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0.svg" ContentType="image/svg+xml"/>
  <Override PartName="/ppt/media/image110.svg" ContentType="image/svg+xml"/>
  <Override PartName="/ppt/media/image112.svg" ContentType="image/svg+xml"/>
  <Override PartName="/ppt/media/image114.svg" ContentType="image/svg+xml"/>
  <Override PartName="/ppt/media/image12.svg" ContentType="image/svg+xml"/>
  <Override PartName="/ppt/media/image14.svg" ContentType="image/svg+xml"/>
  <Override PartName="/ppt/media/image16.svg" ContentType="image/svg+xml"/>
  <Override PartName="/ppt/media/image26.svg" ContentType="image/svg+xml"/>
  <Override PartName="/ppt/media/image28.svg" ContentType="image/svg+xml"/>
  <Override PartName="/ppt/media/image31.svg" ContentType="image/svg+xml"/>
  <Override PartName="/ppt/media/image33.svg" ContentType="image/svg+xml"/>
  <Override PartName="/ppt/media/image36.svg" ContentType="image/svg+xml"/>
  <Override PartName="/ppt/media/image37.svg" ContentType="image/svg+xml"/>
  <Override PartName="/ppt/media/image55.svg" ContentType="image/svg+xml"/>
  <Override PartName="/ppt/media/image57.svg" ContentType="image/svg+xml"/>
  <Override PartName="/ppt/media/image59.svg" ContentType="image/svg+xml"/>
  <Override PartName="/ppt/media/image6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4"/>
  </p:notesMasterIdLst>
  <p:handoutMasterIdLst>
    <p:handoutMasterId r:id="rId54"/>
  </p:handoutMasterIdLst>
  <p:sldIdLst>
    <p:sldId id="314" r:id="rId4"/>
    <p:sldId id="315" r:id="rId5"/>
    <p:sldId id="316" r:id="rId6"/>
    <p:sldId id="317" r:id="rId7"/>
    <p:sldId id="318" r:id="rId8"/>
    <p:sldId id="425" r:id="rId9"/>
    <p:sldId id="426" r:id="rId10"/>
    <p:sldId id="427" r:id="rId11"/>
    <p:sldId id="428" r:id="rId12"/>
    <p:sldId id="429" r:id="rId13"/>
    <p:sldId id="430" r:id="rId15"/>
    <p:sldId id="431" r:id="rId16"/>
    <p:sldId id="432" r:id="rId17"/>
    <p:sldId id="433" r:id="rId18"/>
    <p:sldId id="434" r:id="rId19"/>
    <p:sldId id="336" r:id="rId20"/>
    <p:sldId id="436" r:id="rId21"/>
    <p:sldId id="437" r:id="rId22"/>
    <p:sldId id="438" r:id="rId23"/>
    <p:sldId id="439" r:id="rId24"/>
    <p:sldId id="440" r:id="rId25"/>
    <p:sldId id="441" r:id="rId26"/>
    <p:sldId id="442" r:id="rId27"/>
    <p:sldId id="356" r:id="rId28"/>
    <p:sldId id="443" r:id="rId29"/>
    <p:sldId id="444" r:id="rId30"/>
    <p:sldId id="445" r:id="rId31"/>
    <p:sldId id="446" r:id="rId32"/>
    <p:sldId id="447" r:id="rId33"/>
    <p:sldId id="448" r:id="rId34"/>
    <p:sldId id="449" r:id="rId35"/>
    <p:sldId id="450" r:id="rId36"/>
    <p:sldId id="455" r:id="rId37"/>
    <p:sldId id="456" r:id="rId38"/>
    <p:sldId id="457" r:id="rId39"/>
    <p:sldId id="458" r:id="rId40"/>
    <p:sldId id="459" r:id="rId41"/>
    <p:sldId id="460" r:id="rId42"/>
    <p:sldId id="461" r:id="rId43"/>
    <p:sldId id="462" r:id="rId44"/>
    <p:sldId id="357" r:id="rId45"/>
    <p:sldId id="463" r:id="rId46"/>
    <p:sldId id="464" r:id="rId47"/>
    <p:sldId id="465" r:id="rId48"/>
    <p:sldId id="466" r:id="rId49"/>
    <p:sldId id="467" r:id="rId50"/>
    <p:sldId id="468" r:id="rId51"/>
    <p:sldId id="469" r:id="rId52"/>
    <p:sldId id="332" r:id="rId53"/>
  </p:sldIdLst>
  <p:sldSz cx="12192000" cy="6858000"/>
  <p:notesSz cx="6858000" cy="9144000"/>
  <p:embeddedFontLst>
    <p:embeddedFont>
      <p:font typeface="汉仪旗黑-55简" panose="00020600040101010101" charset="-128"/>
      <p:regular r:id="rId59"/>
    </p:embeddedFont>
  </p:embeddedFontLst>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7" userDrawn="1">
          <p15:clr>
            <a:srgbClr val="A4A3A4"/>
          </p15:clr>
        </p15:guide>
        <p15:guide id="2" pos="389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67"/>
        <p:guide pos="389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0" Type="http://schemas.openxmlformats.org/officeDocument/2006/relationships/tags" Target="tags/tag874.xml"/><Relationship Id="rId6" Type="http://schemas.openxmlformats.org/officeDocument/2006/relationships/slide" Target="slides/slide3.xml"/><Relationship Id="rId59" Type="http://schemas.openxmlformats.org/officeDocument/2006/relationships/font" Target="fonts/font1.fntdata"/><Relationship Id="rId58" Type="http://schemas.openxmlformats.org/officeDocument/2006/relationships/commentAuthors" Target="commentAuthors.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266.xml"/><Relationship Id="rId7" Type="http://schemas.openxmlformats.org/officeDocument/2006/relationships/image" Target="../media/image23.jpeg"/><Relationship Id="rId6" Type="http://schemas.openxmlformats.org/officeDocument/2006/relationships/tags" Target="../tags/tag265.xml"/><Relationship Id="rId5" Type="http://schemas.openxmlformats.org/officeDocument/2006/relationships/image" Target="../media/image22.jpeg"/><Relationship Id="rId4" Type="http://schemas.openxmlformats.org/officeDocument/2006/relationships/tags" Target="../tags/tag264.xml"/><Relationship Id="rId3" Type="http://schemas.openxmlformats.org/officeDocument/2006/relationships/image" Target="../media/image21.jpeg"/><Relationship Id="rId20" Type="http://schemas.openxmlformats.org/officeDocument/2006/relationships/notesSlide" Target="../notesSlides/notesSlide1.xml"/><Relationship Id="rId2" Type="http://schemas.openxmlformats.org/officeDocument/2006/relationships/tags" Target="../tags/tag263.xml"/><Relationship Id="rId19" Type="http://schemas.openxmlformats.org/officeDocument/2006/relationships/slideLayout" Target="../slideLayouts/slideLayout23.xml"/><Relationship Id="rId18" Type="http://schemas.openxmlformats.org/officeDocument/2006/relationships/tags" Target="../tags/tag275.xml"/><Relationship Id="rId17" Type="http://schemas.openxmlformats.org/officeDocument/2006/relationships/tags" Target="../tags/tag274.xml"/><Relationship Id="rId16" Type="http://schemas.openxmlformats.org/officeDocument/2006/relationships/tags" Target="../tags/tag273.xml"/><Relationship Id="rId15" Type="http://schemas.openxmlformats.org/officeDocument/2006/relationships/tags" Target="../tags/tag272.xml"/><Relationship Id="rId14" Type="http://schemas.openxmlformats.org/officeDocument/2006/relationships/tags" Target="../tags/tag271.xml"/><Relationship Id="rId13" Type="http://schemas.openxmlformats.org/officeDocument/2006/relationships/tags" Target="../tags/tag270.xml"/><Relationship Id="rId12" Type="http://schemas.openxmlformats.org/officeDocument/2006/relationships/tags" Target="../tags/tag269.xml"/><Relationship Id="rId11" Type="http://schemas.openxmlformats.org/officeDocument/2006/relationships/tags" Target="../tags/tag268.xml"/><Relationship Id="rId10" Type="http://schemas.openxmlformats.org/officeDocument/2006/relationships/tags" Target="../tags/tag267.xml"/><Relationship Id="rId1" Type="http://schemas.openxmlformats.org/officeDocument/2006/relationships/tags" Target="../tags/tag262.xml"/></Relationships>
</file>

<file path=ppt/slides/_rels/slide11.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tags" Target="../tags/tag283.xml"/><Relationship Id="rId7" Type="http://schemas.openxmlformats.org/officeDocument/2006/relationships/tags" Target="../tags/tag282.xml"/><Relationship Id="rId6" Type="http://schemas.openxmlformats.org/officeDocument/2006/relationships/tags" Target="../tags/tag281.xml"/><Relationship Id="rId5" Type="http://schemas.openxmlformats.org/officeDocument/2006/relationships/tags" Target="../tags/tag280.xml"/><Relationship Id="rId4" Type="http://schemas.openxmlformats.org/officeDocument/2006/relationships/tags" Target="../tags/tag279.xml"/><Relationship Id="rId3" Type="http://schemas.openxmlformats.org/officeDocument/2006/relationships/tags" Target="../tags/tag278.xml"/><Relationship Id="rId2" Type="http://schemas.openxmlformats.org/officeDocument/2006/relationships/tags" Target="../tags/tag277.xml"/><Relationship Id="rId15" Type="http://schemas.openxmlformats.org/officeDocument/2006/relationships/slideLayout" Target="../slideLayouts/slideLayout23.xml"/><Relationship Id="rId14" Type="http://schemas.openxmlformats.org/officeDocument/2006/relationships/tags" Target="../tags/tag285.xml"/><Relationship Id="rId13" Type="http://schemas.openxmlformats.org/officeDocument/2006/relationships/image" Target="../media/image28.svg"/><Relationship Id="rId12" Type="http://schemas.openxmlformats.org/officeDocument/2006/relationships/image" Target="../media/image27.png"/><Relationship Id="rId11" Type="http://schemas.openxmlformats.org/officeDocument/2006/relationships/tags" Target="../tags/tag284.xml"/><Relationship Id="rId10" Type="http://schemas.openxmlformats.org/officeDocument/2006/relationships/image" Target="../media/image26.svg"/><Relationship Id="rId1" Type="http://schemas.openxmlformats.org/officeDocument/2006/relationships/tags" Target="../tags/tag276.xml"/></Relationships>
</file>

<file path=ppt/slides/_rels/slide12.xml.rels><?xml version="1.0" encoding="UTF-8" standalone="yes"?>
<Relationships xmlns="http://schemas.openxmlformats.org/package/2006/relationships"><Relationship Id="rId9" Type="http://schemas.openxmlformats.org/officeDocument/2006/relationships/tags" Target="../tags/tag293.xml"/><Relationship Id="rId8" Type="http://schemas.openxmlformats.org/officeDocument/2006/relationships/tags" Target="../tags/tag292.xml"/><Relationship Id="rId7" Type="http://schemas.openxmlformats.org/officeDocument/2006/relationships/tags" Target="../tags/tag291.xml"/><Relationship Id="rId6" Type="http://schemas.openxmlformats.org/officeDocument/2006/relationships/tags" Target="../tags/tag290.xml"/><Relationship Id="rId5" Type="http://schemas.openxmlformats.org/officeDocument/2006/relationships/tags" Target="../tags/tag289.xml"/><Relationship Id="rId4" Type="http://schemas.openxmlformats.org/officeDocument/2006/relationships/tags" Target="../tags/tag288.xml"/><Relationship Id="rId3" Type="http://schemas.openxmlformats.org/officeDocument/2006/relationships/image" Target="../media/image29.jpeg"/><Relationship Id="rId2" Type="http://schemas.openxmlformats.org/officeDocument/2006/relationships/tags" Target="../tags/tag287.xml"/><Relationship Id="rId13" Type="http://schemas.openxmlformats.org/officeDocument/2006/relationships/notesSlide" Target="../notesSlides/notesSlide2.xml"/><Relationship Id="rId12" Type="http://schemas.openxmlformats.org/officeDocument/2006/relationships/slideLayout" Target="../slideLayouts/slideLayout23.xml"/><Relationship Id="rId11" Type="http://schemas.openxmlformats.org/officeDocument/2006/relationships/tags" Target="../tags/tag295.xml"/><Relationship Id="rId10" Type="http://schemas.openxmlformats.org/officeDocument/2006/relationships/tags" Target="../tags/tag294.xml"/><Relationship Id="rId1" Type="http://schemas.openxmlformats.org/officeDocument/2006/relationships/tags" Target="../tags/tag286.xml"/></Relationships>
</file>

<file path=ppt/slides/_rels/slide13.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2" Type="http://schemas.openxmlformats.org/officeDocument/2006/relationships/slideLayout" Target="../slideLayouts/slideLayout23.xml"/><Relationship Id="rId31" Type="http://schemas.openxmlformats.org/officeDocument/2006/relationships/tags" Target="../tags/tag326.xml"/><Relationship Id="rId30" Type="http://schemas.openxmlformats.org/officeDocument/2006/relationships/tags" Target="../tags/tag325.xml"/><Relationship Id="rId3" Type="http://schemas.openxmlformats.org/officeDocument/2006/relationships/tags" Target="../tags/tag298.xml"/><Relationship Id="rId29" Type="http://schemas.openxmlformats.org/officeDocument/2006/relationships/tags" Target="../tags/tag324.xml"/><Relationship Id="rId28" Type="http://schemas.openxmlformats.org/officeDocument/2006/relationships/tags" Target="../tags/tag323.xml"/><Relationship Id="rId27" Type="http://schemas.openxmlformats.org/officeDocument/2006/relationships/tags" Target="../tags/tag322.xml"/><Relationship Id="rId26" Type="http://schemas.openxmlformats.org/officeDocument/2006/relationships/tags" Target="../tags/tag321.xml"/><Relationship Id="rId25" Type="http://schemas.openxmlformats.org/officeDocument/2006/relationships/tags" Target="../tags/tag320.xml"/><Relationship Id="rId24" Type="http://schemas.openxmlformats.org/officeDocument/2006/relationships/tags" Target="../tags/tag319.xml"/><Relationship Id="rId23" Type="http://schemas.openxmlformats.org/officeDocument/2006/relationships/tags" Target="../tags/tag318.xml"/><Relationship Id="rId22" Type="http://schemas.openxmlformats.org/officeDocument/2006/relationships/tags" Target="../tags/tag317.xml"/><Relationship Id="rId21" Type="http://schemas.openxmlformats.org/officeDocument/2006/relationships/tags" Target="../tags/tag316.xml"/><Relationship Id="rId20" Type="http://schemas.openxmlformats.org/officeDocument/2006/relationships/tags" Target="../tags/tag315.xml"/><Relationship Id="rId2" Type="http://schemas.openxmlformats.org/officeDocument/2006/relationships/tags" Target="../tags/tag297.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6.xml"/></Relationships>
</file>

<file path=ppt/slides/_rels/slide14.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image" Target="../media/image31.svg"/><Relationship Id="rId7" Type="http://schemas.openxmlformats.org/officeDocument/2006/relationships/image" Target="../media/image30.png"/><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5" Type="http://schemas.openxmlformats.org/officeDocument/2006/relationships/slideLayout" Target="../slideLayouts/slideLayout23.xml"/><Relationship Id="rId14" Type="http://schemas.openxmlformats.org/officeDocument/2006/relationships/tags" Target="../tags/tag336.xml"/><Relationship Id="rId13" Type="http://schemas.openxmlformats.org/officeDocument/2006/relationships/image" Target="../media/image33.svg"/><Relationship Id="rId12" Type="http://schemas.openxmlformats.org/officeDocument/2006/relationships/image" Target="../media/image32.png"/><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7.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3.xml"/><Relationship Id="rId7" Type="http://schemas.openxmlformats.org/officeDocument/2006/relationships/tags" Target="../tags/tag342.xml"/><Relationship Id="rId6" Type="http://schemas.openxmlformats.org/officeDocument/2006/relationships/image" Target="../media/image34.jpeg"/><Relationship Id="rId5" Type="http://schemas.openxmlformats.org/officeDocument/2006/relationships/tags" Target="../tags/tag341.xml"/><Relationship Id="rId4" Type="http://schemas.openxmlformats.org/officeDocument/2006/relationships/tags" Target="../tags/tag340.xml"/><Relationship Id="rId3" Type="http://schemas.openxmlformats.org/officeDocument/2006/relationships/tags" Target="../tags/tag339.xml"/><Relationship Id="rId2" Type="http://schemas.openxmlformats.org/officeDocument/2006/relationships/tags" Target="../tags/tag338.xml"/><Relationship Id="rId1" Type="http://schemas.openxmlformats.org/officeDocument/2006/relationships/tags" Target="../tags/tag33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 Type="http://schemas.openxmlformats.org/officeDocument/2006/relationships/tags" Target="../tags/tag343.xml"/></Relationships>
</file>

<file path=ppt/slides/_rels/slide17.xml.rels><?xml version="1.0" encoding="UTF-8" standalone="yes"?>
<Relationships xmlns="http://schemas.openxmlformats.org/package/2006/relationships"><Relationship Id="rId9" Type="http://schemas.openxmlformats.org/officeDocument/2006/relationships/tags" Target="../tags/tag354.xml"/><Relationship Id="rId8" Type="http://schemas.openxmlformats.org/officeDocument/2006/relationships/tags" Target="../tags/tag353.xml"/><Relationship Id="rId7" Type="http://schemas.openxmlformats.org/officeDocument/2006/relationships/tags" Target="../tags/tag352.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30" Type="http://schemas.openxmlformats.org/officeDocument/2006/relationships/slideLayout" Target="../slideLayouts/slideLayout23.xml"/><Relationship Id="rId3" Type="http://schemas.openxmlformats.org/officeDocument/2006/relationships/image" Target="../media/image35.jpeg"/><Relationship Id="rId29" Type="http://schemas.openxmlformats.org/officeDocument/2006/relationships/tags" Target="../tags/tag366.xml"/><Relationship Id="rId28" Type="http://schemas.openxmlformats.org/officeDocument/2006/relationships/image" Target="../media/image14.svg"/><Relationship Id="rId27" Type="http://schemas.openxmlformats.org/officeDocument/2006/relationships/image" Target="../media/image39.png"/><Relationship Id="rId26" Type="http://schemas.openxmlformats.org/officeDocument/2006/relationships/tags" Target="../tags/tag365.xml"/><Relationship Id="rId25" Type="http://schemas.openxmlformats.org/officeDocument/2006/relationships/image" Target="../media/image16.svg"/><Relationship Id="rId24" Type="http://schemas.openxmlformats.org/officeDocument/2006/relationships/image" Target="../media/image38.png"/><Relationship Id="rId23" Type="http://schemas.openxmlformats.org/officeDocument/2006/relationships/tags" Target="../tags/tag364.xml"/><Relationship Id="rId22" Type="http://schemas.openxmlformats.org/officeDocument/2006/relationships/tags" Target="../tags/tag363.xml"/><Relationship Id="rId21" Type="http://schemas.openxmlformats.org/officeDocument/2006/relationships/tags" Target="../tags/tag362.xml"/><Relationship Id="rId20" Type="http://schemas.openxmlformats.org/officeDocument/2006/relationships/tags" Target="../tags/tag361.xml"/><Relationship Id="rId2" Type="http://schemas.openxmlformats.org/officeDocument/2006/relationships/tags" Target="../tags/tag348.xml"/><Relationship Id="rId19" Type="http://schemas.openxmlformats.org/officeDocument/2006/relationships/tags" Target="../tags/tag360.xml"/><Relationship Id="rId18" Type="http://schemas.openxmlformats.org/officeDocument/2006/relationships/tags" Target="../tags/tag359.xml"/><Relationship Id="rId17" Type="http://schemas.openxmlformats.org/officeDocument/2006/relationships/tags" Target="../tags/tag358.xml"/><Relationship Id="rId16" Type="http://schemas.openxmlformats.org/officeDocument/2006/relationships/image" Target="../media/image37.svg"/><Relationship Id="rId15" Type="http://schemas.openxmlformats.org/officeDocument/2006/relationships/image" Target="../media/image11.png"/><Relationship Id="rId14" Type="http://schemas.openxmlformats.org/officeDocument/2006/relationships/tags" Target="../tags/tag357.xml"/><Relationship Id="rId13" Type="http://schemas.openxmlformats.org/officeDocument/2006/relationships/tags" Target="../tags/tag356.xml"/><Relationship Id="rId12" Type="http://schemas.openxmlformats.org/officeDocument/2006/relationships/image" Target="../media/image36.svg"/><Relationship Id="rId11" Type="http://schemas.openxmlformats.org/officeDocument/2006/relationships/image" Target="../media/image9.png"/><Relationship Id="rId10" Type="http://schemas.openxmlformats.org/officeDocument/2006/relationships/tags" Target="../tags/tag355.xml"/><Relationship Id="rId1" Type="http://schemas.openxmlformats.org/officeDocument/2006/relationships/tags" Target="../tags/tag347.xml"/></Relationships>
</file>

<file path=ppt/slides/_rels/slide18.xml.rels><?xml version="1.0" encoding="UTF-8" standalone="yes"?>
<Relationships xmlns="http://schemas.openxmlformats.org/package/2006/relationships"><Relationship Id="rId9" Type="http://schemas.openxmlformats.org/officeDocument/2006/relationships/tags" Target="../tags/tag373.xml"/><Relationship Id="rId8" Type="http://schemas.openxmlformats.org/officeDocument/2006/relationships/image" Target="../media/image41.jpeg"/><Relationship Id="rId7" Type="http://schemas.openxmlformats.org/officeDocument/2006/relationships/tags" Target="../tags/tag372.xml"/><Relationship Id="rId6" Type="http://schemas.openxmlformats.org/officeDocument/2006/relationships/tags" Target="../tags/tag371.xml"/><Relationship Id="rId5" Type="http://schemas.openxmlformats.org/officeDocument/2006/relationships/image" Target="../media/image40.jpeg"/><Relationship Id="rId4" Type="http://schemas.openxmlformats.org/officeDocument/2006/relationships/tags" Target="../tags/tag370.xml"/><Relationship Id="rId3" Type="http://schemas.openxmlformats.org/officeDocument/2006/relationships/tags" Target="../tags/tag369.xml"/><Relationship Id="rId23" Type="http://schemas.openxmlformats.org/officeDocument/2006/relationships/slideLayout" Target="../slideLayouts/slideLayout23.xml"/><Relationship Id="rId22" Type="http://schemas.openxmlformats.org/officeDocument/2006/relationships/tags" Target="../tags/tag384.xml"/><Relationship Id="rId21" Type="http://schemas.openxmlformats.org/officeDocument/2006/relationships/tags" Target="../tags/tag383.xml"/><Relationship Id="rId20" Type="http://schemas.openxmlformats.org/officeDocument/2006/relationships/tags" Target="../tags/tag382.xml"/><Relationship Id="rId2" Type="http://schemas.openxmlformats.org/officeDocument/2006/relationships/tags" Target="../tags/tag368.xml"/><Relationship Id="rId19" Type="http://schemas.openxmlformats.org/officeDocument/2006/relationships/tags" Target="../tags/tag381.xml"/><Relationship Id="rId18" Type="http://schemas.openxmlformats.org/officeDocument/2006/relationships/image" Target="../media/image43.jpeg"/><Relationship Id="rId17" Type="http://schemas.openxmlformats.org/officeDocument/2006/relationships/tags" Target="../tags/tag380.xml"/><Relationship Id="rId16" Type="http://schemas.openxmlformats.org/officeDocument/2006/relationships/tags" Target="../tags/tag379.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image" Target="../media/image42.jpeg"/><Relationship Id="rId12" Type="http://schemas.openxmlformats.org/officeDocument/2006/relationships/tags" Target="../tags/tag376.xml"/><Relationship Id="rId11" Type="http://schemas.openxmlformats.org/officeDocument/2006/relationships/tags" Target="../tags/tag375.xml"/><Relationship Id="rId10" Type="http://schemas.openxmlformats.org/officeDocument/2006/relationships/tags" Target="../tags/tag374.xml"/><Relationship Id="rId1" Type="http://schemas.openxmlformats.org/officeDocument/2006/relationships/tags" Target="../tags/tag367.xml"/></Relationships>
</file>

<file path=ppt/slides/_rels/slide19.xml.rels><?xml version="1.0" encoding="UTF-8" standalone="yes"?>
<Relationships xmlns="http://schemas.openxmlformats.org/package/2006/relationships"><Relationship Id="rId9" Type="http://schemas.openxmlformats.org/officeDocument/2006/relationships/image" Target="../media/image47.jpeg"/><Relationship Id="rId8" Type="http://schemas.openxmlformats.org/officeDocument/2006/relationships/tags" Target="../tags/tag389.xml"/><Relationship Id="rId7" Type="http://schemas.openxmlformats.org/officeDocument/2006/relationships/image" Target="../media/image46.jpeg"/><Relationship Id="rId6" Type="http://schemas.openxmlformats.org/officeDocument/2006/relationships/tags" Target="../tags/tag388.xml"/><Relationship Id="rId5" Type="http://schemas.openxmlformats.org/officeDocument/2006/relationships/image" Target="../media/image45.jpeg"/><Relationship Id="rId4" Type="http://schemas.openxmlformats.org/officeDocument/2006/relationships/tags" Target="../tags/tag387.xml"/><Relationship Id="rId3" Type="http://schemas.openxmlformats.org/officeDocument/2006/relationships/image" Target="../media/image44.jpeg"/><Relationship Id="rId20" Type="http://schemas.openxmlformats.org/officeDocument/2006/relationships/notesSlide" Target="../notesSlides/notesSlide3.xml"/><Relationship Id="rId2" Type="http://schemas.openxmlformats.org/officeDocument/2006/relationships/tags" Target="../tags/tag386.xml"/><Relationship Id="rId19" Type="http://schemas.openxmlformats.org/officeDocument/2006/relationships/slideLayout" Target="../slideLayouts/slideLayout23.xml"/><Relationship Id="rId18" Type="http://schemas.openxmlformats.org/officeDocument/2006/relationships/tags" Target="../tags/tag398.xml"/><Relationship Id="rId17" Type="http://schemas.openxmlformats.org/officeDocument/2006/relationships/tags" Target="../tags/tag397.xml"/><Relationship Id="rId16" Type="http://schemas.openxmlformats.org/officeDocument/2006/relationships/tags" Target="../tags/tag396.xml"/><Relationship Id="rId15" Type="http://schemas.openxmlformats.org/officeDocument/2006/relationships/tags" Target="../tags/tag395.xml"/><Relationship Id="rId14" Type="http://schemas.openxmlformats.org/officeDocument/2006/relationships/tags" Target="../tags/tag394.xml"/><Relationship Id="rId13" Type="http://schemas.openxmlformats.org/officeDocument/2006/relationships/tags" Target="../tags/tag393.xml"/><Relationship Id="rId12" Type="http://schemas.openxmlformats.org/officeDocument/2006/relationships/tags" Target="../tags/tag392.xml"/><Relationship Id="rId11" Type="http://schemas.openxmlformats.org/officeDocument/2006/relationships/tags" Target="../tags/tag391.xml"/><Relationship Id="rId10" Type="http://schemas.openxmlformats.org/officeDocument/2006/relationships/tags" Target="../tags/tag390.xml"/><Relationship Id="rId1" Type="http://schemas.openxmlformats.org/officeDocument/2006/relationships/tags" Target="../tags/tag385.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image" Target="../media/image48.jpeg"/><Relationship Id="rId23" Type="http://schemas.openxmlformats.org/officeDocument/2006/relationships/notesSlide" Target="../notesSlides/notesSlide4.xml"/><Relationship Id="rId22" Type="http://schemas.openxmlformats.org/officeDocument/2006/relationships/slideLayout" Target="../slideLayouts/slideLayout23.xml"/><Relationship Id="rId21" Type="http://schemas.openxmlformats.org/officeDocument/2006/relationships/tags" Target="../tags/tag418.xml"/><Relationship Id="rId20" Type="http://schemas.openxmlformats.org/officeDocument/2006/relationships/tags" Target="../tags/tag417.xml"/><Relationship Id="rId2" Type="http://schemas.openxmlformats.org/officeDocument/2006/relationships/tags" Target="../tags/tag400.xml"/><Relationship Id="rId19" Type="http://schemas.openxmlformats.org/officeDocument/2006/relationships/tags" Target="../tags/tag416.xml"/><Relationship Id="rId18" Type="http://schemas.openxmlformats.org/officeDocument/2006/relationships/tags" Target="../tags/tag415.xml"/><Relationship Id="rId17" Type="http://schemas.openxmlformats.org/officeDocument/2006/relationships/tags" Target="../tags/tag414.xml"/><Relationship Id="rId16" Type="http://schemas.openxmlformats.org/officeDocument/2006/relationships/tags" Target="../tags/tag413.xml"/><Relationship Id="rId15" Type="http://schemas.openxmlformats.org/officeDocument/2006/relationships/tags" Target="../tags/tag412.xml"/><Relationship Id="rId14" Type="http://schemas.openxmlformats.org/officeDocument/2006/relationships/tags" Target="../tags/tag411.xml"/><Relationship Id="rId13" Type="http://schemas.openxmlformats.org/officeDocument/2006/relationships/tags" Target="../tags/tag410.xml"/><Relationship Id="rId12" Type="http://schemas.openxmlformats.org/officeDocument/2006/relationships/tags" Target="../tags/tag409.xml"/><Relationship Id="rId11" Type="http://schemas.openxmlformats.org/officeDocument/2006/relationships/tags" Target="../tags/tag408.xml"/><Relationship Id="rId10" Type="http://schemas.openxmlformats.org/officeDocument/2006/relationships/tags" Target="../tags/tag407.xml"/><Relationship Id="rId1" Type="http://schemas.openxmlformats.org/officeDocument/2006/relationships/tags" Target="../tags/tag399.xml"/></Relationships>
</file>

<file path=ppt/slides/_rels/slide21.xml.rels><?xml version="1.0" encoding="UTF-8" standalone="yes"?>
<Relationships xmlns="http://schemas.openxmlformats.org/package/2006/relationships"><Relationship Id="rId9" Type="http://schemas.openxmlformats.org/officeDocument/2006/relationships/tags" Target="../tags/tag427.xml"/><Relationship Id="rId8" Type="http://schemas.openxmlformats.org/officeDocument/2006/relationships/tags" Target="../tags/tag426.xml"/><Relationship Id="rId7" Type="http://schemas.openxmlformats.org/officeDocument/2006/relationships/tags" Target="../tags/tag425.xml"/><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9" Type="http://schemas.openxmlformats.org/officeDocument/2006/relationships/slideLayout" Target="../slideLayouts/slideLayout23.xml"/><Relationship Id="rId18" Type="http://schemas.openxmlformats.org/officeDocument/2006/relationships/tags" Target="../tags/tag432.xml"/><Relationship Id="rId17" Type="http://schemas.openxmlformats.org/officeDocument/2006/relationships/image" Target="../media/image52.jpeg"/><Relationship Id="rId16" Type="http://schemas.openxmlformats.org/officeDocument/2006/relationships/tags" Target="../tags/tag431.xml"/><Relationship Id="rId15" Type="http://schemas.openxmlformats.org/officeDocument/2006/relationships/image" Target="../media/image51.jpeg"/><Relationship Id="rId14" Type="http://schemas.openxmlformats.org/officeDocument/2006/relationships/tags" Target="../tags/tag430.xml"/><Relationship Id="rId13" Type="http://schemas.openxmlformats.org/officeDocument/2006/relationships/image" Target="../media/image50.jpeg"/><Relationship Id="rId12" Type="http://schemas.openxmlformats.org/officeDocument/2006/relationships/tags" Target="../tags/tag429.xml"/><Relationship Id="rId11" Type="http://schemas.openxmlformats.org/officeDocument/2006/relationships/image" Target="../media/image49.jpeg"/><Relationship Id="rId10" Type="http://schemas.openxmlformats.org/officeDocument/2006/relationships/tags" Target="../tags/tag428.xml"/><Relationship Id="rId1" Type="http://schemas.openxmlformats.org/officeDocument/2006/relationships/tags" Target="../tags/tag419.xml"/></Relationships>
</file>

<file path=ppt/slides/_rels/slide22.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0" Type="http://schemas.openxmlformats.org/officeDocument/2006/relationships/slideLayout" Target="../slideLayouts/slideLayout23.xml"/><Relationship Id="rId3" Type="http://schemas.openxmlformats.org/officeDocument/2006/relationships/image" Target="../media/image53.jpeg"/><Relationship Id="rId29" Type="http://schemas.openxmlformats.org/officeDocument/2006/relationships/tags" Target="../tags/tag452.xml"/><Relationship Id="rId28" Type="http://schemas.openxmlformats.org/officeDocument/2006/relationships/image" Target="../media/image14.svg"/><Relationship Id="rId27" Type="http://schemas.openxmlformats.org/officeDocument/2006/relationships/image" Target="../media/image39.png"/><Relationship Id="rId26" Type="http://schemas.openxmlformats.org/officeDocument/2006/relationships/tags" Target="../tags/tag451.xml"/><Relationship Id="rId25" Type="http://schemas.openxmlformats.org/officeDocument/2006/relationships/image" Target="../media/image16.svg"/><Relationship Id="rId24" Type="http://schemas.openxmlformats.org/officeDocument/2006/relationships/image" Target="../media/image38.png"/><Relationship Id="rId23" Type="http://schemas.openxmlformats.org/officeDocument/2006/relationships/tags" Target="../tags/tag450.xml"/><Relationship Id="rId22" Type="http://schemas.openxmlformats.org/officeDocument/2006/relationships/tags" Target="../tags/tag449.xml"/><Relationship Id="rId21" Type="http://schemas.openxmlformats.org/officeDocument/2006/relationships/tags" Target="../tags/tag448.xml"/><Relationship Id="rId20" Type="http://schemas.openxmlformats.org/officeDocument/2006/relationships/tags" Target="../tags/tag447.xml"/><Relationship Id="rId2" Type="http://schemas.openxmlformats.org/officeDocument/2006/relationships/tags" Target="../tags/tag434.xml"/><Relationship Id="rId19" Type="http://schemas.openxmlformats.org/officeDocument/2006/relationships/tags" Target="../tags/tag446.xml"/><Relationship Id="rId18" Type="http://schemas.openxmlformats.org/officeDocument/2006/relationships/tags" Target="../tags/tag445.xml"/><Relationship Id="rId17" Type="http://schemas.openxmlformats.org/officeDocument/2006/relationships/tags" Target="../tags/tag444.xml"/><Relationship Id="rId16" Type="http://schemas.openxmlformats.org/officeDocument/2006/relationships/image" Target="../media/image37.svg"/><Relationship Id="rId15" Type="http://schemas.openxmlformats.org/officeDocument/2006/relationships/image" Target="../media/image11.png"/><Relationship Id="rId14" Type="http://schemas.openxmlformats.org/officeDocument/2006/relationships/tags" Target="../tags/tag443.xml"/><Relationship Id="rId13" Type="http://schemas.openxmlformats.org/officeDocument/2006/relationships/tags" Target="../tags/tag442.xml"/><Relationship Id="rId12" Type="http://schemas.openxmlformats.org/officeDocument/2006/relationships/image" Target="../media/image36.svg"/><Relationship Id="rId11" Type="http://schemas.openxmlformats.org/officeDocument/2006/relationships/image" Target="../media/image9.png"/><Relationship Id="rId10" Type="http://schemas.openxmlformats.org/officeDocument/2006/relationships/tags" Target="../tags/tag441.xml"/><Relationship Id="rId1" Type="http://schemas.openxmlformats.org/officeDocument/2006/relationships/tags" Target="../tags/tag433.xml"/></Relationships>
</file>

<file path=ppt/slides/_rels/slide23.xml.rels><?xml version="1.0" encoding="UTF-8" standalone="yes"?>
<Relationships xmlns="http://schemas.openxmlformats.org/package/2006/relationships"><Relationship Id="rId9" Type="http://schemas.openxmlformats.org/officeDocument/2006/relationships/tags" Target="../tags/tag461.xml"/><Relationship Id="rId8" Type="http://schemas.openxmlformats.org/officeDocument/2006/relationships/tags" Target="../tags/tag460.xml"/><Relationship Id="rId7" Type="http://schemas.openxmlformats.org/officeDocument/2006/relationships/tags" Target="../tags/tag459.xml"/><Relationship Id="rId6" Type="http://schemas.openxmlformats.org/officeDocument/2006/relationships/tags" Target="../tags/tag458.xml"/><Relationship Id="rId5" Type="http://schemas.openxmlformats.org/officeDocument/2006/relationships/tags" Target="../tags/tag457.xml"/><Relationship Id="rId4" Type="http://schemas.openxmlformats.org/officeDocument/2006/relationships/tags" Target="../tags/tag456.xml"/><Relationship Id="rId32" Type="http://schemas.openxmlformats.org/officeDocument/2006/relationships/slideLayout" Target="../slideLayouts/slideLayout23.xml"/><Relationship Id="rId31" Type="http://schemas.openxmlformats.org/officeDocument/2006/relationships/tags" Target="../tags/tag475.xml"/><Relationship Id="rId30" Type="http://schemas.openxmlformats.org/officeDocument/2006/relationships/tags" Target="../tags/tag474.xml"/><Relationship Id="rId3" Type="http://schemas.openxmlformats.org/officeDocument/2006/relationships/tags" Target="../tags/tag455.xml"/><Relationship Id="rId29" Type="http://schemas.openxmlformats.org/officeDocument/2006/relationships/tags" Target="../tags/tag473.xml"/><Relationship Id="rId28" Type="http://schemas.openxmlformats.org/officeDocument/2006/relationships/image" Target="../media/image61.svg"/><Relationship Id="rId27" Type="http://schemas.openxmlformats.org/officeDocument/2006/relationships/image" Target="../media/image60.png"/><Relationship Id="rId26" Type="http://schemas.openxmlformats.org/officeDocument/2006/relationships/tags" Target="../tags/tag472.xml"/><Relationship Id="rId25" Type="http://schemas.openxmlformats.org/officeDocument/2006/relationships/image" Target="../media/image59.svg"/><Relationship Id="rId24" Type="http://schemas.openxmlformats.org/officeDocument/2006/relationships/image" Target="../media/image58.png"/><Relationship Id="rId23" Type="http://schemas.openxmlformats.org/officeDocument/2006/relationships/tags" Target="../tags/tag471.xml"/><Relationship Id="rId22" Type="http://schemas.openxmlformats.org/officeDocument/2006/relationships/image" Target="../media/image57.svg"/><Relationship Id="rId21" Type="http://schemas.openxmlformats.org/officeDocument/2006/relationships/image" Target="../media/image56.png"/><Relationship Id="rId20" Type="http://schemas.openxmlformats.org/officeDocument/2006/relationships/tags" Target="../tags/tag470.xml"/><Relationship Id="rId2" Type="http://schemas.openxmlformats.org/officeDocument/2006/relationships/tags" Target="../tags/tag454.xml"/><Relationship Id="rId19" Type="http://schemas.openxmlformats.org/officeDocument/2006/relationships/tags" Target="../tags/tag469.xml"/><Relationship Id="rId18" Type="http://schemas.openxmlformats.org/officeDocument/2006/relationships/image" Target="../media/image55.svg"/><Relationship Id="rId17" Type="http://schemas.openxmlformats.org/officeDocument/2006/relationships/image" Target="../media/image54.png"/><Relationship Id="rId16" Type="http://schemas.openxmlformats.org/officeDocument/2006/relationships/tags" Target="../tags/tag468.xml"/><Relationship Id="rId15" Type="http://schemas.openxmlformats.org/officeDocument/2006/relationships/tags" Target="../tags/tag467.xml"/><Relationship Id="rId14" Type="http://schemas.openxmlformats.org/officeDocument/2006/relationships/tags" Target="../tags/tag466.xml"/><Relationship Id="rId13" Type="http://schemas.openxmlformats.org/officeDocument/2006/relationships/tags" Target="../tags/tag465.xml"/><Relationship Id="rId12" Type="http://schemas.openxmlformats.org/officeDocument/2006/relationships/tags" Target="../tags/tag464.xml"/><Relationship Id="rId11" Type="http://schemas.openxmlformats.org/officeDocument/2006/relationships/tags" Target="../tags/tag463.xml"/><Relationship Id="rId10" Type="http://schemas.openxmlformats.org/officeDocument/2006/relationships/tags" Target="../tags/tag462.xml"/><Relationship Id="rId1" Type="http://schemas.openxmlformats.org/officeDocument/2006/relationships/tags" Target="../tags/tag45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 Type="http://schemas.openxmlformats.org/officeDocument/2006/relationships/tags" Target="../tags/tag476.xml"/></Relationships>
</file>

<file path=ppt/slides/_rels/slide25.xml.rels><?xml version="1.0" encoding="UTF-8" standalone="yes"?>
<Relationships xmlns="http://schemas.openxmlformats.org/package/2006/relationships"><Relationship Id="rId9" Type="http://schemas.openxmlformats.org/officeDocument/2006/relationships/tags" Target="../tags/tag487.xml"/><Relationship Id="rId8" Type="http://schemas.openxmlformats.org/officeDocument/2006/relationships/tags" Target="../tags/tag486.xml"/><Relationship Id="rId7" Type="http://schemas.openxmlformats.org/officeDocument/2006/relationships/tags" Target="../tags/tag485.xml"/><Relationship Id="rId6" Type="http://schemas.openxmlformats.org/officeDocument/2006/relationships/tags" Target="../tags/tag484.xml"/><Relationship Id="rId5" Type="http://schemas.openxmlformats.org/officeDocument/2006/relationships/tags" Target="../tags/tag483.xml"/><Relationship Id="rId4" Type="http://schemas.openxmlformats.org/officeDocument/2006/relationships/tags" Target="../tags/tag482.xml"/><Relationship Id="rId3" Type="http://schemas.openxmlformats.org/officeDocument/2006/relationships/tags" Target="../tags/tag481.xml"/><Relationship Id="rId2" Type="http://schemas.openxmlformats.org/officeDocument/2006/relationships/image" Target="../media/image62.jpeg"/><Relationship Id="rId12" Type="http://schemas.openxmlformats.org/officeDocument/2006/relationships/slideLayout" Target="../slideLayouts/slideLayout23.xml"/><Relationship Id="rId11" Type="http://schemas.openxmlformats.org/officeDocument/2006/relationships/tags" Target="../tags/tag489.xml"/><Relationship Id="rId10" Type="http://schemas.openxmlformats.org/officeDocument/2006/relationships/tags" Target="../tags/tag488.xml"/><Relationship Id="rId1" Type="http://schemas.openxmlformats.org/officeDocument/2006/relationships/tags" Target="../tags/tag480.xml"/></Relationships>
</file>

<file path=ppt/slides/_rels/slide26.xml.rels><?xml version="1.0" encoding="UTF-8" standalone="yes"?>
<Relationships xmlns="http://schemas.openxmlformats.org/package/2006/relationships"><Relationship Id="rId9" Type="http://schemas.openxmlformats.org/officeDocument/2006/relationships/image" Target="../media/image63.jpeg"/><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 Type="http://schemas.openxmlformats.org/officeDocument/2006/relationships/tags" Target="../tags/tag492.xml"/><Relationship Id="rId2" Type="http://schemas.openxmlformats.org/officeDocument/2006/relationships/tags" Target="../tags/tag491.xml"/><Relationship Id="rId15" Type="http://schemas.openxmlformats.org/officeDocument/2006/relationships/slideLayout" Target="../slideLayouts/slideLayout23.xml"/><Relationship Id="rId14" Type="http://schemas.openxmlformats.org/officeDocument/2006/relationships/tags" Target="../tags/tag500.xml"/><Relationship Id="rId13" Type="http://schemas.openxmlformats.org/officeDocument/2006/relationships/image" Target="../media/image65.jpeg"/><Relationship Id="rId12" Type="http://schemas.openxmlformats.org/officeDocument/2006/relationships/tags" Target="../tags/tag499.xml"/><Relationship Id="rId11" Type="http://schemas.openxmlformats.org/officeDocument/2006/relationships/image" Target="../media/image64.jpeg"/><Relationship Id="rId10" Type="http://schemas.openxmlformats.org/officeDocument/2006/relationships/tags" Target="../tags/tag498.xml"/><Relationship Id="rId1" Type="http://schemas.openxmlformats.org/officeDocument/2006/relationships/tags" Target="../tags/tag490.xml"/></Relationships>
</file>

<file path=ppt/slides/_rels/slide27.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8" Type="http://schemas.openxmlformats.org/officeDocument/2006/relationships/slideLayout" Target="../slideLayouts/slideLayout23.xml"/><Relationship Id="rId17" Type="http://schemas.openxmlformats.org/officeDocument/2006/relationships/tags" Target="../tags/tag517.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28.xml.rels><?xml version="1.0" encoding="UTF-8" standalone="yes"?>
<Relationships xmlns="http://schemas.openxmlformats.org/package/2006/relationships"><Relationship Id="rId9" Type="http://schemas.openxmlformats.org/officeDocument/2006/relationships/tags" Target="../tags/tag524.xml"/><Relationship Id="rId8" Type="http://schemas.openxmlformats.org/officeDocument/2006/relationships/image" Target="../media/image67.jpeg"/><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image" Target="../media/image66.jpeg"/><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8" Type="http://schemas.openxmlformats.org/officeDocument/2006/relationships/slideLayout" Target="../slideLayouts/slideLayout23.xml"/><Relationship Id="rId17" Type="http://schemas.openxmlformats.org/officeDocument/2006/relationships/tags" Target="../tags/tag531.xml"/><Relationship Id="rId16" Type="http://schemas.openxmlformats.org/officeDocument/2006/relationships/tags" Target="../tags/tag530.xml"/><Relationship Id="rId15" Type="http://schemas.openxmlformats.org/officeDocument/2006/relationships/tags" Target="../tags/tag529.xml"/><Relationship Id="rId14" Type="http://schemas.openxmlformats.org/officeDocument/2006/relationships/tags" Target="../tags/tag528.xml"/><Relationship Id="rId13" Type="http://schemas.openxmlformats.org/officeDocument/2006/relationships/image" Target="../media/image68.jpeg"/><Relationship Id="rId12" Type="http://schemas.openxmlformats.org/officeDocument/2006/relationships/tags" Target="../tags/tag527.xml"/><Relationship Id="rId11" Type="http://schemas.openxmlformats.org/officeDocument/2006/relationships/tags" Target="../tags/tag526.xml"/><Relationship Id="rId10" Type="http://schemas.openxmlformats.org/officeDocument/2006/relationships/tags" Target="../tags/tag525.xml"/><Relationship Id="rId1" Type="http://schemas.openxmlformats.org/officeDocument/2006/relationships/tags" Target="../tags/tag518.xml"/></Relationships>
</file>

<file path=ppt/slides/_rels/slide29.xml.rels><?xml version="1.0" encoding="UTF-8" standalone="yes"?>
<Relationships xmlns="http://schemas.openxmlformats.org/package/2006/relationships"><Relationship Id="rId9" Type="http://schemas.openxmlformats.org/officeDocument/2006/relationships/tags" Target="../tags/tag538.xml"/><Relationship Id="rId8" Type="http://schemas.openxmlformats.org/officeDocument/2006/relationships/tags" Target="../tags/tag537.xml"/><Relationship Id="rId7" Type="http://schemas.openxmlformats.org/officeDocument/2006/relationships/image" Target="../media/image70.jpeg"/><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image" Target="../media/image69.jpeg"/><Relationship Id="rId24" Type="http://schemas.openxmlformats.org/officeDocument/2006/relationships/notesSlide" Target="../notesSlides/notesSlide5.xml"/><Relationship Id="rId23" Type="http://schemas.openxmlformats.org/officeDocument/2006/relationships/slideLayout" Target="../slideLayouts/slideLayout23.xml"/><Relationship Id="rId22" Type="http://schemas.openxmlformats.org/officeDocument/2006/relationships/tags" Target="../tags/tag548.xml"/><Relationship Id="rId21" Type="http://schemas.openxmlformats.org/officeDocument/2006/relationships/tags" Target="../tags/tag547.xml"/><Relationship Id="rId20" Type="http://schemas.openxmlformats.org/officeDocument/2006/relationships/tags" Target="../tags/tag546.xml"/><Relationship Id="rId2" Type="http://schemas.openxmlformats.org/officeDocument/2006/relationships/tags" Target="../tags/tag533.xml"/><Relationship Id="rId19" Type="http://schemas.openxmlformats.org/officeDocument/2006/relationships/image" Target="../media/image73.jpeg"/><Relationship Id="rId18" Type="http://schemas.openxmlformats.org/officeDocument/2006/relationships/tags" Target="../tags/tag545.xml"/><Relationship Id="rId17" Type="http://schemas.openxmlformats.org/officeDocument/2006/relationships/tags" Target="../tags/tag544.xml"/><Relationship Id="rId16" Type="http://schemas.openxmlformats.org/officeDocument/2006/relationships/tags" Target="../tags/tag543.xml"/><Relationship Id="rId15" Type="http://schemas.openxmlformats.org/officeDocument/2006/relationships/image" Target="../media/image72.jpeg"/><Relationship Id="rId14" Type="http://schemas.openxmlformats.org/officeDocument/2006/relationships/tags" Target="../tags/tag542.xml"/><Relationship Id="rId13" Type="http://schemas.openxmlformats.org/officeDocument/2006/relationships/tags" Target="../tags/tag541.xml"/><Relationship Id="rId12" Type="http://schemas.openxmlformats.org/officeDocument/2006/relationships/tags" Target="../tags/tag540.xml"/><Relationship Id="rId11" Type="http://schemas.openxmlformats.org/officeDocument/2006/relationships/image" Target="../media/image71.jpeg"/><Relationship Id="rId10" Type="http://schemas.openxmlformats.org/officeDocument/2006/relationships/tags" Target="../tags/tag539.xml"/><Relationship Id="rId1" Type="http://schemas.openxmlformats.org/officeDocument/2006/relationships/tags" Target="../tags/tag53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57.xml"/><Relationship Id="rId8" Type="http://schemas.openxmlformats.org/officeDocument/2006/relationships/tags" Target="../tags/tag556.xml"/><Relationship Id="rId7" Type="http://schemas.openxmlformats.org/officeDocument/2006/relationships/tags" Target="../tags/tag555.xml"/><Relationship Id="rId6" Type="http://schemas.openxmlformats.org/officeDocument/2006/relationships/tags" Target="../tags/tag554.xml"/><Relationship Id="rId5" Type="http://schemas.openxmlformats.org/officeDocument/2006/relationships/tags" Target="../tags/tag553.xml"/><Relationship Id="rId4" Type="http://schemas.openxmlformats.org/officeDocument/2006/relationships/tags" Target="../tags/tag552.xml"/><Relationship Id="rId30" Type="http://schemas.openxmlformats.org/officeDocument/2006/relationships/notesSlide" Target="../notesSlides/notesSlide6.xml"/><Relationship Id="rId3" Type="http://schemas.openxmlformats.org/officeDocument/2006/relationships/tags" Target="../tags/tag551.xml"/><Relationship Id="rId29" Type="http://schemas.openxmlformats.org/officeDocument/2006/relationships/slideLayout" Target="../slideLayouts/slideLayout18.xml"/><Relationship Id="rId28" Type="http://schemas.openxmlformats.org/officeDocument/2006/relationships/tags" Target="../tags/tag576.xml"/><Relationship Id="rId27" Type="http://schemas.openxmlformats.org/officeDocument/2006/relationships/tags" Target="../tags/tag575.xml"/><Relationship Id="rId26" Type="http://schemas.openxmlformats.org/officeDocument/2006/relationships/tags" Target="../tags/tag574.xml"/><Relationship Id="rId25" Type="http://schemas.openxmlformats.org/officeDocument/2006/relationships/tags" Target="../tags/tag573.xml"/><Relationship Id="rId24" Type="http://schemas.openxmlformats.org/officeDocument/2006/relationships/tags" Target="../tags/tag572.xml"/><Relationship Id="rId23" Type="http://schemas.openxmlformats.org/officeDocument/2006/relationships/tags" Target="../tags/tag571.xml"/><Relationship Id="rId22" Type="http://schemas.openxmlformats.org/officeDocument/2006/relationships/tags" Target="../tags/tag570.xml"/><Relationship Id="rId21" Type="http://schemas.openxmlformats.org/officeDocument/2006/relationships/tags" Target="../tags/tag569.xml"/><Relationship Id="rId20" Type="http://schemas.openxmlformats.org/officeDocument/2006/relationships/tags" Target="../tags/tag568.xml"/><Relationship Id="rId2" Type="http://schemas.openxmlformats.org/officeDocument/2006/relationships/tags" Target="../tags/tag550.xml"/><Relationship Id="rId19" Type="http://schemas.openxmlformats.org/officeDocument/2006/relationships/tags" Target="../tags/tag567.xml"/><Relationship Id="rId18" Type="http://schemas.openxmlformats.org/officeDocument/2006/relationships/tags" Target="../tags/tag566.xml"/><Relationship Id="rId17" Type="http://schemas.openxmlformats.org/officeDocument/2006/relationships/tags" Target="../tags/tag565.xml"/><Relationship Id="rId16" Type="http://schemas.openxmlformats.org/officeDocument/2006/relationships/tags" Target="../tags/tag564.xml"/><Relationship Id="rId15" Type="http://schemas.openxmlformats.org/officeDocument/2006/relationships/tags" Target="../tags/tag563.xml"/><Relationship Id="rId14" Type="http://schemas.openxmlformats.org/officeDocument/2006/relationships/tags" Target="../tags/tag562.xml"/><Relationship Id="rId13" Type="http://schemas.openxmlformats.org/officeDocument/2006/relationships/tags" Target="../tags/tag561.xml"/><Relationship Id="rId12" Type="http://schemas.openxmlformats.org/officeDocument/2006/relationships/tags" Target="../tags/tag560.xml"/><Relationship Id="rId11" Type="http://schemas.openxmlformats.org/officeDocument/2006/relationships/tags" Target="../tags/tag559.xml"/><Relationship Id="rId10" Type="http://schemas.openxmlformats.org/officeDocument/2006/relationships/tags" Target="../tags/tag558.xml"/><Relationship Id="rId1" Type="http://schemas.openxmlformats.org/officeDocument/2006/relationships/tags" Target="../tags/tag549.xml"/></Relationships>
</file>

<file path=ppt/slides/_rels/slide31.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image" Target="../media/image74.jpeg"/><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8" Type="http://schemas.openxmlformats.org/officeDocument/2006/relationships/slideLayout" Target="../slideLayouts/slideLayout23.xml"/><Relationship Id="rId27" Type="http://schemas.openxmlformats.org/officeDocument/2006/relationships/tags" Target="../tags/tag598.xml"/><Relationship Id="rId26" Type="http://schemas.openxmlformats.org/officeDocument/2006/relationships/tags" Target="../tags/tag597.xml"/><Relationship Id="rId25" Type="http://schemas.openxmlformats.org/officeDocument/2006/relationships/tags" Target="../tags/tag596.xml"/><Relationship Id="rId24" Type="http://schemas.openxmlformats.org/officeDocument/2006/relationships/tags" Target="../tags/tag595.xml"/><Relationship Id="rId23" Type="http://schemas.openxmlformats.org/officeDocument/2006/relationships/tags" Target="../tags/tag594.xml"/><Relationship Id="rId22" Type="http://schemas.openxmlformats.org/officeDocument/2006/relationships/tags" Target="../tags/tag593.xml"/><Relationship Id="rId21" Type="http://schemas.openxmlformats.org/officeDocument/2006/relationships/tags" Target="../tags/tag592.xml"/><Relationship Id="rId20" Type="http://schemas.openxmlformats.org/officeDocument/2006/relationships/tags" Target="../tags/tag591.xml"/><Relationship Id="rId2" Type="http://schemas.openxmlformats.org/officeDocument/2006/relationships/tags" Target="../tags/tag578.xml"/><Relationship Id="rId19" Type="http://schemas.openxmlformats.org/officeDocument/2006/relationships/tags" Target="../tags/tag590.xml"/><Relationship Id="rId18" Type="http://schemas.openxmlformats.org/officeDocument/2006/relationships/tags" Target="../tags/tag589.xml"/><Relationship Id="rId17" Type="http://schemas.openxmlformats.org/officeDocument/2006/relationships/tags" Target="../tags/tag588.xml"/><Relationship Id="rId16" Type="http://schemas.openxmlformats.org/officeDocument/2006/relationships/image" Target="../media/image78.jpeg"/><Relationship Id="rId15" Type="http://schemas.openxmlformats.org/officeDocument/2006/relationships/tags" Target="../tags/tag587.xml"/><Relationship Id="rId14" Type="http://schemas.openxmlformats.org/officeDocument/2006/relationships/image" Target="../media/image77.jpeg"/><Relationship Id="rId13" Type="http://schemas.openxmlformats.org/officeDocument/2006/relationships/tags" Target="../tags/tag586.xml"/><Relationship Id="rId12" Type="http://schemas.openxmlformats.org/officeDocument/2006/relationships/image" Target="../media/image76.jpeg"/><Relationship Id="rId11" Type="http://schemas.openxmlformats.org/officeDocument/2006/relationships/tags" Target="../tags/tag585.xml"/><Relationship Id="rId10" Type="http://schemas.openxmlformats.org/officeDocument/2006/relationships/image" Target="../media/image75.jpeg"/><Relationship Id="rId1" Type="http://schemas.openxmlformats.org/officeDocument/2006/relationships/tags" Target="../tags/tag577.xml"/></Relationships>
</file>

<file path=ppt/slides/_rels/slide32.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5" Type="http://schemas.openxmlformats.org/officeDocument/2006/relationships/slideLayout" Target="../slideLayouts/slideLayout23.xml"/><Relationship Id="rId14" Type="http://schemas.openxmlformats.org/officeDocument/2006/relationships/tags" Target="../tags/tag612.xml"/><Relationship Id="rId13" Type="http://schemas.openxmlformats.org/officeDocument/2006/relationships/tags" Target="../tags/tag611.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tags" Target="../tags/tag599.xml"/></Relationships>
</file>

<file path=ppt/slides/_rels/slide33.xml.rels><?xml version="1.0" encoding="UTF-8" standalone="yes"?>
<Relationships xmlns="http://schemas.openxmlformats.org/package/2006/relationships"><Relationship Id="rId9" Type="http://schemas.openxmlformats.org/officeDocument/2006/relationships/tags" Target="../tags/tag619.xml"/><Relationship Id="rId8" Type="http://schemas.openxmlformats.org/officeDocument/2006/relationships/image" Target="../media/image80.jpeg"/><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image" Target="../media/image79.png"/><Relationship Id="rId4" Type="http://schemas.openxmlformats.org/officeDocument/2006/relationships/tags" Target="../tags/tag616.xml"/><Relationship Id="rId3" Type="http://schemas.openxmlformats.org/officeDocument/2006/relationships/tags" Target="../tags/tag615.xml"/><Relationship Id="rId2" Type="http://schemas.openxmlformats.org/officeDocument/2006/relationships/tags" Target="../tags/tag614.xml"/><Relationship Id="rId13" Type="http://schemas.openxmlformats.org/officeDocument/2006/relationships/slideLayout" Target="../slideLayouts/slideLayout23.xml"/><Relationship Id="rId12" Type="http://schemas.openxmlformats.org/officeDocument/2006/relationships/tags" Target="../tags/tag622.xml"/><Relationship Id="rId11" Type="http://schemas.openxmlformats.org/officeDocument/2006/relationships/tags" Target="../tags/tag621.xml"/><Relationship Id="rId10" Type="http://schemas.openxmlformats.org/officeDocument/2006/relationships/tags" Target="../tags/tag620.xml"/><Relationship Id="rId1" Type="http://schemas.openxmlformats.org/officeDocument/2006/relationships/tags" Target="../tags/tag613.xml"/></Relationships>
</file>

<file path=ppt/slides/_rels/slide34.xml.rels><?xml version="1.0" encoding="UTF-8" standalone="yes"?>
<Relationships xmlns="http://schemas.openxmlformats.org/package/2006/relationships"><Relationship Id="rId9" Type="http://schemas.openxmlformats.org/officeDocument/2006/relationships/tags" Target="../tags/tag630.xml"/><Relationship Id="rId8" Type="http://schemas.openxmlformats.org/officeDocument/2006/relationships/tags" Target="../tags/tag629.xml"/><Relationship Id="rId7" Type="http://schemas.openxmlformats.org/officeDocument/2006/relationships/tags" Target="../tags/tag628.xml"/><Relationship Id="rId6" Type="http://schemas.openxmlformats.org/officeDocument/2006/relationships/tags" Target="../tags/tag627.xml"/><Relationship Id="rId5" Type="http://schemas.openxmlformats.org/officeDocument/2006/relationships/tags" Target="../tags/tag626.xml"/><Relationship Id="rId4" Type="http://schemas.openxmlformats.org/officeDocument/2006/relationships/tags" Target="../tags/tag625.xml"/><Relationship Id="rId3" Type="http://schemas.openxmlformats.org/officeDocument/2006/relationships/tags" Target="../tags/tag624.xml"/><Relationship Id="rId2" Type="http://schemas.openxmlformats.org/officeDocument/2006/relationships/image" Target="../media/image81.jpeg"/><Relationship Id="rId12" Type="http://schemas.openxmlformats.org/officeDocument/2006/relationships/slideLayout" Target="../slideLayouts/slideLayout18.xml"/><Relationship Id="rId11" Type="http://schemas.openxmlformats.org/officeDocument/2006/relationships/tags" Target="../tags/tag632.xml"/><Relationship Id="rId10" Type="http://schemas.openxmlformats.org/officeDocument/2006/relationships/tags" Target="../tags/tag631.xml"/><Relationship Id="rId1" Type="http://schemas.openxmlformats.org/officeDocument/2006/relationships/tags" Target="../tags/tag623.xml"/></Relationships>
</file>

<file path=ppt/slides/_rels/slide35.xml.rels><?xml version="1.0" encoding="UTF-8" standalone="yes"?>
<Relationships xmlns="http://schemas.openxmlformats.org/package/2006/relationships"><Relationship Id="rId9" Type="http://schemas.openxmlformats.org/officeDocument/2006/relationships/tags" Target="../tags/tag641.xml"/><Relationship Id="rId8" Type="http://schemas.openxmlformats.org/officeDocument/2006/relationships/tags" Target="../tags/tag640.xml"/><Relationship Id="rId7" Type="http://schemas.openxmlformats.org/officeDocument/2006/relationships/tags" Target="../tags/tag639.xml"/><Relationship Id="rId6" Type="http://schemas.openxmlformats.org/officeDocument/2006/relationships/tags" Target="../tags/tag638.xml"/><Relationship Id="rId5" Type="http://schemas.openxmlformats.org/officeDocument/2006/relationships/tags" Target="../tags/tag637.xml"/><Relationship Id="rId4" Type="http://schemas.openxmlformats.org/officeDocument/2006/relationships/tags" Target="../tags/tag636.xml"/><Relationship Id="rId3" Type="http://schemas.openxmlformats.org/officeDocument/2006/relationships/tags" Target="../tags/tag635.xml"/><Relationship Id="rId2" Type="http://schemas.openxmlformats.org/officeDocument/2006/relationships/tags" Target="../tags/tag634.xml"/><Relationship Id="rId18" Type="http://schemas.openxmlformats.org/officeDocument/2006/relationships/slideLayout" Target="../slideLayouts/slideLayout23.xml"/><Relationship Id="rId17" Type="http://schemas.openxmlformats.org/officeDocument/2006/relationships/tags" Target="../tags/tag649.xml"/><Relationship Id="rId16" Type="http://schemas.openxmlformats.org/officeDocument/2006/relationships/tags" Target="../tags/tag648.xml"/><Relationship Id="rId15" Type="http://schemas.openxmlformats.org/officeDocument/2006/relationships/tags" Target="../tags/tag647.xml"/><Relationship Id="rId14" Type="http://schemas.openxmlformats.org/officeDocument/2006/relationships/tags" Target="../tags/tag646.xml"/><Relationship Id="rId13" Type="http://schemas.openxmlformats.org/officeDocument/2006/relationships/tags" Target="../tags/tag645.xml"/><Relationship Id="rId12" Type="http://schemas.openxmlformats.org/officeDocument/2006/relationships/tags" Target="../tags/tag644.xml"/><Relationship Id="rId11" Type="http://schemas.openxmlformats.org/officeDocument/2006/relationships/tags" Target="../tags/tag643.xml"/><Relationship Id="rId10" Type="http://schemas.openxmlformats.org/officeDocument/2006/relationships/tags" Target="../tags/tag642.xml"/><Relationship Id="rId1" Type="http://schemas.openxmlformats.org/officeDocument/2006/relationships/tags" Target="../tags/tag633.xml"/></Relationships>
</file>

<file path=ppt/slides/_rels/slide36.xml.rels><?xml version="1.0" encoding="UTF-8" standalone="yes"?>
<Relationships xmlns="http://schemas.openxmlformats.org/package/2006/relationships"><Relationship Id="rId9" Type="http://schemas.openxmlformats.org/officeDocument/2006/relationships/tags" Target="../tags/tag657.xml"/><Relationship Id="rId8" Type="http://schemas.openxmlformats.org/officeDocument/2006/relationships/tags" Target="../tags/tag656.xml"/><Relationship Id="rId7" Type="http://schemas.openxmlformats.org/officeDocument/2006/relationships/tags" Target="../tags/tag655.xml"/><Relationship Id="rId6" Type="http://schemas.openxmlformats.org/officeDocument/2006/relationships/tags" Target="../tags/tag654.xml"/><Relationship Id="rId5" Type="http://schemas.openxmlformats.org/officeDocument/2006/relationships/tags" Target="../tags/tag653.xml"/><Relationship Id="rId4" Type="http://schemas.openxmlformats.org/officeDocument/2006/relationships/tags" Target="../tags/tag652.xml"/><Relationship Id="rId3" Type="http://schemas.openxmlformats.org/officeDocument/2006/relationships/image" Target="../media/image82.jpeg"/><Relationship Id="rId2" Type="http://schemas.openxmlformats.org/officeDocument/2006/relationships/tags" Target="../tags/tag651.xml"/><Relationship Id="rId19" Type="http://schemas.openxmlformats.org/officeDocument/2006/relationships/notesSlide" Target="../notesSlides/notesSlide7.xml"/><Relationship Id="rId18" Type="http://schemas.openxmlformats.org/officeDocument/2006/relationships/slideLayout" Target="../slideLayouts/slideLayout23.xml"/><Relationship Id="rId17" Type="http://schemas.openxmlformats.org/officeDocument/2006/relationships/tags" Target="../tags/tag665.xml"/><Relationship Id="rId16" Type="http://schemas.openxmlformats.org/officeDocument/2006/relationships/tags" Target="../tags/tag664.xml"/><Relationship Id="rId15" Type="http://schemas.openxmlformats.org/officeDocument/2006/relationships/tags" Target="../tags/tag663.xml"/><Relationship Id="rId14" Type="http://schemas.openxmlformats.org/officeDocument/2006/relationships/tags" Target="../tags/tag662.xml"/><Relationship Id="rId13" Type="http://schemas.openxmlformats.org/officeDocument/2006/relationships/tags" Target="../tags/tag661.xml"/><Relationship Id="rId12" Type="http://schemas.openxmlformats.org/officeDocument/2006/relationships/tags" Target="../tags/tag660.xml"/><Relationship Id="rId11" Type="http://schemas.openxmlformats.org/officeDocument/2006/relationships/tags" Target="../tags/tag659.xml"/><Relationship Id="rId10" Type="http://schemas.openxmlformats.org/officeDocument/2006/relationships/tags" Target="../tags/tag658.xml"/><Relationship Id="rId1" Type="http://schemas.openxmlformats.org/officeDocument/2006/relationships/tags" Target="../tags/tag650.xml"/></Relationships>
</file>

<file path=ppt/slides/_rels/slide37.xml.rels><?xml version="1.0" encoding="UTF-8" standalone="yes"?>
<Relationships xmlns="http://schemas.openxmlformats.org/package/2006/relationships"><Relationship Id="rId9" Type="http://schemas.openxmlformats.org/officeDocument/2006/relationships/image" Target="../media/image83.jpeg"/><Relationship Id="rId8" Type="http://schemas.openxmlformats.org/officeDocument/2006/relationships/tags" Target="../tags/tag673.xml"/><Relationship Id="rId7" Type="http://schemas.openxmlformats.org/officeDocument/2006/relationships/tags" Target="../tags/tag672.xml"/><Relationship Id="rId6" Type="http://schemas.openxmlformats.org/officeDocument/2006/relationships/tags" Target="../tags/tag671.xml"/><Relationship Id="rId5" Type="http://schemas.openxmlformats.org/officeDocument/2006/relationships/tags" Target="../tags/tag670.xml"/><Relationship Id="rId4" Type="http://schemas.openxmlformats.org/officeDocument/2006/relationships/tags" Target="../tags/tag669.xml"/><Relationship Id="rId3" Type="http://schemas.openxmlformats.org/officeDocument/2006/relationships/tags" Target="../tags/tag668.xml"/><Relationship Id="rId2" Type="http://schemas.openxmlformats.org/officeDocument/2006/relationships/tags" Target="../tags/tag667.xml"/><Relationship Id="rId15" Type="http://schemas.openxmlformats.org/officeDocument/2006/relationships/slideLayout" Target="../slideLayouts/slideLayout23.xml"/><Relationship Id="rId14" Type="http://schemas.openxmlformats.org/officeDocument/2006/relationships/tags" Target="../tags/tag676.xml"/><Relationship Id="rId13" Type="http://schemas.openxmlformats.org/officeDocument/2006/relationships/image" Target="../media/image85.jpeg"/><Relationship Id="rId12" Type="http://schemas.openxmlformats.org/officeDocument/2006/relationships/tags" Target="../tags/tag675.xml"/><Relationship Id="rId11" Type="http://schemas.openxmlformats.org/officeDocument/2006/relationships/image" Target="../media/image84.jpeg"/><Relationship Id="rId10" Type="http://schemas.openxmlformats.org/officeDocument/2006/relationships/tags" Target="../tags/tag674.xml"/><Relationship Id="rId1" Type="http://schemas.openxmlformats.org/officeDocument/2006/relationships/tags" Target="../tags/tag666.xml"/></Relationships>
</file>

<file path=ppt/slides/_rels/slide38.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9" Type="http://schemas.openxmlformats.org/officeDocument/2006/relationships/notesSlide" Target="../notesSlides/notesSlide8.xml"/><Relationship Id="rId28" Type="http://schemas.openxmlformats.org/officeDocument/2006/relationships/slideLayout" Target="../slideLayouts/slideLayout23.xml"/><Relationship Id="rId27" Type="http://schemas.openxmlformats.org/officeDocument/2006/relationships/tags" Target="../tags/tag703.xml"/><Relationship Id="rId26" Type="http://schemas.openxmlformats.org/officeDocument/2006/relationships/tags" Target="../tags/tag702.xml"/><Relationship Id="rId25" Type="http://schemas.openxmlformats.org/officeDocument/2006/relationships/tags" Target="../tags/tag701.xml"/><Relationship Id="rId24" Type="http://schemas.openxmlformats.org/officeDocument/2006/relationships/tags" Target="../tags/tag700.xml"/><Relationship Id="rId23" Type="http://schemas.openxmlformats.org/officeDocument/2006/relationships/tags" Target="../tags/tag699.xml"/><Relationship Id="rId22" Type="http://schemas.openxmlformats.org/officeDocument/2006/relationships/tags" Target="../tags/tag698.xml"/><Relationship Id="rId21" Type="http://schemas.openxmlformats.org/officeDocument/2006/relationships/tags" Target="../tags/tag697.xml"/><Relationship Id="rId20" Type="http://schemas.openxmlformats.org/officeDocument/2006/relationships/tags" Target="../tags/tag696.xml"/><Relationship Id="rId2" Type="http://schemas.openxmlformats.org/officeDocument/2006/relationships/tags" Target="../tags/tag678.xml"/><Relationship Id="rId19" Type="http://schemas.openxmlformats.org/officeDocument/2006/relationships/tags" Target="../tags/tag695.xml"/><Relationship Id="rId18" Type="http://schemas.openxmlformats.org/officeDocument/2006/relationships/tags" Target="../tags/tag694.xml"/><Relationship Id="rId17" Type="http://schemas.openxmlformats.org/officeDocument/2006/relationships/tags" Target="../tags/tag693.xml"/><Relationship Id="rId16" Type="http://schemas.openxmlformats.org/officeDocument/2006/relationships/tags" Target="../tags/tag692.xml"/><Relationship Id="rId15" Type="http://schemas.openxmlformats.org/officeDocument/2006/relationships/tags" Target="../tags/tag691.xml"/><Relationship Id="rId14" Type="http://schemas.openxmlformats.org/officeDocument/2006/relationships/tags" Target="../tags/tag690.xml"/><Relationship Id="rId13" Type="http://schemas.openxmlformats.org/officeDocument/2006/relationships/tags" Target="../tags/tag689.xml"/><Relationship Id="rId12" Type="http://schemas.openxmlformats.org/officeDocument/2006/relationships/tags" Target="../tags/tag688.xml"/><Relationship Id="rId11" Type="http://schemas.openxmlformats.org/officeDocument/2006/relationships/tags" Target="../tags/tag687.xml"/><Relationship Id="rId10" Type="http://schemas.openxmlformats.org/officeDocument/2006/relationships/tags" Target="../tags/tag686.xml"/><Relationship Id="rId1" Type="http://schemas.openxmlformats.org/officeDocument/2006/relationships/tags" Target="../tags/tag677.xml"/></Relationships>
</file>

<file path=ppt/slides/_rels/slide39.xml.rels><?xml version="1.0" encoding="UTF-8" standalone="yes"?>
<Relationships xmlns="http://schemas.openxmlformats.org/package/2006/relationships"><Relationship Id="rId9" Type="http://schemas.openxmlformats.org/officeDocument/2006/relationships/tags" Target="../tags/tag711.xml"/><Relationship Id="rId8" Type="http://schemas.openxmlformats.org/officeDocument/2006/relationships/tags" Target="../tags/tag710.xml"/><Relationship Id="rId7" Type="http://schemas.openxmlformats.org/officeDocument/2006/relationships/tags" Target="../tags/tag709.xml"/><Relationship Id="rId6" Type="http://schemas.openxmlformats.org/officeDocument/2006/relationships/tags" Target="../tags/tag708.xml"/><Relationship Id="rId5" Type="http://schemas.openxmlformats.org/officeDocument/2006/relationships/tags" Target="../tags/tag707.xml"/><Relationship Id="rId4" Type="http://schemas.openxmlformats.org/officeDocument/2006/relationships/tags" Target="../tags/tag706.xml"/><Relationship Id="rId3" Type="http://schemas.openxmlformats.org/officeDocument/2006/relationships/image" Target="../media/image86.jpeg"/><Relationship Id="rId22" Type="http://schemas.openxmlformats.org/officeDocument/2006/relationships/notesSlide" Target="../notesSlides/notesSlide9.xml"/><Relationship Id="rId21" Type="http://schemas.openxmlformats.org/officeDocument/2006/relationships/slideLayout" Target="../slideLayouts/slideLayout23.xml"/><Relationship Id="rId20" Type="http://schemas.openxmlformats.org/officeDocument/2006/relationships/tags" Target="../tags/tag722.xml"/><Relationship Id="rId2" Type="http://schemas.openxmlformats.org/officeDocument/2006/relationships/tags" Target="../tags/tag705.xml"/><Relationship Id="rId19" Type="http://schemas.openxmlformats.org/officeDocument/2006/relationships/tags" Target="../tags/tag721.xml"/><Relationship Id="rId18" Type="http://schemas.openxmlformats.org/officeDocument/2006/relationships/tags" Target="../tags/tag720.xml"/><Relationship Id="rId17" Type="http://schemas.openxmlformats.org/officeDocument/2006/relationships/tags" Target="../tags/tag719.xml"/><Relationship Id="rId16" Type="http://schemas.openxmlformats.org/officeDocument/2006/relationships/tags" Target="../tags/tag718.xml"/><Relationship Id="rId15" Type="http://schemas.openxmlformats.org/officeDocument/2006/relationships/tags" Target="../tags/tag717.xml"/><Relationship Id="rId14" Type="http://schemas.openxmlformats.org/officeDocument/2006/relationships/tags" Target="../tags/tag716.xml"/><Relationship Id="rId13" Type="http://schemas.openxmlformats.org/officeDocument/2006/relationships/tags" Target="../tags/tag715.xml"/><Relationship Id="rId12" Type="http://schemas.openxmlformats.org/officeDocument/2006/relationships/tags" Target="../tags/tag714.xml"/><Relationship Id="rId11" Type="http://schemas.openxmlformats.org/officeDocument/2006/relationships/tags" Target="../tags/tag713.xml"/><Relationship Id="rId10" Type="http://schemas.openxmlformats.org/officeDocument/2006/relationships/tags" Target="../tags/tag712.xml"/><Relationship Id="rId1" Type="http://schemas.openxmlformats.org/officeDocument/2006/relationships/tags" Target="../tags/tag704.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40.xml.rels><?xml version="1.0" encoding="UTF-8" standalone="yes"?>
<Relationships xmlns="http://schemas.openxmlformats.org/package/2006/relationships"><Relationship Id="rId9" Type="http://schemas.openxmlformats.org/officeDocument/2006/relationships/tags" Target="../tags/tag729.xml"/><Relationship Id="rId8" Type="http://schemas.openxmlformats.org/officeDocument/2006/relationships/image" Target="../media/image88.jpeg"/><Relationship Id="rId7" Type="http://schemas.openxmlformats.org/officeDocument/2006/relationships/tags" Target="../tags/tag728.xml"/><Relationship Id="rId6" Type="http://schemas.openxmlformats.org/officeDocument/2006/relationships/tags" Target="../tags/tag727.xml"/><Relationship Id="rId5" Type="http://schemas.openxmlformats.org/officeDocument/2006/relationships/image" Target="../media/image87.jpeg"/><Relationship Id="rId4" Type="http://schemas.openxmlformats.org/officeDocument/2006/relationships/tags" Target="../tags/tag726.xml"/><Relationship Id="rId3" Type="http://schemas.openxmlformats.org/officeDocument/2006/relationships/tags" Target="../tags/tag725.xml"/><Relationship Id="rId23" Type="http://schemas.openxmlformats.org/officeDocument/2006/relationships/slideLayout" Target="../slideLayouts/slideLayout23.xml"/><Relationship Id="rId22" Type="http://schemas.openxmlformats.org/officeDocument/2006/relationships/tags" Target="../tags/tag740.xml"/><Relationship Id="rId21" Type="http://schemas.openxmlformats.org/officeDocument/2006/relationships/tags" Target="../tags/tag739.xml"/><Relationship Id="rId20" Type="http://schemas.openxmlformats.org/officeDocument/2006/relationships/tags" Target="../tags/tag738.xml"/><Relationship Id="rId2" Type="http://schemas.openxmlformats.org/officeDocument/2006/relationships/tags" Target="../tags/tag724.xml"/><Relationship Id="rId19" Type="http://schemas.openxmlformats.org/officeDocument/2006/relationships/tags" Target="../tags/tag737.xml"/><Relationship Id="rId18" Type="http://schemas.openxmlformats.org/officeDocument/2006/relationships/image" Target="../media/image90.jpeg"/><Relationship Id="rId17" Type="http://schemas.openxmlformats.org/officeDocument/2006/relationships/tags" Target="../tags/tag736.xml"/><Relationship Id="rId16" Type="http://schemas.openxmlformats.org/officeDocument/2006/relationships/tags" Target="../tags/tag735.xml"/><Relationship Id="rId15" Type="http://schemas.openxmlformats.org/officeDocument/2006/relationships/tags" Target="../tags/tag734.xml"/><Relationship Id="rId14" Type="http://schemas.openxmlformats.org/officeDocument/2006/relationships/tags" Target="../tags/tag733.xml"/><Relationship Id="rId13" Type="http://schemas.openxmlformats.org/officeDocument/2006/relationships/image" Target="../media/image89.jpeg"/><Relationship Id="rId12" Type="http://schemas.openxmlformats.org/officeDocument/2006/relationships/tags" Target="../tags/tag732.xml"/><Relationship Id="rId11" Type="http://schemas.openxmlformats.org/officeDocument/2006/relationships/tags" Target="../tags/tag731.xml"/><Relationship Id="rId10" Type="http://schemas.openxmlformats.org/officeDocument/2006/relationships/tags" Target="../tags/tag730.xml"/><Relationship Id="rId1" Type="http://schemas.openxmlformats.org/officeDocument/2006/relationships/tags" Target="../tags/tag723.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744.xml"/><Relationship Id="rId3" Type="http://schemas.openxmlformats.org/officeDocument/2006/relationships/tags" Target="../tags/tag743.xml"/><Relationship Id="rId2" Type="http://schemas.openxmlformats.org/officeDocument/2006/relationships/tags" Target="../tags/tag742.xml"/><Relationship Id="rId1" Type="http://schemas.openxmlformats.org/officeDocument/2006/relationships/tags" Target="../tags/tag741.xml"/></Relationships>
</file>

<file path=ppt/slides/_rels/slide42.xml.rels><?xml version="1.0" encoding="UTF-8" standalone="yes"?>
<Relationships xmlns="http://schemas.openxmlformats.org/package/2006/relationships"><Relationship Id="rId9" Type="http://schemas.openxmlformats.org/officeDocument/2006/relationships/image" Target="../media/image94.jpeg"/><Relationship Id="rId8" Type="http://schemas.openxmlformats.org/officeDocument/2006/relationships/tags" Target="../tags/tag749.xml"/><Relationship Id="rId7" Type="http://schemas.openxmlformats.org/officeDocument/2006/relationships/image" Target="../media/image93.jpeg"/><Relationship Id="rId6" Type="http://schemas.openxmlformats.org/officeDocument/2006/relationships/tags" Target="../tags/tag748.xml"/><Relationship Id="rId5" Type="http://schemas.openxmlformats.org/officeDocument/2006/relationships/image" Target="../media/image92.jpeg"/><Relationship Id="rId4" Type="http://schemas.openxmlformats.org/officeDocument/2006/relationships/tags" Target="../tags/tag747.xml"/><Relationship Id="rId3" Type="http://schemas.openxmlformats.org/officeDocument/2006/relationships/image" Target="../media/image91.jpeg"/><Relationship Id="rId20" Type="http://schemas.openxmlformats.org/officeDocument/2006/relationships/notesSlide" Target="../notesSlides/notesSlide10.xml"/><Relationship Id="rId2" Type="http://schemas.openxmlformats.org/officeDocument/2006/relationships/tags" Target="../tags/tag746.xml"/><Relationship Id="rId19" Type="http://schemas.openxmlformats.org/officeDocument/2006/relationships/slideLayout" Target="../slideLayouts/slideLayout23.xml"/><Relationship Id="rId18" Type="http://schemas.openxmlformats.org/officeDocument/2006/relationships/tags" Target="../tags/tag758.xml"/><Relationship Id="rId17" Type="http://schemas.openxmlformats.org/officeDocument/2006/relationships/tags" Target="../tags/tag757.xml"/><Relationship Id="rId16" Type="http://schemas.openxmlformats.org/officeDocument/2006/relationships/tags" Target="../tags/tag756.xml"/><Relationship Id="rId15" Type="http://schemas.openxmlformats.org/officeDocument/2006/relationships/tags" Target="../tags/tag755.xml"/><Relationship Id="rId14" Type="http://schemas.openxmlformats.org/officeDocument/2006/relationships/tags" Target="../tags/tag754.xml"/><Relationship Id="rId13" Type="http://schemas.openxmlformats.org/officeDocument/2006/relationships/tags" Target="../tags/tag753.xml"/><Relationship Id="rId12" Type="http://schemas.openxmlformats.org/officeDocument/2006/relationships/tags" Target="../tags/tag752.xml"/><Relationship Id="rId11" Type="http://schemas.openxmlformats.org/officeDocument/2006/relationships/tags" Target="../tags/tag751.xml"/><Relationship Id="rId10" Type="http://schemas.openxmlformats.org/officeDocument/2006/relationships/tags" Target="../tags/tag750.xml"/><Relationship Id="rId1" Type="http://schemas.openxmlformats.org/officeDocument/2006/relationships/tags" Target="../tags/tag745.xml"/></Relationships>
</file>

<file path=ppt/slides/_rels/slide43.xml.rels><?xml version="1.0" encoding="UTF-8" standalone="yes"?>
<Relationships xmlns="http://schemas.openxmlformats.org/package/2006/relationships"><Relationship Id="rId9" Type="http://schemas.openxmlformats.org/officeDocument/2006/relationships/tags" Target="../tags/tag766.xml"/><Relationship Id="rId8" Type="http://schemas.openxmlformats.org/officeDocument/2006/relationships/tags" Target="../tags/tag765.xml"/><Relationship Id="rId7" Type="http://schemas.openxmlformats.org/officeDocument/2006/relationships/tags" Target="../tags/tag764.xml"/><Relationship Id="rId6" Type="http://schemas.openxmlformats.org/officeDocument/2006/relationships/tags" Target="../tags/tag763.xml"/><Relationship Id="rId5" Type="http://schemas.openxmlformats.org/officeDocument/2006/relationships/tags" Target="../tags/tag762.xml"/><Relationship Id="rId4" Type="http://schemas.openxmlformats.org/officeDocument/2006/relationships/tags" Target="../tags/tag761.xml"/><Relationship Id="rId30" Type="http://schemas.openxmlformats.org/officeDocument/2006/relationships/slideLayout" Target="../slideLayouts/slideLayout23.xml"/><Relationship Id="rId3" Type="http://schemas.openxmlformats.org/officeDocument/2006/relationships/image" Target="../media/image95.jpeg"/><Relationship Id="rId29" Type="http://schemas.openxmlformats.org/officeDocument/2006/relationships/tags" Target="../tags/tag778.xml"/><Relationship Id="rId28" Type="http://schemas.openxmlformats.org/officeDocument/2006/relationships/image" Target="../media/image14.svg"/><Relationship Id="rId27" Type="http://schemas.openxmlformats.org/officeDocument/2006/relationships/image" Target="../media/image39.png"/><Relationship Id="rId26" Type="http://schemas.openxmlformats.org/officeDocument/2006/relationships/tags" Target="../tags/tag777.xml"/><Relationship Id="rId25" Type="http://schemas.openxmlformats.org/officeDocument/2006/relationships/image" Target="../media/image16.svg"/><Relationship Id="rId24" Type="http://schemas.openxmlformats.org/officeDocument/2006/relationships/image" Target="../media/image38.png"/><Relationship Id="rId23" Type="http://schemas.openxmlformats.org/officeDocument/2006/relationships/tags" Target="../tags/tag776.xml"/><Relationship Id="rId22" Type="http://schemas.openxmlformats.org/officeDocument/2006/relationships/tags" Target="../tags/tag775.xml"/><Relationship Id="rId21" Type="http://schemas.openxmlformats.org/officeDocument/2006/relationships/tags" Target="../tags/tag774.xml"/><Relationship Id="rId20" Type="http://schemas.openxmlformats.org/officeDocument/2006/relationships/tags" Target="../tags/tag773.xml"/><Relationship Id="rId2" Type="http://schemas.openxmlformats.org/officeDocument/2006/relationships/tags" Target="../tags/tag760.xml"/><Relationship Id="rId19" Type="http://schemas.openxmlformats.org/officeDocument/2006/relationships/tags" Target="../tags/tag772.xml"/><Relationship Id="rId18" Type="http://schemas.openxmlformats.org/officeDocument/2006/relationships/tags" Target="../tags/tag771.xml"/><Relationship Id="rId17" Type="http://schemas.openxmlformats.org/officeDocument/2006/relationships/tags" Target="../tags/tag770.xml"/><Relationship Id="rId16" Type="http://schemas.openxmlformats.org/officeDocument/2006/relationships/image" Target="../media/image37.svg"/><Relationship Id="rId15" Type="http://schemas.openxmlformats.org/officeDocument/2006/relationships/image" Target="../media/image11.png"/><Relationship Id="rId14" Type="http://schemas.openxmlformats.org/officeDocument/2006/relationships/tags" Target="../tags/tag769.xml"/><Relationship Id="rId13" Type="http://schemas.openxmlformats.org/officeDocument/2006/relationships/tags" Target="../tags/tag768.xml"/><Relationship Id="rId12" Type="http://schemas.openxmlformats.org/officeDocument/2006/relationships/image" Target="../media/image36.svg"/><Relationship Id="rId11" Type="http://schemas.openxmlformats.org/officeDocument/2006/relationships/image" Target="../media/image9.png"/><Relationship Id="rId10" Type="http://schemas.openxmlformats.org/officeDocument/2006/relationships/tags" Target="../tags/tag767.xml"/><Relationship Id="rId1" Type="http://schemas.openxmlformats.org/officeDocument/2006/relationships/tags" Target="../tags/tag759.xml"/></Relationships>
</file>

<file path=ppt/slides/_rels/slide44.xml.rels><?xml version="1.0" encoding="UTF-8" standalone="yes"?>
<Relationships xmlns="http://schemas.openxmlformats.org/package/2006/relationships"><Relationship Id="rId9" Type="http://schemas.openxmlformats.org/officeDocument/2006/relationships/tags" Target="../tags/tag785.xml"/><Relationship Id="rId8" Type="http://schemas.openxmlformats.org/officeDocument/2006/relationships/image" Target="../media/image97.jpeg"/><Relationship Id="rId7" Type="http://schemas.openxmlformats.org/officeDocument/2006/relationships/tags" Target="../tags/tag784.xml"/><Relationship Id="rId6" Type="http://schemas.openxmlformats.org/officeDocument/2006/relationships/tags" Target="../tags/tag783.xml"/><Relationship Id="rId5" Type="http://schemas.openxmlformats.org/officeDocument/2006/relationships/image" Target="../media/image96.jpeg"/><Relationship Id="rId4" Type="http://schemas.openxmlformats.org/officeDocument/2006/relationships/tags" Target="../tags/tag782.xml"/><Relationship Id="rId3" Type="http://schemas.openxmlformats.org/officeDocument/2006/relationships/tags" Target="../tags/tag781.xml"/><Relationship Id="rId23" Type="http://schemas.openxmlformats.org/officeDocument/2006/relationships/slideLayout" Target="../slideLayouts/slideLayout23.xml"/><Relationship Id="rId22" Type="http://schemas.openxmlformats.org/officeDocument/2006/relationships/tags" Target="../tags/tag796.xml"/><Relationship Id="rId21" Type="http://schemas.openxmlformats.org/officeDocument/2006/relationships/tags" Target="../tags/tag795.xml"/><Relationship Id="rId20" Type="http://schemas.openxmlformats.org/officeDocument/2006/relationships/tags" Target="../tags/tag794.xml"/><Relationship Id="rId2" Type="http://schemas.openxmlformats.org/officeDocument/2006/relationships/tags" Target="../tags/tag780.xml"/><Relationship Id="rId19" Type="http://schemas.openxmlformats.org/officeDocument/2006/relationships/tags" Target="../tags/tag793.xml"/><Relationship Id="rId18" Type="http://schemas.openxmlformats.org/officeDocument/2006/relationships/image" Target="../media/image99.jpeg"/><Relationship Id="rId17" Type="http://schemas.openxmlformats.org/officeDocument/2006/relationships/tags" Target="../tags/tag792.xml"/><Relationship Id="rId16" Type="http://schemas.openxmlformats.org/officeDocument/2006/relationships/tags" Target="../tags/tag791.xml"/><Relationship Id="rId15" Type="http://schemas.openxmlformats.org/officeDocument/2006/relationships/tags" Target="../tags/tag790.xml"/><Relationship Id="rId14" Type="http://schemas.openxmlformats.org/officeDocument/2006/relationships/tags" Target="../tags/tag789.xml"/><Relationship Id="rId13" Type="http://schemas.openxmlformats.org/officeDocument/2006/relationships/image" Target="../media/image98.jpeg"/><Relationship Id="rId12" Type="http://schemas.openxmlformats.org/officeDocument/2006/relationships/tags" Target="../tags/tag788.xml"/><Relationship Id="rId11" Type="http://schemas.openxmlformats.org/officeDocument/2006/relationships/tags" Target="../tags/tag787.xml"/><Relationship Id="rId10" Type="http://schemas.openxmlformats.org/officeDocument/2006/relationships/tags" Target="../tags/tag786.xml"/><Relationship Id="rId1" Type="http://schemas.openxmlformats.org/officeDocument/2006/relationships/tags" Target="../tags/tag779.xml"/></Relationships>
</file>

<file path=ppt/slides/_rels/slide45.xml.rels><?xml version="1.0" encoding="UTF-8" standalone="yes"?>
<Relationships xmlns="http://schemas.openxmlformats.org/package/2006/relationships"><Relationship Id="rId9" Type="http://schemas.openxmlformats.org/officeDocument/2006/relationships/tags" Target="../tags/tag805.xml"/><Relationship Id="rId8" Type="http://schemas.openxmlformats.org/officeDocument/2006/relationships/tags" Target="../tags/tag804.xml"/><Relationship Id="rId7" Type="http://schemas.openxmlformats.org/officeDocument/2006/relationships/tags" Target="../tags/tag803.xml"/><Relationship Id="rId6" Type="http://schemas.openxmlformats.org/officeDocument/2006/relationships/tags" Target="../tags/tag802.xml"/><Relationship Id="rId5" Type="http://schemas.openxmlformats.org/officeDocument/2006/relationships/tags" Target="../tags/tag801.xml"/><Relationship Id="rId4" Type="http://schemas.openxmlformats.org/officeDocument/2006/relationships/tags" Target="../tags/tag800.xml"/><Relationship Id="rId3" Type="http://schemas.openxmlformats.org/officeDocument/2006/relationships/tags" Target="../tags/tag799.xml"/><Relationship Id="rId27" Type="http://schemas.openxmlformats.org/officeDocument/2006/relationships/slideLayout" Target="../slideLayouts/slideLayout23.xml"/><Relationship Id="rId26" Type="http://schemas.openxmlformats.org/officeDocument/2006/relationships/tags" Target="../tags/tag818.xml"/><Relationship Id="rId25" Type="http://schemas.openxmlformats.org/officeDocument/2006/relationships/image" Target="../media/image103.jpeg"/><Relationship Id="rId24" Type="http://schemas.openxmlformats.org/officeDocument/2006/relationships/tags" Target="../tags/tag817.xml"/><Relationship Id="rId23" Type="http://schemas.openxmlformats.org/officeDocument/2006/relationships/image" Target="../media/image102.jpeg"/><Relationship Id="rId22" Type="http://schemas.openxmlformats.org/officeDocument/2006/relationships/tags" Target="../tags/tag816.xml"/><Relationship Id="rId21" Type="http://schemas.openxmlformats.org/officeDocument/2006/relationships/image" Target="../media/image101.jpeg"/><Relationship Id="rId20" Type="http://schemas.openxmlformats.org/officeDocument/2006/relationships/tags" Target="../tags/tag815.xml"/><Relationship Id="rId2" Type="http://schemas.openxmlformats.org/officeDocument/2006/relationships/tags" Target="../tags/tag798.xml"/><Relationship Id="rId19" Type="http://schemas.openxmlformats.org/officeDocument/2006/relationships/image" Target="../media/image100.jpeg"/><Relationship Id="rId18" Type="http://schemas.openxmlformats.org/officeDocument/2006/relationships/tags" Target="../tags/tag814.xml"/><Relationship Id="rId17" Type="http://schemas.openxmlformats.org/officeDocument/2006/relationships/tags" Target="../tags/tag813.xml"/><Relationship Id="rId16" Type="http://schemas.openxmlformats.org/officeDocument/2006/relationships/tags" Target="../tags/tag812.xml"/><Relationship Id="rId15" Type="http://schemas.openxmlformats.org/officeDocument/2006/relationships/tags" Target="../tags/tag811.xml"/><Relationship Id="rId14" Type="http://schemas.openxmlformats.org/officeDocument/2006/relationships/tags" Target="../tags/tag810.xml"/><Relationship Id="rId13" Type="http://schemas.openxmlformats.org/officeDocument/2006/relationships/tags" Target="../tags/tag809.xml"/><Relationship Id="rId12" Type="http://schemas.openxmlformats.org/officeDocument/2006/relationships/tags" Target="../tags/tag808.xml"/><Relationship Id="rId11" Type="http://schemas.openxmlformats.org/officeDocument/2006/relationships/tags" Target="../tags/tag807.xml"/><Relationship Id="rId10" Type="http://schemas.openxmlformats.org/officeDocument/2006/relationships/tags" Target="../tags/tag806.xml"/><Relationship Id="rId1" Type="http://schemas.openxmlformats.org/officeDocument/2006/relationships/tags" Target="../tags/tag797.xml"/></Relationships>
</file>

<file path=ppt/slides/_rels/slide46.xml.rels><?xml version="1.0" encoding="UTF-8" standalone="yes"?>
<Relationships xmlns="http://schemas.openxmlformats.org/package/2006/relationships"><Relationship Id="rId9" Type="http://schemas.openxmlformats.org/officeDocument/2006/relationships/image" Target="../media/image107.jpeg"/><Relationship Id="rId8" Type="http://schemas.openxmlformats.org/officeDocument/2006/relationships/tags" Target="../tags/tag823.xml"/><Relationship Id="rId7" Type="http://schemas.openxmlformats.org/officeDocument/2006/relationships/image" Target="../media/image106.jpeg"/><Relationship Id="rId6" Type="http://schemas.openxmlformats.org/officeDocument/2006/relationships/tags" Target="../tags/tag822.xml"/><Relationship Id="rId5" Type="http://schemas.openxmlformats.org/officeDocument/2006/relationships/image" Target="../media/image105.jpeg"/><Relationship Id="rId4" Type="http://schemas.openxmlformats.org/officeDocument/2006/relationships/tags" Target="../tags/tag821.xml"/><Relationship Id="rId3" Type="http://schemas.openxmlformats.org/officeDocument/2006/relationships/image" Target="../media/image104.jpeg"/><Relationship Id="rId20" Type="http://schemas.openxmlformats.org/officeDocument/2006/relationships/notesSlide" Target="../notesSlides/notesSlide11.xml"/><Relationship Id="rId2" Type="http://schemas.openxmlformats.org/officeDocument/2006/relationships/tags" Target="../tags/tag820.xml"/><Relationship Id="rId19" Type="http://schemas.openxmlformats.org/officeDocument/2006/relationships/slideLayout" Target="../slideLayouts/slideLayout23.xml"/><Relationship Id="rId18" Type="http://schemas.openxmlformats.org/officeDocument/2006/relationships/tags" Target="../tags/tag832.xml"/><Relationship Id="rId17" Type="http://schemas.openxmlformats.org/officeDocument/2006/relationships/tags" Target="../tags/tag831.xml"/><Relationship Id="rId16" Type="http://schemas.openxmlformats.org/officeDocument/2006/relationships/tags" Target="../tags/tag830.xml"/><Relationship Id="rId15" Type="http://schemas.openxmlformats.org/officeDocument/2006/relationships/tags" Target="../tags/tag829.xml"/><Relationship Id="rId14" Type="http://schemas.openxmlformats.org/officeDocument/2006/relationships/tags" Target="../tags/tag828.xml"/><Relationship Id="rId13" Type="http://schemas.openxmlformats.org/officeDocument/2006/relationships/tags" Target="../tags/tag827.xml"/><Relationship Id="rId12" Type="http://schemas.openxmlformats.org/officeDocument/2006/relationships/tags" Target="../tags/tag826.xml"/><Relationship Id="rId11" Type="http://schemas.openxmlformats.org/officeDocument/2006/relationships/tags" Target="../tags/tag825.xml"/><Relationship Id="rId10" Type="http://schemas.openxmlformats.org/officeDocument/2006/relationships/tags" Target="../tags/tag824.xml"/><Relationship Id="rId1" Type="http://schemas.openxmlformats.org/officeDocument/2006/relationships/tags" Target="../tags/tag819.xml"/></Relationships>
</file>

<file path=ppt/slides/_rels/slide47.xml.rels><?xml version="1.0" encoding="UTF-8" standalone="yes"?>
<Relationships xmlns="http://schemas.openxmlformats.org/package/2006/relationships"><Relationship Id="rId9" Type="http://schemas.openxmlformats.org/officeDocument/2006/relationships/tags" Target="../tags/tag840.xml"/><Relationship Id="rId8" Type="http://schemas.openxmlformats.org/officeDocument/2006/relationships/tags" Target="../tags/tag839.xml"/><Relationship Id="rId7" Type="http://schemas.openxmlformats.org/officeDocument/2006/relationships/tags" Target="../tags/tag838.xml"/><Relationship Id="rId6" Type="http://schemas.openxmlformats.org/officeDocument/2006/relationships/tags" Target="../tags/tag837.xml"/><Relationship Id="rId5" Type="http://schemas.openxmlformats.org/officeDocument/2006/relationships/tags" Target="../tags/tag836.xml"/><Relationship Id="rId4" Type="http://schemas.openxmlformats.org/officeDocument/2006/relationships/tags" Target="../tags/tag835.xml"/><Relationship Id="rId30" Type="http://schemas.openxmlformats.org/officeDocument/2006/relationships/slideLayout" Target="../slideLayouts/slideLayout23.xml"/><Relationship Id="rId3" Type="http://schemas.openxmlformats.org/officeDocument/2006/relationships/image" Target="../media/image108.jpeg"/><Relationship Id="rId29" Type="http://schemas.openxmlformats.org/officeDocument/2006/relationships/tags" Target="../tags/tag852.xml"/><Relationship Id="rId28" Type="http://schemas.openxmlformats.org/officeDocument/2006/relationships/image" Target="../media/image14.svg"/><Relationship Id="rId27" Type="http://schemas.openxmlformats.org/officeDocument/2006/relationships/image" Target="../media/image39.png"/><Relationship Id="rId26" Type="http://schemas.openxmlformats.org/officeDocument/2006/relationships/tags" Target="../tags/tag851.xml"/><Relationship Id="rId25" Type="http://schemas.openxmlformats.org/officeDocument/2006/relationships/image" Target="../media/image114.svg"/><Relationship Id="rId24" Type="http://schemas.openxmlformats.org/officeDocument/2006/relationships/image" Target="../media/image113.png"/><Relationship Id="rId23" Type="http://schemas.openxmlformats.org/officeDocument/2006/relationships/tags" Target="../tags/tag850.xml"/><Relationship Id="rId22" Type="http://schemas.openxmlformats.org/officeDocument/2006/relationships/image" Target="../media/image112.svg"/><Relationship Id="rId21" Type="http://schemas.openxmlformats.org/officeDocument/2006/relationships/image" Target="../media/image111.png"/><Relationship Id="rId20" Type="http://schemas.openxmlformats.org/officeDocument/2006/relationships/tags" Target="../tags/tag849.xml"/><Relationship Id="rId2" Type="http://schemas.openxmlformats.org/officeDocument/2006/relationships/tags" Target="../tags/tag834.xml"/><Relationship Id="rId19" Type="http://schemas.openxmlformats.org/officeDocument/2006/relationships/image" Target="../media/image110.svg"/><Relationship Id="rId18" Type="http://schemas.openxmlformats.org/officeDocument/2006/relationships/image" Target="../media/image109.png"/><Relationship Id="rId17" Type="http://schemas.openxmlformats.org/officeDocument/2006/relationships/tags" Target="../tags/tag848.xml"/><Relationship Id="rId16" Type="http://schemas.openxmlformats.org/officeDocument/2006/relationships/tags" Target="../tags/tag847.xml"/><Relationship Id="rId15" Type="http://schemas.openxmlformats.org/officeDocument/2006/relationships/tags" Target="../tags/tag846.xml"/><Relationship Id="rId14" Type="http://schemas.openxmlformats.org/officeDocument/2006/relationships/tags" Target="../tags/tag845.xml"/><Relationship Id="rId13" Type="http://schemas.openxmlformats.org/officeDocument/2006/relationships/tags" Target="../tags/tag844.xml"/><Relationship Id="rId12" Type="http://schemas.openxmlformats.org/officeDocument/2006/relationships/tags" Target="../tags/tag843.xml"/><Relationship Id="rId11" Type="http://schemas.openxmlformats.org/officeDocument/2006/relationships/tags" Target="../tags/tag842.xml"/><Relationship Id="rId10" Type="http://schemas.openxmlformats.org/officeDocument/2006/relationships/tags" Target="../tags/tag841.xml"/><Relationship Id="rId1" Type="http://schemas.openxmlformats.org/officeDocument/2006/relationships/tags" Target="../tags/tag833.xml"/></Relationships>
</file>

<file path=ppt/slides/_rels/slide48.xml.rels><?xml version="1.0" encoding="UTF-8" standalone="yes"?>
<Relationships xmlns="http://schemas.openxmlformats.org/package/2006/relationships"><Relationship Id="rId9" Type="http://schemas.openxmlformats.org/officeDocument/2006/relationships/tags" Target="../tags/tag859.xml"/><Relationship Id="rId8" Type="http://schemas.openxmlformats.org/officeDocument/2006/relationships/image" Target="../media/image116.jpeg"/><Relationship Id="rId7" Type="http://schemas.openxmlformats.org/officeDocument/2006/relationships/tags" Target="../tags/tag858.xml"/><Relationship Id="rId6" Type="http://schemas.openxmlformats.org/officeDocument/2006/relationships/tags" Target="../tags/tag857.xml"/><Relationship Id="rId5" Type="http://schemas.openxmlformats.org/officeDocument/2006/relationships/image" Target="../media/image115.jpeg"/><Relationship Id="rId4" Type="http://schemas.openxmlformats.org/officeDocument/2006/relationships/tags" Target="../tags/tag856.xml"/><Relationship Id="rId3" Type="http://schemas.openxmlformats.org/officeDocument/2006/relationships/tags" Target="../tags/tag855.xml"/><Relationship Id="rId23" Type="http://schemas.openxmlformats.org/officeDocument/2006/relationships/slideLayout" Target="../slideLayouts/slideLayout23.xml"/><Relationship Id="rId22" Type="http://schemas.openxmlformats.org/officeDocument/2006/relationships/tags" Target="../tags/tag870.xml"/><Relationship Id="rId21" Type="http://schemas.openxmlformats.org/officeDocument/2006/relationships/tags" Target="../tags/tag869.xml"/><Relationship Id="rId20" Type="http://schemas.openxmlformats.org/officeDocument/2006/relationships/tags" Target="../tags/tag868.xml"/><Relationship Id="rId2" Type="http://schemas.openxmlformats.org/officeDocument/2006/relationships/tags" Target="../tags/tag854.xml"/><Relationship Id="rId19" Type="http://schemas.openxmlformats.org/officeDocument/2006/relationships/tags" Target="../tags/tag867.xml"/><Relationship Id="rId18" Type="http://schemas.openxmlformats.org/officeDocument/2006/relationships/image" Target="../media/image118.jpeg"/><Relationship Id="rId17" Type="http://schemas.openxmlformats.org/officeDocument/2006/relationships/tags" Target="../tags/tag866.xml"/><Relationship Id="rId16" Type="http://schemas.openxmlformats.org/officeDocument/2006/relationships/tags" Target="../tags/tag865.xml"/><Relationship Id="rId15" Type="http://schemas.openxmlformats.org/officeDocument/2006/relationships/tags" Target="../tags/tag864.xml"/><Relationship Id="rId14" Type="http://schemas.openxmlformats.org/officeDocument/2006/relationships/tags" Target="../tags/tag863.xml"/><Relationship Id="rId13" Type="http://schemas.openxmlformats.org/officeDocument/2006/relationships/image" Target="../media/image117.jpeg"/><Relationship Id="rId12" Type="http://schemas.openxmlformats.org/officeDocument/2006/relationships/tags" Target="../tags/tag862.xml"/><Relationship Id="rId11" Type="http://schemas.openxmlformats.org/officeDocument/2006/relationships/tags" Target="../tags/tag861.xml"/><Relationship Id="rId10" Type="http://schemas.openxmlformats.org/officeDocument/2006/relationships/tags" Target="../tags/tag860.xml"/><Relationship Id="rId1" Type="http://schemas.openxmlformats.org/officeDocument/2006/relationships/tags" Target="../tags/tag853.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873.xml"/><Relationship Id="rId3" Type="http://schemas.openxmlformats.org/officeDocument/2006/relationships/tags" Target="../tags/tag872.xml"/><Relationship Id="rId2" Type="http://schemas.openxmlformats.org/officeDocument/2006/relationships/tags" Target="../tags/tag871.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91.xml"/><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3" Type="http://schemas.openxmlformats.org/officeDocument/2006/relationships/slideLayout" Target="../slideLayouts/slideLayout23.xml"/><Relationship Id="rId22" Type="http://schemas.openxmlformats.org/officeDocument/2006/relationships/tags" Target="../tags/tag204.xml"/><Relationship Id="rId21" Type="http://schemas.openxmlformats.org/officeDocument/2006/relationships/tags" Target="../tags/tag203.xml"/><Relationship Id="rId20" Type="http://schemas.openxmlformats.org/officeDocument/2006/relationships/tags" Target="../tags/tag202.xml"/><Relationship Id="rId2" Type="http://schemas.openxmlformats.org/officeDocument/2006/relationships/tags" Target="../tags/tag184.xml"/><Relationship Id="rId19" Type="http://schemas.openxmlformats.org/officeDocument/2006/relationships/tags" Target="../tags/tag201.xml"/><Relationship Id="rId18" Type="http://schemas.openxmlformats.org/officeDocument/2006/relationships/tags" Target="../tags/tag200.xml"/><Relationship Id="rId17" Type="http://schemas.openxmlformats.org/officeDocument/2006/relationships/tags" Target="../tags/tag199.xml"/><Relationship Id="rId16" Type="http://schemas.openxmlformats.org/officeDocument/2006/relationships/tags" Target="../tags/tag198.xml"/><Relationship Id="rId15" Type="http://schemas.openxmlformats.org/officeDocument/2006/relationships/tags" Target="../tags/tag197.xml"/><Relationship Id="rId14" Type="http://schemas.openxmlformats.org/officeDocument/2006/relationships/tags" Target="../tags/tag196.xml"/><Relationship Id="rId13" Type="http://schemas.openxmlformats.org/officeDocument/2006/relationships/tags" Target="../tags/tag195.xml"/><Relationship Id="rId12" Type="http://schemas.openxmlformats.org/officeDocument/2006/relationships/tags" Target="../tags/tag194.xml"/><Relationship Id="rId11" Type="http://schemas.openxmlformats.org/officeDocument/2006/relationships/tags" Target="../tags/tag193.xml"/><Relationship Id="rId10" Type="http://schemas.openxmlformats.org/officeDocument/2006/relationships/tags" Target="../tags/tag192.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image" Target="../media/image8.jpeg"/><Relationship Id="rId31" Type="http://schemas.openxmlformats.org/officeDocument/2006/relationships/slideLayout" Target="../slideLayouts/slideLayout23.xml"/><Relationship Id="rId30" Type="http://schemas.openxmlformats.org/officeDocument/2006/relationships/tags" Target="../tags/tag225.xml"/><Relationship Id="rId3" Type="http://schemas.openxmlformats.org/officeDocument/2006/relationships/tags" Target="../tags/tag207.xml"/><Relationship Id="rId29" Type="http://schemas.openxmlformats.org/officeDocument/2006/relationships/image" Target="../media/image16.svg"/><Relationship Id="rId28" Type="http://schemas.openxmlformats.org/officeDocument/2006/relationships/image" Target="../media/image15.png"/><Relationship Id="rId27" Type="http://schemas.openxmlformats.org/officeDocument/2006/relationships/tags" Target="../tags/tag224.xml"/><Relationship Id="rId26" Type="http://schemas.openxmlformats.org/officeDocument/2006/relationships/tags" Target="../tags/tag223.xml"/><Relationship Id="rId25" Type="http://schemas.openxmlformats.org/officeDocument/2006/relationships/image" Target="../media/image14.svg"/><Relationship Id="rId24" Type="http://schemas.openxmlformats.org/officeDocument/2006/relationships/image" Target="../media/image13.png"/><Relationship Id="rId23" Type="http://schemas.openxmlformats.org/officeDocument/2006/relationships/tags" Target="../tags/tag222.xml"/><Relationship Id="rId22" Type="http://schemas.openxmlformats.org/officeDocument/2006/relationships/tags" Target="../tags/tag221.xml"/><Relationship Id="rId21" Type="http://schemas.openxmlformats.org/officeDocument/2006/relationships/image" Target="../media/image12.svg"/><Relationship Id="rId20" Type="http://schemas.openxmlformats.org/officeDocument/2006/relationships/image" Target="../media/image11.png"/><Relationship Id="rId2" Type="http://schemas.openxmlformats.org/officeDocument/2006/relationships/tags" Target="../tags/tag206.xml"/><Relationship Id="rId19" Type="http://schemas.openxmlformats.org/officeDocument/2006/relationships/tags" Target="../tags/tag220.xml"/><Relationship Id="rId18" Type="http://schemas.openxmlformats.org/officeDocument/2006/relationships/tags" Target="../tags/tag219.xml"/><Relationship Id="rId17" Type="http://schemas.openxmlformats.org/officeDocument/2006/relationships/image" Target="../media/image10.svg"/><Relationship Id="rId16" Type="http://schemas.openxmlformats.org/officeDocument/2006/relationships/image" Target="../media/image9.png"/><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5.xml"/></Relationships>
</file>

<file path=ppt/slides/_rels/slide8.xml.rels><?xml version="1.0" encoding="UTF-8" standalone="yes"?>
<Relationships xmlns="http://schemas.openxmlformats.org/package/2006/relationships"><Relationship Id="rId9" Type="http://schemas.openxmlformats.org/officeDocument/2006/relationships/tags" Target="../tags/tag234.xml"/><Relationship Id="rId8" Type="http://schemas.openxmlformats.org/officeDocument/2006/relationships/tags" Target="../tags/tag233.xml"/><Relationship Id="rId7" Type="http://schemas.openxmlformats.org/officeDocument/2006/relationships/tags" Target="../tags/tag232.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9" Type="http://schemas.openxmlformats.org/officeDocument/2006/relationships/slideLayout" Target="../slideLayouts/slideLayout23.xml"/><Relationship Id="rId18" Type="http://schemas.openxmlformats.org/officeDocument/2006/relationships/tags" Target="../tags/tag239.xml"/><Relationship Id="rId17" Type="http://schemas.openxmlformats.org/officeDocument/2006/relationships/image" Target="../media/image20.jpeg"/><Relationship Id="rId16" Type="http://schemas.openxmlformats.org/officeDocument/2006/relationships/tags" Target="../tags/tag238.xml"/><Relationship Id="rId15" Type="http://schemas.openxmlformats.org/officeDocument/2006/relationships/image" Target="../media/image19.jpeg"/><Relationship Id="rId14" Type="http://schemas.openxmlformats.org/officeDocument/2006/relationships/tags" Target="../tags/tag237.xml"/><Relationship Id="rId13" Type="http://schemas.openxmlformats.org/officeDocument/2006/relationships/image" Target="../media/image18.jpeg"/><Relationship Id="rId12" Type="http://schemas.openxmlformats.org/officeDocument/2006/relationships/tags" Target="../tags/tag236.xml"/><Relationship Id="rId11" Type="http://schemas.openxmlformats.org/officeDocument/2006/relationships/image" Target="../media/image17.jpeg"/><Relationship Id="rId10" Type="http://schemas.openxmlformats.org/officeDocument/2006/relationships/tags" Target="../tags/tag235.xml"/><Relationship Id="rId1" Type="http://schemas.openxmlformats.org/officeDocument/2006/relationships/tags" Target="../tags/tag226.xml"/></Relationships>
</file>

<file path=ppt/slides/_rels/slide9.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3" Type="http://schemas.openxmlformats.org/officeDocument/2006/relationships/slideLayout" Target="../slideLayouts/slideLayout23.xml"/><Relationship Id="rId22" Type="http://schemas.openxmlformats.org/officeDocument/2006/relationships/tags" Target="../tags/tag261.xml"/><Relationship Id="rId21" Type="http://schemas.openxmlformats.org/officeDocument/2006/relationships/tags" Target="../tags/tag260.xml"/><Relationship Id="rId20" Type="http://schemas.openxmlformats.org/officeDocument/2006/relationships/tags" Target="../tags/tag259.xml"/><Relationship Id="rId2" Type="http://schemas.openxmlformats.org/officeDocument/2006/relationships/tags" Target="../tags/tag241.xml"/><Relationship Id="rId19" Type="http://schemas.openxmlformats.org/officeDocument/2006/relationships/tags" Target="../tags/tag258.xml"/><Relationship Id="rId18" Type="http://schemas.openxmlformats.org/officeDocument/2006/relationships/tags" Target="../tags/tag257.xml"/><Relationship Id="rId17" Type="http://schemas.openxmlformats.org/officeDocument/2006/relationships/tags" Target="../tags/tag256.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192530" y="244475"/>
            <a:ext cx="3378835" cy="52895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（五）综合式面试</a:t>
            </a:r>
            <a:endParaRPr lang="zh-CN" altLang="en-US" sz="2800" spc="0" dirty="0">
              <a:solidFill>
                <a:schemeClr val="accent1">
                  <a:lumMod val="50000"/>
                </a:schemeClr>
              </a:solidFill>
              <a:uFillTx/>
            </a:endParaRPr>
          </a:p>
        </p:txBody>
      </p:sp>
      <p:pic>
        <p:nvPicPr>
          <p:cNvPr id="2" name="图片 4"/>
          <p:cNvPicPr>
            <a:picLocks noChangeAspect="1"/>
          </p:cNvPicPr>
          <p:nvPr>
            <p:custDataLst>
              <p:tags r:id="rId2"/>
            </p:custDataLst>
          </p:nvPr>
        </p:nvPicPr>
        <p:blipFill>
          <a:blip r:embed="rId3"/>
          <a:srcRect/>
          <a:stretch>
            <a:fillRect/>
          </a:stretch>
        </p:blipFill>
        <p:spPr>
          <a:xfrm>
            <a:off x="986536" y="255809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115f2e1f-8ba6-11f0-aced-f60a682d7d00.jpg@base@tag=imgScale&amp;m=1&amp;w=509&amp;h=273&amp;q=95115f2e1f-8ba6-11f0-aced-f60a682d7d00"/>
          <p:cNvPicPr>
            <a:picLocks noChangeAspect="1"/>
          </p:cNvPicPr>
          <p:nvPr>
            <p:custDataLst>
              <p:tags r:id="rId4"/>
            </p:custDataLst>
          </p:nvPr>
        </p:nvPicPr>
        <p:blipFill>
          <a:blip r:embed="rId5"/>
          <a:srcRect t="9736" b="9736"/>
          <a:stretch>
            <a:fillRect/>
          </a:stretch>
        </p:blipFill>
        <p:spPr>
          <a:xfrm>
            <a:off x="986536" y="375691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115f2dfd-8ba6-11f0-aced-f60a682d7d00.jpg@base@tag=imgScale&amp;m=1&amp;w=509&amp;h=273&amp;q=95115f2dfd-8ba6-11f0-aced-f60a682d7d00"/>
          <p:cNvPicPr>
            <a:picLocks noChangeAspect="1"/>
          </p:cNvPicPr>
          <p:nvPr>
            <p:custDataLst>
              <p:tags r:id="rId6"/>
            </p:custDataLst>
          </p:nvPr>
        </p:nvPicPr>
        <p:blipFill rotWithShape="1">
          <a:blip r:embed="rId7"/>
          <a:srcRect t="9736" b="9736"/>
          <a:stretch>
            <a:fillRect/>
          </a:stretch>
        </p:blipFill>
        <p:spPr>
          <a:xfrm>
            <a:off x="986536" y="495573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115f2dfa-8ba6-11f0-aced-f60a682d7d00.jpg@base@tag=imgScale&amp;m=1&amp;w=508&amp;h=273&amp;q=95115f2dfa-8ba6-11f0-aced-f60a682d7d00"/>
          <p:cNvPicPr>
            <a:picLocks noChangeAspect="1"/>
          </p:cNvPicPr>
          <p:nvPr>
            <p:custDataLst>
              <p:tags r:id="rId8"/>
            </p:custDataLst>
          </p:nvPr>
        </p:nvPicPr>
        <p:blipFill>
          <a:blip r:embed="rId9"/>
          <a:srcRect t="11184" b="11917"/>
          <a:stretch>
            <a:fillRect/>
          </a:stretch>
        </p:blipFill>
        <p:spPr>
          <a:xfrm>
            <a:off x="986536" y="135800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053080" y="1735455"/>
            <a:ext cx="811847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综合式面试通过多种方式全面考察求职者的综合能力和素质。</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053080" y="1400175"/>
            <a:ext cx="811847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多方面能力考察</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053080" y="2934335"/>
            <a:ext cx="811847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面试中可能包括外语交谈环节，测试求职者的语言能力和跨文化沟通技巧。</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053080" y="2598420"/>
            <a:ext cx="811847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外语水平测试</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053080" y="4133215"/>
            <a:ext cx="811847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求职者需通过写作和演讲展示其文字和口头表达能力，以及逻辑思维和说服力。</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053080" y="3797300"/>
            <a:ext cx="811847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文字与口头表达</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053080" y="5332095"/>
            <a:ext cx="8118475"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通过要求求职者进行即兴演讲、写作或计算机操作等，展示其实际操作技能和学习能力。</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053080" y="4996180"/>
            <a:ext cx="811847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实际操作能力展示</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92175" y="157480"/>
            <a:ext cx="10852150" cy="101409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二、面试内容</a:t>
            </a:r>
            <a:endParaRPr lang="zh-CN" altLang="en-US" sz="3600">
              <a:solidFill>
                <a:schemeClr val="accent1">
                  <a:lumMod val="50000"/>
                </a:schemeClr>
              </a:solidFill>
            </a:endParaRPr>
          </a:p>
          <a:p>
            <a:r>
              <a:rPr lang="zh-CN" altLang="en-US" sz="2800">
                <a:solidFill>
                  <a:schemeClr val="accent1">
                    <a:lumMod val="50000"/>
                  </a:schemeClr>
                </a:solidFill>
              </a:rPr>
              <a:t>（一）观察形象</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46182" y="2726346"/>
            <a:ext cx="1877345" cy="1877345"/>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9" name="椭圆 3"/>
          <p:cNvSpPr/>
          <p:nvPr>
            <p:custDataLst>
              <p:tags r:id="rId3"/>
            </p:custDataLst>
          </p:nvPr>
        </p:nvSpPr>
        <p:spPr>
          <a:xfrm rot="10800000">
            <a:off x="4368782" y="2726346"/>
            <a:ext cx="1877345" cy="1877345"/>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8220718" y="2569112"/>
            <a:ext cx="3180057" cy="3257096"/>
          </a:xfrm>
          <a:prstGeom prst="rect">
            <a:avLst/>
          </a:prstGeom>
        </p:spPr>
        <p:txBody>
          <a:bodyPr wrap="square" lIns="0" tIns="0" rIns="0" bIns="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面试是检验应聘者口头表达能力的有效途径，包括表达的逻辑性、准确性、感染力、音色、音质和音量。通过这种方式，面试官可以评估应聘者是否能清晰、流畅地表达自己的思维和观点。</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8220718" y="2112563"/>
            <a:ext cx="3180689" cy="366250"/>
          </a:xfrm>
          <a:prstGeom prst="rect">
            <a:avLst/>
          </a:prstGeom>
          <a:noFill/>
        </p:spPr>
        <p:txBody>
          <a:bodyPr wrap="square" lIns="0" tIns="0" rIns="0" bIns="0" rtlCol="0" anchor="b" anchorCtr="0">
            <a:noAutofit/>
          </a:bodyPr>
          <a:p>
            <a:pPr>
              <a:spcBef>
                <a:spcPct val="0"/>
              </a:spcBef>
              <a:spcAft>
                <a:spcPct val="0"/>
              </a:spcAft>
            </a:pPr>
            <a:r>
              <a:rPr lang="zh-CN" altLang="en-US" sz="2000" b="1" kern="0" dirty="0">
                <a:solidFill>
                  <a:schemeClr val="accent2"/>
                </a:solidFill>
                <a:latin typeface="+mn-ea"/>
                <a:cs typeface="+mn-ea"/>
              </a:rPr>
              <a:t>面试中的口头表达能力</a:t>
            </a:r>
            <a:endParaRPr lang="zh-CN" altLang="en-US" sz="2000" b="1" kern="0" dirty="0">
              <a:solidFill>
                <a:schemeClr val="accent2"/>
              </a:solidFill>
              <a:latin typeface="+mn-ea"/>
              <a:cs typeface="+mn-ea"/>
            </a:endParaRPr>
          </a:p>
        </p:txBody>
      </p:sp>
      <p:sp>
        <p:nvSpPr>
          <p:cNvPr id="15" name="矩形 7"/>
          <p:cNvSpPr/>
          <p:nvPr>
            <p:custDataLst>
              <p:tags r:id="rId6"/>
            </p:custDataLst>
          </p:nvPr>
        </p:nvSpPr>
        <p:spPr>
          <a:xfrm>
            <a:off x="789008" y="2569112"/>
            <a:ext cx="3180057" cy="3257096"/>
          </a:xfrm>
          <a:prstGeom prst="rect">
            <a:avLst/>
          </a:prstGeom>
        </p:spPr>
        <p:txBody>
          <a:bodyPr wrap="square" lIns="0" tIns="0" rIns="0" bIns="0">
            <a:noAutofit/>
          </a:bodyPr>
          <a:p>
            <a:pPr algn="l">
              <a:lnSpc>
                <a:spcPct val="150000"/>
              </a:lnSpc>
              <a:spcBef>
                <a:spcPct val="0"/>
              </a:spcBef>
              <a:spcAft>
                <a:spcPct val="0"/>
              </a:spcAft>
            </a:pPr>
            <a:r>
              <a:rPr lang="zh-CN" altLang="en-US" sz="1600" dirty="0">
                <a:solidFill>
                  <a:schemeClr val="tx1">
                    <a:lumMod val="85000"/>
                    <a:lumOff val="15000"/>
                  </a:schemeClr>
                </a:solidFill>
                <a:latin typeface="+mn-ea"/>
                <a:cs typeface="+mn-ea"/>
              </a:rPr>
              <a:t>在面试过程中，观察求职者的仪表风度至关重要，这包括体型、外貌、气质、着装和行为举止。对于某些职位，如国家公务员、教师、公关人员等，个人形象和风度的要求尤其高。研究指出，仪表端庄、穿着得体、行为举止文明的人通常展现出良好的工作习惯和强烈的责任感。</a:t>
            </a:r>
            <a:endParaRPr lang="zh-CN" altLang="en-US" sz="1600" dirty="0">
              <a:solidFill>
                <a:schemeClr val="tx1">
                  <a:lumMod val="85000"/>
                  <a:lumOff val="15000"/>
                </a:schemeClr>
              </a:solidFill>
              <a:latin typeface="+mn-ea"/>
              <a:cs typeface="+mn-ea"/>
            </a:endParaRPr>
          </a:p>
        </p:txBody>
      </p:sp>
      <p:sp>
        <p:nvSpPr>
          <p:cNvPr id="19" name="矩形 8"/>
          <p:cNvSpPr/>
          <p:nvPr>
            <p:custDataLst>
              <p:tags r:id="rId7"/>
            </p:custDataLst>
          </p:nvPr>
        </p:nvSpPr>
        <p:spPr>
          <a:xfrm>
            <a:off x="789008" y="2112563"/>
            <a:ext cx="3179426" cy="366250"/>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仪表风度的重要性</a:t>
            </a:r>
            <a:endParaRPr lang="zh-CN" altLang="en-US" sz="2000" b="1" kern="0">
              <a:solidFill>
                <a:schemeClr val="accent1"/>
              </a:solidFill>
              <a:latin typeface="+mn-ea"/>
              <a:cs typeface="+mn-ea"/>
            </a:endParaRPr>
          </a:p>
        </p:txBody>
      </p:sp>
      <p:pic>
        <p:nvPicPr>
          <p:cNvPr id="20" name="图片 3" descr="343439383331313b343532303031393bd2b5bca8b9dcc0ed"/>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110754" y="3468318"/>
            <a:ext cx="393795" cy="393795"/>
          </a:xfrm>
          <a:prstGeom prst="rect">
            <a:avLst/>
          </a:prstGeom>
        </p:spPr>
      </p:pic>
      <p:pic>
        <p:nvPicPr>
          <p:cNvPr id="21"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1310" y="3471475"/>
            <a:ext cx="386634" cy="386634"/>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791075" y="443230"/>
            <a:ext cx="6731000" cy="441960"/>
          </a:xfrm>
        </p:spPr>
        <p:txBody>
          <a:bodyPr>
            <a:noAutofit/>
          </a:bodyPr>
          <a:p>
            <a:r>
              <a:rPr lang="zh-CN" altLang="en-US" sz="2800">
                <a:solidFill>
                  <a:schemeClr val="accent1">
                    <a:lumMod val="50000"/>
                  </a:schemeClr>
                </a:solidFill>
              </a:rPr>
              <a:t>（二）考察智商</a:t>
            </a:r>
            <a:endParaRPr lang="zh-CN" altLang="en-US" sz="2800">
              <a:solidFill>
                <a:schemeClr val="accent1">
                  <a:lumMod val="50000"/>
                </a:schemeClr>
              </a:solidFill>
            </a:endParaRPr>
          </a:p>
        </p:txBody>
      </p:sp>
      <p:pic>
        <p:nvPicPr>
          <p:cNvPr id="4" name="图片 3" descr="/data/temp/5e78bde4-8ba6-11f0-8657-4aa156a3e818.jpg@base@tag=imgScale&amp;m=1&amp;w=1102&amp;h=1904&amp;q=955e78bde4-8ba6-11f0-8657-4aa156a3e818"/>
          <p:cNvPicPr>
            <a:picLocks noChangeAspect="1"/>
          </p:cNvPicPr>
          <p:nvPr>
            <p:custDataLst>
              <p:tags r:id="rId2"/>
            </p:custDataLst>
          </p:nvPr>
        </p:nvPicPr>
        <p:blipFill>
          <a:blip r:embed="rId3"/>
          <a:srcRect l="5425" r="7875"/>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68516"/>
            <a:ext cx="478580" cy="424629"/>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5" name="矩形 9"/>
          <p:cNvSpPr/>
          <p:nvPr>
            <p:custDataLst>
              <p:tags r:id="rId5"/>
            </p:custDataLst>
          </p:nvPr>
        </p:nvSpPr>
        <p:spPr>
          <a:xfrm>
            <a:off x="5085526" y="1669151"/>
            <a:ext cx="6498911" cy="424629"/>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专业知识的深度与广度</a:t>
            </a:r>
            <a:endParaRPr lang="zh-CN" altLang="en-US" sz="2000" b="1" dirty="0">
              <a:solidFill>
                <a:schemeClr val="accent1"/>
              </a:solidFill>
              <a:latin typeface="+mn-ea"/>
              <a:cs typeface="+mn-ea"/>
            </a:endParaRPr>
          </a:p>
        </p:txBody>
      </p:sp>
      <p:sp>
        <p:nvSpPr>
          <p:cNvPr id="6" name="矩形 10"/>
          <p:cNvSpPr/>
          <p:nvPr>
            <p:custDataLst>
              <p:tags r:id="rId6"/>
            </p:custDataLst>
          </p:nvPr>
        </p:nvSpPr>
        <p:spPr>
          <a:xfrm>
            <a:off x="5084257" y="2121073"/>
            <a:ext cx="6498911" cy="168582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面试的一个重要目的是评估应聘者专业知识的深度与广度，确保其专业知识满足职位需求。面试可以灵活地考核专业知识，提出的问题更贴近岗位实际需求，作为笔试的补充。</a:t>
            </a:r>
            <a:endParaRPr lang="zh-CN" altLang="en-US" sz="1600" dirty="0">
              <a:ln>
                <a:noFill/>
                <a:prstDash val="sysDot"/>
              </a:ln>
              <a:solidFill>
                <a:schemeClr val="tx1">
                  <a:lumMod val="85000"/>
                  <a:lumOff val="15000"/>
                </a:schemeClr>
              </a:solidFill>
              <a:latin typeface="+mn-ea"/>
              <a:cs typeface="+mn-ea"/>
              <a:sym typeface="+mn-ea"/>
            </a:endParaRPr>
          </a:p>
        </p:txBody>
      </p:sp>
      <p:sp>
        <p:nvSpPr>
          <p:cNvPr id="7" name="矩形 12"/>
          <p:cNvSpPr/>
          <p:nvPr>
            <p:custDataLst>
              <p:tags r:id="rId7"/>
            </p:custDataLst>
          </p:nvPr>
        </p:nvSpPr>
        <p:spPr>
          <a:xfrm>
            <a:off x="4569498" y="4111559"/>
            <a:ext cx="478580" cy="424629"/>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8" name="矩形 13"/>
          <p:cNvSpPr/>
          <p:nvPr>
            <p:custDataLst>
              <p:tags r:id="rId8"/>
            </p:custDataLst>
          </p:nvPr>
        </p:nvSpPr>
        <p:spPr>
          <a:xfrm>
            <a:off x="5085526" y="4111559"/>
            <a:ext cx="6498911" cy="424629"/>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综合分析能力的展现</a:t>
            </a:r>
            <a:endParaRPr lang="zh-CN" altLang="en-US" sz="2000" b="1" dirty="0">
              <a:solidFill>
                <a:schemeClr val="accent2"/>
              </a:solidFill>
              <a:latin typeface="+mn-ea"/>
              <a:cs typeface="+mn-ea"/>
            </a:endParaRPr>
          </a:p>
        </p:txBody>
      </p:sp>
      <p:sp>
        <p:nvSpPr>
          <p:cNvPr id="16" name="矩形 14"/>
          <p:cNvSpPr/>
          <p:nvPr>
            <p:custDataLst>
              <p:tags r:id="rId9"/>
            </p:custDataLst>
          </p:nvPr>
        </p:nvSpPr>
        <p:spPr>
          <a:xfrm>
            <a:off x="5084257" y="4566019"/>
            <a:ext cx="6498911" cy="1685820"/>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在面试中，考察应聘者是否能通过分析抓住问题的本质，并做到说理透彻、分析全面、条理清晰。这种能力对于应聘者在工作中解决复杂问题至关重要。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7" name="直接连接符 11"/>
          <p:cNvCxnSpPr/>
          <p:nvPr>
            <p:custDataLst>
              <p:tags r:id="rId10"/>
            </p:custDataLst>
          </p:nvPr>
        </p:nvCxnSpPr>
        <p:spPr>
          <a:xfrm flipV="1">
            <a:off x="4791015" y="2263250"/>
            <a:ext cx="635" cy="1654084"/>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69882" y="233045"/>
            <a:ext cx="10852237" cy="441964"/>
          </a:xfrm>
        </p:spPr>
        <p:txBody>
          <a:bodyPr>
            <a:noAutofit/>
          </a:bodyPr>
          <a:p>
            <a:r>
              <a:rPr lang="zh-CN" altLang="en-US" sz="2800">
                <a:solidFill>
                  <a:schemeClr val="accent1">
                    <a:lumMod val="50000"/>
                  </a:schemeClr>
                </a:solidFill>
              </a:rPr>
              <a:t>（三）考察情商</a:t>
            </a:r>
            <a:endParaRPr lang="en-US" altLang="en-US" sz="2800">
              <a:solidFill>
                <a:schemeClr val="accent1">
                  <a:lumMod val="50000"/>
                </a:schemeClr>
              </a:solidFill>
            </a:endParaRPr>
          </a:p>
        </p:txBody>
      </p:sp>
      <p:cxnSp>
        <p:nvCxnSpPr>
          <p:cNvPr id="8" name="直接连接符 7"/>
          <p:cNvCxnSpPr/>
          <p:nvPr>
            <p:custDataLst>
              <p:tags r:id="rId2"/>
            </p:custDataLst>
          </p:nvPr>
        </p:nvCxnSpPr>
        <p:spPr>
          <a:xfrm>
            <a:off x="669291" y="1714818"/>
            <a:ext cx="0" cy="251888"/>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
        <p:nvSpPr>
          <p:cNvPr id="9" name="序号"/>
          <p:cNvSpPr/>
          <p:nvPr>
            <p:custDataLst>
              <p:tags r:id="rId3"/>
            </p:custDataLst>
          </p:nvPr>
        </p:nvSpPr>
        <p:spPr>
          <a:xfrm>
            <a:off x="400686" y="1178243"/>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1</a:t>
            </a:r>
            <a:endParaRPr lang="en-US" altLang="zh-CN" dirty="0">
              <a:solidFill>
                <a:schemeClr val="tx1">
                  <a:lumMod val="75000"/>
                  <a:lumOff val="25000"/>
                </a:schemeClr>
              </a:solidFill>
              <a:latin typeface="+mn-ea"/>
              <a:cs typeface="+mn-ea"/>
              <a:sym typeface="+mn-ea"/>
            </a:endParaRPr>
          </a:p>
        </p:txBody>
      </p:sp>
      <p:sp>
        <p:nvSpPr>
          <p:cNvPr id="10" name="圆角矩形 9"/>
          <p:cNvSpPr/>
          <p:nvPr>
            <p:custDataLst>
              <p:tags r:id="rId4"/>
            </p:custDataLst>
          </p:nvPr>
        </p:nvSpPr>
        <p:spPr>
          <a:xfrm>
            <a:off x="1050290" y="1108710"/>
            <a:ext cx="10595610"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algn="ctr"/>
            <a:endParaRPr lang="zh-CN" altLang="en-US">
              <a:solidFill>
                <a:schemeClr val="lt1"/>
              </a:solidFill>
              <a:latin typeface="+mn-ea"/>
              <a:sym typeface="+mn-ea"/>
            </a:endParaRPr>
          </a:p>
        </p:txBody>
      </p:sp>
      <p:sp>
        <p:nvSpPr>
          <p:cNvPr id="11" name="圆角矩形 71"/>
          <p:cNvSpPr/>
          <p:nvPr>
            <p:custDataLst>
              <p:tags r:id="rId5"/>
            </p:custDataLst>
          </p:nvPr>
        </p:nvSpPr>
        <p:spPr>
          <a:xfrm flipH="1">
            <a:off x="1148080" y="1224915"/>
            <a:ext cx="2219960" cy="47498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dirty="0">
                <a:solidFill>
                  <a:schemeClr val="lt1"/>
                </a:solidFill>
                <a:latin typeface="+mn-ea"/>
                <a:cs typeface="+mn-ea"/>
                <a:sym typeface="+mn-ea"/>
              </a:rPr>
              <a:t>应变能力与反应速度</a:t>
            </a:r>
            <a:endParaRPr lang="zh-CN" altLang="en-US" sz="1600" b="1" dirty="0">
              <a:solidFill>
                <a:schemeClr val="lt1"/>
              </a:solidFill>
              <a:latin typeface="+mn-ea"/>
              <a:cs typeface="+mn-ea"/>
              <a:sym typeface="+mn-ea"/>
            </a:endParaRPr>
          </a:p>
        </p:txBody>
      </p:sp>
      <p:sp>
        <p:nvSpPr>
          <p:cNvPr id="31" name="矩形 30"/>
          <p:cNvSpPr/>
          <p:nvPr>
            <p:custDataLst>
              <p:tags r:id="rId6"/>
            </p:custDataLst>
          </p:nvPr>
        </p:nvSpPr>
        <p:spPr>
          <a:xfrm>
            <a:off x="3500755" y="1167130"/>
            <a:ext cx="8042275"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面试中检验应聘者的反应能力和应变能力，主要看他们对问题的理解是否准确、回答是否迅速，以及对突发情况的应对是否得体。这些能力反映了应聘者在压力下的工作表现。</a:t>
            </a:r>
            <a:endParaRPr lang="zh-CN" altLang="en-US" sz="1600" dirty="0">
              <a:solidFill>
                <a:schemeClr val="tx1">
                  <a:lumMod val="85000"/>
                  <a:lumOff val="15000"/>
                </a:schemeClr>
              </a:solidFill>
              <a:latin typeface="+mn-ea"/>
              <a:cs typeface="+mn-ea"/>
            </a:endParaRPr>
          </a:p>
        </p:txBody>
      </p:sp>
      <p:sp>
        <p:nvSpPr>
          <p:cNvPr id="12" name="序号"/>
          <p:cNvSpPr/>
          <p:nvPr>
            <p:custDataLst>
              <p:tags r:id="rId7"/>
            </p:custDataLst>
          </p:nvPr>
        </p:nvSpPr>
        <p:spPr>
          <a:xfrm>
            <a:off x="400686" y="1966913"/>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dirty="0">
                <a:solidFill>
                  <a:schemeClr val="tx1">
                    <a:lumMod val="75000"/>
                    <a:lumOff val="25000"/>
                  </a:schemeClr>
                </a:solidFill>
                <a:latin typeface="+mn-ea"/>
                <a:cs typeface="+mn-ea"/>
                <a:sym typeface="+mn-ea"/>
              </a:rPr>
              <a:t>2</a:t>
            </a:r>
            <a:endParaRPr lang="en-US" altLang="zh-CN" dirty="0">
              <a:solidFill>
                <a:schemeClr val="tx1">
                  <a:lumMod val="75000"/>
                  <a:lumOff val="25000"/>
                </a:schemeClr>
              </a:solidFill>
              <a:latin typeface="+mn-ea"/>
              <a:cs typeface="+mn-ea"/>
              <a:sym typeface="+mn-ea"/>
            </a:endParaRPr>
          </a:p>
        </p:txBody>
      </p:sp>
      <p:sp>
        <p:nvSpPr>
          <p:cNvPr id="13" name="圆角矩形 9"/>
          <p:cNvSpPr/>
          <p:nvPr>
            <p:custDataLst>
              <p:tags r:id="rId8"/>
            </p:custDataLst>
          </p:nvPr>
        </p:nvSpPr>
        <p:spPr>
          <a:xfrm>
            <a:off x="1050290" y="1898650"/>
            <a:ext cx="10595610"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4" name="圆角矩形 7"/>
          <p:cNvSpPr/>
          <p:nvPr>
            <p:custDataLst>
              <p:tags r:id="rId9"/>
            </p:custDataLst>
          </p:nvPr>
        </p:nvSpPr>
        <p:spPr>
          <a:xfrm flipH="1">
            <a:off x="1148080" y="2014855"/>
            <a:ext cx="2219960" cy="47498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工作态度的体现</a:t>
            </a:r>
            <a:endParaRPr lang="zh-CN" altLang="en-US" sz="1600" b="1">
              <a:solidFill>
                <a:schemeClr val="lt1"/>
              </a:solidFill>
              <a:latin typeface="+mn-ea"/>
              <a:cs typeface="+mn-ea"/>
              <a:sym typeface="+mn-ea"/>
            </a:endParaRPr>
          </a:p>
        </p:txBody>
      </p:sp>
      <p:sp>
        <p:nvSpPr>
          <p:cNvPr id="32" name="矩形 31"/>
          <p:cNvSpPr/>
          <p:nvPr>
            <p:custDataLst>
              <p:tags r:id="rId10"/>
            </p:custDataLst>
          </p:nvPr>
        </p:nvSpPr>
        <p:spPr>
          <a:xfrm>
            <a:off x="3500755" y="1957070"/>
            <a:ext cx="7968615"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了解应聘者对过去学习和工作的态度，以及他们对所申请职位的态度，是面试中考察工作态度的重要方面。态度往往决定一个人的工作表现和职业发展。</a:t>
            </a:r>
            <a:endParaRPr lang="zh-CN" altLang="en-US" sz="1600">
              <a:solidFill>
                <a:schemeClr val="tx1">
                  <a:lumMod val="85000"/>
                  <a:lumOff val="15000"/>
                </a:schemeClr>
              </a:solidFill>
              <a:latin typeface="+mn-ea"/>
              <a:cs typeface="+mn-ea"/>
            </a:endParaRPr>
          </a:p>
        </p:txBody>
      </p:sp>
      <p:sp>
        <p:nvSpPr>
          <p:cNvPr id="15" name="序号"/>
          <p:cNvSpPr/>
          <p:nvPr>
            <p:custDataLst>
              <p:tags r:id="rId11"/>
            </p:custDataLst>
          </p:nvPr>
        </p:nvSpPr>
        <p:spPr>
          <a:xfrm>
            <a:off x="400686" y="2754948"/>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3</a:t>
            </a:r>
            <a:endParaRPr lang="en-US" altLang="zh-CN">
              <a:solidFill>
                <a:schemeClr val="tx1">
                  <a:lumMod val="75000"/>
                  <a:lumOff val="25000"/>
                </a:schemeClr>
              </a:solidFill>
              <a:latin typeface="+mn-ea"/>
              <a:cs typeface="+mn-ea"/>
              <a:sym typeface="+mn-ea"/>
            </a:endParaRPr>
          </a:p>
        </p:txBody>
      </p:sp>
      <p:sp>
        <p:nvSpPr>
          <p:cNvPr id="16" name="圆角矩形 9"/>
          <p:cNvSpPr/>
          <p:nvPr>
            <p:custDataLst>
              <p:tags r:id="rId12"/>
            </p:custDataLst>
          </p:nvPr>
        </p:nvSpPr>
        <p:spPr>
          <a:xfrm>
            <a:off x="1050290" y="2689225"/>
            <a:ext cx="10595610"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17" name="圆角矩形 13"/>
          <p:cNvSpPr/>
          <p:nvPr>
            <p:custDataLst>
              <p:tags r:id="rId13"/>
            </p:custDataLst>
          </p:nvPr>
        </p:nvSpPr>
        <p:spPr>
          <a:xfrm flipH="1">
            <a:off x="1148080" y="2805430"/>
            <a:ext cx="2219960" cy="47498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求职动机的了解</a:t>
            </a:r>
            <a:endParaRPr lang="zh-CN" altLang="en-US" sz="1600" b="1">
              <a:solidFill>
                <a:schemeClr val="lt1"/>
              </a:solidFill>
              <a:latin typeface="+mn-ea"/>
              <a:cs typeface="+mn-ea"/>
              <a:sym typeface="+mn-ea"/>
            </a:endParaRPr>
          </a:p>
        </p:txBody>
      </p:sp>
      <p:sp>
        <p:nvSpPr>
          <p:cNvPr id="33" name="矩形 32"/>
          <p:cNvSpPr/>
          <p:nvPr>
            <p:custDataLst>
              <p:tags r:id="rId14"/>
            </p:custDataLst>
          </p:nvPr>
        </p:nvSpPr>
        <p:spPr>
          <a:xfrm>
            <a:off x="3500755" y="2747010"/>
            <a:ext cx="7910830"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通过询问应聘者为何希望加入本单位、对哪类工作感兴趣以及在工作中追求什么，可以判断单位提供的职位或工作条件是否符合应聘者的期望和要求。</a:t>
            </a:r>
            <a:endParaRPr lang="zh-CN" altLang="en-US" sz="1600">
              <a:solidFill>
                <a:schemeClr val="tx1">
                  <a:lumMod val="85000"/>
                  <a:lumOff val="15000"/>
                </a:schemeClr>
              </a:solidFill>
              <a:latin typeface="+mn-ea"/>
              <a:cs typeface="+mn-ea"/>
            </a:endParaRPr>
          </a:p>
        </p:txBody>
      </p:sp>
      <p:sp>
        <p:nvSpPr>
          <p:cNvPr id="18" name="序号"/>
          <p:cNvSpPr/>
          <p:nvPr>
            <p:custDataLst>
              <p:tags r:id="rId15"/>
            </p:custDataLst>
          </p:nvPr>
        </p:nvSpPr>
        <p:spPr>
          <a:xfrm>
            <a:off x="400686" y="3542983"/>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4</a:t>
            </a:r>
            <a:endParaRPr lang="en-US" altLang="zh-CN">
              <a:solidFill>
                <a:schemeClr val="tx1">
                  <a:lumMod val="75000"/>
                  <a:lumOff val="25000"/>
                </a:schemeClr>
              </a:solidFill>
              <a:latin typeface="+mn-ea"/>
              <a:cs typeface="+mn-ea"/>
              <a:sym typeface="+mn-ea"/>
            </a:endParaRPr>
          </a:p>
        </p:txBody>
      </p:sp>
      <p:sp>
        <p:nvSpPr>
          <p:cNvPr id="19" name="圆角矩形 9"/>
          <p:cNvSpPr/>
          <p:nvPr>
            <p:custDataLst>
              <p:tags r:id="rId16"/>
            </p:custDataLst>
          </p:nvPr>
        </p:nvSpPr>
        <p:spPr>
          <a:xfrm>
            <a:off x="1050290" y="3479165"/>
            <a:ext cx="10596245"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0" name="圆角矩形 20"/>
          <p:cNvSpPr/>
          <p:nvPr>
            <p:custDataLst>
              <p:tags r:id="rId17"/>
            </p:custDataLst>
          </p:nvPr>
        </p:nvSpPr>
        <p:spPr>
          <a:xfrm flipH="1">
            <a:off x="1148080" y="3595370"/>
            <a:ext cx="2219960" cy="47498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自我控制与情绪稳定性</a:t>
            </a:r>
            <a:endParaRPr lang="zh-CN" altLang="en-US" sz="1600" b="1">
              <a:solidFill>
                <a:schemeClr val="lt1"/>
              </a:solidFill>
              <a:latin typeface="+mn-ea"/>
              <a:cs typeface="+mn-ea"/>
              <a:sym typeface="+mn-ea"/>
            </a:endParaRPr>
          </a:p>
        </p:txBody>
      </p:sp>
      <p:sp>
        <p:nvSpPr>
          <p:cNvPr id="34" name="矩形 33"/>
          <p:cNvSpPr/>
          <p:nvPr>
            <p:custDataLst>
              <p:tags r:id="rId18"/>
            </p:custDataLst>
          </p:nvPr>
        </p:nvSpPr>
        <p:spPr>
          <a:xfrm>
            <a:off x="3500755" y="3537585"/>
            <a:ext cx="8109585"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dirty="0">
                <a:solidFill>
                  <a:schemeClr val="tx1">
                    <a:lumMod val="85000"/>
                    <a:lumOff val="15000"/>
                  </a:schemeClr>
                </a:solidFill>
                <a:latin typeface="+mn-ea"/>
                <a:cs typeface="+mn-ea"/>
              </a:rPr>
              <a:t>自我控制能力在面对批评、压力或个人利益挑战时显得尤为重要，它能帮助应聘者保持容忍和理智，不影响工作表现。同时，耐心和毅力在处理工作任务时也是必不可少的。</a:t>
            </a:r>
            <a:endParaRPr lang="zh-CN" altLang="en-US" sz="1600" dirty="0">
              <a:solidFill>
                <a:schemeClr val="tx1">
                  <a:lumMod val="85000"/>
                  <a:lumOff val="15000"/>
                </a:schemeClr>
              </a:solidFill>
              <a:latin typeface="+mn-ea"/>
              <a:cs typeface="+mn-ea"/>
            </a:endParaRPr>
          </a:p>
        </p:txBody>
      </p:sp>
      <p:sp>
        <p:nvSpPr>
          <p:cNvPr id="21" name="序号"/>
          <p:cNvSpPr/>
          <p:nvPr>
            <p:custDataLst>
              <p:tags r:id="rId19"/>
            </p:custDataLst>
          </p:nvPr>
        </p:nvSpPr>
        <p:spPr>
          <a:xfrm>
            <a:off x="400686" y="4331653"/>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5</a:t>
            </a:r>
            <a:endParaRPr lang="en-US" altLang="zh-CN">
              <a:solidFill>
                <a:schemeClr val="tx1">
                  <a:lumMod val="75000"/>
                  <a:lumOff val="25000"/>
                </a:schemeClr>
              </a:solidFill>
              <a:latin typeface="+mn-ea"/>
              <a:cs typeface="+mn-ea"/>
              <a:sym typeface="+mn-ea"/>
            </a:endParaRPr>
          </a:p>
        </p:txBody>
      </p:sp>
      <p:sp>
        <p:nvSpPr>
          <p:cNvPr id="22" name="圆角矩形 9"/>
          <p:cNvSpPr/>
          <p:nvPr>
            <p:custDataLst>
              <p:tags r:id="rId20"/>
            </p:custDataLst>
          </p:nvPr>
        </p:nvSpPr>
        <p:spPr>
          <a:xfrm>
            <a:off x="1050290" y="4269740"/>
            <a:ext cx="10728325"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3" name="圆角矩形 26"/>
          <p:cNvSpPr/>
          <p:nvPr>
            <p:custDataLst>
              <p:tags r:id="rId21"/>
            </p:custDataLst>
          </p:nvPr>
        </p:nvSpPr>
        <p:spPr>
          <a:xfrm flipH="1">
            <a:off x="1148080" y="4385945"/>
            <a:ext cx="2219960" cy="47498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solidFill>
                  <a:schemeClr val="lt1"/>
                </a:solidFill>
                <a:latin typeface="+mn-ea"/>
                <a:cs typeface="+mn-ea"/>
                <a:sym typeface="+mn-ea"/>
              </a:rPr>
              <a:t>人际交往能力的评估</a:t>
            </a:r>
            <a:endParaRPr lang="zh-CN" altLang="en-US" sz="1600" b="1">
              <a:solidFill>
                <a:schemeClr val="lt1"/>
              </a:solidFill>
              <a:latin typeface="+mn-ea"/>
              <a:cs typeface="+mn-ea"/>
              <a:sym typeface="+mn-ea"/>
            </a:endParaRPr>
          </a:p>
        </p:txBody>
      </p:sp>
      <p:sp>
        <p:nvSpPr>
          <p:cNvPr id="36" name="矩形 35"/>
          <p:cNvSpPr/>
          <p:nvPr>
            <p:custDataLst>
              <p:tags r:id="rId22"/>
            </p:custDataLst>
          </p:nvPr>
        </p:nvSpPr>
        <p:spPr>
          <a:xfrm>
            <a:off x="3500755" y="4327525"/>
            <a:ext cx="8144510"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在面试中，通过询问应聘者参与的社会活动、交往的人群类型以及社交场合的角色，可以了解其人际交往倾向和技巧。这对于需要团队合作或客户服务的职位尤为重要。</a:t>
            </a:r>
            <a:endParaRPr lang="zh-CN" altLang="en-US" sz="1600">
              <a:solidFill>
                <a:schemeClr val="tx1">
                  <a:lumMod val="85000"/>
                  <a:lumOff val="15000"/>
                </a:schemeClr>
              </a:solidFill>
              <a:latin typeface="+mn-ea"/>
              <a:cs typeface="+mn-ea"/>
            </a:endParaRPr>
          </a:p>
        </p:txBody>
      </p:sp>
      <p:sp>
        <p:nvSpPr>
          <p:cNvPr id="24" name="序号"/>
          <p:cNvSpPr/>
          <p:nvPr>
            <p:custDataLst>
              <p:tags r:id="rId23"/>
            </p:custDataLst>
          </p:nvPr>
        </p:nvSpPr>
        <p:spPr>
          <a:xfrm>
            <a:off x="400686" y="5119688"/>
            <a:ext cx="536400" cy="536400"/>
          </a:xfrm>
          <a:prstGeom prst="ellipse">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a:solidFill>
                  <a:schemeClr val="tx1">
                    <a:lumMod val="75000"/>
                    <a:lumOff val="25000"/>
                  </a:schemeClr>
                </a:solidFill>
                <a:latin typeface="+mn-ea"/>
                <a:cs typeface="+mn-ea"/>
                <a:sym typeface="+mn-ea"/>
              </a:rPr>
              <a:t>6</a:t>
            </a:r>
            <a:endParaRPr lang="en-US" altLang="zh-CN">
              <a:solidFill>
                <a:schemeClr val="tx1">
                  <a:lumMod val="75000"/>
                  <a:lumOff val="25000"/>
                </a:schemeClr>
              </a:solidFill>
              <a:latin typeface="+mn-ea"/>
              <a:cs typeface="+mn-ea"/>
              <a:sym typeface="+mn-ea"/>
            </a:endParaRPr>
          </a:p>
        </p:txBody>
      </p:sp>
      <p:sp>
        <p:nvSpPr>
          <p:cNvPr id="25" name="圆角矩形 9"/>
          <p:cNvSpPr/>
          <p:nvPr>
            <p:custDataLst>
              <p:tags r:id="rId24"/>
            </p:custDataLst>
          </p:nvPr>
        </p:nvSpPr>
        <p:spPr>
          <a:xfrm>
            <a:off x="1050290" y="5059680"/>
            <a:ext cx="10728325" cy="707390"/>
          </a:xfrm>
          <a:prstGeom prst="roundRect">
            <a:avLst>
              <a:gd name="adj" fmla="val 50000"/>
            </a:avLst>
          </a:prstGeom>
          <a:solidFill>
            <a:schemeClr val="tx1">
              <a:lumMod val="75000"/>
              <a:lumOff val="25000"/>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latin typeface="+mn-ea"/>
              <a:sym typeface="+mn-ea"/>
            </a:endParaRPr>
          </a:p>
        </p:txBody>
      </p:sp>
      <p:sp>
        <p:nvSpPr>
          <p:cNvPr id="26" name="圆角矩形 33"/>
          <p:cNvSpPr/>
          <p:nvPr>
            <p:custDataLst>
              <p:tags r:id="rId25"/>
            </p:custDataLst>
          </p:nvPr>
        </p:nvSpPr>
        <p:spPr>
          <a:xfrm flipH="1">
            <a:off x="1148080" y="5175885"/>
            <a:ext cx="2219960" cy="47498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dirty="0">
                <a:solidFill>
                  <a:schemeClr val="lt1"/>
                </a:solidFill>
                <a:latin typeface="+mn-ea"/>
                <a:cs typeface="+mn-ea"/>
                <a:sym typeface="+mn-ea"/>
              </a:rPr>
              <a:t>上进心与进取心的识别</a:t>
            </a:r>
            <a:endParaRPr lang="zh-CN" altLang="en-US" sz="1600" b="1" dirty="0">
              <a:solidFill>
                <a:schemeClr val="lt1"/>
              </a:solidFill>
              <a:latin typeface="+mn-ea"/>
              <a:cs typeface="+mn-ea"/>
              <a:sym typeface="+mn-ea"/>
            </a:endParaRPr>
          </a:p>
        </p:txBody>
      </p:sp>
      <p:sp>
        <p:nvSpPr>
          <p:cNvPr id="37" name="矩形 36"/>
          <p:cNvSpPr/>
          <p:nvPr>
            <p:custDataLst>
              <p:tags r:id="rId26"/>
            </p:custDataLst>
          </p:nvPr>
        </p:nvSpPr>
        <p:spPr>
          <a:xfrm>
            <a:off x="3500755" y="5117465"/>
            <a:ext cx="8097520" cy="591185"/>
          </a:xfrm>
          <a:prstGeom prst="rect">
            <a:avLst/>
          </a:prstGeom>
          <a:noFill/>
        </p:spPr>
        <p:txBody>
          <a:bodyPr wrap="square" lIns="0" tIns="0" rIns="0" bIns="0" rtlCol="0" anchor="ctr" anchorCtr="0">
            <a:noAutofit/>
          </a:bodyPr>
          <a:p>
            <a:pPr>
              <a:lnSpc>
                <a:spcPct val="150000"/>
              </a:lnSpc>
              <a:spcBef>
                <a:spcPct val="0"/>
              </a:spcBef>
              <a:spcAft>
                <a:spcPct val="0"/>
              </a:spcAft>
            </a:pPr>
            <a:r>
              <a:rPr lang="zh-CN" altLang="en-US" sz="1600">
                <a:solidFill>
                  <a:schemeClr val="tx1">
                    <a:lumMod val="85000"/>
                    <a:lumOff val="15000"/>
                  </a:schemeClr>
                </a:solidFill>
                <a:latin typeface="+mn-ea"/>
                <a:cs typeface="+mn-ea"/>
              </a:rPr>
              <a:t>上进心和进取心强的应聘者通常有明确的职业目标，并为之积极努力。他们在工作中追求卓越，不满足于现状，经常有创新表现。</a:t>
            </a:r>
            <a:endParaRPr lang="zh-CN" altLang="en-US" sz="1600">
              <a:solidFill>
                <a:schemeClr val="tx1">
                  <a:lumMod val="85000"/>
                  <a:lumOff val="15000"/>
                </a:schemeClr>
              </a:solidFill>
              <a:latin typeface="+mn-ea"/>
              <a:cs typeface="+mn-ea"/>
            </a:endParaRPr>
          </a:p>
        </p:txBody>
      </p:sp>
      <p:cxnSp>
        <p:nvCxnSpPr>
          <p:cNvPr id="27" name="直接连接符 26"/>
          <p:cNvCxnSpPr/>
          <p:nvPr>
            <p:custDataLst>
              <p:tags r:id="rId27"/>
            </p:custDataLst>
          </p:nvPr>
        </p:nvCxnSpPr>
        <p:spPr>
          <a:xfrm>
            <a:off x="669291" y="2502853"/>
            <a:ext cx="0" cy="251888"/>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custDataLst>
              <p:tags r:id="rId28"/>
            </p:custDataLst>
          </p:nvPr>
        </p:nvCxnSpPr>
        <p:spPr>
          <a:xfrm>
            <a:off x="669291" y="3291523"/>
            <a:ext cx="0" cy="251888"/>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custDataLst>
              <p:tags r:id="rId29"/>
            </p:custDataLst>
          </p:nvPr>
        </p:nvCxnSpPr>
        <p:spPr>
          <a:xfrm>
            <a:off x="669291" y="4079558"/>
            <a:ext cx="0" cy="251888"/>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custDataLst>
              <p:tags r:id="rId30"/>
            </p:custDataLst>
          </p:nvPr>
        </p:nvCxnSpPr>
        <p:spPr>
          <a:xfrm>
            <a:off x="669291" y="4868228"/>
            <a:ext cx="0" cy="251890"/>
          </a:xfrm>
          <a:prstGeom prst="line">
            <a:avLst/>
          </a:prstGeom>
          <a:ln w="19050">
            <a:solidFill>
              <a:schemeClr val="tx1">
                <a:lumMod val="40000"/>
                <a:lumOff val="60000"/>
                <a:alpha val="20000"/>
              </a:schemeClr>
            </a:solidFill>
          </a:ln>
        </p:spPr>
        <p:style>
          <a:lnRef idx="1">
            <a:schemeClr val="accent1"/>
          </a:lnRef>
          <a:fillRef idx="0">
            <a:schemeClr val="accent1"/>
          </a:fillRef>
          <a:effectRef idx="0">
            <a:schemeClr val="accent1"/>
          </a:effectRef>
          <a:fontRef idx="minor">
            <a:schemeClr val="tx1"/>
          </a:fontRef>
        </p:style>
      </p:cxnSp>
    </p:spTree>
    <p:custDataLst>
      <p:tags r:id="rId3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62312" y="24511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（四）了解业务能力</a:t>
            </a:r>
            <a:endParaRPr lang="zh-CN" altLang="en-US" sz="2800">
              <a:solidFill>
                <a:schemeClr val="accent1">
                  <a:lumMod val="50000"/>
                </a:schemeClr>
              </a:solidFill>
            </a:endParaRPr>
          </a:p>
        </p:txBody>
      </p:sp>
      <p:sp>
        <p:nvSpPr>
          <p:cNvPr id="5" name="图形 3"/>
          <p:cNvSpPr/>
          <p:nvPr>
            <p:custDataLst>
              <p:tags r:id="rId2"/>
            </p:custDataLst>
          </p:nvPr>
        </p:nvSpPr>
        <p:spPr>
          <a:xfrm>
            <a:off x="696000"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accent1"/>
          </a:solidFill>
          <a:ln w="6243" cap="flat">
            <a:noFill/>
            <a:prstDash val="solid"/>
            <a:miter/>
          </a:ln>
        </p:spPr>
        <p:txBody>
          <a:bodyPr rtlCol="0" anchor="ctr"/>
          <a:p>
            <a:endParaRPr lang="zh-CN" altLang="en-US">
              <a:solidFill>
                <a:schemeClr val="tx1"/>
              </a:solidFill>
            </a:endParaRPr>
          </a:p>
        </p:txBody>
      </p:sp>
      <p:sp>
        <p:nvSpPr>
          <p:cNvPr id="7" name="图形 1"/>
          <p:cNvSpPr/>
          <p:nvPr>
            <p:custDataLst>
              <p:tags r:id="rId3"/>
            </p:custDataLst>
          </p:nvPr>
        </p:nvSpPr>
        <p:spPr>
          <a:xfrm flipH="1" flipV="1">
            <a:off x="5763864" y="1341726"/>
            <a:ext cx="5656527" cy="4934385"/>
          </a:xfrm>
          <a:custGeom>
            <a:avLst/>
            <a:gdLst>
              <a:gd name="connsiteX0" fmla="*/ 0 w 5656607"/>
              <a:gd name="connsiteY0" fmla="*/ 298931 h 4934454"/>
              <a:gd name="connsiteX1" fmla="*/ 0 w 5656607"/>
              <a:gd name="connsiteY1" fmla="*/ 4635524 h 4934454"/>
              <a:gd name="connsiteX2" fmla="*/ 312591 w 5656607"/>
              <a:gd name="connsiteY2" fmla="*/ 4934455 h 4934454"/>
              <a:gd name="connsiteX3" fmla="*/ 4364164 w 5656607"/>
              <a:gd name="connsiteY3" fmla="*/ 4934455 h 4934454"/>
              <a:gd name="connsiteX4" fmla="*/ 4669709 w 5656607"/>
              <a:gd name="connsiteY4" fmla="*/ 4698646 h 4934454"/>
              <a:gd name="connsiteX5" fmla="*/ 5649438 w 5656607"/>
              <a:gd name="connsiteY5" fmla="*/ 362058 h 4934454"/>
              <a:gd name="connsiteX6" fmla="*/ 5343892 w 5656607"/>
              <a:gd name="connsiteY6" fmla="*/ 0 h 4934454"/>
              <a:gd name="connsiteX7" fmla="*/ 312591 w 5656607"/>
              <a:gd name="connsiteY7" fmla="*/ 0 h 4934454"/>
              <a:gd name="connsiteX8" fmla="*/ 0 w 5656607"/>
              <a:gd name="connsiteY8" fmla="*/ 298931 h 493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56607" h="4934454">
                <a:moveTo>
                  <a:pt x="0" y="298931"/>
                </a:moveTo>
                <a:lnTo>
                  <a:pt x="0" y="4635524"/>
                </a:lnTo>
                <a:cubicBezTo>
                  <a:pt x="0" y="4800617"/>
                  <a:pt x="139952" y="4934455"/>
                  <a:pt x="312591" y="4934455"/>
                </a:cubicBezTo>
                <a:lnTo>
                  <a:pt x="4364164" y="4934455"/>
                </a:lnTo>
                <a:cubicBezTo>
                  <a:pt x="4511369" y="4934455"/>
                  <a:pt x="4638625" y="4836244"/>
                  <a:pt x="4669709" y="4698646"/>
                </a:cubicBezTo>
                <a:lnTo>
                  <a:pt x="5649438" y="362058"/>
                </a:lnTo>
                <a:cubicBezTo>
                  <a:pt x="5691506" y="175836"/>
                  <a:pt x="5543119" y="0"/>
                  <a:pt x="5343892" y="0"/>
                </a:cubicBezTo>
                <a:lnTo>
                  <a:pt x="312591" y="0"/>
                </a:lnTo>
                <a:cubicBezTo>
                  <a:pt x="139952" y="0"/>
                  <a:pt x="0" y="133836"/>
                  <a:pt x="0" y="298931"/>
                </a:cubicBezTo>
                <a:close/>
              </a:path>
            </a:pathLst>
          </a:custGeom>
          <a:solidFill>
            <a:schemeClr val="tx1">
              <a:lumMod val="40000"/>
              <a:lumOff val="60000"/>
              <a:alpha val="15000"/>
            </a:schemeClr>
          </a:solidFill>
          <a:ln w="6243" cap="flat">
            <a:noFill/>
            <a:prstDash val="solid"/>
            <a:miter/>
          </a:ln>
        </p:spPr>
        <p:txBody>
          <a:bodyPr rtlCol="0" anchor="ctr"/>
          <a:p>
            <a:endParaRPr lang="zh-CN" altLang="en-US" dirty="0">
              <a:solidFill>
                <a:schemeClr val="bg1">
                  <a:lumMod val="95000"/>
                </a:schemeClr>
              </a:solidFill>
            </a:endParaRPr>
          </a:p>
        </p:txBody>
      </p:sp>
      <p:sp>
        <p:nvSpPr>
          <p:cNvPr id="8" name="矩形 10"/>
          <p:cNvSpPr/>
          <p:nvPr>
            <p:custDataLst>
              <p:tags r:id="rId4"/>
            </p:custDataLst>
          </p:nvPr>
        </p:nvSpPr>
        <p:spPr>
          <a:xfrm>
            <a:off x="1062390" y="2727276"/>
            <a:ext cx="4395567" cy="3179414"/>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FFFFFF"/>
                </a:solidFill>
                <a:latin typeface="+mn-ea"/>
                <a:cs typeface="+mn-ea"/>
              </a:rPr>
              <a:t>对于特定行业或岗位，如教师、市场营销等，面试中需要重点考察应聘者的业务能力，特别是实践能力和实际操作技能。例如，教师职位的候选人可能需要试讲，市场营销岗位的应聘者可能需要现场演示推销技巧。</a:t>
            </a:r>
            <a:endParaRPr lang="zh-CN" altLang="en-US" sz="1600" dirty="0">
              <a:ln>
                <a:noFill/>
                <a:prstDash val="sysDot"/>
              </a:ln>
              <a:solidFill>
                <a:srgbClr val="FFFFFF"/>
              </a:solidFill>
              <a:latin typeface="+mn-ea"/>
              <a:cs typeface="+mn-ea"/>
            </a:endParaRPr>
          </a:p>
        </p:txBody>
      </p:sp>
      <p:sp>
        <p:nvSpPr>
          <p:cNvPr id="9" name="矩形 11"/>
          <p:cNvSpPr/>
          <p:nvPr>
            <p:custDataLst>
              <p:tags r:id="rId5"/>
            </p:custDataLst>
          </p:nvPr>
        </p:nvSpPr>
        <p:spPr>
          <a:xfrm>
            <a:off x="6906260" y="2727325"/>
            <a:ext cx="4208145" cy="317944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在艺术类职位的招聘中，候选人通常需要当场表演才艺，以证明其专业技能。这样的展示能够直观地反映应聘者是否具备岗位所需的实践操作能力。</a:t>
            </a:r>
            <a:endParaRPr lang="zh-CN" altLang="en-US" sz="1600" dirty="0">
              <a:ln>
                <a:noFill/>
                <a:prstDash val="sysDot"/>
              </a:ln>
              <a:solidFill>
                <a:schemeClr val="tx1">
                  <a:lumMod val="85000"/>
                  <a:lumOff val="15000"/>
                </a:schemeClr>
              </a:solidFill>
              <a:latin typeface="+mn-ea"/>
              <a:cs typeface="+mn-ea"/>
            </a:endParaRPr>
          </a:p>
        </p:txBody>
      </p:sp>
      <p:pic>
        <p:nvPicPr>
          <p:cNvPr id="13" name="图形 9"/>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4919326" y="1848449"/>
            <a:ext cx="540504" cy="723445"/>
          </a:xfrm>
          <a:prstGeom prst="rect">
            <a:avLst/>
          </a:prstGeom>
        </p:spPr>
      </p:pic>
      <p:sp>
        <p:nvSpPr>
          <p:cNvPr id="14" name="标题"/>
          <p:cNvSpPr txBox="1"/>
          <p:nvPr>
            <p:custDataLst>
              <p:tags r:id="rId9"/>
            </p:custDataLst>
          </p:nvPr>
        </p:nvSpPr>
        <p:spPr>
          <a:xfrm>
            <a:off x="1062390" y="1730975"/>
            <a:ext cx="3807406" cy="958202"/>
          </a:xfrm>
          <a:prstGeom prst="rect">
            <a:avLst/>
          </a:prstGeom>
          <a:noFill/>
        </p:spPr>
        <p:txBody>
          <a:bodyPr wrap="square" lIns="0" tIns="0" rIns="0" bIns="0" rtlCol="0" anchor="ctr">
            <a:noAutofit/>
          </a:bodyPr>
          <a:p>
            <a:pPr algn="l"/>
            <a:r>
              <a:rPr lang="zh-CN" altLang="en-US" sz="2000" b="1" spc="300" dirty="0">
                <a:solidFill>
                  <a:srgbClr val="FFFFFF"/>
                </a:solidFill>
                <a:latin typeface="+mn-ea"/>
              </a:rPr>
              <a:t>特定岗位的实践能力考察</a:t>
            </a:r>
            <a:endParaRPr lang="zh-CN" altLang="en-US" sz="2000" b="1" spc="300" dirty="0">
              <a:solidFill>
                <a:srgbClr val="FFFFFF"/>
              </a:solidFill>
              <a:latin typeface="+mn-ea"/>
            </a:endParaRPr>
          </a:p>
        </p:txBody>
      </p:sp>
      <p:sp>
        <p:nvSpPr>
          <p:cNvPr id="15" name="标题"/>
          <p:cNvSpPr txBox="1"/>
          <p:nvPr>
            <p:custDataLst>
              <p:tags r:id="rId10"/>
            </p:custDataLst>
          </p:nvPr>
        </p:nvSpPr>
        <p:spPr>
          <a:xfrm>
            <a:off x="7307527" y="1730975"/>
            <a:ext cx="3807406" cy="958202"/>
          </a:xfrm>
          <a:prstGeom prst="rect">
            <a:avLst/>
          </a:prstGeom>
          <a:noFill/>
        </p:spPr>
        <p:txBody>
          <a:bodyPr wrap="square" lIns="0" tIns="0" rIns="0" bIns="0" rtlCol="0" anchor="ctr">
            <a:noAutofit/>
          </a:bodyPr>
          <a:p>
            <a:pPr algn="r"/>
            <a:r>
              <a:rPr lang="zh-CN" altLang="en-US" sz="2000" b="1" spc="300" dirty="0">
                <a:solidFill>
                  <a:schemeClr val="accent2"/>
                </a:solidFill>
                <a:latin typeface="+mn-ea"/>
              </a:rPr>
              <a:t>实际操作技能的展示</a:t>
            </a:r>
            <a:endParaRPr lang="zh-CN" altLang="en-US" sz="2000" b="1" spc="300" dirty="0">
              <a:solidFill>
                <a:schemeClr val="accent2"/>
              </a:solidFill>
              <a:latin typeface="+mn-ea"/>
            </a:endParaRPr>
          </a:p>
        </p:txBody>
      </p:sp>
      <p:pic>
        <p:nvPicPr>
          <p:cNvPr id="16" name="图片 3" descr="333438303937363b333438313037303bb6a8cebbb2fac6b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718890" y="1844639"/>
            <a:ext cx="675630" cy="675630"/>
          </a:xfrm>
          <a:prstGeom prst="rect">
            <a:avLst/>
          </a:prstGeom>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（五）了解职业生涯规划</a:t>
            </a:r>
            <a:endParaRPr lang="zh-CN" altLang="en-US" sz="2800">
              <a:solidFill>
                <a:schemeClr val="accent1">
                  <a:lumMod val="50000"/>
                </a:schemeClr>
              </a:solidFill>
            </a:endParaRPr>
          </a:p>
        </p:txBody>
      </p:sp>
      <p:sp>
        <p:nvSpPr>
          <p:cNvPr id="7" name="正文"/>
          <p:cNvSpPr txBox="1"/>
          <p:nvPr>
            <p:custDataLst>
              <p:tags r:id="rId2"/>
            </p:custDataLst>
          </p:nvPr>
        </p:nvSpPr>
        <p:spPr>
          <a:xfrm>
            <a:off x="610235" y="2008505"/>
            <a:ext cx="5184000" cy="1805940"/>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在面试中了解应聘者是否有明确的职业生涯规划，以及这些规划是否符合实际和单位的需求。一个有实际职业规划的应聘者，通常思维清晰，自我发展意识和自我约束力强，能更快地与企业磨合，发挥作用。</a:t>
            </a:r>
            <a:endParaRPr lang="zh-CN" altLang="en-US" sz="1600" kern="0" dirty="0">
              <a:ln>
                <a:noFill/>
                <a:prstDash val="sysDot"/>
              </a:ln>
              <a:solidFill>
                <a:schemeClr val="tx1">
                  <a:lumMod val="85000"/>
                  <a:lumOff val="15000"/>
                </a:schemeClr>
              </a:solidFill>
              <a:uFillTx/>
              <a:latin typeface="+mn-ea"/>
              <a:sym typeface="+mn-ea"/>
            </a:endParaRPr>
          </a:p>
        </p:txBody>
      </p:sp>
      <p:sp>
        <p:nvSpPr>
          <p:cNvPr id="8" name="标题"/>
          <p:cNvSpPr txBox="1"/>
          <p:nvPr>
            <p:custDataLst>
              <p:tags r:id="rId3"/>
            </p:custDataLst>
          </p:nvPr>
        </p:nvSpPr>
        <p:spPr>
          <a:xfrm>
            <a:off x="610235" y="1676400"/>
            <a:ext cx="5184140" cy="327025"/>
          </a:xfrm>
          <a:prstGeom prst="rect">
            <a:avLst/>
          </a:prstGeom>
          <a:noFill/>
        </p:spPr>
        <p:txBody>
          <a:bodyPr wrap="square" lIns="0" tIns="0" rIns="0" bIns="0" rtlCol="0" anchor="b">
            <a:noAutofit/>
          </a:bodyPr>
          <a:p>
            <a:pPr lvl="0" algn="l">
              <a:buClrTx/>
              <a:buSzTx/>
              <a:buFontTx/>
            </a:pPr>
            <a:r>
              <a:rPr lang="zh-CN" altLang="en-US" sz="2000" b="1" dirty="0">
                <a:solidFill>
                  <a:schemeClr val="accent1"/>
                </a:solidFill>
                <a:uFillTx/>
                <a:latin typeface="+mn-ea"/>
                <a:sym typeface="+mn-ea"/>
              </a:rPr>
              <a:t>职业规划的现实性与适应性</a:t>
            </a:r>
            <a:endParaRPr lang="zh-CN" altLang="en-US" sz="2000" b="1" dirty="0">
              <a:solidFill>
                <a:schemeClr val="accent1"/>
              </a:solidFill>
              <a:uFillTx/>
              <a:latin typeface="+mn-ea"/>
              <a:sym typeface="+mn-ea"/>
            </a:endParaRPr>
          </a:p>
        </p:txBody>
      </p:sp>
      <p:sp>
        <p:nvSpPr>
          <p:cNvPr id="12" name="正文"/>
          <p:cNvSpPr txBox="1"/>
          <p:nvPr>
            <p:custDataLst>
              <p:tags r:id="rId4"/>
            </p:custDataLst>
          </p:nvPr>
        </p:nvSpPr>
        <p:spPr>
          <a:xfrm>
            <a:off x="610235" y="4433570"/>
            <a:ext cx="5184000" cy="1805940"/>
          </a:xfrm>
          <a:prstGeom prst="rect">
            <a:avLst/>
          </a:prstGeom>
          <a:noFill/>
        </p:spPr>
        <p:txBody>
          <a:bodyPr wrap="square" lIns="0" tIns="0" rIns="0" bIns="0" rtlCol="0" anchor="t" anchorCtr="0">
            <a:noAutofit/>
          </a:bodyPr>
          <a:p>
            <a:pPr lvl="0" indent="0" algn="just" fontAlgn="auto">
              <a:lnSpc>
                <a:spcPct val="140000"/>
              </a:lnSpc>
              <a:buClrTx/>
              <a:buSzTx/>
              <a:buFontTx/>
            </a:pPr>
            <a:r>
              <a:rPr lang="zh-CN" altLang="en-US" sz="1600" kern="0" dirty="0">
                <a:ln>
                  <a:noFill/>
                  <a:prstDash val="sysDot"/>
                </a:ln>
                <a:solidFill>
                  <a:schemeClr val="tx1">
                    <a:lumMod val="85000"/>
                    <a:lumOff val="15000"/>
                  </a:schemeClr>
                </a:solidFill>
                <a:uFillTx/>
                <a:latin typeface="+mn-ea"/>
                <a:sym typeface="+mn-ea"/>
              </a:rPr>
              <a:t>职业生涯规划对单位具有潜在价值，因为它意味着应聘者对自己有清晰的认识，能够为单位带来更直接的收益。有规划的应聘者能更快地适应企业环境，创造效益。</a:t>
            </a:r>
            <a:endParaRPr lang="zh-CN" altLang="en-US" sz="1600" kern="0" dirty="0">
              <a:ln>
                <a:noFill/>
                <a:prstDash val="sysDot"/>
              </a:ln>
              <a:solidFill>
                <a:schemeClr val="tx1">
                  <a:lumMod val="85000"/>
                  <a:lumOff val="15000"/>
                </a:schemeClr>
              </a:solidFill>
              <a:uFillTx/>
              <a:latin typeface="+mn-ea"/>
              <a:sym typeface="+mn-ea"/>
            </a:endParaRPr>
          </a:p>
        </p:txBody>
      </p:sp>
      <p:sp>
        <p:nvSpPr>
          <p:cNvPr id="13" name="标题"/>
          <p:cNvSpPr txBox="1"/>
          <p:nvPr>
            <p:custDataLst>
              <p:tags r:id="rId5"/>
            </p:custDataLst>
          </p:nvPr>
        </p:nvSpPr>
        <p:spPr>
          <a:xfrm>
            <a:off x="610235" y="4101465"/>
            <a:ext cx="5184140" cy="327025"/>
          </a:xfrm>
          <a:prstGeom prst="rect">
            <a:avLst/>
          </a:prstGeom>
          <a:noFill/>
        </p:spPr>
        <p:txBody>
          <a:bodyPr wrap="square" lIns="0" tIns="0" rIns="0" bIns="0" rtlCol="0" anchor="b">
            <a:noAutofit/>
          </a:bodyPr>
          <a:p>
            <a:pPr lvl="0" algn="l">
              <a:buClrTx/>
              <a:buSzTx/>
              <a:buFontTx/>
            </a:pPr>
            <a:r>
              <a:rPr lang="zh-CN" altLang="en-US" sz="2000" b="1" dirty="0">
                <a:solidFill>
                  <a:schemeClr val="accent2"/>
                </a:solidFill>
                <a:uFillTx/>
                <a:latin typeface="+mn-ea"/>
                <a:sym typeface="+mn-ea"/>
              </a:rPr>
              <a:t>职业规划对单位的潜在价值</a:t>
            </a:r>
            <a:endParaRPr lang="zh-CN" altLang="en-US" sz="2000" b="1" dirty="0">
              <a:solidFill>
                <a:schemeClr val="accent2"/>
              </a:solidFill>
              <a:uFillTx/>
              <a:latin typeface="+mn-ea"/>
              <a:sym typeface="+mn-ea"/>
            </a:endParaRPr>
          </a:p>
        </p:txBody>
      </p:sp>
      <p:pic>
        <p:nvPicPr>
          <p:cNvPr id="3" name="图片 2" descr="在科学大会上做演讲"/>
          <p:cNvPicPr>
            <a:picLocks noChangeAspect="1"/>
          </p:cNvPicPr>
          <p:nvPr/>
        </p:nvPicPr>
        <p:blipFill>
          <a:blip r:embed="rId6"/>
          <a:stretch>
            <a:fillRect/>
          </a:stretch>
        </p:blipFill>
        <p:spPr>
          <a:xfrm>
            <a:off x="6661785" y="1676400"/>
            <a:ext cx="5050155" cy="3716655"/>
          </a:xfrm>
          <a:prstGeom prst="trapezoid">
            <a:avLst/>
          </a:prstGeom>
        </p:spPr>
      </p:pic>
    </p:spTree>
    <p:custDataLst>
      <p:tags r:id="rId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面试前的准备</a:t>
            </a:r>
            <a:endParaRPr lang="zh-CN" altLang="en-US" sz="4400">
              <a:solidFill>
                <a:schemeClr val="accent1">
                  <a:lumMod val="50000"/>
                </a:schemeClr>
              </a:solidFill>
            </a:endParaRPr>
          </a:p>
        </p:txBody>
      </p:sp>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3600">
                <a:solidFill>
                  <a:schemeClr val="accent1">
                    <a:lumMod val="50000"/>
                  </a:schemeClr>
                </a:solidFill>
              </a:rPr>
              <a:t>一、了解用人单位和招聘者的基本情况</a:t>
            </a:r>
            <a:endParaRPr lang="zh-CN" altLang="en-US" sz="3600">
              <a:solidFill>
                <a:schemeClr val="accent1">
                  <a:lumMod val="50000"/>
                </a:schemeClr>
              </a:solidFill>
            </a:endParaRPr>
          </a:p>
        </p:txBody>
      </p:sp>
      <p:pic>
        <p:nvPicPr>
          <p:cNvPr id="129" name="图片 128" descr="/data/temp/6aa090dc-8ba8-11f0-b08c-b23c57e3f146.jpg@base@tag=imgScale&amp;m=1&amp;w=1537&amp;h=1903&amp;q=956aa090dc-8ba8-11f0-b08c-b23c57e3f146"/>
          <p:cNvPicPr>
            <a:picLocks noChangeAspect="1"/>
          </p:cNvPicPr>
          <p:nvPr>
            <p:custDataLst>
              <p:tags r:id="rId2"/>
            </p:custDataLst>
          </p:nvPr>
        </p:nvPicPr>
        <p:blipFill rotWithShape="1">
          <a:blip r:embed="rId3"/>
          <a:srcRect t="8721" b="872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13" name="正文"/>
          <p:cNvSpPr txBox="1"/>
          <p:nvPr>
            <p:custDataLst>
              <p:tags r:id="rId5"/>
            </p:custDataLst>
          </p:nvPr>
        </p:nvSpPr>
        <p:spPr>
          <a:xfrm>
            <a:off x="670201" y="1865135"/>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毕业生在面试前应了解潜在用人单位的性质，包括它是国营企业、私营企业还是合资企业等，以便评估是否符合个人职业规划。</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59151" y="138122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单位性质</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66160" y="1864995"/>
            <a:ext cx="254508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掌握用人单位的地理位置，考虑通勤便利性，以及是否愿意在该地区工作和生活。</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55483" y="138122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地理位置</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70836" y="127954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72450" y="1381157"/>
            <a:ext cx="265467" cy="265467"/>
          </a:xfrm>
          <a:prstGeom prst="rect">
            <a:avLst/>
          </a:prstGeom>
        </p:spPr>
      </p:pic>
      <p:sp>
        <p:nvSpPr>
          <p:cNvPr id="29" name="圆角矩形 28"/>
          <p:cNvSpPr/>
          <p:nvPr>
            <p:custDataLst>
              <p:tags r:id="rId13"/>
            </p:custDataLst>
          </p:nvPr>
        </p:nvSpPr>
        <p:spPr>
          <a:xfrm>
            <a:off x="3566838" y="127954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68452" y="1381157"/>
            <a:ext cx="265467" cy="265467"/>
          </a:xfrm>
          <a:prstGeom prst="rect">
            <a:avLst/>
          </a:prstGeom>
        </p:spPr>
      </p:pic>
      <p:sp>
        <p:nvSpPr>
          <p:cNvPr id="16" name="正文"/>
          <p:cNvSpPr txBox="1"/>
          <p:nvPr>
            <p:custDataLst>
              <p:tags r:id="rId17"/>
            </p:custDataLst>
          </p:nvPr>
        </p:nvSpPr>
        <p:spPr>
          <a:xfrm>
            <a:off x="640715" y="4808220"/>
            <a:ext cx="25457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了解单位的隶属关系和规模，比如它是否属于某个更大的集团或机构，这有助于评估单位的稳定性和资源背景。</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106" y="428158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隶属关系和企业规模</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50" y="4808220"/>
            <a:ext cx="25457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研究用人单位的业务范围和主要产品或服务，了解其在行业中的定位和竞争力，并评估单位的经济效益。</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108" y="428158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业务范围与经济效益</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80067" y="22161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二、应对可能提出的问题做好准备</a:t>
            </a:r>
            <a:endParaRPr lang="zh-CN" altLang="en-US" sz="3600">
              <a:solidFill>
                <a:schemeClr val="accent1">
                  <a:lumMod val="50000"/>
                </a:schemeClr>
              </a:solidFill>
            </a:endParaRPr>
          </a:p>
        </p:txBody>
      </p:sp>
      <p:sp>
        <p:nvSpPr>
          <p:cNvPr id="2" name="矩形 5"/>
          <p:cNvSpPr/>
          <p:nvPr>
            <p:custDataLst>
              <p:tags r:id="rId2"/>
            </p:custDataLst>
          </p:nvPr>
        </p:nvSpPr>
        <p:spPr>
          <a:xfrm>
            <a:off x="735330" y="3075305"/>
            <a:ext cx="23418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学习成绩与操作技能</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79931" y="372977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面试前毕业生应准备介绍自己的学习成绩，突出专业课程和相关技能，以展现自己的学术能力和知识水平。</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c0af8a0-8ba8-11f0-bed9-eae5fc593e98.jpg@base@tag=imgScale&amp;m=1&amp;w=475&amp;h=738&amp;q=956c0af8a0-8ba8-11f0-bed9-eae5fc593e98"/>
          <p:cNvPicPr>
            <a:picLocks noChangeAspect="1"/>
          </p:cNvPicPr>
          <p:nvPr>
            <p:custDataLst>
              <p:tags r:id="rId4"/>
            </p:custDataLst>
          </p:nvPr>
        </p:nvPicPr>
        <p:blipFill>
          <a:blip r:embed="rId5"/>
          <a:srcRect l="1690" r="1690"/>
          <a:stretch>
            <a:fillRect/>
          </a:stretch>
        </p:blipFill>
        <p:spPr>
          <a:xfrm>
            <a:off x="1425575" y="113728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39190" y="1793240"/>
            <a:ext cx="36957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6c0af8cf-8ba8-11f0-bed9-eae5fc593e98.jpg@base@tag=imgScale&amp;m=1&amp;w=475&amp;h=738&amp;q=956c0af8cf-8ba8-11f0-bed9-eae5fc593e98"/>
          <p:cNvPicPr>
            <a:picLocks noChangeAspect="1"/>
          </p:cNvPicPr>
          <p:nvPr>
            <p:custDataLst>
              <p:tags r:id="rId7"/>
            </p:custDataLst>
          </p:nvPr>
        </p:nvPicPr>
        <p:blipFill>
          <a:blip r:embed="rId8"/>
          <a:srcRect l="17816" r="17816"/>
          <a:stretch>
            <a:fillRect/>
          </a:stretch>
        </p:blipFill>
        <p:spPr>
          <a:xfrm>
            <a:off x="4057650" y="114109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36975" y="1783080"/>
            <a:ext cx="36957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73755" y="3070860"/>
            <a:ext cx="234188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兴趣爱好与家庭背景</a:t>
            </a:r>
            <a:endParaRPr lang="zh-CN" altLang="en-US" b="1">
              <a:solidFill>
                <a:schemeClr val="accent2"/>
              </a:solidFill>
              <a:latin typeface="+mn-ea"/>
              <a:cs typeface="+mn-ea"/>
            </a:endParaRPr>
          </a:p>
        </p:txBody>
      </p:sp>
      <p:sp>
        <p:nvSpPr>
          <p:cNvPr id="21" name="矩形 14"/>
          <p:cNvSpPr/>
          <p:nvPr>
            <p:custDataLst>
              <p:tags r:id="rId11"/>
            </p:custDataLst>
          </p:nvPr>
        </p:nvSpPr>
        <p:spPr>
          <a:xfrm>
            <a:off x="3518654" y="373549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思考并准备讨论自己的兴趣爱好，展示个人特质和生活多样性，并简要准备介绍自己的家庭背景。</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c0afab1-8ba8-11f0-bed9-eae5fc593e98.jpg@base@tag=imgScale&amp;m=1&amp;w=475&amp;h=738&amp;q=956c0afab1-8ba8-11f0-bed9-eae5fc593e98"/>
          <p:cNvPicPr>
            <a:picLocks noChangeAspect="1"/>
          </p:cNvPicPr>
          <p:nvPr>
            <p:custDataLst>
              <p:tags r:id="rId12"/>
            </p:custDataLst>
          </p:nvPr>
        </p:nvPicPr>
        <p:blipFill>
          <a:blip r:embed="rId13"/>
          <a:srcRect l="17816" r="17816"/>
          <a:stretch>
            <a:fillRect/>
          </a:stretch>
        </p:blipFill>
        <p:spPr>
          <a:xfrm>
            <a:off x="6691630" y="114109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75400" y="1783080"/>
            <a:ext cx="36957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91225" y="3070860"/>
            <a:ext cx="2341880"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个人优缺点与岗位理解</a:t>
            </a:r>
            <a:endParaRPr lang="zh-CN" altLang="en-US" b="1">
              <a:solidFill>
                <a:schemeClr val="accent3"/>
              </a:solidFill>
              <a:latin typeface="+mn-ea"/>
              <a:cs typeface="+mn-ea"/>
            </a:endParaRPr>
          </a:p>
        </p:txBody>
      </p:sp>
      <p:sp>
        <p:nvSpPr>
          <p:cNvPr id="30" name="矩形 23"/>
          <p:cNvSpPr/>
          <p:nvPr>
            <p:custDataLst>
              <p:tags r:id="rId16"/>
            </p:custDataLst>
          </p:nvPr>
        </p:nvSpPr>
        <p:spPr>
          <a:xfrm>
            <a:off x="6128798" y="373549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深思熟虑地准备谈论自己的优点和缺点，真诚地表达，同时要与应聘岗位的要求相结合，并明确表达对所应聘岗位的理解。</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6c0afac6-8ba8-11f0-bed9-eae5fc593e98.jpg@base@tag=imgScale&amp;m=1&amp;w=475&amp;h=738&amp;q=956c0afac6-8ba8-11f0-bed9-eae5fc593e98"/>
          <p:cNvPicPr>
            <a:picLocks noChangeAspect="1"/>
          </p:cNvPicPr>
          <p:nvPr>
            <p:custDataLst>
              <p:tags r:id="rId17"/>
            </p:custDataLst>
          </p:nvPr>
        </p:nvPicPr>
        <p:blipFill rotWithShape="1">
          <a:blip r:embed="rId18"/>
          <a:srcRect l="8195" r="8195"/>
          <a:stretch>
            <a:fillRect/>
          </a:stretch>
        </p:blipFill>
        <p:spPr>
          <a:xfrm>
            <a:off x="9251950" y="113728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92235" y="1793240"/>
            <a:ext cx="36957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565515" y="3075305"/>
            <a:ext cx="234188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期望薪资与工作规划</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10295" y="3731260"/>
            <a:ext cx="228409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根据个人经验和行业标准，准备合理地表达自己的薪资期望，同时考虑谈判空间，并思考并准备描述自己的职业规划。</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1192530" y="139065"/>
            <a:ext cx="6590665" cy="982345"/>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三、面试的自我准备</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（一）准备好自我介绍</a:t>
            </a:r>
            <a:endParaRPr lang="zh-CN" altLang="en-US" sz="2800" spc="0" dirty="0">
              <a:solidFill>
                <a:schemeClr val="accent1">
                  <a:lumMod val="50000"/>
                </a:schemeClr>
              </a:solidFill>
              <a:uFillTx/>
            </a:endParaRPr>
          </a:p>
        </p:txBody>
      </p:sp>
      <p:pic>
        <p:nvPicPr>
          <p:cNvPr id="2" name="图片 4" descr="/data/temp/f5281431-8ba8-11f0-84cb-aec23554998a.jpg@base@tag=imgScale&amp;m=1&amp;w=509&amp;h=273&amp;q=95f5281431-8ba8-11f0-84cb-aec23554998a"/>
          <p:cNvPicPr>
            <a:picLocks noChangeAspect="1"/>
          </p:cNvPicPr>
          <p:nvPr>
            <p:custDataLst>
              <p:tags r:id="rId2"/>
            </p:custDataLst>
          </p:nvPr>
        </p:nvPicPr>
        <p:blipFill>
          <a:blip r:embed="rId3"/>
          <a:srcRect t="15512" b="4156"/>
          <a:stretch>
            <a:fillRect/>
          </a:stretch>
        </p:blipFill>
        <p:spPr>
          <a:xfrm>
            <a:off x="1161161" y="269843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f52813d8-8ba8-11f0-84cb-aec23554998a.jpg@base@tag=imgScale&amp;m=1&amp;w=509&amp;h=273&amp;q=95f52813d8-8ba8-11f0-84cb-aec23554998a"/>
          <p:cNvPicPr>
            <a:picLocks noChangeAspect="1"/>
          </p:cNvPicPr>
          <p:nvPr>
            <p:custDataLst>
              <p:tags r:id="rId4"/>
            </p:custDataLst>
          </p:nvPr>
        </p:nvPicPr>
        <p:blipFill>
          <a:blip r:embed="rId5"/>
          <a:srcRect t="4040" b="4040"/>
          <a:stretch>
            <a:fillRect/>
          </a:stretch>
        </p:blipFill>
        <p:spPr>
          <a:xfrm>
            <a:off x="1161161" y="389725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f528160f-8ba8-11f0-84cb-aec23554998a.jpg@base@tag=imgScale&amp;m=1&amp;w=509&amp;h=273&amp;q=95f528160f-8ba8-11f0-84cb-aec23554998a"/>
          <p:cNvPicPr>
            <a:picLocks noChangeAspect="1"/>
          </p:cNvPicPr>
          <p:nvPr>
            <p:custDataLst>
              <p:tags r:id="rId6"/>
            </p:custDataLst>
          </p:nvPr>
        </p:nvPicPr>
        <p:blipFill rotWithShape="1">
          <a:blip r:embed="rId7"/>
          <a:srcRect t="9048" b="9049"/>
          <a:stretch>
            <a:fillRect/>
          </a:stretch>
        </p:blipFill>
        <p:spPr>
          <a:xfrm>
            <a:off x="1161161" y="509606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f52813c6-8ba8-11f0-84cb-aec23554998a.jpg@base@tag=imgScale&amp;m=1&amp;w=508&amp;h=273&amp;q=95f52813c6-8ba8-11f0-84cb-aec23554998a"/>
          <p:cNvPicPr>
            <a:picLocks noChangeAspect="1"/>
          </p:cNvPicPr>
          <p:nvPr>
            <p:custDataLst>
              <p:tags r:id="rId8"/>
            </p:custDataLst>
          </p:nvPr>
        </p:nvPicPr>
        <p:blipFill>
          <a:blip r:embed="rId9"/>
          <a:srcRect t="9499" b="9865"/>
          <a:stretch>
            <a:fillRect/>
          </a:stretch>
        </p:blipFill>
        <p:spPr>
          <a:xfrm>
            <a:off x="1161161" y="149834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227705" y="1875790"/>
            <a:ext cx="815467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在求职面试中，自我介绍是给用人单位留下第一印象的关键环节，通常需要简洁明了地介绍个人背景，包括教育经历、工作经验等。</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227705" y="1540510"/>
            <a:ext cx="815467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简洁明了的个人背景</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227705" y="3074670"/>
            <a:ext cx="815467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求职者应通过自我介绍突出自己的优势和相关经验，让用人单位快速了解自己的专业能力和过往成就。</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227705" y="2738755"/>
            <a:ext cx="815467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突出个人优势与经验</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227705" y="4273550"/>
            <a:ext cx="815467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在自我介绍中，求职者应明确表达自己的职业目标和对工作的热情，这有助于用人单位判断求职者是否符合职位需求。</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227705" y="3937635"/>
            <a:ext cx="815467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展现职业目标与热情</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227705" y="5472430"/>
            <a:ext cx="815467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自我介绍需要精心准备并多次练习，以确保在面试时能够流畅、自信地表达，给用人单位留下良好印象。</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227705" y="5136515"/>
            <a:ext cx="815467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练习与准备的重要性</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5805170" cy="116141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第八章　应聘实务</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第二部分　就业指导</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f5461627-8ba8-11f0-acbe-26d7ebbe1d12.jpg@base@tag=imgScale&amp;m=1&amp;w=1423&amp;h=1781&amp;q=95f5461627-8ba8-11f0-acbe-26d7ebbe1d12"/>
          <p:cNvPicPr>
            <a:picLocks noChangeAspect="1"/>
          </p:cNvPicPr>
          <p:nvPr>
            <p:custDataLst>
              <p:tags r:id="rId2"/>
            </p:custDataLst>
          </p:nvPr>
        </p:nvPicPr>
        <p:blipFill>
          <a:blip r:embed="rId3"/>
          <a:srcRect t="16561"/>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（二）提高语言表达能力</a:t>
            </a:r>
            <a:endParaRPr lang="zh-CN" altLang="en-US" sz="2800">
              <a:solidFill>
                <a:schemeClr val="accent1">
                  <a:lumMod val="50000"/>
                </a:schemeClr>
              </a:solidFill>
            </a:endParaRPr>
          </a:p>
        </p:txBody>
      </p:sp>
      <p:sp>
        <p:nvSpPr>
          <p:cNvPr id="3" name="边界"/>
          <p:cNvSpPr/>
          <p:nvPr>
            <p:custDataLst>
              <p:tags r:id="rId5"/>
            </p:custDataLst>
          </p:nvPr>
        </p:nvSpPr>
        <p:spPr>
          <a:xfrm>
            <a:off x="459105" y="1230630"/>
            <a:ext cx="6297295" cy="457517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459105" y="1224280"/>
            <a:ext cx="49657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857885" y="1224915"/>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思维敏捷与条理清晰</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856615" y="1579245"/>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求职者在面试中需要展现出思维敏捷和条理清晰的语言表达能力，这有助于更好地回答问题和展示自己的专业素养。</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a:off x="599642" y="1639631"/>
            <a:ext cx="10795" cy="68326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459105" y="2446655"/>
            <a:ext cx="49657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857885" y="244729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表达流畅与镇定自若</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856615" y="2802255"/>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在面试过程中，求职者应保持表达流畅和镇定自若，即使面对压力也能清晰地传达自己的观点和想法。</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a:off x="599642" y="2861745"/>
            <a:ext cx="10795" cy="68326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459105" y="3669665"/>
            <a:ext cx="49657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857885" y="367030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针对性准备与实际演练</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856615" y="4024630"/>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求职者应针对面试内容进行有针对性的准备，通过实际演练来提升语言表达技巧，确保在实际面试中能够应对自如。</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a:off x="599642" y="4085129"/>
            <a:ext cx="10795" cy="683260"/>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459105" y="4892675"/>
            <a:ext cx="496570" cy="332105"/>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857885" y="4893310"/>
            <a:ext cx="5813425" cy="340360"/>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面试中的有效沟通</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856615" y="5247640"/>
            <a:ext cx="58134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面试不仅是用人单位了解求职者的机会，也是求职者展示自己沟通能力的平台，有效的沟通技巧能够帮助求职者更好地与面试官互动。</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44507" y="2330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（三）克服心理障碍</a:t>
            </a:r>
            <a:endParaRPr lang="zh-CN" altLang="en-US" sz="28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面试时产生紧张情绪是正常现象，求职者需要学会正确面对紧张，采取适当方法缓解压力。</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正确面对紧张情绪</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求职者可以通过多种策略减轻面试的心理负担，如提前准备、模拟面试等，以更加轻松的状态参加面试。</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减轻心理负担的策略</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自信心的增强和自我肯定有助于求职者克服面试中的心理障碍，保持积极的心态面对挑战。</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增强自信心与自我肯定</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面试中有效的情绪管理是求职成功的关键，求职者应学会控制情绪，保持冷静和专注。</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面试中的情绪管理</a:t>
            </a:r>
            <a:endParaRPr lang="zh-CN" altLang="en-US" sz="2400" b="1">
              <a:solidFill>
                <a:schemeClr val="accent4"/>
              </a:solidFill>
              <a:latin typeface="+mn-ea"/>
              <a:cs typeface="+mn-ea"/>
            </a:endParaRPr>
          </a:p>
        </p:txBody>
      </p:sp>
      <p:pic>
        <p:nvPicPr>
          <p:cNvPr id="19" name="图片 22" descr="/data/temp/f50a42aa-8ba8-11f0-92ee-4eee6f53376e.jpg@base@tag=imgScale&amp;m=1&amp;w=450&amp;h=450&amp;q=95f50a42aa-8ba8-11f0-92ee-4eee6f53376e"/>
          <p:cNvPicPr>
            <a:picLocks noChangeAspect="1"/>
          </p:cNvPicPr>
          <p:nvPr>
            <p:custDataLst>
              <p:tags r:id="rId10"/>
            </p:custDataLst>
          </p:nvPr>
        </p:nvPicPr>
        <p:blipFill rotWithShape="1">
          <a:blip r:embed="rId11"/>
          <a:srcRect l="12333" r="12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f50a4355-8ba8-11f0-92ee-4eee6f53376e.jpg@base@tag=imgScale&amp;m=1&amp;w=450&amp;h=450&amp;q=95f50a4355-8ba8-11f0-92ee-4eee6f53376e"/>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f50a43b9-8ba8-11f0-92ee-4eee6f53376e.jpg@base@tag=imgScale&amp;m=1&amp;w=450&amp;h=450&amp;q=95f50a43b9-8ba8-11f0-92ee-4eee6f53376e"/>
          <p:cNvPicPr>
            <a:picLocks noChangeAspect="1"/>
          </p:cNvPicPr>
          <p:nvPr>
            <p:custDataLst>
              <p:tags r:id="rId14"/>
            </p:custDataLst>
          </p:nvPr>
        </p:nvPicPr>
        <p:blipFill>
          <a:blip r:embed="rId15"/>
          <a:srcRect l="15909" r="15909"/>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f50a43e0-8ba8-11f0-92ee-4eee6f53376e.jpg@base@tag=imgScale&amp;m=1&amp;w=450&amp;h=450&amp;q=95f50a43e0-8ba8-11f0-92ee-4eee6f53376e"/>
          <p:cNvPicPr>
            <a:picLocks noChangeAspect="1"/>
          </p:cNvPicPr>
          <p:nvPr>
            <p:custDataLst>
              <p:tags r:id="rId16"/>
            </p:custDataLst>
          </p:nvPr>
        </p:nvPicPr>
        <p:blipFill>
          <a:blip r:embed="rId17"/>
          <a:srcRect l="12500" r="12500"/>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（四）准备好自荐材料</a:t>
            </a:r>
            <a:endParaRPr lang="zh-CN" altLang="en-US" sz="2800">
              <a:solidFill>
                <a:schemeClr val="accent1">
                  <a:lumMod val="50000"/>
                </a:schemeClr>
              </a:solidFill>
            </a:endParaRPr>
          </a:p>
        </p:txBody>
      </p:sp>
      <p:pic>
        <p:nvPicPr>
          <p:cNvPr id="129" name="图片 128" descr="/data/temp/f52ac24d-8ba8-11f0-87bb-3e760ab6b8b9.jpg@base@tag=imgScale&amp;m=1&amp;w=1537&amp;h=1903&amp;q=95f52ac24d-8ba8-11f0-87bb-3e760ab6b8b9"/>
          <p:cNvPicPr>
            <a:picLocks noChangeAspect="1"/>
          </p:cNvPicPr>
          <p:nvPr>
            <p:custDataLst>
              <p:tags r:id="rId2"/>
            </p:custDataLst>
          </p:nvPr>
        </p:nvPicPr>
        <p:blipFill rotWithShape="1">
          <a:blip r:embed="rId3"/>
          <a:srcRect t="8867" b="8867"/>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640715" y="2059305"/>
            <a:ext cx="243967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自荐材料是求职者在面试中展示个人能力和特点的重要工具，它能够帮助求职者在众多竞争者中脱颖而出。</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31211" y="15285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自荐材料的重要性</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6950" y="2059305"/>
            <a:ext cx="243967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在自荐材料中，求职者应突出自己的专业技能和特长，这有助于吸引用人单位的注意，并与职位要求相匹配。</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027213" y="152854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展示专业技能与特长</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2896" y="142686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4510" y="1528477"/>
            <a:ext cx="265467" cy="265467"/>
          </a:xfrm>
          <a:prstGeom prst="rect">
            <a:avLst/>
          </a:prstGeom>
        </p:spPr>
      </p:pic>
      <p:sp>
        <p:nvSpPr>
          <p:cNvPr id="29" name="圆角矩形 28"/>
          <p:cNvSpPr/>
          <p:nvPr>
            <p:custDataLst>
              <p:tags r:id="rId13"/>
            </p:custDataLst>
          </p:nvPr>
        </p:nvSpPr>
        <p:spPr>
          <a:xfrm>
            <a:off x="3538898" y="142686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40512" y="1528477"/>
            <a:ext cx="265467" cy="265467"/>
          </a:xfrm>
          <a:prstGeom prst="rect">
            <a:avLst/>
          </a:prstGeom>
        </p:spPr>
      </p:pic>
      <p:sp>
        <p:nvSpPr>
          <p:cNvPr id="16" name="正文"/>
          <p:cNvSpPr txBox="1"/>
          <p:nvPr>
            <p:custDataLst>
              <p:tags r:id="rId17"/>
            </p:custDataLst>
          </p:nvPr>
        </p:nvSpPr>
        <p:spPr>
          <a:xfrm>
            <a:off x="640991" y="4737564"/>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自荐材料需要精心设计，确保其内容和格式能够吸引招聘者的关注，并留下深刻印象。</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30935" y="4231005"/>
            <a:ext cx="2377440"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吸引招聘者关注的要点</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93" y="4737564"/>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在面试过程中，求职者应合理运用自荐材料，配合口头介绍，以增强说服力和专业性。</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27213" y="4230789"/>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面试中的材料运用</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45142" y="30289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（五）准备自己将要提问的问题</a:t>
            </a:r>
            <a:endParaRPr lang="zh-CN" altLang="en-US" sz="2800">
              <a:solidFill>
                <a:schemeClr val="accent1">
                  <a:lumMod val="50000"/>
                </a:schemeClr>
              </a:solidFill>
            </a:endParaRPr>
          </a:p>
        </p:txBody>
      </p:sp>
      <p:sp>
        <p:nvSpPr>
          <p:cNvPr id="19" name="矩形 4"/>
          <p:cNvSpPr/>
          <p:nvPr>
            <p:custDataLst>
              <p:tags r:id="rId2"/>
            </p:custDataLst>
          </p:nvPr>
        </p:nvSpPr>
        <p:spPr>
          <a:xfrm>
            <a:off x="891538" y="159537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1"/>
                </a:solidFill>
                <a:latin typeface="+mn-ea"/>
                <a:cs typeface="+mn-ea"/>
                <a:sym typeface="+mn-ea"/>
              </a:rPr>
              <a:t>面试中的双向交流</a:t>
            </a:r>
            <a:endParaRPr lang="zh-CN" altLang="en-US" b="1">
              <a:solidFill>
                <a:schemeClr val="accent1"/>
              </a:solidFill>
              <a:latin typeface="+mn-ea"/>
              <a:cs typeface="+mn-ea"/>
              <a:sym typeface="+mn-ea"/>
            </a:endParaRPr>
          </a:p>
        </p:txBody>
      </p:sp>
      <p:sp>
        <p:nvSpPr>
          <p:cNvPr id="20" name="矩形 7"/>
          <p:cNvSpPr/>
          <p:nvPr>
            <p:custDataLst>
              <p:tags r:id="rId3"/>
            </p:custDataLst>
          </p:nvPr>
        </p:nvSpPr>
        <p:spPr>
          <a:xfrm>
            <a:off x="611505" y="2079625"/>
            <a:ext cx="326517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面试不仅是用人单位了解求职者的过程，也是求职者了解用人单位的机会，提问是实现有效双向交流的重要环节。</a:t>
            </a:r>
            <a:endParaRPr lang="zh-CN" altLang="en-US" sz="1600">
              <a:solidFill>
                <a:schemeClr val="tx1">
                  <a:lumMod val="85000"/>
                  <a:lumOff val="15000"/>
                </a:schemeClr>
              </a:solidFill>
              <a:latin typeface="+mn-ea"/>
              <a:cs typeface="+mn-ea"/>
              <a:sym typeface="+mn-ea"/>
            </a:endParaRPr>
          </a:p>
        </p:txBody>
      </p:sp>
      <p:cxnSp>
        <p:nvCxnSpPr>
          <p:cNvPr id="23" name="直接箭头连接符 3"/>
          <p:cNvCxnSpPr/>
          <p:nvPr>
            <p:custDataLst>
              <p:tags r:id="rId4"/>
            </p:custDataLst>
          </p:nvPr>
        </p:nvCxnSpPr>
        <p:spPr>
          <a:xfrm>
            <a:off x="1906320" y="2011319"/>
            <a:ext cx="1970506" cy="0"/>
          </a:xfrm>
          <a:prstGeom prst="straightConnector1">
            <a:avLst/>
          </a:prstGeom>
          <a:ln w="12700">
            <a:solidFill>
              <a:schemeClr val="accent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4" name="泪滴形 5"/>
          <p:cNvSpPr/>
          <p:nvPr>
            <p:custDataLst>
              <p:tags r:id="rId5"/>
            </p:custDataLst>
          </p:nvPr>
        </p:nvSpPr>
        <p:spPr>
          <a:xfrm flipH="1">
            <a:off x="4107343" y="1428994"/>
            <a:ext cx="1682201" cy="16822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5" name="泪滴形 9"/>
          <p:cNvSpPr/>
          <p:nvPr>
            <p:custDataLst>
              <p:tags r:id="rId6"/>
            </p:custDataLst>
          </p:nvPr>
        </p:nvSpPr>
        <p:spPr>
          <a:xfrm>
            <a:off x="6183899" y="1428994"/>
            <a:ext cx="1682201" cy="168220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6" name="泪滴形 10"/>
          <p:cNvSpPr/>
          <p:nvPr>
            <p:custDataLst>
              <p:tags r:id="rId7"/>
            </p:custDataLst>
          </p:nvPr>
        </p:nvSpPr>
        <p:spPr>
          <a:xfrm rot="16200000" flipH="1">
            <a:off x="4107343" y="3396325"/>
            <a:ext cx="1682201" cy="1682201"/>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29" name="泪滴形 11"/>
          <p:cNvSpPr/>
          <p:nvPr>
            <p:custDataLst>
              <p:tags r:id="rId8"/>
            </p:custDataLst>
          </p:nvPr>
        </p:nvSpPr>
        <p:spPr>
          <a:xfrm rot="5400000">
            <a:off x="6184534" y="3396325"/>
            <a:ext cx="1682201" cy="168220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sp>
        <p:nvSpPr>
          <p:cNvPr id="31" name="矩形 8"/>
          <p:cNvSpPr/>
          <p:nvPr>
            <p:custDataLst>
              <p:tags r:id="rId9"/>
            </p:custDataLst>
          </p:nvPr>
        </p:nvSpPr>
        <p:spPr>
          <a:xfrm>
            <a:off x="891538" y="3562703"/>
            <a:ext cx="2985177" cy="398800"/>
          </a:xfrm>
          <a:prstGeom prst="rect">
            <a:avLst/>
          </a:prstGeom>
          <a:noFill/>
        </p:spPr>
        <p:txBody>
          <a:bodyPr wrap="square" lIns="0" tIns="0" rIns="0" bIns="0" rtlCol="0">
            <a:noAutofit/>
          </a:bodyPr>
          <a:p>
            <a:pPr algn="r">
              <a:spcBef>
                <a:spcPct val="0"/>
              </a:spcBef>
              <a:spcAft>
                <a:spcPct val="0"/>
              </a:spcAft>
            </a:pPr>
            <a:r>
              <a:rPr lang="zh-CN" altLang="en-US" b="1">
                <a:solidFill>
                  <a:schemeClr val="accent4"/>
                </a:solidFill>
                <a:latin typeface="+mn-ea"/>
                <a:cs typeface="+mn-ea"/>
                <a:sym typeface="+mn-ea"/>
              </a:rPr>
              <a:t>了解用人单位的途径</a:t>
            </a:r>
            <a:endParaRPr lang="zh-CN" altLang="en-US" b="1">
              <a:solidFill>
                <a:schemeClr val="accent4"/>
              </a:solidFill>
              <a:latin typeface="+mn-ea"/>
              <a:cs typeface="+mn-ea"/>
              <a:sym typeface="+mn-ea"/>
            </a:endParaRPr>
          </a:p>
        </p:txBody>
      </p:sp>
      <p:sp>
        <p:nvSpPr>
          <p:cNvPr id="32" name="矩形 26"/>
          <p:cNvSpPr/>
          <p:nvPr>
            <p:custDataLst>
              <p:tags r:id="rId10"/>
            </p:custDataLst>
          </p:nvPr>
        </p:nvSpPr>
        <p:spPr>
          <a:xfrm>
            <a:off x="541020" y="4047490"/>
            <a:ext cx="3335655"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通过提问，求职者可以更深入地了解用人单位的公司文化、发展前景等，为自己的职业选择提供更多信息支持。</a:t>
            </a:r>
            <a:endParaRPr lang="zh-CN" altLang="en-US" sz="1600">
              <a:solidFill>
                <a:schemeClr val="tx1">
                  <a:lumMod val="85000"/>
                  <a:lumOff val="15000"/>
                </a:schemeClr>
              </a:solidFill>
              <a:latin typeface="+mn-ea"/>
              <a:cs typeface="+mn-ea"/>
              <a:sym typeface="+mn-ea"/>
            </a:endParaRPr>
          </a:p>
        </p:txBody>
      </p:sp>
      <p:cxnSp>
        <p:nvCxnSpPr>
          <p:cNvPr id="33" name="直接箭头连接符 14"/>
          <p:cNvCxnSpPr/>
          <p:nvPr>
            <p:custDataLst>
              <p:tags r:id="rId11"/>
            </p:custDataLst>
          </p:nvPr>
        </p:nvCxnSpPr>
        <p:spPr>
          <a:xfrm>
            <a:off x="1906320" y="3978650"/>
            <a:ext cx="1970506" cy="0"/>
          </a:xfrm>
          <a:prstGeom prst="straightConnector1">
            <a:avLst/>
          </a:prstGeom>
          <a:ln w="12700">
            <a:solidFill>
              <a:schemeClr val="accent4"/>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4" name="矩形 27"/>
          <p:cNvSpPr/>
          <p:nvPr>
            <p:custDataLst>
              <p:tags r:id="rId12"/>
            </p:custDataLst>
          </p:nvPr>
        </p:nvSpPr>
        <p:spPr>
          <a:xfrm>
            <a:off x="8135989" y="1594738"/>
            <a:ext cx="2965834" cy="398800"/>
          </a:xfrm>
          <a:prstGeom prst="rect">
            <a:avLst/>
          </a:prstGeom>
          <a:noFill/>
        </p:spPr>
        <p:txBody>
          <a:bodyPr wrap="square" lIns="0" tIns="0" rIns="0" bIns="0" rtlCol="0">
            <a:noAutofit/>
          </a:bodyPr>
          <a:p>
            <a:pPr>
              <a:spcBef>
                <a:spcPct val="0"/>
              </a:spcBef>
              <a:spcAft>
                <a:spcPct val="0"/>
              </a:spcAft>
            </a:pPr>
            <a:r>
              <a:rPr lang="zh-CN" altLang="en-US" b="1">
                <a:solidFill>
                  <a:schemeClr val="accent2"/>
                </a:solidFill>
                <a:latin typeface="+mn-ea"/>
                <a:cs typeface="+mn-ea"/>
                <a:sym typeface="+mn-ea"/>
              </a:rPr>
              <a:t>提出问题的重要性</a:t>
            </a:r>
            <a:endParaRPr lang="zh-CN" altLang="en-US" b="1">
              <a:solidFill>
                <a:schemeClr val="accent2"/>
              </a:solidFill>
              <a:latin typeface="+mn-ea"/>
              <a:cs typeface="+mn-ea"/>
              <a:sym typeface="+mn-ea"/>
            </a:endParaRPr>
          </a:p>
        </p:txBody>
      </p:sp>
      <p:cxnSp>
        <p:nvCxnSpPr>
          <p:cNvPr id="35" name="直接箭头连接符 17"/>
          <p:cNvCxnSpPr/>
          <p:nvPr>
            <p:custDataLst>
              <p:tags r:id="rId13"/>
            </p:custDataLst>
          </p:nvPr>
        </p:nvCxnSpPr>
        <p:spPr>
          <a:xfrm flipH="1">
            <a:off x="8135989" y="2010684"/>
            <a:ext cx="1970506" cy="0"/>
          </a:xfrm>
          <a:prstGeom prst="straightConnector1">
            <a:avLst/>
          </a:prstGeom>
          <a:ln w="12700">
            <a:solidFill>
              <a:schemeClr val="accent2"/>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6" name="矩形 29"/>
          <p:cNvSpPr/>
          <p:nvPr>
            <p:custDataLst>
              <p:tags r:id="rId14"/>
            </p:custDataLst>
          </p:nvPr>
        </p:nvSpPr>
        <p:spPr>
          <a:xfrm>
            <a:off x="8135989" y="3562068"/>
            <a:ext cx="2965833" cy="398800"/>
          </a:xfrm>
          <a:prstGeom prst="rect">
            <a:avLst/>
          </a:prstGeom>
          <a:noFill/>
        </p:spPr>
        <p:txBody>
          <a:bodyPr wrap="square" lIns="0" tIns="0" rIns="0" bIns="0" rtlCol="0">
            <a:noAutofit/>
          </a:bodyPr>
          <a:p>
            <a:pPr>
              <a:spcBef>
                <a:spcPct val="0"/>
              </a:spcBef>
              <a:spcAft>
                <a:spcPct val="0"/>
              </a:spcAft>
            </a:pPr>
            <a:r>
              <a:rPr lang="zh-CN" altLang="en-US" b="1">
                <a:solidFill>
                  <a:schemeClr val="accent3"/>
                </a:solidFill>
                <a:latin typeface="+mn-ea"/>
                <a:cs typeface="+mn-ea"/>
                <a:sym typeface="+mn-ea"/>
              </a:rPr>
              <a:t>准备提问的策略与提纲</a:t>
            </a:r>
            <a:endParaRPr lang="zh-CN" altLang="en-US" b="1">
              <a:solidFill>
                <a:schemeClr val="accent3"/>
              </a:solidFill>
              <a:latin typeface="+mn-ea"/>
              <a:cs typeface="+mn-ea"/>
              <a:sym typeface="+mn-ea"/>
            </a:endParaRPr>
          </a:p>
        </p:txBody>
      </p:sp>
      <p:cxnSp>
        <p:nvCxnSpPr>
          <p:cNvPr id="37" name="直接箭头连接符 20"/>
          <p:cNvCxnSpPr/>
          <p:nvPr>
            <p:custDataLst>
              <p:tags r:id="rId15"/>
            </p:custDataLst>
          </p:nvPr>
        </p:nvCxnSpPr>
        <p:spPr>
          <a:xfrm flipH="1">
            <a:off x="8135989" y="3978015"/>
            <a:ext cx="1970506" cy="0"/>
          </a:xfrm>
          <a:prstGeom prst="straightConnector1">
            <a:avLst/>
          </a:prstGeom>
          <a:ln w="12700">
            <a:solidFill>
              <a:schemeClr val="accent3"/>
            </a:solidFill>
            <a:headEnd type="oval"/>
            <a:tailEnd type="none"/>
          </a:ln>
        </p:spPr>
        <p:style>
          <a:lnRef idx="1">
            <a:schemeClr val="accent1"/>
          </a:lnRef>
          <a:fillRef idx="0">
            <a:schemeClr val="accent1"/>
          </a:fillRef>
          <a:effectRef idx="0">
            <a:schemeClr val="accent1"/>
          </a:effectRef>
          <a:fontRef idx="minor">
            <a:schemeClr val="tx1"/>
          </a:fontRef>
        </p:style>
      </p:cxnSp>
      <p:pic>
        <p:nvPicPr>
          <p:cNvPr id="38" name="图片 7" descr="343435383038363b343532323338393bbacfd7f7bbfad6c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4647755" y="1970042"/>
            <a:ext cx="600741" cy="600741"/>
          </a:xfrm>
          <a:prstGeom prst="rect">
            <a:avLst/>
          </a:prstGeom>
          <a:effectLst>
            <a:reflection blurRad="6350" stA="29000" endPos="35000" dist="50800" dir="5400000" sy="-100000" algn="bl" rotWithShape="0"/>
          </a:effectLst>
        </p:spPr>
      </p:pic>
      <p:sp>
        <p:nvSpPr>
          <p:cNvPr id="39" name="菱形 21"/>
          <p:cNvSpPr/>
          <p:nvPr>
            <p:custDataLst>
              <p:tags r:id="rId19"/>
            </p:custDataLst>
          </p:nvPr>
        </p:nvSpPr>
        <p:spPr>
          <a:xfrm>
            <a:off x="5717785" y="3023561"/>
            <a:ext cx="538508" cy="538508"/>
          </a:xfrm>
          <a:prstGeom prst="diamond">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a:solidFill>
                <a:schemeClr val="lt1"/>
              </a:solidFill>
            </a:endParaRPr>
          </a:p>
        </p:txBody>
      </p:sp>
      <p:pic>
        <p:nvPicPr>
          <p:cNvPr id="40" name="图片 5" descr="343435383036303b343532343134393bcdb7c4d4b7e7b1a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667441" y="3957059"/>
            <a:ext cx="561369" cy="561369"/>
          </a:xfrm>
          <a:prstGeom prst="rect">
            <a:avLst/>
          </a:prstGeom>
          <a:effectLst>
            <a:reflection blurRad="6350" stA="29000" endPos="35000" dist="50800" dir="5400000" sy="-100000" algn="bl" rotWithShape="0"/>
          </a:effectLst>
        </p:spPr>
      </p:pic>
      <p:pic>
        <p:nvPicPr>
          <p:cNvPr id="41" name="图片 9" descr="343435383038363b343532323339323bc6b7c5c6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743363" y="1935750"/>
            <a:ext cx="562639" cy="562639"/>
          </a:xfrm>
          <a:prstGeom prst="rect">
            <a:avLst/>
          </a:prstGeom>
          <a:effectLst>
            <a:reflection blurRad="6350" stA="29000" endPos="35000" dist="50800" dir="5400000" sy="-100000" algn="bl" rotWithShape="0"/>
          </a:effectLst>
        </p:spPr>
      </p:pic>
      <p:pic>
        <p:nvPicPr>
          <p:cNvPr id="42" name="图片 18" descr="343435383036303b343532343136323bcfeec4bfc9fac3fcd6dcc6da"/>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6756063" y="3968489"/>
            <a:ext cx="538508" cy="538508"/>
          </a:xfrm>
          <a:prstGeom prst="rect">
            <a:avLst/>
          </a:prstGeom>
          <a:effectLst>
            <a:reflection blurRad="6350" stA="29000" endPos="35000" dist="50800" dir="5400000" sy="-100000" algn="bl" rotWithShape="0"/>
          </a:effectLst>
        </p:spPr>
      </p:pic>
      <p:sp>
        <p:nvSpPr>
          <p:cNvPr id="43" name="矩形 6"/>
          <p:cNvSpPr/>
          <p:nvPr>
            <p:custDataLst>
              <p:tags r:id="rId29"/>
            </p:custDataLst>
          </p:nvPr>
        </p:nvSpPr>
        <p:spPr>
          <a:xfrm>
            <a:off x="8260715" y="2068195"/>
            <a:ext cx="3573780"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提出恰当的问题能够帮助求职者更好地了解职位和公司情况，同时也能展现出自己的积极性和对职位的认真态度。</a:t>
            </a:r>
            <a:endParaRPr lang="zh-CN" altLang="en-US" sz="1600">
              <a:solidFill>
                <a:schemeClr val="tx1">
                  <a:lumMod val="85000"/>
                  <a:lumOff val="15000"/>
                </a:schemeClr>
              </a:solidFill>
              <a:latin typeface="+mn-ea"/>
              <a:cs typeface="+mn-ea"/>
              <a:sym typeface="+mn-ea"/>
            </a:endParaRPr>
          </a:p>
        </p:txBody>
      </p:sp>
      <p:sp>
        <p:nvSpPr>
          <p:cNvPr id="44" name="矩形 15"/>
          <p:cNvSpPr/>
          <p:nvPr>
            <p:custDataLst>
              <p:tags r:id="rId30"/>
            </p:custDataLst>
          </p:nvPr>
        </p:nvSpPr>
        <p:spPr>
          <a:xfrm>
            <a:off x="8136255" y="4047490"/>
            <a:ext cx="3697605" cy="865505"/>
          </a:xfrm>
          <a:prstGeom prst="rect">
            <a:avLst/>
          </a:prstGeom>
          <a:noFill/>
        </p:spPr>
        <p:txBody>
          <a:bodyPr wrap="square" lIns="0" tIns="0" rIns="0" bIns="0" rtlCol="0">
            <a:noAutofit/>
          </a:bodyPr>
          <a:p>
            <a:pPr algn="l">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求职者应在面试前准备好提问的策略和提纲，确保问题的针对性和深度，避免提出无关或表面的问题。</a:t>
            </a:r>
            <a:endParaRPr lang="zh-CN" altLang="en-US" sz="1600">
              <a:solidFill>
                <a:schemeClr val="tx1">
                  <a:lumMod val="85000"/>
                  <a:lumOff val="15000"/>
                </a:schemeClr>
              </a:solidFill>
              <a:latin typeface="+mn-ea"/>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职业环境</a:t>
            </a:r>
            <a:endParaRPr lang="zh-CN" altLang="en-US" sz="4400">
              <a:solidFill>
                <a:schemeClr val="accent1">
                  <a:lumMod val="50000"/>
                </a:schemeClr>
              </a:solidFill>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7e0e74a4-8baa-11f0-934b-1aa1a8361f8f.jpg@base@tag=imgScale&amp;m=1&amp;w=3384&amp;h=952&amp;q=957e0e74a4-8baa-11f0-934b-1aa1a8361f8f"/>
          <p:cNvPicPr>
            <a:picLocks noChangeAspect="1"/>
          </p:cNvPicPr>
          <p:nvPr>
            <p:custDataLst>
              <p:tags r:id="rId1"/>
            </p:custDataLst>
          </p:nvPr>
        </p:nvPicPr>
        <p:blipFill>
          <a:blip r:embed="rId2"/>
          <a:srcRect t="8581" b="401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charset="-122"/>
            </a:endParaRPr>
          </a:p>
        </p:txBody>
      </p:sp>
      <p:sp>
        <p:nvSpPr>
          <p:cNvPr id="17" name="标题 16"/>
          <p:cNvSpPr>
            <a:spLocks noGrp="1"/>
          </p:cNvSpPr>
          <p:nvPr>
            <p:ph type="title"/>
            <p:custDataLst>
              <p:tags r:id="rId4"/>
            </p:custDataLst>
          </p:nvPr>
        </p:nvSpPr>
        <p:spPr>
          <a:xfrm>
            <a:off x="1113155" y="3208020"/>
            <a:ext cx="10852150" cy="897255"/>
          </a:xfrm>
        </p:spPr>
        <p:txBody>
          <a:bodyPr anchor="ctr" anchorCtr="0">
            <a:noAutofit/>
          </a:bodyPr>
          <a:lstStyle/>
          <a:p>
            <a:r>
              <a:rPr lang="zh-CN" altLang="en-US" sz="3600">
                <a:solidFill>
                  <a:schemeClr val="accent1">
                    <a:lumMod val="50000"/>
                  </a:schemeClr>
                </a:solidFill>
              </a:rPr>
              <a:t>一、面试礼仪的基本要求</a:t>
            </a:r>
            <a:br>
              <a:rPr lang="zh-CN" altLang="en-US" sz="2800">
                <a:solidFill>
                  <a:schemeClr val="accent1">
                    <a:lumMod val="50000"/>
                  </a:schemeClr>
                </a:solidFill>
              </a:rPr>
            </a:br>
            <a:r>
              <a:rPr lang="zh-CN" altLang="en-US" sz="2800">
                <a:solidFill>
                  <a:schemeClr val="accent1">
                    <a:lumMod val="50000"/>
                  </a:schemeClr>
                </a:solidFill>
              </a:rPr>
              <a:t>（一）准时赴约</a:t>
            </a:r>
            <a:endParaRPr lang="zh-CN" altLang="en-US" sz="2800">
              <a:solidFill>
                <a:schemeClr val="accent1">
                  <a:lumMod val="50000"/>
                </a:schemeClr>
              </a:solidFill>
            </a:endParaRPr>
          </a:p>
        </p:txBody>
      </p:sp>
      <p:sp>
        <p:nvSpPr>
          <p:cNvPr id="4" name="矩形 3"/>
          <p:cNvSpPr/>
          <p:nvPr>
            <p:custDataLst>
              <p:tags r:id="rId5"/>
            </p:custDataLst>
          </p:nvPr>
        </p:nvSpPr>
        <p:spPr>
          <a:xfrm>
            <a:off x="1527175" y="4785360"/>
            <a:ext cx="272986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提前</a:t>
            </a:r>
            <a:r>
              <a:rPr lang="en-US" altLang="zh-CN" sz="1600" dirty="0">
                <a:solidFill>
                  <a:srgbClr val="000000"/>
                </a:solidFill>
                <a:latin typeface="+mn-ea"/>
                <a:cs typeface="+mn-ea"/>
                <a:sym typeface="+mn-ea"/>
              </a:rPr>
              <a:t>15</a:t>
            </a:r>
            <a:r>
              <a:rPr lang="zh-CN" altLang="en-US" sz="1600" dirty="0">
                <a:solidFill>
                  <a:srgbClr val="000000"/>
                </a:solidFill>
                <a:latin typeface="+mn-ea"/>
                <a:cs typeface="+mn-ea"/>
                <a:sym typeface="+mn-ea"/>
              </a:rPr>
              <a:t>分钟到达面试地点，可以体现求职者的礼貌，同时有助于稳定情绪，提前做好面试准备。</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提前到达的好处</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3425" y="4785361"/>
            <a:ext cx="264795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及时告知用人单位情况，通常能得到理解，并有可能获得补试的机会。</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及时通知的重要性</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777740" y="4785360"/>
            <a:ext cx="298577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若遇到不可抗拒的意外情况，不能按时赴约或参加面试，必须及时通知招聘单位并表示歉意。</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应对意外情况的策略</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38487" y="25654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（二）敲门进入面试室</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使用右手中指第二关节轻叩门面三次，力度要适中，避免过于用力。</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敲门的规范动作</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如果面试室的门原本开着，求职者进入后无需关门；若需关门，要确保轻轻关闭。</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关门与转身的注意事项</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听到“请进”后进入房间，确保整个身体一同进入，关门时要轻，转身面对面试官要缓缓。</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进入面试室的礼仪</a:t>
            </a:r>
            <a:endParaRPr lang="zh-CN" altLang="en-US" sz="2400" b="1">
              <a:solidFill>
                <a:schemeClr val="accent2"/>
              </a:solidFill>
              <a:latin typeface="+mn-ea"/>
              <a:cs typeface="+mn-ea"/>
            </a:endParaRPr>
          </a:p>
        </p:txBody>
      </p:sp>
      <p:pic>
        <p:nvPicPr>
          <p:cNvPr id="25" name="图片 24" descr="/data/temp/7cf1ac0e-8baa-11f0-bcd9-dafe616e8119.jpg@base@tag=imgScale&amp;m=1&amp;w=450&amp;h=450&amp;q=957cf1ac0e-8baa-11f0-bcd9-dafe616e8119"/>
          <p:cNvPicPr>
            <a:picLocks noChangeAspect="1"/>
          </p:cNvPicPr>
          <p:nvPr>
            <p:custDataLst>
              <p:tags r:id="rId8"/>
            </p:custDataLst>
          </p:nvPr>
        </p:nvPicPr>
        <p:blipFill rotWithShape="1">
          <a:blip r:embed="rId9"/>
          <a:srcRect t="16716" b="1671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7cf1abe8-8baa-11f0-bcd9-dafe616e8119.jpg@base@tag=imgScale&amp;m=1&amp;w=450&amp;h=450&amp;q=957cf1abe8-8baa-11f0-bcd9-dafe616e8119"/>
          <p:cNvPicPr>
            <a:picLocks noChangeAspect="1"/>
          </p:cNvPicPr>
          <p:nvPr>
            <p:custDataLst>
              <p:tags r:id="rId10"/>
            </p:custDataLst>
          </p:nvPr>
        </p:nvPicPr>
        <p:blipFill rotWithShape="1">
          <a:blip r:embed="rId11"/>
          <a:srcRect t="16667" b="1666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7cf1ac85-8baa-11f0-bcd9-dafe616e8119.jpg@base@tag=imgScale&amp;m=1&amp;w=450&amp;h=450&amp;q=957cf1ac85-8baa-11f0-bcd9-dafe616e8119"/>
          <p:cNvPicPr>
            <a:picLocks noChangeAspect="1"/>
          </p:cNvPicPr>
          <p:nvPr>
            <p:custDataLst>
              <p:tags r:id="rId12"/>
            </p:custDataLst>
          </p:nvPr>
        </p:nvPicPr>
        <p:blipFill>
          <a:blip r:embed="rId13"/>
          <a:srcRect l="2667" r="30667"/>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961347" y="20955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（三）主动与面试官打招呼</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进入面试室后，点头微笑并进行问候，如“上午好”“下午好”等，展现礼貌和热情。</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礼貌问候的方式</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面试时不宜主动握手，除非面试官先伸手，以避免造成不必要的尴尬。</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避免主动握手的原因</a:t>
            </a:r>
            <a:endParaRPr lang="zh-CN" altLang="en-US" sz="22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在面试官未要求坐下时，求职者不应急于落座；面试官邀请坐下后，应道谢后入座。</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坐下前的适当行为</a:t>
            </a:r>
            <a:endParaRPr lang="zh-CN" altLang="en-US" sz="22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27057" y="2095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（四）回答问题时精神集中</a:t>
            </a:r>
            <a:endParaRPr lang="zh-CN" altLang="en-US" sz="2800">
              <a:solidFill>
                <a:schemeClr val="accent1">
                  <a:lumMod val="50000"/>
                </a:schemeClr>
              </a:solidFill>
            </a:endParaRPr>
          </a:p>
        </p:txBody>
      </p:sp>
      <p:sp>
        <p:nvSpPr>
          <p:cNvPr id="2" name="矩形 5"/>
          <p:cNvSpPr/>
          <p:nvPr>
            <p:custDataLst>
              <p:tags r:id="rId2"/>
            </p:custDataLst>
          </p:nvPr>
        </p:nvSpPr>
        <p:spPr>
          <a:xfrm>
            <a:off x="1758315" y="3265170"/>
            <a:ext cx="249491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专注回答问题的重要性</a:t>
            </a:r>
            <a:endParaRPr lang="zh-CN" altLang="en-US" b="1">
              <a:solidFill>
                <a:schemeClr val="accent1"/>
              </a:solidFill>
              <a:latin typeface="+mn-ea"/>
              <a:cs typeface="+mn-ea"/>
            </a:endParaRPr>
          </a:p>
        </p:txBody>
      </p:sp>
      <p:sp>
        <p:nvSpPr>
          <p:cNvPr id="3" name="矩形 8"/>
          <p:cNvSpPr/>
          <p:nvPr>
            <p:custDataLst>
              <p:tags r:id="rId3"/>
            </p:custDataLst>
          </p:nvPr>
        </p:nvSpPr>
        <p:spPr>
          <a:xfrm>
            <a:off x="1924685" y="3907155"/>
            <a:ext cx="22707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面试中集中精神回答问题，能够给面试官留下诚恳、稳重和自信的印象。</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7e82ea87-8baa-11f0-bcd9-dafe616e8119.jpg@base@tag=imgScale&amp;m=1&amp;w=485&amp;h=753&amp;q=957e82ea87-8baa-11f0-bcd9-dafe616e8119"/>
          <p:cNvPicPr>
            <a:picLocks noChangeAspect="1"/>
          </p:cNvPicPr>
          <p:nvPr>
            <p:custDataLst>
              <p:tags r:id="rId4"/>
            </p:custDataLst>
          </p:nvPr>
        </p:nvPicPr>
        <p:blipFill>
          <a:blip r:embed="rId5"/>
          <a:srcRect l="1691" r="1691"/>
          <a:stretch>
            <a:fillRect/>
          </a:stretch>
        </p:blipFill>
        <p:spPr>
          <a:xfrm>
            <a:off x="2295525" y="915670"/>
            <a:ext cx="1409700" cy="21901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983740" y="1628140"/>
            <a:ext cx="506095" cy="47942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7e82eab0-8baa-11f0-bcd9-dafe616e8119.jpg@base@tag=imgScale&amp;m=1&amp;w=485&amp;h=753&amp;q=957e82eab0-8baa-11f0-bcd9-dafe616e8119"/>
          <p:cNvPicPr>
            <a:picLocks noChangeAspect="1"/>
          </p:cNvPicPr>
          <p:nvPr>
            <p:custDataLst>
              <p:tags r:id="rId7"/>
            </p:custDataLst>
          </p:nvPr>
        </p:nvPicPr>
        <p:blipFill>
          <a:blip r:embed="rId8"/>
          <a:srcRect l="2207" r="1176"/>
          <a:stretch>
            <a:fillRect/>
          </a:stretch>
        </p:blipFill>
        <p:spPr>
          <a:xfrm>
            <a:off x="5198745" y="915670"/>
            <a:ext cx="1409700" cy="21901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885055" y="1628140"/>
            <a:ext cx="506095" cy="47942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96790" y="3261360"/>
            <a:ext cx="236664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语言表达与态度的调整</a:t>
            </a:r>
            <a:endParaRPr lang="zh-CN" altLang="en-US" b="1">
              <a:solidFill>
                <a:schemeClr val="accent2"/>
              </a:solidFill>
              <a:latin typeface="+mn-ea"/>
              <a:cs typeface="+mn-ea"/>
            </a:endParaRPr>
          </a:p>
        </p:txBody>
      </p:sp>
      <p:sp>
        <p:nvSpPr>
          <p:cNvPr id="21" name="矩形 12"/>
          <p:cNvSpPr/>
          <p:nvPr>
            <p:custDataLst>
              <p:tags r:id="rId11"/>
            </p:custDataLst>
          </p:nvPr>
        </p:nvSpPr>
        <p:spPr>
          <a:xfrm>
            <a:off x="4834890" y="3903345"/>
            <a:ext cx="22707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根据面试官的反应灵活调整语言表达方式，保持冷静和不卑不亢的态度。</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7e82eb67-8baa-11f0-bcd9-dafe616e8119.jpg@base@tag=imgScale&amp;m=1&amp;w=485&amp;h=753&amp;q=957e82eb67-8baa-11f0-bcd9-dafe616e8119"/>
          <p:cNvPicPr>
            <a:picLocks noChangeAspect="1"/>
          </p:cNvPicPr>
          <p:nvPr>
            <p:custDataLst>
              <p:tags r:id="rId12"/>
            </p:custDataLst>
          </p:nvPr>
        </p:nvPicPr>
        <p:blipFill>
          <a:blip r:embed="rId13"/>
          <a:srcRect l="1757" r="1758"/>
          <a:stretch>
            <a:fillRect/>
          </a:stretch>
        </p:blipFill>
        <p:spPr>
          <a:xfrm>
            <a:off x="8101330" y="919480"/>
            <a:ext cx="1409700" cy="21901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780655" y="1618615"/>
            <a:ext cx="506095" cy="47942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905307" y="326120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保持冷静与条理清晰的技巧</a:t>
            </a:r>
            <a:endParaRPr lang="zh-CN" altLang="en-US" b="1">
              <a:solidFill>
                <a:schemeClr val="accent3"/>
              </a:solidFill>
              <a:latin typeface="+mn-ea"/>
              <a:cs typeface="+mn-ea"/>
            </a:endParaRPr>
          </a:p>
        </p:txBody>
      </p:sp>
      <p:sp>
        <p:nvSpPr>
          <p:cNvPr id="30" name="矩形 14"/>
          <p:cNvSpPr/>
          <p:nvPr>
            <p:custDataLst>
              <p:tags r:id="rId16"/>
            </p:custDataLst>
          </p:nvPr>
        </p:nvSpPr>
        <p:spPr>
          <a:xfrm>
            <a:off x="7745095" y="3903345"/>
            <a:ext cx="227076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在谈话中避免随意打断对方，插话时先致歉；说话时要条理清晰，并通过面部表情、语调变化和声音控制传达积极态度。</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207135" y="88900"/>
            <a:ext cx="10314940" cy="1083310"/>
          </a:xfrm>
        </p:spPr>
        <p:txBody>
          <a:bodyPr>
            <a:noAutofit/>
          </a:bodyPr>
          <a:p>
            <a:r>
              <a:rPr lang="zh-CN" altLang="en-US" sz="3600">
                <a:solidFill>
                  <a:schemeClr val="accent1">
                    <a:lumMod val="50000"/>
                  </a:schemeClr>
                </a:solidFill>
              </a:rPr>
              <a:t>二、着装礼仪</a:t>
            </a:r>
            <a:br>
              <a:rPr lang="zh-CN" altLang="en-US" sz="3600">
                <a:solidFill>
                  <a:schemeClr val="accent1">
                    <a:lumMod val="50000"/>
                  </a:schemeClr>
                </a:solidFill>
              </a:rPr>
            </a:br>
            <a:r>
              <a:rPr lang="zh-CN" altLang="en-US" sz="2800">
                <a:solidFill>
                  <a:schemeClr val="accent1">
                    <a:lumMod val="50000"/>
                  </a:schemeClr>
                </a:solidFill>
              </a:rPr>
              <a:t>（一）着装不可太休闲</a:t>
            </a:r>
            <a:endParaRPr lang="zh-CN" altLang="en-US" sz="2800">
              <a:solidFill>
                <a:schemeClr val="accent1">
                  <a:lumMod val="50000"/>
                </a:schemeClr>
              </a:solidFill>
            </a:endParaRPr>
          </a:p>
        </p:txBody>
      </p:sp>
      <p:pic>
        <p:nvPicPr>
          <p:cNvPr id="2" name="图片 35" descr="/data/temp/2742cced-8bab-11f0-a022-d6f3ff9b8390.jpg@base@tag=imgScale&amp;m=1&amp;w=390&amp;h=209&amp;q=952742cced-8bab-11f0-a022-d6f3ff9b8390"/>
          <p:cNvPicPr>
            <a:picLocks noChangeAspect="1"/>
          </p:cNvPicPr>
          <p:nvPr>
            <p:custDataLst>
              <p:tags r:id="rId2"/>
            </p:custDataLst>
          </p:nvPr>
        </p:nvPicPr>
        <p:blipFill>
          <a:blip r:embed="rId3"/>
          <a:srcRect t="9655" b="9655"/>
          <a:stretch>
            <a:fillRect/>
          </a:stretch>
        </p:blipFill>
        <p:spPr>
          <a:xfrm>
            <a:off x="1243678" y="1403350"/>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4"/>
            </p:custDataLst>
          </p:nvPr>
        </p:nvSpPr>
        <p:spPr>
          <a:xfrm>
            <a:off x="2830830" y="1674495"/>
            <a:ext cx="80816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正装是面试时的首选，深色系西装如灰色、黑色或深蓝色能传达稳重、忠诚和干练的形象，天然织物制成的套装能增强垂坠感和美感。</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5"/>
            </p:custDataLst>
          </p:nvPr>
        </p:nvSpPr>
        <p:spPr>
          <a:xfrm>
            <a:off x="2830830" y="1435100"/>
            <a:ext cx="80816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1"/>
                </a:solidFill>
                <a:latin typeface="+mn-ea"/>
                <a:cs typeface="+mn-ea"/>
              </a:rPr>
              <a:t>1. </a:t>
            </a:r>
            <a:r>
              <a:rPr lang="zh-CN" altLang="en-US" b="1">
                <a:solidFill>
                  <a:schemeClr val="accent1"/>
                </a:solidFill>
                <a:latin typeface="+mn-ea"/>
                <a:cs typeface="+mn-ea"/>
              </a:rPr>
              <a:t>正装是首选</a:t>
            </a:r>
            <a:endParaRPr lang="zh-CN" altLang="en-US" b="1">
              <a:solidFill>
                <a:schemeClr val="accent1"/>
              </a:solidFill>
              <a:latin typeface="+mn-ea"/>
              <a:cs typeface="+mn-ea"/>
            </a:endParaRPr>
          </a:p>
        </p:txBody>
      </p:sp>
      <p:pic>
        <p:nvPicPr>
          <p:cNvPr id="7" name="图片 4" descr="/data/temp/2742cb9e-8bab-11f0-a022-d6f3ff9b8390.jpg@base@tag=imgScale&amp;m=1&amp;w=390&amp;h=209&amp;q=952742cb9e-8bab-11f0-a022-d6f3ff9b8390"/>
          <p:cNvPicPr>
            <a:picLocks noChangeAspect="1"/>
          </p:cNvPicPr>
          <p:nvPr>
            <p:custDataLst>
              <p:tags r:id="rId6"/>
            </p:custDataLst>
          </p:nvPr>
        </p:nvPicPr>
        <p:blipFill>
          <a:blip r:embed="rId7"/>
          <a:srcRect t="6132" b="6132"/>
          <a:stretch>
            <a:fillRect/>
          </a:stretch>
        </p:blipFill>
        <p:spPr>
          <a:xfrm>
            <a:off x="1243678" y="236185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8"/>
            </p:custDataLst>
          </p:nvPr>
        </p:nvSpPr>
        <p:spPr>
          <a:xfrm>
            <a:off x="2830830" y="2632075"/>
            <a:ext cx="80816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女性面试时应避免高跟和平底鞋，中跟鞋更显步态坚定；男性和女性都应保持皮鞋整洁，避免新鞋不合脚的尴尬。</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9"/>
            </p:custDataLst>
          </p:nvPr>
        </p:nvSpPr>
        <p:spPr>
          <a:xfrm>
            <a:off x="2830830" y="2393950"/>
            <a:ext cx="80816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2"/>
                </a:solidFill>
                <a:latin typeface="+mn-ea"/>
                <a:cs typeface="+mn-ea"/>
              </a:rPr>
              <a:t>2. </a:t>
            </a:r>
            <a:r>
              <a:rPr lang="zh-CN" altLang="en-US" b="1">
                <a:solidFill>
                  <a:schemeClr val="accent2"/>
                </a:solidFill>
                <a:latin typeface="+mn-ea"/>
                <a:cs typeface="+mn-ea"/>
              </a:rPr>
              <a:t>鞋子要得体</a:t>
            </a:r>
            <a:endParaRPr lang="zh-CN" altLang="en-US" b="1">
              <a:solidFill>
                <a:schemeClr val="accent2"/>
              </a:solidFill>
              <a:latin typeface="+mn-ea"/>
              <a:cs typeface="+mn-ea"/>
            </a:endParaRPr>
          </a:p>
        </p:txBody>
      </p:sp>
      <p:pic>
        <p:nvPicPr>
          <p:cNvPr id="11" name="图片 11" descr="/data/temp/2742cddf-8bab-11f0-a022-d6f3ff9b8390.jpg@base@tag=imgScale&amp;m=1&amp;w=390&amp;h=209&amp;q=952742cddf-8bab-11f0-a022-d6f3ff9b8390"/>
          <p:cNvPicPr>
            <a:picLocks noChangeAspect="1"/>
          </p:cNvPicPr>
          <p:nvPr>
            <p:custDataLst>
              <p:tags r:id="rId10"/>
            </p:custDataLst>
          </p:nvPr>
        </p:nvPicPr>
        <p:blipFill>
          <a:blip r:embed="rId11"/>
          <a:srcRect l="13765" b="17703"/>
          <a:stretch>
            <a:fillRect/>
          </a:stretch>
        </p:blipFill>
        <p:spPr>
          <a:xfrm>
            <a:off x="1243678" y="3319098"/>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2"/>
            </p:custDataLst>
          </p:nvPr>
        </p:nvSpPr>
        <p:spPr>
          <a:xfrm>
            <a:off x="2830830" y="3589020"/>
            <a:ext cx="80816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女性应选择肉色袜子，平整无褶皱，长筒袜应覆盖住袜口；男性袜子应为深色系，无明显图案，避免白色或透明丝袜。</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2830830" y="3350260"/>
            <a:ext cx="80816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3"/>
                </a:solidFill>
                <a:latin typeface="+mn-ea"/>
                <a:cs typeface="+mn-ea"/>
              </a:rPr>
              <a:t>3. </a:t>
            </a:r>
            <a:r>
              <a:rPr lang="zh-CN" altLang="en-US" b="1">
                <a:solidFill>
                  <a:schemeClr val="accent3"/>
                </a:solidFill>
                <a:latin typeface="+mn-ea"/>
                <a:cs typeface="+mn-ea"/>
              </a:rPr>
              <a:t>袜子看细节</a:t>
            </a:r>
            <a:endParaRPr lang="zh-CN" altLang="en-US" b="1">
              <a:solidFill>
                <a:schemeClr val="accent3"/>
              </a:solidFill>
              <a:latin typeface="+mn-ea"/>
              <a:cs typeface="+mn-ea"/>
            </a:endParaRPr>
          </a:p>
        </p:txBody>
      </p:sp>
      <p:pic>
        <p:nvPicPr>
          <p:cNvPr id="15" name="图片 5" descr="/data/temp/2742cfbf-8bab-11f0-a022-d6f3ff9b8390.jpg@base@tag=imgScale&amp;m=1&amp;w=390&amp;h=209&amp;q=952742cfbf-8bab-11f0-a022-d6f3ff9b8390"/>
          <p:cNvPicPr>
            <a:picLocks noChangeAspect="1"/>
          </p:cNvPicPr>
          <p:nvPr>
            <p:custDataLst>
              <p:tags r:id="rId14"/>
            </p:custDataLst>
          </p:nvPr>
        </p:nvPicPr>
        <p:blipFill rotWithShape="1">
          <a:blip r:embed="rId15"/>
          <a:srcRect t="19447"/>
          <a:stretch>
            <a:fillRect/>
          </a:stretch>
        </p:blipFill>
        <p:spPr>
          <a:xfrm>
            <a:off x="1243678" y="4276336"/>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6"/>
            </p:custDataLst>
          </p:nvPr>
        </p:nvSpPr>
        <p:spPr>
          <a:xfrm>
            <a:off x="2830830" y="4546600"/>
            <a:ext cx="80816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领带应与衬衫和正装配套，长度适中，避免使用领带夹；皮带以黑色为佳，皮带头不宜过大或过于花哨。</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830830" y="4307205"/>
            <a:ext cx="80816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4"/>
                </a:solidFill>
                <a:latin typeface="+mn-ea"/>
                <a:cs typeface="+mn-ea"/>
              </a:rPr>
              <a:t>4. </a:t>
            </a:r>
            <a:r>
              <a:rPr lang="zh-CN" altLang="en-US" b="1">
                <a:solidFill>
                  <a:schemeClr val="accent4"/>
                </a:solidFill>
                <a:latin typeface="+mn-ea"/>
                <a:cs typeface="+mn-ea"/>
              </a:rPr>
              <a:t>男性</a:t>
            </a:r>
            <a:r>
              <a:rPr lang="en-US" altLang="zh-CN" b="1">
                <a:solidFill>
                  <a:schemeClr val="accent4"/>
                </a:solidFill>
                <a:latin typeface="+mn-ea"/>
                <a:cs typeface="+mn-ea"/>
              </a:rPr>
              <a:t>“</a:t>
            </a:r>
            <a:r>
              <a:rPr lang="zh-CN" altLang="en-US" b="1">
                <a:solidFill>
                  <a:schemeClr val="accent4"/>
                </a:solidFill>
                <a:latin typeface="+mn-ea"/>
                <a:cs typeface="+mn-ea"/>
              </a:rPr>
              <a:t>两带</a:t>
            </a:r>
            <a:r>
              <a:rPr lang="en-US" altLang="zh-CN" b="1">
                <a:solidFill>
                  <a:schemeClr val="accent4"/>
                </a:solidFill>
                <a:latin typeface="+mn-ea"/>
                <a:cs typeface="+mn-ea"/>
              </a:rPr>
              <a:t>”</a:t>
            </a:r>
            <a:r>
              <a:rPr lang="zh-CN" altLang="en-US" b="1">
                <a:solidFill>
                  <a:schemeClr val="accent4"/>
                </a:solidFill>
                <a:latin typeface="+mn-ea"/>
                <a:cs typeface="+mn-ea"/>
              </a:rPr>
              <a:t>的讲究</a:t>
            </a:r>
            <a:endParaRPr lang="zh-CN" altLang="en-US" b="1">
              <a:solidFill>
                <a:schemeClr val="accent4"/>
              </a:solidFill>
              <a:latin typeface="+mn-ea"/>
              <a:cs typeface="+mn-ea"/>
            </a:endParaRPr>
          </a:p>
        </p:txBody>
      </p:sp>
      <p:pic>
        <p:nvPicPr>
          <p:cNvPr id="18" name="图片 9" descr="/data/temp/2742d009-8bab-11f0-a022-d6f3ff9b8390.jpg@base@tag=imgScale&amp;m=1&amp;w=390&amp;h=209&amp;q=952742d009-8bab-11f0-a022-d6f3ff9b8390"/>
          <p:cNvPicPr>
            <a:picLocks noChangeAspect="1"/>
          </p:cNvPicPr>
          <p:nvPr>
            <p:custDataLst>
              <p:tags r:id="rId18"/>
            </p:custDataLst>
          </p:nvPr>
        </p:nvPicPr>
        <p:blipFill rotWithShape="1">
          <a:blip r:embed="rId19"/>
          <a:srcRect l="11677" t="2849" r="11465" b="4284"/>
          <a:stretch>
            <a:fillRect/>
          </a:stretch>
        </p:blipFill>
        <p:spPr>
          <a:xfrm>
            <a:off x="1243678" y="523357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0"/>
            </p:custDataLst>
          </p:nvPr>
        </p:nvSpPr>
        <p:spPr>
          <a:xfrm>
            <a:off x="2830830" y="5503545"/>
            <a:ext cx="8081645"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避免穿着有污渍或褶皱的衣物，避免过于可爱或花哨的装扮，全身名牌可能传递不愿意吃苦耐劳的负面信息。</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1"/>
            </p:custDataLst>
          </p:nvPr>
        </p:nvSpPr>
        <p:spPr>
          <a:xfrm>
            <a:off x="2830830" y="5264785"/>
            <a:ext cx="8081645"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zh-CN" b="1">
                <a:solidFill>
                  <a:schemeClr val="accent5"/>
                </a:solidFill>
                <a:latin typeface="+mn-ea"/>
                <a:cs typeface="+mn-ea"/>
              </a:rPr>
              <a:t>5. </a:t>
            </a:r>
            <a:r>
              <a:rPr lang="zh-CN" altLang="en-US" b="1">
                <a:solidFill>
                  <a:schemeClr val="accent5"/>
                </a:solidFill>
                <a:latin typeface="+mn-ea"/>
                <a:cs typeface="+mn-ea"/>
              </a:rPr>
              <a:t>其他衣着注意事项</a:t>
            </a:r>
            <a:endParaRPr lang="zh-CN" altLang="en-US" b="1">
              <a:solidFill>
                <a:schemeClr val="accent5"/>
              </a:solidFill>
              <a:latin typeface="+mn-ea"/>
              <a:cs typeface="+mn-ea"/>
            </a:endParaRPr>
          </a:p>
        </p:txBody>
      </p:sp>
    </p:spTree>
    <p:custDataLst>
      <p:tags r:id="rId2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3538220"/>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面试的形式和内容</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面试前的准备</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求职面试礼仪</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第四节　面试后的自我总结</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矩形 60"/>
          <p:cNvSpPr/>
          <p:nvPr>
            <p:custDataLst>
              <p:tags r:id="rId1"/>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p:cNvSpPr/>
          <p:nvPr>
            <p:custDataLst>
              <p:tags r:id="rId2"/>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3"/>
            </p:custDataLst>
          </p:nvPr>
        </p:nvSpPr>
        <p:spPr>
          <a:xfrm>
            <a:off x="696000" y="360000"/>
            <a:ext cx="10800000" cy="720000"/>
          </a:xfrm>
        </p:spPr>
        <p:txBody>
          <a:bodyPr lIns="0" tIns="0" rIns="0" bIns="0" anchor="b" anchorCtr="0">
            <a:normAutofit/>
          </a:bodyPr>
          <a:lstStyle/>
          <a:p>
            <a:r>
              <a:rPr lang="zh-CN" altLang="en-US" sz="2800" dirty="0">
                <a:solidFill>
                  <a:schemeClr val="lt1">
                    <a:lumMod val="100000"/>
                  </a:schemeClr>
                </a:solidFill>
              </a:rPr>
              <a:t>（二）清爽发型更显干净利落</a:t>
            </a:r>
            <a:endParaRPr lang="zh-CN" altLang="en-US" sz="2800" dirty="0">
              <a:solidFill>
                <a:schemeClr val="lt1">
                  <a:lumMod val="100000"/>
                </a:schemeClr>
              </a:solidFill>
            </a:endParaRPr>
          </a:p>
        </p:txBody>
      </p:sp>
      <p:sp>
        <p:nvSpPr>
          <p:cNvPr id="25" name="矩形: 圆角 24"/>
          <p:cNvSpPr/>
          <p:nvPr>
            <p:custDataLst>
              <p:tags r:id="rId4"/>
            </p:custDataLst>
          </p:nvPr>
        </p:nvSpPr>
        <p:spPr>
          <a:xfrm>
            <a:off x="695325" y="1688173"/>
            <a:ext cx="3320113" cy="2156888"/>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5"/>
            </p:custDataLst>
          </p:nvPr>
        </p:nvSpPr>
        <p:spPr>
          <a:xfrm>
            <a:off x="878842" y="2393030"/>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无论发型长短，保持头发的清洁和整齐是至关重要的。干净的头发不仅能够增添个人活力，还能给人留下良好的第一印象。</a:t>
            </a:r>
            <a:endParaRPr lang="zh-CN" altLang="en-US" sz="1600">
              <a:ln>
                <a:noFill/>
                <a:prstDash val="sysDot"/>
              </a:ln>
              <a:solidFill>
                <a:srgbClr val="212121"/>
              </a:solidFill>
              <a:latin typeface="+mn-ea"/>
              <a:cs typeface="+mn-ea"/>
            </a:endParaRPr>
          </a:p>
        </p:txBody>
      </p:sp>
      <p:sp>
        <p:nvSpPr>
          <p:cNvPr id="3" name="矩形 2"/>
          <p:cNvSpPr/>
          <p:nvPr>
            <p:custDataLst>
              <p:tags r:id="rId6"/>
            </p:custDataLst>
          </p:nvPr>
        </p:nvSpPr>
        <p:spPr>
          <a:xfrm>
            <a:off x="902337" y="187740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干净整齐是基础</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8104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444398" y="1688173"/>
            <a:ext cx="3320113" cy="2156888"/>
          </a:xfrm>
          <a:prstGeom prst="roundRect">
            <a:avLst>
              <a:gd name="adj" fmla="val 5275"/>
            </a:avLst>
          </a:prstGeom>
          <a:solidFill>
            <a:srgbClr val="FFFFFF"/>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9"/>
            </p:custDataLst>
          </p:nvPr>
        </p:nvSpPr>
        <p:spPr>
          <a:xfrm>
            <a:off x="4674904" y="2392395"/>
            <a:ext cx="2906328" cy="113148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在面试时，发型应追求自然，避免使用过多的造型产品使头发显得过于油亮。自然的发型更能体现一个人的专业态度。</a:t>
            </a:r>
            <a:endParaRPr lang="zh-CN" altLang="en-US" sz="1600" dirty="0">
              <a:ln>
                <a:noFill/>
                <a:prstDash val="sysDot"/>
              </a:ln>
              <a:solidFill>
                <a:srgbClr val="212121"/>
              </a:solidFill>
              <a:latin typeface="+mn-ea"/>
              <a:cs typeface="+mn-ea"/>
            </a:endParaRPr>
          </a:p>
        </p:txBody>
      </p:sp>
      <p:sp>
        <p:nvSpPr>
          <p:cNvPr id="8" name="矩形 7"/>
          <p:cNvSpPr/>
          <p:nvPr>
            <p:custDataLst>
              <p:tags r:id="rId10"/>
            </p:custDataLst>
          </p:nvPr>
        </p:nvSpPr>
        <p:spPr>
          <a:xfrm>
            <a:off x="4651375" y="1877695"/>
            <a:ext cx="217868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2"/>
                </a:solidFill>
                <a:latin typeface="+mn-ea"/>
                <a:cs typeface="+mn-ea"/>
              </a:rPr>
              <a:t>自然不做作的风格</a:t>
            </a:r>
            <a:endParaRPr lang="zh-CN" altLang="en-US" sz="2000" b="1">
              <a:solidFill>
                <a:schemeClr val="accent2"/>
              </a:solidFill>
              <a:latin typeface="+mn-ea"/>
              <a:cs typeface="+mn-ea"/>
            </a:endParaRPr>
          </a:p>
        </p:txBody>
      </p:sp>
      <p:sp>
        <p:nvSpPr>
          <p:cNvPr id="9" name="矩形 8"/>
          <p:cNvSpPr/>
          <p:nvPr>
            <p:custDataLst>
              <p:tags r:id="rId11"/>
            </p:custDataLst>
          </p:nvPr>
        </p:nvSpPr>
        <p:spPr>
          <a:xfrm>
            <a:off x="6830113" y="187740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2"/>
                </a:solidFill>
                <a:latin typeface="+mn-ea"/>
                <a:cs typeface="+mn-ea"/>
              </a:rPr>
              <a:t>02</a:t>
            </a:r>
            <a:endParaRPr lang="en-US" altLang="zh-CN" sz="3200" b="1">
              <a:solidFill>
                <a:schemeClr val="accent2"/>
              </a:solidFill>
              <a:latin typeface="+mn-ea"/>
              <a:cs typeface="+mn-ea"/>
            </a:endParaRPr>
          </a:p>
        </p:txBody>
      </p:sp>
      <p:sp>
        <p:nvSpPr>
          <p:cNvPr id="23" name="矩形: 圆角 22"/>
          <p:cNvSpPr/>
          <p:nvPr>
            <p:custDataLst>
              <p:tags r:id="rId12"/>
            </p:custDataLst>
          </p:nvPr>
        </p:nvSpPr>
        <p:spPr>
          <a:xfrm>
            <a:off x="8184580" y="1688173"/>
            <a:ext cx="3320113" cy="2156888"/>
          </a:xfrm>
          <a:prstGeom prst="roundRect">
            <a:avLst>
              <a:gd name="adj" fmla="val 5275"/>
            </a:avLst>
          </a:prstGeom>
          <a:solidFill>
            <a:srgbClr val="FFFFFF"/>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3"/>
            </p:custDataLst>
          </p:nvPr>
        </p:nvSpPr>
        <p:spPr>
          <a:xfrm>
            <a:off x="8390890" y="2322195"/>
            <a:ext cx="3088005"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选择与企业环境和文化相匹配的发型至关重要。面试者应考虑发型是否适合行业特点，以及是否与自己的脸型、头型和体型相协调。</a:t>
            </a:r>
            <a:endParaRPr lang="zh-CN" altLang="en-US" sz="1600" dirty="0">
              <a:ln>
                <a:noFill/>
                <a:prstDash val="sysDot"/>
              </a:ln>
              <a:solidFill>
                <a:srgbClr val="212121"/>
              </a:solidFill>
              <a:latin typeface="+mn-ea"/>
              <a:cs typeface="+mn-ea"/>
            </a:endParaRPr>
          </a:p>
        </p:txBody>
      </p:sp>
      <p:sp>
        <p:nvSpPr>
          <p:cNvPr id="12" name="矩形 11"/>
          <p:cNvSpPr/>
          <p:nvPr>
            <p:custDataLst>
              <p:tags r:id="rId14"/>
            </p:custDataLst>
          </p:nvPr>
        </p:nvSpPr>
        <p:spPr>
          <a:xfrm>
            <a:off x="8390890" y="1877695"/>
            <a:ext cx="248856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3"/>
                </a:solidFill>
                <a:latin typeface="+mn-ea"/>
                <a:cs typeface="+mn-ea"/>
              </a:rPr>
              <a:t>适合企业文化的发型</a:t>
            </a:r>
            <a:endParaRPr lang="zh-CN" altLang="en-US" sz="2000" b="1">
              <a:solidFill>
                <a:schemeClr val="accent3"/>
              </a:solidFill>
              <a:latin typeface="+mn-ea"/>
              <a:cs typeface="+mn-ea"/>
            </a:endParaRPr>
          </a:p>
        </p:txBody>
      </p:sp>
      <p:sp>
        <p:nvSpPr>
          <p:cNvPr id="14" name="矩形 13"/>
          <p:cNvSpPr/>
          <p:nvPr>
            <p:custDataLst>
              <p:tags r:id="rId15"/>
            </p:custDataLst>
          </p:nvPr>
        </p:nvSpPr>
        <p:spPr>
          <a:xfrm>
            <a:off x="10569661" y="187740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3"/>
                </a:solidFill>
                <a:latin typeface="+mn-ea"/>
                <a:cs typeface="+mn-ea"/>
              </a:rPr>
              <a:t>03</a:t>
            </a:r>
            <a:endParaRPr lang="en-US" altLang="zh-CN" sz="3200" b="1">
              <a:solidFill>
                <a:schemeClr val="accent3"/>
              </a:solidFill>
              <a:latin typeface="+mn-ea"/>
              <a:cs typeface="+mn-ea"/>
            </a:endParaRPr>
          </a:p>
        </p:txBody>
      </p:sp>
      <p:sp>
        <p:nvSpPr>
          <p:cNvPr id="7" name="矩形: 圆角 39"/>
          <p:cNvSpPr/>
          <p:nvPr>
            <p:custDataLst>
              <p:tags r:id="rId16"/>
            </p:custDataLst>
          </p:nvPr>
        </p:nvSpPr>
        <p:spPr>
          <a:xfrm>
            <a:off x="703580" y="4117069"/>
            <a:ext cx="3320113" cy="2156888"/>
          </a:xfrm>
          <a:prstGeom prst="roundRect">
            <a:avLst>
              <a:gd name="adj" fmla="val 5275"/>
            </a:avLst>
          </a:prstGeom>
          <a:solidFill>
            <a:srgbClr val="FFFFFF"/>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7"/>
            </p:custDataLst>
          </p:nvPr>
        </p:nvSpPr>
        <p:spPr>
          <a:xfrm>
            <a:off x="863600" y="4821555"/>
            <a:ext cx="308737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长发和短发都有各自的职业形象优势。短发给人以干练的感觉，而长发如果打理得当，同样可以显得职业化，关键在于如何收拾妥当。</a:t>
            </a:r>
            <a:endParaRPr lang="zh-CN" altLang="en-US" sz="1600">
              <a:ln>
                <a:noFill/>
                <a:prstDash val="sysDot"/>
              </a:ln>
              <a:solidFill>
                <a:srgbClr val="212121"/>
              </a:solidFill>
              <a:latin typeface="+mn-ea"/>
              <a:cs typeface="+mn-ea"/>
            </a:endParaRPr>
          </a:p>
        </p:txBody>
      </p:sp>
      <p:sp>
        <p:nvSpPr>
          <p:cNvPr id="16" name="矩形 15"/>
          <p:cNvSpPr/>
          <p:nvPr>
            <p:custDataLst>
              <p:tags r:id="rId18"/>
            </p:custDataLst>
          </p:nvPr>
        </p:nvSpPr>
        <p:spPr>
          <a:xfrm>
            <a:off x="910590" y="4306570"/>
            <a:ext cx="2216785"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4"/>
                </a:solidFill>
                <a:latin typeface="+mn-ea"/>
                <a:cs typeface="+mn-ea"/>
              </a:rPr>
              <a:t>长短发的职场形象</a:t>
            </a:r>
            <a:endParaRPr lang="zh-CN" altLang="en-US" sz="2000" b="1">
              <a:solidFill>
                <a:schemeClr val="accent4"/>
              </a:solidFill>
              <a:latin typeface="+mn-ea"/>
              <a:cs typeface="+mn-ea"/>
            </a:endParaRPr>
          </a:p>
        </p:txBody>
      </p:sp>
      <p:sp>
        <p:nvSpPr>
          <p:cNvPr id="17" name="矩形 16"/>
          <p:cNvSpPr/>
          <p:nvPr>
            <p:custDataLst>
              <p:tags r:id="rId19"/>
            </p:custDataLst>
          </p:nvPr>
        </p:nvSpPr>
        <p:spPr>
          <a:xfrm>
            <a:off x="308929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4"/>
                </a:solidFill>
                <a:latin typeface="+mn-ea"/>
                <a:cs typeface="+mn-ea"/>
              </a:rPr>
              <a:t>04</a:t>
            </a:r>
            <a:endParaRPr lang="en-US" altLang="zh-CN" sz="3200" b="1">
              <a:solidFill>
                <a:schemeClr val="accent4"/>
              </a:solidFill>
              <a:latin typeface="+mn-ea"/>
              <a:cs typeface="+mn-ea"/>
            </a:endParaRPr>
          </a:p>
        </p:txBody>
      </p:sp>
      <p:sp>
        <p:nvSpPr>
          <p:cNvPr id="11" name="矩形: 圆角 44"/>
          <p:cNvSpPr/>
          <p:nvPr>
            <p:custDataLst>
              <p:tags r:id="rId20"/>
            </p:custDataLst>
          </p:nvPr>
        </p:nvSpPr>
        <p:spPr>
          <a:xfrm>
            <a:off x="4444398" y="4117069"/>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1"/>
            </p:custDataLst>
          </p:nvPr>
        </p:nvSpPr>
        <p:spPr>
          <a:xfrm>
            <a:off x="4640580" y="4836160"/>
            <a:ext cx="308737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对于男性而言，短发通常是更佳的选择，因为它适合各种发质和脸型，且在多数职场环境中，短发被视为更专业、更符合职业形象。</a:t>
            </a:r>
            <a:endParaRPr lang="zh-CN" altLang="en-US" sz="1600" dirty="0">
              <a:ln>
                <a:noFill/>
                <a:prstDash val="sysDot"/>
              </a:ln>
              <a:solidFill>
                <a:srgbClr val="212121"/>
              </a:solidFill>
              <a:latin typeface="+mn-ea"/>
              <a:cs typeface="+mn-ea"/>
            </a:endParaRPr>
          </a:p>
        </p:txBody>
      </p:sp>
      <p:sp>
        <p:nvSpPr>
          <p:cNvPr id="26" name="矩形 25"/>
          <p:cNvSpPr/>
          <p:nvPr>
            <p:custDataLst>
              <p:tags r:id="rId22"/>
            </p:custDataLst>
          </p:nvPr>
        </p:nvSpPr>
        <p:spPr>
          <a:xfrm>
            <a:off x="4651409" y="4306301"/>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男性短发的优势</a:t>
            </a:r>
            <a:endParaRPr lang="zh-CN" altLang="en-US" sz="2000" b="1" dirty="0">
              <a:solidFill>
                <a:schemeClr val="accent5"/>
              </a:solidFill>
              <a:latin typeface="+mn-ea"/>
              <a:cs typeface="+mn-ea"/>
            </a:endParaRPr>
          </a:p>
        </p:txBody>
      </p:sp>
      <p:sp>
        <p:nvSpPr>
          <p:cNvPr id="13" name="矩形 26"/>
          <p:cNvSpPr/>
          <p:nvPr>
            <p:custDataLst>
              <p:tags r:id="rId23"/>
            </p:custDataLst>
          </p:nvPr>
        </p:nvSpPr>
        <p:spPr>
          <a:xfrm>
            <a:off x="6830113" y="4306301"/>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4"/>
            </p:custDataLst>
          </p:nvPr>
        </p:nvSpPr>
        <p:spPr>
          <a:xfrm>
            <a:off x="8175690" y="4117069"/>
            <a:ext cx="3320113" cy="2156888"/>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5"/>
            </p:custDataLst>
          </p:nvPr>
        </p:nvSpPr>
        <p:spPr>
          <a:xfrm>
            <a:off x="8370570" y="4775200"/>
            <a:ext cx="308737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女性在面试时应避免使用过于闪亮的发饰，因为它们可能会让人显得不够成熟和专业。</a:t>
            </a:r>
            <a:endParaRPr lang="zh-CN" altLang="en-US" sz="1600">
              <a:ln>
                <a:noFill/>
                <a:prstDash val="sysDot"/>
              </a:ln>
              <a:solidFill>
                <a:srgbClr val="212121"/>
              </a:solidFill>
              <a:latin typeface="+mn-ea"/>
              <a:cs typeface="+mn-ea"/>
            </a:endParaRPr>
          </a:p>
        </p:txBody>
      </p:sp>
      <p:sp>
        <p:nvSpPr>
          <p:cNvPr id="21" name="矩形 28"/>
          <p:cNvSpPr/>
          <p:nvPr>
            <p:custDataLst>
              <p:tags r:id="rId26"/>
            </p:custDataLst>
          </p:nvPr>
        </p:nvSpPr>
        <p:spPr>
          <a:xfrm>
            <a:off x="8382635" y="4306570"/>
            <a:ext cx="239522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女性发饰的选择建议</a:t>
            </a:r>
            <a:endParaRPr lang="zh-CN" altLang="en-US" sz="2000" b="1">
              <a:solidFill>
                <a:schemeClr val="accent6"/>
              </a:solidFill>
              <a:latin typeface="+mn-ea"/>
              <a:cs typeface="+mn-ea"/>
            </a:endParaRPr>
          </a:p>
        </p:txBody>
      </p:sp>
      <p:sp>
        <p:nvSpPr>
          <p:cNvPr id="24" name="矩形 29"/>
          <p:cNvSpPr/>
          <p:nvPr>
            <p:custDataLst>
              <p:tags r:id="rId27"/>
            </p:custDataLst>
          </p:nvPr>
        </p:nvSpPr>
        <p:spPr>
          <a:xfrm>
            <a:off x="10561406" y="4306301"/>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8"/>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1090252" y="34988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（三）完美气质“妆”出来</a:t>
            </a:r>
            <a:endParaRPr lang="zh-CN" altLang="en-US" sz="2800">
              <a:solidFill>
                <a:schemeClr val="accent1">
                  <a:lumMod val="50000"/>
                </a:schemeClr>
              </a:solidFill>
            </a:endParaRPr>
          </a:p>
        </p:txBody>
      </p:sp>
      <p:cxnSp>
        <p:nvCxnSpPr>
          <p:cNvPr id="8" name="直接连接符 8"/>
          <p:cNvCxnSpPr/>
          <p:nvPr>
            <p:custDataLst>
              <p:tags r:id="rId2"/>
            </p:custDataLst>
          </p:nvPr>
        </p:nvCxnSpPr>
        <p:spPr>
          <a:xfrm>
            <a:off x="1147955" y="2164318"/>
            <a:ext cx="3626485"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812675" y="4397335"/>
            <a:ext cx="3583940"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110349" y="1741535"/>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115169" y="3269504"/>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189880" y="4895682"/>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cb0be4ed-8bab-11f0-8657-4aa156a3e818.jpg@base@tag=imgScale&amp;m=1&amp;w=396&amp;h=358&amp;q=95cb0be4ed-8bab-11f0-8657-4aa156a3e818"/>
          <p:cNvPicPr/>
          <p:nvPr>
            <p:custDataLst>
              <p:tags r:id="rId7"/>
            </p:custDataLst>
          </p:nvPr>
        </p:nvPicPr>
        <p:blipFill rotWithShape="1">
          <a:blip r:embed="rId8"/>
          <a:srcRect t="19832" b="19832"/>
          <a:stretch>
            <a:fillRect/>
          </a:stretch>
        </p:blipFill>
        <p:spPr>
          <a:xfrm>
            <a:off x="5777594" y="136135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cb0be54d-8bab-11f0-8657-4aa156a3e818.jpg@base@tag=imgScale&amp;m=1&amp;w=396&amp;h=358&amp;q=95cb0be54d-8bab-11f0-8657-4aa156a3e818"/>
          <p:cNvPicPr/>
          <p:nvPr>
            <p:custDataLst>
              <p:tags r:id="rId9"/>
            </p:custDataLst>
          </p:nvPr>
        </p:nvPicPr>
        <p:blipFill rotWithShape="1">
          <a:blip r:embed="rId10"/>
          <a:srcRect t="20623" b="20623"/>
          <a:stretch>
            <a:fillRect/>
          </a:stretch>
        </p:blipFill>
        <p:spPr>
          <a:xfrm>
            <a:off x="4468337" y="211750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cb0be5db-8bab-11f0-8657-4aa156a3e818.jpg@base@tag=imgScale&amp;m=1&amp;w=396&amp;h=358&amp;q=95cb0be5db-8bab-11f0-8657-4aa156a3e818"/>
          <p:cNvPicPr/>
          <p:nvPr>
            <p:custDataLst>
              <p:tags r:id="rId11"/>
            </p:custDataLst>
          </p:nvPr>
        </p:nvPicPr>
        <p:blipFill rotWithShape="1">
          <a:blip r:embed="rId12"/>
          <a:srcRect t="19730" b="19730"/>
          <a:stretch>
            <a:fillRect/>
          </a:stretch>
        </p:blipFill>
        <p:spPr>
          <a:xfrm>
            <a:off x="5777594" y="287365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cb0be6d3-8bab-11f0-8657-4aa156a3e818.jpg@base@tag=imgScale&amp;m=1&amp;w=396&amp;h=358&amp;q=95cb0be6d3-8bab-11f0-8657-4aa156a3e818"/>
          <p:cNvPicPr>
            <a:picLocks noChangeAspect="1"/>
          </p:cNvPicPr>
          <p:nvPr>
            <p:custDataLst>
              <p:tags r:id="rId13"/>
            </p:custDataLst>
          </p:nvPr>
        </p:nvPicPr>
        <p:blipFill rotWithShape="1">
          <a:blip r:embed="rId14"/>
          <a:srcRect t="19832" b="19832"/>
          <a:stretch>
            <a:fillRect/>
          </a:stretch>
        </p:blipFill>
        <p:spPr>
          <a:xfrm>
            <a:off x="4468939" y="362920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cb0be749-8bab-11f0-8657-4aa156a3e818.jpg@base@tag=imgScale&amp;m=1&amp;w=396&amp;h=358&amp;q=95cb0be749-8bab-11f0-8657-4aa156a3e818"/>
          <p:cNvPicPr>
            <a:picLocks noChangeAspect="1"/>
          </p:cNvPicPr>
          <p:nvPr>
            <p:custDataLst>
              <p:tags r:id="rId15"/>
            </p:custDataLst>
          </p:nvPr>
        </p:nvPicPr>
        <p:blipFill rotWithShape="1">
          <a:blip r:embed="rId16"/>
          <a:srcRect t="11791" b="11791"/>
          <a:stretch>
            <a:fillRect/>
          </a:stretch>
        </p:blipFill>
        <p:spPr>
          <a:xfrm>
            <a:off x="5776991" y="438415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236980" y="1741805"/>
            <a:ext cx="285242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舒适最重要，展现真实自我</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901065" y="2205990"/>
            <a:ext cx="318770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化妆是辅助手段，如果不会化妆，保持面容干净、穿戴整齐、口气清新即可。做最舒服的自己，有助于在面试中发挥得更好。</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901700" y="3974465"/>
            <a:ext cx="2886710"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男士保持整洁，无需化妆</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901065" y="4431030"/>
            <a:ext cx="2886710"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男性面试者一般不需要化妆，但应注意刮干净胡子，保持衣领和鞋子整洁，以体现职业形象。</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746601" y="131857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淡妆为宜，保持自然</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7411085" y="1775460"/>
            <a:ext cx="385445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在面试中，选择自然清淡的颜色，保持整体妆容干净，避免浓妆艳抹，以展现专业而不过分修饰的形象。</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746601" y="2851361"/>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3"/>
                </a:solidFill>
                <a:latin typeface="+mn-ea"/>
                <a:cs typeface="+mn-ea"/>
                <a:sym typeface="+mn-ea"/>
              </a:rPr>
              <a:t>窗口岗位化妆是必要</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7325995" y="3314700"/>
            <a:ext cx="394017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对于窗口岗位如接待员、营业员、设计师等，化妆不仅是日常工作的需要，而且在面试时妆容本身也是考核的一部分。</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445375" y="4472940"/>
            <a:ext cx="2853055" cy="409575"/>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5"/>
                </a:solidFill>
                <a:latin typeface="+mn-ea"/>
                <a:cs typeface="+mn-ea"/>
                <a:sym typeface="+mn-ea"/>
              </a:rPr>
              <a:t>香水使用要适度，避免浓烈</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7411085" y="4929505"/>
            <a:ext cx="3940810"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在面试场合，建议使用淡香水或不使用香水，避免过于浓烈的香味影响面试官的印象。男性应聘者尤其要注意，除非职业要求，否则不建议使用香水。</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7027" y="361315"/>
            <a:ext cx="10852237" cy="441964"/>
          </a:xfrm>
        </p:spPr>
        <p:txBody>
          <a:bodyPr>
            <a:noAutofit/>
          </a:bodyPr>
          <a:lstStyle/>
          <a:p>
            <a:r>
              <a:rPr lang="zh-CN" altLang="en-US" sz="2800">
                <a:solidFill>
                  <a:schemeClr val="accent1">
                    <a:lumMod val="50000"/>
                  </a:schemeClr>
                </a:solidFill>
              </a:rPr>
              <a:t>（四）进门之前，先做自我检查</a:t>
            </a:r>
            <a:endParaRPr lang="zh-CN" altLang="en-US" sz="2800">
              <a:solidFill>
                <a:schemeClr val="accent1">
                  <a:lumMod val="50000"/>
                </a:schemeClr>
              </a:solidFill>
            </a:endParaRPr>
          </a:p>
        </p:txBody>
      </p:sp>
      <p:sp>
        <p:nvSpPr>
          <p:cNvPr id="47" name="对话框-1"/>
          <p:cNvSpPr/>
          <p:nvPr>
            <p:custDataLst>
              <p:tags r:id="rId2"/>
            </p:custDataLst>
          </p:nvPr>
        </p:nvSpPr>
        <p:spPr>
          <a:xfrm>
            <a:off x="1656080" y="1326515"/>
            <a:ext cx="10174605" cy="1978025"/>
          </a:xfrm>
          <a:prstGeom prst="roundRect">
            <a:avLst/>
          </a:prstGeom>
          <a:gradFill flip="none" rotWithShape="1">
            <a:gsLst>
              <a:gs pos="14000">
                <a:schemeClr val="accent5">
                  <a:alpha val="100000"/>
                </a:schemeClr>
              </a:gs>
              <a:gs pos="100000">
                <a:schemeClr val="accent5">
                  <a:lumMod val="75000"/>
                  <a:alpha val="100000"/>
                </a:schemeClr>
              </a:gs>
            </a:gsLst>
            <a:lin ang="21000000" scaled="1"/>
            <a:tileRect/>
          </a:gradFill>
          <a:ln w="3175" cap="flat" cmpd="sng" algn="ctr">
            <a:solidFill>
              <a:schemeClr val="accent5">
                <a:alpha val="20000"/>
              </a:schemeClr>
            </a:solidFill>
            <a:prstDash val="solid"/>
            <a:miter lim="800000"/>
            <a:headEnd type="none" w="med" len="med"/>
            <a:tailEnd type="none" w="med" len="med"/>
          </a:ln>
          <a:effectLst>
            <a:outerShdw blurRad="63500" dist="38100" dir="5400000" algn="t"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48" name="图形-1"/>
          <p:cNvSpPr/>
          <p:nvPr>
            <p:custDataLst>
              <p:tags r:id="rId3"/>
            </p:custDataLst>
          </p:nvPr>
        </p:nvSpPr>
        <p:spPr>
          <a:xfrm>
            <a:off x="2109984" y="1931032"/>
            <a:ext cx="424387" cy="364846"/>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5">
              <a:lumMod val="20000"/>
              <a:lumOff val="80000"/>
              <a:alpha val="70000"/>
            </a:schemeClr>
          </a:solidFill>
        </p:spPr>
        <p:txBody>
          <a:bodyPr>
            <a:noAutofit/>
          </a:bodyPr>
          <a:p>
            <a:pPr lvl="0" algn="l">
              <a:buClrTx/>
              <a:buSzTx/>
              <a:buFontTx/>
            </a:pPr>
            <a:endParaRPr lang="zh-CN" altLang="en-US">
              <a:solidFill>
                <a:schemeClr val="tx1"/>
              </a:solidFill>
              <a:sym typeface="+mn-ea"/>
            </a:endParaRPr>
          </a:p>
        </p:txBody>
      </p:sp>
      <p:sp>
        <p:nvSpPr>
          <p:cNvPr id="49" name="矩形 48"/>
          <p:cNvSpPr/>
          <p:nvPr>
            <p:custDataLst>
              <p:tags r:id="rId4"/>
            </p:custDataLst>
          </p:nvPr>
        </p:nvSpPr>
        <p:spPr>
          <a:xfrm>
            <a:off x="2835275" y="1708150"/>
            <a:ext cx="8703945" cy="1344295"/>
          </a:xfrm>
          <a:prstGeom prst="rect">
            <a:avLst/>
          </a:prstGeom>
        </p:spPr>
        <p:txBody>
          <a:bodyPr wrap="square" lIns="0" tIns="0" rIns="0" bIns="0" anchor="ctr" anchorCtr="0">
            <a:noAutofit/>
          </a:bodyPr>
          <a:p>
            <a:pPr algn="just">
              <a:lnSpc>
                <a:spcPct val="150000"/>
              </a:lnSpc>
              <a:spcBef>
                <a:spcPct val="0"/>
              </a:spcBef>
              <a:spcAft>
                <a:spcPct val="0"/>
              </a:spcAft>
            </a:pPr>
            <a:r>
              <a:rPr lang="zh-CN" altLang="en-US" sz="1600" dirty="0">
                <a:solidFill>
                  <a:srgbClr val="FFFFFF"/>
                </a:solidFill>
                <a:latin typeface="+mn-ea"/>
                <a:cs typeface="+mn-ea"/>
                <a:sym typeface="+mn-ea"/>
              </a:rPr>
              <a:t>女性在面试前应检查衬衣领口和袖口是否干净，衣服纽扣是否完整，以及衣服是否与外套搭配协调。外套应无褶皱、破损或污痕，内衣不得外露。裙子的拉链需正常，长度要适宜，丝袜颜色合适且无破损。皮鞋要擦拭干净，头发整齐，妆容不过浓且无脱妆现象，口红未沾到牙齿上。配饰不超过三件，指甲保持清洁，香水味不宜过重。</a:t>
            </a:r>
            <a:endParaRPr lang="zh-CN" altLang="en-US" sz="1600" dirty="0">
              <a:solidFill>
                <a:srgbClr val="FFFFFF"/>
              </a:solidFill>
              <a:latin typeface="+mn-ea"/>
              <a:cs typeface="+mn-ea"/>
              <a:sym typeface="+mn-ea"/>
            </a:endParaRPr>
          </a:p>
        </p:txBody>
      </p:sp>
      <p:sp>
        <p:nvSpPr>
          <p:cNvPr id="50" name="矩形 49"/>
          <p:cNvSpPr/>
          <p:nvPr>
            <p:custDataLst>
              <p:tags r:id="rId5"/>
            </p:custDataLst>
          </p:nvPr>
        </p:nvSpPr>
        <p:spPr>
          <a:xfrm>
            <a:off x="2835239" y="1371654"/>
            <a:ext cx="2650202" cy="341410"/>
          </a:xfrm>
          <a:prstGeom prst="rect">
            <a:avLst/>
          </a:prstGeom>
          <a:noFill/>
        </p:spPr>
        <p:txBody>
          <a:bodyPr wrap="square" lIns="0" tIns="0" rIns="0" bIns="0" rtlCol="0" anchor="b" anchorCtr="0">
            <a:noAutofit/>
          </a:bodyPr>
          <a:p>
            <a:pPr>
              <a:spcBef>
                <a:spcPct val="0"/>
              </a:spcBef>
              <a:spcAft>
                <a:spcPct val="0"/>
              </a:spcAft>
            </a:pPr>
            <a:r>
              <a:rPr lang="en-US" altLang="en-US" b="1">
                <a:solidFill>
                  <a:srgbClr val="FFFFFF"/>
                </a:solidFill>
                <a:latin typeface="+mn-ea"/>
                <a:cs typeface="+mn-ea"/>
              </a:rPr>
              <a:t>1. </a:t>
            </a:r>
            <a:r>
              <a:rPr lang="zh-CN" altLang="en-US" b="1">
                <a:solidFill>
                  <a:srgbClr val="FFFFFF"/>
                </a:solidFill>
                <a:latin typeface="+mn-ea"/>
                <a:cs typeface="+mn-ea"/>
              </a:rPr>
              <a:t>女性自我检查重点</a:t>
            </a:r>
            <a:endParaRPr lang="zh-CN" altLang="en-US" b="1">
              <a:solidFill>
                <a:srgbClr val="FFFFFF"/>
              </a:solidFill>
              <a:latin typeface="+mn-ea"/>
              <a:cs typeface="+mn-ea"/>
            </a:endParaRPr>
          </a:p>
        </p:txBody>
      </p:sp>
      <p:sp useBgFill="1">
        <p:nvSpPr>
          <p:cNvPr id="51" name="对话框--3"/>
          <p:cNvSpPr/>
          <p:nvPr>
            <p:custDataLst>
              <p:tags r:id="rId6"/>
            </p:custDataLst>
          </p:nvPr>
        </p:nvSpPr>
        <p:spPr>
          <a:xfrm>
            <a:off x="621030" y="3143885"/>
            <a:ext cx="11132820" cy="1628140"/>
          </a:xfrm>
          <a:prstGeom prst="roundRect">
            <a:avLst/>
          </a:prstGeom>
          <a:ln w="3175" cap="flat" cmpd="sng" algn="ctr">
            <a:noFill/>
            <a:prstDash val="solid"/>
            <a:miter lim="800000"/>
            <a:headEnd type="none" w="med" len="med"/>
            <a:tailEnd type="none" w="med" len="med"/>
          </a:ln>
          <a:effectLst>
            <a:outerShdw blurRad="254000" dist="38100" dir="5400000" algn="t" rotWithShape="0">
              <a:schemeClr val="accent6">
                <a:alpha val="20067"/>
              </a:schemeClr>
            </a:outerShdw>
          </a:effectLst>
        </p:spPr>
        <p:style>
          <a:lnRef idx="2">
            <a:schemeClr val="accent1">
              <a:shade val="50000"/>
            </a:schemeClr>
          </a:lnRef>
          <a:fillRef idx="1">
            <a:schemeClr val="accent1"/>
          </a:fillRef>
          <a:effectRef idx="0">
            <a:schemeClr val="accent1"/>
          </a:effectRef>
          <a:fontRef idx="minor">
            <a:schemeClr val="lt1"/>
          </a:fontRef>
        </p:style>
        <p:txBody>
          <a:bodyPr>
            <a:noAutofit/>
          </a:bodyPr>
          <a:p>
            <a:endParaRPr lang="zh-CN" altLang="en-US">
              <a:solidFill>
                <a:schemeClr val="lt1"/>
              </a:solidFill>
            </a:endParaRPr>
          </a:p>
        </p:txBody>
      </p:sp>
      <p:sp>
        <p:nvSpPr>
          <p:cNvPr id="53" name="图形-3"/>
          <p:cNvSpPr/>
          <p:nvPr>
            <p:custDataLst>
              <p:tags r:id="rId7"/>
            </p:custDataLst>
          </p:nvPr>
        </p:nvSpPr>
        <p:spPr>
          <a:xfrm>
            <a:off x="911566" y="3392950"/>
            <a:ext cx="424387" cy="364846"/>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6">
              <a:lumMod val="60000"/>
              <a:lumOff val="40000"/>
            </a:schemeClr>
          </a:solidFill>
        </p:spPr>
        <p:txBody>
          <a:bodyPr>
            <a:noAutofit/>
          </a:bodyPr>
          <a:p>
            <a:endParaRPr lang="zh-CN" altLang="en-US">
              <a:solidFill>
                <a:schemeClr val="tx1"/>
              </a:solidFill>
            </a:endParaRPr>
          </a:p>
        </p:txBody>
      </p:sp>
      <p:sp>
        <p:nvSpPr>
          <p:cNvPr id="54" name="矩形 53"/>
          <p:cNvSpPr/>
          <p:nvPr>
            <p:custDataLst>
              <p:tags r:id="rId8"/>
            </p:custDataLst>
          </p:nvPr>
        </p:nvSpPr>
        <p:spPr>
          <a:xfrm>
            <a:off x="1568450" y="3660775"/>
            <a:ext cx="9878060" cy="762635"/>
          </a:xfrm>
          <a:prstGeom prst="rect">
            <a:avLst/>
          </a:prstGeom>
        </p:spPr>
        <p:txBody>
          <a:bodyPr wrap="square" lIns="0" tIns="0" rIns="0" bIns="0" anchor="ctr" anchorCtr="0">
            <a:noAutofit/>
          </a:bodyPr>
          <a:p>
            <a:pPr lvl="0" indent="0" algn="l" fontAlgn="auto">
              <a:lnSpc>
                <a:spcPct val="150000"/>
              </a:lnSpc>
              <a:buClrTx/>
              <a:buSzTx/>
              <a:buFontTx/>
            </a:pPr>
            <a:r>
              <a:rPr lang="zh-CN" altLang="en-US" sz="1600">
                <a:solidFill>
                  <a:schemeClr val="tx1">
                    <a:lumMod val="85000"/>
                    <a:lumOff val="15000"/>
                  </a:schemeClr>
                </a:solidFill>
                <a:latin typeface="+mn-ea"/>
                <a:cs typeface="+mn-ea"/>
              </a:rPr>
              <a:t>男性在面试前应确保西服口袋无物，衬衣无褶皱，领带贴合领口且长度适中。裤子的拉链和搭扣要整理好，膝盖部分不应突出。皮鞋需擦亮，颜色得体，鞋带紧固。双手保持清洁，指甲修剪整齐。头发要短而整洁，无翘起，胡须剃净。</a:t>
            </a:r>
            <a:endParaRPr lang="zh-CN" altLang="en-US" sz="1600">
              <a:solidFill>
                <a:schemeClr val="tx1">
                  <a:lumMod val="85000"/>
                  <a:lumOff val="15000"/>
                </a:schemeClr>
              </a:solidFill>
              <a:latin typeface="+mn-ea"/>
              <a:cs typeface="+mn-ea"/>
            </a:endParaRPr>
          </a:p>
        </p:txBody>
      </p:sp>
      <p:sp>
        <p:nvSpPr>
          <p:cNvPr id="55" name="矩形 54"/>
          <p:cNvSpPr/>
          <p:nvPr>
            <p:custDataLst>
              <p:tags r:id="rId9"/>
            </p:custDataLst>
          </p:nvPr>
        </p:nvSpPr>
        <p:spPr>
          <a:xfrm>
            <a:off x="1568416" y="3185828"/>
            <a:ext cx="2650202" cy="341410"/>
          </a:xfrm>
          <a:prstGeom prst="rect">
            <a:avLst/>
          </a:prstGeom>
          <a:noFill/>
        </p:spPr>
        <p:txBody>
          <a:bodyPr wrap="square" lIns="0" tIns="0" rIns="0" bIns="0" rtlCol="0" anchor="b" anchorCtr="0">
            <a:noAutofit/>
          </a:bodyPr>
          <a:p>
            <a:pPr>
              <a:spcBef>
                <a:spcPct val="0"/>
              </a:spcBef>
              <a:spcAft>
                <a:spcPct val="0"/>
              </a:spcAft>
            </a:pPr>
            <a:r>
              <a:rPr lang="en-US" altLang="en-US" b="1">
                <a:solidFill>
                  <a:schemeClr val="tx1">
                    <a:lumMod val="85000"/>
                    <a:lumOff val="15000"/>
                  </a:schemeClr>
                </a:solidFill>
                <a:latin typeface="+mn-ea"/>
                <a:cs typeface="+mn-ea"/>
              </a:rPr>
              <a:t>2. </a:t>
            </a:r>
            <a:r>
              <a:rPr lang="zh-CN" altLang="en-US" b="1">
                <a:solidFill>
                  <a:schemeClr val="tx1">
                    <a:lumMod val="85000"/>
                    <a:lumOff val="15000"/>
                  </a:schemeClr>
                </a:solidFill>
                <a:latin typeface="+mn-ea"/>
                <a:cs typeface="+mn-ea"/>
              </a:rPr>
              <a:t>男性自我检查重点</a:t>
            </a:r>
            <a:endParaRPr lang="zh-CN" altLang="en-US" b="1">
              <a:solidFill>
                <a:schemeClr val="tx1">
                  <a:lumMod val="85000"/>
                  <a:lumOff val="15000"/>
                </a:schemeClr>
              </a:solidFill>
              <a:latin typeface="+mn-ea"/>
              <a:cs typeface="+mn-ea"/>
            </a:endParaRPr>
          </a:p>
        </p:txBody>
      </p:sp>
      <p:sp>
        <p:nvSpPr>
          <p:cNvPr id="56" name="对话框-2"/>
          <p:cNvSpPr/>
          <p:nvPr>
            <p:custDataLst>
              <p:tags r:id="rId10"/>
            </p:custDataLst>
          </p:nvPr>
        </p:nvSpPr>
        <p:spPr>
          <a:xfrm rot="10800000">
            <a:off x="1655445" y="4611370"/>
            <a:ext cx="10097770" cy="1628140"/>
          </a:xfrm>
          <a:prstGeom prst="roundRect">
            <a:avLst/>
          </a:prstGeom>
          <a:gradFill flip="none" rotWithShape="1">
            <a:gsLst>
              <a:gs pos="14000">
                <a:schemeClr val="accent5">
                  <a:alpha val="100000"/>
                </a:schemeClr>
              </a:gs>
              <a:gs pos="100000">
                <a:schemeClr val="accent5">
                  <a:lumMod val="75000"/>
                  <a:alpha val="100000"/>
                </a:schemeClr>
              </a:gs>
            </a:gsLst>
            <a:lin ang="0" scaled="1"/>
          </a:gradFill>
          <a:ln w="3175" cap="flat" cmpd="sng" algn="ctr">
            <a:solidFill>
              <a:schemeClr val="accent5">
                <a:alpha val="20000"/>
              </a:schemeClr>
            </a:solidFill>
            <a:prstDash val="solid"/>
            <a:miter lim="800000"/>
            <a:headEnd type="none" w="med" len="med"/>
            <a:tailEnd type="none" w="med" len="med"/>
          </a:ln>
          <a:effectLst>
            <a:outerShdw blurRad="63500" dist="38100" dir="5400000" algn="t" rotWithShape="0">
              <a:schemeClr val="accent5">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lvl="0" algn="l">
              <a:buClrTx/>
              <a:buSzTx/>
              <a:buFontTx/>
            </a:pPr>
            <a:endParaRPr lang="zh-CN" altLang="en-US">
              <a:solidFill>
                <a:schemeClr val="lt1"/>
              </a:solidFill>
              <a:sym typeface="+mn-ea"/>
            </a:endParaRPr>
          </a:p>
        </p:txBody>
      </p:sp>
      <p:sp>
        <p:nvSpPr>
          <p:cNvPr id="57" name="图形-2"/>
          <p:cNvSpPr/>
          <p:nvPr>
            <p:custDataLst>
              <p:tags r:id="rId11"/>
            </p:custDataLst>
          </p:nvPr>
        </p:nvSpPr>
        <p:spPr>
          <a:xfrm>
            <a:off x="2109984" y="4836499"/>
            <a:ext cx="424387" cy="364846"/>
          </a:xfrm>
          <a:custGeom>
            <a:avLst/>
            <a:gdLst/>
            <a:ahLst/>
            <a:cxnLst/>
            <a:rect l="l" t="t" r="r" b="b"/>
            <a:pathLst>
              <a:path w="576072" h="493776">
                <a:moveTo>
                  <a:pt x="0" y="246888"/>
                </a:moveTo>
                <a:cubicBezTo>
                  <a:pt x="0" y="201168"/>
                  <a:pt x="9144" y="164592"/>
                  <a:pt x="27432" y="128016"/>
                </a:cubicBezTo>
                <a:cubicBezTo>
                  <a:pt x="45720" y="82296"/>
                  <a:pt x="73152" y="54864"/>
                  <a:pt x="109728" y="36576"/>
                </a:cubicBezTo>
                <a:cubicBezTo>
                  <a:pt x="146304" y="18288"/>
                  <a:pt x="182880" y="0"/>
                  <a:pt x="228600" y="0"/>
                </a:cubicBezTo>
                <a:cubicBezTo>
                  <a:pt x="237744" y="0"/>
                  <a:pt x="246888" y="9144"/>
                  <a:pt x="246888" y="9144"/>
                </a:cubicBezTo>
                <a:lnTo>
                  <a:pt x="246888" y="100584"/>
                </a:lnTo>
                <a:cubicBezTo>
                  <a:pt x="246888" y="100584"/>
                  <a:pt x="237744" y="109728"/>
                  <a:pt x="228600" y="109728"/>
                </a:cubicBezTo>
                <a:cubicBezTo>
                  <a:pt x="192024" y="109728"/>
                  <a:pt x="164592" y="128016"/>
                  <a:pt x="146304" y="146304"/>
                </a:cubicBezTo>
                <a:cubicBezTo>
                  <a:pt x="128016" y="173736"/>
                  <a:pt x="118872" y="201168"/>
                  <a:pt x="118872" y="246888"/>
                </a:cubicBezTo>
                <a:lnTo>
                  <a:pt x="118872" y="265176"/>
                </a:lnTo>
                <a:cubicBezTo>
                  <a:pt x="118872" y="265176"/>
                  <a:pt x="118872" y="274320"/>
                  <a:pt x="128016" y="274320"/>
                </a:cubicBezTo>
                <a:lnTo>
                  <a:pt x="219456" y="274320"/>
                </a:lnTo>
                <a:cubicBezTo>
                  <a:pt x="228600" y="274320"/>
                  <a:pt x="228600" y="283464"/>
                  <a:pt x="228600" y="283464"/>
                </a:cubicBezTo>
                <a:lnTo>
                  <a:pt x="228600" y="484632"/>
                </a:lnTo>
                <a:cubicBezTo>
                  <a:pt x="228600" y="493776"/>
                  <a:pt x="228600" y="493776"/>
                  <a:pt x="219456" y="493776"/>
                </a:cubicBezTo>
                <a:lnTo>
                  <a:pt x="9144" y="493776"/>
                </a:lnTo>
                <a:cubicBezTo>
                  <a:pt x="9144" y="493776"/>
                  <a:pt x="0" y="493776"/>
                  <a:pt x="0" y="484632"/>
                </a:cubicBezTo>
                <a:lnTo>
                  <a:pt x="0" y="246888"/>
                </a:lnTo>
                <a:moveTo>
                  <a:pt x="576072" y="100584"/>
                </a:moveTo>
                <a:cubicBezTo>
                  <a:pt x="576072" y="100584"/>
                  <a:pt x="566928" y="109728"/>
                  <a:pt x="557784" y="109728"/>
                </a:cubicBezTo>
                <a:cubicBezTo>
                  <a:pt x="521208" y="109728"/>
                  <a:pt x="493776" y="128016"/>
                  <a:pt x="475488" y="146304"/>
                </a:cubicBezTo>
                <a:cubicBezTo>
                  <a:pt x="457200" y="173736"/>
                  <a:pt x="448056" y="201168"/>
                  <a:pt x="448056" y="246888"/>
                </a:cubicBezTo>
                <a:lnTo>
                  <a:pt x="448056" y="265176"/>
                </a:lnTo>
                <a:cubicBezTo>
                  <a:pt x="448056" y="265176"/>
                  <a:pt x="448056" y="274320"/>
                  <a:pt x="457200" y="274320"/>
                </a:cubicBezTo>
                <a:lnTo>
                  <a:pt x="548640" y="274320"/>
                </a:lnTo>
                <a:cubicBezTo>
                  <a:pt x="557784" y="274320"/>
                  <a:pt x="557784" y="283464"/>
                  <a:pt x="557784" y="283464"/>
                </a:cubicBezTo>
                <a:lnTo>
                  <a:pt x="557784" y="484632"/>
                </a:lnTo>
                <a:cubicBezTo>
                  <a:pt x="557784" y="493776"/>
                  <a:pt x="557784" y="493776"/>
                  <a:pt x="548640" y="493776"/>
                </a:cubicBezTo>
                <a:lnTo>
                  <a:pt x="338328" y="493776"/>
                </a:lnTo>
                <a:cubicBezTo>
                  <a:pt x="338328" y="493776"/>
                  <a:pt x="329184" y="493776"/>
                  <a:pt x="329184" y="484632"/>
                </a:cubicBezTo>
                <a:lnTo>
                  <a:pt x="329184" y="246888"/>
                </a:lnTo>
                <a:cubicBezTo>
                  <a:pt x="329184" y="201168"/>
                  <a:pt x="338328" y="164592"/>
                  <a:pt x="356616" y="128016"/>
                </a:cubicBezTo>
                <a:cubicBezTo>
                  <a:pt x="374904" y="82296"/>
                  <a:pt x="402336" y="54864"/>
                  <a:pt x="438912" y="36576"/>
                </a:cubicBezTo>
                <a:cubicBezTo>
                  <a:pt x="475488" y="18288"/>
                  <a:pt x="512064" y="0"/>
                  <a:pt x="557784" y="0"/>
                </a:cubicBezTo>
                <a:cubicBezTo>
                  <a:pt x="566928" y="0"/>
                  <a:pt x="576072" y="9144"/>
                  <a:pt x="576072" y="9144"/>
                </a:cubicBezTo>
                <a:lnTo>
                  <a:pt x="576072" y="100584"/>
                </a:lnTo>
              </a:path>
            </a:pathLst>
          </a:custGeom>
          <a:solidFill>
            <a:schemeClr val="accent5">
              <a:lumMod val="20000"/>
              <a:lumOff val="80000"/>
              <a:alpha val="70000"/>
            </a:schemeClr>
          </a:solidFill>
        </p:spPr>
        <p:txBody>
          <a:bodyPr>
            <a:noAutofit/>
          </a:bodyPr>
          <a:p>
            <a:endParaRPr lang="zh-CN" altLang="en-US">
              <a:solidFill>
                <a:schemeClr val="tx1"/>
              </a:solidFill>
            </a:endParaRPr>
          </a:p>
        </p:txBody>
      </p:sp>
      <p:sp>
        <p:nvSpPr>
          <p:cNvPr id="58" name="矩形 57"/>
          <p:cNvSpPr/>
          <p:nvPr>
            <p:custDataLst>
              <p:tags r:id="rId12"/>
            </p:custDataLst>
          </p:nvPr>
        </p:nvSpPr>
        <p:spPr>
          <a:xfrm>
            <a:off x="2836545" y="5274310"/>
            <a:ext cx="8702675" cy="588010"/>
          </a:xfrm>
          <a:prstGeom prst="rect">
            <a:avLst/>
          </a:prstGeom>
        </p:spPr>
        <p:txBody>
          <a:bodyPr wrap="square" lIns="0" tIns="0" rIns="0" bIns="0" anchor="ctr" anchorCtr="0">
            <a:noAutofit/>
          </a:bodyPr>
          <a:p>
            <a:pPr algn="just">
              <a:lnSpc>
                <a:spcPct val="150000"/>
              </a:lnSpc>
              <a:spcBef>
                <a:spcPct val="0"/>
              </a:spcBef>
              <a:spcAft>
                <a:spcPct val="0"/>
              </a:spcAft>
            </a:pPr>
            <a:r>
              <a:rPr lang="zh-CN" altLang="en-US" sz="1600" dirty="0">
                <a:solidFill>
                  <a:srgbClr val="FFFFFF"/>
                </a:solidFill>
                <a:latin typeface="+mn-ea"/>
                <a:cs typeface="+mn-ea"/>
              </a:rPr>
              <a:t>无论男女，在面试前都应检查眼镜是否合适且干净，包内无异味物品。头发不得散乱，无明显头屑，牙齿上无异物，口腔无异味。</a:t>
            </a:r>
            <a:endParaRPr lang="zh-CN" altLang="en-US" sz="1600" dirty="0">
              <a:solidFill>
                <a:srgbClr val="FFFFFF"/>
              </a:solidFill>
              <a:latin typeface="+mn-ea"/>
              <a:cs typeface="+mn-ea"/>
            </a:endParaRPr>
          </a:p>
        </p:txBody>
      </p:sp>
      <p:sp>
        <p:nvSpPr>
          <p:cNvPr id="59" name="矩形 58"/>
          <p:cNvSpPr/>
          <p:nvPr>
            <p:custDataLst>
              <p:tags r:id="rId13"/>
            </p:custDataLst>
          </p:nvPr>
        </p:nvSpPr>
        <p:spPr>
          <a:xfrm>
            <a:off x="2836509" y="4892240"/>
            <a:ext cx="2650202" cy="341410"/>
          </a:xfrm>
          <a:prstGeom prst="rect">
            <a:avLst/>
          </a:prstGeom>
          <a:noFill/>
        </p:spPr>
        <p:txBody>
          <a:bodyPr wrap="square" lIns="0" tIns="0" rIns="0" bIns="0" rtlCol="0" anchor="b" anchorCtr="0">
            <a:noAutofit/>
          </a:bodyPr>
          <a:p>
            <a:pPr>
              <a:spcBef>
                <a:spcPct val="0"/>
              </a:spcBef>
              <a:spcAft>
                <a:spcPct val="0"/>
              </a:spcAft>
            </a:pPr>
            <a:r>
              <a:rPr lang="en-US" altLang="en-US" b="1" dirty="0">
                <a:solidFill>
                  <a:srgbClr val="FFFFFF"/>
                </a:solidFill>
                <a:latin typeface="+mn-ea"/>
                <a:cs typeface="+mn-ea"/>
              </a:rPr>
              <a:t>3. </a:t>
            </a:r>
            <a:r>
              <a:rPr lang="zh-CN" altLang="en-US" b="1" dirty="0">
                <a:solidFill>
                  <a:srgbClr val="FFFFFF"/>
                </a:solidFill>
                <a:latin typeface="+mn-ea"/>
                <a:cs typeface="+mn-ea"/>
              </a:rPr>
              <a:t>男女共同检查的内容</a:t>
            </a:r>
            <a:endParaRPr lang="zh-CN" altLang="en-US" b="1" dirty="0">
              <a:solidFill>
                <a:srgbClr val="FFFFFF"/>
              </a:solidFill>
              <a:latin typeface="+mn-ea"/>
              <a:cs typeface="+mn-ea"/>
            </a:endParaRPr>
          </a:p>
        </p:txBody>
      </p:sp>
    </p:spTree>
    <p:custDataLst>
      <p:tags r:id="rId1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36650" y="106680"/>
            <a:ext cx="10852150" cy="11150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三、仪态礼仪</a:t>
            </a:r>
            <a:endParaRPr lang="zh-CN" altLang="en-US" sz="3600">
              <a:solidFill>
                <a:schemeClr val="accent1">
                  <a:lumMod val="50000"/>
                </a:schemeClr>
              </a:solidFill>
            </a:endParaRPr>
          </a:p>
          <a:p>
            <a:r>
              <a:rPr lang="zh-CN" altLang="en-US" sz="2800">
                <a:solidFill>
                  <a:schemeClr val="accent1">
                    <a:lumMod val="50000"/>
                  </a:schemeClr>
                </a:solidFill>
              </a:rPr>
              <a:t>（一）表情</a:t>
            </a:r>
            <a:endParaRPr lang="zh-CN" altLang="en-US" sz="2800">
              <a:solidFill>
                <a:schemeClr val="accent1">
                  <a:lumMod val="50000"/>
                </a:schemeClr>
              </a:solidFill>
            </a:endParaRPr>
          </a:p>
        </p:txBody>
      </p:sp>
      <p:sp>
        <p:nvSpPr>
          <p:cNvPr id="2" name="矩形 5"/>
          <p:cNvSpPr/>
          <p:nvPr>
            <p:custDataLst>
              <p:tags r:id="rId2"/>
            </p:custDataLst>
          </p:nvPr>
        </p:nvSpPr>
        <p:spPr>
          <a:xfrm>
            <a:off x="3000164" y="335227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目光</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2791460" y="3984625"/>
            <a:ext cx="2566035"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在面试过程中，目光应聚焦于对方额头的上方，以展现尊重和自信，只有在讨论共同话题时才与对方进行自然的眼神交流，确保目光显得自然、柔和、亲切且真诚。</a:t>
            </a:r>
            <a:endParaRPr lang="zh-CN" altLang="en-US" sz="1600" dirty="0">
              <a:ln>
                <a:noFill/>
                <a:prstDash val="sysDot"/>
              </a:ln>
              <a:solidFill>
                <a:schemeClr val="tx1">
                  <a:lumMod val="85000"/>
                  <a:lumOff val="15000"/>
                </a:schemeClr>
              </a:solidFill>
              <a:latin typeface="+mn-ea"/>
              <a:cs typeface="+mn-ea"/>
            </a:endParaRPr>
          </a:p>
        </p:txBody>
      </p:sp>
      <p:pic>
        <p:nvPicPr>
          <p:cNvPr id="16" name="图片 1" descr="/data/temp/0616b268-8bad-11f0-affe-cadea9ce96e5.png@base@tag=imgScale&amp;m=1&amp;w=485&amp;h=753&amp;q=950616b268-8bad-11f0-affe-cadea9ce96e5"/>
          <p:cNvPicPr>
            <a:picLocks noChangeAspect="1"/>
          </p:cNvPicPr>
          <p:nvPr>
            <p:custDataLst>
              <p:tags r:id="rId4"/>
            </p:custDataLst>
          </p:nvPr>
        </p:nvPicPr>
        <p:blipFill>
          <a:blip r:embed="rId5"/>
          <a:srcRect l="17816" r="17816"/>
          <a:stretch>
            <a:fillRect/>
          </a:stretch>
        </p:blipFill>
        <p:spPr>
          <a:xfrm>
            <a:off x="3397250" y="1301115"/>
            <a:ext cx="1223645" cy="19011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3086100" y="2014220"/>
            <a:ext cx="440055" cy="41211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0616b2d9-8bad-11f0-affe-cadea9ce96e5.jpg@base@tag=imgScale&amp;m=1&amp;w=485&amp;h=753&amp;q=950616b2d9-8bad-11f0-affe-cadea9ce96e5"/>
          <p:cNvPicPr>
            <a:picLocks noChangeAspect="1"/>
          </p:cNvPicPr>
          <p:nvPr>
            <p:custDataLst>
              <p:tags r:id="rId7"/>
            </p:custDataLst>
          </p:nvPr>
        </p:nvPicPr>
        <p:blipFill>
          <a:blip r:embed="rId8"/>
          <a:srcRect t="6034" r="7216"/>
          <a:stretch>
            <a:fillRect/>
          </a:stretch>
        </p:blipFill>
        <p:spPr>
          <a:xfrm>
            <a:off x="7066280" y="1301115"/>
            <a:ext cx="1223645" cy="19011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6746875" y="2014220"/>
            <a:ext cx="440055" cy="41211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9"/>
          <p:cNvSpPr/>
          <p:nvPr>
            <p:custDataLst>
              <p:tags r:id="rId10"/>
            </p:custDataLst>
          </p:nvPr>
        </p:nvSpPr>
        <p:spPr>
          <a:xfrm>
            <a:off x="6661450" y="3352276"/>
            <a:ext cx="2228208" cy="482667"/>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2"/>
                </a:solidFill>
                <a:latin typeface="+mn-ea"/>
                <a:cs typeface="+mn-ea"/>
              </a:rPr>
              <a:t>微笑</a:t>
            </a:r>
            <a:endParaRPr lang="zh-CN" altLang="en-US" b="1" dirty="0">
              <a:solidFill>
                <a:schemeClr val="accent2"/>
              </a:solidFill>
              <a:latin typeface="+mn-ea"/>
              <a:cs typeface="+mn-ea"/>
            </a:endParaRPr>
          </a:p>
        </p:txBody>
      </p:sp>
      <p:sp>
        <p:nvSpPr>
          <p:cNvPr id="21" name="矩形 10"/>
          <p:cNvSpPr/>
          <p:nvPr>
            <p:custDataLst>
              <p:tags r:id="rId11"/>
            </p:custDataLst>
          </p:nvPr>
        </p:nvSpPr>
        <p:spPr>
          <a:xfrm>
            <a:off x="6452235" y="3984625"/>
            <a:ext cx="2741295" cy="156400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面试时的微笑必须是真诚和自然的，同时要适度和得体。适度意味着微笑要恰到好处，不出声，含而不露，避免过度夸张，而得体则意味着微笑要与面试的氛围和内容相匹配。</a:t>
            </a:r>
            <a:endParaRPr lang="zh-CN" altLang="en-US" sz="1600" dirty="0">
              <a:ln>
                <a:noFill/>
                <a:prstDash val="sysDot"/>
              </a:ln>
              <a:solidFill>
                <a:schemeClr val="tx1">
                  <a:lumMod val="85000"/>
                  <a:lumOff val="15000"/>
                </a:schemeClr>
              </a:solidFill>
              <a:latin typeface="+mn-ea"/>
              <a:cs typeface="+mn-ea"/>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ata/temp/5f293d14-8bad-11f0-934b-1aa1a8361f8f.jpg@base@tag=imgScale&amp;m=1&amp;w=3384&amp;h=952&amp;q=955f293d14-8bad-11f0-934b-1aa1a8361f8f"/>
          <p:cNvPicPr>
            <a:picLocks noChangeAspect="1"/>
          </p:cNvPicPr>
          <p:nvPr>
            <p:custDataLst>
              <p:tags r:id="rId1"/>
            </p:custDataLst>
          </p:nvPr>
        </p:nvPicPr>
        <p:blipFill>
          <a:blip r:embed="rId2"/>
          <a:srcRect t="4099" b="448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normAutofit fontScale="90000"/>
          </a:bodyPr>
          <a:lstStyle/>
          <a:p>
            <a:r>
              <a:rPr lang="zh-CN" altLang="en-US" sz="3100">
                <a:solidFill>
                  <a:schemeClr val="accent1">
                    <a:lumMod val="50000"/>
                  </a:schemeClr>
                </a:solidFill>
              </a:rPr>
              <a:t>（二）手势</a:t>
            </a:r>
            <a:br>
              <a:rPr lang="zh-CN" altLang="en-US">
                <a:solidFill>
                  <a:schemeClr val="accent1">
                    <a:lumMod val="50000"/>
                  </a:schemeClr>
                </a:solidFill>
              </a:rPr>
            </a:br>
            <a:r>
              <a:rPr lang="en-US" altLang="en-US" sz="2700">
                <a:solidFill>
                  <a:schemeClr val="accent1">
                    <a:lumMod val="50000"/>
                  </a:schemeClr>
                </a:solidFill>
              </a:rPr>
              <a:t>1. </a:t>
            </a:r>
            <a:r>
              <a:rPr lang="zh-CN" altLang="en-US" sz="2700">
                <a:solidFill>
                  <a:schemeClr val="accent1">
                    <a:lumMod val="50000"/>
                  </a:schemeClr>
                </a:solidFill>
              </a:rPr>
              <a:t>适合</a:t>
            </a:r>
            <a:endParaRPr lang="zh-CN" altLang="en-US" sz="2700">
              <a:solidFill>
                <a:schemeClr val="accent1">
                  <a:lumMod val="50000"/>
                </a:schemeClr>
              </a:solidFill>
            </a:endParaRPr>
          </a:p>
        </p:txBody>
      </p:sp>
      <p:sp>
        <p:nvSpPr>
          <p:cNvPr id="4" name="矩形 3"/>
          <p:cNvSpPr/>
          <p:nvPr>
            <p:custDataLst>
              <p:tags r:id="rId5"/>
            </p:custDataLst>
          </p:nvPr>
        </p:nvSpPr>
        <p:spPr>
          <a:xfrm>
            <a:off x="1526540" y="4785360"/>
            <a:ext cx="264858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dirty="0">
                <a:solidFill>
                  <a:srgbClr val="000000"/>
                </a:solidFill>
                <a:latin typeface="+mn-ea"/>
                <a:cs typeface="+mn-ea"/>
                <a:sym typeface="+mn-ea"/>
              </a:rPr>
              <a:t>在面试中，手势应与言谈内容、表情以及情绪相协调，以增强信息的传递效果。</a:t>
            </a:r>
            <a:endParaRPr lang="zh-CN" altLang="en-US" sz="1600" dirty="0">
              <a:solidFill>
                <a:srgbClr val="000000"/>
              </a:solidFill>
              <a:latin typeface="+mn-ea"/>
              <a:cs typeface="+mn-ea"/>
              <a:sym typeface="+mn-ea"/>
            </a:endParaRPr>
          </a:p>
        </p:txBody>
      </p:sp>
      <p:sp>
        <p:nvSpPr>
          <p:cNvPr id="6" name="矩形 5"/>
          <p:cNvSpPr/>
          <p:nvPr>
            <p:custDataLst>
              <p:tags r:id="rId6"/>
            </p:custDataLst>
          </p:nvPr>
        </p:nvSpPr>
        <p:spPr>
          <a:xfrm>
            <a:off x="152717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手势与言谈内容协调</a:t>
            </a:r>
            <a:endParaRPr lang="zh-CN" altLang="en-US" sz="2000" b="1" dirty="0">
              <a:solidFill>
                <a:schemeClr val="accent1"/>
              </a:solidFill>
              <a:latin typeface="+mn-ea"/>
              <a:cs typeface="+mn-ea"/>
              <a:sym typeface="+mn-ea"/>
            </a:endParaRPr>
          </a:p>
        </p:txBody>
      </p:sp>
      <p:sp>
        <p:nvSpPr>
          <p:cNvPr id="9" name="矩形 6"/>
          <p:cNvSpPr/>
          <p:nvPr>
            <p:custDataLst>
              <p:tags r:id="rId7"/>
            </p:custDataLst>
          </p:nvPr>
        </p:nvSpPr>
        <p:spPr>
          <a:xfrm>
            <a:off x="8352790" y="4785360"/>
            <a:ext cx="2917190"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应避免使用可能引起误解的手势，如指人、拉扯衣角或抓耳挠腮等，以免分散面试官的注意力。</a:t>
            </a:r>
            <a:endParaRPr lang="zh-CN" altLang="en-US" sz="1600">
              <a:solidFill>
                <a:srgbClr val="000000"/>
              </a:solidFill>
              <a:latin typeface="+mn-ea"/>
              <a:cs typeface="+mn-ea"/>
              <a:sym typeface="+mn-ea"/>
            </a:endParaRPr>
          </a:p>
        </p:txBody>
      </p:sp>
      <p:sp>
        <p:nvSpPr>
          <p:cNvPr id="10" name="矩形 7"/>
          <p:cNvSpPr/>
          <p:nvPr>
            <p:custDataLst>
              <p:tags r:id="rId8"/>
            </p:custDataLst>
          </p:nvPr>
        </p:nvSpPr>
        <p:spPr>
          <a:xfrm>
            <a:off x="8353425"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3"/>
                </a:solidFill>
                <a:latin typeface="+mn-ea"/>
                <a:cs typeface="+mn-ea"/>
                <a:sym typeface="+mn-ea"/>
              </a:rPr>
              <a:t>防止产生误解的手势</a:t>
            </a:r>
            <a:endParaRPr lang="zh-CN" altLang="en-US" sz="2000" b="1">
              <a:solidFill>
                <a:schemeClr val="accent3"/>
              </a:solidFill>
              <a:latin typeface="+mn-ea"/>
              <a:cs typeface="+mn-ea"/>
              <a:sym typeface="+mn-ea"/>
            </a:endParaRPr>
          </a:p>
        </p:txBody>
      </p:sp>
      <p:sp>
        <p:nvSpPr>
          <p:cNvPr id="11" name="矩形 10"/>
          <p:cNvSpPr/>
          <p:nvPr>
            <p:custDataLst>
              <p:tags r:id="rId9"/>
            </p:custDataLst>
          </p:nvPr>
        </p:nvSpPr>
        <p:spPr>
          <a:xfrm>
            <a:off x="4799330" y="4785360"/>
            <a:ext cx="2916555" cy="1218565"/>
          </a:xfrm>
          <a:prstGeom prst="rect">
            <a:avLst/>
          </a:prstGeom>
          <a:noFill/>
        </p:spPr>
        <p:txBody>
          <a:bodyPr wrap="square" lIns="0" tIns="0" rIns="0" bIns="0" rtlCol="0" anchor="t">
            <a:noAutofit/>
          </a:bodyPr>
          <a:p>
            <a:pPr>
              <a:lnSpc>
                <a:spcPct val="150000"/>
              </a:lnSpc>
              <a:spcBef>
                <a:spcPct val="0"/>
              </a:spcBef>
              <a:spcAft>
                <a:spcPct val="0"/>
              </a:spcAft>
            </a:pPr>
            <a:r>
              <a:rPr lang="zh-CN" altLang="en-US" sz="1600">
                <a:solidFill>
                  <a:srgbClr val="000000"/>
                </a:solidFill>
                <a:latin typeface="+mn-ea"/>
                <a:cs typeface="+mn-ea"/>
                <a:sym typeface="+mn-ea"/>
              </a:rPr>
              <a:t>过多或重复的手势可能会给人留下装腔作势或啰唆的印象，因此应适当控制手势的频率和种类。</a:t>
            </a:r>
            <a:endParaRPr lang="zh-CN" altLang="en-US" sz="1600">
              <a:solidFill>
                <a:srgbClr val="000000"/>
              </a:solidFill>
              <a:latin typeface="+mn-ea"/>
              <a:cs typeface="+mn-ea"/>
              <a:sym typeface="+mn-ea"/>
            </a:endParaRPr>
          </a:p>
        </p:txBody>
      </p:sp>
      <p:sp>
        <p:nvSpPr>
          <p:cNvPr id="14" name="矩形 13"/>
          <p:cNvSpPr/>
          <p:nvPr>
            <p:custDataLst>
              <p:tags r:id="rId10"/>
            </p:custDataLst>
          </p:nvPr>
        </p:nvSpPr>
        <p:spPr>
          <a:xfrm>
            <a:off x="4940300" y="4325621"/>
            <a:ext cx="264795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2"/>
                </a:solidFill>
                <a:latin typeface="+mn-ea"/>
                <a:cs typeface="+mn-ea"/>
                <a:sym typeface="+mn-ea"/>
              </a:rPr>
              <a:t>避免过多或重复的手势</a:t>
            </a:r>
            <a:endParaRPr lang="zh-CN" altLang="en-US" sz="2000" b="1">
              <a:solidFill>
                <a:schemeClr val="accent2"/>
              </a:solidFill>
              <a:latin typeface="+mn-ea"/>
              <a:cs typeface="+mn-ea"/>
              <a:sym typeface="+mn-ea"/>
            </a:endParaRPr>
          </a:p>
        </p:txBody>
      </p:sp>
    </p:spTree>
    <p:custDataLst>
      <p:tags r:id="rId1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1148715" y="443230"/>
            <a:ext cx="10373360" cy="441960"/>
          </a:xfrm>
          <a:prstGeom prst="rect">
            <a:avLst/>
          </a:prstGeom>
        </p:spPr>
        <p:txBody>
          <a:bodyPr vert="horz" wrap="square" lIns="90170" tIns="46990" rIns="90170" bIns="46990" rtlCol="0" anchor="ctr" anchorCtr="0">
            <a:normAutofit fontScale="80000"/>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2. </a:t>
            </a:r>
            <a:r>
              <a:rPr lang="zh-CN" altLang="en-US">
                <a:solidFill>
                  <a:schemeClr val="accent1">
                    <a:lumMod val="50000"/>
                  </a:schemeClr>
                </a:solidFill>
              </a:rPr>
              <a:t>简练</a:t>
            </a:r>
            <a:endParaRPr lang="zh-CN" altLang="en-US">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简练的手势能够更直接生动地表达意思，如点头表示肯定，摇头表示否定，使信息传递更为清晰。</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rPr>
              <a:t>简洁明了的手势表达</a:t>
            </a:r>
            <a:endParaRPr lang="zh-CN" altLang="en-US" sz="20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通过简单的点头或摇头动作，可以有效地传达出对某个问题或观点的肯定或否定态度。</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rPr>
              <a:t>肯定与否定态度的手势</a:t>
            </a:r>
            <a:endParaRPr lang="zh-CN" altLang="en-US" sz="20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烦琐复杂的手势可能会使信息传递变得模糊，因此应尽量使用简单直接的手势来表达自己的观点。</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3"/>
                </a:solidFill>
                <a:latin typeface="+mn-ea"/>
                <a:cs typeface="+mn-ea"/>
              </a:rPr>
              <a:t>避免烦琐复杂的手势</a:t>
            </a:r>
            <a:endParaRPr lang="zh-CN" altLang="en-US" sz="20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5f7eb5c0-8bad-11f0-934b-1aa1a8361f8f.jpg@base@tag=imgScale&amp;m=1&amp;w=1423&amp;h=1781&amp;q=955f7eb5c0-8bad-11f0-934b-1aa1a8361f8f"/>
          <p:cNvPicPr>
            <a:picLocks noChangeAspect="1"/>
          </p:cNvPicPr>
          <p:nvPr>
            <p:custDataLst>
              <p:tags r:id="rId2"/>
            </p:custDataLst>
          </p:nvPr>
        </p:nvPicPr>
        <p:blipFill>
          <a:blip r:embed="rId3"/>
          <a:srcRect t="9516" b="7045"/>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lstStyle/>
          <a:p>
            <a:r>
              <a:rPr lang="en-US" altLang="en-US">
                <a:solidFill>
                  <a:schemeClr val="accent1">
                    <a:lumMod val="50000"/>
                  </a:schemeClr>
                </a:solidFill>
              </a:rPr>
              <a:t>3. </a:t>
            </a:r>
            <a:r>
              <a:rPr lang="zh-CN" altLang="en-US">
                <a:solidFill>
                  <a:schemeClr val="accent1">
                    <a:lumMod val="50000"/>
                  </a:schemeClr>
                </a:solidFill>
              </a:rPr>
              <a:t>自然</a:t>
            </a:r>
            <a:endParaRPr lang="zh-CN" altLang="en-US">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展现自信和从容的手势</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自然的手势能够展现面试者的自信和从容，让面试官感受到真诚和热情。</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避免刻意模仿或夸张的手势</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避免刻意模仿或过分夸张的手势，这些行为会让面试表现显得不自然，影响整体效果。</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自然流露的手势与情绪</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手势应自然地随着言谈和情绪的变化而流露，而不是机械地模仿或过分夸张。</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73412" y="244475"/>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4. </a:t>
            </a:r>
            <a:r>
              <a:rPr lang="zh-CN" altLang="en-US">
                <a:solidFill>
                  <a:schemeClr val="accent1">
                    <a:lumMod val="50000"/>
                  </a:schemeClr>
                </a:solidFill>
              </a:rPr>
              <a:t>协调</a:t>
            </a:r>
            <a:endParaRPr lang="zh-CN" altLang="en-US">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手势应与声音和表情协调一致，以增强表达力并使听众更加投入地聆听。</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手势与声音、表情的协调</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手势、声音、姿态和表情之间的协调性对于避免生硬和不自然的印象至关重要，有助于提升整体表现。</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避免生硬不自然的印象</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协调的动作，如手势、声音和表情的配合，能够显著提升表达力，使信息传递更加有效。</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增强表达力的协调动作</a:t>
            </a:r>
            <a:endParaRPr lang="zh-CN" altLang="en-US" sz="2200" b="1">
              <a:solidFill>
                <a:schemeClr val="accent2"/>
              </a:solidFill>
              <a:latin typeface="+mn-ea"/>
              <a:cs typeface="+mn-ea"/>
            </a:endParaRPr>
          </a:p>
        </p:txBody>
      </p:sp>
      <p:pic>
        <p:nvPicPr>
          <p:cNvPr id="25" name="图片 24" descr="/data/temp/5e96f25f-8bad-11f0-84cb-aec23554998a.jpg@base@tag=imgScale&amp;m=1&amp;w=450&amp;h=450&amp;q=955e96f25f-8bad-11f0-84cb-aec23554998a"/>
          <p:cNvPicPr>
            <a:picLocks noChangeAspect="1"/>
          </p:cNvPicPr>
          <p:nvPr>
            <p:custDataLst>
              <p:tags r:id="rId8"/>
            </p:custDataLst>
          </p:nvPr>
        </p:nvPicPr>
        <p:blipFill rotWithShape="1">
          <a:blip r:embed="rId9"/>
          <a:srcRect l="16667" r="16667"/>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5e96f26b-8bad-11f0-84cb-aec23554998a.jpg@base@tag=imgScale&amp;m=1&amp;w=450&amp;h=450&amp;q=955e96f26b-8bad-11f0-84cb-aec23554998a"/>
          <p:cNvPicPr>
            <a:picLocks noChangeAspect="1"/>
          </p:cNvPicPr>
          <p:nvPr>
            <p:custDataLst>
              <p:tags r:id="rId10"/>
            </p:custDataLst>
          </p:nvPr>
        </p:nvPicPr>
        <p:blipFill rotWithShape="1">
          <a:blip r:embed="rId11"/>
          <a:srcRect l="12500" r="12500"/>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5e96f216-8bad-11f0-84cb-aec23554998a.jpg@base@tag=imgScale&amp;m=1&amp;w=450&amp;h=450&amp;q=955e96f216-8bad-11f0-84cb-aec23554998a"/>
          <p:cNvPicPr>
            <a:picLocks noChangeAspect="1"/>
          </p:cNvPicPr>
          <p:nvPr>
            <p:custDataLst>
              <p:tags r:id="rId12"/>
            </p:custDataLst>
          </p:nvPr>
        </p:nvPicPr>
        <p:blipFill>
          <a:blip r:embed="rId13"/>
          <a:srcRect l="17852" r="15481"/>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任意多边形: 形状 65"/>
          <p:cNvSpPr/>
          <p:nvPr>
            <p:custDataLst>
              <p:tags r:id="rId1"/>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a:p>
        </p:txBody>
      </p:sp>
      <p:sp>
        <p:nvSpPr>
          <p:cNvPr id="6" name="标题 5"/>
          <p:cNvSpPr>
            <a:spLocks noGrp="1"/>
          </p:cNvSpPr>
          <p:nvPr>
            <p:ph type="title"/>
            <p:custDataLst>
              <p:tags r:id="rId2"/>
            </p:custDataLst>
          </p:nvPr>
        </p:nvSpPr>
        <p:spPr>
          <a:xfrm>
            <a:off x="984885" y="116840"/>
            <a:ext cx="10852150" cy="972820"/>
          </a:xfrm>
        </p:spPr>
        <p:txBody>
          <a:bodyPr lIns="0" tIns="0" rIns="0" bIns="0" anchor="b" anchorCtr="0">
            <a:normAutofit/>
          </a:bodyPr>
          <a:lstStyle/>
          <a:p>
            <a:r>
              <a:rPr lang="zh-CN" altLang="en-US" sz="3100" dirty="0">
                <a:solidFill>
                  <a:schemeClr val="accent1">
                    <a:lumMod val="50000"/>
                  </a:schemeClr>
                </a:solidFill>
              </a:rPr>
              <a:t>（三）体姿</a:t>
            </a:r>
            <a:br>
              <a:rPr lang="zh-CN" altLang="en-US" dirty="0">
                <a:solidFill>
                  <a:schemeClr val="accent1">
                    <a:lumMod val="50000"/>
                  </a:schemeClr>
                </a:solidFill>
              </a:rPr>
            </a:br>
            <a:r>
              <a:rPr lang="en-US" altLang="en-US" sz="2700" dirty="0">
                <a:solidFill>
                  <a:schemeClr val="accent1">
                    <a:lumMod val="50000"/>
                  </a:schemeClr>
                </a:solidFill>
              </a:rPr>
              <a:t>1. </a:t>
            </a:r>
            <a:r>
              <a:rPr lang="zh-CN" altLang="en-US" sz="2700" dirty="0">
                <a:solidFill>
                  <a:schemeClr val="accent1">
                    <a:lumMod val="50000"/>
                  </a:schemeClr>
                </a:solidFill>
              </a:rPr>
              <a:t>坐姿</a:t>
            </a:r>
            <a:endParaRPr lang="zh-CN" altLang="en-US" sz="2700" dirty="0">
              <a:solidFill>
                <a:schemeClr val="accent1">
                  <a:lumMod val="50000"/>
                </a:schemeClr>
              </a:solidFill>
            </a:endParaRPr>
          </a:p>
        </p:txBody>
      </p:sp>
      <p:sp>
        <p:nvSpPr>
          <p:cNvPr id="25" name="矩形: 圆角 24"/>
          <p:cNvSpPr/>
          <p:nvPr>
            <p:custDataLst>
              <p:tags r:id="rId3"/>
            </p:custDataLst>
          </p:nvPr>
        </p:nvSpPr>
        <p:spPr>
          <a:xfrm>
            <a:off x="683895" y="1454493"/>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 name="矩形 1"/>
          <p:cNvSpPr/>
          <p:nvPr>
            <p:custDataLst>
              <p:tags r:id="rId4"/>
            </p:custDataLst>
          </p:nvPr>
        </p:nvSpPr>
        <p:spPr>
          <a:xfrm>
            <a:off x="867410" y="2136140"/>
            <a:ext cx="290703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入座时动作应柔和、平稳，右脚轻移半步感受座位高度后坐下，保持两脚并拢、小腿垂直地面，脚平放。</a:t>
            </a:r>
            <a:endParaRPr lang="zh-CN" altLang="en-US" sz="1600">
              <a:ln>
                <a:noFill/>
                <a:prstDash val="sysDot"/>
              </a:ln>
              <a:solidFill>
                <a:srgbClr val="212121"/>
              </a:solidFill>
              <a:latin typeface="+mn-ea"/>
              <a:cs typeface="+mn-ea"/>
            </a:endParaRPr>
          </a:p>
        </p:txBody>
      </p:sp>
      <p:sp>
        <p:nvSpPr>
          <p:cNvPr id="3" name="矩形 2"/>
          <p:cNvSpPr/>
          <p:nvPr>
            <p:custDataLst>
              <p:tags r:id="rId5"/>
            </p:custDataLst>
          </p:nvPr>
        </p:nvSpPr>
        <p:spPr>
          <a:xfrm>
            <a:off x="890907" y="164372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5"/>
                </a:solidFill>
                <a:latin typeface="+mn-ea"/>
                <a:cs typeface="+mn-ea"/>
              </a:rPr>
              <a:t>入座动作要领</a:t>
            </a:r>
            <a:endParaRPr lang="zh-CN" altLang="en-US" sz="2000" b="1">
              <a:solidFill>
                <a:schemeClr val="accent5"/>
              </a:solidFill>
              <a:latin typeface="+mn-ea"/>
              <a:cs typeface="+mn-ea"/>
            </a:endParaRPr>
          </a:p>
        </p:txBody>
      </p:sp>
      <p:sp>
        <p:nvSpPr>
          <p:cNvPr id="4" name="矩形 3"/>
          <p:cNvSpPr/>
          <p:nvPr>
            <p:custDataLst>
              <p:tags r:id="rId6"/>
            </p:custDataLst>
          </p:nvPr>
        </p:nvSpPr>
        <p:spPr>
          <a:xfrm>
            <a:off x="3069611" y="164372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01</a:t>
            </a:r>
            <a:endParaRPr lang="en-US" altLang="zh-CN" sz="3200" b="1">
              <a:solidFill>
                <a:schemeClr val="accent5"/>
              </a:solidFill>
              <a:latin typeface="+mn-ea"/>
              <a:cs typeface="+mn-ea"/>
            </a:endParaRPr>
          </a:p>
        </p:txBody>
      </p:sp>
      <p:sp>
        <p:nvSpPr>
          <p:cNvPr id="18" name="矩形: 圆角 17"/>
          <p:cNvSpPr/>
          <p:nvPr>
            <p:custDataLst>
              <p:tags r:id="rId7"/>
            </p:custDataLst>
          </p:nvPr>
        </p:nvSpPr>
        <p:spPr>
          <a:xfrm>
            <a:off x="4432968" y="1454493"/>
            <a:ext cx="3320113" cy="2156888"/>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5" name="矩形 4"/>
          <p:cNvSpPr/>
          <p:nvPr>
            <p:custDataLst>
              <p:tags r:id="rId8"/>
            </p:custDataLst>
          </p:nvPr>
        </p:nvSpPr>
        <p:spPr>
          <a:xfrm>
            <a:off x="4639945" y="2061845"/>
            <a:ext cx="303530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坐下后挺直胸膛、收腹、双肩下压放松，颈部挺直，下颌微收，目光平视前方，面带微笑，保持“坐如钟”的平稳端正姿态。</a:t>
            </a:r>
            <a:endParaRPr lang="zh-CN" altLang="en-US" sz="1600" dirty="0">
              <a:ln>
                <a:noFill/>
                <a:prstDash val="sysDot"/>
              </a:ln>
              <a:solidFill>
                <a:srgbClr val="212121"/>
              </a:solidFill>
              <a:latin typeface="+mn-ea"/>
              <a:cs typeface="+mn-ea"/>
            </a:endParaRPr>
          </a:p>
        </p:txBody>
      </p:sp>
      <p:sp>
        <p:nvSpPr>
          <p:cNvPr id="8" name="矩形 7"/>
          <p:cNvSpPr/>
          <p:nvPr>
            <p:custDataLst>
              <p:tags r:id="rId9"/>
            </p:custDataLst>
          </p:nvPr>
        </p:nvSpPr>
        <p:spPr>
          <a:xfrm>
            <a:off x="4639979" y="164372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坐姿的基本要求</a:t>
            </a:r>
            <a:endParaRPr lang="zh-CN" altLang="en-US" sz="2000" b="1">
              <a:solidFill>
                <a:schemeClr val="accent6"/>
              </a:solidFill>
              <a:latin typeface="+mn-ea"/>
              <a:cs typeface="+mn-ea"/>
            </a:endParaRPr>
          </a:p>
        </p:txBody>
      </p:sp>
      <p:sp>
        <p:nvSpPr>
          <p:cNvPr id="9" name="矩形 8"/>
          <p:cNvSpPr/>
          <p:nvPr>
            <p:custDataLst>
              <p:tags r:id="rId10"/>
            </p:custDataLst>
          </p:nvPr>
        </p:nvSpPr>
        <p:spPr>
          <a:xfrm>
            <a:off x="6818683" y="1643725"/>
            <a:ext cx="727653"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02</a:t>
            </a:r>
            <a:endParaRPr lang="en-US" altLang="zh-CN" sz="3200" b="1">
              <a:solidFill>
                <a:schemeClr val="accent6"/>
              </a:solidFill>
              <a:latin typeface="+mn-ea"/>
              <a:cs typeface="+mn-ea"/>
            </a:endParaRPr>
          </a:p>
        </p:txBody>
      </p:sp>
      <p:sp>
        <p:nvSpPr>
          <p:cNvPr id="23" name="矩形: 圆角 22"/>
          <p:cNvSpPr/>
          <p:nvPr>
            <p:custDataLst>
              <p:tags r:id="rId11"/>
            </p:custDataLst>
          </p:nvPr>
        </p:nvSpPr>
        <p:spPr>
          <a:xfrm>
            <a:off x="8173150" y="1454493"/>
            <a:ext cx="3320113" cy="2156888"/>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0" name="矩形 9"/>
          <p:cNvSpPr/>
          <p:nvPr>
            <p:custDataLst>
              <p:tags r:id="rId12"/>
            </p:custDataLst>
          </p:nvPr>
        </p:nvSpPr>
        <p:spPr>
          <a:xfrm>
            <a:off x="8379460" y="2287905"/>
            <a:ext cx="303530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女性入座时应先整理裙摆，坐下后两脚并拢，双手相叠放在右腿上，避免双腿分开或跷二郎腿。</a:t>
            </a:r>
            <a:endParaRPr lang="zh-CN" altLang="en-US" sz="1600" dirty="0">
              <a:ln>
                <a:noFill/>
                <a:prstDash val="sysDot"/>
              </a:ln>
              <a:solidFill>
                <a:srgbClr val="212121"/>
              </a:solidFill>
              <a:latin typeface="+mn-ea"/>
              <a:cs typeface="+mn-ea"/>
            </a:endParaRPr>
          </a:p>
        </p:txBody>
      </p:sp>
      <p:sp>
        <p:nvSpPr>
          <p:cNvPr id="12" name="矩形 11"/>
          <p:cNvSpPr/>
          <p:nvPr>
            <p:custDataLst>
              <p:tags r:id="rId13"/>
            </p:custDataLst>
          </p:nvPr>
        </p:nvSpPr>
        <p:spPr>
          <a:xfrm>
            <a:off x="8379527" y="1643725"/>
            <a:ext cx="2000028" cy="590727"/>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5"/>
                </a:solidFill>
                <a:latin typeface="+mn-ea"/>
                <a:cs typeface="+mn-ea"/>
              </a:rPr>
              <a:t>女性坐姿特别注意事项</a:t>
            </a:r>
            <a:endParaRPr lang="zh-CN" altLang="en-US" sz="2000" b="1">
              <a:solidFill>
                <a:schemeClr val="accent5"/>
              </a:solidFill>
              <a:latin typeface="+mn-ea"/>
              <a:cs typeface="+mn-ea"/>
            </a:endParaRPr>
          </a:p>
        </p:txBody>
      </p:sp>
      <p:sp>
        <p:nvSpPr>
          <p:cNvPr id="14" name="矩形 13"/>
          <p:cNvSpPr/>
          <p:nvPr>
            <p:custDataLst>
              <p:tags r:id="rId14"/>
            </p:custDataLst>
          </p:nvPr>
        </p:nvSpPr>
        <p:spPr>
          <a:xfrm>
            <a:off x="10558231" y="1643725"/>
            <a:ext cx="727652" cy="590727"/>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03</a:t>
            </a:r>
            <a:endParaRPr lang="en-US" altLang="zh-CN" sz="3200" b="1">
              <a:solidFill>
                <a:schemeClr val="accent5"/>
              </a:solidFill>
              <a:latin typeface="+mn-ea"/>
              <a:cs typeface="+mn-ea"/>
            </a:endParaRPr>
          </a:p>
        </p:txBody>
      </p:sp>
      <p:sp>
        <p:nvSpPr>
          <p:cNvPr id="7" name="矩形: 圆角 39"/>
          <p:cNvSpPr/>
          <p:nvPr>
            <p:custDataLst>
              <p:tags r:id="rId15"/>
            </p:custDataLst>
          </p:nvPr>
        </p:nvSpPr>
        <p:spPr>
          <a:xfrm>
            <a:off x="692150" y="3883660"/>
            <a:ext cx="3320415" cy="2308860"/>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矩形 14"/>
          <p:cNvSpPr/>
          <p:nvPr>
            <p:custDataLst>
              <p:tags r:id="rId16"/>
            </p:custDataLst>
          </p:nvPr>
        </p:nvSpPr>
        <p:spPr>
          <a:xfrm>
            <a:off x="899160" y="4716780"/>
            <a:ext cx="2906395" cy="121094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男性入座后双腿可略微分开，但不超过肩宽，双手放在膝盖上，坐满椅子三分之二处，避免随意挪动身体。</a:t>
            </a:r>
            <a:endParaRPr lang="zh-CN" altLang="en-US" sz="1600">
              <a:ln>
                <a:noFill/>
                <a:prstDash val="sysDot"/>
              </a:ln>
              <a:solidFill>
                <a:srgbClr val="212121"/>
              </a:solidFill>
              <a:latin typeface="+mn-ea"/>
              <a:cs typeface="+mn-ea"/>
            </a:endParaRPr>
          </a:p>
        </p:txBody>
      </p:sp>
      <p:sp>
        <p:nvSpPr>
          <p:cNvPr id="16" name="矩形 15"/>
          <p:cNvSpPr/>
          <p:nvPr>
            <p:custDataLst>
              <p:tags r:id="rId17"/>
            </p:custDataLst>
          </p:nvPr>
        </p:nvSpPr>
        <p:spPr>
          <a:xfrm>
            <a:off x="899160" y="4072890"/>
            <a:ext cx="2000250" cy="631825"/>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男性坐姿特别注意事项</a:t>
            </a:r>
            <a:endParaRPr lang="zh-CN" altLang="en-US" sz="2000" b="1">
              <a:solidFill>
                <a:schemeClr val="accent6"/>
              </a:solidFill>
              <a:latin typeface="+mn-ea"/>
              <a:cs typeface="+mn-ea"/>
            </a:endParaRPr>
          </a:p>
        </p:txBody>
      </p:sp>
      <p:sp>
        <p:nvSpPr>
          <p:cNvPr id="17" name="矩形 16"/>
          <p:cNvSpPr/>
          <p:nvPr>
            <p:custDataLst>
              <p:tags r:id="rId18"/>
            </p:custDataLst>
          </p:nvPr>
        </p:nvSpPr>
        <p:spPr>
          <a:xfrm>
            <a:off x="3077845" y="4072890"/>
            <a:ext cx="727710" cy="631825"/>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04</a:t>
            </a:r>
            <a:endParaRPr lang="en-US" altLang="zh-CN" sz="3200" b="1">
              <a:solidFill>
                <a:schemeClr val="accent6"/>
              </a:solidFill>
              <a:latin typeface="+mn-ea"/>
              <a:cs typeface="+mn-ea"/>
            </a:endParaRPr>
          </a:p>
        </p:txBody>
      </p:sp>
      <p:sp>
        <p:nvSpPr>
          <p:cNvPr id="11" name="矩形: 圆角 44"/>
          <p:cNvSpPr/>
          <p:nvPr>
            <p:custDataLst>
              <p:tags r:id="rId19"/>
            </p:custDataLst>
          </p:nvPr>
        </p:nvSpPr>
        <p:spPr>
          <a:xfrm>
            <a:off x="4432935" y="3883660"/>
            <a:ext cx="3320415" cy="2308860"/>
          </a:xfrm>
          <a:prstGeom prst="roundRect">
            <a:avLst>
              <a:gd name="adj" fmla="val 5275"/>
            </a:avLst>
          </a:prstGeom>
          <a:solidFill>
            <a:srgbClr val="FFFFFF"/>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2" name="矩形 21"/>
          <p:cNvSpPr/>
          <p:nvPr>
            <p:custDataLst>
              <p:tags r:id="rId20"/>
            </p:custDataLst>
          </p:nvPr>
        </p:nvSpPr>
        <p:spPr>
          <a:xfrm>
            <a:off x="4639945" y="4716780"/>
            <a:ext cx="2906395" cy="121094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rgbClr val="212121"/>
                </a:solidFill>
                <a:latin typeface="+mn-ea"/>
                <a:cs typeface="+mn-ea"/>
              </a:rPr>
              <a:t>在面试中，当主试人示意坐下时方可入座，坐下后尽量保持不动，避免重新整理裙子或晃动脚尖，起立时动作要轻缓。</a:t>
            </a:r>
            <a:endParaRPr lang="zh-CN" altLang="en-US" sz="1600" dirty="0">
              <a:ln>
                <a:noFill/>
                <a:prstDash val="sysDot"/>
              </a:ln>
              <a:solidFill>
                <a:srgbClr val="212121"/>
              </a:solidFill>
              <a:latin typeface="+mn-ea"/>
              <a:cs typeface="+mn-ea"/>
            </a:endParaRPr>
          </a:p>
        </p:txBody>
      </p:sp>
      <p:sp>
        <p:nvSpPr>
          <p:cNvPr id="26" name="矩形 25"/>
          <p:cNvSpPr/>
          <p:nvPr>
            <p:custDataLst>
              <p:tags r:id="rId21"/>
            </p:custDataLst>
          </p:nvPr>
        </p:nvSpPr>
        <p:spPr>
          <a:xfrm>
            <a:off x="4639945" y="4072890"/>
            <a:ext cx="2280285" cy="631825"/>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5"/>
                </a:solidFill>
                <a:latin typeface="+mn-ea"/>
                <a:cs typeface="+mn-ea"/>
              </a:rPr>
              <a:t>面试中的坐姿调整</a:t>
            </a:r>
            <a:endParaRPr lang="zh-CN" altLang="en-US" sz="2000" b="1" dirty="0">
              <a:solidFill>
                <a:schemeClr val="accent5"/>
              </a:solidFill>
              <a:latin typeface="+mn-ea"/>
              <a:cs typeface="+mn-ea"/>
            </a:endParaRPr>
          </a:p>
        </p:txBody>
      </p:sp>
      <p:sp>
        <p:nvSpPr>
          <p:cNvPr id="13" name="矩形 26"/>
          <p:cNvSpPr/>
          <p:nvPr>
            <p:custDataLst>
              <p:tags r:id="rId22"/>
            </p:custDataLst>
          </p:nvPr>
        </p:nvSpPr>
        <p:spPr>
          <a:xfrm>
            <a:off x="6818630" y="4072890"/>
            <a:ext cx="727710" cy="631825"/>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5"/>
                </a:solidFill>
                <a:latin typeface="+mn-ea"/>
                <a:cs typeface="+mn-ea"/>
              </a:rPr>
              <a:t>05</a:t>
            </a:r>
            <a:endParaRPr lang="en-US" altLang="zh-CN" sz="3200" b="1">
              <a:solidFill>
                <a:schemeClr val="accent5"/>
              </a:solidFill>
              <a:latin typeface="+mn-ea"/>
              <a:cs typeface="+mn-ea"/>
            </a:endParaRPr>
          </a:p>
        </p:txBody>
      </p:sp>
      <p:sp>
        <p:nvSpPr>
          <p:cNvPr id="19" name="矩形: 圆角 49"/>
          <p:cNvSpPr/>
          <p:nvPr>
            <p:custDataLst>
              <p:tags r:id="rId23"/>
            </p:custDataLst>
          </p:nvPr>
        </p:nvSpPr>
        <p:spPr>
          <a:xfrm>
            <a:off x="8164195" y="3883660"/>
            <a:ext cx="3320415" cy="2308860"/>
          </a:xfrm>
          <a:prstGeom prst="roundRect">
            <a:avLst>
              <a:gd name="adj" fmla="val 5275"/>
            </a:avLst>
          </a:prstGeom>
          <a:solidFill>
            <a:srgbClr val="FFFFFF"/>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27"/>
          <p:cNvSpPr/>
          <p:nvPr>
            <p:custDataLst>
              <p:tags r:id="rId24"/>
            </p:custDataLst>
          </p:nvPr>
        </p:nvSpPr>
        <p:spPr>
          <a:xfrm>
            <a:off x="8371205" y="4716780"/>
            <a:ext cx="2906395" cy="121094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rgbClr val="212121"/>
                </a:solidFill>
                <a:latin typeface="+mn-ea"/>
                <a:cs typeface="+mn-ea"/>
              </a:rPr>
              <a:t>求职者可每天坚持练习标准坐姿</a:t>
            </a:r>
            <a:r>
              <a:rPr lang="en-US" altLang="zh-CN" sz="1600">
                <a:ln>
                  <a:noFill/>
                  <a:prstDash val="sysDot"/>
                </a:ln>
                <a:solidFill>
                  <a:srgbClr val="212121"/>
                </a:solidFill>
                <a:latin typeface="+mn-ea"/>
                <a:cs typeface="+mn-ea"/>
              </a:rPr>
              <a:t>3</a:t>
            </a:r>
            <a:r>
              <a:rPr lang="zh-CN" altLang="en-US" sz="1600">
                <a:ln>
                  <a:noFill/>
                  <a:prstDash val="sysDot"/>
                </a:ln>
                <a:solidFill>
                  <a:srgbClr val="212121"/>
                </a:solidFill>
                <a:latin typeface="+mn-ea"/>
                <a:cs typeface="+mn-ea"/>
              </a:rPr>
              <a:t>～</a:t>
            </a:r>
            <a:r>
              <a:rPr lang="en-US" altLang="zh-CN" sz="1600">
                <a:ln>
                  <a:noFill/>
                  <a:prstDash val="sysDot"/>
                </a:ln>
                <a:solidFill>
                  <a:srgbClr val="212121"/>
                </a:solidFill>
                <a:latin typeface="+mn-ea"/>
                <a:cs typeface="+mn-ea"/>
              </a:rPr>
              <a:t>4</a:t>
            </a:r>
            <a:r>
              <a:rPr lang="zh-CN" altLang="en-US" sz="1600">
                <a:ln>
                  <a:noFill/>
                  <a:prstDash val="sysDot"/>
                </a:ln>
                <a:solidFill>
                  <a:srgbClr val="212121"/>
                </a:solidFill>
                <a:latin typeface="+mn-ea"/>
                <a:cs typeface="+mn-ea"/>
              </a:rPr>
              <a:t>次，每次</a:t>
            </a:r>
            <a:r>
              <a:rPr lang="en-US" altLang="zh-CN" sz="1600">
                <a:ln>
                  <a:noFill/>
                  <a:prstDash val="sysDot"/>
                </a:ln>
                <a:solidFill>
                  <a:srgbClr val="212121"/>
                </a:solidFill>
                <a:latin typeface="+mn-ea"/>
                <a:cs typeface="+mn-ea"/>
              </a:rPr>
              <a:t>10</a:t>
            </a:r>
            <a:r>
              <a:rPr lang="zh-CN" altLang="en-US" sz="1600">
                <a:ln>
                  <a:noFill/>
                  <a:prstDash val="sysDot"/>
                </a:ln>
                <a:solidFill>
                  <a:srgbClr val="212121"/>
                </a:solidFill>
                <a:latin typeface="+mn-ea"/>
                <a:cs typeface="+mn-ea"/>
              </a:rPr>
              <a:t>～</a:t>
            </a:r>
            <a:r>
              <a:rPr lang="en-US" altLang="zh-CN" sz="1600">
                <a:ln>
                  <a:noFill/>
                  <a:prstDash val="sysDot"/>
                </a:ln>
                <a:solidFill>
                  <a:srgbClr val="212121"/>
                </a:solidFill>
                <a:latin typeface="+mn-ea"/>
                <a:cs typeface="+mn-ea"/>
              </a:rPr>
              <a:t>20</a:t>
            </a:r>
            <a:r>
              <a:rPr lang="zh-CN" altLang="en-US" sz="1600">
                <a:ln>
                  <a:noFill/>
                  <a:prstDash val="sysDot"/>
                </a:ln>
                <a:solidFill>
                  <a:srgbClr val="212121"/>
                </a:solidFill>
                <a:latin typeface="+mn-ea"/>
                <a:cs typeface="+mn-ea"/>
              </a:rPr>
              <a:t>分钟，靠墙训练，保持身体各部位紧贴墙面，以形成自然优美的坐姿。</a:t>
            </a:r>
            <a:endParaRPr lang="zh-CN" altLang="en-US" sz="1600">
              <a:ln>
                <a:noFill/>
                <a:prstDash val="sysDot"/>
              </a:ln>
              <a:solidFill>
                <a:srgbClr val="212121"/>
              </a:solidFill>
              <a:latin typeface="+mn-ea"/>
              <a:cs typeface="+mn-ea"/>
            </a:endParaRPr>
          </a:p>
        </p:txBody>
      </p:sp>
      <p:sp>
        <p:nvSpPr>
          <p:cNvPr id="21" name="矩形 28"/>
          <p:cNvSpPr/>
          <p:nvPr>
            <p:custDataLst>
              <p:tags r:id="rId25"/>
            </p:custDataLst>
          </p:nvPr>
        </p:nvSpPr>
        <p:spPr>
          <a:xfrm>
            <a:off x="8371205" y="4072890"/>
            <a:ext cx="2000250" cy="631825"/>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6"/>
                </a:solidFill>
                <a:latin typeface="+mn-ea"/>
                <a:cs typeface="+mn-ea"/>
              </a:rPr>
              <a:t>坐姿训练方法</a:t>
            </a:r>
            <a:endParaRPr lang="zh-CN" altLang="en-US" sz="2000" b="1">
              <a:solidFill>
                <a:schemeClr val="accent6"/>
              </a:solidFill>
              <a:latin typeface="+mn-ea"/>
              <a:cs typeface="+mn-ea"/>
            </a:endParaRPr>
          </a:p>
        </p:txBody>
      </p:sp>
      <p:sp>
        <p:nvSpPr>
          <p:cNvPr id="24" name="矩形 29"/>
          <p:cNvSpPr/>
          <p:nvPr>
            <p:custDataLst>
              <p:tags r:id="rId26"/>
            </p:custDataLst>
          </p:nvPr>
        </p:nvSpPr>
        <p:spPr>
          <a:xfrm>
            <a:off x="10549890" y="4072890"/>
            <a:ext cx="727710" cy="631825"/>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6"/>
                </a:solidFill>
                <a:latin typeface="+mn-ea"/>
                <a:cs typeface="+mn-ea"/>
              </a:rPr>
              <a:t>06</a:t>
            </a:r>
            <a:endParaRPr lang="en-US" altLang="zh-CN" sz="3200" b="1">
              <a:solidFill>
                <a:schemeClr val="accent6"/>
              </a:solidFill>
              <a:latin typeface="+mn-ea"/>
              <a:cs typeface="+mn-ea"/>
            </a:endParaRPr>
          </a:p>
        </p:txBody>
      </p:sp>
    </p:spTree>
    <p:custDataLst>
      <p:tags r:id="rId27"/>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data/temp/991fea90-8bad-11f0-9c95-16aa38870151.jpg@base@tag=imgScale&amp;m=1&amp;w=1428&amp;h=1904&amp;q=95991fea90-8bad-11f0-9c95-16aa38870151"/>
          <p:cNvPicPr>
            <a:picLocks noChangeAspect="1"/>
          </p:cNvPicPr>
          <p:nvPr>
            <p:custDataLst>
              <p:tags r:id="rId2"/>
            </p:custDataLst>
          </p:nvPr>
        </p:nvPicPr>
        <p:blipFill>
          <a:blip r:embed="rId3"/>
          <a:srcRect l="12500" r="12500"/>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144135" y="443230"/>
            <a:ext cx="6377940" cy="441960"/>
          </a:xfrm>
        </p:spPr>
        <p:txBody>
          <a:bodyPr>
            <a:noAutofit/>
          </a:bodyPr>
          <a:lstStyle/>
          <a:p>
            <a:r>
              <a:rPr lang="en-US" altLang="en-US">
                <a:solidFill>
                  <a:schemeClr val="accent1">
                    <a:lumMod val="50000"/>
                  </a:schemeClr>
                </a:solidFill>
              </a:rPr>
              <a:t>2. </a:t>
            </a:r>
            <a:r>
              <a:rPr lang="zh-CN" altLang="en-US">
                <a:solidFill>
                  <a:schemeClr val="accent1">
                    <a:lumMod val="50000"/>
                  </a:schemeClr>
                </a:solidFill>
              </a:rPr>
              <a:t>站姿</a:t>
            </a:r>
            <a:endParaRPr lang="zh-CN" altLang="en-US">
              <a:solidFill>
                <a:schemeClr val="accent1">
                  <a:lumMod val="50000"/>
                </a:schemeClr>
              </a:solidFill>
            </a:endParaRPr>
          </a:p>
        </p:txBody>
      </p:sp>
      <p:sp>
        <p:nvSpPr>
          <p:cNvPr id="2" name="边界"/>
          <p:cNvSpPr/>
          <p:nvPr>
            <p:custDataLst>
              <p:tags r:id="rId8"/>
            </p:custDataLst>
          </p:nvPr>
        </p:nvSpPr>
        <p:spPr>
          <a:xfrm>
            <a:off x="5391150" y="1602208"/>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389880" y="2594160"/>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391150" y="1675765"/>
            <a:ext cx="6233795" cy="78486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站立时挺胸收腹，头顶上悬，目视前方，下颚内收，面带微笑，双肩自然下压，双臂自然下垂，两手可交叉或拿文件包，保持提臀、双足并拢、脚尖开度</a:t>
            </a:r>
            <a:r>
              <a:rPr lang="en-US" altLang="zh-CN" sz="1600" dirty="0">
                <a:ln>
                  <a:noFill/>
                  <a:prstDash val="sysDot"/>
                </a:ln>
                <a:solidFill>
                  <a:schemeClr val="tx1">
                    <a:lumMod val="85000"/>
                    <a:lumOff val="15000"/>
                  </a:schemeClr>
                </a:solidFill>
                <a:latin typeface="+mn-ea"/>
                <a:cs typeface="+mn-ea"/>
                <a:sym typeface="+mn-ea"/>
              </a:rPr>
              <a:t>45</a:t>
            </a:r>
            <a:r>
              <a:rPr lang="zh-CN" altLang="en-US" sz="1600" dirty="0">
                <a:ln>
                  <a:noFill/>
                  <a:prstDash val="sysDot"/>
                </a:ln>
                <a:solidFill>
                  <a:schemeClr val="tx1">
                    <a:lumMod val="85000"/>
                    <a:lumOff val="15000"/>
                  </a:schemeClr>
                </a:solidFill>
                <a:latin typeface="+mn-ea"/>
                <a:cs typeface="+mn-ea"/>
                <a:sym typeface="+mn-ea"/>
              </a:rPr>
              <a:t>度～</a:t>
            </a:r>
            <a:r>
              <a:rPr lang="en-US" altLang="zh-CN" sz="1600" dirty="0">
                <a:ln>
                  <a:noFill/>
                  <a:prstDash val="sysDot"/>
                </a:ln>
                <a:solidFill>
                  <a:schemeClr val="tx1">
                    <a:lumMod val="85000"/>
                    <a:lumOff val="15000"/>
                  </a:schemeClr>
                </a:solidFill>
                <a:latin typeface="+mn-ea"/>
                <a:cs typeface="+mn-ea"/>
                <a:sym typeface="+mn-ea"/>
              </a:rPr>
              <a:t>60</a:t>
            </a:r>
            <a:r>
              <a:rPr lang="zh-CN" altLang="en-US" sz="1600" dirty="0">
                <a:ln>
                  <a:noFill/>
                  <a:prstDash val="sysDot"/>
                </a:ln>
                <a:solidFill>
                  <a:schemeClr val="tx1">
                    <a:lumMod val="85000"/>
                    <a:lumOff val="15000"/>
                  </a:schemeClr>
                </a:solidFill>
                <a:latin typeface="+mn-ea"/>
                <a:cs typeface="+mn-ea"/>
                <a:sym typeface="+mn-ea"/>
              </a:rPr>
              <a:t>度，双腿挺直。</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390515" y="128407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站姿的基本要求</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391150" y="312188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站立时应避免东倒西歪、弓腰驼背或肩膀一高一低，与面试官交谈时不要将手插在裤袋或叉在腰间。</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390515" y="277324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避免的不良站姿</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417820" y="378551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418455" y="4357054"/>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保持站立姿态自然，避免肌肉紧张，适时调整姿势以展现优雅形象，站立时可一只脚在前一只脚在后，保持身体正直。</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418455" y="394173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站立时的自然调整</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90515" y="4983855"/>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91150" y="5458871"/>
            <a:ext cx="6233792" cy="469948"/>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求职者应靠墙训练，两臂平伸靠墙面，手掌贴墙，后脑勺、两肩、臀部、小腿肚、后脚跟紧挨墙面，每天坚持训练</a:t>
            </a:r>
            <a:r>
              <a:rPr lang="en-US" altLang="zh-CN" sz="1600" dirty="0">
                <a:ln>
                  <a:noFill/>
                  <a:prstDash val="sysDot"/>
                </a:ln>
                <a:solidFill>
                  <a:schemeClr val="tx1">
                    <a:lumMod val="85000"/>
                    <a:lumOff val="15000"/>
                  </a:schemeClr>
                </a:solidFill>
                <a:latin typeface="+mn-ea"/>
                <a:cs typeface="+mn-ea"/>
                <a:sym typeface="+mn-ea"/>
              </a:rPr>
              <a:t>10</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20</a:t>
            </a:r>
            <a:r>
              <a:rPr lang="zh-CN" altLang="en-US" sz="1600" dirty="0">
                <a:ln>
                  <a:noFill/>
                  <a:prstDash val="sysDot"/>
                </a:ln>
                <a:solidFill>
                  <a:schemeClr val="tx1">
                    <a:lumMod val="85000"/>
                    <a:lumOff val="15000"/>
                  </a:schemeClr>
                </a:solidFill>
                <a:latin typeface="+mn-ea"/>
                <a:cs typeface="+mn-ea"/>
                <a:sym typeface="+mn-ea"/>
              </a:rPr>
              <a:t>分钟。</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90515" y="509181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站姿训练方法</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143375" y="612140"/>
            <a:ext cx="7945755" cy="563118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掌握面试的各种形式。</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理解面试内容的多个方面。</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熟悉求职面试礼仪。</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了解面试后的自我总结方法。</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能够根据不同类型的面试形式，灵活调整自己的应对策略。</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提升自我分析和自我认知能力，准确评估自己的优势和不足。</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增强信息收集和分析能力，充分调研用人单位和招聘者的基本情况。</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培养积极主动的心态，以自信、乐观的态度面对面试挑战，克服紧张和焦虑情绪，保持良好的心理素质。</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提升职业素养，理解职场规范和礼仪要求，塑造符合职业标准的行为举止和形象气质。</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增强团队合作意识和人际交往能力，认识到在工作环境中与他人有效协作的重要性，并在面试中展示自身具备的团队精神和沟通技巧。</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242060" y="443230"/>
            <a:ext cx="10280015" cy="4419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 </a:t>
            </a:r>
            <a:r>
              <a:rPr lang="zh-CN" altLang="en-US">
                <a:solidFill>
                  <a:schemeClr val="accent1">
                    <a:lumMod val="50000"/>
                  </a:schemeClr>
                </a:solidFill>
              </a:rPr>
              <a:t>行姿</a:t>
            </a:r>
            <a:endParaRPr lang="zh-CN" altLang="en-US">
              <a:solidFill>
                <a:schemeClr val="accent1">
                  <a:lumMod val="50000"/>
                </a:schemeClr>
              </a:solidFill>
            </a:endParaRPr>
          </a:p>
        </p:txBody>
      </p:sp>
      <p:sp>
        <p:nvSpPr>
          <p:cNvPr id="2" name="矩形 5"/>
          <p:cNvSpPr/>
          <p:nvPr>
            <p:custDataLst>
              <p:tags r:id="rId2"/>
            </p:custDataLst>
          </p:nvPr>
        </p:nvSpPr>
        <p:spPr>
          <a:xfrm>
            <a:off x="825956" y="30172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行姿的基本要求</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98981" y="3700568"/>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行走时保持挺胸抬头、收腹梗颈，下颚内收，面带微笑，目光平视前方，双肩自然下沉，手臂自然弯曲前后摆动，双脚间距离约等于脚长，确保脚尖脚跟同一直线。</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9972587f-8bad-11f0-87bb-3e760ab6b8b9.jpg@base@tag=imgScale&amp;m=1&amp;w=475&amp;h=738&amp;q=959972587f-8bad-11f0-87bb-3e760ab6b8b9"/>
          <p:cNvPicPr>
            <a:picLocks noChangeAspect="1"/>
          </p:cNvPicPr>
          <p:nvPr>
            <p:custDataLst>
              <p:tags r:id="rId4"/>
            </p:custDataLst>
          </p:nvPr>
        </p:nvPicPr>
        <p:blipFill>
          <a:blip r:embed="rId5"/>
          <a:srcRect l="17816" r="17816"/>
          <a:stretch>
            <a:fillRect/>
          </a:stretch>
        </p:blipFill>
        <p:spPr>
          <a:xfrm>
            <a:off x="1407160" y="1254125"/>
            <a:ext cx="1005205" cy="15621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20775" y="1910080"/>
            <a:ext cx="325755" cy="34353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997259c7-8bad-11f0-87bb-3e760ab6b8b9.jpg@base@tag=imgScale&amp;m=1&amp;w=475&amp;h=738&amp;q=95997259c7-8bad-11f0-87bb-3e760ab6b8b9"/>
          <p:cNvPicPr>
            <a:picLocks noChangeAspect="1"/>
          </p:cNvPicPr>
          <p:nvPr>
            <p:custDataLst>
              <p:tags r:id="rId7"/>
            </p:custDataLst>
          </p:nvPr>
        </p:nvPicPr>
        <p:blipFill>
          <a:blip r:embed="rId8"/>
          <a:srcRect l="17816" r="17816"/>
          <a:stretch>
            <a:fillRect/>
          </a:stretch>
        </p:blipFill>
        <p:spPr>
          <a:xfrm>
            <a:off x="4039235" y="1257935"/>
            <a:ext cx="1005205" cy="15621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18560" y="1899920"/>
            <a:ext cx="325755" cy="34353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464679" y="30128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行走时的注意事项</a:t>
            </a:r>
            <a:endParaRPr lang="zh-CN" altLang="en-US" b="1">
              <a:solidFill>
                <a:schemeClr val="accent2"/>
              </a:solidFill>
              <a:latin typeface="+mn-ea"/>
              <a:cs typeface="+mn-ea"/>
            </a:endParaRPr>
          </a:p>
        </p:txBody>
      </p:sp>
      <p:sp>
        <p:nvSpPr>
          <p:cNvPr id="21" name="矩形 14"/>
          <p:cNvSpPr/>
          <p:nvPr>
            <p:custDataLst>
              <p:tags r:id="rId11"/>
            </p:custDataLst>
          </p:nvPr>
        </p:nvSpPr>
        <p:spPr>
          <a:xfrm>
            <a:off x="3537704" y="370628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行走富有弹性，速度适中，避免摇头晃脑、左顾右盼、左右摇摆或弯腰驼背，脚不能向里拐或向外撇，面试告别时先退三步再转身离去。</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99725b59-8bad-11f0-87bb-3e760ab6b8b9.jpg@base@tag=imgScale&amp;m=1&amp;w=475&amp;h=738&amp;q=9599725b59-8bad-11f0-87bb-3e760ab6b8b9"/>
          <p:cNvPicPr>
            <a:picLocks noChangeAspect="1"/>
          </p:cNvPicPr>
          <p:nvPr>
            <p:custDataLst>
              <p:tags r:id="rId12"/>
            </p:custDataLst>
          </p:nvPr>
        </p:nvPicPr>
        <p:blipFill>
          <a:blip r:embed="rId13"/>
          <a:srcRect l="19935" r="19935"/>
          <a:stretch>
            <a:fillRect/>
          </a:stretch>
        </p:blipFill>
        <p:spPr>
          <a:xfrm>
            <a:off x="6673215" y="1257935"/>
            <a:ext cx="1005205" cy="15621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56985" y="1899920"/>
            <a:ext cx="325755" cy="34353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081809" y="301280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行姿训练方法</a:t>
            </a:r>
            <a:endParaRPr lang="zh-CN" altLang="en-US" b="1">
              <a:solidFill>
                <a:schemeClr val="accent3"/>
              </a:solidFill>
              <a:latin typeface="+mn-ea"/>
              <a:cs typeface="+mn-ea"/>
            </a:endParaRPr>
          </a:p>
        </p:txBody>
      </p:sp>
      <p:sp>
        <p:nvSpPr>
          <p:cNvPr id="30" name="矩形 23"/>
          <p:cNvSpPr/>
          <p:nvPr>
            <p:custDataLst>
              <p:tags r:id="rId16"/>
            </p:custDataLst>
          </p:nvPr>
        </p:nvSpPr>
        <p:spPr>
          <a:xfrm>
            <a:off x="6148070" y="3706495"/>
            <a:ext cx="23202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求职者应沿着地上的直线行走，双脚都踩在直线上，遵循前述行姿要点，反复练习以达到协调稳健、轻松灵活的走姿。</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99725bb6-8bad-11f0-87bb-3e760ab6b8b9.jpg@base@tag=imgScale&amp;m=1&amp;w=475&amp;h=738&amp;q=9599725bb6-8bad-11f0-87bb-3e760ab6b8b9"/>
          <p:cNvPicPr>
            <a:picLocks noChangeAspect="1"/>
          </p:cNvPicPr>
          <p:nvPr>
            <p:custDataLst>
              <p:tags r:id="rId17"/>
            </p:custDataLst>
          </p:nvPr>
        </p:nvPicPr>
        <p:blipFill rotWithShape="1">
          <a:blip r:embed="rId18"/>
          <a:srcRect l="12421" t="12651" r="8632" b="5639"/>
          <a:stretch>
            <a:fillRect/>
          </a:stretch>
        </p:blipFill>
        <p:spPr>
          <a:xfrm>
            <a:off x="9233535" y="1254125"/>
            <a:ext cx="1005205" cy="15621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73820" y="1910080"/>
            <a:ext cx="325755" cy="34353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56389" y="301724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行姿在面试中的应用</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29345" y="3702050"/>
            <a:ext cx="232029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通过自我训练掌握优雅的行走姿态，向面试官展示出协调稳健、轻松灵活、充满活力、自信挺拔及积极向上的精神风貌。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第四节　</a:t>
            </a:r>
            <a:br>
              <a:rPr lang="zh-CN" altLang="en-US" sz="4400">
                <a:solidFill>
                  <a:schemeClr val="accent1">
                    <a:lumMod val="50000"/>
                  </a:schemeClr>
                </a:solidFill>
              </a:rPr>
            </a:br>
            <a:r>
              <a:rPr lang="zh-CN" altLang="en-US" sz="4400">
                <a:solidFill>
                  <a:schemeClr val="accent1">
                    <a:lumMod val="50000"/>
                  </a:schemeClr>
                </a:solidFill>
              </a:rPr>
              <a:t>面试后的自我总结</a:t>
            </a:r>
            <a:endParaRPr lang="zh-CN" altLang="en-US" sz="4400">
              <a:solidFill>
                <a:schemeClr val="accent1">
                  <a:lumMod val="50000"/>
                </a:schemeClr>
              </a:solidFill>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96950" y="220345"/>
            <a:ext cx="6578600" cy="1176655"/>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一、面试后总结的内容</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（一）对面试表现的自我点评</a:t>
            </a:r>
            <a:endParaRPr lang="zh-CN" altLang="en-US" sz="2800" spc="0" dirty="0">
              <a:solidFill>
                <a:schemeClr val="accent1">
                  <a:lumMod val="50000"/>
                </a:schemeClr>
              </a:solidFill>
              <a:uFillTx/>
            </a:endParaRPr>
          </a:p>
        </p:txBody>
      </p:sp>
      <p:pic>
        <p:nvPicPr>
          <p:cNvPr id="2" name="图片 4" descr="/data/temp/a9db8ae8-8bae-11f0-affe-cadea9ce96e5.jpg@base@tag=imgScale&amp;m=1&amp;w=509&amp;h=273&amp;q=95a9db8ae8-8bae-11f0-affe-cadea9ce96e5"/>
          <p:cNvPicPr>
            <a:picLocks noChangeAspect="1"/>
          </p:cNvPicPr>
          <p:nvPr>
            <p:custDataLst>
              <p:tags r:id="rId2"/>
            </p:custDataLst>
          </p:nvPr>
        </p:nvPicPr>
        <p:blipFill>
          <a:blip r:embed="rId3"/>
          <a:srcRect t="9736" b="9736"/>
          <a:stretch>
            <a:fillRect/>
          </a:stretch>
        </p:blipFill>
        <p:spPr>
          <a:xfrm>
            <a:off x="1079246" y="269779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a9db8aa1-8bae-11f0-affe-cadea9ce96e5.jpg@base@tag=imgScale&amp;m=1&amp;w=509&amp;h=273&amp;q=95a9db8aa1-8bae-11f0-affe-cadea9ce96e5"/>
          <p:cNvPicPr>
            <a:picLocks noChangeAspect="1"/>
          </p:cNvPicPr>
          <p:nvPr>
            <p:custDataLst>
              <p:tags r:id="rId4"/>
            </p:custDataLst>
          </p:nvPr>
        </p:nvPicPr>
        <p:blipFill>
          <a:blip r:embed="rId5"/>
          <a:srcRect t="9736" b="9736"/>
          <a:stretch>
            <a:fillRect/>
          </a:stretch>
        </p:blipFill>
        <p:spPr>
          <a:xfrm>
            <a:off x="1079246" y="3896615"/>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a9db8b9a-8bae-11f0-affe-cadea9ce96e5.jpg@base@tag=imgScale&amp;m=1&amp;w=509&amp;h=273&amp;q=95a9db8b9a-8bae-11f0-affe-cadea9ce96e5"/>
          <p:cNvPicPr>
            <a:picLocks noChangeAspect="1"/>
          </p:cNvPicPr>
          <p:nvPr>
            <p:custDataLst>
              <p:tags r:id="rId6"/>
            </p:custDataLst>
          </p:nvPr>
        </p:nvPicPr>
        <p:blipFill rotWithShape="1">
          <a:blip r:embed="rId7"/>
          <a:srcRect t="9736" b="9736"/>
          <a:stretch>
            <a:fillRect/>
          </a:stretch>
        </p:blipFill>
        <p:spPr>
          <a:xfrm>
            <a:off x="1079246" y="5095434"/>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a9db8ace-8bae-11f0-affe-cadea9ce96e5.jpg@base@tag=imgScale&amp;m=1&amp;w=508&amp;h=273&amp;q=95a9db8ace-8bae-11f0-affe-cadea9ce96e5"/>
          <p:cNvPicPr>
            <a:picLocks noChangeAspect="1"/>
          </p:cNvPicPr>
          <p:nvPr>
            <p:custDataLst>
              <p:tags r:id="rId8"/>
            </p:custDataLst>
          </p:nvPr>
        </p:nvPicPr>
        <p:blipFill>
          <a:blip r:embed="rId9"/>
          <a:srcRect t="9682" b="9682"/>
          <a:stretch>
            <a:fillRect/>
          </a:stretch>
        </p:blipFill>
        <p:spPr>
          <a:xfrm>
            <a:off x="1079246" y="1497707"/>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3145790" y="1875155"/>
            <a:ext cx="80721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a:t>
            </a:r>
            <a:r>
              <a:rPr lang="en-US" altLang="zh-CN" sz="1600">
                <a:ln>
                  <a:noFill/>
                  <a:prstDash val="sysDot"/>
                </a:ln>
                <a:solidFill>
                  <a:schemeClr val="tx1">
                    <a:lumMod val="85000"/>
                    <a:lumOff val="15000"/>
                  </a:schemeClr>
                </a:solidFill>
                <a:latin typeface="+mn-ea"/>
                <a:cs typeface="+mn-ea"/>
                <a:sym typeface="+mn-ea"/>
              </a:rPr>
              <a:t>30</a:t>
            </a:r>
            <a:r>
              <a:rPr lang="zh-CN" altLang="en-US" sz="1600">
                <a:ln>
                  <a:noFill/>
                  <a:prstDash val="sysDot"/>
                </a:ln>
                <a:solidFill>
                  <a:schemeClr val="tx1">
                    <a:lumMod val="85000"/>
                    <a:lumOff val="15000"/>
                  </a:schemeClr>
                </a:solidFill>
                <a:latin typeface="+mn-ea"/>
                <a:cs typeface="+mn-ea"/>
                <a:sym typeface="+mn-ea"/>
              </a:rPr>
              <a:t>分钟的面试中，我能够保持自信和专业，对问题的回答清晰且有条理，这有助于给面试官留下良好的第一印象。</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3145790" y="1539875"/>
            <a:ext cx="80721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分析面试中的优点</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3145790" y="3074035"/>
            <a:ext cx="80721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我注意到在时间管理方面存在不足，有时回答问题过于冗长，这可能影响了面试官对我的其他回答的注意力。</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3145790" y="2738120"/>
            <a:ext cx="80721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识别面试中的不足</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3145790" y="4272915"/>
            <a:ext cx="80721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面试后，我意识到需要更精确地控制回答时间，并且在面试前对可能的问题进行更充分的准备。</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3145790" y="3937000"/>
            <a:ext cx="80721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总结面试经验教训</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3145790" y="5471795"/>
            <a:ext cx="807212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我计划通过模拟面试来提高我的时间管理能力，并且在面试前进行深入研究，确保对公司的背景和职位要求有更全面的了解。</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3145790" y="5135880"/>
            <a:ext cx="807212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制定改进策略</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（二）对专业问题的记录与总结</a:t>
            </a:r>
            <a:endParaRPr lang="zh-CN" altLang="en-US" sz="2800">
              <a:solidFill>
                <a:schemeClr val="accent1">
                  <a:lumMod val="50000"/>
                </a:schemeClr>
              </a:solidFill>
            </a:endParaRPr>
          </a:p>
        </p:txBody>
      </p:sp>
      <p:pic>
        <p:nvPicPr>
          <p:cNvPr id="129" name="图片 128" descr="/data/temp/a8e451b3-8bae-11f0-9c95-16aa38870151.jpg@base@tag=imgScale&amp;m=1&amp;w=1537&amp;h=1903&amp;q=95a8e451b3-8bae-11f0-9c95-16aa38870151"/>
          <p:cNvPicPr>
            <a:picLocks noChangeAspect="1"/>
          </p:cNvPicPr>
          <p:nvPr>
            <p:custDataLst>
              <p:tags r:id="rId2"/>
            </p:custDataLst>
          </p:nvPr>
        </p:nvPicPr>
        <p:blipFill rotWithShape="1">
          <a:blip r:embed="rId3"/>
          <a:srcRect t="10452" b="1452"/>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63575" y="1404620"/>
            <a:ext cx="6216650"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63575" y="2211705"/>
            <a:ext cx="274383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我详细记录了面试中遇到的专业问题，包括技术难题和案例分析，这些记录有助于我后续的复习和准备。</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26185" y="1638300"/>
            <a:ext cx="27438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记录面试中的专业问题</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59810" y="2211705"/>
            <a:ext cx="274383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在回顾面试时，我发现自己在某些专业问题上的理解不够深入，特别是在逻辑思维测试中，我的表现不如预期。</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213860" y="1638300"/>
            <a:ext cx="27438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分析问题解决的不足</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64210" y="1536700"/>
            <a:ext cx="561975" cy="46863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65810" y="1638300"/>
            <a:ext cx="318135" cy="265430"/>
          </a:xfrm>
          <a:prstGeom prst="rect">
            <a:avLst/>
          </a:prstGeom>
        </p:spPr>
      </p:pic>
      <p:sp>
        <p:nvSpPr>
          <p:cNvPr id="29" name="圆角矩形 28"/>
          <p:cNvSpPr/>
          <p:nvPr>
            <p:custDataLst>
              <p:tags r:id="rId13"/>
            </p:custDataLst>
          </p:nvPr>
        </p:nvSpPr>
        <p:spPr>
          <a:xfrm>
            <a:off x="3560445" y="1536700"/>
            <a:ext cx="561975" cy="46863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62045" y="1638300"/>
            <a:ext cx="318135" cy="265430"/>
          </a:xfrm>
          <a:prstGeom prst="rect">
            <a:avLst/>
          </a:prstGeom>
        </p:spPr>
      </p:pic>
      <p:sp>
        <p:nvSpPr>
          <p:cNvPr id="16" name="正文"/>
          <p:cNvSpPr txBox="1"/>
          <p:nvPr>
            <p:custDataLst>
              <p:tags r:id="rId17"/>
            </p:custDataLst>
          </p:nvPr>
        </p:nvSpPr>
        <p:spPr>
          <a:xfrm>
            <a:off x="605155" y="4469130"/>
            <a:ext cx="280225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针对未能解答的问题，我通过查阅专业书籍、在线课程和与行业专家交流来寻求帮助，以提高我的专业知识和解决问题的能力。</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236980" y="4001770"/>
            <a:ext cx="27438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寻求帮助与资源</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642360" y="4469130"/>
            <a:ext cx="274383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我计划参加更多的面试技巧培训，并通过角色扮演练习来提高我的应答技巧和自信心。</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155440" y="4001770"/>
            <a:ext cx="274383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面试技巧的提升策略</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64210" y="3872230"/>
            <a:ext cx="561975" cy="468630"/>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60445" y="3872230"/>
            <a:ext cx="561975" cy="468630"/>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65175" y="3973195"/>
            <a:ext cx="319405" cy="266700"/>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61410" y="3973195"/>
            <a:ext cx="319405" cy="266700"/>
          </a:xfrm>
          <a:prstGeom prst="rect">
            <a:avLst/>
          </a:prstGeom>
        </p:spPr>
      </p:pic>
    </p:spTree>
    <p:custDataLst>
      <p:tags r:id="rId29"/>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112073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（三）对企业文化分析对比的总结</a:t>
            </a:r>
            <a:endParaRPr lang="zh-CN" altLang="en-US" sz="2800">
              <a:solidFill>
                <a:schemeClr val="accent1">
                  <a:lumMod val="50000"/>
                </a:schemeClr>
              </a:solidFill>
            </a:endParaRPr>
          </a:p>
        </p:txBody>
      </p:sp>
      <p:sp>
        <p:nvSpPr>
          <p:cNvPr id="2" name="矩形 5"/>
          <p:cNvSpPr/>
          <p:nvPr>
            <p:custDataLst>
              <p:tags r:id="rId2"/>
            </p:custDataLst>
          </p:nvPr>
        </p:nvSpPr>
        <p:spPr>
          <a:xfrm>
            <a:off x="1053921" y="3187426"/>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记录不同企业的文化特点</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053286" y="385106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在面试过程中，我注意到了不同公司文化之间的差异，并记录了每家公司的核心价值观和工作环境。</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a94f2149-8bae-11f0-aced-f60a682d7d00.jpg@base@tag=imgScale&amp;m=1&amp;w=475&amp;h=738&amp;q=95a94f2149-8bae-11f0-aced-f60a682d7d00"/>
          <p:cNvPicPr>
            <a:picLocks noChangeAspect="1"/>
          </p:cNvPicPr>
          <p:nvPr>
            <p:custDataLst>
              <p:tags r:id="rId4"/>
            </p:custDataLst>
          </p:nvPr>
        </p:nvPicPr>
        <p:blipFill>
          <a:blip r:embed="rId5"/>
          <a:srcRect l="1690" r="1690"/>
          <a:stretch>
            <a:fillRect/>
          </a:stretch>
        </p:blipFill>
        <p:spPr>
          <a:xfrm>
            <a:off x="1340485" y="1079500"/>
            <a:ext cx="1231900" cy="191389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100" y="1735455"/>
            <a:ext cx="361315" cy="42037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a94f214e-8bae-11f0-aced-f60a682d7d00.jpg@base@tag=imgScale&amp;m=1&amp;w=475&amp;h=738&amp;q=95a94f214e-8bae-11f0-aced-f60a682d7d00"/>
          <p:cNvPicPr>
            <a:picLocks noChangeAspect="1"/>
          </p:cNvPicPr>
          <p:nvPr>
            <p:custDataLst>
              <p:tags r:id="rId7"/>
            </p:custDataLst>
          </p:nvPr>
        </p:nvPicPr>
        <p:blipFill>
          <a:blip r:embed="rId8"/>
          <a:srcRect l="17816" r="17816"/>
          <a:stretch>
            <a:fillRect/>
          </a:stretch>
        </p:blipFill>
        <p:spPr>
          <a:xfrm>
            <a:off x="3972560" y="1083310"/>
            <a:ext cx="1231900" cy="191389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1885" y="1725295"/>
            <a:ext cx="361315" cy="42037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92644" y="31829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分析企业文化的差异</a:t>
            </a:r>
            <a:endParaRPr lang="zh-CN" altLang="en-US" b="1">
              <a:solidFill>
                <a:schemeClr val="accent2"/>
              </a:solidFill>
              <a:latin typeface="+mn-ea"/>
              <a:cs typeface="+mn-ea"/>
            </a:endParaRPr>
          </a:p>
        </p:txBody>
      </p:sp>
      <p:sp>
        <p:nvSpPr>
          <p:cNvPr id="21" name="矩形 14"/>
          <p:cNvSpPr/>
          <p:nvPr>
            <p:custDataLst>
              <p:tags r:id="rId11"/>
            </p:custDataLst>
          </p:nvPr>
        </p:nvSpPr>
        <p:spPr>
          <a:xfrm>
            <a:off x="3528060" y="3856990"/>
            <a:ext cx="2331720"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我发现有的公司更注重团队合作，而另一些则强调个人成就，这些差异对我未来的职业发展和工作满意度有重要影响。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a94f21d6-8bae-11f0-aced-f60a682d7d00.jpg@base@tag=imgScale&amp;m=1&amp;w=475&amp;h=738&amp;q=95a94f21d6-8bae-11f0-aced-f60a682d7d00"/>
          <p:cNvPicPr>
            <a:picLocks noChangeAspect="1"/>
          </p:cNvPicPr>
          <p:nvPr>
            <p:custDataLst>
              <p:tags r:id="rId12"/>
            </p:custDataLst>
          </p:nvPr>
        </p:nvPicPr>
        <p:blipFill>
          <a:blip r:embed="rId13"/>
          <a:srcRect l="17816" r="17816"/>
          <a:stretch>
            <a:fillRect/>
          </a:stretch>
        </p:blipFill>
        <p:spPr>
          <a:xfrm>
            <a:off x="6606540" y="1083310"/>
            <a:ext cx="1231900" cy="191389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0310" y="1725295"/>
            <a:ext cx="361315" cy="42037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309774" y="3182980"/>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对比分析的决策意义</a:t>
            </a:r>
            <a:endParaRPr lang="zh-CN" altLang="en-US" b="1">
              <a:solidFill>
                <a:schemeClr val="accent3"/>
              </a:solidFill>
              <a:latin typeface="+mn-ea"/>
              <a:cs typeface="+mn-ea"/>
            </a:endParaRPr>
          </a:p>
        </p:txBody>
      </p:sp>
      <p:sp>
        <p:nvSpPr>
          <p:cNvPr id="30" name="矩形 23"/>
          <p:cNvSpPr/>
          <p:nvPr>
            <p:custDataLst>
              <p:tags r:id="rId16"/>
            </p:custDataLst>
          </p:nvPr>
        </p:nvSpPr>
        <p:spPr>
          <a:xfrm>
            <a:off x="6302153" y="385677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通过对比不同公司的文化，我能够更清晰地认识到自己适合哪种工作环境，这将帮助我做出更符合个人职业规划的决定。</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a94f2315-8bae-11f0-aced-f60a682d7d00.jpg@base@tag=imgScale&amp;m=1&amp;w=475&amp;h=738&amp;q=95a94f2315-8bae-11f0-aced-f60a682d7d00"/>
          <p:cNvPicPr>
            <a:picLocks noChangeAspect="1"/>
          </p:cNvPicPr>
          <p:nvPr>
            <p:custDataLst>
              <p:tags r:id="rId17"/>
            </p:custDataLst>
          </p:nvPr>
        </p:nvPicPr>
        <p:blipFill rotWithShape="1">
          <a:blip r:embed="rId18"/>
          <a:srcRect l="17816" r="17816"/>
          <a:stretch>
            <a:fillRect/>
          </a:stretch>
        </p:blipFill>
        <p:spPr>
          <a:xfrm>
            <a:off x="9166860" y="1079500"/>
            <a:ext cx="1231900" cy="191389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7145" y="1735455"/>
            <a:ext cx="361315" cy="42037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84285" y="3187700"/>
            <a:ext cx="2331720"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利用文化对比做出选择</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83719" y="385233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结合我对公司文化的理解和自己的职业目标，我能够选择一个最符合我价值观和期望的工作环境，从而提高工作满意度和职业成就感。</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85477" y="29146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二、面试成功的自我总结</a:t>
            </a:r>
            <a:endParaRPr lang="zh-CN" altLang="en-US" sz="3600">
              <a:solidFill>
                <a:schemeClr val="accent1">
                  <a:lumMod val="50000"/>
                </a:schemeClr>
              </a:solidFill>
            </a:endParaRPr>
          </a:p>
        </p:txBody>
      </p:sp>
      <p:sp>
        <p:nvSpPr>
          <p:cNvPr id="8" name="矩形 2"/>
          <p:cNvSpPr/>
          <p:nvPr>
            <p:custDataLst>
              <p:tags r:id="rId2"/>
            </p:custDataLst>
          </p:nvPr>
        </p:nvSpPr>
        <p:spPr>
          <a:xfrm>
            <a:off x="843276" y="260505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面试成功的关键因素包括清晰的沟通能力、专业的知识掌握以及积极的态度。应聘者应识别出这些促成成功的要素。</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42641" y="19040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总结面试成功的关键因素</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842645" y="1311910"/>
            <a:ext cx="8356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1"/>
                </a:solidFill>
                <a:latin typeface="+mn-ea"/>
                <a:cs typeface="+mn-ea"/>
              </a:rPr>
              <a:t>01</a:t>
            </a:r>
            <a:endParaRPr lang="en-US" altLang="zh-CN" sz="7200" b="1" kern="0">
              <a:solidFill>
                <a:schemeClr val="accent1"/>
              </a:solidFill>
              <a:latin typeface="+mn-ea"/>
              <a:cs typeface="+mn-ea"/>
            </a:endParaRPr>
          </a:p>
        </p:txBody>
      </p:sp>
      <p:sp>
        <p:nvSpPr>
          <p:cNvPr id="16" name="矩形 5"/>
          <p:cNvSpPr/>
          <p:nvPr>
            <p:custDataLst>
              <p:tags r:id="rId5"/>
            </p:custDataLst>
          </p:nvPr>
        </p:nvSpPr>
        <p:spPr>
          <a:xfrm>
            <a:off x="3649919" y="260505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即使面试成功，应聘者也应诚实地评估面试中的不足，如时间管理不当或某些问题回答不够完善，以便在未来改进。</a:t>
            </a:r>
            <a:endParaRPr lang="zh-CN" altLang="en-US" sz="1600" kern="0">
              <a:ln>
                <a:noFill/>
                <a:prstDash val="sysDot"/>
              </a:ln>
              <a:solidFill>
                <a:schemeClr val="tx1">
                  <a:lumMod val="85000"/>
                  <a:lumOff val="15000"/>
                </a:schemeClr>
              </a:solidFill>
              <a:latin typeface="+mn-ea"/>
              <a:cs typeface="+mn-ea"/>
            </a:endParaRPr>
          </a:p>
        </p:txBody>
      </p:sp>
      <p:sp>
        <p:nvSpPr>
          <p:cNvPr id="17" name="矩形 6"/>
          <p:cNvSpPr/>
          <p:nvPr>
            <p:custDataLst>
              <p:tags r:id="rId6"/>
            </p:custDataLst>
          </p:nvPr>
        </p:nvSpPr>
        <p:spPr>
          <a:xfrm>
            <a:off x="3649284" y="19040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识别并分析面试中的不足</a:t>
            </a:r>
            <a:endParaRPr lang="zh-CN" altLang="en-US" b="1" kern="0">
              <a:solidFill>
                <a:schemeClr val="accent2"/>
              </a:solidFill>
              <a:latin typeface="+mn-ea"/>
              <a:cs typeface="+mn-ea"/>
            </a:endParaRPr>
          </a:p>
        </p:txBody>
      </p:sp>
      <p:sp>
        <p:nvSpPr>
          <p:cNvPr id="18" name="矩形 9"/>
          <p:cNvSpPr/>
          <p:nvPr>
            <p:custDataLst>
              <p:tags r:id="rId7"/>
            </p:custDataLst>
          </p:nvPr>
        </p:nvSpPr>
        <p:spPr>
          <a:xfrm>
            <a:off x="3649345" y="1311910"/>
            <a:ext cx="8356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2"/>
                </a:solidFill>
                <a:latin typeface="+mn-ea"/>
                <a:cs typeface="+mn-ea"/>
              </a:rPr>
              <a:t>02</a:t>
            </a:r>
            <a:endParaRPr lang="en-US" altLang="zh-CN" sz="7200" b="1" kern="0" dirty="0">
              <a:solidFill>
                <a:schemeClr val="accent2"/>
              </a:solidFill>
              <a:latin typeface="+mn-ea"/>
              <a:cs typeface="+mn-ea"/>
            </a:endParaRPr>
          </a:p>
        </p:txBody>
      </p:sp>
      <p:sp>
        <p:nvSpPr>
          <p:cNvPr id="20" name="矩形 10"/>
          <p:cNvSpPr/>
          <p:nvPr>
            <p:custDataLst>
              <p:tags r:id="rId8"/>
            </p:custDataLst>
          </p:nvPr>
        </p:nvSpPr>
        <p:spPr>
          <a:xfrm>
            <a:off x="6455927" y="260505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面试成功后，应聘者应主动与面试官沟通，请求具体反馈，这有助于了解面试官的看法并加深双方联系。</a:t>
            </a:r>
            <a:endParaRPr lang="zh-CN" altLang="en-US" sz="1600" kern="0">
              <a:ln>
                <a:noFill/>
                <a:prstDash val="sysDot"/>
              </a:ln>
              <a:solidFill>
                <a:schemeClr val="tx1">
                  <a:lumMod val="85000"/>
                  <a:lumOff val="15000"/>
                </a:schemeClr>
              </a:solidFill>
              <a:latin typeface="+mn-ea"/>
              <a:cs typeface="+mn-ea"/>
            </a:endParaRPr>
          </a:p>
        </p:txBody>
      </p:sp>
      <p:sp>
        <p:nvSpPr>
          <p:cNvPr id="21" name="矩形 11"/>
          <p:cNvSpPr/>
          <p:nvPr>
            <p:custDataLst>
              <p:tags r:id="rId9"/>
            </p:custDataLst>
          </p:nvPr>
        </p:nvSpPr>
        <p:spPr>
          <a:xfrm>
            <a:off x="6455292" y="19040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与面试官交流获取反馈</a:t>
            </a:r>
            <a:endParaRPr lang="zh-CN" altLang="en-US" b="1" kern="0">
              <a:solidFill>
                <a:schemeClr val="accent3"/>
              </a:solidFill>
              <a:latin typeface="+mn-ea"/>
              <a:cs typeface="+mn-ea"/>
            </a:endParaRPr>
          </a:p>
        </p:txBody>
      </p:sp>
      <p:sp>
        <p:nvSpPr>
          <p:cNvPr id="22" name="矩形 14"/>
          <p:cNvSpPr/>
          <p:nvPr>
            <p:custDataLst>
              <p:tags r:id="rId10"/>
            </p:custDataLst>
          </p:nvPr>
        </p:nvSpPr>
        <p:spPr>
          <a:xfrm>
            <a:off x="6455410" y="1311910"/>
            <a:ext cx="8356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dirty="0">
                <a:solidFill>
                  <a:schemeClr val="accent3"/>
                </a:solidFill>
                <a:latin typeface="+mn-ea"/>
                <a:cs typeface="+mn-ea"/>
              </a:rPr>
              <a:t>03</a:t>
            </a:r>
            <a:endParaRPr lang="en-US" altLang="zh-CN" sz="7200" b="1" kern="0" dirty="0">
              <a:solidFill>
                <a:schemeClr val="accent3"/>
              </a:solidFill>
              <a:latin typeface="+mn-ea"/>
              <a:cs typeface="+mn-ea"/>
            </a:endParaRPr>
          </a:p>
        </p:txBody>
      </p:sp>
      <p:sp>
        <p:nvSpPr>
          <p:cNvPr id="24" name="矩形 27"/>
          <p:cNvSpPr/>
          <p:nvPr>
            <p:custDataLst>
              <p:tags r:id="rId11"/>
            </p:custDataLst>
          </p:nvPr>
        </p:nvSpPr>
        <p:spPr>
          <a:xfrm>
            <a:off x="9279079" y="2605059"/>
            <a:ext cx="2159956" cy="1132297"/>
          </a:xfrm>
          <a:prstGeom prst="rect">
            <a:avLst/>
          </a:prstGeom>
          <a:ln>
            <a:noFill/>
            <a:prstDash val="sysDash"/>
          </a:ln>
        </p:spPr>
        <p:txBody>
          <a:bodyPr vert="horz" wrap="square" lIns="0" tIns="0" rIns="0" bIns="0" rtlCol="0">
            <a:noAutofit/>
          </a:bodyPr>
          <a:p>
            <a:pP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面试成功后，应聘者应制定持续改进的策略，追求个人成长和专业发展，以保持在职场中的竞争力。</a:t>
            </a:r>
            <a:endParaRPr lang="zh-CN" altLang="en-US" sz="1600" kern="0">
              <a:ln>
                <a:noFill/>
                <a:prstDash val="sysDot"/>
              </a:ln>
              <a:solidFill>
                <a:schemeClr val="tx1">
                  <a:lumMod val="85000"/>
                  <a:lumOff val="15000"/>
                </a:schemeClr>
              </a:solidFill>
              <a:latin typeface="+mn-ea"/>
              <a:cs typeface="+mn-ea"/>
            </a:endParaRPr>
          </a:p>
        </p:txBody>
      </p:sp>
      <p:sp>
        <p:nvSpPr>
          <p:cNvPr id="25" name="矩形 28"/>
          <p:cNvSpPr/>
          <p:nvPr>
            <p:custDataLst>
              <p:tags r:id="rId12"/>
            </p:custDataLst>
          </p:nvPr>
        </p:nvSpPr>
        <p:spPr>
          <a:xfrm>
            <a:off x="9278444" y="1904033"/>
            <a:ext cx="2159956" cy="591101"/>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4"/>
                </a:solidFill>
                <a:latin typeface="+mn-ea"/>
                <a:cs typeface="+mn-ea"/>
              </a:rPr>
              <a:t>持续改进与个人提升策略</a:t>
            </a:r>
            <a:endParaRPr lang="zh-CN" altLang="en-US" b="1" kern="0">
              <a:solidFill>
                <a:schemeClr val="accent4"/>
              </a:solidFill>
              <a:latin typeface="+mn-ea"/>
              <a:cs typeface="+mn-ea"/>
            </a:endParaRPr>
          </a:p>
        </p:txBody>
      </p:sp>
      <p:sp>
        <p:nvSpPr>
          <p:cNvPr id="26" name="矩形 33"/>
          <p:cNvSpPr/>
          <p:nvPr>
            <p:custDataLst>
              <p:tags r:id="rId13"/>
            </p:custDataLst>
          </p:nvPr>
        </p:nvSpPr>
        <p:spPr>
          <a:xfrm>
            <a:off x="9278620" y="1311910"/>
            <a:ext cx="835660" cy="591820"/>
          </a:xfrm>
          <a:prstGeom prst="rect">
            <a:avLst/>
          </a:prstGeom>
          <a:noFill/>
        </p:spPr>
        <p:txBody>
          <a:bodyPr wrap="none" lIns="0" tIns="0" rIns="0" bIns="0" rtlCol="0" anchor="ctr">
            <a:normAutofit fontScale="50000"/>
          </a:bodyPr>
          <a:p>
            <a:pPr>
              <a:spcBef>
                <a:spcPct val="0"/>
              </a:spcBef>
              <a:spcAft>
                <a:spcPct val="0"/>
              </a:spcAft>
            </a:pPr>
            <a:r>
              <a:rPr lang="en-US" altLang="zh-CN" sz="7200" b="1" kern="0">
                <a:solidFill>
                  <a:schemeClr val="accent4"/>
                </a:solidFill>
                <a:latin typeface="+mn-ea"/>
                <a:cs typeface="+mn-ea"/>
              </a:rPr>
              <a:t>04</a:t>
            </a:r>
            <a:endParaRPr lang="en-US" altLang="zh-CN" sz="7200" b="1" kern="0">
              <a:solidFill>
                <a:schemeClr val="accent4"/>
              </a:solidFill>
              <a:latin typeface="+mn-ea"/>
              <a:cs typeface="+mn-ea"/>
            </a:endParaRPr>
          </a:p>
        </p:txBody>
      </p:sp>
      <p:cxnSp>
        <p:nvCxnSpPr>
          <p:cNvPr id="35" name="直接连接符 13"/>
          <p:cNvCxnSpPr/>
          <p:nvPr>
            <p:custDataLst>
              <p:tags r:id="rId14"/>
            </p:custDataLst>
          </p:nvPr>
        </p:nvCxnSpPr>
        <p:spPr>
          <a:xfrm>
            <a:off x="695960"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18"/>
          <p:cNvCxnSpPr/>
          <p:nvPr>
            <p:custDataLst>
              <p:tags r:id="rId15"/>
            </p:custDataLst>
          </p:nvPr>
        </p:nvCxnSpPr>
        <p:spPr>
          <a:xfrm>
            <a:off x="3501968"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2"/>
          <p:cNvCxnSpPr/>
          <p:nvPr>
            <p:custDataLst>
              <p:tags r:id="rId16"/>
            </p:custDataLst>
          </p:nvPr>
        </p:nvCxnSpPr>
        <p:spPr>
          <a:xfrm>
            <a:off x="6307976"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8" name="直接连接符 26"/>
          <p:cNvCxnSpPr/>
          <p:nvPr>
            <p:custDataLst>
              <p:tags r:id="rId17"/>
            </p:custDataLst>
          </p:nvPr>
        </p:nvCxnSpPr>
        <p:spPr>
          <a:xfrm>
            <a:off x="9131763" y="1801824"/>
            <a:ext cx="0" cy="4427087"/>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pic>
        <p:nvPicPr>
          <p:cNvPr id="39" name="图片 29" descr="/data/temp/5c81df8a-8baf-11f0-b843-8a642414e052.jpg@base@tag=imgScale&amp;m=1&amp;w=600&amp;h=360&amp;q=955c81df8a-8baf-11f0-b843-8a642414e052"/>
          <p:cNvPicPr>
            <a:picLocks noChangeAspect="1"/>
          </p:cNvPicPr>
          <p:nvPr>
            <p:custDataLst>
              <p:tags r:id="rId18"/>
            </p:custDataLst>
          </p:nvPr>
        </p:nvPicPr>
        <p:blipFill rotWithShape="1">
          <a:blip r:embed="rId19"/>
          <a:srcRect t="5000" b="5000"/>
          <a:stretch>
            <a:fillRect/>
          </a:stretch>
        </p:blipFill>
        <p:spPr>
          <a:xfrm>
            <a:off x="901061" y="4915165"/>
            <a:ext cx="2159956" cy="1295974"/>
          </a:xfrm>
          <a:prstGeom prst="rect">
            <a:avLst/>
          </a:prstGeom>
          <a:solidFill>
            <a:schemeClr val="accent1"/>
          </a:solidFill>
          <a:ln>
            <a:solidFill>
              <a:schemeClr val="accent1">
                <a:alpha val="20000"/>
              </a:schemeClr>
            </a:solidFill>
          </a:ln>
        </p:spPr>
      </p:pic>
      <p:pic>
        <p:nvPicPr>
          <p:cNvPr id="40" name="图片 30" descr="/data/temp/5c81e008-8baf-11f0-b843-8a642414e052.jpg@base@tag=imgScale&amp;m=1&amp;w=600&amp;h=360&amp;q=955c81e008-8baf-11f0-b843-8a642414e052"/>
          <p:cNvPicPr>
            <a:picLocks noChangeAspect="1"/>
          </p:cNvPicPr>
          <p:nvPr>
            <p:custDataLst>
              <p:tags r:id="rId20"/>
            </p:custDataLst>
          </p:nvPr>
        </p:nvPicPr>
        <p:blipFill rotWithShape="1">
          <a:blip r:embed="rId21"/>
          <a:srcRect t="10167"/>
          <a:stretch>
            <a:fillRect/>
          </a:stretch>
        </p:blipFill>
        <p:spPr>
          <a:xfrm>
            <a:off x="3707704" y="4915165"/>
            <a:ext cx="2159956" cy="1295974"/>
          </a:xfrm>
          <a:prstGeom prst="rect">
            <a:avLst/>
          </a:prstGeom>
          <a:solidFill>
            <a:schemeClr val="accent2"/>
          </a:solidFill>
          <a:ln>
            <a:solidFill>
              <a:schemeClr val="accent2">
                <a:alpha val="20000"/>
              </a:schemeClr>
            </a:solidFill>
          </a:ln>
        </p:spPr>
      </p:pic>
      <p:pic>
        <p:nvPicPr>
          <p:cNvPr id="41" name="图片 31" descr="/data/temp/5c81dfbd-8baf-11f0-b843-8a642414e052.jpg@base@tag=imgScale&amp;m=1&amp;w=600&amp;h=360&amp;q=955c81dfbd-8baf-11f0-b843-8a642414e052"/>
          <p:cNvPicPr>
            <a:picLocks noChangeAspect="1"/>
          </p:cNvPicPr>
          <p:nvPr>
            <p:custDataLst>
              <p:tags r:id="rId22"/>
            </p:custDataLst>
          </p:nvPr>
        </p:nvPicPr>
        <p:blipFill rotWithShape="1">
          <a:blip r:embed="rId23"/>
          <a:srcRect t="4667" b="4667"/>
          <a:stretch>
            <a:fillRect/>
          </a:stretch>
        </p:blipFill>
        <p:spPr>
          <a:xfrm>
            <a:off x="6513712" y="4915165"/>
            <a:ext cx="2159956" cy="1295974"/>
          </a:xfrm>
          <a:prstGeom prst="rect">
            <a:avLst/>
          </a:prstGeom>
          <a:solidFill>
            <a:schemeClr val="accent3"/>
          </a:solidFill>
          <a:ln>
            <a:solidFill>
              <a:schemeClr val="accent3">
                <a:alpha val="20000"/>
              </a:schemeClr>
            </a:solidFill>
          </a:ln>
        </p:spPr>
      </p:pic>
      <p:pic>
        <p:nvPicPr>
          <p:cNvPr id="42" name="图片 32" descr="/data/temp/5c81e0da-8baf-11f0-b843-8a642414e052.jpg@base@tag=imgScale&amp;m=1&amp;w=600&amp;h=360&amp;q=955c81e0da-8baf-11f0-b843-8a642414e052"/>
          <p:cNvPicPr>
            <a:picLocks noChangeAspect="1"/>
          </p:cNvPicPr>
          <p:nvPr>
            <p:custDataLst>
              <p:tags r:id="rId24"/>
            </p:custDataLst>
          </p:nvPr>
        </p:nvPicPr>
        <p:blipFill rotWithShape="1">
          <a:blip r:embed="rId25"/>
          <a:srcRect t="4861" b="3472"/>
          <a:stretch>
            <a:fillRect/>
          </a:stretch>
        </p:blipFill>
        <p:spPr>
          <a:xfrm>
            <a:off x="9336864" y="4915165"/>
            <a:ext cx="2159956" cy="1295974"/>
          </a:xfrm>
          <a:prstGeom prst="rect">
            <a:avLst/>
          </a:prstGeom>
          <a:solidFill>
            <a:schemeClr val="accent4"/>
          </a:solidFill>
          <a:ln>
            <a:solidFill>
              <a:schemeClr val="accent4">
                <a:alpha val="20000"/>
              </a:schemeClr>
            </a:solidFill>
          </a:ln>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868680" y="208280"/>
            <a:ext cx="6753225" cy="1188085"/>
          </a:xfrm>
          <a:prstGeom prst="rect">
            <a:avLst/>
          </a:prstGeom>
        </p:spPr>
        <p:txBody>
          <a:bodyPr vert="horz" wrap="square" lIns="0" tIns="0" rIns="0" bIns="0" rtlCol="0" anchor="t" anchorCtr="0"/>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rPr>
              <a:t>三、面试失败更需要自我总结</a:t>
            </a:r>
            <a:endParaRPr lang="zh-CN" altLang="en-US" sz="3600" spc="0" dirty="0">
              <a:solidFill>
                <a:schemeClr val="accent1">
                  <a:lumMod val="50000"/>
                </a:schemeClr>
              </a:solidFill>
              <a:uFillTx/>
            </a:endParaRPr>
          </a:p>
          <a:p>
            <a:pPr indent="0" algn="l">
              <a:lnSpc>
                <a:spcPct val="110000"/>
              </a:lnSpc>
            </a:pPr>
            <a:r>
              <a:rPr lang="zh-CN" altLang="en-US" sz="2800" spc="0" dirty="0">
                <a:solidFill>
                  <a:schemeClr val="accent1">
                    <a:lumMod val="50000"/>
                  </a:schemeClr>
                </a:solidFill>
                <a:uFillTx/>
              </a:rPr>
              <a:t>（一）回顾</a:t>
            </a:r>
            <a:endParaRPr lang="zh-CN" altLang="en-US" sz="2800" spc="0" dirty="0">
              <a:solidFill>
                <a:schemeClr val="accent1">
                  <a:lumMod val="50000"/>
                </a:schemeClr>
              </a:solidFill>
              <a:uFillTx/>
            </a:endParaRPr>
          </a:p>
        </p:txBody>
      </p:sp>
      <p:pic>
        <p:nvPicPr>
          <p:cNvPr id="2" name="图片 4" descr="/data/temp/834a1ca7-8baf-11f0-934b-1aa1a8361f8f.jpg@base@tag=imgScale&amp;m=1&amp;w=509&amp;h=273&amp;q=95834a1ca7-8baf-11f0-934b-1aa1a8361f8f"/>
          <p:cNvPicPr>
            <a:picLocks noChangeAspect="1"/>
          </p:cNvPicPr>
          <p:nvPr>
            <p:custDataLst>
              <p:tags r:id="rId2"/>
            </p:custDataLst>
          </p:nvPr>
        </p:nvPicPr>
        <p:blipFill>
          <a:blip r:embed="rId3"/>
          <a:srcRect t="9736" b="9736"/>
          <a:stretch>
            <a:fillRect/>
          </a:stretch>
        </p:blipFill>
        <p:spPr>
          <a:xfrm>
            <a:off x="857631" y="275685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834a1d73-8baf-11f0-934b-1aa1a8361f8f.jpg@base@tag=imgScale&amp;m=1&amp;w=509&amp;h=273&amp;q=95834a1d73-8baf-11f0-934b-1aa1a8361f8f"/>
          <p:cNvPicPr>
            <a:picLocks noChangeAspect="1"/>
          </p:cNvPicPr>
          <p:nvPr>
            <p:custDataLst>
              <p:tags r:id="rId4"/>
            </p:custDataLst>
          </p:nvPr>
        </p:nvPicPr>
        <p:blipFill>
          <a:blip r:embed="rId5"/>
          <a:srcRect t="9736" b="9736"/>
          <a:stretch>
            <a:fillRect/>
          </a:stretch>
        </p:blipFill>
        <p:spPr>
          <a:xfrm>
            <a:off x="857631" y="3955670"/>
            <a:ext cx="1831042" cy="981803"/>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5" descr="/data/temp/834a1cdd-8baf-11f0-934b-1aa1a8361f8f.jpg@base@tag=imgScale&amp;m=1&amp;w=509&amp;h=273&amp;q=95834a1cdd-8baf-11f0-934b-1aa1a8361f8f"/>
          <p:cNvPicPr>
            <a:picLocks noChangeAspect="1"/>
          </p:cNvPicPr>
          <p:nvPr>
            <p:custDataLst>
              <p:tags r:id="rId6"/>
            </p:custDataLst>
          </p:nvPr>
        </p:nvPicPr>
        <p:blipFill rotWithShape="1">
          <a:blip r:embed="rId7"/>
          <a:srcRect t="2370" b="2371"/>
          <a:stretch>
            <a:fillRect/>
          </a:stretch>
        </p:blipFill>
        <p:spPr>
          <a:xfrm>
            <a:off x="857631" y="5154489"/>
            <a:ext cx="1831042" cy="981804"/>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pic>
        <p:nvPicPr>
          <p:cNvPr id="7" name="图片 35" descr="/data/temp/834a1c54-8baf-11f0-934b-1aa1a8361f8f.jpg@base@tag=imgScale&amp;m=1&amp;w=508&amp;h=273&amp;q=95834a1c54-8baf-11f0-934b-1aa1a8361f8f"/>
          <p:cNvPicPr>
            <a:picLocks noChangeAspect="1"/>
          </p:cNvPicPr>
          <p:nvPr>
            <p:custDataLst>
              <p:tags r:id="rId8"/>
            </p:custDataLst>
          </p:nvPr>
        </p:nvPicPr>
        <p:blipFill>
          <a:blip r:embed="rId9"/>
          <a:srcRect t="9682" b="9682"/>
          <a:stretch>
            <a:fillRect/>
          </a:stretch>
        </p:blipFill>
        <p:spPr>
          <a:xfrm>
            <a:off x="857631" y="1556762"/>
            <a:ext cx="1830913" cy="9830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8" name="矩形 36"/>
          <p:cNvSpPr/>
          <p:nvPr>
            <p:custDataLst>
              <p:tags r:id="rId10"/>
            </p:custDataLst>
          </p:nvPr>
        </p:nvSpPr>
        <p:spPr>
          <a:xfrm>
            <a:off x="2924175" y="1934210"/>
            <a:ext cx="84226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每次面试结束后，求职者应认真回顾整个面试过程，检查是否有回答不顺畅的问题，以及是否有完全未准备的问题。</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37"/>
          <p:cNvSpPr/>
          <p:nvPr>
            <p:custDataLst>
              <p:tags r:id="rId11"/>
            </p:custDataLst>
          </p:nvPr>
        </p:nvSpPr>
        <p:spPr>
          <a:xfrm>
            <a:off x="2924175" y="1598930"/>
            <a:ext cx="84226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回顾面试过程</a:t>
            </a:r>
            <a:endParaRPr lang="zh-CN" altLang="en-US" sz="2000" b="1">
              <a:solidFill>
                <a:schemeClr val="accent1"/>
              </a:solidFill>
              <a:latin typeface="+mn-ea"/>
              <a:cs typeface="+mn-ea"/>
            </a:endParaRPr>
          </a:p>
        </p:txBody>
      </p:sp>
      <p:sp>
        <p:nvSpPr>
          <p:cNvPr id="11" name="矩形 40"/>
          <p:cNvSpPr/>
          <p:nvPr>
            <p:custDataLst>
              <p:tags r:id="rId12"/>
            </p:custDataLst>
          </p:nvPr>
        </p:nvSpPr>
        <p:spPr>
          <a:xfrm>
            <a:off x="2924175" y="3133090"/>
            <a:ext cx="84226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面试后，求职者需要检查自己在面试中回答问题的流畅度，确保在未来的面试中能够更加自信和流畅地表达。</a:t>
            </a:r>
            <a:endParaRPr lang="zh-CN" altLang="en-US" sz="1600">
              <a:ln>
                <a:noFill/>
                <a:prstDash val="sysDot"/>
              </a:ln>
              <a:solidFill>
                <a:schemeClr val="tx1">
                  <a:lumMod val="85000"/>
                  <a:lumOff val="15000"/>
                </a:schemeClr>
              </a:solidFill>
              <a:latin typeface="+mn-ea"/>
              <a:cs typeface="+mn-ea"/>
              <a:sym typeface="+mn-ea"/>
            </a:endParaRPr>
          </a:p>
        </p:txBody>
      </p:sp>
      <p:sp>
        <p:nvSpPr>
          <p:cNvPr id="13" name="矩形 41"/>
          <p:cNvSpPr/>
          <p:nvPr>
            <p:custDataLst>
              <p:tags r:id="rId13"/>
            </p:custDataLst>
          </p:nvPr>
        </p:nvSpPr>
        <p:spPr>
          <a:xfrm>
            <a:off x="2924175" y="2797175"/>
            <a:ext cx="84226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分析回答问题的流畅度</a:t>
            </a:r>
            <a:endParaRPr lang="zh-CN" altLang="en-US" sz="2000" b="1">
              <a:solidFill>
                <a:schemeClr val="accent2"/>
              </a:solidFill>
              <a:latin typeface="+mn-ea"/>
              <a:cs typeface="+mn-ea"/>
            </a:endParaRPr>
          </a:p>
        </p:txBody>
      </p:sp>
      <p:sp>
        <p:nvSpPr>
          <p:cNvPr id="14" name="矩形 44"/>
          <p:cNvSpPr/>
          <p:nvPr>
            <p:custDataLst>
              <p:tags r:id="rId14"/>
            </p:custDataLst>
          </p:nvPr>
        </p:nvSpPr>
        <p:spPr>
          <a:xfrm>
            <a:off x="2924175" y="4331970"/>
            <a:ext cx="84226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求职者应该回顾面试中遇到的未准备问题，以便在未来的面试中能够更好地准备，避免出现同样的情况。</a:t>
            </a:r>
            <a:endParaRPr lang="zh-CN" altLang="en-US" sz="1600">
              <a:ln>
                <a:noFill/>
                <a:prstDash val="sysDot"/>
              </a:ln>
              <a:solidFill>
                <a:schemeClr val="tx1">
                  <a:lumMod val="85000"/>
                  <a:lumOff val="15000"/>
                </a:schemeClr>
              </a:solidFill>
              <a:latin typeface="+mn-ea"/>
              <a:cs typeface="+mn-ea"/>
              <a:sym typeface="+mn-ea"/>
            </a:endParaRPr>
          </a:p>
        </p:txBody>
      </p:sp>
      <p:sp>
        <p:nvSpPr>
          <p:cNvPr id="15" name="矩形 45"/>
          <p:cNvSpPr/>
          <p:nvPr>
            <p:custDataLst>
              <p:tags r:id="rId15"/>
            </p:custDataLst>
          </p:nvPr>
        </p:nvSpPr>
        <p:spPr>
          <a:xfrm>
            <a:off x="2924175" y="3996055"/>
            <a:ext cx="84226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检查未准备的问题</a:t>
            </a:r>
            <a:endParaRPr lang="zh-CN" altLang="en-US" sz="2000" b="1">
              <a:solidFill>
                <a:schemeClr val="accent3"/>
              </a:solidFill>
              <a:latin typeface="+mn-ea"/>
              <a:cs typeface="+mn-ea"/>
            </a:endParaRPr>
          </a:p>
        </p:txBody>
      </p:sp>
      <p:sp>
        <p:nvSpPr>
          <p:cNvPr id="16" name="矩形 48"/>
          <p:cNvSpPr/>
          <p:nvPr>
            <p:custDataLst>
              <p:tags r:id="rId16"/>
            </p:custDataLst>
          </p:nvPr>
        </p:nvSpPr>
        <p:spPr>
          <a:xfrm>
            <a:off x="2924175" y="5530850"/>
            <a:ext cx="8422640" cy="60706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面试后，求职者需要进行自我评价，确保在面试中既不过分自信也不过于不自信，保持平衡的态度。</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7"/>
            </p:custDataLst>
          </p:nvPr>
        </p:nvSpPr>
        <p:spPr>
          <a:xfrm>
            <a:off x="2924175" y="5194935"/>
            <a:ext cx="8422640"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4"/>
                </a:solidFill>
                <a:latin typeface="+mn-ea"/>
                <a:cs typeface="+mn-ea"/>
              </a:rPr>
              <a:t>自我评价的平衡</a:t>
            </a:r>
            <a:endParaRPr lang="zh-CN" altLang="en-US" sz="2000" b="1">
              <a:solidFill>
                <a:schemeClr val="accent4"/>
              </a:solidFill>
              <a:latin typeface="+mn-ea"/>
              <a:cs typeface="+mn-ea"/>
            </a:endParaRPr>
          </a:p>
        </p:txBody>
      </p:sp>
    </p:spTree>
    <p:custDataLst>
      <p:tags r:id="rId18"/>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（二）迅速调整心态</a:t>
            </a:r>
            <a:endParaRPr lang="zh-CN" altLang="en-US" sz="2800">
              <a:solidFill>
                <a:schemeClr val="accent1">
                  <a:lumMod val="50000"/>
                </a:schemeClr>
              </a:solidFill>
            </a:endParaRPr>
          </a:p>
        </p:txBody>
      </p:sp>
      <p:pic>
        <p:nvPicPr>
          <p:cNvPr id="129" name="图片 128" descr="/data/temp/8365b931-8baf-11f0-84cb-aec23554998a.jpg@base@tag=imgScale&amp;m=1&amp;w=1537&amp;h=1903&amp;q=958365b931-8baf-11f0-84cb-aec23554998a"/>
          <p:cNvPicPr>
            <a:picLocks noChangeAspect="1"/>
          </p:cNvPicPr>
          <p:nvPr>
            <p:custDataLst>
              <p:tags r:id="rId2"/>
            </p:custDataLst>
          </p:nvPr>
        </p:nvPicPr>
        <p:blipFill rotWithShape="1">
          <a:blip r:embed="rId3"/>
          <a:srcRect t="11162" b="6280"/>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45" name="边界"/>
          <p:cNvSpPr/>
          <p:nvPr>
            <p:custDataLst>
              <p:tags r:id="rId4"/>
            </p:custDataLst>
          </p:nvPr>
        </p:nvSpPr>
        <p:spPr>
          <a:xfrm>
            <a:off x="652970" y="1249349"/>
            <a:ext cx="5174885" cy="4566299"/>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cs typeface="微软雅黑" charset="-122"/>
              <a:sym typeface="+mn-ea"/>
            </a:endParaRPr>
          </a:p>
        </p:txBody>
      </p:sp>
      <p:sp>
        <p:nvSpPr>
          <p:cNvPr id="46" name="正文"/>
          <p:cNvSpPr txBox="1"/>
          <p:nvPr>
            <p:custDataLst>
              <p:tags r:id="rId5"/>
            </p:custDataLst>
          </p:nvPr>
        </p:nvSpPr>
        <p:spPr>
          <a:xfrm>
            <a:off x="1262190" y="1535257"/>
            <a:ext cx="4563763" cy="603515"/>
          </a:xfrm>
          <a:prstGeom prst="rect">
            <a:avLst/>
          </a:prstGeom>
          <a:noFill/>
        </p:spPr>
        <p:txBody>
          <a:bodyPr wrap="square" lIns="0" tIns="0" rIns="0" bIns="0" rtlCol="0" anchor="t" anchorCtr="0">
            <a:noAutofit/>
          </a:bodyPr>
          <a:lstStyle>
            <a:defPPr>
              <a:defRPr lang="zh-CN"/>
            </a:defPPr>
            <a:lvl1pPr lvl="0" indent="0" algn="just" fontAlgn="auto">
              <a:lnSpc>
                <a:spcPct val="130000"/>
              </a:lnSpc>
              <a:buClrTx/>
              <a:buSzTx/>
              <a:buFontTx/>
              <a:defRPr sz="1600" kern="0">
                <a:ln>
                  <a:noFill/>
                  <a:prstDash val="sysDot"/>
                </a:ln>
                <a:solidFill>
                  <a:schemeClr val="tx1">
                    <a:lumMod val="75000"/>
                    <a:lumOff val="25000"/>
                  </a:schemeClr>
                </a:solidFill>
                <a:latin typeface="+mn-ea"/>
              </a:defRPr>
            </a:lvl1pPr>
          </a:lstStyle>
          <a:p>
            <a:r>
              <a:rPr lang="zh-CN" altLang="en-US" dirty="0">
                <a:solidFill>
                  <a:schemeClr val="tx1">
                    <a:lumMod val="85000"/>
                    <a:lumOff val="15000"/>
                  </a:schemeClr>
                </a:solidFill>
                <a:cs typeface="微软雅黑" charset="-122"/>
                <a:sym typeface="+mn-ea"/>
              </a:rPr>
              <a:t>面试失败应被视为积累经验的一个环节，求职者应该以积极的心态去面对，而不是气馁。</a:t>
            </a:r>
            <a:endParaRPr lang="zh-CN" altLang="en-US" dirty="0">
              <a:solidFill>
                <a:schemeClr val="tx1">
                  <a:lumMod val="85000"/>
                  <a:lumOff val="15000"/>
                </a:schemeClr>
              </a:solidFill>
              <a:cs typeface="微软雅黑" charset="-122"/>
              <a:sym typeface="+mn-ea"/>
            </a:endParaRPr>
          </a:p>
        </p:txBody>
      </p:sp>
      <p:sp>
        <p:nvSpPr>
          <p:cNvPr id="47" name="标题"/>
          <p:cNvSpPr txBox="1"/>
          <p:nvPr>
            <p:custDataLst>
              <p:tags r:id="rId6"/>
            </p:custDataLst>
          </p:nvPr>
        </p:nvSpPr>
        <p:spPr>
          <a:xfrm>
            <a:off x="1262824" y="1240474"/>
            <a:ext cx="4575174" cy="290346"/>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微软雅黑" charset="-122"/>
                <a:cs typeface="微软雅黑" charset="-122"/>
                <a:sym typeface="+mn-ea"/>
              </a:rPr>
              <a:t>面试失败的正面看待</a:t>
            </a:r>
            <a:endParaRPr lang="zh-CN" altLang="en-US" b="1" dirty="0">
              <a:solidFill>
                <a:schemeClr val="tx1">
                  <a:lumMod val="85000"/>
                  <a:lumOff val="15000"/>
                </a:schemeClr>
              </a:solidFill>
              <a:uFillTx/>
              <a:latin typeface="微软雅黑" charset="-122"/>
              <a:cs typeface="微软雅黑" charset="-122"/>
              <a:sym typeface="+mn-ea"/>
            </a:endParaRPr>
          </a:p>
        </p:txBody>
      </p:sp>
      <p:sp>
        <p:nvSpPr>
          <p:cNvPr id="48" name="圆角矩形 1"/>
          <p:cNvSpPr/>
          <p:nvPr>
            <p:custDataLst>
              <p:tags r:id="rId7"/>
            </p:custDataLst>
          </p:nvPr>
        </p:nvSpPr>
        <p:spPr>
          <a:xfrm>
            <a:off x="650434" y="1251885"/>
            <a:ext cx="510959" cy="510325"/>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600" b="1">
              <a:solidFill>
                <a:srgbClr val="FFFFFF"/>
              </a:solidFill>
              <a:cs typeface="微软雅黑" charset="-122"/>
              <a:sym typeface="+mn-ea"/>
            </a:endParaRPr>
          </a:p>
        </p:txBody>
      </p:sp>
      <p:sp>
        <p:nvSpPr>
          <p:cNvPr id="49" name="正文"/>
          <p:cNvSpPr txBox="1"/>
          <p:nvPr>
            <p:custDataLst>
              <p:tags r:id="rId8"/>
            </p:custDataLst>
          </p:nvPr>
        </p:nvSpPr>
        <p:spPr>
          <a:xfrm>
            <a:off x="1262190" y="2760037"/>
            <a:ext cx="4563763" cy="603515"/>
          </a:xfrm>
          <a:prstGeom prst="rect">
            <a:avLst/>
          </a:prstGeom>
          <a:noFill/>
        </p:spPr>
        <p:txBody>
          <a:bodyPr wrap="square" lIns="0" tIns="0" rIns="0" bIns="0" rtlCol="0" anchor="t" anchorCtr="0">
            <a:noAutofit/>
          </a:bodyPr>
          <a:lstStyle>
            <a:defPPr>
              <a:defRPr lang="zh-CN"/>
            </a:defPPr>
            <a:lvl1pPr lvl="0" indent="0" algn="just" fontAlgn="auto">
              <a:lnSpc>
                <a:spcPct val="130000"/>
              </a:lnSpc>
              <a:buClrTx/>
              <a:buSzTx/>
              <a:buFontTx/>
              <a:defRPr sz="1600" kern="0">
                <a:ln>
                  <a:noFill/>
                  <a:prstDash val="sysDot"/>
                </a:ln>
                <a:solidFill>
                  <a:schemeClr val="tx1">
                    <a:lumMod val="85000"/>
                    <a:lumOff val="15000"/>
                  </a:schemeClr>
                </a:solidFill>
                <a:latin typeface="+mn-ea"/>
              </a:defRPr>
            </a:lvl1pPr>
          </a:lstStyle>
          <a:p>
            <a:r>
              <a:rPr lang="zh-CN" altLang="en-US" dirty="0">
                <a:solidFill>
                  <a:schemeClr val="tx1">
                    <a:lumMod val="85000"/>
                    <a:lumOff val="15000"/>
                  </a:schemeClr>
                </a:solidFill>
                <a:cs typeface="微软雅黑" charset="-122"/>
                <a:sym typeface="+mn-ea"/>
              </a:rPr>
              <a:t>在面试中保持积极向上、适度放松的态度对于赢得</a:t>
            </a:r>
            <a:r>
              <a:rPr lang="en-US" altLang="zh-CN" dirty="0">
                <a:solidFill>
                  <a:schemeClr val="tx1">
                    <a:lumMod val="85000"/>
                    <a:lumOff val="15000"/>
                  </a:schemeClr>
                </a:solidFill>
                <a:cs typeface="微软雅黑" charset="-122"/>
                <a:sym typeface="+mn-ea"/>
              </a:rPr>
              <a:t>HR</a:t>
            </a:r>
            <a:r>
              <a:rPr lang="zh-CN" altLang="en-US" dirty="0">
                <a:solidFill>
                  <a:schemeClr val="tx1">
                    <a:lumMod val="85000"/>
                    <a:lumOff val="15000"/>
                  </a:schemeClr>
                </a:solidFill>
                <a:cs typeface="微软雅黑" charset="-122"/>
                <a:sym typeface="+mn-ea"/>
              </a:rPr>
              <a:t>的信任至关重要，尤其是面试开始的最初</a:t>
            </a:r>
            <a:r>
              <a:rPr lang="en-US" altLang="zh-CN" dirty="0">
                <a:solidFill>
                  <a:schemeClr val="tx1">
                    <a:lumMod val="85000"/>
                    <a:lumOff val="15000"/>
                  </a:schemeClr>
                </a:solidFill>
                <a:cs typeface="微软雅黑" charset="-122"/>
                <a:sym typeface="+mn-ea"/>
              </a:rPr>
              <a:t>3</a:t>
            </a:r>
            <a:r>
              <a:rPr lang="zh-CN" altLang="en-US" dirty="0">
                <a:solidFill>
                  <a:schemeClr val="tx1">
                    <a:lumMod val="85000"/>
                    <a:lumOff val="15000"/>
                  </a:schemeClr>
                </a:solidFill>
                <a:cs typeface="微软雅黑" charset="-122"/>
                <a:sym typeface="+mn-ea"/>
              </a:rPr>
              <a:t>秒。</a:t>
            </a:r>
            <a:endParaRPr lang="zh-CN" altLang="en-US" dirty="0">
              <a:solidFill>
                <a:schemeClr val="tx1">
                  <a:lumMod val="85000"/>
                  <a:lumOff val="15000"/>
                </a:schemeClr>
              </a:solidFill>
              <a:cs typeface="微软雅黑" charset="-122"/>
              <a:sym typeface="+mn-ea"/>
            </a:endParaRPr>
          </a:p>
        </p:txBody>
      </p:sp>
      <p:sp>
        <p:nvSpPr>
          <p:cNvPr id="50" name="标题"/>
          <p:cNvSpPr txBox="1"/>
          <p:nvPr>
            <p:custDataLst>
              <p:tags r:id="rId9"/>
            </p:custDataLst>
          </p:nvPr>
        </p:nvSpPr>
        <p:spPr>
          <a:xfrm>
            <a:off x="1262824" y="2465253"/>
            <a:ext cx="4575174" cy="290346"/>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微软雅黑" charset="-122"/>
                <a:cs typeface="微软雅黑" charset="-122"/>
                <a:sym typeface="+mn-ea"/>
              </a:rPr>
              <a:t>面试态度的重要性</a:t>
            </a:r>
            <a:endParaRPr lang="zh-CN" altLang="en-US" b="1" dirty="0">
              <a:solidFill>
                <a:schemeClr val="tx1">
                  <a:lumMod val="85000"/>
                  <a:lumOff val="15000"/>
                </a:schemeClr>
              </a:solidFill>
              <a:uFillTx/>
              <a:latin typeface="微软雅黑" charset="-122"/>
              <a:cs typeface="微软雅黑" charset="-122"/>
              <a:sym typeface="+mn-ea"/>
            </a:endParaRPr>
          </a:p>
        </p:txBody>
      </p:sp>
      <p:sp>
        <p:nvSpPr>
          <p:cNvPr id="51" name="圆角矩形 580"/>
          <p:cNvSpPr/>
          <p:nvPr>
            <p:custDataLst>
              <p:tags r:id="rId10"/>
            </p:custDataLst>
          </p:nvPr>
        </p:nvSpPr>
        <p:spPr>
          <a:xfrm>
            <a:off x="650434" y="2476664"/>
            <a:ext cx="510959" cy="510325"/>
          </a:xfrm>
          <a:prstGeom prst="roundRect">
            <a:avLst>
              <a:gd name="adj" fmla="val 10363"/>
            </a:avLst>
          </a:prstGeom>
          <a:solidFill>
            <a:schemeClr val="accent6"/>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600" b="1">
              <a:solidFill>
                <a:srgbClr val="FFFFFF"/>
              </a:solidFill>
              <a:cs typeface="微软雅黑" charset="-122"/>
              <a:sym typeface="+mn-ea"/>
            </a:endParaRPr>
          </a:p>
        </p:txBody>
      </p:sp>
      <p:sp>
        <p:nvSpPr>
          <p:cNvPr id="52" name="正文"/>
          <p:cNvSpPr txBox="1"/>
          <p:nvPr>
            <p:custDataLst>
              <p:tags r:id="rId11"/>
            </p:custDataLst>
          </p:nvPr>
        </p:nvSpPr>
        <p:spPr>
          <a:xfrm>
            <a:off x="1262190" y="3984817"/>
            <a:ext cx="4563763" cy="603515"/>
          </a:xfrm>
          <a:prstGeom prst="rect">
            <a:avLst/>
          </a:prstGeom>
          <a:noFill/>
        </p:spPr>
        <p:txBody>
          <a:bodyPr wrap="square" lIns="0" tIns="0" rIns="0" bIns="0" rtlCol="0" anchor="t" anchorCtr="0">
            <a:noAutofit/>
          </a:bodyPr>
          <a:lstStyle>
            <a:defPPr>
              <a:defRPr lang="zh-CN"/>
            </a:defPPr>
            <a:lvl1pPr lvl="0" indent="0" algn="just" fontAlgn="auto">
              <a:lnSpc>
                <a:spcPct val="130000"/>
              </a:lnSpc>
              <a:buClrTx/>
              <a:buSzTx/>
              <a:buFontTx/>
              <a:defRPr sz="1600" kern="0">
                <a:ln>
                  <a:noFill/>
                  <a:prstDash val="sysDot"/>
                </a:ln>
                <a:solidFill>
                  <a:schemeClr val="tx1">
                    <a:lumMod val="85000"/>
                    <a:lumOff val="15000"/>
                  </a:schemeClr>
                </a:solidFill>
                <a:latin typeface="+mn-ea"/>
              </a:defRPr>
            </a:lvl1pPr>
          </a:lstStyle>
          <a:p>
            <a:r>
              <a:rPr lang="zh-CN" altLang="en-US" dirty="0">
                <a:solidFill>
                  <a:schemeClr val="tx1">
                    <a:lumMod val="85000"/>
                    <a:lumOff val="15000"/>
                  </a:schemeClr>
                </a:solidFill>
                <a:cs typeface="微软雅黑" charset="-122"/>
                <a:sym typeface="+mn-ea"/>
              </a:rPr>
              <a:t>面试后若无回音，求职者应避免消极情绪影响后续求职，而应理解用人单位的录用决策是多方面因素的综合结果。</a:t>
            </a:r>
            <a:endParaRPr lang="zh-CN" altLang="en-US" dirty="0">
              <a:solidFill>
                <a:schemeClr val="tx1">
                  <a:lumMod val="85000"/>
                  <a:lumOff val="15000"/>
                </a:schemeClr>
              </a:solidFill>
              <a:cs typeface="微软雅黑" charset="-122"/>
              <a:sym typeface="+mn-ea"/>
            </a:endParaRPr>
          </a:p>
        </p:txBody>
      </p:sp>
      <p:sp>
        <p:nvSpPr>
          <p:cNvPr id="53" name="标题"/>
          <p:cNvSpPr txBox="1"/>
          <p:nvPr>
            <p:custDataLst>
              <p:tags r:id="rId12"/>
            </p:custDataLst>
          </p:nvPr>
        </p:nvSpPr>
        <p:spPr>
          <a:xfrm>
            <a:off x="1262824" y="3690033"/>
            <a:ext cx="4575174" cy="290346"/>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微软雅黑" charset="-122"/>
                <a:cs typeface="微软雅黑" charset="-122"/>
                <a:sym typeface="+mn-ea"/>
              </a:rPr>
              <a:t>面对无回音的正确心态</a:t>
            </a:r>
            <a:endParaRPr lang="zh-CN" altLang="en-US" b="1" dirty="0">
              <a:solidFill>
                <a:schemeClr val="tx1">
                  <a:lumMod val="85000"/>
                  <a:lumOff val="15000"/>
                </a:schemeClr>
              </a:solidFill>
              <a:uFillTx/>
              <a:latin typeface="微软雅黑" charset="-122"/>
              <a:cs typeface="微软雅黑" charset="-122"/>
              <a:sym typeface="+mn-ea"/>
            </a:endParaRPr>
          </a:p>
        </p:txBody>
      </p:sp>
      <p:sp>
        <p:nvSpPr>
          <p:cNvPr id="54" name="圆角矩形 584"/>
          <p:cNvSpPr/>
          <p:nvPr>
            <p:custDataLst>
              <p:tags r:id="rId13"/>
            </p:custDataLst>
          </p:nvPr>
        </p:nvSpPr>
        <p:spPr>
          <a:xfrm>
            <a:off x="650434" y="3701444"/>
            <a:ext cx="510959" cy="510325"/>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600" b="1">
              <a:solidFill>
                <a:srgbClr val="FFFFFF"/>
              </a:solidFill>
              <a:cs typeface="微软雅黑" charset="-122"/>
              <a:sym typeface="+mn-ea"/>
            </a:endParaRPr>
          </a:p>
        </p:txBody>
      </p:sp>
      <p:sp>
        <p:nvSpPr>
          <p:cNvPr id="55" name="正文"/>
          <p:cNvSpPr txBox="1"/>
          <p:nvPr>
            <p:custDataLst>
              <p:tags r:id="rId14"/>
            </p:custDataLst>
          </p:nvPr>
        </p:nvSpPr>
        <p:spPr>
          <a:xfrm>
            <a:off x="1262190" y="5209597"/>
            <a:ext cx="4563763" cy="603515"/>
          </a:xfrm>
          <a:prstGeom prst="rect">
            <a:avLst/>
          </a:prstGeom>
          <a:noFill/>
        </p:spPr>
        <p:txBody>
          <a:bodyPr wrap="square" lIns="0" tIns="0" rIns="0" bIns="0" rtlCol="0" anchor="t" anchorCtr="0">
            <a:noAutofit/>
          </a:bodyPr>
          <a:lstStyle>
            <a:defPPr>
              <a:defRPr lang="zh-CN"/>
            </a:defPPr>
            <a:lvl1pPr lvl="0" indent="0" algn="just" fontAlgn="auto">
              <a:lnSpc>
                <a:spcPct val="130000"/>
              </a:lnSpc>
              <a:buClrTx/>
              <a:buSzTx/>
              <a:buFontTx/>
              <a:defRPr sz="1600" kern="0">
                <a:ln>
                  <a:noFill/>
                  <a:prstDash val="sysDot"/>
                </a:ln>
                <a:solidFill>
                  <a:schemeClr val="tx1">
                    <a:lumMod val="85000"/>
                    <a:lumOff val="15000"/>
                  </a:schemeClr>
                </a:solidFill>
                <a:latin typeface="+mn-ea"/>
              </a:defRPr>
            </a:lvl1pPr>
          </a:lstStyle>
          <a:p>
            <a:r>
              <a:rPr lang="zh-CN" altLang="en-US" dirty="0">
                <a:solidFill>
                  <a:schemeClr val="tx1">
                    <a:lumMod val="85000"/>
                    <a:lumOff val="15000"/>
                  </a:schemeClr>
                </a:solidFill>
                <a:cs typeface="微软雅黑" charset="-122"/>
                <a:sym typeface="+mn-ea"/>
              </a:rPr>
              <a:t>把每次面试当作了解职场和工作的过程，用积极的心态面对，不自负也不气馁，有助于求职者在面试中取得成功。</a:t>
            </a:r>
            <a:endParaRPr lang="zh-CN" altLang="en-US" dirty="0">
              <a:solidFill>
                <a:schemeClr val="tx1">
                  <a:lumMod val="85000"/>
                  <a:lumOff val="15000"/>
                </a:schemeClr>
              </a:solidFill>
              <a:cs typeface="微软雅黑" charset="-122"/>
              <a:sym typeface="+mn-ea"/>
            </a:endParaRPr>
          </a:p>
        </p:txBody>
      </p:sp>
      <p:sp>
        <p:nvSpPr>
          <p:cNvPr id="56" name="标题"/>
          <p:cNvSpPr txBox="1"/>
          <p:nvPr>
            <p:custDataLst>
              <p:tags r:id="rId15"/>
            </p:custDataLst>
          </p:nvPr>
        </p:nvSpPr>
        <p:spPr>
          <a:xfrm>
            <a:off x="1262824" y="4914813"/>
            <a:ext cx="4575174" cy="290346"/>
          </a:xfrm>
          <a:prstGeom prst="rect">
            <a:avLst/>
          </a:prstGeom>
          <a:noFill/>
        </p:spPr>
        <p:txBody>
          <a:bodyPr wrap="square" lIns="0" tIns="0" rIns="0" bIns="0" rtlCol="0" anchor="b">
            <a:noAutofit/>
          </a:bodyPr>
          <a:lstStyle/>
          <a:p>
            <a:pPr indent="0" algn="l" fontAlgn="auto">
              <a:lnSpc>
                <a:spcPct val="120000"/>
              </a:lnSpc>
            </a:pPr>
            <a:r>
              <a:rPr lang="zh-CN" altLang="en-US" b="1" dirty="0">
                <a:solidFill>
                  <a:schemeClr val="tx1">
                    <a:lumMod val="85000"/>
                    <a:lumOff val="15000"/>
                  </a:schemeClr>
                </a:solidFill>
                <a:uFillTx/>
                <a:latin typeface="微软雅黑" charset="-122"/>
                <a:cs typeface="微软雅黑" charset="-122"/>
                <a:sym typeface="+mn-ea"/>
              </a:rPr>
              <a:t>积极面对求职过程</a:t>
            </a:r>
            <a:endParaRPr lang="zh-CN" altLang="en-US" b="1" dirty="0">
              <a:solidFill>
                <a:schemeClr val="tx1">
                  <a:lumMod val="85000"/>
                  <a:lumOff val="15000"/>
                </a:schemeClr>
              </a:solidFill>
              <a:uFillTx/>
              <a:latin typeface="微软雅黑" charset="-122"/>
              <a:cs typeface="微软雅黑" charset="-122"/>
              <a:sym typeface="+mn-ea"/>
            </a:endParaRPr>
          </a:p>
        </p:txBody>
      </p:sp>
      <p:sp>
        <p:nvSpPr>
          <p:cNvPr id="57" name="圆角矩形 588"/>
          <p:cNvSpPr/>
          <p:nvPr>
            <p:custDataLst>
              <p:tags r:id="rId16"/>
            </p:custDataLst>
          </p:nvPr>
        </p:nvSpPr>
        <p:spPr>
          <a:xfrm>
            <a:off x="650434" y="4926224"/>
            <a:ext cx="510959" cy="510325"/>
          </a:xfrm>
          <a:prstGeom prst="roundRect">
            <a:avLst>
              <a:gd name="adj" fmla="val 10363"/>
            </a:avLst>
          </a:prstGeom>
          <a:solidFill>
            <a:schemeClr val="accent6"/>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600" b="1">
              <a:solidFill>
                <a:srgbClr val="FFFFFF"/>
              </a:solidFill>
              <a:cs typeface="微软雅黑" charset="-122"/>
              <a:sym typeface="+mn-ea"/>
            </a:endParaRPr>
          </a:p>
        </p:txBody>
      </p:sp>
      <p:pic>
        <p:nvPicPr>
          <p:cNvPr id="58" name="图片 589" descr="32313538333935363b32313538333934333bb6d4bbb0"/>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62008" y="1363459"/>
            <a:ext cx="287521" cy="287521"/>
          </a:xfrm>
          <a:prstGeom prst="rect">
            <a:avLst/>
          </a:prstGeom>
        </p:spPr>
      </p:pic>
      <p:pic>
        <p:nvPicPr>
          <p:cNvPr id="59" name="图片 590" descr="32313538333935363b32313538333935323bd3cabcfe"/>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62008" y="3813018"/>
            <a:ext cx="287521" cy="287521"/>
          </a:xfrm>
          <a:prstGeom prst="rect">
            <a:avLst/>
          </a:prstGeom>
        </p:spPr>
      </p:pic>
      <p:pic>
        <p:nvPicPr>
          <p:cNvPr id="60" name="图片 591" descr="32313538333935363b32313538333934373bcec4bcfebcd0"/>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62008" y="2588238"/>
            <a:ext cx="287521" cy="287521"/>
          </a:xfrm>
          <a:prstGeom prst="rect">
            <a:avLst/>
          </a:prstGeom>
        </p:spPr>
      </p:pic>
      <p:pic>
        <p:nvPicPr>
          <p:cNvPr id="61"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762008" y="5037798"/>
            <a:ext cx="287521" cy="287521"/>
          </a:xfrm>
          <a:prstGeom prst="rect">
            <a:avLst/>
          </a:prstGeom>
        </p:spPr>
      </p:pic>
    </p:spTree>
    <p:custDataLst>
      <p:tags r:id="rId29"/>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73412" y="22161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（三）在面试中学会提问</a:t>
            </a:r>
            <a:endParaRPr lang="zh-CN" altLang="en-US" sz="2800">
              <a:solidFill>
                <a:schemeClr val="accent1">
                  <a:lumMod val="50000"/>
                </a:schemeClr>
              </a:solidFill>
            </a:endParaRPr>
          </a:p>
        </p:txBody>
      </p:sp>
      <p:sp>
        <p:nvSpPr>
          <p:cNvPr id="2" name="矩形 5"/>
          <p:cNvSpPr/>
          <p:nvPr>
            <p:custDataLst>
              <p:tags r:id="rId2"/>
            </p:custDataLst>
          </p:nvPr>
        </p:nvSpPr>
        <p:spPr>
          <a:xfrm>
            <a:off x="973276" y="31575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提问的重要性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1148536" y="3882813"/>
            <a:ext cx="2167684"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在面试中主动提问可以帮助求职者更深入地了解所申请的行业和职位，即使面试未成功，也能获得宝贵的信息。</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3ce9177-8baf-11f0-bed9-eae5fc593e98.jpg@base@tag=imgScale&amp;m=1&amp;w=475&amp;h=738&amp;q=9583ce9177-8baf-11f0-bed9-eae5fc593e98"/>
          <p:cNvPicPr>
            <a:picLocks noChangeAspect="1"/>
          </p:cNvPicPr>
          <p:nvPr>
            <p:custDataLst>
              <p:tags r:id="rId4"/>
            </p:custDataLst>
          </p:nvPr>
        </p:nvPicPr>
        <p:blipFill>
          <a:blip r:embed="rId5"/>
          <a:srcRect l="1690" r="1690"/>
          <a:stretch>
            <a:fillRect/>
          </a:stretch>
        </p:blipFill>
        <p:spPr>
          <a:xfrm>
            <a:off x="1416050" y="1090930"/>
            <a:ext cx="1173480" cy="182372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29665" y="1746885"/>
            <a:ext cx="369570" cy="4006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3ce91ee-8baf-11f0-bed9-eae5fc593e98.jpg@base@tag=imgScale&amp;m=1&amp;w=475&amp;h=738&amp;q=9583ce91ee-8baf-11f0-bed9-eae5fc593e98"/>
          <p:cNvPicPr>
            <a:picLocks noChangeAspect="1"/>
          </p:cNvPicPr>
          <p:nvPr>
            <p:custDataLst>
              <p:tags r:id="rId7"/>
            </p:custDataLst>
          </p:nvPr>
        </p:nvPicPr>
        <p:blipFill>
          <a:blip r:embed="rId8"/>
          <a:srcRect l="1690" r="1690"/>
          <a:stretch>
            <a:fillRect/>
          </a:stretch>
        </p:blipFill>
        <p:spPr>
          <a:xfrm>
            <a:off x="4048125" y="1094740"/>
            <a:ext cx="1173480" cy="182372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27450" y="1736725"/>
            <a:ext cx="369570" cy="4006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611999" y="315313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主动搜集工作信息</a:t>
            </a:r>
            <a:endParaRPr lang="zh-CN" altLang="en-US" b="1">
              <a:solidFill>
                <a:schemeClr val="accent2"/>
              </a:solidFill>
              <a:latin typeface="+mn-ea"/>
              <a:cs typeface="+mn-ea"/>
            </a:endParaRPr>
          </a:p>
        </p:txBody>
      </p:sp>
      <p:sp>
        <p:nvSpPr>
          <p:cNvPr id="21" name="矩形 14"/>
          <p:cNvSpPr/>
          <p:nvPr>
            <p:custDataLst>
              <p:tags r:id="rId11"/>
            </p:custDataLst>
          </p:nvPr>
        </p:nvSpPr>
        <p:spPr>
          <a:xfrm>
            <a:off x="3787259" y="3888529"/>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求职者应逐渐养成在面试过程中主动探索工作相关信息的习惯，这将随着时间的积累带来巨大的收益。</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3ce91f6-8baf-11f0-bed9-eae5fc593e98.jpg@base@tag=imgScale&amp;m=1&amp;w=475&amp;h=738&amp;q=9583ce91f6-8baf-11f0-bed9-eae5fc593e98"/>
          <p:cNvPicPr>
            <a:picLocks noChangeAspect="1"/>
          </p:cNvPicPr>
          <p:nvPr>
            <p:custDataLst>
              <p:tags r:id="rId12"/>
            </p:custDataLst>
          </p:nvPr>
        </p:nvPicPr>
        <p:blipFill>
          <a:blip r:embed="rId13"/>
          <a:srcRect l="1690" r="1690"/>
          <a:stretch>
            <a:fillRect/>
          </a:stretch>
        </p:blipFill>
        <p:spPr>
          <a:xfrm>
            <a:off x="6682105" y="1094740"/>
            <a:ext cx="1173480" cy="182372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65875" y="1736725"/>
            <a:ext cx="369570" cy="4006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229129" y="3153135"/>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利用面试了解行业和职位</a:t>
            </a:r>
            <a:endParaRPr lang="zh-CN" altLang="en-US" b="1">
              <a:solidFill>
                <a:schemeClr val="accent3"/>
              </a:solidFill>
              <a:latin typeface="+mn-ea"/>
              <a:cs typeface="+mn-ea"/>
            </a:endParaRPr>
          </a:p>
        </p:txBody>
      </p:sp>
      <p:sp>
        <p:nvSpPr>
          <p:cNvPr id="30" name="矩形 23"/>
          <p:cNvSpPr/>
          <p:nvPr>
            <p:custDataLst>
              <p:tags r:id="rId16"/>
            </p:custDataLst>
          </p:nvPr>
        </p:nvSpPr>
        <p:spPr>
          <a:xfrm>
            <a:off x="6397403" y="3888529"/>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即使面试未能成功，通过面试过程对行业和职位有更深入的认识也是有益的，有助于求职者在未来的面试中更好地定位自己。</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3ce931c-8baf-11f0-bed9-eae5fc593e98.jpg@base@tag=imgScale&amp;m=1&amp;w=475&amp;h=738&amp;q=9583ce931c-8baf-11f0-bed9-eae5fc593e98"/>
          <p:cNvPicPr>
            <a:picLocks noChangeAspect="1"/>
          </p:cNvPicPr>
          <p:nvPr>
            <p:custDataLst>
              <p:tags r:id="rId17"/>
            </p:custDataLst>
          </p:nvPr>
        </p:nvPicPr>
        <p:blipFill rotWithShape="1">
          <a:blip r:embed="rId18"/>
          <a:srcRect l="17816" r="17816"/>
          <a:stretch>
            <a:fillRect/>
          </a:stretch>
        </p:blipFill>
        <p:spPr>
          <a:xfrm>
            <a:off x="9242425" y="1090930"/>
            <a:ext cx="1173480" cy="182372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82710" y="1746885"/>
            <a:ext cx="369570" cy="4006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803709" y="3157581"/>
            <a:ext cx="2167685" cy="48215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面试后的简历调整</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978969" y="3884083"/>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面试结束后，求职者应该拿出简历进行仔细修改和调整，反省自己在面试中的不足之处，并在未来的面试中展示自己的特长和优势。</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面试的形式和内容</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2015" y="198120"/>
            <a:ext cx="10852150" cy="113093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一、面试的形式</a:t>
            </a:r>
            <a:endParaRPr lang="zh-CN" altLang="en-US" sz="3600">
              <a:solidFill>
                <a:schemeClr val="accent1">
                  <a:lumMod val="50000"/>
                </a:schemeClr>
              </a:solidFill>
            </a:endParaRPr>
          </a:p>
          <a:p>
            <a:r>
              <a:rPr lang="zh-CN" altLang="en-US" sz="2800">
                <a:solidFill>
                  <a:schemeClr val="accent1">
                    <a:lumMod val="50000"/>
                  </a:schemeClr>
                </a:solidFill>
              </a:rPr>
              <a:t>（一）问题式面试</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961842"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面试官依据预先准备的问题提纲进行提问，以确保面试的系统性和全面性。</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842" y="1974682"/>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464835"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3008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求职者需针对问题给出清晰、有逻辑的回答，展示其沟通能力和问题解决能力。</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30083" y="1974682"/>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3307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498323" y="3540723"/>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通过求职者的回答，评估其在特定情境下的表现，以及是否能适应公司文化和工作环境。</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498323" y="1974682"/>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01316" y="2412309"/>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266563" y="3544539"/>
            <a:ext cx="1995398" cy="176259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通过问题式面试检验求职者的专业知识水平和业务能力，确保其符合职位要求。</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266563" y="1974682"/>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882332" y="3391244"/>
            <a:ext cx="225679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650572" y="3391244"/>
            <a:ext cx="225679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418812" y="3391244"/>
            <a:ext cx="225679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187053" y="3391244"/>
            <a:ext cx="2256790"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965200" y="2802255"/>
            <a:ext cx="211645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面试官提问策略</a:t>
            </a:r>
            <a:endParaRPr lang="zh-CN" altLang="en-US" b="1">
              <a:solidFill>
                <a:schemeClr val="accent1"/>
              </a:solidFill>
              <a:latin typeface="+mn-ea"/>
              <a:cs typeface="+mn-ea"/>
            </a:endParaRPr>
          </a:p>
        </p:txBody>
      </p:sp>
      <p:sp>
        <p:nvSpPr>
          <p:cNvPr id="19" name="矩形 12"/>
          <p:cNvSpPr/>
          <p:nvPr>
            <p:custDataLst>
              <p:tags r:id="rId19"/>
            </p:custDataLst>
          </p:nvPr>
        </p:nvSpPr>
        <p:spPr>
          <a:xfrm>
            <a:off x="3735705" y="2803525"/>
            <a:ext cx="211645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求职者回答技巧</a:t>
            </a:r>
            <a:endParaRPr lang="zh-CN" altLang="en-US" b="1">
              <a:solidFill>
                <a:schemeClr val="accent2"/>
              </a:solidFill>
              <a:latin typeface="+mn-ea"/>
              <a:cs typeface="+mn-ea"/>
            </a:endParaRPr>
          </a:p>
        </p:txBody>
      </p:sp>
      <p:sp>
        <p:nvSpPr>
          <p:cNvPr id="20" name="矩形 13"/>
          <p:cNvSpPr/>
          <p:nvPr>
            <p:custDataLst>
              <p:tags r:id="rId20"/>
            </p:custDataLst>
          </p:nvPr>
        </p:nvSpPr>
        <p:spPr>
          <a:xfrm>
            <a:off x="6498590" y="2802255"/>
            <a:ext cx="211645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评估求职者表现</a:t>
            </a:r>
            <a:endParaRPr lang="zh-CN" altLang="en-US" b="1">
              <a:solidFill>
                <a:schemeClr val="accent3"/>
              </a:solidFill>
              <a:latin typeface="+mn-ea"/>
              <a:cs typeface="+mn-ea"/>
            </a:endParaRPr>
          </a:p>
        </p:txBody>
      </p:sp>
      <p:sp>
        <p:nvSpPr>
          <p:cNvPr id="21" name="矩形 14"/>
          <p:cNvSpPr/>
          <p:nvPr>
            <p:custDataLst>
              <p:tags r:id="rId21"/>
            </p:custDataLst>
          </p:nvPr>
        </p:nvSpPr>
        <p:spPr>
          <a:xfrm>
            <a:off x="9266555" y="2803525"/>
            <a:ext cx="211645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检验知识与业务能力</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形状 47"/>
          <p:cNvSpPr/>
          <p:nvPr>
            <p:custDataLst>
              <p:tags r:id="rId1"/>
            </p:custDataLst>
          </p:nvPr>
        </p:nvSpPr>
        <p:spPr>
          <a:xfrm>
            <a:off x="4332164" y="1753"/>
            <a:ext cx="7859835" cy="3146952"/>
          </a:xfrm>
          <a:custGeom>
            <a:avLst/>
            <a:gdLst>
              <a:gd name="connsiteX0" fmla="*/ 166791 w 7829685"/>
              <a:gd name="connsiteY0" fmla="*/ 0 h 3108043"/>
              <a:gd name="connsiteX1" fmla="*/ 7829685 w 7829685"/>
              <a:gd name="connsiteY1" fmla="*/ 0 h 3108043"/>
              <a:gd name="connsiteX2" fmla="*/ 7829685 w 7829685"/>
              <a:gd name="connsiteY2" fmla="*/ 2289954 h 3108043"/>
              <a:gd name="connsiteX3" fmla="*/ 7767585 w 7829685"/>
              <a:gd name="connsiteY3" fmla="*/ 2392791 h 3108043"/>
              <a:gd name="connsiteX4" fmla="*/ 5886865 w 7829685"/>
              <a:gd name="connsiteY4" fmla="*/ 3039886 h 3108043"/>
              <a:gd name="connsiteX5" fmla="*/ 3735119 w 7829685"/>
              <a:gd name="connsiteY5" fmla="*/ 1880193 h 3108043"/>
              <a:gd name="connsiteX6" fmla="*/ 716881 w 7829685"/>
              <a:gd name="connsiteY6" fmla="*/ 1580340 h 3108043"/>
              <a:gd name="connsiteX7" fmla="*/ 166791 w 7829685"/>
              <a:gd name="connsiteY7" fmla="*/ 0 h 3108043"/>
              <a:gd name="connsiteX0-1" fmla="*/ 166791 w 7829685"/>
              <a:gd name="connsiteY0-2" fmla="*/ 0 h 3120124"/>
              <a:gd name="connsiteX1-3" fmla="*/ 7829685 w 7829685"/>
              <a:gd name="connsiteY1-4" fmla="*/ 0 h 3120124"/>
              <a:gd name="connsiteX2-5" fmla="*/ 7829685 w 7829685"/>
              <a:gd name="connsiteY2-6" fmla="*/ 2289954 h 3120124"/>
              <a:gd name="connsiteX3-7" fmla="*/ 7767585 w 7829685"/>
              <a:gd name="connsiteY3-8" fmla="*/ 2392791 h 3120124"/>
              <a:gd name="connsiteX4-9" fmla="*/ 5886865 w 7829685"/>
              <a:gd name="connsiteY4-10" fmla="*/ 3039886 h 3120124"/>
              <a:gd name="connsiteX5-11" fmla="*/ 3735119 w 7829685"/>
              <a:gd name="connsiteY5-12" fmla="*/ 1880193 h 3120124"/>
              <a:gd name="connsiteX6-13" fmla="*/ 716881 w 7829685"/>
              <a:gd name="connsiteY6-14" fmla="*/ 1580340 h 3120124"/>
              <a:gd name="connsiteX7-15" fmla="*/ 166791 w 7829685"/>
              <a:gd name="connsiteY7-16" fmla="*/ 0 h 3120124"/>
              <a:gd name="connsiteX0-17" fmla="*/ 146060 w 7915634"/>
              <a:gd name="connsiteY0-18" fmla="*/ 0 h 3135364"/>
              <a:gd name="connsiteX1-19" fmla="*/ 7915634 w 7915634"/>
              <a:gd name="connsiteY1-20" fmla="*/ 15240 h 3135364"/>
              <a:gd name="connsiteX2-21" fmla="*/ 7915634 w 7915634"/>
              <a:gd name="connsiteY2-22" fmla="*/ 2305194 h 3135364"/>
              <a:gd name="connsiteX3-23" fmla="*/ 7853534 w 7915634"/>
              <a:gd name="connsiteY3-24" fmla="*/ 2408031 h 3135364"/>
              <a:gd name="connsiteX4-25" fmla="*/ 5972814 w 7915634"/>
              <a:gd name="connsiteY4-26" fmla="*/ 3055126 h 3135364"/>
              <a:gd name="connsiteX5-27" fmla="*/ 3821068 w 7915634"/>
              <a:gd name="connsiteY5-28" fmla="*/ 1895433 h 3135364"/>
              <a:gd name="connsiteX6-29" fmla="*/ 802830 w 7915634"/>
              <a:gd name="connsiteY6-30" fmla="*/ 1595580 h 3135364"/>
              <a:gd name="connsiteX7-31" fmla="*/ 146060 w 7915634"/>
              <a:gd name="connsiteY7-32" fmla="*/ 0 h 3135364"/>
              <a:gd name="connsiteX0-33" fmla="*/ 147310 w 7909740"/>
              <a:gd name="connsiteY0-34" fmla="*/ 0 h 3140127"/>
              <a:gd name="connsiteX1-35" fmla="*/ 7909740 w 7909740"/>
              <a:gd name="connsiteY1-36" fmla="*/ 20003 h 3140127"/>
              <a:gd name="connsiteX2-37" fmla="*/ 7909740 w 7909740"/>
              <a:gd name="connsiteY2-38" fmla="*/ 2309957 h 3140127"/>
              <a:gd name="connsiteX3-39" fmla="*/ 7847640 w 7909740"/>
              <a:gd name="connsiteY3-40" fmla="*/ 2412794 h 3140127"/>
              <a:gd name="connsiteX4-41" fmla="*/ 5966920 w 7909740"/>
              <a:gd name="connsiteY4-42" fmla="*/ 3059889 h 3140127"/>
              <a:gd name="connsiteX5-43" fmla="*/ 3815174 w 7909740"/>
              <a:gd name="connsiteY5-44" fmla="*/ 1900196 h 3140127"/>
              <a:gd name="connsiteX6-45" fmla="*/ 796936 w 7909740"/>
              <a:gd name="connsiteY6-46" fmla="*/ 1600343 h 3140127"/>
              <a:gd name="connsiteX7-47" fmla="*/ 147310 w 7909740"/>
              <a:gd name="connsiteY7-48" fmla="*/ 0 h 3140127"/>
              <a:gd name="connsiteX0-49" fmla="*/ 126869 w 7889299"/>
              <a:gd name="connsiteY0-50" fmla="*/ 0 h 3140127"/>
              <a:gd name="connsiteX1-51" fmla="*/ 7889299 w 7889299"/>
              <a:gd name="connsiteY1-52" fmla="*/ 20003 h 3140127"/>
              <a:gd name="connsiteX2-53" fmla="*/ 7889299 w 7889299"/>
              <a:gd name="connsiteY2-54" fmla="*/ 2309957 h 3140127"/>
              <a:gd name="connsiteX3-55" fmla="*/ 7827199 w 7889299"/>
              <a:gd name="connsiteY3-56" fmla="*/ 2412794 h 3140127"/>
              <a:gd name="connsiteX4-57" fmla="*/ 5946479 w 7889299"/>
              <a:gd name="connsiteY4-58" fmla="*/ 3059889 h 3140127"/>
              <a:gd name="connsiteX5-59" fmla="*/ 3794733 w 7889299"/>
              <a:gd name="connsiteY5-60" fmla="*/ 1900196 h 3140127"/>
              <a:gd name="connsiteX6-61" fmla="*/ 776495 w 7889299"/>
              <a:gd name="connsiteY6-62" fmla="*/ 1600343 h 3140127"/>
              <a:gd name="connsiteX7-63" fmla="*/ 126869 w 7889299"/>
              <a:gd name="connsiteY7-64" fmla="*/ 0 h 3140127"/>
              <a:gd name="connsiteX0-65" fmla="*/ 135029 w 7897459"/>
              <a:gd name="connsiteY0-66" fmla="*/ 0 h 3140127"/>
              <a:gd name="connsiteX1-67" fmla="*/ 7897459 w 7897459"/>
              <a:gd name="connsiteY1-68" fmla="*/ 20003 h 3140127"/>
              <a:gd name="connsiteX2-69" fmla="*/ 7897459 w 7897459"/>
              <a:gd name="connsiteY2-70" fmla="*/ 2309957 h 3140127"/>
              <a:gd name="connsiteX3-71" fmla="*/ 7835359 w 7897459"/>
              <a:gd name="connsiteY3-72" fmla="*/ 2412794 h 3140127"/>
              <a:gd name="connsiteX4-73" fmla="*/ 5954639 w 7897459"/>
              <a:gd name="connsiteY4-74" fmla="*/ 3059889 h 3140127"/>
              <a:gd name="connsiteX5-75" fmla="*/ 3802893 w 7897459"/>
              <a:gd name="connsiteY5-76" fmla="*/ 1900196 h 3140127"/>
              <a:gd name="connsiteX6-77" fmla="*/ 784655 w 7897459"/>
              <a:gd name="connsiteY6-78" fmla="*/ 1600343 h 3140127"/>
              <a:gd name="connsiteX7-79" fmla="*/ 135029 w 7897459"/>
              <a:gd name="connsiteY7-80" fmla="*/ 0 h 3140127"/>
              <a:gd name="connsiteX0-81" fmla="*/ 142317 w 7864265"/>
              <a:gd name="connsiteY0-82" fmla="*/ 0 h 3142509"/>
              <a:gd name="connsiteX1-83" fmla="*/ 7864265 w 7864265"/>
              <a:gd name="connsiteY1-84" fmla="*/ 22385 h 3142509"/>
              <a:gd name="connsiteX2-85" fmla="*/ 7864265 w 7864265"/>
              <a:gd name="connsiteY2-86" fmla="*/ 2312339 h 3142509"/>
              <a:gd name="connsiteX3-87" fmla="*/ 7802165 w 7864265"/>
              <a:gd name="connsiteY3-88" fmla="*/ 2415176 h 3142509"/>
              <a:gd name="connsiteX4-89" fmla="*/ 5921445 w 7864265"/>
              <a:gd name="connsiteY4-90" fmla="*/ 3062271 h 3142509"/>
              <a:gd name="connsiteX5-91" fmla="*/ 3769699 w 7864265"/>
              <a:gd name="connsiteY5-92" fmla="*/ 1902578 h 3142509"/>
              <a:gd name="connsiteX6-93" fmla="*/ 751461 w 7864265"/>
              <a:gd name="connsiteY6-94" fmla="*/ 1602725 h 3142509"/>
              <a:gd name="connsiteX7-95" fmla="*/ 142317 w 7864265"/>
              <a:gd name="connsiteY7-96" fmla="*/ 0 h 3142509"/>
              <a:gd name="connsiteX0-97" fmla="*/ 145978 w 7848876"/>
              <a:gd name="connsiteY0-98" fmla="*/ 0 h 3137747"/>
              <a:gd name="connsiteX1-99" fmla="*/ 7848876 w 7848876"/>
              <a:gd name="connsiteY1-100" fmla="*/ 17623 h 3137747"/>
              <a:gd name="connsiteX2-101" fmla="*/ 7848876 w 7848876"/>
              <a:gd name="connsiteY2-102" fmla="*/ 2307577 h 3137747"/>
              <a:gd name="connsiteX3-103" fmla="*/ 7786776 w 7848876"/>
              <a:gd name="connsiteY3-104" fmla="*/ 2410414 h 3137747"/>
              <a:gd name="connsiteX4-105" fmla="*/ 5906056 w 7848876"/>
              <a:gd name="connsiteY4-106" fmla="*/ 3057509 h 3137747"/>
              <a:gd name="connsiteX5-107" fmla="*/ 3754310 w 7848876"/>
              <a:gd name="connsiteY5-108" fmla="*/ 1897816 h 3137747"/>
              <a:gd name="connsiteX6-109" fmla="*/ 736072 w 7848876"/>
              <a:gd name="connsiteY6-110" fmla="*/ 1597963 h 3137747"/>
              <a:gd name="connsiteX7-111" fmla="*/ 145978 w 7848876"/>
              <a:gd name="connsiteY7-112" fmla="*/ 0 h 3137747"/>
              <a:gd name="connsiteX0-113" fmla="*/ 144127 w 7856550"/>
              <a:gd name="connsiteY0-114" fmla="*/ 0 h 3140128"/>
              <a:gd name="connsiteX1-115" fmla="*/ 7856550 w 7856550"/>
              <a:gd name="connsiteY1-116" fmla="*/ 20004 h 3140128"/>
              <a:gd name="connsiteX2-117" fmla="*/ 7856550 w 7856550"/>
              <a:gd name="connsiteY2-118" fmla="*/ 2309958 h 3140128"/>
              <a:gd name="connsiteX3-119" fmla="*/ 7794450 w 7856550"/>
              <a:gd name="connsiteY3-120" fmla="*/ 2412795 h 3140128"/>
              <a:gd name="connsiteX4-121" fmla="*/ 5913730 w 7856550"/>
              <a:gd name="connsiteY4-122" fmla="*/ 3059890 h 3140128"/>
              <a:gd name="connsiteX5-123" fmla="*/ 3761984 w 7856550"/>
              <a:gd name="connsiteY5-124" fmla="*/ 1900197 h 3140128"/>
              <a:gd name="connsiteX6-125" fmla="*/ 743746 w 7856550"/>
              <a:gd name="connsiteY6-126" fmla="*/ 1600344 h 3140128"/>
              <a:gd name="connsiteX7-127" fmla="*/ 144127 w 7856550"/>
              <a:gd name="connsiteY7-128" fmla="*/ 0 h 3140128"/>
              <a:gd name="connsiteX0-129" fmla="*/ 142053 w 7854476"/>
              <a:gd name="connsiteY0-130" fmla="*/ 0 h 3140128"/>
              <a:gd name="connsiteX1-131" fmla="*/ 7854476 w 7854476"/>
              <a:gd name="connsiteY1-132" fmla="*/ 20004 h 3140128"/>
              <a:gd name="connsiteX2-133" fmla="*/ 7854476 w 7854476"/>
              <a:gd name="connsiteY2-134" fmla="*/ 2309958 h 3140128"/>
              <a:gd name="connsiteX3-135" fmla="*/ 7792376 w 7854476"/>
              <a:gd name="connsiteY3-136" fmla="*/ 2412795 h 3140128"/>
              <a:gd name="connsiteX4-137" fmla="*/ 5911656 w 7854476"/>
              <a:gd name="connsiteY4-138" fmla="*/ 3059890 h 3140128"/>
              <a:gd name="connsiteX5-139" fmla="*/ 3759910 w 7854476"/>
              <a:gd name="connsiteY5-140" fmla="*/ 1900197 h 3140128"/>
              <a:gd name="connsiteX6-141" fmla="*/ 741672 w 7854476"/>
              <a:gd name="connsiteY6-142" fmla="*/ 1600344 h 3140128"/>
              <a:gd name="connsiteX7-143" fmla="*/ 142053 w 7854476"/>
              <a:gd name="connsiteY7-144" fmla="*/ 0 h 3140128"/>
              <a:gd name="connsiteX0-145" fmla="*/ 146202 w 7858625"/>
              <a:gd name="connsiteY0-146" fmla="*/ 0 h 3140128"/>
              <a:gd name="connsiteX1-147" fmla="*/ 7858625 w 7858625"/>
              <a:gd name="connsiteY1-148" fmla="*/ 20004 h 3140128"/>
              <a:gd name="connsiteX2-149" fmla="*/ 7858625 w 7858625"/>
              <a:gd name="connsiteY2-150" fmla="*/ 2309958 h 3140128"/>
              <a:gd name="connsiteX3-151" fmla="*/ 7796525 w 7858625"/>
              <a:gd name="connsiteY3-152" fmla="*/ 2412795 h 3140128"/>
              <a:gd name="connsiteX4-153" fmla="*/ 5915805 w 7858625"/>
              <a:gd name="connsiteY4-154" fmla="*/ 3059890 h 3140128"/>
              <a:gd name="connsiteX5-155" fmla="*/ 3764059 w 7858625"/>
              <a:gd name="connsiteY5-156" fmla="*/ 1900197 h 3140128"/>
              <a:gd name="connsiteX6-157" fmla="*/ 745821 w 7858625"/>
              <a:gd name="connsiteY6-158" fmla="*/ 1600344 h 3140128"/>
              <a:gd name="connsiteX7-159" fmla="*/ 146202 w 7858625"/>
              <a:gd name="connsiteY7-160" fmla="*/ 0 h 3140128"/>
              <a:gd name="connsiteX0-161" fmla="*/ 156590 w 7869013"/>
              <a:gd name="connsiteY0-162" fmla="*/ 0 h 3140128"/>
              <a:gd name="connsiteX1-163" fmla="*/ 7869013 w 7869013"/>
              <a:gd name="connsiteY1-164" fmla="*/ 20004 h 3140128"/>
              <a:gd name="connsiteX2-165" fmla="*/ 7869013 w 7869013"/>
              <a:gd name="connsiteY2-166" fmla="*/ 2309958 h 3140128"/>
              <a:gd name="connsiteX3-167" fmla="*/ 7806913 w 7869013"/>
              <a:gd name="connsiteY3-168" fmla="*/ 2412795 h 3140128"/>
              <a:gd name="connsiteX4-169" fmla="*/ 5926193 w 7869013"/>
              <a:gd name="connsiteY4-170" fmla="*/ 3059890 h 3140128"/>
              <a:gd name="connsiteX5-171" fmla="*/ 3774447 w 7869013"/>
              <a:gd name="connsiteY5-172" fmla="*/ 1900197 h 3140128"/>
              <a:gd name="connsiteX6-173" fmla="*/ 756209 w 7869013"/>
              <a:gd name="connsiteY6-174" fmla="*/ 1600344 h 3140128"/>
              <a:gd name="connsiteX7-175" fmla="*/ 156590 w 7869013"/>
              <a:gd name="connsiteY7-176" fmla="*/ 0 h 3140128"/>
              <a:gd name="connsiteX0-177" fmla="*/ 146203 w 7858626"/>
              <a:gd name="connsiteY0-178" fmla="*/ 0 h 3140128"/>
              <a:gd name="connsiteX1-179" fmla="*/ 7858626 w 7858626"/>
              <a:gd name="connsiteY1-180" fmla="*/ 20004 h 3140128"/>
              <a:gd name="connsiteX2-181" fmla="*/ 7858626 w 7858626"/>
              <a:gd name="connsiteY2-182" fmla="*/ 2309958 h 3140128"/>
              <a:gd name="connsiteX3-183" fmla="*/ 7796526 w 7858626"/>
              <a:gd name="connsiteY3-184" fmla="*/ 2412795 h 3140128"/>
              <a:gd name="connsiteX4-185" fmla="*/ 5915806 w 7858626"/>
              <a:gd name="connsiteY4-186" fmla="*/ 3059890 h 3140128"/>
              <a:gd name="connsiteX5-187" fmla="*/ 3764060 w 7858626"/>
              <a:gd name="connsiteY5-188" fmla="*/ 1900197 h 3140128"/>
              <a:gd name="connsiteX6-189" fmla="*/ 745822 w 7858626"/>
              <a:gd name="connsiteY6-190" fmla="*/ 1600344 h 3140128"/>
              <a:gd name="connsiteX7-191" fmla="*/ 146203 w 7858626"/>
              <a:gd name="connsiteY7-192" fmla="*/ 0 h 3140128"/>
              <a:gd name="connsiteX0-193" fmla="*/ 135834 w 7848257"/>
              <a:gd name="connsiteY0-194" fmla="*/ 0 h 3140128"/>
              <a:gd name="connsiteX1-195" fmla="*/ 7848257 w 7848257"/>
              <a:gd name="connsiteY1-196" fmla="*/ 20004 h 3140128"/>
              <a:gd name="connsiteX2-197" fmla="*/ 7848257 w 7848257"/>
              <a:gd name="connsiteY2-198" fmla="*/ 2309958 h 3140128"/>
              <a:gd name="connsiteX3-199" fmla="*/ 7786157 w 7848257"/>
              <a:gd name="connsiteY3-200" fmla="*/ 2412795 h 3140128"/>
              <a:gd name="connsiteX4-201" fmla="*/ 5905437 w 7848257"/>
              <a:gd name="connsiteY4-202" fmla="*/ 3059890 h 3140128"/>
              <a:gd name="connsiteX5-203" fmla="*/ 3753691 w 7848257"/>
              <a:gd name="connsiteY5-204" fmla="*/ 1900197 h 3140128"/>
              <a:gd name="connsiteX6-205" fmla="*/ 735453 w 7848257"/>
              <a:gd name="connsiteY6-206" fmla="*/ 1600344 h 3140128"/>
              <a:gd name="connsiteX7-207" fmla="*/ 135834 w 7848257"/>
              <a:gd name="connsiteY7-208" fmla="*/ 0 h 3140128"/>
              <a:gd name="connsiteX0-209" fmla="*/ 142960 w 7855383"/>
              <a:gd name="connsiteY0-210" fmla="*/ 0 h 3140128"/>
              <a:gd name="connsiteX1-211" fmla="*/ 7855383 w 7855383"/>
              <a:gd name="connsiteY1-212" fmla="*/ 20004 h 3140128"/>
              <a:gd name="connsiteX2-213" fmla="*/ 7855383 w 7855383"/>
              <a:gd name="connsiteY2-214" fmla="*/ 2309958 h 3140128"/>
              <a:gd name="connsiteX3-215" fmla="*/ 7793283 w 7855383"/>
              <a:gd name="connsiteY3-216" fmla="*/ 2412795 h 3140128"/>
              <a:gd name="connsiteX4-217" fmla="*/ 5912563 w 7855383"/>
              <a:gd name="connsiteY4-218" fmla="*/ 3059890 h 3140128"/>
              <a:gd name="connsiteX5-219" fmla="*/ 3760817 w 7855383"/>
              <a:gd name="connsiteY5-220" fmla="*/ 1900197 h 3140128"/>
              <a:gd name="connsiteX6-221" fmla="*/ 742579 w 7855383"/>
              <a:gd name="connsiteY6-222" fmla="*/ 1600344 h 3140128"/>
              <a:gd name="connsiteX7-223" fmla="*/ 142960 w 7855383"/>
              <a:gd name="connsiteY7-224" fmla="*/ 0 h 3140128"/>
              <a:gd name="connsiteX0-225" fmla="*/ 145446 w 7857869"/>
              <a:gd name="connsiteY0-226" fmla="*/ 0 h 3140128"/>
              <a:gd name="connsiteX1-227" fmla="*/ 7857869 w 7857869"/>
              <a:gd name="connsiteY1-228" fmla="*/ 20004 h 3140128"/>
              <a:gd name="connsiteX2-229" fmla="*/ 7857869 w 7857869"/>
              <a:gd name="connsiteY2-230" fmla="*/ 2309958 h 3140128"/>
              <a:gd name="connsiteX3-231" fmla="*/ 7795769 w 7857869"/>
              <a:gd name="connsiteY3-232" fmla="*/ 2412795 h 3140128"/>
              <a:gd name="connsiteX4-233" fmla="*/ 5915049 w 7857869"/>
              <a:gd name="connsiteY4-234" fmla="*/ 3059890 h 3140128"/>
              <a:gd name="connsiteX5-235" fmla="*/ 3763303 w 7857869"/>
              <a:gd name="connsiteY5-236" fmla="*/ 1900197 h 3140128"/>
              <a:gd name="connsiteX6-237" fmla="*/ 745065 w 7857869"/>
              <a:gd name="connsiteY6-238" fmla="*/ 1600344 h 3140128"/>
              <a:gd name="connsiteX7-239" fmla="*/ 145446 w 7857869"/>
              <a:gd name="connsiteY7-240" fmla="*/ 0 h 3140128"/>
              <a:gd name="connsiteX0-241" fmla="*/ 145446 w 7857869"/>
              <a:gd name="connsiteY0-242" fmla="*/ 0 h 3140128"/>
              <a:gd name="connsiteX1-243" fmla="*/ 7857869 w 7857869"/>
              <a:gd name="connsiteY1-244" fmla="*/ 20004 h 3140128"/>
              <a:gd name="connsiteX2-245" fmla="*/ 7857869 w 7857869"/>
              <a:gd name="connsiteY2-246" fmla="*/ 2309958 h 3140128"/>
              <a:gd name="connsiteX3-247" fmla="*/ 7795769 w 7857869"/>
              <a:gd name="connsiteY3-248" fmla="*/ 2412795 h 3140128"/>
              <a:gd name="connsiteX4-249" fmla="*/ 5915049 w 7857869"/>
              <a:gd name="connsiteY4-250" fmla="*/ 3059890 h 3140128"/>
              <a:gd name="connsiteX5-251" fmla="*/ 3763303 w 7857869"/>
              <a:gd name="connsiteY5-252" fmla="*/ 1900197 h 3140128"/>
              <a:gd name="connsiteX6-253" fmla="*/ 745065 w 7857869"/>
              <a:gd name="connsiteY6-254" fmla="*/ 1600344 h 3140128"/>
              <a:gd name="connsiteX7-255" fmla="*/ 145446 w 7857869"/>
              <a:gd name="connsiteY7-256" fmla="*/ 0 h 3140128"/>
              <a:gd name="connsiteX0-257" fmla="*/ 132710 w 7845133"/>
              <a:gd name="connsiteY0-258" fmla="*/ 0 h 3146952"/>
              <a:gd name="connsiteX1-259" fmla="*/ 7845133 w 7845133"/>
              <a:gd name="connsiteY1-260" fmla="*/ 26828 h 3146952"/>
              <a:gd name="connsiteX2-261" fmla="*/ 7845133 w 7845133"/>
              <a:gd name="connsiteY2-262" fmla="*/ 2316782 h 3146952"/>
              <a:gd name="connsiteX3-263" fmla="*/ 7783033 w 7845133"/>
              <a:gd name="connsiteY3-264" fmla="*/ 2419619 h 3146952"/>
              <a:gd name="connsiteX4-265" fmla="*/ 5902313 w 7845133"/>
              <a:gd name="connsiteY4-266" fmla="*/ 3066714 h 3146952"/>
              <a:gd name="connsiteX5-267" fmla="*/ 3750567 w 7845133"/>
              <a:gd name="connsiteY5-268" fmla="*/ 1907021 h 3146952"/>
              <a:gd name="connsiteX6-269" fmla="*/ 732329 w 7845133"/>
              <a:gd name="connsiteY6-270" fmla="*/ 1607168 h 3146952"/>
              <a:gd name="connsiteX7-271" fmla="*/ 132710 w 7845133"/>
              <a:gd name="connsiteY7-272" fmla="*/ 0 h 3146952"/>
              <a:gd name="connsiteX0-273" fmla="*/ 141593 w 7854016"/>
              <a:gd name="connsiteY0-274" fmla="*/ 0 h 3146952"/>
              <a:gd name="connsiteX1-275" fmla="*/ 7854016 w 7854016"/>
              <a:gd name="connsiteY1-276" fmla="*/ 26828 h 3146952"/>
              <a:gd name="connsiteX2-277" fmla="*/ 7854016 w 7854016"/>
              <a:gd name="connsiteY2-278" fmla="*/ 2316782 h 3146952"/>
              <a:gd name="connsiteX3-279" fmla="*/ 7791916 w 7854016"/>
              <a:gd name="connsiteY3-280" fmla="*/ 2419619 h 3146952"/>
              <a:gd name="connsiteX4-281" fmla="*/ 5911196 w 7854016"/>
              <a:gd name="connsiteY4-282" fmla="*/ 3066714 h 3146952"/>
              <a:gd name="connsiteX5-283" fmla="*/ 3759450 w 7854016"/>
              <a:gd name="connsiteY5-284" fmla="*/ 1907021 h 3146952"/>
              <a:gd name="connsiteX6-285" fmla="*/ 741212 w 7854016"/>
              <a:gd name="connsiteY6-286" fmla="*/ 1607168 h 3146952"/>
              <a:gd name="connsiteX7-287" fmla="*/ 141593 w 7854016"/>
              <a:gd name="connsiteY7-288" fmla="*/ 0 h 3146952"/>
              <a:gd name="connsiteX0-289" fmla="*/ 153515 w 7865938"/>
              <a:gd name="connsiteY0-290" fmla="*/ 0 h 3146952"/>
              <a:gd name="connsiteX1-291" fmla="*/ 7865938 w 7865938"/>
              <a:gd name="connsiteY1-292" fmla="*/ 26828 h 3146952"/>
              <a:gd name="connsiteX2-293" fmla="*/ 7865938 w 7865938"/>
              <a:gd name="connsiteY2-294" fmla="*/ 2316782 h 3146952"/>
              <a:gd name="connsiteX3-295" fmla="*/ 7803838 w 7865938"/>
              <a:gd name="connsiteY3-296" fmla="*/ 2419619 h 3146952"/>
              <a:gd name="connsiteX4-297" fmla="*/ 5923118 w 7865938"/>
              <a:gd name="connsiteY4-298" fmla="*/ 3066714 h 3146952"/>
              <a:gd name="connsiteX5-299" fmla="*/ 3771372 w 7865938"/>
              <a:gd name="connsiteY5-300" fmla="*/ 1907021 h 3146952"/>
              <a:gd name="connsiteX6-301" fmla="*/ 753134 w 7865938"/>
              <a:gd name="connsiteY6-302" fmla="*/ 1607168 h 3146952"/>
              <a:gd name="connsiteX7-303" fmla="*/ 153515 w 7865938"/>
              <a:gd name="connsiteY7-304" fmla="*/ 0 h 3146952"/>
              <a:gd name="connsiteX0-305" fmla="*/ 156058 w 7868481"/>
              <a:gd name="connsiteY0-306" fmla="*/ 0 h 3146952"/>
              <a:gd name="connsiteX1-307" fmla="*/ 7868481 w 7868481"/>
              <a:gd name="connsiteY1-308" fmla="*/ 26828 h 3146952"/>
              <a:gd name="connsiteX2-309" fmla="*/ 7868481 w 7868481"/>
              <a:gd name="connsiteY2-310" fmla="*/ 2316782 h 3146952"/>
              <a:gd name="connsiteX3-311" fmla="*/ 7806381 w 7868481"/>
              <a:gd name="connsiteY3-312" fmla="*/ 2419619 h 3146952"/>
              <a:gd name="connsiteX4-313" fmla="*/ 5925661 w 7868481"/>
              <a:gd name="connsiteY4-314" fmla="*/ 3066714 h 3146952"/>
              <a:gd name="connsiteX5-315" fmla="*/ 3773915 w 7868481"/>
              <a:gd name="connsiteY5-316" fmla="*/ 1907021 h 3146952"/>
              <a:gd name="connsiteX6-317" fmla="*/ 755677 w 7868481"/>
              <a:gd name="connsiteY6-318" fmla="*/ 1607168 h 3146952"/>
              <a:gd name="connsiteX7-319" fmla="*/ 156058 w 7868481"/>
              <a:gd name="connsiteY7-320" fmla="*/ 0 h 3146952"/>
              <a:gd name="connsiteX0-321" fmla="*/ 157634 w 7870057"/>
              <a:gd name="connsiteY0-322" fmla="*/ 0 h 3146952"/>
              <a:gd name="connsiteX1-323" fmla="*/ 7870057 w 7870057"/>
              <a:gd name="connsiteY1-324" fmla="*/ 26828 h 3146952"/>
              <a:gd name="connsiteX2-325" fmla="*/ 7870057 w 7870057"/>
              <a:gd name="connsiteY2-326" fmla="*/ 2316782 h 3146952"/>
              <a:gd name="connsiteX3-327" fmla="*/ 7807957 w 7870057"/>
              <a:gd name="connsiteY3-328" fmla="*/ 2419619 h 3146952"/>
              <a:gd name="connsiteX4-329" fmla="*/ 5927237 w 7870057"/>
              <a:gd name="connsiteY4-330" fmla="*/ 3066714 h 3146952"/>
              <a:gd name="connsiteX5-331" fmla="*/ 3775491 w 7870057"/>
              <a:gd name="connsiteY5-332" fmla="*/ 1907021 h 3146952"/>
              <a:gd name="connsiteX6-333" fmla="*/ 757253 w 7870057"/>
              <a:gd name="connsiteY6-334" fmla="*/ 1607168 h 3146952"/>
              <a:gd name="connsiteX7-335" fmla="*/ 157634 w 7870057"/>
              <a:gd name="connsiteY7-336" fmla="*/ 0 h 3146952"/>
              <a:gd name="connsiteX0-337" fmla="*/ 150068 w 7862491"/>
              <a:gd name="connsiteY0-338" fmla="*/ 0 h 3146952"/>
              <a:gd name="connsiteX1-339" fmla="*/ 7862491 w 7862491"/>
              <a:gd name="connsiteY1-340" fmla="*/ 26828 h 3146952"/>
              <a:gd name="connsiteX2-341" fmla="*/ 7862491 w 7862491"/>
              <a:gd name="connsiteY2-342" fmla="*/ 2316782 h 3146952"/>
              <a:gd name="connsiteX3-343" fmla="*/ 7800391 w 7862491"/>
              <a:gd name="connsiteY3-344" fmla="*/ 2419619 h 3146952"/>
              <a:gd name="connsiteX4-345" fmla="*/ 5919671 w 7862491"/>
              <a:gd name="connsiteY4-346" fmla="*/ 3066714 h 3146952"/>
              <a:gd name="connsiteX5-347" fmla="*/ 3767925 w 7862491"/>
              <a:gd name="connsiteY5-348" fmla="*/ 1907021 h 3146952"/>
              <a:gd name="connsiteX6-349" fmla="*/ 749687 w 7862491"/>
              <a:gd name="connsiteY6-350" fmla="*/ 1607168 h 3146952"/>
              <a:gd name="connsiteX7-351" fmla="*/ 150068 w 7862491"/>
              <a:gd name="connsiteY7-352" fmla="*/ 0 h 3146952"/>
              <a:gd name="connsiteX0-353" fmla="*/ 156060 w 7868483"/>
              <a:gd name="connsiteY0-354" fmla="*/ 0 h 3146952"/>
              <a:gd name="connsiteX1-355" fmla="*/ 7868483 w 7868483"/>
              <a:gd name="connsiteY1-356" fmla="*/ 26828 h 3146952"/>
              <a:gd name="connsiteX2-357" fmla="*/ 7868483 w 7868483"/>
              <a:gd name="connsiteY2-358" fmla="*/ 2316782 h 3146952"/>
              <a:gd name="connsiteX3-359" fmla="*/ 7806383 w 7868483"/>
              <a:gd name="connsiteY3-360" fmla="*/ 2419619 h 3146952"/>
              <a:gd name="connsiteX4-361" fmla="*/ 5925663 w 7868483"/>
              <a:gd name="connsiteY4-362" fmla="*/ 3066714 h 3146952"/>
              <a:gd name="connsiteX5-363" fmla="*/ 3773917 w 7868483"/>
              <a:gd name="connsiteY5-364" fmla="*/ 1907021 h 3146952"/>
              <a:gd name="connsiteX6-365" fmla="*/ 755679 w 7868483"/>
              <a:gd name="connsiteY6-366" fmla="*/ 1607168 h 3146952"/>
              <a:gd name="connsiteX7-367" fmla="*/ 156060 w 7868483"/>
              <a:gd name="connsiteY7-368" fmla="*/ 0 h 3146952"/>
              <a:gd name="connsiteX0-369" fmla="*/ 154840 w 7867263"/>
              <a:gd name="connsiteY0-370" fmla="*/ 0 h 3146952"/>
              <a:gd name="connsiteX1-371" fmla="*/ 7867263 w 7867263"/>
              <a:gd name="connsiteY1-372" fmla="*/ 26828 h 3146952"/>
              <a:gd name="connsiteX2-373" fmla="*/ 7867263 w 7867263"/>
              <a:gd name="connsiteY2-374" fmla="*/ 2316782 h 3146952"/>
              <a:gd name="connsiteX3-375" fmla="*/ 7805163 w 7867263"/>
              <a:gd name="connsiteY3-376" fmla="*/ 2419619 h 3146952"/>
              <a:gd name="connsiteX4-377" fmla="*/ 5924443 w 7867263"/>
              <a:gd name="connsiteY4-378" fmla="*/ 3066714 h 3146952"/>
              <a:gd name="connsiteX5-379" fmla="*/ 3772697 w 7867263"/>
              <a:gd name="connsiteY5-380" fmla="*/ 1907021 h 3146952"/>
              <a:gd name="connsiteX6-381" fmla="*/ 754459 w 7867263"/>
              <a:gd name="connsiteY6-382" fmla="*/ 1607168 h 3146952"/>
              <a:gd name="connsiteX7-383" fmla="*/ 154840 w 7867263"/>
              <a:gd name="connsiteY7-384" fmla="*/ 0 h 3146952"/>
              <a:gd name="connsiteX0-385" fmla="*/ 157295 w 7869718"/>
              <a:gd name="connsiteY0-386" fmla="*/ 0 h 3146952"/>
              <a:gd name="connsiteX1-387" fmla="*/ 7869718 w 7869718"/>
              <a:gd name="connsiteY1-388" fmla="*/ 26828 h 3146952"/>
              <a:gd name="connsiteX2-389" fmla="*/ 7869718 w 7869718"/>
              <a:gd name="connsiteY2-390" fmla="*/ 2316782 h 3146952"/>
              <a:gd name="connsiteX3-391" fmla="*/ 7807618 w 7869718"/>
              <a:gd name="connsiteY3-392" fmla="*/ 2419619 h 3146952"/>
              <a:gd name="connsiteX4-393" fmla="*/ 5926898 w 7869718"/>
              <a:gd name="connsiteY4-394" fmla="*/ 3066714 h 3146952"/>
              <a:gd name="connsiteX5-395" fmla="*/ 3775152 w 7869718"/>
              <a:gd name="connsiteY5-396" fmla="*/ 1907021 h 3146952"/>
              <a:gd name="connsiteX6-397" fmla="*/ 756914 w 7869718"/>
              <a:gd name="connsiteY6-398" fmla="*/ 1607168 h 3146952"/>
              <a:gd name="connsiteX7-399" fmla="*/ 157295 w 7869718"/>
              <a:gd name="connsiteY7-400" fmla="*/ 0 h 31469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7869718" h="3146952">
                <a:moveTo>
                  <a:pt x="157295" y="0"/>
                </a:moveTo>
                <a:lnTo>
                  <a:pt x="7869718" y="26828"/>
                </a:lnTo>
                <a:lnTo>
                  <a:pt x="7869718" y="2316782"/>
                </a:lnTo>
                <a:lnTo>
                  <a:pt x="7807618" y="2419619"/>
                </a:lnTo>
                <a:cubicBezTo>
                  <a:pt x="7364839" y="3084109"/>
                  <a:pt x="6660634" y="3275008"/>
                  <a:pt x="5926898" y="3066714"/>
                </a:cubicBezTo>
                <a:cubicBezTo>
                  <a:pt x="5264145" y="2878571"/>
                  <a:pt x="4636816" y="2150279"/>
                  <a:pt x="3775152" y="1907021"/>
                </a:cubicBezTo>
                <a:cubicBezTo>
                  <a:pt x="2913488" y="1663763"/>
                  <a:pt x="1423190" y="1876360"/>
                  <a:pt x="756914" y="1607168"/>
                </a:cubicBezTo>
                <a:cubicBezTo>
                  <a:pt x="97784" y="1340863"/>
                  <a:pt x="-210375" y="737861"/>
                  <a:pt x="157295" y="0"/>
                </a:cubicBezTo>
                <a:close/>
              </a:path>
            </a:pathLst>
          </a:custGeom>
          <a:gradFill>
            <a:gsLst>
              <a:gs pos="0">
                <a:schemeClr val="accent1">
                  <a:alpha val="10000"/>
                </a:schemeClr>
              </a:gs>
              <a:gs pos="100000">
                <a:schemeClr val="accent1"/>
              </a:gs>
            </a:gsLst>
            <a:lin ang="18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 name="标题 3"/>
          <p:cNvSpPr>
            <a:spLocks noGrp="1"/>
          </p:cNvSpPr>
          <p:nvPr>
            <p:ph type="title"/>
            <p:custDataLst>
              <p:tags r:id="rId2"/>
            </p:custDataLst>
          </p:nvPr>
        </p:nvSpPr>
        <p:spPr>
          <a:xfrm>
            <a:off x="718142" y="2171700"/>
            <a:ext cx="10852237" cy="441964"/>
          </a:xfrm>
        </p:spPr>
        <p:txBody>
          <a:bodyPr>
            <a:noAutofit/>
          </a:bodyPr>
          <a:lstStyle/>
          <a:p>
            <a:pPr marL="0" indent="0" fontAlgn="auto">
              <a:lnSpc>
                <a:spcPct val="130000"/>
              </a:lnSpc>
            </a:pPr>
            <a:r>
              <a:rPr lang="zh-CN" altLang="en-US" sz="2800">
                <a:solidFill>
                  <a:schemeClr val="accent1">
                    <a:lumMod val="50000"/>
                  </a:schemeClr>
                </a:solidFill>
              </a:rPr>
              <a:t>（二）压力式面试</a:t>
            </a:r>
            <a:endParaRPr lang="zh-CN" altLang="en-US" sz="2800">
              <a:solidFill>
                <a:schemeClr val="accent1">
                  <a:lumMod val="50000"/>
                </a:schemeClr>
              </a:solidFill>
            </a:endParaRPr>
          </a:p>
        </p:txBody>
      </p:sp>
      <p:pic>
        <p:nvPicPr>
          <p:cNvPr id="22" name="图片 21" descr="/data/temp/11b20c3e-8ba6-11f0-9e0c-9a39de655798.jpg@base@tag=imgScale&amp;m=1&amp;w=2152&amp;h=812&amp;q=9511b20c3e-8ba6-11f0-9e0c-9a39de655798"/>
          <p:cNvPicPr>
            <a:picLocks noChangeAspect="1"/>
          </p:cNvPicPr>
          <p:nvPr>
            <p:custDataLst>
              <p:tags r:id="rId3"/>
            </p:custDataLst>
          </p:nvPr>
        </p:nvPicPr>
        <p:blipFill>
          <a:blip r:embed="rId4"/>
          <a:srcRect l="5742" r="5742"/>
          <a:stretch>
            <a:fillRect/>
          </a:stretch>
        </p:blipFill>
        <p:spPr>
          <a:xfrm>
            <a:off x="4439183" y="2"/>
            <a:ext cx="7752817" cy="2926430"/>
          </a:xfrm>
          <a:custGeom>
            <a:avLst/>
            <a:gdLst>
              <a:gd name="connsiteX0" fmla="*/ 76339 w 7752817"/>
              <a:gd name="connsiteY0" fmla="*/ 0 h 2926430"/>
              <a:gd name="connsiteX1" fmla="*/ 7752817 w 7752817"/>
              <a:gd name="connsiteY1" fmla="*/ 0 h 2926430"/>
              <a:gd name="connsiteX2" fmla="*/ 7752817 w 7752817"/>
              <a:gd name="connsiteY2" fmla="*/ 2115672 h 2926430"/>
              <a:gd name="connsiteX3" fmla="*/ 7734912 w 7752817"/>
              <a:gd name="connsiteY3" fmla="*/ 2146735 h 2926430"/>
              <a:gd name="connsiteX4" fmla="*/ 5236806 w 7752817"/>
              <a:gd name="connsiteY4" fmla="*/ 2684992 h 2926430"/>
              <a:gd name="connsiteX5" fmla="*/ 3514965 w 7752817"/>
              <a:gd name="connsiteY5" fmla="*/ 1736839 h 2926430"/>
              <a:gd name="connsiteX6" fmla="*/ 629082 w 7752817"/>
              <a:gd name="connsiteY6" fmla="*/ 1398602 h 2926430"/>
              <a:gd name="connsiteX7" fmla="*/ 51352 w 7752817"/>
              <a:gd name="connsiteY7" fmla="*/ 67897 h 2926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2817" h="2926430">
                <a:moveTo>
                  <a:pt x="76339" y="0"/>
                </a:moveTo>
                <a:lnTo>
                  <a:pt x="7752817" y="0"/>
                </a:lnTo>
                <a:lnTo>
                  <a:pt x="7752817" y="2115672"/>
                </a:lnTo>
                <a:lnTo>
                  <a:pt x="7734912" y="2146735"/>
                </a:lnTo>
                <a:cubicBezTo>
                  <a:pt x="7016393" y="3119866"/>
                  <a:pt x="5939788" y="3033328"/>
                  <a:pt x="5236806" y="2684992"/>
                </a:cubicBezTo>
                <a:cubicBezTo>
                  <a:pt x="4370191" y="2255574"/>
                  <a:pt x="4229239" y="1913161"/>
                  <a:pt x="3514965" y="1736839"/>
                </a:cubicBezTo>
                <a:cubicBezTo>
                  <a:pt x="2740741" y="1545718"/>
                  <a:pt x="1385125" y="1756654"/>
                  <a:pt x="629082" y="1398602"/>
                </a:cubicBezTo>
                <a:cubicBezTo>
                  <a:pt x="121874" y="1158397"/>
                  <a:pt x="-111588" y="587008"/>
                  <a:pt x="51352" y="67897"/>
                </a:cubicBezTo>
                <a:close/>
              </a:path>
            </a:pathLst>
          </a:custGeom>
          <a:ln w="6350">
            <a:solidFill>
              <a:schemeClr val="tx1">
                <a:lumMod val="40000"/>
                <a:lumOff val="60000"/>
                <a:alpha val="50000"/>
              </a:schemeClr>
            </a:solidFill>
          </a:ln>
        </p:spPr>
      </p:pic>
      <p:sp>
        <p:nvSpPr>
          <p:cNvPr id="6" name="边界"/>
          <p:cNvSpPr/>
          <p:nvPr>
            <p:custDataLst>
              <p:tags r:id="rId5"/>
            </p:custDataLst>
          </p:nvPr>
        </p:nvSpPr>
        <p:spPr>
          <a:xfrm>
            <a:off x="609600" y="3900108"/>
            <a:ext cx="10974070" cy="2134924"/>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7" name="正文"/>
          <p:cNvSpPr txBox="1"/>
          <p:nvPr>
            <p:custDataLst>
              <p:tags r:id="rId6"/>
            </p:custDataLst>
          </p:nvPr>
        </p:nvSpPr>
        <p:spPr>
          <a:xfrm>
            <a:off x="608965"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面试官通过连续发问或提出挑战性问题，对求职者施加压力，观察其在压力下的反应。</a:t>
            </a:r>
            <a:endParaRPr lang="zh-CN" altLang="en-US" sz="1600" kern="0" dirty="0">
              <a:ln>
                <a:noFill/>
                <a:prstDash val="sysDot"/>
              </a:ln>
              <a:solidFill>
                <a:schemeClr val="tx1">
                  <a:lumMod val="85000"/>
                  <a:lumOff val="15000"/>
                </a:schemeClr>
              </a:solidFill>
              <a:latin typeface="+mn-ea"/>
              <a:sym typeface="+mn-ea"/>
            </a:endParaRPr>
          </a:p>
        </p:txBody>
      </p:sp>
      <p:sp>
        <p:nvSpPr>
          <p:cNvPr id="10" name="标题"/>
          <p:cNvSpPr txBox="1"/>
          <p:nvPr>
            <p:custDataLst>
              <p:tags r:id="rId7"/>
            </p:custDataLst>
          </p:nvPr>
        </p:nvSpPr>
        <p:spPr>
          <a:xfrm>
            <a:off x="608965"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面试官施压技巧</a:t>
            </a:r>
            <a:endParaRPr lang="zh-CN" altLang="en-US" sz="2000" b="1" dirty="0">
              <a:solidFill>
                <a:schemeClr val="tx1"/>
              </a:solidFill>
              <a:uFillTx/>
              <a:latin typeface="+mn-ea"/>
              <a:sym typeface="+mn-ea"/>
            </a:endParaRPr>
          </a:p>
        </p:txBody>
      </p:sp>
      <p:sp>
        <p:nvSpPr>
          <p:cNvPr id="11" name="正文"/>
          <p:cNvSpPr txBox="1"/>
          <p:nvPr>
            <p:custDataLst>
              <p:tags r:id="rId8"/>
            </p:custDataLst>
          </p:nvPr>
        </p:nvSpPr>
        <p:spPr>
          <a:xfrm>
            <a:off x="3522514"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求职者需要展示其在高压环境下的应变能力，包括保持冷静和有效沟通。</a:t>
            </a:r>
            <a:endParaRPr lang="zh-CN" altLang="en-US" sz="1600" kern="0" dirty="0">
              <a:ln>
                <a:noFill/>
                <a:prstDash val="sysDot"/>
              </a:ln>
              <a:solidFill>
                <a:schemeClr val="tx1">
                  <a:lumMod val="85000"/>
                  <a:lumOff val="15000"/>
                </a:schemeClr>
              </a:solidFill>
              <a:latin typeface="+mn-ea"/>
              <a:sym typeface="+mn-ea"/>
            </a:endParaRPr>
          </a:p>
        </p:txBody>
      </p:sp>
      <p:sp>
        <p:nvSpPr>
          <p:cNvPr id="12" name="标题"/>
          <p:cNvSpPr txBox="1"/>
          <p:nvPr>
            <p:custDataLst>
              <p:tags r:id="rId9"/>
            </p:custDataLst>
          </p:nvPr>
        </p:nvSpPr>
        <p:spPr>
          <a:xfrm>
            <a:off x="3522514"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求职者应变能力</a:t>
            </a:r>
            <a:endParaRPr lang="zh-CN" altLang="en-US" sz="2000" b="1" dirty="0">
              <a:solidFill>
                <a:schemeClr val="tx1"/>
              </a:solidFill>
              <a:uFillTx/>
              <a:latin typeface="+mn-ea"/>
              <a:sym typeface="+mn-ea"/>
            </a:endParaRPr>
          </a:p>
        </p:txBody>
      </p:sp>
      <p:sp>
        <p:nvSpPr>
          <p:cNvPr id="14" name="正文"/>
          <p:cNvSpPr txBox="1"/>
          <p:nvPr>
            <p:custDataLst>
              <p:tags r:id="rId10"/>
            </p:custDataLst>
          </p:nvPr>
        </p:nvSpPr>
        <p:spPr>
          <a:xfrm>
            <a:off x="6436062" y="4886320"/>
            <a:ext cx="2324234" cy="104336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面试官评估求职者在压力下的思维敏捷度，即其快速思考和作出决策的能力。</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1"/>
            </p:custDataLst>
          </p:nvPr>
        </p:nvSpPr>
        <p:spPr>
          <a:xfrm>
            <a:off x="6436062"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思维敏捷度评估</a:t>
            </a:r>
            <a:endParaRPr lang="zh-CN" altLang="en-US" sz="2000" b="1" dirty="0">
              <a:solidFill>
                <a:schemeClr val="tx1"/>
              </a:solidFill>
              <a:uFillTx/>
              <a:latin typeface="+mn-ea"/>
              <a:sym typeface="+mn-ea"/>
            </a:endParaRPr>
          </a:p>
        </p:txBody>
      </p:sp>
      <p:sp>
        <p:nvSpPr>
          <p:cNvPr id="17" name="正文"/>
          <p:cNvSpPr txBox="1"/>
          <p:nvPr>
            <p:custDataLst>
              <p:tags r:id="rId12"/>
            </p:custDataLst>
          </p:nvPr>
        </p:nvSpPr>
        <p:spPr>
          <a:xfrm>
            <a:off x="9258935" y="4886325"/>
            <a:ext cx="2475865" cy="1043305"/>
          </a:xfrm>
          <a:prstGeom prst="rect">
            <a:avLst/>
          </a:prstGeom>
          <a:noFill/>
        </p:spPr>
        <p:txBody>
          <a:bodyPr wrap="square" lIns="0" tIns="0" rIns="0" bIns="107950" rtlCol="0" anchor="t" anchorCtr="0">
            <a:noAutofit/>
          </a:bodyPr>
          <a:lstStyle/>
          <a:p>
            <a:pPr indent="0" algn="just" fontAlgn="auto">
              <a:lnSpc>
                <a:spcPct val="140000"/>
              </a:lnSpc>
            </a:pPr>
            <a:r>
              <a:rPr lang="zh-CN" altLang="en-US" sz="1600" kern="0" dirty="0">
                <a:ln>
                  <a:noFill/>
                  <a:prstDash val="sysDot"/>
                </a:ln>
                <a:solidFill>
                  <a:schemeClr val="tx1">
                    <a:lumMod val="85000"/>
                    <a:lumOff val="15000"/>
                  </a:schemeClr>
                </a:solidFill>
                <a:latin typeface="+mn-ea"/>
                <a:sym typeface="+mn-ea"/>
              </a:rPr>
              <a:t>在压力式面试中，求职者的表现能够体现其在紧张工作环境中的潜在工作能力。</a:t>
            </a:r>
            <a:endParaRPr lang="zh-CN" altLang="en-US" sz="1600" kern="0" dirty="0">
              <a:ln>
                <a:noFill/>
                <a:prstDash val="sysDot"/>
              </a:ln>
              <a:solidFill>
                <a:schemeClr val="tx1">
                  <a:lumMod val="85000"/>
                  <a:lumOff val="15000"/>
                </a:schemeClr>
              </a:solidFill>
              <a:latin typeface="+mn-ea"/>
              <a:sym typeface="+mn-ea"/>
            </a:endParaRPr>
          </a:p>
        </p:txBody>
      </p:sp>
      <p:sp>
        <p:nvSpPr>
          <p:cNvPr id="18" name="标题"/>
          <p:cNvSpPr txBox="1"/>
          <p:nvPr>
            <p:custDataLst>
              <p:tags r:id="rId13"/>
            </p:custDataLst>
          </p:nvPr>
        </p:nvSpPr>
        <p:spPr>
          <a:xfrm>
            <a:off x="9258801" y="4477357"/>
            <a:ext cx="2324234" cy="368956"/>
          </a:xfrm>
          <a:prstGeom prst="rect">
            <a:avLst/>
          </a:prstGeom>
          <a:noFill/>
        </p:spPr>
        <p:txBody>
          <a:bodyPr wrap="square" lIns="0" tIns="0" rIns="0" bIns="0" rtlCol="0" anchor="b" anchorCtr="0">
            <a:noAutofit/>
          </a:bodyPr>
          <a:lstStyle/>
          <a:p>
            <a:pPr algn="l"/>
            <a:r>
              <a:rPr lang="zh-CN" altLang="en-US" sz="2000" b="1" dirty="0">
                <a:solidFill>
                  <a:schemeClr val="tx1"/>
                </a:solidFill>
                <a:uFillTx/>
                <a:latin typeface="+mn-ea"/>
                <a:sym typeface="+mn-ea"/>
              </a:rPr>
              <a:t>高压环境下的表现</a:t>
            </a:r>
            <a:endParaRPr lang="zh-CN" altLang="en-US" sz="2000" b="1" dirty="0">
              <a:solidFill>
                <a:schemeClr val="tx1"/>
              </a:solidFill>
              <a:uFillTx/>
              <a:latin typeface="+mn-ea"/>
              <a:sym typeface="+mn-ea"/>
            </a:endParaRPr>
          </a:p>
        </p:txBody>
      </p:sp>
      <p:sp>
        <p:nvSpPr>
          <p:cNvPr id="19" name="圆角矩形 13"/>
          <p:cNvSpPr>
            <a:spLocks noChangeAspect="1"/>
          </p:cNvSpPr>
          <p:nvPr>
            <p:custDataLst>
              <p:tags r:id="rId14"/>
            </p:custDataLst>
          </p:nvPr>
        </p:nvSpPr>
        <p:spPr>
          <a:xfrm>
            <a:off x="608965" y="3900108"/>
            <a:ext cx="468657" cy="468657"/>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0" name="图片 14" descr="32313538333935363b32313538333934333bb6d4bbb0"/>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718191" y="4009335"/>
            <a:ext cx="249569" cy="249569"/>
          </a:xfrm>
          <a:prstGeom prst="rect">
            <a:avLst/>
          </a:prstGeom>
        </p:spPr>
      </p:pic>
      <p:sp>
        <p:nvSpPr>
          <p:cNvPr id="21" name="圆角矩形 15"/>
          <p:cNvSpPr>
            <a:spLocks noChangeAspect="1"/>
          </p:cNvSpPr>
          <p:nvPr>
            <p:custDataLst>
              <p:tags r:id="rId18"/>
            </p:custDataLst>
          </p:nvPr>
        </p:nvSpPr>
        <p:spPr>
          <a:xfrm>
            <a:off x="3523149" y="3900108"/>
            <a:ext cx="468657" cy="468657"/>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3" name="图片 16" descr="32313538333935363b32313538333934373bcec4bcfebcd0"/>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3632375" y="4009335"/>
            <a:ext cx="251475" cy="251475"/>
          </a:xfrm>
          <a:prstGeom prst="rect">
            <a:avLst/>
          </a:prstGeom>
        </p:spPr>
      </p:pic>
      <p:sp>
        <p:nvSpPr>
          <p:cNvPr id="26" name="圆角矩形 17"/>
          <p:cNvSpPr>
            <a:spLocks noChangeAspect="1"/>
          </p:cNvSpPr>
          <p:nvPr>
            <p:custDataLst>
              <p:tags r:id="rId22"/>
            </p:custDataLst>
          </p:nvPr>
        </p:nvSpPr>
        <p:spPr>
          <a:xfrm>
            <a:off x="9260706" y="3900108"/>
            <a:ext cx="468657" cy="468657"/>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29" name="图片 20" descr="32313538333935363b32313538333934313bb8f6c8cbd0c5cfa2"/>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9369932" y="4009335"/>
            <a:ext cx="251475" cy="251475"/>
          </a:xfrm>
          <a:prstGeom prst="rect">
            <a:avLst/>
          </a:prstGeom>
        </p:spPr>
      </p:pic>
      <p:sp>
        <p:nvSpPr>
          <p:cNvPr id="30" name="圆角矩形 21"/>
          <p:cNvSpPr>
            <a:spLocks noChangeAspect="1"/>
          </p:cNvSpPr>
          <p:nvPr>
            <p:custDataLst>
              <p:tags r:id="rId26"/>
            </p:custDataLst>
          </p:nvPr>
        </p:nvSpPr>
        <p:spPr>
          <a:xfrm>
            <a:off x="6438602" y="3900108"/>
            <a:ext cx="468657" cy="468657"/>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solidFill>
                <a:srgbClr val="FFFFFF"/>
              </a:solidFill>
              <a:cs typeface="微软雅黑" charset="-122"/>
              <a:sym typeface="+mn-ea"/>
            </a:endParaRPr>
          </a:p>
        </p:txBody>
      </p:sp>
      <p:pic>
        <p:nvPicPr>
          <p:cNvPr id="31" name="图片 23" descr="32313538333935363b32313538333935323bd3cabcfe"/>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6547829" y="4009335"/>
            <a:ext cx="251475" cy="251475"/>
          </a:xfrm>
          <a:prstGeom prst="rect">
            <a:avLst/>
          </a:prstGeom>
        </p:spPr>
      </p:pic>
    </p:spTree>
    <p:custDataLst>
      <p:tags r:id="rId30"/>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80067" y="28003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（三）随意式面试</a:t>
            </a:r>
            <a:endParaRPr lang="zh-CN" altLang="en-US" sz="2800">
              <a:solidFill>
                <a:schemeClr val="accent1">
                  <a:lumMod val="50000"/>
                </a:schemeClr>
              </a:solidFill>
            </a:endParaRPr>
          </a:p>
        </p:txBody>
      </p:sp>
      <p:sp>
        <p:nvSpPr>
          <p:cNvPr id="2" name="矩形 2"/>
          <p:cNvSpPr/>
          <p:nvPr>
            <p:custDataLst>
              <p:tags r:id="rId2"/>
            </p:custDataLst>
          </p:nvPr>
        </p:nvSpPr>
        <p:spPr>
          <a:xfrm>
            <a:off x="707430" y="205638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面试过程中，招聘者与求职者进行随意交谈，创造一个轻松的面试氛围。</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707430" y="139976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气氛轻松活跃</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707430" y="435710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招聘者通过随意式面试观察求职者的综合素质，包括社交能力、适应能力和团队合作精神。</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707430" y="369159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观察求职者综合素质</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220502" y="206781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求职者有机会自由发表自己的观点和想法，展现个性和创造力。</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20502" y="139976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自由发表言论</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220502" y="435710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在轻松的对话中，招聘者注意求职者的非语言沟通、反应速度和思维的开放性。</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20502" y="369286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随意交谈中的观察点</a:t>
            </a:r>
            <a:endParaRPr lang="zh-CN" altLang="en-US" sz="2400" b="1">
              <a:solidFill>
                <a:schemeClr val="accent4"/>
              </a:solidFill>
              <a:latin typeface="+mn-ea"/>
              <a:cs typeface="+mn-ea"/>
            </a:endParaRPr>
          </a:p>
        </p:txBody>
      </p:sp>
      <p:pic>
        <p:nvPicPr>
          <p:cNvPr id="19" name="图片 22" descr="/data/temp/10a586a6-8ba6-11f0-ad3a-7a944ddca2a0.jpg@base@tag=imgScale&amp;m=1&amp;w=450&amp;h=450&amp;q=9510a586a6-8ba6-11f0-ad3a-7a944ddca2a0"/>
          <p:cNvPicPr>
            <a:picLocks noChangeAspect="1"/>
          </p:cNvPicPr>
          <p:nvPr>
            <p:custDataLst>
              <p:tags r:id="rId10"/>
            </p:custDataLst>
          </p:nvPr>
        </p:nvPicPr>
        <p:blipFill rotWithShape="1">
          <a:blip r:embed="rId11"/>
          <a:srcRect l="16667" r="16667"/>
          <a:stretch>
            <a:fillRect/>
          </a:stretch>
        </p:blipFill>
        <p:spPr>
          <a:xfrm>
            <a:off x="4329656" y="150073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10a5875a-8ba6-11f0-ad3a-7a944ddca2a0.jpg@base@tag=imgScale&amp;m=1&amp;w=450&amp;h=450&amp;q=9510a5875a-8ba6-11f0-ad3a-7a944ddca2a0"/>
          <p:cNvPicPr>
            <a:picLocks noChangeAspect="1"/>
          </p:cNvPicPr>
          <p:nvPr>
            <p:custDataLst>
              <p:tags r:id="rId12"/>
            </p:custDataLst>
          </p:nvPr>
        </p:nvPicPr>
        <p:blipFill rotWithShape="1">
          <a:blip r:embed="rId13"/>
          <a:srcRect l="16667" r="16667"/>
          <a:stretch>
            <a:fillRect/>
          </a:stretch>
        </p:blipFill>
        <p:spPr>
          <a:xfrm>
            <a:off x="6290002" y="150073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10a58781-8ba6-11f0-ad3a-7a944ddca2a0.jpg@base@tag=imgScale&amp;m=1&amp;w=450&amp;h=450&amp;q=9510a58781-8ba6-11f0-ad3a-7a944ddca2a0"/>
          <p:cNvPicPr>
            <a:picLocks noChangeAspect="1"/>
          </p:cNvPicPr>
          <p:nvPr>
            <p:custDataLst>
              <p:tags r:id="rId14"/>
            </p:custDataLst>
          </p:nvPr>
        </p:nvPicPr>
        <p:blipFill>
          <a:blip r:embed="rId15"/>
          <a:srcRect l="16667" r="16667"/>
          <a:stretch>
            <a:fillRect/>
          </a:stretch>
        </p:blipFill>
        <p:spPr>
          <a:xfrm>
            <a:off x="4334737" y="365984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10a58b4a-8ba6-11f0-ad3a-7a944ddca2a0.jpg@base@tag=imgScale&amp;m=1&amp;w=450&amp;h=450&amp;q=9510a58b4a-8ba6-11f0-ad3a-7a944ddca2a0"/>
          <p:cNvPicPr>
            <a:picLocks noChangeAspect="1"/>
          </p:cNvPicPr>
          <p:nvPr>
            <p:custDataLst>
              <p:tags r:id="rId16"/>
            </p:custDataLst>
          </p:nvPr>
        </p:nvPicPr>
        <p:blipFill>
          <a:blip r:embed="rId17"/>
          <a:srcRect l="16667" r="16667"/>
          <a:stretch>
            <a:fillRect/>
          </a:stretch>
        </p:blipFill>
        <p:spPr>
          <a:xfrm>
            <a:off x="6290002" y="365984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custDataLst>
              <p:tags r:id="rId1"/>
            </p:custDataLst>
          </p:nvPr>
        </p:nvSpPr>
        <p:spPr>
          <a:xfrm>
            <a:off x="1085890" y="268040"/>
            <a:ext cx="10800000" cy="792000"/>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dirty="0">
                <a:solidFill>
                  <a:schemeClr val="accent1">
                    <a:lumMod val="50000"/>
                  </a:schemeClr>
                </a:solidFill>
              </a:rPr>
              <a:t>（四）情景式面试</a:t>
            </a:r>
            <a:endParaRPr lang="zh-CN" altLang="en-US" sz="2800" dirty="0">
              <a:solidFill>
                <a:schemeClr val="accent1">
                  <a:lumMod val="50000"/>
                </a:schemeClr>
              </a:solidFill>
            </a:endParaRPr>
          </a:p>
        </p:txBody>
      </p:sp>
      <p:sp>
        <p:nvSpPr>
          <p:cNvPr id="5" name="圆角矩形 3"/>
          <p:cNvSpPr/>
          <p:nvPr>
            <p:custDataLst>
              <p:tags r:id="rId2"/>
            </p:custDataLst>
          </p:nvPr>
        </p:nvSpPr>
        <p:spPr>
          <a:xfrm>
            <a:off x="1214755" y="2298700"/>
            <a:ext cx="2423795" cy="2951480"/>
          </a:xfrm>
          <a:prstGeom prst="roundRect">
            <a:avLst>
              <a:gd name="adj" fmla="val 5500"/>
            </a:avLst>
          </a:prstGeom>
          <a:gradFill flip="none" rotWithShape="1">
            <a:gsLst>
              <a:gs pos="0">
                <a:schemeClr val="accent1">
                  <a:alpha val="100000"/>
                </a:schemeClr>
              </a:gs>
              <a:gs pos="100000">
                <a:schemeClr val="accent1">
                  <a:lumMod val="90000"/>
                  <a:alpha val="100000"/>
                </a:schemeClr>
              </a:gs>
            </a:gsLst>
            <a:lin ang="21594000" scaled="0"/>
            <a:tileRect/>
          </a:gra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6" name="矩形 1"/>
          <p:cNvSpPr/>
          <p:nvPr>
            <p:custDataLst>
              <p:tags r:id="rId3"/>
            </p:custDataLst>
          </p:nvPr>
        </p:nvSpPr>
        <p:spPr>
          <a:xfrm>
            <a:off x="1469153" y="3624300"/>
            <a:ext cx="1867683" cy="1421375"/>
          </a:xfrm>
          <a:prstGeom prst="rect">
            <a:avLst/>
          </a:prstGeom>
        </p:spPr>
        <p:txBody>
          <a:bodyPr wrap="square" lIns="0" tIns="0" rIns="0" bIns="0">
            <a:noAutofit/>
          </a:bodyPr>
          <a:p>
            <a:pPr algn="just">
              <a:lnSpc>
                <a:spcPct val="150000"/>
              </a:lnSpc>
              <a:spcBef>
                <a:spcPct val="0"/>
              </a:spcBef>
              <a:spcAft>
                <a:spcPct val="0"/>
              </a:spcAft>
            </a:pPr>
            <a:r>
              <a:rPr lang="zh-CN" altLang="en-US" sz="1600" dirty="0">
                <a:solidFill>
                  <a:schemeClr val="lt1">
                    <a:lumMod val="100000"/>
                  </a:schemeClr>
                </a:solidFill>
                <a:latin typeface="+mn-ea"/>
                <a:cs typeface="+mn-ea"/>
              </a:rPr>
              <a:t>招聘者设定特定情景，要求求职者模拟解决问题，以考察其实际操作能力。</a:t>
            </a:r>
            <a:endParaRPr lang="zh-CN" altLang="en-US" sz="1600" dirty="0">
              <a:solidFill>
                <a:schemeClr val="lt1">
                  <a:lumMod val="100000"/>
                </a:schemeClr>
              </a:solidFill>
              <a:latin typeface="+mn-ea"/>
              <a:cs typeface="+mn-ea"/>
            </a:endParaRPr>
          </a:p>
        </p:txBody>
      </p:sp>
      <p:sp>
        <p:nvSpPr>
          <p:cNvPr id="10" name="矩形 3"/>
          <p:cNvSpPr/>
          <p:nvPr>
            <p:custDataLst>
              <p:tags r:id="rId4"/>
            </p:custDataLst>
          </p:nvPr>
        </p:nvSpPr>
        <p:spPr>
          <a:xfrm>
            <a:off x="1469390" y="3138805"/>
            <a:ext cx="2030730" cy="321945"/>
          </a:xfrm>
          <a:prstGeom prst="rect">
            <a:avLst/>
          </a:prstGeom>
          <a:noFill/>
        </p:spPr>
        <p:txBody>
          <a:bodyPr wrap="square" lIns="0" tIns="0" rIns="0" bIns="0" rtlCol="0" anchor="b" anchorCtr="0">
            <a:noAutofit/>
          </a:bodyPr>
          <a:p>
            <a:pPr algn="just">
              <a:spcBef>
                <a:spcPct val="0"/>
              </a:spcBef>
              <a:spcAft>
                <a:spcPct val="0"/>
              </a:spcAft>
            </a:pPr>
            <a:r>
              <a:rPr lang="zh-CN" altLang="en-US" b="1" dirty="0">
                <a:solidFill>
                  <a:schemeClr val="lt1">
                    <a:lumMod val="100000"/>
                  </a:schemeClr>
                </a:solidFill>
                <a:latin typeface="+mn-ea"/>
                <a:cs typeface="+mn-ea"/>
              </a:rPr>
              <a:t>设定情景模拟</a:t>
            </a:r>
            <a:endParaRPr lang="zh-CN" altLang="en-US" b="1" dirty="0">
              <a:solidFill>
                <a:schemeClr val="lt1">
                  <a:lumMod val="100000"/>
                </a:schemeClr>
              </a:solidFill>
              <a:latin typeface="+mn-ea"/>
              <a:cs typeface="+mn-ea"/>
            </a:endParaRPr>
          </a:p>
        </p:txBody>
      </p:sp>
      <p:cxnSp>
        <p:nvCxnSpPr>
          <p:cNvPr id="12" name="直接连接符 5"/>
          <p:cNvCxnSpPr/>
          <p:nvPr>
            <p:custDataLst>
              <p:tags r:id="rId5"/>
            </p:custDataLst>
          </p:nvPr>
        </p:nvCxnSpPr>
        <p:spPr>
          <a:xfrm>
            <a:off x="1453017" y="3073925"/>
            <a:ext cx="223520"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sp>
        <p:nvSpPr>
          <p:cNvPr id="21" name="矩形 8"/>
          <p:cNvSpPr/>
          <p:nvPr>
            <p:custDataLst>
              <p:tags r:id="rId6"/>
            </p:custDataLst>
          </p:nvPr>
        </p:nvSpPr>
        <p:spPr>
          <a:xfrm>
            <a:off x="2691514" y="2303546"/>
            <a:ext cx="645472" cy="490868"/>
          </a:xfrm>
          <a:prstGeom prst="rect">
            <a:avLst/>
          </a:prstGeom>
          <a:noFill/>
        </p:spPr>
        <p:txBody>
          <a:bodyPr wrap="none" lIns="0" tIns="0" rIns="0" bIns="0">
            <a:noAutofit/>
          </a:bodyPr>
          <a:p>
            <a:pPr algn="r">
              <a:spcBef>
                <a:spcPct val="0"/>
              </a:spcBef>
              <a:spcAft>
                <a:spcPct val="0"/>
              </a:spcAft>
            </a:pPr>
            <a:r>
              <a:rPr lang="en-US" altLang="zh-CN" sz="3200" b="1">
                <a:solidFill>
                  <a:schemeClr val="lt1">
                    <a:lumMod val="100000"/>
                  </a:schemeClr>
                </a:solidFill>
                <a:latin typeface="+mn-ea"/>
                <a:cs typeface="+mn-ea"/>
              </a:rPr>
              <a:t>01</a:t>
            </a:r>
            <a:endParaRPr lang="en-US" altLang="zh-CN" sz="3200" b="1">
              <a:solidFill>
                <a:schemeClr val="lt1">
                  <a:lumMod val="100000"/>
                </a:schemeClr>
              </a:solidFill>
              <a:latin typeface="+mn-ea"/>
              <a:cs typeface="+mn-ea"/>
            </a:endParaRPr>
          </a:p>
        </p:txBody>
      </p:sp>
      <p:sp>
        <p:nvSpPr>
          <p:cNvPr id="22" name="圆角矩形 9"/>
          <p:cNvSpPr/>
          <p:nvPr>
            <p:custDataLst>
              <p:tags r:id="rId7"/>
            </p:custDataLst>
          </p:nvPr>
        </p:nvSpPr>
        <p:spPr>
          <a:xfrm>
            <a:off x="3944996" y="2298207"/>
            <a:ext cx="2164711" cy="2951808"/>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23" name="矩形 19"/>
          <p:cNvSpPr/>
          <p:nvPr>
            <p:custDataLst>
              <p:tags r:id="rId8"/>
            </p:custDataLst>
          </p:nvPr>
        </p:nvSpPr>
        <p:spPr>
          <a:xfrm>
            <a:off x="5182341" y="2444014"/>
            <a:ext cx="645472" cy="429531"/>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02</a:t>
            </a:r>
            <a:endParaRPr lang="en-US" altLang="zh-CN" sz="2800">
              <a:solidFill>
                <a:srgbClr val="BFBFBF"/>
              </a:solidFill>
              <a:latin typeface="+mn-ea"/>
              <a:cs typeface="+mn-ea"/>
            </a:endParaRPr>
          </a:p>
        </p:txBody>
      </p:sp>
      <p:cxnSp>
        <p:nvCxnSpPr>
          <p:cNvPr id="24" name="直接连接符 12"/>
          <p:cNvCxnSpPr/>
          <p:nvPr>
            <p:custDataLst>
              <p:tags r:id="rId9"/>
            </p:custDataLst>
          </p:nvPr>
        </p:nvCxnSpPr>
        <p:spPr>
          <a:xfrm>
            <a:off x="4283292" y="2961543"/>
            <a:ext cx="22352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5" name="圆角矩形 14"/>
          <p:cNvSpPr/>
          <p:nvPr>
            <p:custDataLst>
              <p:tags r:id="rId10"/>
            </p:custDataLst>
          </p:nvPr>
        </p:nvSpPr>
        <p:spPr>
          <a:xfrm>
            <a:off x="6333815" y="2298207"/>
            <a:ext cx="2164711" cy="2951808"/>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28" name="矩形 27"/>
          <p:cNvSpPr/>
          <p:nvPr>
            <p:custDataLst>
              <p:tags r:id="rId11"/>
            </p:custDataLst>
          </p:nvPr>
        </p:nvSpPr>
        <p:spPr>
          <a:xfrm>
            <a:off x="7571736" y="2444014"/>
            <a:ext cx="645472" cy="429531"/>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03</a:t>
            </a:r>
            <a:endParaRPr lang="en-US" altLang="zh-CN" sz="2800">
              <a:solidFill>
                <a:srgbClr val="BFBFBF"/>
              </a:solidFill>
              <a:latin typeface="+mn-ea"/>
              <a:cs typeface="+mn-ea"/>
            </a:endParaRPr>
          </a:p>
        </p:txBody>
      </p:sp>
      <p:cxnSp>
        <p:nvCxnSpPr>
          <p:cNvPr id="26" name="直接连接符 19"/>
          <p:cNvCxnSpPr/>
          <p:nvPr>
            <p:custDataLst>
              <p:tags r:id="rId12"/>
            </p:custDataLst>
          </p:nvPr>
        </p:nvCxnSpPr>
        <p:spPr>
          <a:xfrm>
            <a:off x="6605835" y="2961543"/>
            <a:ext cx="22352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27" name="圆角矩形 19"/>
          <p:cNvSpPr/>
          <p:nvPr>
            <p:custDataLst>
              <p:tags r:id="rId13"/>
            </p:custDataLst>
          </p:nvPr>
        </p:nvSpPr>
        <p:spPr>
          <a:xfrm>
            <a:off x="8723210" y="2298207"/>
            <a:ext cx="2164711" cy="2951808"/>
          </a:xfrm>
          <a:prstGeom prst="roundRect">
            <a:avLst>
              <a:gd name="adj" fmla="val 5500"/>
            </a:avLst>
          </a:prstGeom>
          <a:solidFill>
            <a:srgbClr val="FFFFFF"/>
          </a:solidFill>
          <a:ln w="3175" cap="flat" cmpd="sng" algn="ctr">
            <a:solidFill>
              <a:schemeClr val="tx1">
                <a:lumMod val="100000"/>
                <a:alpha val="15000"/>
              </a:schemeClr>
            </a:solidFill>
            <a:prstDash val="solid"/>
            <a:miter lim="800000"/>
            <a:headEnd type="none" w="med" len="med"/>
            <a:tailEnd type="none" w="med" len="med"/>
          </a:ln>
          <a:effectLst>
            <a:outerShdw blurRad="190500" dist="38100" dir="2700000" algn="tl"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mn-ea"/>
            </a:endParaRPr>
          </a:p>
        </p:txBody>
      </p:sp>
      <p:sp>
        <p:nvSpPr>
          <p:cNvPr id="30" name="矩形 28"/>
          <p:cNvSpPr/>
          <p:nvPr>
            <p:custDataLst>
              <p:tags r:id="rId14"/>
            </p:custDataLst>
          </p:nvPr>
        </p:nvSpPr>
        <p:spPr>
          <a:xfrm>
            <a:off x="9960555" y="2444014"/>
            <a:ext cx="645472" cy="429531"/>
          </a:xfrm>
          <a:prstGeom prst="rect">
            <a:avLst/>
          </a:prstGeom>
          <a:noFill/>
        </p:spPr>
        <p:txBody>
          <a:bodyPr wrap="none" lIns="0" tIns="0" rIns="0" bIns="0">
            <a:noAutofit/>
          </a:bodyPr>
          <a:p>
            <a:pPr algn="r">
              <a:spcBef>
                <a:spcPct val="0"/>
              </a:spcBef>
              <a:spcAft>
                <a:spcPct val="0"/>
              </a:spcAft>
            </a:pPr>
            <a:r>
              <a:rPr lang="en-US" altLang="zh-CN" sz="2800">
                <a:solidFill>
                  <a:srgbClr val="BFBFBF"/>
                </a:solidFill>
                <a:latin typeface="+mn-ea"/>
                <a:cs typeface="+mn-ea"/>
              </a:rPr>
              <a:t>04</a:t>
            </a:r>
            <a:endParaRPr lang="en-US" altLang="zh-CN" sz="2800">
              <a:solidFill>
                <a:srgbClr val="BFBFBF"/>
              </a:solidFill>
              <a:latin typeface="+mn-ea"/>
              <a:cs typeface="+mn-ea"/>
            </a:endParaRPr>
          </a:p>
        </p:txBody>
      </p:sp>
      <p:cxnSp>
        <p:nvCxnSpPr>
          <p:cNvPr id="31" name="直接连接符 25"/>
          <p:cNvCxnSpPr/>
          <p:nvPr>
            <p:custDataLst>
              <p:tags r:id="rId15"/>
            </p:custDataLst>
          </p:nvPr>
        </p:nvCxnSpPr>
        <p:spPr>
          <a:xfrm>
            <a:off x="9025198" y="2961543"/>
            <a:ext cx="223520" cy="0"/>
          </a:xfrm>
          <a:prstGeom prst="line">
            <a:avLst/>
          </a:prstGeom>
          <a:ln w="28575">
            <a:solidFill>
              <a:srgbClr val="BFBFBF"/>
            </a:solidFill>
          </a:ln>
        </p:spPr>
        <p:style>
          <a:lnRef idx="1">
            <a:schemeClr val="accent1"/>
          </a:lnRef>
          <a:fillRef idx="0">
            <a:schemeClr val="accent1"/>
          </a:fillRef>
          <a:effectRef idx="0">
            <a:schemeClr val="accent1"/>
          </a:effectRef>
          <a:fontRef idx="minor">
            <a:schemeClr val="tx1"/>
          </a:fontRef>
        </p:style>
      </p:cxnSp>
      <p:sp>
        <p:nvSpPr>
          <p:cNvPr id="32" name="矩形 29"/>
          <p:cNvSpPr/>
          <p:nvPr>
            <p:custDataLst>
              <p:tags r:id="rId16"/>
            </p:custDataLst>
          </p:nvPr>
        </p:nvSpPr>
        <p:spPr>
          <a:xfrm>
            <a:off x="4226560" y="3624580"/>
            <a:ext cx="1741170" cy="1495425"/>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dk1">
                    <a:lumMod val="80000"/>
                    <a:lumOff val="20000"/>
                  </a:schemeClr>
                </a:solidFill>
                <a:latin typeface="+mn-ea"/>
                <a:cs typeface="+mn-ea"/>
              </a:rPr>
              <a:t>求职者需要展示其分析问题的能力，包括理解问题、识别关键因素和提出解决方案。</a:t>
            </a:r>
            <a:endParaRPr lang="zh-CN" altLang="en-US" sz="1600" dirty="0">
              <a:solidFill>
                <a:schemeClr val="dk1">
                  <a:lumMod val="80000"/>
                  <a:lumOff val="20000"/>
                </a:schemeClr>
              </a:solidFill>
              <a:latin typeface="+mn-ea"/>
              <a:cs typeface="+mn-ea"/>
            </a:endParaRPr>
          </a:p>
        </p:txBody>
      </p:sp>
      <p:sp>
        <p:nvSpPr>
          <p:cNvPr id="33" name="矩形 30"/>
          <p:cNvSpPr/>
          <p:nvPr>
            <p:custDataLst>
              <p:tags r:id="rId17"/>
            </p:custDataLst>
          </p:nvPr>
        </p:nvSpPr>
        <p:spPr>
          <a:xfrm>
            <a:off x="4226560" y="3138805"/>
            <a:ext cx="1741170" cy="321945"/>
          </a:xfrm>
          <a:prstGeom prst="rect">
            <a:avLst/>
          </a:prstGeom>
          <a:noFill/>
        </p:spPr>
        <p:txBody>
          <a:bodyPr wrap="square" lIns="0" tIns="0" rIns="0" bIns="0" rtlCol="0" anchor="b" anchorCtr="0">
            <a:noAutofit/>
          </a:bodyPr>
          <a:p>
            <a:pPr algn="just">
              <a:spcBef>
                <a:spcPct val="0"/>
              </a:spcBef>
              <a:spcAft>
                <a:spcPct val="0"/>
              </a:spcAft>
            </a:pPr>
            <a:r>
              <a:rPr lang="zh-CN" altLang="en-US" b="1" dirty="0">
                <a:solidFill>
                  <a:schemeClr val="accent2"/>
                </a:solidFill>
                <a:latin typeface="+mn-ea"/>
                <a:cs typeface="+mn-ea"/>
              </a:rPr>
              <a:t>分析问题能力</a:t>
            </a:r>
            <a:endParaRPr lang="zh-CN" altLang="en-US" b="1" dirty="0">
              <a:solidFill>
                <a:schemeClr val="accent2"/>
              </a:solidFill>
              <a:latin typeface="+mn-ea"/>
              <a:cs typeface="+mn-ea"/>
            </a:endParaRPr>
          </a:p>
        </p:txBody>
      </p:sp>
      <p:sp>
        <p:nvSpPr>
          <p:cNvPr id="34" name="矩形 31"/>
          <p:cNvSpPr/>
          <p:nvPr>
            <p:custDataLst>
              <p:tags r:id="rId18"/>
            </p:custDataLst>
          </p:nvPr>
        </p:nvSpPr>
        <p:spPr>
          <a:xfrm>
            <a:off x="6615632" y="3624880"/>
            <a:ext cx="1601319" cy="1495580"/>
          </a:xfrm>
          <a:prstGeom prst="rect">
            <a:avLst/>
          </a:prstGeom>
        </p:spPr>
        <p:txBody>
          <a:bodyPr wrap="square" lIns="0" tIns="0" rIns="0" bIns="0">
            <a:noAutofit/>
          </a:bodyPr>
          <a:p>
            <a:pPr algn="just">
              <a:lnSpc>
                <a:spcPct val="130000"/>
              </a:lnSpc>
              <a:spcBef>
                <a:spcPct val="0"/>
              </a:spcBef>
              <a:spcAft>
                <a:spcPct val="0"/>
              </a:spcAft>
            </a:pPr>
            <a:r>
              <a:rPr lang="zh-CN" altLang="en-US" sz="1600">
                <a:solidFill>
                  <a:schemeClr val="dk1">
                    <a:lumMod val="80000"/>
                    <a:lumOff val="20000"/>
                  </a:schemeClr>
                </a:solidFill>
                <a:latin typeface="+mn-ea"/>
                <a:cs typeface="+mn-ea"/>
              </a:rPr>
              <a:t>通过角色扮演，求职者需证明其解决问题的技巧和效率，以及实施计划的能力。</a:t>
            </a:r>
            <a:endParaRPr lang="zh-CN" altLang="en-US" sz="1600">
              <a:solidFill>
                <a:schemeClr val="dk1">
                  <a:lumMod val="80000"/>
                  <a:lumOff val="20000"/>
                </a:schemeClr>
              </a:solidFill>
              <a:latin typeface="+mn-ea"/>
              <a:cs typeface="+mn-ea"/>
            </a:endParaRPr>
          </a:p>
        </p:txBody>
      </p:sp>
      <p:sp>
        <p:nvSpPr>
          <p:cNvPr id="35" name="矩形 32"/>
          <p:cNvSpPr/>
          <p:nvPr>
            <p:custDataLst>
              <p:tags r:id="rId19"/>
            </p:custDataLst>
          </p:nvPr>
        </p:nvSpPr>
        <p:spPr>
          <a:xfrm>
            <a:off x="6615430" y="3138805"/>
            <a:ext cx="1741170" cy="303530"/>
          </a:xfrm>
          <a:prstGeom prst="rect">
            <a:avLst/>
          </a:prstGeom>
          <a:noFill/>
        </p:spPr>
        <p:txBody>
          <a:bodyPr wrap="square" lIns="0" tIns="0" rIns="0" bIns="0" rtlCol="0" anchor="b" anchorCtr="0">
            <a:noAutofit/>
          </a:bodyPr>
          <a:p>
            <a:pPr algn="just">
              <a:spcBef>
                <a:spcPct val="0"/>
              </a:spcBef>
              <a:spcAft>
                <a:spcPct val="0"/>
              </a:spcAft>
            </a:pPr>
            <a:r>
              <a:rPr lang="zh-CN" altLang="en-US" b="1" dirty="0">
                <a:solidFill>
                  <a:schemeClr val="accent3"/>
                </a:solidFill>
                <a:latin typeface="+mn-ea"/>
                <a:cs typeface="+mn-ea"/>
              </a:rPr>
              <a:t>解决问题能力</a:t>
            </a:r>
            <a:endParaRPr lang="zh-CN" altLang="en-US" b="1" dirty="0">
              <a:solidFill>
                <a:schemeClr val="accent3"/>
              </a:solidFill>
              <a:latin typeface="+mn-ea"/>
              <a:cs typeface="+mn-ea"/>
            </a:endParaRPr>
          </a:p>
        </p:txBody>
      </p:sp>
      <p:sp>
        <p:nvSpPr>
          <p:cNvPr id="36" name="矩形 33"/>
          <p:cNvSpPr/>
          <p:nvPr>
            <p:custDataLst>
              <p:tags r:id="rId20"/>
            </p:custDataLst>
          </p:nvPr>
        </p:nvSpPr>
        <p:spPr>
          <a:xfrm>
            <a:off x="9005027" y="3624880"/>
            <a:ext cx="1601318" cy="1495580"/>
          </a:xfrm>
          <a:prstGeom prst="rect">
            <a:avLst/>
          </a:prstGeom>
        </p:spPr>
        <p:txBody>
          <a:bodyPr wrap="square" lIns="0" tIns="0" rIns="0" bIns="0">
            <a:noAutofit/>
          </a:bodyPr>
          <a:p>
            <a:pPr algn="just">
              <a:lnSpc>
                <a:spcPct val="130000"/>
              </a:lnSpc>
              <a:spcBef>
                <a:spcPct val="0"/>
              </a:spcBef>
              <a:spcAft>
                <a:spcPct val="0"/>
              </a:spcAft>
            </a:pPr>
            <a:r>
              <a:rPr lang="zh-CN" altLang="en-US" sz="1600">
                <a:solidFill>
                  <a:schemeClr val="dk1">
                    <a:lumMod val="80000"/>
                    <a:lumOff val="20000"/>
                  </a:schemeClr>
                </a:solidFill>
                <a:latin typeface="+mn-ea"/>
                <a:cs typeface="+mn-ea"/>
              </a:rPr>
              <a:t>在情景式面试中，求职者扮演特定角色，通过角色扮演展示其适应性和创新思维。</a:t>
            </a:r>
            <a:endParaRPr lang="zh-CN" altLang="en-US" sz="1600">
              <a:solidFill>
                <a:schemeClr val="dk1">
                  <a:lumMod val="80000"/>
                  <a:lumOff val="20000"/>
                </a:schemeClr>
              </a:solidFill>
              <a:latin typeface="+mn-ea"/>
              <a:cs typeface="+mn-ea"/>
            </a:endParaRPr>
          </a:p>
        </p:txBody>
      </p:sp>
      <p:sp>
        <p:nvSpPr>
          <p:cNvPr id="37" name="矩形 34"/>
          <p:cNvSpPr/>
          <p:nvPr>
            <p:custDataLst>
              <p:tags r:id="rId21"/>
            </p:custDataLst>
          </p:nvPr>
        </p:nvSpPr>
        <p:spPr>
          <a:xfrm>
            <a:off x="9004935" y="3138805"/>
            <a:ext cx="1741170" cy="303530"/>
          </a:xfrm>
          <a:prstGeom prst="rect">
            <a:avLst/>
          </a:prstGeom>
          <a:noFill/>
        </p:spPr>
        <p:txBody>
          <a:bodyPr wrap="square" lIns="0" tIns="0" rIns="0" bIns="0" rtlCol="0" anchor="b" anchorCtr="0">
            <a:noAutofit/>
          </a:bodyPr>
          <a:p>
            <a:pPr algn="just">
              <a:spcBef>
                <a:spcPct val="0"/>
              </a:spcBef>
              <a:spcAft>
                <a:spcPct val="0"/>
              </a:spcAft>
            </a:pPr>
            <a:r>
              <a:rPr lang="zh-CN" altLang="en-US" b="1">
                <a:solidFill>
                  <a:schemeClr val="accent4"/>
                </a:solidFill>
                <a:latin typeface="+mn-ea"/>
                <a:cs typeface="+mn-ea"/>
              </a:rPr>
              <a:t>求职者角色扮演</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1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9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1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19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19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19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1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1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2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0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00078740157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204.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640_1*i*1"/>
  <p:tag name="KSO_WM_TEMPLATE_CATEGORY" val="custom"/>
  <p:tag name="KSO_WM_TEMPLATE_INDEX" val="20233640"/>
  <p:tag name="KSO_WM_UNIT_LAYERLEVEL" val="1"/>
  <p:tag name="KSO_WM_TAG_VERSION" val="3.0"/>
  <p:tag name="KSO_WM_BEAUTIFY_FLAG" val="#wm#"/>
  <p:tag name="KSO_WM_UNIT_FILL_FORE_SCHEMECOLOR_INDEX" val="5"/>
  <p:tag name="KSO_WM_UNIT_TEXT_FILL_FORE_SCHEMECOLOR_INDEX" val="2"/>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640_1*a*1"/>
  <p:tag name="KSO_WM_TEMPLATE_CATEGORY" val="custom"/>
  <p:tag name="KSO_WM_TEMPLATE_INDEX" val="20233640"/>
  <p:tag name="KSO_WM_UNIT_LAYERLEVEL" val="1"/>
  <p:tag name="KSO_WM_TAG_VERSION" val="3.0"/>
  <p:tag name="KSO_WM_BEAUTIFY_FLAG" val="#wm#"/>
  <p:tag name="KSO_WM_UNIT_TEXT_TYPE" val="1"/>
  <p:tag name="KSO_WM_UNIT_PRESET_TEXT" val="单击此处&#13;添加标题内容"/>
  <p:tag name="KSO_WM_UNIT_TEXT_FILL_FORE_SCHEMECOLOR_INDEX" val="13"/>
  <p:tag name="KSO_WM_UNIT_TEXT_FILL_TYPE" val="1"/>
  <p:tag name="KSO_WM_UNIT_USESOURCEFORMAT_APPLY" val="1"/>
  <p:tag name="KSO_WM_SLIDE_BACKGROUND_TYPE" val="general"/>
</p:tagLst>
</file>

<file path=ppt/tags/tag207.xml><?xml version="1.0" encoding="utf-8"?>
<p:tagLst xmlns:p="http://schemas.openxmlformats.org/presentationml/2006/main">
  <p:tag name="KSO_WM_UNIT_VALUE" val="812*215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640_1*d*1"/>
  <p:tag name="KSO_WM_TEMPLATE_CATEGORY" val="custom"/>
  <p:tag name="KSO_WM_TEMPLATE_INDEX" val="20233640"/>
  <p:tag name="KSO_WM_UNIT_LAYERLEVEL" val="1"/>
  <p:tag name="KSO_WM_TAG_VERSION" val="3.0"/>
  <p:tag name="KSO_WM_BEAUTIFY_FLAG" val="#wm#"/>
  <p:tag name="KSO_WM_UNIT_PICTURE_SUBTYPE" val="a"/>
  <p:tag name="MH_PIC_SOURCE_TYPE" val="generate_slide_ai*{&quot;ai_type&quot;:&quot;generate_single_page&quot;,&quot;id&quot;:&quot;{\&quot;id\&quot;:\&quot;VCG41N1489485795\&quot;,\&quot;product_name\&quot;:\&quot;\&quot;,\&quot;intention_code\&quot;:\&quot;\&quot;}&quot;}*gallery_gallery_ai_v2.1.5_ONLINE*6cb7b1c386e3ec6fc1dd0e583ce9b2c1-slide-0"/>
  <p:tag name="KSO_WM_UNIT_LINE_FORE_SCHEMECOLOR_INDEX" val="13"/>
  <p:tag name="KSO_WM_UNIT_LINE_FILL_TYPE" val="2"/>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502_3*l_i*1_1"/>
  <p:tag name="KSO_WM_TEMPLATE_CATEGORY" val="diagram"/>
  <p:tag name="KSO_WM_TEMPLATE_INDEX" val="20235502"/>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02_3*l_h_f*1_1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502_3*l_h_a*1_1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502_3*l_h_f*1_2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502_3*l_h_a*1_2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502_3*l_h_f*1_3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具体文本内容文字是您思想的提炼，请尽量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502_3*l_h_a*1_3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502_3*l_h_f*1_4_1"/>
  <p:tag name="KSO_WM_TEMPLATE_CATEGORY" val="diagram"/>
  <p:tag name="KSO_WM_TEMPLATE_INDEX" val="20235502"/>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添加正文文本内容文字是您思想的提炼，请言简意赅的阐述您的观点。"/>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502_3*l_h_a*1_4_1"/>
  <p:tag name="KSO_WM_TEMPLATE_CATEGORY" val="diagram"/>
  <p:tag name="KSO_WM_TEMPLATE_INDEX" val="20235502"/>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添加项标题"/>
  <p:tag name="KSO_WM_UNIT_TEXT_FILL_FORE_SCHEMECOLOR_INDEX" val="1"/>
  <p:tag name="KSO_WM_UNIT_TEXT_FILL_TYPE" val="1"/>
  <p:tag name="KSO_WM_UNIT_TEXT_TYPE" val="1"/>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1_1"/>
  <p:tag name="KSO_WM_TEMPLATE_CATEGORY" val="diagram"/>
  <p:tag name="KSO_WM_TEMPLATE_INDEX" val="20235502"/>
  <p:tag name="KSO_WM_UNIT_LAYERLEVEL" val="1_1_1"/>
  <p:tag name="KSO_WM_TAG_VERSION" val="3.0"/>
  <p:tag name="KSO_WM_BEAUTIFY_FLAG" val="#wm#"/>
  <p:tag name="KSO_WM_UNIT_VALUE" val="69*69"/>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2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4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4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02"/>
  <p:tag name="KSO_WM_UNIT_LAYERLEVEL" val="1_1_1"/>
  <p:tag name="KSO_WM_TAG_VERSION" val="3.0"/>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02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02_3*l_h_x*1_3_1"/>
  <p:tag name="KSO_WM_TEMPLATE_CATEGORY" val="diagram"/>
  <p:tag name="KSO_WM_TEMPLATE_INDEX" val="20235502"/>
  <p:tag name="KSO_WM_UNIT_LAYERLEVEL" val="1_1_1"/>
  <p:tag name="KSO_WM_TAG_VERSION" val="3.0"/>
  <p:tag name="KSO_WM_BEAUTIFY_FLAG" val="#wm#"/>
  <p:tag name="KSO_WM_UNIT_VALUE" val="70*70"/>
  <p:tag name="KSO_WM_UNIT_TYPE" val="l_h_x"/>
  <p:tag name="KSO_WM_UNIT_INDEX" val="1_3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169.36079693780485,&quot;left&quot;:47.94999999999999,&quot;top&quot;:306.46960153109757,&quot;width&quot;:876.0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25.xml><?xml version="1.0" encoding="utf-8"?>
<p:tagLst xmlns:p="http://schemas.openxmlformats.org/presentationml/2006/main">
  <p:tag name="KSO_WM_SLIDE_ID" val="custom20233640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640"/>
  <p:tag name="KSO_WM_SLIDE_TYPE" val="text"/>
  <p:tag name="KSO_WM_SLIDE_SUBTYPE" val="picTxt"/>
  <p:tag name="KSO_WM_SLIDE_SIZE" val="864.1*169.4"/>
  <p:tag name="KSO_WM_SLIDE_POSITION" val="47.95*306.4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2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87054906\&quot;,\&quot;product_name\&quot;:\&quot;\&quot;,\&quot;intention_code\&quot;:\&quot;\&quot;}&quot;}*gallery_gallery_ai_v2.1.5_ONLINE*9b33e4265c546f3ac6fcee333ee3543f-slide-0"/>
  <p:tag name="KSO_WM_UNIT_LINE_FILL_TYPE" val="2"/>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13163608\&quot;,\&quot;product_name\&quot;:\&quot;\&quot;,\&quot;intention_code\&quot;:\&quot;\&quot;}&quot;}*gallery_gallery_ai_v2.1.5_ONLINE*9b33e4265c546f3ac6fcee333ee3543f-slide-0"/>
  <p:tag name="KSO_WM_UNIT_LINE_FILL_TYPE" val="2"/>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21133812\&quot;,\&quot;product_name\&quot;:\&quot;\&quot;,\&quot;intention_code\&quot;:\&quot;\&quot;}&quot;}*gallery_gallery_ai_v2.1.5_ONLINE*9b33e4265c546f3ac6fcee333ee3543f-slide-0"/>
  <p:tag name="KSO_WM_UNIT_LINE_FILL_TYPE" val="2"/>
  <p:tag name="KSO_WM_UNIT_USESOURCEFORMAT_APPLY" val="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5.7031496062992,&quot;top&quot;:110.21614575142118,&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31101174\&quot;,\&quot;product_name\&quot;:\&quot;\&quot;,\&quot;intention_code\&quot;:\&quot;\&quot;}&quot;}*gallery_gallery_ai_v2.1.5_ONLINE*9b33e4265c546f3ac6fcee333ee3543f-slide-0"/>
  <p:tag name="KSO_WM_UNIT_LINE_FILL_TYPE" val="2"/>
  <p:tag name="KSO_WM_UNIT_USESOURCEFORMAT_APPLY" val="1"/>
</p:tagLst>
</file>

<file path=ppt/tags/tag23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UNIT_ID" val="diagram20231983_1*a*1"/>
  <p:tag name="KSO_WM_TEMPLATE_CATEGORY" val="diagram"/>
  <p:tag name="KSO_WM_TEMPLATE_INDEX" val="2023198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3"/>
  <p:tag name="KSO_WM_TEMPLATE_CATEGORY" val="diagram"/>
  <p:tag name="KSO_WM_TEMPLATE_INDEX" val="20231983"/>
  <p:tag name="KSO_WM_UNIT_LAYERLEVEL" val="1_1_1"/>
  <p:tag name="KSO_WM_TAG_VERSION" val="3.0"/>
  <p:tag name="KSO_WM_BEAUTIFY_FLAG" val="#wm#"/>
  <p:tag name="KSO_WM_UNIT_TYPE" val="l_h_i"/>
  <p:tag name="KSO_WM_UNIT_INDEX" val="1_1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gradient&quot;:[{&quot;brightness&quot;:0,&quot;colorType&quot;:1,&quot;foreColorIndex&quot;:5,&quot;pos&quot;:0,&quot;transparency&quot;:0},{&quot;brightness&quot;:-0.10000000149011612,&quot;colorType&quot;:1,&quot;foreColorIndex&quot;:5,&quot;pos&quot;:1,&quot;transparency&quot;:0}],&quot;type&quot;:3},&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242.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1_1"/>
  <p:tag name="KSO_WM_UNIT_ID" val="diagram20231983_2*l_h_f*1_1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983_2*l_h_a*1_1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2"/>
  <p:tag name="KSO_WM_TEMPLATE_CATEGORY" val="diagram"/>
  <p:tag name="KSO_WM_TEMPLATE_INDEX" val="20231983"/>
  <p:tag name="KSO_WM_UNIT_LAYERLEVEL" val="1_1_1"/>
  <p:tag name="KSO_WM_TAG_VERSION" val="3.0"/>
  <p:tag name="KSO_WM_BEAUTIFY_FLAG" val="#wm#"/>
  <p:tag name="KSO_WM_UNIT_TYPE" val="l_h_i"/>
  <p:tag name="KSO_WM_UNIT_INDEX" val="1_1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1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3"/>
  <p:tag name="KSO_WM_TEMPLATE_CATEGORY" val="diagram"/>
  <p:tag name="KSO_WM_TEMPLATE_INDEX" val="20231983"/>
  <p:tag name="KSO_WM_UNIT_LAYERLEVEL" val="1_1_1"/>
  <p:tag name="KSO_WM_TAG_VERSION" val="3.0"/>
  <p:tag name="KSO_WM_BEAUTIFY_FLAG" val="#wm#"/>
  <p:tag name="KSO_WM_UNIT_TYPE" val="l_h_i"/>
  <p:tag name="KSO_WM_UNIT_INDEX" val="1_2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2_2"/>
  <p:tag name="KSO_WM_TEMPLATE_CATEGORY" val="diagram"/>
  <p:tag name="KSO_WM_TEMPLATE_INDEX" val="20231983"/>
  <p:tag name="KSO_WM_UNIT_LAYERLEVEL" val="1_1_1"/>
  <p:tag name="KSO_WM_TAG_VERSION" val="3.0"/>
  <p:tag name="KSO_WM_BEAUTIFY_FLAG" val="#wm#"/>
  <p:tag name="KSO_WM_UNIT_TYPE" val="l_h_i"/>
  <p:tag name="KSO_WM_UNIT_INDEX" val="1_2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3"/>
  <p:tag name="KSO_WM_TEMPLATE_CATEGORY" val="diagram"/>
  <p:tag name="KSO_WM_TEMPLATE_INDEX" val="20231983"/>
  <p:tag name="KSO_WM_UNIT_LAYERLEVEL" val="1_1_1"/>
  <p:tag name="KSO_WM_TAG_VERSION" val="3.0"/>
  <p:tag name="KSO_WM_BEAUTIFY_FLAG" val="#wm#"/>
  <p:tag name="KSO_WM_UNIT_TYPE" val="l_h_i"/>
  <p:tag name="KSO_WM_UNIT_INDEX" val="1_3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3_2"/>
  <p:tag name="KSO_WM_TEMPLATE_CATEGORY" val="diagram"/>
  <p:tag name="KSO_WM_TEMPLATE_INDEX" val="20231983"/>
  <p:tag name="KSO_WM_UNIT_LAYERLEVEL" val="1_1_1"/>
  <p:tag name="KSO_WM_TAG_VERSION" val="3.0"/>
  <p:tag name="KSO_WM_BEAUTIFY_FLAG" val="#wm#"/>
  <p:tag name="KSO_WM_UNIT_TYPE" val="l_h_i"/>
  <p:tag name="KSO_WM_UNIT_INDEX" val="1_3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3"/>
  <p:tag name="KSO_WM_TEMPLATE_CATEGORY" val="diagram"/>
  <p:tag name="KSO_WM_TEMPLATE_INDEX" val="20231983"/>
  <p:tag name="KSO_WM_UNIT_LAYERLEVEL" val="1_1_1"/>
  <p:tag name="KSO_WM_TAG_VERSION" val="3.0"/>
  <p:tag name="KSO_WM_BEAUTIFY_FLAG" val="#wm#"/>
  <p:tag name="KSO_WM_UNIT_TYPE" val="l_h_i"/>
  <p:tag name="KSO_WM_UNIT_INDEX" val="1_4_3"/>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13,&quot;transparency&quot;:0.8500000238418579},&quot;type&quot;:1},&quot;shadow&quot;:{&quot;brightness&quot;:0,&quot;colorType&quot;:1,&quot;foreColorIndex&quot;:13,&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UNIT_LINE_FILL_TYPE" val="2"/>
  <p:tag name="KSO_WM_UNIT_SHADOW_SCHEMECOLOR_INDEX" val="13"/>
  <p:tag name="KSO_WM_UNIT_TEXT_FILL_FORE_SCHEMECOLOR_INDEX" val="2"/>
  <p:tag name="KSO_WM_UNIT_TEXT_FILL_TYPE" val="1"/>
  <p:tag name="KSO_WM_UNIT_USESOURCEFORMAT_APPLY"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1"/>
  <p:tag name="KSO_WM_TEMPLATE_CATEGORY" val="diagram"/>
  <p:tag name="KSO_WM_TEMPLATE_INDEX" val="20231983"/>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bfbfb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983_2*l_h_i*1_4_2"/>
  <p:tag name="KSO_WM_TEMPLATE_CATEGORY" val="diagram"/>
  <p:tag name="KSO_WM_TEMPLATE_INDEX" val="20231983"/>
  <p:tag name="KSO_WM_UNIT_LAYERLEVEL" val="1_1_1"/>
  <p:tag name="KSO_WM_TAG_VERSION" val="3.0"/>
  <p:tag name="KSO_WM_BEAUTIFY_FLAG" val="#wm#"/>
  <p:tag name="KSO_WM_UNIT_TYPE" val="l_h_i"/>
  <p:tag name="KSO_WM_UNIT_INDEX" val="1_4_2"/>
  <p:tag name="KSO_WM_DIAGRAM_VERSION" val="3"/>
  <p:tag name="KSO_WM_DIAGRAM_COLOR_TEXT_CAN_REMOVE" val="n"/>
  <p:tag name="KSO_WM_DIAGRAM_GROUP_CODE" val="l1-1"/>
  <p:tag name="KSO_WM_DIAGRAM_COLOR_TRICK" val="1"/>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solidLine&quot;:{&quot;brightness&quot;:0,&quot;colorType&quot;:2,&quot;rgb&quot;:&quot;#bfbfbf&quot;,&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5.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2_1"/>
  <p:tag name="KSO_WM_UNIT_ID" val="diagram20231983_2*l_h_f*1_2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983_2*l_h_a*1_2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257.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3_1"/>
  <p:tag name="KSO_WM_UNIT_ID" val="diagram20231983_2*l_h_f*1_3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983_2*l_h_a*1_3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259.xml><?xml version="1.0" encoding="utf-8"?>
<p:tagLst xmlns:p="http://schemas.openxmlformats.org/presentationml/2006/main">
  <p:tag name="KSO_WM_DIAGRAM_VERSION" val="3"/>
  <p:tag name="KSO_WM_DIAGRAM_COLOR_TEXT_CAN_REMOVE" val="n"/>
  <p:tag name="KSO_WM_UNIT_SUBTYPE" val="a"/>
  <p:tag name="KSO_WM_UNIT_NOCLEAR" val="0"/>
  <p:tag name="KSO_WM_UNIT_VALUE" val="41"/>
  <p:tag name="KSO_WM_UNIT_HIGHLIGHT" val="0"/>
  <p:tag name="KSO_WM_UNIT_COMPATIBLE" val="0"/>
  <p:tag name="KSO_WM_UNIT_DIAGRAM_ISNUMVISUAL" val="0"/>
  <p:tag name="KSO_WM_UNIT_DIAGRAM_ISREFERUNIT" val="0"/>
  <p:tag name="KSO_WM_UNIT_TYPE" val="l_h_f"/>
  <p:tag name="KSO_WM_UNIT_INDEX" val="1_4_1"/>
  <p:tag name="KSO_WM_UNIT_ID" val="diagram20231983_2*l_h_f*1_4_1"/>
  <p:tag name="KSO_WM_TEMPLATE_CATEGORY" val="diagram"/>
  <p:tag name="KSO_WM_TEMPLATE_INDEX" val="20231983"/>
  <p:tag name="KSO_WM_UNIT_LAYERLEVEL" val="1_1_1"/>
  <p:tag name="KSO_WM_TAG_VERSION" val="3.0"/>
  <p:tag name="KSO_WM_BEAUTIFY_FLAG" val="#wm#"/>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0000000298023224,&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单击此处输入你的项正文，文字是您思想的提炼，请尽量言简意赅。"/>
  <p:tag name="KSO_WM_UNIT_TEXT_FILL_FORE_SCHEMECOLOR_INDEX" val="1"/>
  <p:tag name="KSO_WM_UNIT_TEXT_FILL_TYPE" val="1"/>
  <p:tag name="KSO_WM_UNIT_TEXT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983_2*l_h_a*1_4_1"/>
  <p:tag name="KSO_WM_TEMPLATE_CATEGORY" val="diagram"/>
  <p:tag name="KSO_WM_TEMPLATE_INDEX" val="20231983"/>
  <p:tag name="KSO_WM_UNIT_LAYERLEVEL" val="1_1_1"/>
  <p:tag name="KSO_WM_TAG_VERSION" val="3.0"/>
  <p:tag name="KSO_WM_BEAUTIFY_FLAG" val="#wm#"/>
  <p:tag name="KSO_WM_UNIT_TEXT_FILL_FORE_SCHEMECOLOR_INDEX_BRIGHTNESS" val="0.15"/>
  <p:tag name="KSO_WM_DIAGRAM_VERSION" val="3"/>
  <p:tag name="KSO_WM_DIAGRAM_COLOR_TEXT_CAN_REMOVE" val="n"/>
  <p:tag name="KSO_WM_DIAGRAM_MAX_ITEMCNT" val="4"/>
  <p:tag name="KSO_WM_DIAGRAM_MIN_ITEMCNT" val="3"/>
  <p:tag name="KSO_WM_DIAGRAM_VIRTUALLY_FRAME" val="{&quot;height&quot;:306.0428762344325,&quot;left&quot;:85.5,&quot;top&quot;:144.10997920561837,&quot;width&quot;:771.816614173228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GROUP_CODE" val="l1-1"/>
  <p:tag name="KSO_WM_DIAGRAM_COLOR_TRICK" val="1"/>
  <p:tag name="KSO_WM_UNIT_PRESET_TEXT" val="此处添加项标题"/>
  <p:tag name="KSO_WM_UNIT_TEXT_FILL_FORE_SCHEMECOLOR_INDEX" val="1"/>
  <p:tag name="KSO_WM_UNIT_TEXT_FILL_TYPE" val="1"/>
  <p:tag name="KSO_WM_UNIT_TEXT_TYPE" val="1"/>
  <p:tag name="KSO_WM_UNIT_USESOURCEFORMAT_APPLY" val="1"/>
</p:tagLst>
</file>

<file path=ppt/tags/tag261.xml><?xml version="1.0" encoding="utf-8"?>
<p:tagLst xmlns:p="http://schemas.openxmlformats.org/presentationml/2006/main">
  <p:tag name="KSO_WM_SLIDE_ID" val="diagram2023198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diagram"/>
  <p:tag name="KSO_WM_TEMPLATE_INDEX" val="20231983"/>
  <p:tag name="KSO_WM_SLIDE_TYPE" val="text"/>
  <p:tag name="KSO_WM_SLIDE_SUBTYPE" val="diag"/>
  <p:tag name="KSO_WM_SLIDE_SIZE" val="771.806*337.205"/>
  <p:tag name="KSO_WM_SLIDE_POSITION" val="85.5043*128.5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62.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68093427\&quot;,\&quot;product_name\&quot;:\&quot;\&quot;,\&quot;intention_code\&quot;:\&quot;\&quot;}&quot;}*gallery_gallery_ai_v2.1.5_ONLINE*bc9cf7beccbf288e89e3fadd96a03092-slide-0"/>
  <p:tag name="KSO_WM_UNIT_LINE_FILL_TYPE" val="2"/>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96675276\&quot;,\&quot;product_name\&quot;:\&quot;\&quot;,\&quot;intention_code\&quot;:\&quot;\&quot;}&quot;}*gallery_gallery_ai_v2.1.5_ONLINE*bc9cf7beccbf288e89e3fadd96a03092-slide-0"/>
  <p:tag name="KSO_WM_UNIT_LINE_FILL_TYPE" val="2"/>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211242954887\&quot;,\&quot;product_name\&quot;:\&quot;\&quot;,\&quot;intention_code\&quot;:\&quot;\&quot;}&quot;}*gallery_gallery_ai_v2.1.5_ONLINE*bc9cf7beccbf288e89e3fadd96a03092-slide-0"/>
  <p:tag name="KSO_WM_UNIT_LINE_FILL_TYPE" val="2"/>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7999999999998,&quot;top&quot;:106.79999999999998,&quot;width&quot;:801.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5.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7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1*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1*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27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1*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1*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1*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UNIT_VALUE" val="170"/>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内容，文字是您思想的提炼，请言简意赅的阐述您的观点。单击添加正文，文字是您思想的提炼。单击此处添加正文，文字是您思想的提炼，请言简意赅的阐述您的观点。单击添加正文，文字是您思想的提炼。单击添加正文，文字是您思想的提炼，请言简意赅的阐述您的观点"/>
  <p:tag name="KSO_WM_UNIT_TEXT_FILL_FORE_SCHEMECOLOR_INDEX" val="1"/>
  <p:tag name="KSO_WM_UNIT_TEXT_FILL_TYPE" val="1"/>
  <p:tag name="KSO_WM_UNIT_USESOURCEFORMAT_APPLY" val="1"/>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1*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83.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1*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84.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1*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25.88119182376559,&quot;width&quot;:835.621968503937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85.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287.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1155163976\&quot;,\&quot;product_name\&quot;:\&quot;\&quot;,\&quot;intention_code\&quot;:\&quot;\&quot;}&quot;}*gallery_gallery_ai_v2.1.5_ONLINE*85c2f3873ad35c0db7935bcf88f29e08-slide-0"/>
  <p:tag name="KSO_WM_UNIT_FILL_FORE_SCHEMECOLOR_INDEX" val="5"/>
  <p:tag name="KSO_WM_UNIT_FILL_TYPE" val="1"/>
  <p:tag name="KSO_WM_UNIT_LINE_FORE_SCHEMECOLOR_INDEX" val="5"/>
  <p:tag name="KSO_WM_UNIT_LINE_FILL_TYPE" val="2"/>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1*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8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1*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1*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添加正文，文字是您思想的提炼，为了最终演示发布的良好效果，请简单的阐述观点。根据需要可酌情增减文字，以便观者准确的理解您所传达的信息。文字是您思想的提炼，请言简的阐述观点。"/>
  <p:tag name="KSO_WM_UNIT_TEXT_FILL_FORE_SCHEMECOLOR_INDEX" val="1"/>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1*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1*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1*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编辑添加正文，文字是您思想的提炼，为了最终演示发布的良好效果，请言简意赅的阐述观点。根据需要可酌情增减文字，以便观者准确的理解您所传达的信息。文字是您思想的提炼，请言简的阐述观点。"/>
  <p:tag name="KSO_WM_UNIT_TEXT_FILL_FORE_SCHEMECOLOR_INDEX" val="1"/>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1*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499999999999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295.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296.xml><?xml version="1.0" encoding="utf-8"?>
<p:tagLst xmlns:p="http://schemas.openxmlformats.org/presentationml/2006/main">
  <p:tag name="KSO_WM_UNIT_TYPE" val="a"/>
  <p:tag name="KSO_WM_UNIT_INDEX" val="1"/>
  <p:tag name="KSO_WM_SLIDE_BACKGROUND_TYPE" val="general"/>
</p:tagLst>
</file>

<file path=ppt/tags/tag29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2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3"/>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theme_color_indexes&quot;:[9,10,9,10,9,10]}"/>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1686_4*l_h_i*1_1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2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1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1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686_4*l_h_a*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686_4*l_h_f*1_1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1686_4*l_h_i*1_2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30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2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2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686_4*l_h_a*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686_4*l_h_f*1_2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1686_4*l_h_i*1_3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30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3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686_4*l_h_a*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0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686_4*l_h_f*1_3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1686_4*l_h_i*1_4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3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4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686_4*l_h_a*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1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686_4*l_h_f*1_4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5_1"/>
  <p:tag name="KSO_WM_UNIT_ID" val="diagram20231686_4*l_h_i*1_5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3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5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686_4*l_h_a*1_5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1686_4*l_h_f*1_5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6_1"/>
  <p:tag name="KSO_WM_UNIT_ID" val="diagram20231686_4*l_h_i*1_6_1"/>
  <p:tag name="KSO_WM_TEMPLATE_CATEGORY" val="diagram"/>
  <p:tag name="KSO_WM_TEMPLATE_INDEX" val="20231686"/>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UNIT_TEXT_FILL_FORE_SCHEMECOLOR_INDEX" val="1"/>
  <p:tag name="KSO_WM_UNIT_TEXT_FILL_TYPE" val="1"/>
  <p:tag name="KSO_WM_DIAGRAM_USE_COLOR_VALUE" val="{&quot;color_scheme&quot;:1,&quot;theme_color_indexes&quot;:[9,10,9,10,9,10]}"/>
</p:tagLst>
</file>

<file path=ppt/tags/tag3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6_2"/>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2"/>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25,&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25"/>
  <p:tag name="KSO_WM_DIAGRAM_USE_COLOR_VALUE" val="{&quot;color_scheme&quot;:1,&quot;theme_color_indexes&quot;:[9,10,9,10,9,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6_1"/>
  <p:tag name="KSO_WM_UNIT_ID" val="diagram20231686_4*l_h_a*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TYPE" val="1"/>
  <p:tag name="KSO_WM_DIAGRAM_USE_COLOR_VALUE" val="{&quot;color_scheme&quot;:1,&quot;theme_color_indexes&quot;:[9,10,9,10,9,10]}"/>
</p:tagLst>
</file>

<file path=ppt/tags/tag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6_1"/>
  <p:tag name="KSO_WM_UNIT_ID" val="diagram20231686_4*l_h_f*1_6_1"/>
  <p:tag name="KSO_WM_TEMPLATE_CATEGORY" val="diagram"/>
  <p:tag name="KSO_WM_TEMPLATE_INDEX" val="20231686"/>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请尽量言简意赅的阐述观点"/>
  <p:tag name="KSO_WM_UNIT_TEXT_FILL_FORE_SCHEMECOLOR_INDEX" val="1"/>
  <p:tag name="KSO_WM_UNIT_TEXT_FILL_TYPE" val="1"/>
  <p:tag name="KSO_WM_UNIT_TEXT_TYPE" val="1"/>
  <p:tag name="KSO_WM_DIAGRAM_USE_COLOR_VALUE" val="{&quot;color_scheme&quot;:1,&quot;theme_color_indexes&quot;:[9,10,9,10,9,10]}"/>
</p:tagLst>
</file>

<file path=ppt/tags/tag3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3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3_3"/>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theme_color_indexes&quot;:[9,10,9,10,9,10]}"/>
</p:tagLst>
</file>

<file path=ppt/tags/tag3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4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4_3"/>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theme_color_indexes&quot;:[9,10,9,10,9,10]}"/>
</p:tagLst>
</file>

<file path=ppt/tags/tag3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5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5_3"/>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theme_color_indexes&quot;:[9,10,9,10,9,10]}"/>
</p:tagLst>
</file>

<file path=ppt/tags/tag3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86_4*l_h_i*1_6_3"/>
  <p:tag name="KSO_WM_TEMPLATE_CATEGORY" val="diagram"/>
  <p:tag name="KSO_WM_TEMPLATE_INDEX" val="20231686"/>
  <p:tag name="KSO_WM_UNIT_LAYERLEVEL" val="1_1_1"/>
  <p:tag name="KSO_WM_TAG_VERSION" val="3.0"/>
  <p:tag name="KSO_WM_DIAGRAM_VERSION" val="3"/>
  <p:tag name="KSO_WM_DIAGRAM_COLOR_TRICK" val="1"/>
  <p:tag name="KSO_WM_DIAGRAM_COLOR_TEXT_CAN_REMOVE" val="n"/>
  <p:tag name="KSO_WM_DIAGRAM_GROUP_CODE" val="l1-1"/>
  <p:tag name="KSO_WM_UNIT_TYPE" val="l_h_i"/>
  <p:tag name="KSO_WM_UNIT_INDEX" val="1_6_3"/>
  <p:tag name="KSO_WM_DIAGRAM_MAX_ITEMCNT" val="6"/>
  <p:tag name="KSO_WM_DIAGRAM_MIN_ITEMCNT" val="3"/>
  <p:tag name="KSO_WM_DIAGRAM_VIRTUALLY_FRAME" val="{&quot;height&quot;:366.8249606299213,&quot;left&quot;:31.55007874015748,&quot;top&quot;:87.27503937007872,&quot;width&quot;:895.89992125984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DIAGRAM_USE_COLOR_VALUE" val="{&quot;color_scheme&quot;:1,&quot;theme_color_indexes&quot;:[9,10,9,10,9,10]}"/>
</p:tagLst>
</file>

<file path=ppt/tags/tag326.xml><?xml version="1.0" encoding="utf-8"?>
<p:tagLst xmlns:p="http://schemas.openxmlformats.org/presentationml/2006/main">
  <p:tag name="KSO_WM_BEAUTIFY_FLAG" val="#wm#"/>
  <p:tag name="KSO_WM_TEMPLATE_CATEGORY" val="custom"/>
  <p:tag name="KSO_WM_TEMPLATE_INDEX" val="20233226"/>
  <p:tag name="resource_record_key" val="{&quot;65&quot;:[20205281],&quot;70&quot;:[3319362]}"/>
</p:tagLst>
</file>

<file path=ppt/tags/tag32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49_1*a*1"/>
  <p:tag name="KSO_WM_TEMPLATE_CATEGORY" val="diagram"/>
  <p:tag name="KSO_WM_TEMPLATE_INDEX" val="20233249"/>
  <p:tag name="KSO_WM_UNIT_LAYERLEVEL" val="1"/>
  <p:tag name="KSO_WM_TAG_VERSION" val="3.0"/>
  <p:tag name="KSO_WM_BEAUTIFY_FLAG" val="#wm#"/>
  <p:tag name="KSO_WM_DIAGRAM_GROUP_CODE" val="l1-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49_1*l_h_i*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13"/>
  <p:tag name="KSO_WM_UNIT_TEXT_FILL_TYPE" val="1"/>
  <p:tag name="KSO_WM_UNIT_USESOURCEFORMAT_APPLY" val="1"/>
</p:tagLst>
</file>

<file path=ppt/tags/tag32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49_1*l_h_i*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05000000074505806,&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49_1*l_h_f*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FILL_TYPE" val="1"/>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USESOURCEFORMAT_APPLY" val="1"/>
</p:tagLst>
</file>

<file path=ppt/tags/tag33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49_1*l_h_f*1_2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根据需要可酌情增减文字，以便观者准确地理解您传达的思想。"/>
  <p:tag name="KSO_WM_UNIT_TEXT_FILL_FORE_SCHEMECOLOR_INDEX" val="1"/>
  <p:tag name="KSO_WM_UNIT_TEXT_FILL_TYPE" val="1"/>
  <p:tag name="KSO_WM_UNIT_USESOURCEFORMAT_APPLY" val="1"/>
</p:tagLst>
</file>

<file path=ppt/tags/tag332.xml><?xml version="1.0" encoding="utf-8"?>
<p:tagLst xmlns:p="http://schemas.openxmlformats.org/presentationml/2006/main">
  <p:tag name="KSO_WM_DIAGRAM_VERSION" val="3"/>
  <p:tag name="KSO_WM_DIAGRAM_COLOR_TRICK" val="1"/>
  <p:tag name="KSO_WM_DIAGRAM_COLOR_TEXT_CAN_REMOVE" val="n"/>
  <p:tag name="KSO_WM_UNIT_VALUE" val="201*15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3249_1*l_h_x*1_1_1"/>
  <p:tag name="KSO_WM_TEMPLATE_CATEGORY" val="diagram"/>
  <p:tag name="KSO_WM_TEMPLATE_INDEX" val="20233249"/>
  <p:tag name="KSO_WM_UNIT_LAYERLEVEL" val="1_1_1"/>
  <p:tag name="KSO_WM_TAG_VERSION" val="3.0"/>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333.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49_1*l_h_a*1_1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UNIT_TEXT_FILL_TYPE" val="1"/>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TYPE" val="1"/>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49_1*l_h_a*1_2_1"/>
  <p:tag name="KSO_WM_TEMPLATE_CATEGORY" val="diagram"/>
  <p:tag name="KSO_WM_TEMPLATE_INDEX" val="20233249"/>
  <p:tag name="KSO_WM_UNIT_LAYERLEVEL" val="1_1_1"/>
  <p:tag name="KSO_WM_TAG_VERSION" val="3.0"/>
  <p:tag name="KSO_WM_DIAGRAM_VERSION" val="3"/>
  <p:tag name="KSO_WM_DIAGRAM_COLOR_TRICK" val="1"/>
  <p:tag name="KSO_WM_DIAGRAM_COLOR_TEXT_CAN_REMOVE" val="n"/>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添加标题"/>
  <p:tag name="KSO_WM_UNIT_TEXT_FILL_FORE_SCHEMECOLOR_INDEX" val="1"/>
  <p:tag name="KSO_WM_UNIT_TEXT_FILL_TYPE" val="1"/>
  <p:tag name="KSO_WM_UNIT_TEXT_TYPE" val="1"/>
  <p:tag name="KSO_WM_UNIT_USESOURCEFORMAT_APPLY" val="1"/>
</p:tagLst>
</file>

<file path=ppt/tags/tag335.xml><?xml version="1.0" encoding="utf-8"?>
<p:tagLst xmlns:p="http://schemas.openxmlformats.org/presentationml/2006/main">
  <p:tag name="KSO_WM_DIAGRAM_VERSION" val="3"/>
  <p:tag name="KSO_WM_DIAGRAM_COLOR_TRICK" val="1"/>
  <p:tag name="KSO_WM_DIAGRAM_COLOR_TEXT_CAN_REMOVE" val="n"/>
  <p:tag name="KSO_WM_UNIT_VALUE" val="188*188"/>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49_1*l_h_x*1_2_1"/>
  <p:tag name="KSO_WM_TEMPLATE_CATEGORY" val="diagram"/>
  <p:tag name="KSO_WM_TEMPLATE_INDEX" val="20233249"/>
  <p:tag name="KSO_WM_UNIT_LAYERLEVEL" val="1_1_1"/>
  <p:tag name="KSO_WM_TAG_VERSION" val="3.0"/>
  <p:tag name="KSO_WM_BEAUTIFY_FLAG" val="#wm#"/>
  <p:tag name="KSO_WM_DIAGRAM_MAX_ITEMCNT" val="2"/>
  <p:tag name="KSO_WM_DIAGRAM_MIN_ITEMCNT" val="2"/>
  <p:tag name="KSO_WM_DIAGRAM_VIRTUALLY_FRAME" val="{&quot;height&quot;:388.5568442732617,&quot;left&quot;:54.8031496062992,&quot;top&quot;:105.62512423067537,&quot;width&quot;:844.44023622047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FORE_SCHEMECOLOR_INDEX" val="6"/>
  <p:tag name="KSO_WM_UNIT_FILL_TYPE" val="1"/>
  <p:tag name="KSO_WM_UNIT_USESOURCEFORMAT_APPLY" val="1"/>
</p:tagLst>
</file>

<file path=ppt/tags/tag336.xml><?xml version="1.0" encoding="utf-8"?>
<p:tagLst xmlns:p="http://schemas.openxmlformats.org/presentationml/2006/main">
  <p:tag name="KSO_WM_SLIDE_ID" val="diagram20233249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3249"/>
  <p:tag name="KSO_WM_SLIDE_TYPE" val="text"/>
  <p:tag name="KSO_WM_SLIDE_SUBTYPE" val="diag"/>
  <p:tag name="KSO_WM_SLIDE_SIZE" val="844.438*388.54"/>
  <p:tag name="KSO_WM_SLIDE_POSITION" val="54.8032*105.625"/>
  <p:tag name="KSO_WM_SLIDE_LAYOUT" val="a_l"/>
  <p:tag name="KSO_WM_SLIDE_LAYOUT_CNT" val="1_1"/>
  <p:tag name="KSO_WM_SPECIAL_SOURCE" val="bdnull"/>
  <p:tag name="KSO_WM_DIAGRAM_GROUP_CODE" val="l1-1"/>
  <p:tag name="KSO_WM_SLIDE_DIAGTYPE" val="l"/>
</p:tagLst>
</file>

<file path=ppt/tags/tag3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3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38_1*l_h_f*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输入你的正文，文字是您思想的提炼，为了最终演示发布的良好效果，请尽量言简意赅的阐述观点。根据需要可酌情增减文字，以便观者可以准确理解您所传达的信息。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38_1*l_h_a*1_1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38_1*l_h_f*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UNIT_TEXT_LAYER_COUNT" val="1"/>
  <p:tag name="KSO_WM_DIAGRAM_GROUP_CODE" val="l1-1"/>
  <p:tag name="KSO_WM_UNIT_PRESET_TEXT" val="单击此处添加文本具体内容，根据需要可酌情增减文字，以便观者理解您的思想。单击此处添加文本具体内容，简明扼要地阐述观点。单击此处添加文本具体内容，根据需要可酌情增减文字，以便观者理解您的思想。单击此处添加文本具体内容，简明扼要地阐述观点。单击此处添加文本具体内容，根据需要可酌情增减文字，以便观者理解您的思想。简明扼要地阐述观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38_1*l_h_a*1_2_1"/>
  <p:tag name="KSO_WM_TEMPLATE_CATEGORY" val="diagram"/>
  <p:tag name="KSO_WM_TEMPLATE_INDEX" val="20235438"/>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PRESET_TEXT" val="单击添加项标题内容"/>
  <p:tag name="KSO_WM_UNIT_TEXT_FILL_FORE_SCHEMECOLOR_INDEX" val="1"/>
  <p:tag name="KSO_WM_UNIT_TEXT_FILL_TYPE" val="1"/>
  <p:tag name="KSO_WM_UNIT_TEXT_TYPE" val="1"/>
  <p:tag name="KSO_WM_DIAGRAM_MAX_ITEMCNT" val="3"/>
  <p:tag name="KSO_WM_DIAGRAM_MIN_ITEMCNT" val="2"/>
  <p:tag name="KSO_WM_DIAGRAM_VIRTUALLY_FRAME" val="{&quot;height&quot;:359.3,&quot;left&quot;:48.04998696229222,&quot;top&quot;:131.99999999999997,&quot;width&quot;:408.2000260754155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2.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46.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4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348.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76965904\&quot;,\&quot;product_name\&quot;:\&quot;\&quot;,\&quot;intention_code\&quot;:\&quot;\&quot;}&quot;}*gallery_gallery_ai_v2.1.5_ONLINE*aacfe12f7ec79c54ec99399805a5ddcf-slide-0"/>
  <p:tag name="KSO_WM_UNIT_FILL_FORE_SCHEMECOLOR_INDEX" val="5"/>
  <p:tag name="KSO_WM_UNIT_FILL_TYPE" val="1"/>
  <p:tag name="KSO_WM_UNIT_LINE_FORE_SCHEMECOLOR_INDEX" val="5"/>
  <p:tag name="KSO_WM_UNIT_LINE_FILL_TYPE" val="2"/>
  <p:tag name="KSO_WM_UNIT_USESOURCEFORMAT_APPLY"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92.0985826771654,&quot;left&quot;:49.98516356905046,&quot;top&quot;:100.75141732283464,&quot;width&quot;:457.3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66.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DIAGRAM_VIRTUALLY_FRAME" val="{&quot;height&quot;:379.6470078740158,&quot;left&quot;:57,&quot;top&quot;:89.55,&quot;width&quot;:832.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08802648\&quot;,\&quot;product_name\&quot;:\&quot;\&quot;,\&quot;intention_code\&quot;:\&quot;\&quot;}&quot;}*gallery_gallery_ai_v2.1.5_ONLINE*0c7203aa7ed1d747b114e117081aa7c9-slide-0"/>
  <p:tag name="KSO_WM_UNIT_LINE_FILL_TYPE" val="2"/>
  <p:tag name="KSO_WM_UNIT_USESOURCEFORMAT_APPLY" val="1"/>
</p:tagLst>
</file>

<file path=ppt/tags/tag371.xml><?xml version="1.0" encoding="utf-8"?>
<p:tagLst xmlns:p="http://schemas.openxmlformats.org/presentationml/2006/main">
  <p:tag name="KSO_WM_DIAGRAM_VIRTUALLY_FRAME" val="{&quot;height&quot;:379.6470078740158,&quot;left&quot;:57,&quot;top&quot;:89.55,&quot;width&quot;:832.2}"/>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72.xml><?xml version="1.0" encoding="utf-8"?>
<p:tagLst xmlns:p="http://schemas.openxmlformats.org/presentationml/2006/main">
  <p:tag name="KSO_WM_DIAGRAM_VIRTUALLY_FRAME" val="{&quot;height&quot;:379.6470078740158,&quot;left&quot;:57,&quot;top&quot;:89.55,&quot;width&quot;:832.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49135480\&quot;,\&quot;product_name\&quot;:\&quot;\&quot;,\&quot;intention_code\&quot;:\&quot;\&quot;}&quot;}*gallery_gallery_ai_v2.1.5_ONLINE*0c7203aa7ed1d747b114e117081aa7c9-slide-0"/>
  <p:tag name="KSO_WM_UNIT_LINE_FILL_TYPE" val="2"/>
  <p:tag name="KSO_WM_UNIT_USESOURCEFORMAT_APPLY" val="1"/>
</p:tagLst>
</file>

<file path=ppt/tags/tag373.xml><?xml version="1.0" encoding="utf-8"?>
<p:tagLst xmlns:p="http://schemas.openxmlformats.org/presentationml/2006/main">
  <p:tag name="KSO_WM_DIAGRAM_VIRTUALLY_FRAME" val="{&quot;height&quot;:379.6470078740158,&quot;left&quot;:57,&quot;top&quot;:89.55,&quot;width&quot;:832.2}"/>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76.xml><?xml version="1.0" encoding="utf-8"?>
<p:tagLst xmlns:p="http://schemas.openxmlformats.org/presentationml/2006/main">
  <p:tag name="KSO_WM_DIAGRAM_VIRTUALLY_FRAME" val="{&quot;height&quot;:379.6470078740158,&quot;left&quot;:57,&quot;top&quot;:89.55,&quot;width&quot;:832.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83532181\&quot;,\&quot;product_name\&quot;:\&quot;\&quot;,\&quot;intention_code\&quot;:\&quot;\&quot;}&quot;}*gallery_gallery_ai_v2.1.5_ONLINE*0c7203aa7ed1d747b114e117081aa7c9-slide-0"/>
  <p:tag name="KSO_WM_UNIT_LINE_FILL_TYPE" val="2"/>
  <p:tag name="KSO_WM_UNIT_USESOURCEFORMAT_APPLY" val="1"/>
</p:tagLst>
</file>

<file path=ppt/tags/tag377.xml><?xml version="1.0" encoding="utf-8"?>
<p:tagLst xmlns:p="http://schemas.openxmlformats.org/presentationml/2006/main">
  <p:tag name="KSO_WM_DIAGRAM_VIRTUALLY_FRAME" val="{&quot;height&quot;:379.6470078740158,&quot;left&quot;:57,&quot;top&quot;:89.55,&quot;width&quot;:832.2}"/>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DIAGRAM_VIRTUALLY_FRAME" val="{&quot;height&quot;:379.6470078740158,&quot;left&quot;:57,&quot;top&quot;:89.55,&quot;width&quot;:832.2}"/>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13616575\&quot;,\&quot;product_name\&quot;:\&quot;\&quot;,\&quot;intention_code\&quot;:\&quot;\&quot;}&quot;}*gallery_gallery_ai_v2.1.5_ONLINE*0c7203aa7ed1d747b114e117081aa7c9-slide-0"/>
  <p:tag name="KSO_WM_UNIT_LINE_FILL_TYPE" val="2"/>
  <p:tag name="KSO_WM_UNIT_USESOURCEFORMAT_APPLY" val="1"/>
</p:tagLst>
</file>

<file path=ppt/tags/tag381.xml><?xml version="1.0" encoding="utf-8"?>
<p:tagLst xmlns:p="http://schemas.openxmlformats.org/presentationml/2006/main">
  <p:tag name="KSO_WM_DIAGRAM_VIRTUALLY_FRAME" val="{&quot;height&quot;:379.6470078740158,&quot;left&quot;:57,&quot;top&quot;:89.55,&quot;width&quot;:832.2}"/>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3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8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79.6470078740158,&quot;left&quot;:57,&quot;top&quot;:89.55,&quot;width&quot;:832.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84.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8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211395487592\&quot;,\&quot;product_name\&quot;:\&quot;\&quot;,\&quot;intention_code\&quot;:\&quot;\&quot;}&quot;}*gallery_gallery_ai_v2.1.5_ONLINE*d921f07051348619080d39ed5fd0657d-slide-0"/>
  <p:tag name="KSO_WM_UNIT_LINE_FILL_TYPE" val="2"/>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37405525\&quot;,\&quot;product_name\&quot;:\&quot;\&quot;,\&quot;intention_code\&quot;:\&quot;\&quot;}&quot;}*gallery_gallery_ai_v2.1.5_ONLINE*d921f07051348619080d39ed5fd0657d-slide-0"/>
  <p:tag name="KSO_WM_UNIT_LINE_FILL_TYPE" val="2"/>
  <p:tag name="KSO_WM_UNIT_USESOURCEFORMAT_APPLY" val="1"/>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67603917\&quot;,\&quot;product_name\&quot;:\&quot;\&quot;,\&quot;intention_code\&quot;:\&quot;\&quot;}&quot;}*gallery_gallery_ai_v2.1.5_ONLINE*d921f07051348619080d39ed5fd0657d-slide-0"/>
  <p:tag name="KSO_WM_UNIT_LINE_FILL_TYPE" val="2"/>
  <p:tag name="KSO_WM_UNIT_USESOURCEFORMAT_APPLY" val="1"/>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500064833\&quot;,\&quot;product_name\&quot;:\&quot;\&quot;,\&quot;intention_code\&quot;:\&quot;\&quot;}&quot;}*gallery_gallery_ai_v2.1.5_ONLINE*d921f07051348619080d39ed5fd0657d-slide-0"/>
  <p:tag name="KSO_WM_UNIT_LINE_FILL_TYPE" val="2"/>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1.42999999999998,&quot;top&quot;:117.84999999999998,&quot;width&quot;:804.8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9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311757545\&quot;,\&quot;product_name\&quot;:\&quot;\&quot;,\&quot;intention_code\&quot;:\&quot;\&quot;}&quot;}*gallery_gallery_ai_v2.1.5_ONLINE*ca4f205e0570daf0be5d1f3b4a1db66b-slide-0"/>
  <p:tag name="KSO_WM_UNIT_FILL_FORE_SCHEMECOLOR_INDEX" val="5"/>
  <p:tag name="KSO_WM_UNIT_FILL_TYPE" val="1"/>
  <p:tag name="KSO_WM_UNIT_LINE_FORE_SCHEMECOLOR_INDEX" val="5"/>
  <p:tag name="KSO_WM_UNIT_LINE_FILL_TYPE" val="2"/>
  <p:tag name="KSO_WM_UNIT_USESOURCEFORMAT_APPLY" val="1"/>
</p:tagLst>
</file>

<file path=ppt/tags/tag4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0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4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4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59999999999997,&quot;left&quot;:36.15,&quot;top&quot;:95.95000000000005,&quot;width&quot;:49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41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1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46463012\&quot;,\&quot;product_name\&quot;:\&quot;\&quot;,\&quot;intention_code\&quot;:\&quot;\&quot;}&quot;}*gallery_gallery_ai_v2.1.5_ONLINE*ca690f31c924d09e876f992dc04b878f-slide-0"/>
  <p:tag name="KSO_WM_UNIT_LINE_FILL_TYPE" val="2"/>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22573808\&quot;,\&quot;product_name\&quot;:\&quot;\&quot;,\&quot;intention_code\&quot;:\&quot;\&quot;}&quot;}*gallery_gallery_ai_v2.1.5_ONLINE*ca690f31c924d09e876f992dc04b878f-slide-0"/>
  <p:tag name="KSO_WM_UNIT_LINE_FILL_TYPE" val="2"/>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60699579\&quot;,\&quot;product_name\&quot;:\&quot;\&quot;,\&quot;intention_code\&quot;:\&quot;\&quot;}&quot;}*gallery_gallery_ai_v2.1.5_ONLINE*ca690f31c924d09e876f992dc04b878f-slide-0"/>
  <p:tag name="KSO_WM_UNIT_LINE_FILL_TYPE" val="2"/>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0663438\&quot;,\&quot;product_name\&quot;:\&quot;\&quot;,\&quot;intention_code\&quot;:\&quot;\&quot;}&quot;}*gallery_gallery_ai_v2.1.5_ONLINE*ca690f31c924d09e876f992dc04b878f-slide-0"/>
  <p:tag name="KSO_WM_UNIT_LINE_FILL_TYPE" val="2"/>
  <p:tag name="KSO_WM_UNIT_USESOURCEFORMAT_APPLY" val="1"/>
</p:tagLst>
</file>

<file path=ppt/tags/tag43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3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85727576\&quot;,\&quot;product_name\&quot;:\&quot;\&quot;,\&quot;intention_code\&quot;:\&quot;\&quot;}&quot;}*gallery_gallery_ai_v2.1.5_ONLINE*4686d5fdd30b801c02cdb888f25e20e9-slide-0"/>
  <p:tag name="KSO_WM_UNIT_FILL_FORE_SCHEMECOLOR_INDEX" val="5"/>
  <p:tag name="KSO_WM_UNIT_FILL_TYPE" val="1"/>
  <p:tag name="KSO_WM_UNIT_LINE_FORE_SCHEMECOLOR_INDEX" val="5"/>
  <p:tag name="KSO_WM_UNIT_LINE_FILL_TYPE" val="2"/>
  <p:tag name="KSO_WM_UNIT_USESOURCEFORMAT_APPLY" val="1"/>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80.49858267716536,&quot;left&quot;:49.98516356905046,&quot;top&quot;:112.35141732283464,&quot;width&quot;:447.2432616277999}"/>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5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1963_1*a*1"/>
  <p:tag name="KSO_WM_TEMPLATE_CATEGORY" val="diagram"/>
  <p:tag name="KSO_WM_TEMPLATE_INDEX" val="2023196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3_1*l_h_a*1_1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4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3_1*l_h_f*1_1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
  <p:tag name="KSO_WM_UNIT_TEXT_FILL_FORE_SCHEMECOLOR_INDEX" val="1"/>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963_1*l_h_i*1_1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63_1*l_h_i*1_1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63_1*l_h_i*1_2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63_1*l_h_i*1_4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63_1*l_h_i*1_3_2"/>
  <p:tag name="KSO_WM_TEMPLATE_CATEGORY" val="diagram"/>
  <p:tag name="KSO_WM_TEMPLATE_INDEX" val="20231963"/>
  <p:tag name="KSO_WM_UNIT_LAYERLEVEL" val="1_1_1"/>
  <p:tag name="KSO_WM_TAG_VERSION" val="3.0"/>
  <p:tag name="KSO_WM_UNIT_FILL_FORE_SCHEMECOLOR_INDEX_1_BRIGHTNESS" val="0.6"/>
  <p:tag name="KSO_WM_UNIT_FILL_FORE_SCHEMECOLOR_INDEX_1" val="8"/>
  <p:tag name="KSO_WM_UNIT_FILL_FORE_SCHEMECOLOR_INDEX_1_POS" val="0"/>
  <p:tag name="KSO_WM_UNIT_FILL_FORE_SCHEMECOLOR_INDEX_1_TRANS" val="0"/>
  <p:tag name="KSO_WM_UNIT_FILL_FORE_SCHEMECOLOR_INDEX_2_BRIGHTNESS" val="0.4"/>
  <p:tag name="KSO_WM_UNIT_FILL_FORE_SCHEMECOLOR_INDEX_2" val="8"/>
  <p:tag name="KSO_WM_UNIT_FILL_FORE_SCHEMECOLOR_INDEX_2_POS" val="0.51"/>
  <p:tag name="KSO_WM_UNIT_FILL_FORE_SCHEMECOLOR_INDEX_2_TRANS" val="0"/>
  <p:tag name="KSO_WM_UNIT_FILL_FORE_SCHEMECOLOR_INDEX_3_BRIGHTNESS" val="0"/>
  <p:tag name="KSO_WM_UNIT_FILL_FORE_SCHEMECOLOR_INDEX_3" val="8"/>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46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3_1*l_h_a*1_4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4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3_1*l_h_f*1_4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
  <p:tag name="KSO_WM_UNIT_TEXT_FILL_FORE_SCHEMECOLOR_INDEX" val="1"/>
  <p:tag name="KSO_WM_UNIT_TEXT_FILL_TYPE"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963_1*l_h_i*1_4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4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3_1*l_h_a*1_2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963_1*l_h_i*1_2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46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3_1*l_h_a*1_3_1"/>
  <p:tag name="KSO_WM_TEMPLATE_CATEGORY" val="diagram"/>
  <p:tag name="KSO_WM_TEMPLATE_INDEX" val="20231963"/>
  <p:tag name="KSO_WM_UNIT_LAYERLEVEL" val="1_1_1"/>
  <p:tag name="KSO_WM_TAG_VERSION" val="3.0"/>
  <p:tag name="KSO_WM_UNIT_TEXT_FILL_FORE_SCHEMECOLOR_INDEX_BRIGHTNESS" val="0"/>
  <p:tag name="KSO_WM_UNIT_VALUE" val="13"/>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BEAUTIFY_FLAG" val="#wm#"/>
  <p:tag name="KSO_WM_UNIT_PRESET_TEXT" val="添加标题内容"/>
  <p:tag name="KSO_WM_UNIT_TEXT_FILL_FORE_SCHEMECOLOR_INDEX" val="1"/>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963_1*l_h_i*1_3_1"/>
  <p:tag name="KSO_WM_TEMPLATE_CATEGORY" val="diagram"/>
  <p:tag name="KSO_WM_TEMPLATE_INDEX" val="20231963"/>
  <p:tag name="KSO_WM_UNIT_LAYERLEVEL" val="1_1_1"/>
  <p:tag name="KSO_WM_TAG_VERSION" val="3.0"/>
  <p:tag name="KSO_WM_UNIT_LINE_FORE_SCHEMECOLOR_INDEX_BRIGHTNESS" val="0"/>
  <p:tag name="KSO_WM_UNIT_LINE_FILL_TYPE" val="2"/>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 name="KSO_WM_BEAUTIFY_FLAG" val="#wm#"/>
  <p:tag name="KSO_WM_UNIT_LINE_FORE_SCHEMECOLOR_INDEX" val="5"/>
</p:tagLst>
</file>

<file path=ppt/tags/tag468.xml><?xml version="1.0" encoding="utf-8"?>
<p:tagLst xmlns:p="http://schemas.openxmlformats.org/presentationml/2006/main">
  <p:tag name="KSO_WM_UNIT_VALUE" val="223*223"/>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1963_1*l_h_x*1_1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31963_1*l_i*1_1"/>
  <p:tag name="KSO_WM_TEMPLATE_CATEGORY" val="diagram"/>
  <p:tag name="KSO_WM_TEMPLATE_INDEX" val="20231963"/>
  <p:tag name="KSO_WM_UNIT_LAYERLEVEL" val="1_1"/>
  <p:tag name="KSO_WM_TAG_VERSION" val="3.0"/>
  <p:tag name="KSO_WM_UNIT_TEXT_FILL_FORE_SCHEMECOLOR_INDEX_BRIGHTNESS" val="0"/>
  <p:tag name="KSO_WM_UNIT_TEXT_FILL_TYPE" val="1"/>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solid&quot;:{&quot;brightness&quot;:0,&quot;colorType&quot;:1,&quot;foreColorIndex&quot;:5,&quot;transparency&quot;:0.6399999856948853},&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BEAUTIFY_FLAG" val="#wm#"/>
  <p:tag name="KSO_WM_UNIT_FILL_TYPE" val="1"/>
  <p:tag name="KSO_WM_UNIT_FILL_FORE_SCHEMECOLOR_INDEX" val="5"/>
  <p:tag name="KSO_WM_UNIT_FILL_FORE_SCHEMECOLOR_INDEX_BRIGHTNESS"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VALUE" val="208*208"/>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1963_1*l_h_x*1_4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71.xml><?xml version="1.0" encoding="utf-8"?>
<p:tagLst xmlns:p="http://schemas.openxmlformats.org/presentationml/2006/main">
  <p:tag name="KSO_WM_UNIT_VALUE" val="209*20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1963_1*l_h_x*1_2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72.xml><?xml version="1.0" encoding="utf-8"?>
<p:tagLst xmlns:p="http://schemas.openxmlformats.org/presentationml/2006/main">
  <p:tag name="KSO_WM_UNIT_VALUE" val="200*200"/>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1963_1*l_h_x*1_3_1"/>
  <p:tag name="KSO_WM_TEMPLATE_CATEGORY" val="diagram"/>
  <p:tag name="KSO_WM_TEMPLATE_INDEX" val="20231963"/>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UNIT_USESOURCEFORMAT_APPLY" val="1"/>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47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3_1*l_h_f*1_2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内容，文字是您思想的提炼"/>
  <p:tag name="KSO_WM_UNIT_TEXT_FILL_FORE_SCHEMECOLOR_INDEX" val="1"/>
  <p:tag name="KSO_WM_UNIT_TEXT_FILL_TYPE" val="1"/>
</p:tagLst>
</file>

<file path=ppt/tags/tag4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3_1*l_h_f*1_3_1"/>
  <p:tag name="KSO_WM_TEMPLATE_CATEGORY" val="diagram"/>
  <p:tag name="KSO_WM_TEMPLATE_INDEX" val="20231963"/>
  <p:tag name="KSO_WM_UNIT_LAYERLEVEL" val="1_1_1"/>
  <p:tag name="KSO_WM_TAG_VERSION" val="3.0"/>
  <p:tag name="KSO_WM_UNIT_TEXT_FILL_FORE_SCHEMECOLOR_INDEX_BRIGHTNESS" val="0.5"/>
  <p:tag name="KSO_WM_UNIT_VALUE" val="60"/>
  <p:tag name="KSO_WM_DIAGRAM_VERSION" val="3"/>
  <p:tag name="KSO_WM_DIAGRAM_COLOR_TRICK" val="1"/>
  <p:tag name="KSO_WM_DIAGRAM_COLOR_TEXT_CAN_REMOVE" val="n"/>
  <p:tag name="KSO_WM_DIAGRAM_MAX_ITEMCNT" val="4"/>
  <p:tag name="KSO_WM_DIAGRAM_MIN_ITEMCNT" val="4"/>
  <p:tag name="KSO_WM_DIAGRAM_VIRTUALLY_FRAME" val="{&quot;height&quot;:287.3823609152065,&quot;left&quot;:42.6,&quot;top&quot;:112.50157609266748,&quot;width&quot;:889.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UNIT_TEXT_TYPE" val="1"/>
  <p:tag name="KSO_WM_UNIT_TEXT_LAYER_COUNT" val="1"/>
  <p:tag name="KSO_WM_BEAUTIFY_FLAG" val="#wm#"/>
  <p:tag name="KSO_WM_UNIT_PRESET_TEXT" val="单击此处输入你的项正文，文字是您思想的提炼，单击此处文本内容"/>
  <p:tag name="KSO_WM_UNIT_TEXT_FILL_FORE_SCHEMECOLOR_INDEX" val="1"/>
  <p:tag name="KSO_WM_UNIT_TEXT_FILL_TYPE" val="1"/>
</p:tagLst>
</file>

<file path=ppt/tags/tag475.xml><?xml version="1.0" encoding="utf-8"?>
<p:tagLst xmlns:p="http://schemas.openxmlformats.org/presentationml/2006/main">
  <p:tag name="KSO_WM_SLIDE_ID" val="diagram20231963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diagram"/>
  <p:tag name="KSO_WM_TEMPLATE_INDEX" val="20231963"/>
  <p:tag name="KSO_WM_SLIDE_TYPE" val="text"/>
  <p:tag name="KSO_WM_SLIDE_SUBTYPE" val="diag"/>
  <p:tag name="KSO_WM_SLIDE_SIZE" val="805.441*287.35"/>
  <p:tag name="KSO_WM_SLIDE_POSITION" val="79.3998*152.002"/>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479.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quot;id\&quot;:\&quot;VCG41N1220975433\&quot;,\&quot;product_name\&quot;:\&quot;\&quot;,\&quot;intention_code\&quot;:\&quot;\&quot;}&quot;}*gallery_gallery_ai_v2.1.5_ONLINE*d6a70f117679e8c4865ed8c8fa3eccaf-slide-0"/>
  <p:tag name="KSO_WM_UNIT_FILL_FORE_SCHEMECOLOR_INDEX" val="5"/>
  <p:tag name="KSO_WM_UNIT_FILL_TYPE" val="1"/>
</p:tagLst>
</file>

<file path=ppt/tags/tag48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48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 name="KSO_WM_SLIDE_BACKGROUND_TYPE" val="general"/>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8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48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5,&quot;top&quot;:340.57504242183654,&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489.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49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9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49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gic7210407\&quot;,\&quot;product_name\&quot;:\&quot;\&quot;,\&quot;intention_code\&quot;:\&quot;\&quot;}&quot;}*gallery_gallery_ai_v2.1.5_ONLINE*38e6d56061c36befabcb3523ef4c9233-slide-0"/>
  <p:tag name="KSO_WM_UNIT_LINE_FILL_TYPE" val="2"/>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33936757\&quot;,\&quot;product_name\&quot;:\&quot;\&quot;,\&quot;intention_code\&quot;:\&quot;\&quot;}&quot;}*gallery_gallery_ai_v2.1.5_ONLINE*38e6d56061c36befabcb3523ef4c9233-slide-0"/>
  <p:tag name="KSO_WM_UNIT_LINE_FILL_TYPE" val="2"/>
  <p:tag name="KSO_WM_UNIT_USESOURCEFORMAT_APPLY" val="1"/>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10950195\&quot;,\&quot;product_name\&quot;:\&quot;\&quot;,\&quot;intention_code\&quot;:\&quot;\&quot;}&quot;}*gallery_gallery_ai_v2.1.5_ONLINE*38e6d56061c36befabcb3523ef4c9233-slide-0"/>
  <p:tag name="KSO_WM_UNIT_LINE_FILL_TYPE" val="2"/>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0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5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5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0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0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50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51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5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5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5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5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51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000000000002,&quot;top&quot;:131.90000141579168,&quot;width&quot;:85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517.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5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21.xml><?xml version="1.0" encoding="utf-8"?>
<p:tagLst xmlns:p="http://schemas.openxmlformats.org/presentationml/2006/main">
  <p:tag name="KSO_WM_DIAGRAM_VIRTUALLY_FRAME" val="{&quot;height&quot;:387.88141883502374,&quot;left&quot;:78.53535433070866,&quot;top&quot;:72.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674153742\&quot;,\&quot;product_name\&quot;:\&quot;\&quot;,\&quot;intention_code\&quot;:\&quot;\&quot;}&quot;}*gallery_gallery_ai_3.0.1_online*748a3e2939cd80d50b16ccaee7dfad8e-slide-0"/>
  <p:tag name="KSO_WM_UNIT_LINE_FILL_TYPE" val="2"/>
  <p:tag name="KSO_WM_UNIT_USESOURCEFORMAT_APPLY" val="1"/>
</p:tagLst>
</file>

<file path=ppt/tags/tag522.xml><?xml version="1.0" encoding="utf-8"?>
<p:tagLst xmlns:p="http://schemas.openxmlformats.org/presentationml/2006/main">
  <p:tag name="KSO_WM_DIAGRAM_VIRTUALLY_FRAME" val="{&quot;height&quot;:387.88141883502374,&quot;left&quot;:78.53535433070866,&quot;top&quot;:72.0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23.xml><?xml version="1.0" encoding="utf-8"?>
<p:tagLst xmlns:p="http://schemas.openxmlformats.org/presentationml/2006/main">
  <p:tag name="KSO_WM_DIAGRAM_VIRTUALLY_FRAME" val="{&quot;height&quot;:387.88141883502374,&quot;left&quot;:78.53535433070866,&quot;top&quot;:72.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11757545\&quot;,\&quot;product_name\&quot;:\&quot;\&quot;,\&quot;intention_code\&quot;:\&quot;\&quot;}&quot;}*gallery_gallery_ai_3.0.1_online*748a3e2939cd80d50b16ccaee7dfad8e-slide-0"/>
  <p:tag name="KSO_WM_UNIT_LINE_FILL_TYPE" val="2"/>
  <p:tag name="KSO_WM_UNIT_USESOURCEFORMAT_APPLY" val="1"/>
</p:tagLst>
</file>

<file path=ppt/tags/tag524.xml><?xml version="1.0" encoding="utf-8"?>
<p:tagLst xmlns:p="http://schemas.openxmlformats.org/presentationml/2006/main">
  <p:tag name="KSO_WM_DIAGRAM_VIRTUALLY_FRAME" val="{&quot;height&quot;:387.88141883502374,&quot;left&quot;:78.53535433070866,&quot;top&quot;:72.0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2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27.xml><?xml version="1.0" encoding="utf-8"?>
<p:tagLst xmlns:p="http://schemas.openxmlformats.org/presentationml/2006/main">
  <p:tag name="KSO_WM_DIAGRAM_VIRTUALLY_FRAME" val="{&quot;height&quot;:387.88141883502374,&quot;left&quot;:78.53535433070866,&quot;top&quot;:72.0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gic7175721\&quot;,\&quot;product_name\&quot;:\&quot;\&quot;,\&quot;intention_code\&quot;:\&quot;\&quot;}&quot;}*gallery_gallery_ai_3.0.1_online*748a3e2939cd80d50b16ccaee7dfad8e-slide-0"/>
  <p:tag name="KSO_WM_UNIT_LINE_FILL_TYPE" val="2"/>
  <p:tag name="KSO_WM_UNIT_USESOURCEFORMAT_APPLY" val="1"/>
</p:tagLst>
</file>

<file path=ppt/tags/tag528.xml><?xml version="1.0" encoding="utf-8"?>
<p:tagLst xmlns:p="http://schemas.openxmlformats.org/presentationml/2006/main">
  <p:tag name="KSO_WM_DIAGRAM_VIRTUALLY_FRAME" val="{&quot;height&quot;:387.88141883502374,&quot;left&quot;:78.53535433070866,&quot;top&quot;:72.09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78.53535433070866,&quot;top&quot;:72.0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31.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32.xml><?xml version="1.0" encoding="utf-8"?>
<p:tagLst xmlns:p="http://schemas.openxmlformats.org/presentationml/2006/main">
  <p:tag name="KSO_WM_SLIDE_BACKGROUND_TYPE" val="general"/>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25362730\&quot;,\&quot;product_name\&quot;:\&quot;\&quot;,\&quot;intention_code\&quot;:\&quot;\&quot;}&quot;}*gallery_gallery_ai_v2.1.5_ONLINE*4906438e3ee5d9cdea39d03d782844cc-slide-0"/>
  <p:tag name="KSO_WM_UNIT_LINE_FILL_TYPE" val="2"/>
  <p:tag name="KSO_WM_UNIT_USESOURCEFORMAT_APPLY"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542327078\&quot;,\&quot;product_name\&quot;:\&quot;\&quot;,\&quot;intention_code\&quot;:\&quot;\&quot;}&quot;}*gallery_gallery_ai_v2.1.5_ONLINE*4906438e3ee5d9cdea39d03d782844cc-slide-0"/>
  <p:tag name="KSO_WM_UNIT_LINE_FILL_TYPE" val="2"/>
  <p:tag name="KSO_WM_UNIT_USESOURCEFORMAT_APPLY" val="1"/>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10519322\&quot;,\&quot;product_name\&quot;:\&quot;\&quot;,\&quot;intention_code\&quot;:\&quot;\&quot;}&quot;}*gallery_gallery_ai_v2.1.5_ONLINE*4906438e3ee5d9cdea39d03d782844cc-slide-0"/>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05998464\&quot;,\&quot;product_name\&quot;:\&quot;\&quot;,\&quot;intention_code\&quot;:\&quot;\&quot;}&quot;}*gallery_gallery_ai_v2.1.5_ONLINE*4906438e3ee5d9cdea39d03d782844cc-slide-0"/>
  <p:tag name="KSO_WM_UNIT_LINE_FILL_TYPE" val="2"/>
  <p:tag name="KSO_WM_UNIT_USESOURCEFORMAT_APPLY" val="1"/>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44790937\&quot;,\&quot;product_name\&quot;:\&quot;\&quot;,\&quot;intention_code\&quot;:\&quot;\&quot;}&quot;}*gallery_gallery_ai_v2.1.5_ONLINE*4906438e3ee5d9cdea39d03d782844cc-slide-0"/>
  <p:tag name="KSO_WM_UNIT_LINE_FILL_TYPE" val="2"/>
  <p:tag name="KSO_WM_UNIT_USESOURCEFORMAT_APPLY"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97.83000870500692,&quot;top&quot;:110.49999999999997,&quot;width&quot;:761.41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4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551.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Lst>
</file>

<file path=ppt/tags/tag5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Lst>
</file>

<file path=ppt/tags/tag55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5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5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Lst>
</file>

<file path=ppt/tags/tag55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5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Lst>
</file>

<file path=ppt/tags/tag56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6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6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Lst>
</file>

<file path=ppt/tags/tag56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6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6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Lst>
</file>

<file path=ppt/tags/tag5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Lst>
</file>

<file path=ppt/tags/tag5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Lst>
</file>

<file path=ppt/tags/tag5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Lst>
</file>

<file path=ppt/tags/tag5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61.1051924575825,&quot;left&quot;:54.75,&quot;top&quot;:132.90716974714186,&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Lst>
</file>

<file path=ppt/tags/tag576.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58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73115609\&quot;,\&quot;product_name\&quot;:\&quot;\&quot;,\&quot;intention_code\&quot;:\&quot;\&quot;}&quot;}*gallery_gallery_ai_v2.1.5_ONLINE*c5a9b2e3264aaaab91550a7689e32a68-slide-0"/>
  <p:tag name="KSO_WM_UNIT_LINE_FILL_TYPE" val="2"/>
  <p:tag name="KSO_WM_UNIT_USESOURCEFORMAT_APPLY" val="1"/>
</p:tagLst>
</file>

<file path=ppt/tags/tag584.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496616611\&quot;,\&quot;product_name\&quot;:\&quot;\&quot;,\&quot;intention_code\&quot;:\&quot;\&quot;}&quot;}*gallery_gallery_ai_v2.1.5_ONLINE*c5a9b2e3264aaaab91550a7689e32a68-slide-0"/>
  <p:tag name="KSO_WM_UNIT_LINE_FILL_TYPE" val="2"/>
  <p:tag name="KSO_WM_UNIT_USESOURCEFORMAT_APPLY" val="1"/>
</p:tagLst>
</file>

<file path=ppt/tags/tag585.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150314282\&quot;,\&quot;product_name\&quot;:\&quot;\&quot;,\&quot;intention_code\&quot;:\&quot;\&quot;}&quot;}*gallery_gallery_ai_v2.1.5_ONLINE*c5a9b2e3264aaaab91550a7689e32a68-slide-0"/>
  <p:tag name="KSO_WM_UNIT_LINE_FILL_TYPE" val="2"/>
  <p:tag name="KSO_WM_UNIT_USESOURCEFORMAT_APPLY" val="1"/>
</p:tagLst>
</file>

<file path=ppt/tags/tag586.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473117590\&quot;,\&quot;product_name\&quot;:\&quot;\&quot;,\&quot;intention_code\&quot;:\&quot;\&quot;}&quot;}*gallery_gallery_ai_v2.1.5_ONLINE*c5a9b2e3264aaaab91550a7689e32a68-slide-0"/>
  <p:tag name="KSO_WM_UNIT_LINE_FILL_TYPE" val="2"/>
  <p:tag name="KSO_WM_UNIT_USESOURCEFORMAT_APPLY" val="1"/>
</p:tagLst>
</file>

<file path=ppt/tags/tag587.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quot;id\&quot;:\&quot;VCG41N1481351732\&quot;,\&quot;product_name\&quot;:\&quot;\&quot;,\&quot;intention_code\&quot;:\&quot;\&quot;}&quot;}*gallery_gallery_ai_v2.1.5_ONLINE*c5a9b2e3264aaaab91550a7689e32a68-slide-0"/>
  <p:tag name="KSO_WM_UNIT_LINE_FILL_TYPE" val="2"/>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5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5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593.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59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5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71.4754330708662,&quot;left&quot;:63.99015748031498,&quot;top&quot;:103.82456692913385,&quot;width&quot;:829.859842519685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598.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59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272_1*a*1"/>
  <p:tag name="KSO_WM_TEMPLATE_CATEGORY" val="custom"/>
  <p:tag name="KSO_WM_TEMPLATE_INDEX" val="20233272"/>
  <p:tag name="KSO_WM_UNIT_LAYERLEVEL" val="1"/>
  <p:tag name="KSO_WM_TAG_VERSION" val="3.0"/>
  <p:tag name="KSO_WM_BEAUTIFY_FLAG" val="#wm#"/>
  <p:tag name="KSO_WM_UNIT_VALUE" val="30"/>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 name="KSO_WM_SLIDE_BACKGROUND_TYPE" val="genera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541_1*l_h_i*1_1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gradient&quot;:[{&quot;brightness&quot;:0,&quot;colorType&quot;:1,&quot;foreColorIndex&quot;:5,&quot;pos&quot;:0.14000000059604645,&quot;transparency&quot;:0},{&quot;brightness&quot;:-0.25,&quot;colorType&quot;:1,&quot;foreColorIndex&quot;:5,&quot;pos&quot;:1,&quot;transparency&quot;:0}],&quot;type&quot;:3},&quot;glow&quot;:{&quot;colorType&quot;:0},&quot;line&quot;:{&quot;solidLine&quot;:{&quot;brightness&quot;:0,&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541_1*l_h_i*1_1_2"/>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solid&quot;:{&quot;brightness&quot;:0.80000001192092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541_1*l_h_f*1_1_1"/>
  <p:tag name="KSO_WM_TEMPLATE_CATEGORY" val="diagram"/>
  <p:tag name="KSO_WM_TEMPLATE_INDEX" val="20235541"/>
  <p:tag name="KSO_WM_UNIT_LAYERLEVEL" val="1_1_1"/>
  <p:tag name="KSO_WM_TAG_VERSION" val="3.0"/>
  <p:tag name="KSO_WM_BEAUTIFY_FLAG" val="#wm#"/>
  <p:tag name="KSO_WM_UNIT_VALUE" val="34"/>
  <p:tag name="KSO_WM_DIAGRAM_VERSION" val="3"/>
  <p:tag name="KSO_WM_DIAGRAM_COLOR_TRICK" val="1"/>
  <p:tag name="KSO_WM_DIAGRAM_COLOR_TEXT_CAN_REMOVE" val="n"/>
  <p:tag name="KSO_WM_UNIT_PRESET_TEXT" val="单击添加正文，文字是您思想的提炼，请言简意赅阐述内容。"/>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541_1*l_h_a*1_1_1"/>
  <p:tag name="KSO_WM_TEMPLATE_CATEGORY" val="diagram"/>
  <p:tag name="KSO_WM_TEMPLATE_INDEX" val="20235541"/>
  <p:tag name="KSO_WM_UNIT_LAYERLEVEL" val="1_1_1"/>
  <p:tag name="KSO_WM_TAG_VERSION" val="3.0"/>
  <p:tag name="KSO_WM_BEAUTIFY_FLAG" val="#wm#"/>
  <p:tag name="KSO_WM_UNIT_VALUE" val="13"/>
  <p:tag name="KSO_WM_DIAGRAM_VERSION" val="3"/>
  <p:tag name="KSO_WM_DIAGRAM_COLOR_TRICK" val="1"/>
  <p:tag name="KSO_WM_DIAGRAM_COLOR_TEXT_CAN_REMOVE" val="n"/>
  <p:tag name="KSO_WM_UNIT_PRESET_TEXT" val="单击添加项标题"/>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541_1*l_h_i*1_2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brightness&quot;:0,&quot;colorType&quot;:1,&quot;foreColorIndex&quot;:5,&quot;transparency&quot;:0.7993299961090088},&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5541_1*l_h_i*1_2_3"/>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4"/>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541_1*l_h_f*1_2_1"/>
  <p:tag name="KSO_WM_TEMPLATE_CATEGORY" val="diagram"/>
  <p:tag name="KSO_WM_TEMPLATE_INDEX" val="20235541"/>
  <p:tag name="KSO_WM_UNIT_LAYERLEVEL" val="1_1_1"/>
  <p:tag name="KSO_WM_TAG_VERSION" val="3.0"/>
  <p:tag name="KSO_WM_BEAUTIFY_FLAG" val="#wm#"/>
  <p:tag name="KSO_WM_UNIT_VALUE" val="34"/>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541_1*l_h_a*1_2_1"/>
  <p:tag name="KSO_WM_TEMPLATE_CATEGORY" val="diagram"/>
  <p:tag name="KSO_WM_TEMPLATE_INDEX" val="20235541"/>
  <p:tag name="KSO_WM_UNIT_LAYERLEVEL" val="1_1_1"/>
  <p:tag name="KSO_WM_TAG_VERSION" val="3.0"/>
  <p:tag name="KSO_WM_BEAUTIFY_FLAG" val="#wm#"/>
  <p:tag name="KSO_WM_UNIT_VALUE" val="13"/>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541_1*l_h_i*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gradient&quot;:[{&quot;brightness&quot;:0,&quot;colorType&quot;:1,&quot;foreColorIndex&quot;:5,&quot;pos&quot;:0.14000000059604645,&quot;transparency&quot;:0},{&quot;brightness&quot;:-0.25,&quot;colorType&quot;:1,&quot;foreColorIndex&quot;:5,&quot;pos&quot;:1,&quot;transparency&quot;:0}],&quot;type&quot;:3},&quot;glow&quot;:{&quot;colorType&quot;:0},&quot;line&quot;:{&quot;solidLine&quot;:{&quot;brightness&quot;:0,&quot;colorType&quot;:1,&quot;foreColorIndex&quot;:5,&quot;transparency&quot;:0.800000011920929},&quot;type&quot;:1},&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5541_1*l_h_i*1_3_2"/>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8"/>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solid&quot;:{&quot;brightness&quot;:0.800000011920929,&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541_1*l_h_f*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正文，文字是您思想的提炼，请言简阐述内容。"/>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541_1*l_h_a*1_3_1"/>
  <p:tag name="KSO_WM_TEMPLATE_CATEGORY" val="diagram"/>
  <p:tag name="KSO_WM_TEMPLATE_INDEX" val="20235541"/>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添加项标题"/>
  <p:tag name="KSO_WM_UNIT_TEXT_TYPE" val="1"/>
  <p:tag name="KSO_WM_DIAGRAM_MAX_ITEMCNT" val="5"/>
  <p:tag name="KSO_WM_DIAGRAM_MIN_ITEMCNT" val="3"/>
  <p:tag name="KSO_WM_DIAGRAM_VIRTUALLY_FRAME" val="{&quot;height&quot;:386.85,&quot;left&quot;:48.04998696229222,&quot;top&quot;:104.45,&quot;width&quot;:883.50001303770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612.xml><?xml version="1.0" encoding="utf-8"?>
<p:tagLst xmlns:p="http://schemas.openxmlformats.org/presentationml/2006/main">
  <p:tag name="KSO_WM_SLIDE_ID" val="custom20233272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72"/>
  <p:tag name="KSO_WM_SLIDE_TYPE" val="text"/>
  <p:tag name="KSO_WM_SLIDE_SUBTYPE" val="picTxt"/>
  <p:tag name="KSO_WM_SLIDE_SIZE" val="408.189*333.15"/>
  <p:tag name="KSO_WM_SLIDE_POSITION" val="48.05*158.15"/>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404542]}"/>
</p:tagLst>
</file>

<file path=ppt/tags/tag6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0.38535433070865,&quot;top&quot;:102.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1*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0.38535433070865,&quot;top&quot;:102.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1*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616.xml><?xml version="1.0" encoding="utf-8"?>
<p:tagLst xmlns:p="http://schemas.openxmlformats.org/presentationml/2006/main">
  <p:tag name="KSO_WM_DIAGRAM_VIRTUALLY_FRAME" val="{&quot;height&quot;:387.8813400948663,&quot;left&quot;:80.38535433070865,&quot;top&quot;:102.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1*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58876619\&quot;,\&quot;product_name\&quot;:\&quot;\&quot;,\&quot;intention_code\&quot;:\&quot;\&quot;}&quot;}*gallery_gallery_ai_v2.1.5_ONLINE*1400d3f675bb5a36a848fa12a51fbfe3-slide-0"/>
  <p:tag name="KSO_WM_UNIT_LINE_FILL_TYPE" val="2"/>
  <p:tag name="KSO_WM_UNIT_USESOURCEFORMAT_APPLY" val="1"/>
</p:tagLst>
</file>

<file path=ppt/tags/tag617.xml><?xml version="1.0" encoding="utf-8"?>
<p:tagLst xmlns:p="http://schemas.openxmlformats.org/presentationml/2006/main">
  <p:tag name="KSO_WM_DIAGRAM_VIRTUALLY_FRAME" val="{&quot;height&quot;:387.8813400948663,&quot;left&quot;:80.38535433070865,&quot;top&quot;:102.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1*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618.xml><?xml version="1.0" encoding="utf-8"?>
<p:tagLst xmlns:p="http://schemas.openxmlformats.org/presentationml/2006/main">
  <p:tag name="KSO_WM_DIAGRAM_VIRTUALLY_FRAME" val="{&quot;height&quot;:387.8813400948663,&quot;left&quot;:80.38535433070865,&quot;top&quot;:102.44653392088176,&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1*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33965967\&quot;,\&quot;product_name\&quot;:\&quot;\&quot;,\&quot;intention_code\&quot;:\&quot;\&quot;}&quot;}*gallery_gallery_ai_v2.1.5_ONLINE*1400d3f675bb5a36a848fa12a51fbfe3-slide-0"/>
  <p:tag name="KSO_WM_UNIT_LINE_FILL_TYPE" val="2"/>
  <p:tag name="KSO_WM_UNIT_USESOURCEFORMAT_APPLY" val="1"/>
</p:tagLst>
</file>

<file path=ppt/tags/tag619.xml><?xml version="1.0" encoding="utf-8"?>
<p:tagLst xmlns:p="http://schemas.openxmlformats.org/presentationml/2006/main">
  <p:tag name="KSO_WM_DIAGRAM_VIRTUALLY_FRAME" val="{&quot;height&quot;:387.8813400948663,&quot;left&quot;:80.38535433070865,&quot;top&quot;:102.44653392088176,&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1*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0.38535433070865,&quot;top&quot;:102.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1*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3400948663,&quot;left&quot;:80.38535433070865,&quot;top&quot;:102.44653392088176,&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1*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622.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623.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generate_slide_ai*{&quot;ai_type&quot;:&quot;generate_single_page&quot;,&quot;id&quot;:&quot;{\&quot;id\&quot;:\&quot;VCG41N475201280\&quot;,\&quot;product_name\&quot;:\&quot;\&quot;,\&quot;intention_code\&quot;:\&quot;\&quot;}&quot;}*gallery_gallery_ai_3.0.1_online*b574242c15b411d6f7ec80de52f86650-slide-0"/>
  <p:tag name="KSO_WM_UNIT_FILL_FORE_SCHEMECOLOR_INDEX" val="5"/>
  <p:tag name="KSO_WM_UNIT_FILL_TYPE" val="1"/>
</p:tagLst>
</file>

<file path=ppt/tags/tag6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62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6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6_3*l_h_f*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3*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2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6_3*l_h_f*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2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6_3*l_h_a*1_3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6_3*l_h_f*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TEXT_LAYER_COUNT" val="1"/>
  <p:tag name="KSO_WM_UNIT_PRESET_TEXT" val="单击此处输入你的项正文，请尽量言简意赅的阐述观点，单击此处输入你的项正文。"/>
  <p:tag name="KSO_WM_UNIT_USESOURCEFORMAT_APPLY" val="1"/>
</p:tagLst>
</file>

<file path=ppt/tags/tag63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3*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750363183209,&quot;left&quot;:120.2,&quot;top&quot;:340.57504242183654,&quot;width&quot;:76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 name="KSO_WM_UNIT_USESOURCEFORMAT_APPLY" val="1"/>
</p:tagLst>
</file>

<file path=ppt/tags/tag632.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63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3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3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3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4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6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6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6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49.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5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653991796\&quot;,\&quot;product_name\&quot;:\&quot;\&quot;,\&quot;intention_code\&quot;:\&quot;\&quot;}&quot;}*gallery_gallery_ai_v2.1.5_ONLINE*6b4a67d7f748fd08b6fe1ab5886dd50d-slide-0"/>
  <p:tag name="KSO_WM_UNIT_FILL_FORE_SCHEMECOLOR_INDEX" val="5"/>
  <p:tag name="KSO_WM_UNIT_FILL_TYPE" val="1"/>
  <p:tag name="KSO_WM_UNIT_LINE_FORE_SCHEMECOLOR_INDEX" val="5"/>
  <p:tag name="KSO_WM_UNIT_LINE_FILL_TYPE" val="2"/>
  <p:tag name="KSO_WM_UNIT_USESOURCEFORMAT_APPLY" val="1"/>
</p:tagLst>
</file>

<file path=ppt/tags/tag6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5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6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6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6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6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66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66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66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6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63181670\&quot;,\&quot;product_name\&quot;:\&quot;\&quot;,\&quot;intention_code\&quot;:\&quot;\&quot;}&quot;}*gallery_gallery_ai_v2.1.5_ONLINE*b762ece8ee1258ab5948879ce5bc1fb0-slide-0"/>
  <p:tag name="KSO_WM_UNIT_LINE_FILL_TYPE" val="2"/>
  <p:tag name="KSO_WM_UNIT_USESOURCEFORMAT_APPLY" val="1"/>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263880502\&quot;,\&quot;product_name\&quot;:\&quot;\&quot;,\&quot;intention_code\&quot;:\&quot;\&quot;}&quot;}*gallery_gallery_ai_v2.1.5_ONLINE*b762ece8ee1258ab5948879ce5bc1fb0-slide-0"/>
  <p:tag name="KSO_WM_UNIT_LINE_FILL_TYPE" val="2"/>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76622055\&quot;,\&quot;product_name\&quot;:\&quot;\&quot;,\&quot;intention_code\&quot;:\&quot;\&quot;}&quot;}*gallery_gallery_ai_v2.1.5_ONLINE*b762ece8ee1258ab5948879ce5bc1fb0-slide-0"/>
  <p:tag name="KSO_WM_UNIT_LINE_FILL_TYPE" val="2"/>
  <p:tag name="KSO_WM_UNIT_USESOURCEFORMAT_APPLY" val="1"/>
</p:tagLst>
</file>

<file path=ppt/tags/tag67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 name="KSO_WM_UNIT_FILL_FORE_SCHEMECOLOR_INDEX" val="14"/>
  <p:tag name="KSO_WM_UNIT_TEXT_FILL_FORE_SCHEMECOLOR_INDEX" val="13"/>
  <p:tag name="KSO_WM_UNIT_TEXT_FILL_TYPE" val="1"/>
  <p:tag name="KSO_WM_UNIT_USESOURCEFORMAT_APPLY" val="1"/>
</p:tagLst>
</file>

<file path=ppt/tags/tag678.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18"/>
  <p:tag name="KSO_WM_UNIT_ID" val="custom20233218_1*a*1"/>
  <p:tag name="KSO_WM_UNIT_PRESET_TEXT" val="单击此处添加标题内容"/>
  <p:tag name="KSO_WM_UNIT_TEXT_TYPE" val="1"/>
  <p:tag name="KSO_WM_UNIT_TEXT_FILL_FORE_SCHEMECOLOR_INDEX" val="2"/>
  <p:tag name="KSO_WM_UNIT_TEXT_FILL_TYPE" val="1"/>
  <p:tag name="KSO_WM_UNIT_USESOURCEFORMAT_APPLY" val="1"/>
  <p:tag name="KSO_WM_SLIDE_BACKGROUND_TYPE" val="general"/>
</p:tagLst>
</file>

<file path=ppt/tags/tag6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6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6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68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68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6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68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68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6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8"/>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69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69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69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9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9"/>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69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69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69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6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0"/>
  <p:tag name="KSO_WM_UNIT_LINE_FILL_TYPE" val="2"/>
  <p:tag name="KSO_WM_UNIT_TEXT_FILL_FORE_SCHEMECOLOR_INDEX" val="2"/>
  <p:tag name="KSO_WM_UNIT_TEXT_FILL_TYPE" val="1"/>
  <p:tag name="KSO_WM_UNIT_USESOURCEFORMAT_APPLY" val="1"/>
  <p:tag name="KSO_WM_DIAGRAM_USE_COLOR_VALUE" val="{&quot;color_scheme&quot;:1,&quot;theme_color_indexes&quot;:[9,10,9,10,9,1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0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 name="KSO_WM_UNIT_USESOURCEFORMAT_APPLY" val="1"/>
  <p:tag name="KSO_WM_DIAGRAM_USE_COLOR_VALUE" val="{&quot;color_scheme&quot;:1,&quot;theme_color_indexes&quot;:[9,10,9,10,9,10]}"/>
</p:tagLst>
</file>

<file path=ppt/tags/tag70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 name="KSO_WM_UNIT_USESOURCEFORMAT_APPLY" val="1"/>
  <p:tag name="KSO_WM_DIAGRAM_USE_COLOR_VALUE" val="{&quot;color_scheme&quot;:1,&quot;theme_color_indexes&quot;:[9,10,9,10,9,10]}"/>
</p:tagLst>
</file>

<file path=ppt/tags/tag70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73.0928302528581,&quot;left&quot;:53.85,&quot;top&quot;:114.50716974714187,&quot;width&quot;:851.13133858267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 name="KSO_WM_UNIT_USESOURCEFORMAT_APPLY" val="1"/>
  <p:tag name="KSO_WM_DIAGRAM_USE_COLOR_VALUE" val="{&quot;color_scheme&quot;:1,&quot;theme_color_indexes&quot;:[9,10,9,10,9,10]}"/>
</p:tagLst>
</file>

<file path=ppt/tags/tag70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 name="KSO_WM_SLIDE_SOURCE" val="WPPAIGenerateSlide"/>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705.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MH_PIC_SOURCE_TYPE" val="generate_slide_ai*{&quot;ai_type&quot;:&quot;generate_single_page&quot;,&quot;id&quot;:&quot;{\&quot;id\&quot;:\&quot;VCG211233791634\&quot;,\&quot;product_name\&quot;:\&quot;\&quot;,\&quot;intention_code\&quot;:\&quot;\&quot;}&quot;}*gallery_gallery_ai_v2.1.5_ONLINE*d769c9b96831bd2de603ef66e0b18681-slide-0"/>
  <p:tag name="KSO_WM_UNIT_FILL_FORE_SCHEMECOLOR_INDEX" val="5"/>
  <p:tag name="KSO_WM_UNIT_FILL_TYPE" val="1"/>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709.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65.72811023622035,&quot;left&quot;:424.4,&quot;top&quot;:101.10803149606299,&quot;width&quot;:493.09976377952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7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26.xml><?xml version="1.0" encoding="utf-8"?>
<p:tagLst xmlns:p="http://schemas.openxmlformats.org/presentationml/2006/main">
  <p:tag name="KSO_WM_DIAGRAM_VIRTUALLY_FRAME" val="{&quot;height&quot;:420.0970078740158,&quot;left&quot;:65.03590551181102,&quot;top&quot;:98.75,&quot;width&quot;:810.4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233791634\&quot;,\&quot;product_name\&quot;:\&quot;\&quot;,\&quot;intention_code\&quot;:\&quot;\&quot;}&quot;}*gallery_gallery_ai_v2.1.5_ONLINE*dc170391f52ceecf1e4a8919f5f84fdc-slide-0"/>
  <p:tag name="KSO_WM_UNIT_LINE_FILL_TYPE" val="2"/>
  <p:tag name="KSO_WM_UNIT_USESOURCEFORMAT_APPLY" val="1"/>
</p:tagLst>
</file>

<file path=ppt/tags/tag727.xml><?xml version="1.0" encoding="utf-8"?>
<p:tagLst xmlns:p="http://schemas.openxmlformats.org/presentationml/2006/main">
  <p:tag name="KSO_WM_DIAGRAM_VIRTUALLY_FRAME" val="{&quot;height&quot;:420.0970078740158,&quot;left&quot;:65.03590551181102,&quot;top&quot;:98.75,&quot;width&quot;:810.4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28.xml><?xml version="1.0" encoding="utf-8"?>
<p:tagLst xmlns:p="http://schemas.openxmlformats.org/presentationml/2006/main">
  <p:tag name="KSO_WM_DIAGRAM_VIRTUALLY_FRAME" val="{&quot;height&quot;:420.0970078740158,&quot;left&quot;:65.03590551181102,&quot;top&quot;:98.75,&quot;width&quot;:810.4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40662045\&quot;,\&quot;product_name\&quot;:\&quot;\&quot;,\&quot;intention_code\&quot;:\&quot;\&quot;}&quot;}*gallery_gallery_ai_v2.1.5_ONLINE*dc170391f52ceecf1e4a8919f5f84fdc-slide-0"/>
  <p:tag name="KSO_WM_UNIT_LINE_FILL_TYPE" val="2"/>
  <p:tag name="KSO_WM_UNIT_USESOURCEFORMAT_APPLY" val="1"/>
</p:tagLst>
</file>

<file path=ppt/tags/tag729.xml><?xml version="1.0" encoding="utf-8"?>
<p:tagLst xmlns:p="http://schemas.openxmlformats.org/presentationml/2006/main">
  <p:tag name="KSO_WM_DIAGRAM_VIRTUALLY_FRAME" val="{&quot;height&quot;:420.0970078740158,&quot;left&quot;:65.03590551181102,&quot;top&quot;:98.75,&quot;width&quot;:810.4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3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32.xml><?xml version="1.0" encoding="utf-8"?>
<p:tagLst xmlns:p="http://schemas.openxmlformats.org/presentationml/2006/main">
  <p:tag name="KSO_WM_DIAGRAM_VIRTUALLY_FRAME" val="{&quot;height&quot;:420.0970078740158,&quot;left&quot;:65.03590551181102,&quot;top&quot;:98.75,&quot;width&quot;:810.4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401144669\&quot;,\&quot;product_name\&quot;:\&quot;\&quot;,\&quot;intention_code\&quot;:\&quot;\&quot;}&quot;}*gallery_gallery_ai_v2.1.5_ONLINE*dc170391f52ceecf1e4a8919f5f84fdc-slide-0"/>
  <p:tag name="KSO_WM_UNIT_LINE_FILL_TYPE" val="2"/>
  <p:tag name="KSO_WM_UNIT_USESOURCEFORMAT_APPLY" val="1"/>
</p:tagLst>
</file>

<file path=ppt/tags/tag733.xml><?xml version="1.0" encoding="utf-8"?>
<p:tagLst xmlns:p="http://schemas.openxmlformats.org/presentationml/2006/main">
  <p:tag name="KSO_WM_DIAGRAM_VIRTUALLY_FRAME" val="{&quot;height&quot;:420.0970078740158,&quot;left&quot;:65.03590551181102,&quot;top&quot;:98.75,&quot;width&quot;:810.4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7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36.xml><?xml version="1.0" encoding="utf-8"?>
<p:tagLst xmlns:p="http://schemas.openxmlformats.org/presentationml/2006/main">
  <p:tag name="KSO_WM_DIAGRAM_VIRTUALLY_FRAME" val="{&quot;height&quot;:420.0970078740158,&quot;left&quot;:65.03590551181102,&quot;top&quot;:98.75,&quot;width&quot;:810.4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211141708259\&quot;,\&quot;product_name\&quot;:\&quot;\&quot;,\&quot;intention_code\&quot;:\&quot;\&quot;}&quot;}*gallery_gallery_ai_v2.1.5_ONLINE*dc170391f52ceecf1e4a8919f5f84fdc-slide-0"/>
  <p:tag name="KSO_WM_UNIT_LINE_FILL_TYPE" val="2"/>
  <p:tag name="KSO_WM_UNIT_USESOURCEFORMAT_APPLY" val="1"/>
</p:tagLst>
</file>

<file path=ppt/tags/tag737.xml><?xml version="1.0" encoding="utf-8"?>
<p:tagLst xmlns:p="http://schemas.openxmlformats.org/presentationml/2006/main">
  <p:tag name="KSO_WM_DIAGRAM_VIRTUALLY_FRAME" val="{&quot;height&quot;:420.0970078740158,&quot;left&quot;:65.03590551181102,&quot;top&quot;:98.75,&quot;width&quot;:810.4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7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0.0970078740158,&quot;left&quot;:65.03590551181102,&quot;top&quot;:98.75,&quot;width&quot;:810.4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4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7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744.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74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7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68237334\&quot;,\&quot;product_name\&quot;:\&quot;\&quot;,\&quot;intention_code\&quot;:\&quot;\&quot;}&quot;}*gallery_gallery_ai_v2.1.5_ONLINE*1b5332ff4830160cd912fd0a26322a06-slide-0"/>
  <p:tag name="KSO_WM_UNIT_LINE_FILL_TYPE" val="2"/>
  <p:tag name="KSO_WM_UNIT_USESOURCEFORMAT_APPLY" val="1"/>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67778765\&quot;,\&quot;product_name\&quot;:\&quot;\&quot;,\&quot;intention_code\&quot;:\&quot;\&quot;}&quot;}*gallery_gallery_ai_v2.1.5_ONLINE*1b5332ff4830160cd912fd0a26322a06-slide-0"/>
  <p:tag name="KSO_WM_UNIT_LINE_FILL_TYPE" val="2"/>
  <p:tag name="KSO_WM_UNIT_USESOURCEFORMAT_APPLY" val="1"/>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97686670\&quot;,\&quot;product_name\&quot;:\&quot;\&quot;,\&quot;intention_code\&quot;:\&quot;\&quot;}&quot;}*gallery_gallery_ai_v2.1.5_ONLINE*1b5332ff4830160cd912fd0a26322a06-slide-0"/>
  <p:tag name="KSO_WM_UNIT_LINE_FILL_TYPE" val="2"/>
  <p:tag name="KSO_WM_UNIT_USESOURCEFORMAT_APPLY" val="1"/>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491606217\&quot;,\&quot;product_name\&quot;:\&quot;\&quot;,\&quot;intention_code\&quot;:\&quot;\&quot;}&quot;}*gallery_gallery_ai_v2.1.5_ONLINE*1b5332ff4830160cd912fd0a26322a06-slide-0"/>
  <p:tag name="KSO_WM_UNIT_LINE_FILL_TYPE" val="2"/>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4.97999999999998,&quot;top&quot;:117.79999999999998,&quot;width&quot;:798.3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5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75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6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211403168397\&quot;,\&quot;product_name\&quot;:\&quot;\&quot;,\&quot;intention_code\&quot;:\&quot;\&quot;}&quot;}*gallery_gallery_ai_v2.1.5_ONLINE*d95e3f6dd0ad6177874e9743e4ae03a8-slide-0"/>
  <p:tag name="KSO_WM_UNIT_FILL_FORE_SCHEMECOLOR_INDEX" val="5"/>
  <p:tag name="KSO_WM_UNIT_FILL_TYPE" val="1"/>
  <p:tag name="KSO_WM_UNIT_LINE_FORE_SCHEMECOLOR_INDEX" val="5"/>
  <p:tag name="KSO_WM_UNIT_LINE_FILL_TYPE" val="2"/>
  <p:tag name="KSO_WM_UNIT_USESOURCEFORMAT_APPLY" val="1"/>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7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30.15,&quot;top&quot;:110.6,&quot;width&quot;:517.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30.15,&quot;top&quot;:110.6,&quot;width&quot;:517.7}"/>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77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77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82.xml><?xml version="1.0" encoding="utf-8"?>
<p:tagLst xmlns:p="http://schemas.openxmlformats.org/presentationml/2006/main">
  <p:tag name="KSO_WM_DIAGRAM_VIRTUALLY_FRAME" val="{&quot;height&quot;:433.8470078740158,&quot;left&quot;:82.93590551181101,&quot;top&quot;:85,&quot;width&quot;:800.2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74846780\&quot;,\&quot;product_name\&quot;:\&quot;\&quot;,\&quot;intention_code\&quot;:\&quot;\&quot;}&quot;}*gallery_gallery_ai_v2.1.5_ONLINE*3b0f8887dd091016445c43d710cd26e4-slide-0"/>
  <p:tag name="KSO_WM_UNIT_LINE_FILL_TYPE" val="2"/>
  <p:tag name="KSO_WM_UNIT_USESOURCEFORMAT_APPLY" val="1"/>
</p:tagLst>
</file>

<file path=ppt/tags/tag783.xml><?xml version="1.0" encoding="utf-8"?>
<p:tagLst xmlns:p="http://schemas.openxmlformats.org/presentationml/2006/main">
  <p:tag name="KSO_WM_DIAGRAM_VIRTUALLY_FRAME" val="{&quot;height&quot;:433.8470078740158,&quot;left&quot;:82.93590551181101,&quot;top&quot;:85,&quot;width&quot;:800.214094488189}"/>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784.xml><?xml version="1.0" encoding="utf-8"?>
<p:tagLst xmlns:p="http://schemas.openxmlformats.org/presentationml/2006/main">
  <p:tag name="KSO_WM_DIAGRAM_VIRTUALLY_FRAME" val="{&quot;height&quot;:433.8470078740158,&quot;left&quot;:82.93590551181101,&quot;top&quot;:85,&quot;width&quot;:800.2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82269980\&quot;,\&quot;product_name\&quot;:\&quot;\&quot;,\&quot;intention_code\&quot;:\&quot;\&quot;}&quot;}*gallery_gallery_ai_v2.1.5_ONLINE*3b0f8887dd091016445c43d710cd26e4-slide-0"/>
  <p:tag name="KSO_WM_UNIT_LINE_FILL_TYPE" val="2"/>
  <p:tag name="KSO_WM_UNIT_USESOURCEFORMAT_APPLY" val="1"/>
</p:tagLst>
</file>

<file path=ppt/tags/tag785.xml><?xml version="1.0" encoding="utf-8"?>
<p:tagLst xmlns:p="http://schemas.openxmlformats.org/presentationml/2006/main">
  <p:tag name="KSO_WM_DIAGRAM_VIRTUALLY_FRAME" val="{&quot;height&quot;:433.8470078740158,&quot;left&quot;:82.93590551181101,&quot;top&quot;:85,&quot;width&quot;:800.214094488189}"/>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7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8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88.xml><?xml version="1.0" encoding="utf-8"?>
<p:tagLst xmlns:p="http://schemas.openxmlformats.org/presentationml/2006/main">
  <p:tag name="KSO_WM_DIAGRAM_VIRTUALLY_FRAME" val="{&quot;height&quot;:433.8470078740158,&quot;left&quot;:82.93590551181101,&quot;top&quot;:85,&quot;width&quot;:800.2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211244776484\&quot;,\&quot;product_name\&quot;:\&quot;\&quot;,\&quot;intention_code\&quot;:\&quot;\&quot;}&quot;}*gallery_gallery_ai_v2.1.5_ONLINE*3b0f8887dd091016445c43d710cd26e4-slide-0"/>
  <p:tag name="KSO_WM_UNIT_LINE_FILL_TYPE" val="2"/>
  <p:tag name="KSO_WM_UNIT_USESOURCEFORMAT_APPLY" val="1"/>
</p:tagLst>
</file>

<file path=ppt/tags/tag789.xml><?xml version="1.0" encoding="utf-8"?>
<p:tagLst xmlns:p="http://schemas.openxmlformats.org/presentationml/2006/main">
  <p:tag name="KSO_WM_DIAGRAM_VIRTUALLY_FRAME" val="{&quot;height&quot;:433.8470078740158,&quot;left&quot;:82.93590551181101,&quot;top&quot;:85,&quot;width&quot;:800.214094488189}"/>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792.xml><?xml version="1.0" encoding="utf-8"?>
<p:tagLst xmlns:p="http://schemas.openxmlformats.org/presentationml/2006/main">
  <p:tag name="KSO_WM_DIAGRAM_VIRTUALLY_FRAME" val="{&quot;height&quot;:433.8470078740158,&quot;left&quot;:82.93590551181101,&quot;top&quot;:85,&quot;width&quot;:800.214094488189}"/>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66997871\&quot;,\&quot;product_name\&quot;:\&quot;\&quot;,\&quot;intention_code\&quot;:\&quot;\&quot;}&quot;}*gallery_gallery_ai_v2.1.5_ONLINE*3b0f8887dd091016445c43d710cd26e4-slide-0"/>
  <p:tag name="KSO_WM_UNIT_LINE_FILL_TYPE" val="2"/>
  <p:tag name="KSO_WM_UNIT_USESOURCEFORMAT_APPLY" val="1"/>
</p:tagLst>
</file>

<file path=ppt/tags/tag793.xml><?xml version="1.0" encoding="utf-8"?>
<p:tagLst xmlns:p="http://schemas.openxmlformats.org/presentationml/2006/main">
  <p:tag name="KSO_WM_DIAGRAM_VIRTUALLY_FRAME" val="{&quot;height&quot;:433.8470078740158,&quot;left&quot;:82.93590551181101,&quot;top&quot;:85,&quot;width&quot;:800.214094488189}"/>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7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7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3.8470078740158,&quot;left&quot;:82.93590551181101,&quot;top&quot;:85,&quot;width&quot;:800.214094488189}"/>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79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2*l_h_f*1_1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7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2*l_h_a*1_1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2*l_h_i*1_1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2*l_h_f*1_2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2*l_h_a*1_2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2*l_h_i*1_2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2*l_h_f*1_3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观点，以便观者理解您传达的思想。"/>
  <p:tag name="KSO_WM_UNIT_TEXT_FILL_FORE_SCHEMECOLOR_INDEX" val="1"/>
  <p:tag name="KSO_WM_UNIT_TEXT_FILL_TYPE" val="1"/>
  <p:tag name="KSO_WM_UNIT_USESOURCEFORMAT_APPLY" val="1"/>
</p:tagLst>
</file>

<file path=ppt/tags/tag8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2*l_h_a*1_3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2*l_h_i*1_3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0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7_2*l_h_f*1_4_1"/>
  <p:tag name="KSO_WM_TEMPLATE_CATEGORY" val="diagram"/>
  <p:tag name="KSO_WM_TEMPLATE_INDEX" val="20233337"/>
  <p:tag name="KSO_WM_UNIT_LAYERLEVEL" val="1_1_1"/>
  <p:tag name="KSO_WM_TAG_VERSION" val="3.0"/>
  <p:tag name="KSO_WM_UNIT_TEXT_FILL_FORE_SCHEMECOLOR_INDEX_BRIGHTNESS" val="0.2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简明扼要地阐述您的内容观点，以便观者准确地理解您传达的思想。"/>
  <p:tag name="KSO_WM_UNIT_TEXT_FILL_FORE_SCHEMECOLOR_INDEX" val="1"/>
  <p:tag name="KSO_WM_UNIT_TEXT_FILL_TYPE" val="1"/>
  <p:tag name="KSO_WM_UNIT_USESOURCEFORMAT_APPLY" val="1"/>
</p:tagLst>
</file>

<file path=ppt/tags/tag8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7_2*l_h_a*1_4_1"/>
  <p:tag name="KSO_WM_TEMPLATE_CATEGORY" val="diagram"/>
  <p:tag name="KSO_WM_TEMPLATE_INDEX" val="20233337"/>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37_2*l_h_i*1_4_1"/>
  <p:tag name="KSO_WM_TEMPLATE_CATEGORY" val="diagram"/>
  <p:tag name="KSO_WM_TEMPLATE_INDEX" val="2023333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1_2"/>
  <p:tag name="KSO_WM_TEMPLATE_CATEGORY" val="diagram"/>
  <p:tag name="KSO_WM_TEMPLATE_INDEX" val="20233337"/>
  <p:tag name="KSO_WM_UNIT_LAYERLEVEL" val="1_1_1"/>
  <p:tag name="KSO_WM_TAG_VERSION" val="3.0"/>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2_2"/>
  <p:tag name="KSO_WM_TEMPLATE_CATEGORY" val="diagram"/>
  <p:tag name="KSO_WM_TEMPLATE_INDEX" val="20233337"/>
  <p:tag name="KSO_WM_UNIT_LAYERLEVEL" val="1_1_1"/>
  <p:tag name="KSO_WM_TAG_VERSION" val="3.0"/>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3_2"/>
  <p:tag name="KSO_WM_TEMPLATE_CATEGORY" val="diagram"/>
  <p:tag name="KSO_WM_TEMPLATE_INDEX" val="20233337"/>
  <p:tag name="KSO_WM_UNIT_LAYERLEVEL" val="1_1_1"/>
  <p:tag name="KSO_WM_TAG_VERSION" val="3.0"/>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37_2*l_h_i*1_4_2"/>
  <p:tag name="KSO_WM_TEMPLATE_CATEGORY" val="diagram"/>
  <p:tag name="KSO_WM_TEMPLATE_INDEX" val="20233337"/>
  <p:tag name="KSO_WM_UNIT_LAYERLEVEL" val="1_1_1"/>
  <p:tag name="KSO_WM_TAG_VERSION" val="3.0"/>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8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1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500064833\&quot;,\&quot;product_name\&quot;:\&quot;\&quot;,\&quot;intention_code\&quot;:\&quot;\&quot;}&quot;}*gallery_gallery_ai_v2.1.5_ONLINE*ce8b48f0f4681702435aa8f9b19bbcba-slide-0"/>
  <p:tag name="KSO_WM_UNIT_LINE_FILL_TYPE" val="2"/>
  <p:tag name="KSO_WM_UNIT_USESOURCEFORMAT_APPLY" val="1"/>
</p:tagLst>
</file>

<file path=ppt/tags/tag8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2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257851886\&quot;,\&quot;product_name\&quot;:\&quot;\&quot;,\&quot;intention_code\&quot;:\&quot;\&quot;}&quot;}*gallery_gallery_ai_v2.1.5_ONLINE*ce8b48f0f4681702435aa8f9b19bbcba-slide-0"/>
  <p:tag name="KSO_WM_UNIT_LINE_FILL_TYPE" val="2"/>
  <p:tag name="KSO_WM_UNIT_USESOURCEFORMAT_APPLY" val="1"/>
</p:tagLst>
</file>

<file path=ppt/tags/tag8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3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58175348\&quot;,\&quot;product_name\&quot;:\&quot;\&quot;,\&quot;intention_code\&quot;:\&quot;\&quot;}&quot;}*gallery_gallery_ai_v2.1.5_ONLINE*ce8b48f0f4681702435aa8f9b19bbcba-slide-0"/>
  <p:tag name="KSO_WM_UNIT_LINE_FILL_TYPE" val="2"/>
  <p:tag name="KSO_WM_UNIT_USESOURCEFORMAT_APPLY" val="1"/>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l_h_d*1_4_1"/>
  <p:tag name="KSO_WM_TEMPLATE_CATEGORY" val="diagram"/>
  <p:tag name="KSO_WM_TEMPLATE_INDEX" val="20233337"/>
  <p:tag name="KSO_WM_UNIT_LAYERLEVEL" val="1_1_1"/>
  <p:tag name="KSO_WM_TAG_VERSION" val="3.0"/>
  <p:tag name="KSO_WM_UNIT_VALUE" val="360*600"/>
  <p:tag name="KSO_WM_DIAGRAM_GROUP_CODE" val="l1-1"/>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87.1706344458482,&quot;left&quot;:54.8,&quot;top&quot;:103.3,&quot;width&quot;:850.482677165354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414991458\&quot;,\&quot;product_name\&quot;:\&quot;\&quot;,\&quot;intention_code\&quot;:\&quot;\&quot;}&quot;}*gallery_gallery_ai_v2.1.5_ONLINE*ce8b48f0f4681702435aa8f9b19bbcba-slide-0"/>
  <p:tag name="KSO_WM_UNIT_LINE_FILL_TYPE" val="2"/>
  <p:tag name="KSO_WM_UNIT_USESOURCEFORMAT_APPLY" val="1"/>
</p:tagLst>
</file>

<file path=ppt/tags/tag81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819.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331101174\&quot;,\&quot;product_name\&quot;:\&quot;\&quot;,\&quot;intention_code\&quot;:\&quot;\&quot;}&quot;}*gallery_gallery_ai_v2.1.5_ONLINE*629d67f6090589e6333a7978b9eadca4-slide-0"/>
  <p:tag name="KSO_WM_UNIT_LINE_FILL_TYPE" val="2"/>
  <p:tag name="KSO_WM_UNIT_USESOURCEFORMAT_APPLY" val="1"/>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88462192\&quot;,\&quot;product_name\&quot;:\&quot;\&quot;,\&quot;intention_code\&quot;:\&quot;\&quot;}&quot;}*gallery_gallery_ai_v2.1.5_ONLINE*629d67f6090589e6333a7978b9eadca4-slide-0"/>
  <p:tag name="KSO_WM_UNIT_LINE_FILL_TYPE" val="2"/>
  <p:tag name="KSO_WM_UNIT_USESOURCEFORMAT_APPLY" val="1"/>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222573759\&quot;,\&quot;product_name\&quot;:\&quot;\&quot;,\&quot;intention_code\&quot;:\&quot;\&quot;}&quot;}*gallery_gallery_ai_v2.1.5_ONLINE*629d67f6090589e6333a7978b9eadca4-slide-0"/>
  <p:tag name="KSO_WM_UNIT_LINE_FILL_TYPE" val="2"/>
  <p:tag name="KSO_WM_UNIT_USESOURCEFORMAT_APPLY" val="1"/>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046676796\&quot;,\&quot;product_name\&quot;:\&quot;\&quot;,\&quot;intention_code\&quot;:\&quot;\&quot;}&quot;}*gallery_gallery_ai_v2.1.5_ONLINE*629d67f6090589e6333a7978b9eadca4-slide-0"/>
  <p:tag name="KSO_WM_UNIT_LINE_FILL_TYPE" val="2"/>
  <p:tag name="KSO_WM_UNIT_USESOURCEFORMAT_APPLY" val="1"/>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67.52999999999997,&quot;top&quot;:122.44999999999997,&quot;width&quot;:825.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832.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8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83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1277078712\&quot;,\&quot;product_name\&quot;:\&quot;\&quot;,\&quot;intention_code\&quot;:\&quot;\&quot;}&quot;}*gallery_gallery_ai_v2.1.5_ONLINE*6f0109e677e59d09a85127c88060d57f-slide-0"/>
  <p:tag name="KSO_WM_UNIT_FILL_FORE_SCHEMECOLOR_INDEX" val="5"/>
  <p:tag name="KSO_WM_UNIT_FILL_TYPE" val="1"/>
  <p:tag name="KSO_WM_UNIT_LINE_FORE_SCHEMECOLOR_INDEX" val="5"/>
  <p:tag name="KSO_WM_UNIT_LINE_FILL_TYPE" val="2"/>
  <p:tag name="KSO_WM_UNIT_USESOURCEFORMAT_APPLY" val="1"/>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451_3*l_i*1_1"/>
  <p:tag name="KSO_WM_TEMPLATE_CATEGORY" val="diagram"/>
  <p:tag name="KSO_WM_TEMPLATE_INDEX" val="20235451"/>
  <p:tag name="KSO_WM_UNIT_LAYERLEVEL" val="1_1"/>
  <p:tag name="KSO_WM_TAG_VERSION" val="3.0"/>
  <p:tag name="KSO_WM_BEAUTIFY_FLAG" val="#wm#"/>
  <p:tag name="KSO_WM_UNIT_TYPE" val="l_i"/>
  <p:tag name="KSO_WM_UNIT_INDEX" val="1_1"/>
  <p:tag name="KSO_WM_DIAGRAM_VERSION" val="3"/>
  <p:tag name="KSO_WM_DIAGRAM_COLOR_TRICK" val="1"/>
  <p:tag name="KSO_WM_DIAGRAM_COLOR_TEXT_CAN_REMOVE" val="n"/>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51_3*l_h_f*1_1_1"/>
  <p:tag name="KSO_WM_TEMPLATE_CATEGORY" val="diagram"/>
  <p:tag name="KSO_WM_TEMPLATE_INDEX" val="20235451"/>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51_3*l_h_a*1_1_1"/>
  <p:tag name="KSO_WM_TEMPLATE_CATEGORY" val="diagram"/>
  <p:tag name="KSO_WM_TEMPLATE_INDEX" val="2023545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51"/>
  <p:tag name="KSO_WM_UNIT_LAYERLEVEL" val="1_1_1"/>
  <p:tag name="KSO_WM_TAG_VERSION" val="3.0"/>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51_3*l_h_i*1_1_1"/>
  <p:tag name="KSO_WM_UNIT_INDEX" val="1_1_1"/>
  <p:tag name="KSO_WM_DIAGRAM_GROUP_CODE" val="l1-1"/>
  <p:tag name="KSO_WM_UNIT_USESOURCEFORMAT_APPLY" val="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8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51_3*l_h_f*1_2_1"/>
  <p:tag name="KSO_WM_TEMPLATE_CATEGORY" val="diagram"/>
  <p:tag name="KSO_WM_TEMPLATE_INDEX" val="20235451"/>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51_3*l_h_a*1_2_1"/>
  <p:tag name="KSO_WM_TEMPLATE_CATEGORY" val="diagram"/>
  <p:tag name="KSO_WM_TEMPLATE_INDEX" val="2023545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51"/>
  <p:tag name="KSO_WM_UNIT_LAYERLEVEL" val="1_1_1"/>
  <p:tag name="KSO_WM_TAG_VERSION" val="3.0"/>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51_3*l_h_i*1_2_1"/>
  <p:tag name="KSO_WM_UNIT_INDEX" val="1_2_1"/>
  <p:tag name="KSO_WM_DIAGRAM_GROUP_CODE" val="l1-1"/>
  <p:tag name="KSO_WM_UNIT_USESOURCEFORMAT_APPLY" val="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8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51_3*l_h_f*1_3_1"/>
  <p:tag name="KSO_WM_TEMPLATE_CATEGORY" val="diagram"/>
  <p:tag name="KSO_WM_TEMPLATE_INDEX" val="20235451"/>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51_3*l_h_a*1_3_1"/>
  <p:tag name="KSO_WM_TEMPLATE_CATEGORY" val="diagram"/>
  <p:tag name="KSO_WM_TEMPLATE_INDEX" val="2023545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51"/>
  <p:tag name="KSO_WM_UNIT_LAYERLEVEL" val="1_1_1"/>
  <p:tag name="KSO_WM_TAG_VERSION" val="3.0"/>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51_3*l_h_i*1_3_1"/>
  <p:tag name="KSO_WM_UNIT_INDEX" val="1_3_1"/>
  <p:tag name="KSO_WM_DIAGRAM_GROUP_CODE" val="l1-1"/>
  <p:tag name="KSO_WM_UNIT_USESOURCEFORMAT_APPLY" val="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8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51_3*l_h_f*1_4_1"/>
  <p:tag name="KSO_WM_TEMPLATE_CATEGORY" val="diagram"/>
  <p:tag name="KSO_WM_TEMPLATE_INDEX" val="20235451"/>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请尽量言简意赅的阐述观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51_3*l_h_a*1_4_1"/>
  <p:tag name="KSO_WM_TEMPLATE_CATEGORY" val="diagram"/>
  <p:tag name="KSO_WM_TEMPLATE_INDEX" val="20235451"/>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9,10,9,10,9,10]}"/>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51"/>
  <p:tag name="KSO_WM_UNIT_LAYERLEVEL" val="1_1_1"/>
  <p:tag name="KSO_WM_TAG_VERSION" val="3.0"/>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51_3*l_h_i*1_4_1"/>
  <p:tag name="KSO_WM_UNIT_INDEX" val="1_4_1"/>
  <p:tag name="KSO_WM_DIAGRAM_GROUP_CODE" val="l1-1"/>
  <p:tag name="KSO_WM_UNIT_USESOURCEFORMAT_APPLY" val="0"/>
  <p:tag name="KSO_WM_BEAUTIFY_FLAG" val="#wm#"/>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DIAGRAM_USE_COLOR_VALUE" val="{&quot;color_scheme&quot;:1,&quot;color_type&quot;:1,&quot;theme_color_indexes&quot;:[9,10,9,10,9,10]}"/>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451_3*l_h_x*1_1_1"/>
  <p:tag name="KSO_WM_TEMPLATE_CATEGORY" val="diagram"/>
  <p:tag name="KSO_WM_TEMPLATE_INDEX" val="20235451"/>
  <p:tag name="KSO_WM_UNIT_LAYERLEVEL" val="1_1_1"/>
  <p:tag name="KSO_WM_TAG_VERSION" val="3.0"/>
  <p:tag name="KSO_WM_BEAUTIFY_FLAG" val="#wm#"/>
  <p:tag name="KSO_WM_UNIT_VALUE" val="80*80"/>
  <p:tag name="KSO_WM_UNIT_TYPE" val="l_h_x"/>
  <p:tag name="KSO_WM_UNIT_INDEX" val="1_1_1"/>
  <p:tag name="KSO_WM_DIAGRAM_VERSION" val="3"/>
  <p:tag name="KSO_WM_DIAGRAM_COLOR_TRICK" val="1"/>
  <p:tag name="KSO_WM_DIAGRAM_COLOR_TEXT_CAN_REMOVE" val="n"/>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0"/>
  <p:tag name="KSO_WM_DIAGRAM_USE_COLOR_VALUE" val="{&quot;color_scheme&quot;:1,&quot;color_type&quot;:1,&quot;theme_color_indexes&quot;:[9,10,9,10,9,10]}"/>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451_3*l_h_x*1_3_1"/>
  <p:tag name="KSO_WM_TEMPLATE_CATEGORY" val="diagram"/>
  <p:tag name="KSO_WM_TEMPLATE_INDEX" val="20235451"/>
  <p:tag name="KSO_WM_UNIT_LAYERLEVEL" val="1_1_1"/>
  <p:tag name="KSO_WM_TAG_VERSION" val="3.0"/>
  <p:tag name="KSO_WM_BEAUTIFY_FLAG" val="#wm#"/>
  <p:tag name="KSO_WM_UNIT_VALUE" val="80*80"/>
  <p:tag name="KSO_WM_UNIT_TYPE" val="l_h_x"/>
  <p:tag name="KSO_WM_UNIT_INDEX" val="1_3_1"/>
  <p:tag name="KSO_WM_DIAGRAM_VERSION" val="3"/>
  <p:tag name="KSO_WM_DIAGRAM_COLOR_TRICK" val="1"/>
  <p:tag name="KSO_WM_DIAGRAM_COLOR_TEXT_CAN_REMOVE" val="n"/>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1"/>
  <p:tag name="KSO_WM_DIAGRAM_USE_COLOR_VALUE" val="{&quot;color_scheme&quot;:1,&quot;color_type&quot;:1,&quot;theme_color_indexes&quot;:[9,10,9,10,9,10]}"/>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451_3*l_h_x*1_2_1"/>
  <p:tag name="KSO_WM_TEMPLATE_CATEGORY" val="diagram"/>
  <p:tag name="KSO_WM_TEMPLATE_INDEX" val="20235451"/>
  <p:tag name="KSO_WM_UNIT_LAYERLEVEL" val="1_1_1"/>
  <p:tag name="KSO_WM_TAG_VERSION" val="3.0"/>
  <p:tag name="KSO_WM_BEAUTIFY_FLAG" val="#wm#"/>
  <p:tag name="KSO_WM_UNIT_VALUE" val="80*80"/>
  <p:tag name="KSO_WM_UNIT_TYPE" val="l_h_x"/>
  <p:tag name="KSO_WM_UNIT_INDEX" val="1_2_1"/>
  <p:tag name="KSO_WM_DIAGRAM_VERSION" val="3"/>
  <p:tag name="KSO_WM_DIAGRAM_COLOR_TRICK" val="1"/>
  <p:tag name="KSO_WM_DIAGRAM_COLOR_TEXT_CAN_REMOVE" val="n"/>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2"/>
  <p:tag name="KSO_WM_DIAGRAM_USE_COLOR_VALUE" val="{&quot;color_scheme&quot;:1,&quot;color_type&quot;:1,&quot;theme_color_indexes&quot;:[9,10,9,10,9,10]}"/>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451_3*l_h_x*1_4_1"/>
  <p:tag name="KSO_WM_TEMPLATE_CATEGORY" val="diagram"/>
  <p:tag name="KSO_WM_TEMPLATE_INDEX" val="20235451"/>
  <p:tag name="KSO_WM_UNIT_LAYERLEVEL" val="1_1_1"/>
  <p:tag name="KSO_WM_TAG_VERSION" val="3.0"/>
  <p:tag name="KSO_WM_BEAUTIFY_FLAG" val="#wm#"/>
  <p:tag name="KSO_WM_UNIT_VALUE" val="80*80"/>
  <p:tag name="KSO_WM_UNIT_TYPE" val="l_h_x"/>
  <p:tag name="KSO_WM_UNIT_INDEX" val="1_4_1"/>
  <p:tag name="KSO_WM_DIAGRAM_VERSION" val="3"/>
  <p:tag name="KSO_WM_DIAGRAM_COLOR_TRICK" val="1"/>
  <p:tag name="KSO_WM_DIAGRAM_COLOR_TEXT_CAN_REMOVE" val="n"/>
  <p:tag name="KSO_WM_DIAGRAM_MAX_ITEMCNT" val="8"/>
  <p:tag name="KSO_WM_DIAGRAM_MIN_ITEMCNT" val="2"/>
  <p:tag name="KSO_WM_DIAGRAM_VIRTUALLY_FRAME" val="{&quot;height&quot;:360.2499212598426,&quot;left&quot;:50.885163569050455,&quot;top&quot;:97.67511811023618,&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MH_SHAPE_GUID" val="593"/>
  <p:tag name="KSO_WM_DIAGRAM_USE_COLOR_VALUE" val="{&quot;color_scheme&quot;:1,&quot;color_type&quot;:1,&quot;theme_color_indexes&quot;:[9,10,9,10,9,10]}"/>
</p:tagLst>
</file>

<file path=ppt/tags/tag85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 name="resource_record_key" val="{&quot;65&quot;:[20205281],&quot;70&quot;:[3403782]}"/>
</p:tagLst>
</file>

<file path=ppt/tags/tag8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8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56.xml><?xml version="1.0" encoding="utf-8"?>
<p:tagLst xmlns:p="http://schemas.openxmlformats.org/presentationml/2006/main">
  <p:tag name="KSO_WM_DIAGRAM_VIRTUALLY_FRAME" val="{&quot;height&quot;:395.2470078740158,&quot;left&quot;:76.63590551181102,&quot;top&quot;:85.9,&quot;width&quot;:801.05322834645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471470907\&quot;,\&quot;product_name\&quot;:\&quot;\&quot;,\&quot;intention_code\&quot;:\&quot;\&quot;}&quot;}*gallery_gallery_ai_v2.1.5_ONLINE*224b06965be04df88d5df8a5e673cf02-slide-0"/>
  <p:tag name="KSO_WM_UNIT_LINE_FILL_TYPE" val="2"/>
  <p:tag name="KSO_WM_UNIT_USESOURCEFORMAT_APPLY" val="1"/>
</p:tagLst>
</file>

<file path=ppt/tags/tag857.xml><?xml version="1.0" encoding="utf-8"?>
<p:tagLst xmlns:p="http://schemas.openxmlformats.org/presentationml/2006/main">
  <p:tag name="KSO_WM_DIAGRAM_VIRTUALLY_FRAME" val="{&quot;height&quot;:395.2470078740158,&quot;left&quot;:76.63590551181102,&quot;top&quot;:85.9,&quot;width&quot;:801.053228346456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858.xml><?xml version="1.0" encoding="utf-8"?>
<p:tagLst xmlns:p="http://schemas.openxmlformats.org/presentationml/2006/main">
  <p:tag name="KSO_WM_DIAGRAM_VIRTUALLY_FRAME" val="{&quot;height&quot;:395.2470078740158,&quot;left&quot;:76.63590551181102,&quot;top&quot;:85.9,&quot;width&quot;:801.05322834645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11757545\&quot;,\&quot;product_name\&quot;:\&quot;\&quot;,\&quot;intention_code\&quot;:\&quot;\&quot;}&quot;}*gallery_gallery_ai_v2.1.5_ONLINE*224b06965be04df88d5df8a5e673cf02-slide-0"/>
  <p:tag name="KSO_WM_UNIT_LINE_FILL_TYPE" val="2"/>
  <p:tag name="KSO_WM_UNIT_USESOURCEFORMAT_APPLY" val="1"/>
</p:tagLst>
</file>

<file path=ppt/tags/tag859.xml><?xml version="1.0" encoding="utf-8"?>
<p:tagLst xmlns:p="http://schemas.openxmlformats.org/presentationml/2006/main">
  <p:tag name="KSO_WM_DIAGRAM_VIRTUALLY_FRAME" val="{&quot;height&quot;:395.2470078740158,&quot;left&quot;:76.63590551181102,&quot;top&quot;:85.9,&quot;width&quot;:801.053228346456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62.xml><?xml version="1.0" encoding="utf-8"?>
<p:tagLst xmlns:p="http://schemas.openxmlformats.org/presentationml/2006/main">
  <p:tag name="KSO_WM_DIAGRAM_VIRTUALLY_FRAME" val="{&quot;height&quot;:395.2470078740158,&quot;left&quot;:76.63590551181102,&quot;top&quot;:85.9,&quot;width&quot;:801.05322834645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674153742\&quot;,\&quot;product_name\&quot;:\&quot;\&quot;,\&quot;intention_code\&quot;:\&quot;\&quot;}&quot;}*gallery_gallery_ai_v2.1.5_ONLINE*224b06965be04df88d5df8a5e673cf02-slide-0"/>
  <p:tag name="KSO_WM_UNIT_LINE_FILL_TYPE" val="2"/>
  <p:tag name="KSO_WM_UNIT_USESOURCEFORMAT_APPLY" val="1"/>
</p:tagLst>
</file>

<file path=ppt/tags/tag863.xml><?xml version="1.0" encoding="utf-8"?>
<p:tagLst xmlns:p="http://schemas.openxmlformats.org/presentationml/2006/main">
  <p:tag name="KSO_WM_DIAGRAM_VIRTUALLY_FRAME" val="{&quot;height&quot;:395.2470078740158,&quot;left&quot;:76.63590551181102,&quot;top&quot;:85.9,&quot;width&quot;:801.053228346456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8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866.xml><?xml version="1.0" encoding="utf-8"?>
<p:tagLst xmlns:p="http://schemas.openxmlformats.org/presentationml/2006/main">
  <p:tag name="KSO_WM_DIAGRAM_VIRTUALLY_FRAME" val="{&quot;height&quot;:395.2470078740158,&quot;left&quot;:76.63590551181102,&quot;top&quot;:85.9,&quot;width&quot;:801.053228346456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016734134\&quot;,\&quot;product_name\&quot;:\&quot;\&quot;,\&quot;intention_code\&quot;:\&quot;\&quot;}&quot;}*gallery_gallery_ai_v2.1.5_ONLINE*224b06965be04df88d5df8a5e673cf02-slide-0"/>
  <p:tag name="KSO_WM_UNIT_LINE_FILL_TYPE" val="2"/>
  <p:tag name="KSO_WM_UNIT_USESOURCEFORMAT_APPLY" val="1"/>
</p:tagLst>
</file>

<file path=ppt/tags/tag867.xml><?xml version="1.0" encoding="utf-8"?>
<p:tagLst xmlns:p="http://schemas.openxmlformats.org/presentationml/2006/main">
  <p:tag name="KSO_WM_DIAGRAM_VIRTUALLY_FRAME" val="{&quot;height&quot;:395.2470078740158,&quot;left&quot;:76.63590551181102,&quot;top&quot;:85.9,&quot;width&quot;:801.053228346456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8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8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95.2470078740158,&quot;left&quot;:76.63590551181102,&quot;top&quot;:85.9,&quot;width&quot;:801.0532283464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872.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873.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874.xml><?xml version="1.0" encoding="utf-8"?>
<p:tagLst xmlns:p="http://schemas.openxmlformats.org/presentationml/2006/main">
  <p:tag name="resource_record_key" val="{&quot;65&quot;:[20205281],&quot;70&quot;:[3318299,3426358,3312483,3325741,3325806,3312109,3324556,3327350,3324548,3319358,3325247,3326212,3319362,3404542,340378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9754</Words>
  <Application>WPS 演示</Application>
  <PresentationFormat>宽屏</PresentationFormat>
  <Paragraphs>855</Paragraphs>
  <Slides>49</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49</vt:i4>
      </vt:variant>
    </vt:vector>
  </HeadingPairs>
  <TitlesOfParts>
    <vt:vector size="67"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微软雅黑</vt:lpstr>
      <vt:lpstr>汉仪乐喵体W</vt:lpstr>
      <vt:lpstr>汉仪旗黑-55简</vt:lpstr>
      <vt:lpstr>汉仪书宋二KW</vt:lpstr>
      <vt:lpstr>Office 主题​​</vt:lpstr>
      <vt:lpstr>3_Office 主题​​</vt:lpstr>
      <vt:lpstr>大学生职业生涯与就业指导</vt:lpstr>
      <vt:lpstr>第八章　应聘实务</vt:lpstr>
      <vt:lpstr>PowerPoint 演示文稿</vt:lpstr>
      <vt:lpstr>PowerPoint 演示文稿</vt:lpstr>
      <vt:lpstr>第一节　 面试的形式和内容</vt:lpstr>
      <vt:lpstr>PowerPoint 演示文稿</vt:lpstr>
      <vt:lpstr>（二）压力式面试</vt:lpstr>
      <vt:lpstr>PowerPoint 演示文稿</vt:lpstr>
      <vt:lpstr>PowerPoint 演示文稿</vt:lpstr>
      <vt:lpstr>PowerPoint 演示文稿</vt:lpstr>
      <vt:lpstr>PowerPoint 演示文稿</vt:lpstr>
      <vt:lpstr>（二）考察智商</vt:lpstr>
      <vt:lpstr>（三）考察情商</vt:lpstr>
      <vt:lpstr>PowerPoint 演示文稿</vt:lpstr>
      <vt:lpstr>（五）了解职业生涯规划</vt:lpstr>
      <vt:lpstr>第二节　 面试前的准备</vt:lpstr>
      <vt:lpstr>一、了解用人单位和招聘者的基本情况</vt:lpstr>
      <vt:lpstr>PowerPoint 演示文稿</vt:lpstr>
      <vt:lpstr>PowerPoint 演示文稿</vt:lpstr>
      <vt:lpstr>（二）提高语言表达能力</vt:lpstr>
      <vt:lpstr>PowerPoint 演示文稿</vt:lpstr>
      <vt:lpstr>（四）准备好自荐材料</vt:lpstr>
      <vt:lpstr>PowerPoint 演示文稿</vt:lpstr>
      <vt:lpstr>第三节　 职业环境</vt:lpstr>
      <vt:lpstr>一、面试礼仪的基本要求 （一）准时赴约</vt:lpstr>
      <vt:lpstr>PowerPoint 演示文稿</vt:lpstr>
      <vt:lpstr>PowerPoint 演示文稿</vt:lpstr>
      <vt:lpstr>PowerPoint 演示文稿</vt:lpstr>
      <vt:lpstr>二、着装礼仪 （一）着装不可太休闲</vt:lpstr>
      <vt:lpstr>（二）清爽发型更显干净利落</vt:lpstr>
      <vt:lpstr>PowerPoint 演示文稿</vt:lpstr>
      <vt:lpstr>（四）进门之前，先做自我检查</vt:lpstr>
      <vt:lpstr>PowerPoint 演示文稿</vt:lpstr>
      <vt:lpstr>（二）手势 1. 适合</vt:lpstr>
      <vt:lpstr>PowerPoint 演示文稿</vt:lpstr>
      <vt:lpstr>3. 自然</vt:lpstr>
      <vt:lpstr>PowerPoint 演示文稿</vt:lpstr>
      <vt:lpstr>（三）体姿 1. 坐姿</vt:lpstr>
      <vt:lpstr>2. 站姿</vt:lpstr>
      <vt:lpstr>PowerPoint 演示文稿</vt:lpstr>
      <vt:lpstr>第四节　 面试后的自我总结</vt:lpstr>
      <vt:lpstr>PowerPoint 演示文稿</vt:lpstr>
      <vt:lpstr>（二）对专业问题的记录与总结</vt:lpstr>
      <vt:lpstr>PowerPoint 演示文稿</vt:lpstr>
      <vt:lpstr>PowerPoint 演示文稿</vt:lpstr>
      <vt:lpstr>PowerPoint 演示文稿</vt:lpstr>
      <vt:lpstr>（二）迅速调整心态</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177</cp:revision>
  <dcterms:created xsi:type="dcterms:W3CDTF">2025-09-07T07:56:43Z</dcterms:created>
  <dcterms:modified xsi:type="dcterms:W3CDTF">2025-09-07T07:56:43Z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