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media/image11.svg" ContentType="image/svg+xml"/>
  <Override PartName="/ppt/media/image13.svg" ContentType="image/svg+xml"/>
  <Override PartName="/ppt/media/image15.svg" ContentType="image/svg+xml"/>
  <Override PartName="/ppt/media/image17.svg" ContentType="image/svg+xml"/>
  <Override PartName="/ppt/media/image19.svg" ContentType="image/svg+xml"/>
  <Override PartName="/ppt/media/image21.svg" ContentType="image/svg+xml"/>
  <Override PartName="/ppt/media/image23.svg" ContentType="image/svg+xml"/>
  <Override PartName="/ppt/media/image25.svg" ContentType="image/svg+xml"/>
  <Override PartName="/ppt/media/image27.svg" ContentType="image/svg+xml"/>
  <Override PartName="/ppt/media/image29.svg" ContentType="image/svg+xml"/>
  <Override PartName="/ppt/media/image31.svg" ContentType="image/svg+xml"/>
  <Override PartName="/ppt/media/image33.svg" ContentType="image/svg+xml"/>
  <Override PartName="/ppt/media/image35.svg" ContentType="image/svg+xml"/>
  <Override PartName="/ppt/media/image37.svg" ContentType="image/svg+xml"/>
  <Override PartName="/ppt/media/image39.svg" ContentType="image/svg+xml"/>
  <Override PartName="/ppt/media/image41.svg" ContentType="image/svg+xml"/>
  <Override PartName="/ppt/media/image43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7" r:id="rId3"/>
    <p:sldId id="258" r:id="rId5"/>
    <p:sldId id="351" r:id="rId6"/>
    <p:sldId id="259" r:id="rId7"/>
    <p:sldId id="308" r:id="rId8"/>
    <p:sldId id="283" r:id="rId9"/>
    <p:sldId id="331" r:id="rId10"/>
    <p:sldId id="330" r:id="rId11"/>
    <p:sldId id="580" r:id="rId12"/>
    <p:sldId id="579" r:id="rId13"/>
    <p:sldId id="581" r:id="rId14"/>
    <p:sldId id="582" r:id="rId15"/>
    <p:sldId id="498" r:id="rId16"/>
    <p:sldId id="584" r:id="rId17"/>
    <p:sldId id="585" r:id="rId18"/>
    <p:sldId id="586" r:id="rId19"/>
    <p:sldId id="583" r:id="rId20"/>
    <p:sldId id="499" r:id="rId21"/>
    <p:sldId id="589" r:id="rId22"/>
    <p:sldId id="588" r:id="rId23"/>
    <p:sldId id="590" r:id="rId24"/>
    <p:sldId id="587" r:id="rId25"/>
    <p:sldId id="591" r:id="rId26"/>
    <p:sldId id="592" r:id="rId27"/>
    <p:sldId id="593" r:id="rId28"/>
    <p:sldId id="594" r:id="rId29"/>
    <p:sldId id="500" r:id="rId30"/>
    <p:sldId id="595" r:id="rId31"/>
    <p:sldId id="501" r:id="rId32"/>
    <p:sldId id="596" r:id="rId33"/>
    <p:sldId id="355" r:id="rId34"/>
    <p:sldId id="597" r:id="rId35"/>
    <p:sldId id="598" r:id="rId36"/>
    <p:sldId id="599" r:id="rId37"/>
    <p:sldId id="600" r:id="rId38"/>
    <p:sldId id="601" r:id="rId39"/>
    <p:sldId id="602" r:id="rId40"/>
    <p:sldId id="603" r:id="rId41"/>
    <p:sldId id="604" r:id="rId42"/>
    <p:sldId id="606" r:id="rId43"/>
    <p:sldId id="605" r:id="rId44"/>
    <p:sldId id="607" r:id="rId45"/>
    <p:sldId id="281" r:id="rId46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5" name="作者" initials="A" lastIdx="0" clrIdx="2"/>
  <p:cmAuthor id="2" name="liuyue" initials="l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7F7F"/>
    <a:srgbClr val="F4953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23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0" Type="http://schemas.openxmlformats.org/officeDocument/2006/relationships/commentAuthors" Target="commentAuthors.xml"/><Relationship Id="rId5" Type="http://schemas.openxmlformats.org/officeDocument/2006/relationships/slide" Target="slides/slide2.xml"/><Relationship Id="rId49" Type="http://schemas.openxmlformats.org/officeDocument/2006/relationships/tableStyles" Target="tableStyles.xml"/><Relationship Id="rId48" Type="http://schemas.openxmlformats.org/officeDocument/2006/relationships/viewProps" Target="viewProps.xml"/><Relationship Id="rId47" Type="http://schemas.openxmlformats.org/officeDocument/2006/relationships/presProps" Target="presProps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3" y="1279287"/>
            <a:ext cx="6140578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9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0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2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6955A8-62FB-E247-BFB6-6D96B50CB5D7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image" Target="../media/image5.png"/><Relationship Id="rId4" Type="http://schemas.openxmlformats.org/officeDocument/2006/relationships/tags" Target="../tags/tag2.xml"/><Relationship Id="rId3" Type="http://schemas.openxmlformats.org/officeDocument/2006/relationships/image" Target="../media/image4.png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560"/>
            <a:ext cx="9144000" cy="2388017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668"/>
            <a:ext cx="9144000" cy="165605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835" indent="0" algn="ctr">
              <a:buNone/>
              <a:defRPr sz="1600"/>
            </a:lvl7pPr>
            <a:lvl8pPr marL="3201035" indent="0" algn="ctr">
              <a:buNone/>
              <a:defRPr sz="1600"/>
            </a:lvl8pPr>
            <a:lvl9pPr marL="3658235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89"/>
            <a:ext cx="10515600" cy="5812856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rs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4064000" y="442037"/>
            <a:ext cx="4368800" cy="3084104"/>
          </a:xfrm>
          <a:custGeom>
            <a:avLst/>
            <a:gdLst/>
            <a:ahLst/>
            <a:cxnLst/>
            <a:rect l="l" t="t" r="r" b="b"/>
            <a:pathLst>
              <a:path w="3276600" h="3124200">
                <a:moveTo>
                  <a:pt x="3028950" y="0"/>
                </a:moveTo>
                <a:cubicBezTo>
                  <a:pt x="3165723" y="0"/>
                  <a:pt x="3276600" y="110877"/>
                  <a:pt x="3276600" y="247650"/>
                </a:cubicBezTo>
                <a:lnTo>
                  <a:pt x="3276600" y="2876550"/>
                </a:lnTo>
                <a:cubicBezTo>
                  <a:pt x="3276600" y="3013323"/>
                  <a:pt x="3165723" y="3124200"/>
                  <a:pt x="3028950" y="3124200"/>
                </a:cubicBezTo>
                <a:cubicBezTo>
                  <a:pt x="2892177" y="3124200"/>
                  <a:pt x="2781300" y="3013323"/>
                  <a:pt x="2781300" y="2876550"/>
                </a:cubicBezTo>
                <a:lnTo>
                  <a:pt x="2781300" y="247650"/>
                </a:lnTo>
                <a:cubicBezTo>
                  <a:pt x="2781300" y="110877"/>
                  <a:pt x="2892177" y="0"/>
                  <a:pt x="3028950" y="0"/>
                </a:cubicBezTo>
                <a:close/>
                <a:moveTo>
                  <a:pt x="2317750" y="0"/>
                </a:moveTo>
                <a:cubicBezTo>
                  <a:pt x="2454523" y="0"/>
                  <a:pt x="2565400" y="110877"/>
                  <a:pt x="2565400" y="247650"/>
                </a:cubicBezTo>
                <a:lnTo>
                  <a:pt x="2565400" y="2876550"/>
                </a:lnTo>
                <a:cubicBezTo>
                  <a:pt x="2565400" y="3013323"/>
                  <a:pt x="2454523" y="3124200"/>
                  <a:pt x="2317750" y="3124200"/>
                </a:cubicBezTo>
                <a:cubicBezTo>
                  <a:pt x="2180977" y="3124200"/>
                  <a:pt x="2070100" y="3013323"/>
                  <a:pt x="2070100" y="2876550"/>
                </a:cubicBezTo>
                <a:lnTo>
                  <a:pt x="2070100" y="247650"/>
                </a:lnTo>
                <a:cubicBezTo>
                  <a:pt x="2070100" y="110877"/>
                  <a:pt x="2180977" y="0"/>
                  <a:pt x="2317750" y="0"/>
                </a:cubicBezTo>
                <a:close/>
                <a:moveTo>
                  <a:pt x="1606550" y="0"/>
                </a:moveTo>
                <a:cubicBezTo>
                  <a:pt x="1743323" y="0"/>
                  <a:pt x="1854200" y="110877"/>
                  <a:pt x="1854200" y="247650"/>
                </a:cubicBezTo>
                <a:lnTo>
                  <a:pt x="1854200" y="2876550"/>
                </a:lnTo>
                <a:cubicBezTo>
                  <a:pt x="1854200" y="3013323"/>
                  <a:pt x="1743323" y="3124200"/>
                  <a:pt x="1606550" y="3124200"/>
                </a:cubicBezTo>
                <a:cubicBezTo>
                  <a:pt x="1469777" y="3124200"/>
                  <a:pt x="1358900" y="3013323"/>
                  <a:pt x="1358900" y="2876550"/>
                </a:cubicBezTo>
                <a:lnTo>
                  <a:pt x="1358900" y="247650"/>
                </a:lnTo>
                <a:cubicBezTo>
                  <a:pt x="1358900" y="110877"/>
                  <a:pt x="1469777" y="0"/>
                  <a:pt x="1606550" y="0"/>
                </a:cubicBezTo>
                <a:close/>
                <a:moveTo>
                  <a:pt x="958850" y="0"/>
                </a:moveTo>
                <a:cubicBezTo>
                  <a:pt x="1095623" y="0"/>
                  <a:pt x="1206500" y="110877"/>
                  <a:pt x="1206500" y="247650"/>
                </a:cubicBezTo>
                <a:lnTo>
                  <a:pt x="1206500" y="2876550"/>
                </a:lnTo>
                <a:cubicBezTo>
                  <a:pt x="1206500" y="3013323"/>
                  <a:pt x="1095623" y="3124200"/>
                  <a:pt x="958850" y="3124200"/>
                </a:cubicBezTo>
                <a:cubicBezTo>
                  <a:pt x="822077" y="3124200"/>
                  <a:pt x="711200" y="3013323"/>
                  <a:pt x="711200" y="2876550"/>
                </a:cubicBezTo>
                <a:lnTo>
                  <a:pt x="711200" y="247650"/>
                </a:lnTo>
                <a:cubicBezTo>
                  <a:pt x="711200" y="110877"/>
                  <a:pt x="822077" y="0"/>
                  <a:pt x="958850" y="0"/>
                </a:cubicBezTo>
                <a:close/>
                <a:moveTo>
                  <a:pt x="247650" y="0"/>
                </a:moveTo>
                <a:cubicBezTo>
                  <a:pt x="384423" y="0"/>
                  <a:pt x="495300" y="110877"/>
                  <a:pt x="495300" y="247650"/>
                </a:cubicBezTo>
                <a:lnTo>
                  <a:pt x="495300" y="2876550"/>
                </a:lnTo>
                <a:cubicBezTo>
                  <a:pt x="495300" y="3013323"/>
                  <a:pt x="384423" y="3124200"/>
                  <a:pt x="247650" y="3124200"/>
                </a:cubicBezTo>
                <a:cubicBezTo>
                  <a:pt x="110877" y="3124200"/>
                  <a:pt x="0" y="3013323"/>
                  <a:pt x="0" y="2876550"/>
                </a:cubicBezTo>
                <a:lnTo>
                  <a:pt x="0" y="247650"/>
                </a:lnTo>
                <a:cubicBezTo>
                  <a:pt x="0" y="110877"/>
                  <a:pt x="110877" y="0"/>
                  <a:pt x="247650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3954705" y="3802117"/>
            <a:ext cx="4511964" cy="431856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4200" b="1">
                <a:solidFill>
                  <a:schemeClr val="bg1"/>
                </a:solidFill>
                <a:latin typeface="Lato Hairline"/>
                <a:cs typeface="Lato Hairline"/>
              </a:defRPr>
            </a:lvl1pPr>
          </a:lstStyle>
          <a:p>
            <a:pPr lvl="0"/>
            <a:r>
              <a:rPr lang="es-ES_tradnl" dirty="0"/>
              <a:t>TITLE HERE</a:t>
            </a:r>
            <a:endParaRPr lang="es-ES_tradnl" dirty="0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3954705" y="4386017"/>
            <a:ext cx="4511964" cy="22849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Ultimate</a:t>
            </a:r>
            <a:r>
              <a:rPr lang="es-ES_tradnl" dirty="0"/>
              <a:t> </a:t>
            </a:r>
            <a:r>
              <a:rPr lang="es-ES_tradnl" dirty="0" err="1"/>
              <a:t>Powerpoint</a:t>
            </a:r>
            <a:r>
              <a:rPr lang="es-ES_tradnl" dirty="0"/>
              <a:t> </a:t>
            </a:r>
            <a:r>
              <a:rPr lang="es-ES_tradnl" dirty="0" err="1"/>
              <a:t>Template</a:t>
            </a:r>
            <a:endParaRPr lang="es-ES_tradnl" dirty="0"/>
          </a:p>
        </p:txBody>
      </p:sp>
      <p:sp>
        <p:nvSpPr>
          <p:cNvPr id="10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3975167" y="4818668"/>
            <a:ext cx="4488039" cy="1537136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144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non </a:t>
            </a:r>
            <a:r>
              <a:rPr lang="en-US" dirty="0" err="1"/>
              <a:t>purus</a:t>
            </a:r>
            <a:r>
              <a:rPr lang="en-US" dirty="0"/>
              <a:t>. Maecenas </a:t>
            </a:r>
            <a:r>
              <a:rPr lang="en-US" dirty="0" err="1"/>
              <a:t>ut</a:t>
            </a:r>
            <a:r>
              <a:rPr lang="en-US" dirty="0"/>
              <a:t> lacus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tristique</a:t>
            </a:r>
            <a:r>
              <a:rPr lang="en-US" dirty="0"/>
              <a:t>.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2000">
        <p:fade/>
      </p:transition>
    </mc:Choice>
    <mc:Fallback>
      <p:transition spd="med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4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9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0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0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10037"/>
            <a:ext cx="10515600" cy="2853236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90267"/>
            <a:ext cx="10515600" cy="1500449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83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103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823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E:\素材\春\7487b691a84a44a3f609339749de9c08.png7487b691a84a44a3f609339749de9c08"/>
          <p:cNvPicPr>
            <a:picLocks noChangeAspect="1"/>
          </p:cNvPicPr>
          <p:nvPr userDrawn="1"/>
        </p:nvPicPr>
        <p:blipFill>
          <a:blip r:embed="rId2"/>
          <a:srcRect l="12584" b="827"/>
          <a:stretch>
            <a:fillRect/>
          </a:stretch>
        </p:blipFill>
        <p:spPr>
          <a:xfrm>
            <a:off x="77893" y="366607"/>
            <a:ext cx="4628727" cy="6495627"/>
          </a:xfrm>
          <a:prstGeom prst="rect">
            <a:avLst/>
          </a:prstGeom>
        </p:spPr>
      </p:pic>
      <p:grpSp>
        <p:nvGrpSpPr>
          <p:cNvPr id="39" name="组合 38"/>
          <p:cNvGrpSpPr>
            <a:grpSpLocks noChangeAspect="1"/>
          </p:cNvGrpSpPr>
          <p:nvPr userDrawn="1"/>
        </p:nvGrpSpPr>
        <p:grpSpPr>
          <a:xfrm>
            <a:off x="9056615" y="6082803"/>
            <a:ext cx="528000" cy="528000"/>
            <a:chOff x="386297" y="354936"/>
            <a:chExt cx="1186377" cy="1186377"/>
          </a:xfrm>
          <a:solidFill>
            <a:schemeClr val="accent2"/>
          </a:solidFill>
        </p:grpSpPr>
        <p:sp>
          <p:nvSpPr>
            <p:cNvPr id="40" name="Freeform 494"/>
            <p:cNvSpPr/>
            <p:nvPr/>
          </p:nvSpPr>
          <p:spPr bwMode="auto">
            <a:xfrm>
              <a:off x="386297" y="354936"/>
              <a:ext cx="1186377" cy="1186377"/>
            </a:xfrm>
            <a:custGeom>
              <a:avLst/>
              <a:gdLst>
                <a:gd name="T0" fmla="*/ 554 w 713"/>
                <a:gd name="T1" fmla="*/ 60 h 713"/>
                <a:gd name="T2" fmla="*/ 356 w 713"/>
                <a:gd name="T3" fmla="*/ 0 h 713"/>
                <a:gd name="T4" fmla="*/ 46 w 713"/>
                <a:gd name="T5" fmla="*/ 181 h 713"/>
                <a:gd name="T6" fmla="*/ 0 w 713"/>
                <a:gd name="T7" fmla="*/ 357 h 713"/>
                <a:gd name="T8" fmla="*/ 44 w 713"/>
                <a:gd name="T9" fmla="*/ 528 h 713"/>
                <a:gd name="T10" fmla="*/ 356 w 713"/>
                <a:gd name="T11" fmla="*/ 713 h 713"/>
                <a:gd name="T12" fmla="*/ 631 w 713"/>
                <a:gd name="T13" fmla="*/ 584 h 713"/>
                <a:gd name="T14" fmla="*/ 713 w 713"/>
                <a:gd name="T15" fmla="*/ 357 h 713"/>
                <a:gd name="T16" fmla="*/ 554 w 713"/>
                <a:gd name="T17" fmla="*/ 60 h 7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3" h="713">
                  <a:moveTo>
                    <a:pt x="554" y="60"/>
                  </a:moveTo>
                  <a:cubicBezTo>
                    <a:pt x="498" y="22"/>
                    <a:pt x="430" y="0"/>
                    <a:pt x="356" y="0"/>
                  </a:cubicBezTo>
                  <a:cubicBezTo>
                    <a:pt x="223" y="0"/>
                    <a:pt x="107" y="73"/>
                    <a:pt x="46" y="181"/>
                  </a:cubicBezTo>
                  <a:cubicBezTo>
                    <a:pt x="16" y="233"/>
                    <a:pt x="0" y="293"/>
                    <a:pt x="0" y="357"/>
                  </a:cubicBezTo>
                  <a:cubicBezTo>
                    <a:pt x="0" y="419"/>
                    <a:pt x="16" y="477"/>
                    <a:pt x="44" y="528"/>
                  </a:cubicBezTo>
                  <a:cubicBezTo>
                    <a:pt x="104" y="639"/>
                    <a:pt x="222" y="713"/>
                    <a:pt x="356" y="713"/>
                  </a:cubicBezTo>
                  <a:cubicBezTo>
                    <a:pt x="467" y="713"/>
                    <a:pt x="565" y="663"/>
                    <a:pt x="631" y="584"/>
                  </a:cubicBezTo>
                  <a:cubicBezTo>
                    <a:pt x="682" y="523"/>
                    <a:pt x="713" y="443"/>
                    <a:pt x="713" y="357"/>
                  </a:cubicBezTo>
                  <a:cubicBezTo>
                    <a:pt x="713" y="233"/>
                    <a:pt x="650" y="124"/>
                    <a:pt x="554" y="60"/>
                  </a:cubicBezTo>
                  <a:close/>
                </a:path>
              </a:pathLst>
            </a:custGeom>
            <a:solidFill>
              <a:srgbClr val="FF7F7F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495"/>
            <p:cNvSpPr>
              <a:spLocks noEditPoints="1"/>
            </p:cNvSpPr>
            <p:nvPr/>
          </p:nvSpPr>
          <p:spPr bwMode="auto">
            <a:xfrm>
              <a:off x="699114" y="632811"/>
              <a:ext cx="559078" cy="627299"/>
            </a:xfrm>
            <a:custGeom>
              <a:avLst/>
              <a:gdLst>
                <a:gd name="T0" fmla="*/ 251 w 336"/>
                <a:gd name="T1" fmla="*/ 2 h 377"/>
                <a:gd name="T2" fmla="*/ 168 w 336"/>
                <a:gd name="T3" fmla="*/ 23 h 377"/>
                <a:gd name="T4" fmla="*/ 86 w 336"/>
                <a:gd name="T5" fmla="*/ 2 h 377"/>
                <a:gd name="T6" fmla="*/ 44 w 336"/>
                <a:gd name="T7" fmla="*/ 138 h 377"/>
                <a:gd name="T8" fmla="*/ 73 w 336"/>
                <a:gd name="T9" fmla="*/ 273 h 377"/>
                <a:gd name="T10" fmla="*/ 109 w 336"/>
                <a:gd name="T11" fmla="*/ 377 h 377"/>
                <a:gd name="T12" fmla="*/ 131 w 336"/>
                <a:gd name="T13" fmla="*/ 256 h 377"/>
                <a:gd name="T14" fmla="*/ 206 w 336"/>
                <a:gd name="T15" fmla="*/ 256 h 377"/>
                <a:gd name="T16" fmla="*/ 227 w 336"/>
                <a:gd name="T17" fmla="*/ 377 h 377"/>
                <a:gd name="T18" fmla="*/ 264 w 336"/>
                <a:gd name="T19" fmla="*/ 273 h 377"/>
                <a:gd name="T20" fmla="*/ 293 w 336"/>
                <a:gd name="T21" fmla="*/ 138 h 377"/>
                <a:gd name="T22" fmla="*/ 251 w 336"/>
                <a:gd name="T23" fmla="*/ 2 h 377"/>
                <a:gd name="T24" fmla="*/ 231 w 336"/>
                <a:gd name="T25" fmla="*/ 51 h 377"/>
                <a:gd name="T26" fmla="*/ 130 w 336"/>
                <a:gd name="T27" fmla="*/ 100 h 377"/>
                <a:gd name="T28" fmla="*/ 119 w 336"/>
                <a:gd name="T29" fmla="*/ 89 h 377"/>
                <a:gd name="T30" fmla="*/ 151 w 336"/>
                <a:gd name="T31" fmla="*/ 66 h 377"/>
                <a:gd name="T32" fmla="*/ 143 w 336"/>
                <a:gd name="T33" fmla="*/ 59 h 377"/>
                <a:gd name="T34" fmla="*/ 113 w 336"/>
                <a:gd name="T35" fmla="*/ 44 h 377"/>
                <a:gd name="T36" fmla="*/ 117 w 336"/>
                <a:gd name="T37" fmla="*/ 30 h 377"/>
                <a:gd name="T38" fmla="*/ 165 w 336"/>
                <a:gd name="T39" fmla="*/ 60 h 377"/>
                <a:gd name="T40" fmla="*/ 227 w 336"/>
                <a:gd name="T41" fmla="*/ 37 h 377"/>
                <a:gd name="T42" fmla="*/ 231 w 336"/>
                <a:gd name="T43" fmla="*/ 51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36" h="377">
                  <a:moveTo>
                    <a:pt x="251" y="2"/>
                  </a:moveTo>
                  <a:cubicBezTo>
                    <a:pt x="203" y="0"/>
                    <a:pt x="208" y="22"/>
                    <a:pt x="168" y="23"/>
                  </a:cubicBezTo>
                  <a:cubicBezTo>
                    <a:pt x="129" y="22"/>
                    <a:pt x="133" y="0"/>
                    <a:pt x="86" y="2"/>
                  </a:cubicBezTo>
                  <a:cubicBezTo>
                    <a:pt x="0" y="6"/>
                    <a:pt x="34" y="111"/>
                    <a:pt x="44" y="138"/>
                  </a:cubicBezTo>
                  <a:cubicBezTo>
                    <a:pt x="74" y="217"/>
                    <a:pt x="74" y="236"/>
                    <a:pt x="73" y="273"/>
                  </a:cubicBezTo>
                  <a:cubicBezTo>
                    <a:pt x="69" y="377"/>
                    <a:pt x="85" y="377"/>
                    <a:pt x="109" y="377"/>
                  </a:cubicBezTo>
                  <a:cubicBezTo>
                    <a:pt x="127" y="377"/>
                    <a:pt x="132" y="289"/>
                    <a:pt x="131" y="256"/>
                  </a:cubicBezTo>
                  <a:cubicBezTo>
                    <a:pt x="130" y="211"/>
                    <a:pt x="203" y="204"/>
                    <a:pt x="206" y="256"/>
                  </a:cubicBezTo>
                  <a:cubicBezTo>
                    <a:pt x="207" y="288"/>
                    <a:pt x="210" y="377"/>
                    <a:pt x="227" y="377"/>
                  </a:cubicBezTo>
                  <a:cubicBezTo>
                    <a:pt x="252" y="377"/>
                    <a:pt x="267" y="377"/>
                    <a:pt x="264" y="273"/>
                  </a:cubicBezTo>
                  <a:cubicBezTo>
                    <a:pt x="263" y="236"/>
                    <a:pt x="263" y="217"/>
                    <a:pt x="293" y="138"/>
                  </a:cubicBezTo>
                  <a:cubicBezTo>
                    <a:pt x="303" y="111"/>
                    <a:pt x="336" y="6"/>
                    <a:pt x="251" y="2"/>
                  </a:cubicBezTo>
                  <a:close/>
                  <a:moveTo>
                    <a:pt x="231" y="51"/>
                  </a:moveTo>
                  <a:cubicBezTo>
                    <a:pt x="196" y="61"/>
                    <a:pt x="156" y="75"/>
                    <a:pt x="130" y="100"/>
                  </a:cubicBezTo>
                  <a:cubicBezTo>
                    <a:pt x="123" y="106"/>
                    <a:pt x="113" y="96"/>
                    <a:pt x="119" y="89"/>
                  </a:cubicBezTo>
                  <a:cubicBezTo>
                    <a:pt x="129" y="80"/>
                    <a:pt x="140" y="73"/>
                    <a:pt x="151" y="66"/>
                  </a:cubicBezTo>
                  <a:cubicBezTo>
                    <a:pt x="149" y="64"/>
                    <a:pt x="146" y="61"/>
                    <a:pt x="143" y="59"/>
                  </a:cubicBezTo>
                  <a:cubicBezTo>
                    <a:pt x="135" y="51"/>
                    <a:pt x="124" y="46"/>
                    <a:pt x="113" y="44"/>
                  </a:cubicBezTo>
                  <a:cubicBezTo>
                    <a:pt x="104" y="42"/>
                    <a:pt x="108" y="28"/>
                    <a:pt x="117" y="30"/>
                  </a:cubicBezTo>
                  <a:cubicBezTo>
                    <a:pt x="136" y="33"/>
                    <a:pt x="153" y="45"/>
                    <a:pt x="165" y="60"/>
                  </a:cubicBezTo>
                  <a:cubicBezTo>
                    <a:pt x="185" y="50"/>
                    <a:pt x="207" y="43"/>
                    <a:pt x="227" y="37"/>
                  </a:cubicBezTo>
                  <a:cubicBezTo>
                    <a:pt x="236" y="34"/>
                    <a:pt x="240" y="49"/>
                    <a:pt x="231" y="5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42" name="组合 41"/>
          <p:cNvGrpSpPr>
            <a:grpSpLocks noChangeAspect="1"/>
          </p:cNvGrpSpPr>
          <p:nvPr userDrawn="1"/>
        </p:nvGrpSpPr>
        <p:grpSpPr>
          <a:xfrm>
            <a:off x="8310287" y="6082803"/>
            <a:ext cx="528000" cy="528000"/>
            <a:chOff x="467544" y="339502"/>
            <a:chExt cx="1186377" cy="1188041"/>
          </a:xfrm>
          <a:solidFill>
            <a:schemeClr val="accent2"/>
          </a:solidFill>
        </p:grpSpPr>
        <p:sp>
          <p:nvSpPr>
            <p:cNvPr id="43" name="Freeform 230"/>
            <p:cNvSpPr/>
            <p:nvPr/>
          </p:nvSpPr>
          <p:spPr bwMode="auto">
            <a:xfrm>
              <a:off x="467544" y="339502"/>
              <a:ext cx="1186377" cy="1188041"/>
            </a:xfrm>
            <a:custGeom>
              <a:avLst/>
              <a:gdLst>
                <a:gd name="T0" fmla="*/ 554 w 713"/>
                <a:gd name="T1" fmla="*/ 60 h 714"/>
                <a:gd name="T2" fmla="*/ 356 w 713"/>
                <a:gd name="T3" fmla="*/ 0 h 714"/>
                <a:gd name="T4" fmla="*/ 46 w 713"/>
                <a:gd name="T5" fmla="*/ 182 h 714"/>
                <a:gd name="T6" fmla="*/ 0 w 713"/>
                <a:gd name="T7" fmla="*/ 357 h 714"/>
                <a:gd name="T8" fmla="*/ 44 w 713"/>
                <a:gd name="T9" fmla="*/ 529 h 714"/>
                <a:gd name="T10" fmla="*/ 356 w 713"/>
                <a:gd name="T11" fmla="*/ 714 h 714"/>
                <a:gd name="T12" fmla="*/ 631 w 713"/>
                <a:gd name="T13" fmla="*/ 585 h 714"/>
                <a:gd name="T14" fmla="*/ 713 w 713"/>
                <a:gd name="T15" fmla="*/ 357 h 714"/>
                <a:gd name="T16" fmla="*/ 554 w 713"/>
                <a:gd name="T17" fmla="*/ 60 h 7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3" h="714">
                  <a:moveTo>
                    <a:pt x="554" y="60"/>
                  </a:moveTo>
                  <a:cubicBezTo>
                    <a:pt x="498" y="22"/>
                    <a:pt x="430" y="0"/>
                    <a:pt x="356" y="0"/>
                  </a:cubicBezTo>
                  <a:cubicBezTo>
                    <a:pt x="223" y="0"/>
                    <a:pt x="107" y="73"/>
                    <a:pt x="46" y="182"/>
                  </a:cubicBezTo>
                  <a:cubicBezTo>
                    <a:pt x="16" y="234"/>
                    <a:pt x="0" y="293"/>
                    <a:pt x="0" y="357"/>
                  </a:cubicBezTo>
                  <a:cubicBezTo>
                    <a:pt x="0" y="419"/>
                    <a:pt x="16" y="478"/>
                    <a:pt x="44" y="529"/>
                  </a:cubicBezTo>
                  <a:cubicBezTo>
                    <a:pt x="104" y="639"/>
                    <a:pt x="222" y="714"/>
                    <a:pt x="356" y="714"/>
                  </a:cubicBezTo>
                  <a:cubicBezTo>
                    <a:pt x="467" y="714"/>
                    <a:pt x="565" y="663"/>
                    <a:pt x="631" y="585"/>
                  </a:cubicBezTo>
                  <a:cubicBezTo>
                    <a:pt x="682" y="523"/>
                    <a:pt x="713" y="444"/>
                    <a:pt x="713" y="357"/>
                  </a:cubicBezTo>
                  <a:cubicBezTo>
                    <a:pt x="713" y="233"/>
                    <a:pt x="650" y="124"/>
                    <a:pt x="554" y="60"/>
                  </a:cubicBezTo>
                  <a:close/>
                </a:path>
              </a:pathLst>
            </a:custGeom>
            <a:solidFill>
              <a:srgbClr val="FF7F7F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319"/>
            <p:cNvSpPr>
              <a:spLocks noEditPoints="1"/>
            </p:cNvSpPr>
            <p:nvPr/>
          </p:nvSpPr>
          <p:spPr bwMode="auto">
            <a:xfrm>
              <a:off x="748746" y="449320"/>
              <a:ext cx="625635" cy="908502"/>
            </a:xfrm>
            <a:custGeom>
              <a:avLst/>
              <a:gdLst>
                <a:gd name="T0" fmla="*/ 376 w 376"/>
                <a:gd name="T1" fmla="*/ 516 h 546"/>
                <a:gd name="T2" fmla="*/ 345 w 376"/>
                <a:gd name="T3" fmla="*/ 485 h 546"/>
                <a:gd name="T4" fmla="*/ 251 w 376"/>
                <a:gd name="T5" fmla="*/ 485 h 546"/>
                <a:gd name="T6" fmla="*/ 338 w 376"/>
                <a:gd name="T7" fmla="*/ 351 h 546"/>
                <a:gd name="T8" fmla="*/ 231 w 376"/>
                <a:gd name="T9" fmla="*/ 203 h 546"/>
                <a:gd name="T10" fmla="*/ 318 w 376"/>
                <a:gd name="T11" fmla="*/ 49 h 546"/>
                <a:gd name="T12" fmla="*/ 318 w 376"/>
                <a:gd name="T13" fmla="*/ 18 h 546"/>
                <a:gd name="T14" fmla="*/ 285 w 376"/>
                <a:gd name="T15" fmla="*/ 0 h 546"/>
                <a:gd name="T16" fmla="*/ 259 w 376"/>
                <a:gd name="T17" fmla="*/ 18 h 546"/>
                <a:gd name="T18" fmla="*/ 127 w 376"/>
                <a:gd name="T19" fmla="*/ 259 h 546"/>
                <a:gd name="T20" fmla="*/ 136 w 376"/>
                <a:gd name="T21" fmla="*/ 277 h 546"/>
                <a:gd name="T22" fmla="*/ 126 w 376"/>
                <a:gd name="T23" fmla="*/ 300 h 546"/>
                <a:gd name="T24" fmla="*/ 145 w 376"/>
                <a:gd name="T25" fmla="*/ 310 h 546"/>
                <a:gd name="T26" fmla="*/ 162 w 376"/>
                <a:gd name="T27" fmla="*/ 291 h 546"/>
                <a:gd name="T28" fmla="*/ 183 w 376"/>
                <a:gd name="T29" fmla="*/ 289 h 546"/>
                <a:gd name="T30" fmla="*/ 214 w 376"/>
                <a:gd name="T31" fmla="*/ 235 h 546"/>
                <a:gd name="T32" fmla="*/ 298 w 376"/>
                <a:gd name="T33" fmla="*/ 345 h 546"/>
                <a:gd name="T34" fmla="*/ 242 w 376"/>
                <a:gd name="T35" fmla="*/ 443 h 546"/>
                <a:gd name="T36" fmla="*/ 125 w 376"/>
                <a:gd name="T37" fmla="*/ 443 h 546"/>
                <a:gd name="T38" fmla="*/ 104 w 376"/>
                <a:gd name="T39" fmla="*/ 464 h 546"/>
                <a:gd name="T40" fmla="*/ 125 w 376"/>
                <a:gd name="T41" fmla="*/ 485 h 546"/>
                <a:gd name="T42" fmla="*/ 125 w 376"/>
                <a:gd name="T43" fmla="*/ 485 h 546"/>
                <a:gd name="T44" fmla="*/ 30 w 376"/>
                <a:gd name="T45" fmla="*/ 485 h 546"/>
                <a:gd name="T46" fmla="*/ 30 w 376"/>
                <a:gd name="T47" fmla="*/ 485 h 546"/>
                <a:gd name="T48" fmla="*/ 30 w 376"/>
                <a:gd name="T49" fmla="*/ 485 h 546"/>
                <a:gd name="T50" fmla="*/ 0 w 376"/>
                <a:gd name="T51" fmla="*/ 516 h 546"/>
                <a:gd name="T52" fmla="*/ 30 w 376"/>
                <a:gd name="T53" fmla="*/ 546 h 546"/>
                <a:gd name="T54" fmla="*/ 345 w 376"/>
                <a:gd name="T55" fmla="*/ 546 h 546"/>
                <a:gd name="T56" fmla="*/ 376 w 376"/>
                <a:gd name="T57" fmla="*/ 516 h 546"/>
                <a:gd name="T58" fmla="*/ 176 w 376"/>
                <a:gd name="T59" fmla="*/ 394 h 546"/>
                <a:gd name="T60" fmla="*/ 158 w 376"/>
                <a:gd name="T61" fmla="*/ 399 h 546"/>
                <a:gd name="T62" fmla="*/ 35 w 376"/>
                <a:gd name="T63" fmla="*/ 332 h 546"/>
                <a:gd name="T64" fmla="*/ 30 w 376"/>
                <a:gd name="T65" fmla="*/ 314 h 546"/>
                <a:gd name="T66" fmla="*/ 48 w 376"/>
                <a:gd name="T67" fmla="*/ 308 h 546"/>
                <a:gd name="T68" fmla="*/ 48 w 376"/>
                <a:gd name="T69" fmla="*/ 308 h 546"/>
                <a:gd name="T70" fmla="*/ 48 w 376"/>
                <a:gd name="T71" fmla="*/ 308 h 546"/>
                <a:gd name="T72" fmla="*/ 171 w 376"/>
                <a:gd name="T73" fmla="*/ 376 h 546"/>
                <a:gd name="T74" fmla="*/ 176 w 376"/>
                <a:gd name="T75" fmla="*/ 394 h 5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76" h="546">
                  <a:moveTo>
                    <a:pt x="376" y="516"/>
                  </a:moveTo>
                  <a:cubicBezTo>
                    <a:pt x="376" y="499"/>
                    <a:pt x="362" y="485"/>
                    <a:pt x="345" y="485"/>
                  </a:cubicBezTo>
                  <a:cubicBezTo>
                    <a:pt x="251" y="485"/>
                    <a:pt x="251" y="485"/>
                    <a:pt x="251" y="485"/>
                  </a:cubicBezTo>
                  <a:cubicBezTo>
                    <a:pt x="299" y="485"/>
                    <a:pt x="338" y="393"/>
                    <a:pt x="338" y="351"/>
                  </a:cubicBezTo>
                  <a:cubicBezTo>
                    <a:pt x="338" y="284"/>
                    <a:pt x="294" y="226"/>
                    <a:pt x="231" y="203"/>
                  </a:cubicBezTo>
                  <a:cubicBezTo>
                    <a:pt x="318" y="49"/>
                    <a:pt x="318" y="49"/>
                    <a:pt x="318" y="49"/>
                  </a:cubicBezTo>
                  <a:cubicBezTo>
                    <a:pt x="318" y="18"/>
                    <a:pt x="318" y="18"/>
                    <a:pt x="318" y="18"/>
                  </a:cubicBezTo>
                  <a:cubicBezTo>
                    <a:pt x="285" y="0"/>
                    <a:pt x="285" y="0"/>
                    <a:pt x="285" y="0"/>
                  </a:cubicBezTo>
                  <a:cubicBezTo>
                    <a:pt x="259" y="18"/>
                    <a:pt x="259" y="18"/>
                    <a:pt x="259" y="18"/>
                  </a:cubicBezTo>
                  <a:cubicBezTo>
                    <a:pt x="127" y="259"/>
                    <a:pt x="127" y="259"/>
                    <a:pt x="127" y="259"/>
                  </a:cubicBezTo>
                  <a:cubicBezTo>
                    <a:pt x="127" y="259"/>
                    <a:pt x="138" y="267"/>
                    <a:pt x="136" y="277"/>
                  </a:cubicBezTo>
                  <a:cubicBezTo>
                    <a:pt x="134" y="287"/>
                    <a:pt x="126" y="300"/>
                    <a:pt x="126" y="300"/>
                  </a:cubicBezTo>
                  <a:cubicBezTo>
                    <a:pt x="145" y="310"/>
                    <a:pt x="145" y="310"/>
                    <a:pt x="145" y="310"/>
                  </a:cubicBezTo>
                  <a:cubicBezTo>
                    <a:pt x="145" y="310"/>
                    <a:pt x="155" y="293"/>
                    <a:pt x="162" y="291"/>
                  </a:cubicBezTo>
                  <a:cubicBezTo>
                    <a:pt x="169" y="290"/>
                    <a:pt x="183" y="289"/>
                    <a:pt x="183" y="289"/>
                  </a:cubicBezTo>
                  <a:cubicBezTo>
                    <a:pt x="214" y="235"/>
                    <a:pt x="214" y="235"/>
                    <a:pt x="214" y="235"/>
                  </a:cubicBezTo>
                  <a:cubicBezTo>
                    <a:pt x="263" y="251"/>
                    <a:pt x="298" y="295"/>
                    <a:pt x="298" y="345"/>
                  </a:cubicBezTo>
                  <a:cubicBezTo>
                    <a:pt x="298" y="386"/>
                    <a:pt x="275" y="422"/>
                    <a:pt x="242" y="443"/>
                  </a:cubicBezTo>
                  <a:cubicBezTo>
                    <a:pt x="125" y="443"/>
                    <a:pt x="125" y="443"/>
                    <a:pt x="125" y="443"/>
                  </a:cubicBezTo>
                  <a:cubicBezTo>
                    <a:pt x="114" y="443"/>
                    <a:pt x="104" y="452"/>
                    <a:pt x="104" y="464"/>
                  </a:cubicBezTo>
                  <a:cubicBezTo>
                    <a:pt x="104" y="476"/>
                    <a:pt x="113" y="485"/>
                    <a:pt x="125" y="485"/>
                  </a:cubicBezTo>
                  <a:cubicBezTo>
                    <a:pt x="125" y="485"/>
                    <a:pt x="125" y="485"/>
                    <a:pt x="125" y="485"/>
                  </a:cubicBezTo>
                  <a:cubicBezTo>
                    <a:pt x="30" y="485"/>
                    <a:pt x="30" y="485"/>
                    <a:pt x="30" y="485"/>
                  </a:cubicBezTo>
                  <a:cubicBezTo>
                    <a:pt x="30" y="485"/>
                    <a:pt x="30" y="485"/>
                    <a:pt x="30" y="485"/>
                  </a:cubicBezTo>
                  <a:cubicBezTo>
                    <a:pt x="30" y="485"/>
                    <a:pt x="30" y="485"/>
                    <a:pt x="30" y="485"/>
                  </a:cubicBezTo>
                  <a:cubicBezTo>
                    <a:pt x="13" y="485"/>
                    <a:pt x="0" y="499"/>
                    <a:pt x="0" y="516"/>
                  </a:cubicBezTo>
                  <a:cubicBezTo>
                    <a:pt x="0" y="532"/>
                    <a:pt x="13" y="546"/>
                    <a:pt x="30" y="546"/>
                  </a:cubicBezTo>
                  <a:cubicBezTo>
                    <a:pt x="345" y="546"/>
                    <a:pt x="345" y="546"/>
                    <a:pt x="345" y="546"/>
                  </a:cubicBezTo>
                  <a:cubicBezTo>
                    <a:pt x="362" y="546"/>
                    <a:pt x="376" y="532"/>
                    <a:pt x="376" y="516"/>
                  </a:cubicBezTo>
                  <a:close/>
                  <a:moveTo>
                    <a:pt x="176" y="394"/>
                  </a:moveTo>
                  <a:cubicBezTo>
                    <a:pt x="173" y="400"/>
                    <a:pt x="165" y="403"/>
                    <a:pt x="158" y="399"/>
                  </a:cubicBezTo>
                  <a:cubicBezTo>
                    <a:pt x="35" y="332"/>
                    <a:pt x="35" y="332"/>
                    <a:pt x="35" y="332"/>
                  </a:cubicBezTo>
                  <a:cubicBezTo>
                    <a:pt x="29" y="328"/>
                    <a:pt x="27" y="320"/>
                    <a:pt x="30" y="314"/>
                  </a:cubicBezTo>
                  <a:cubicBezTo>
                    <a:pt x="34" y="307"/>
                    <a:pt x="42" y="305"/>
                    <a:pt x="48" y="308"/>
                  </a:cubicBezTo>
                  <a:cubicBezTo>
                    <a:pt x="48" y="308"/>
                    <a:pt x="48" y="308"/>
                    <a:pt x="48" y="308"/>
                  </a:cubicBezTo>
                  <a:cubicBezTo>
                    <a:pt x="48" y="308"/>
                    <a:pt x="48" y="308"/>
                    <a:pt x="48" y="308"/>
                  </a:cubicBezTo>
                  <a:cubicBezTo>
                    <a:pt x="171" y="376"/>
                    <a:pt x="171" y="376"/>
                    <a:pt x="171" y="376"/>
                  </a:cubicBezTo>
                  <a:cubicBezTo>
                    <a:pt x="178" y="379"/>
                    <a:pt x="180" y="387"/>
                    <a:pt x="176" y="39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45" name="组合 44"/>
          <p:cNvGrpSpPr>
            <a:grpSpLocks noChangeAspect="1"/>
          </p:cNvGrpSpPr>
          <p:nvPr userDrawn="1"/>
        </p:nvGrpSpPr>
        <p:grpSpPr>
          <a:xfrm>
            <a:off x="9802943" y="6082803"/>
            <a:ext cx="528000" cy="528000"/>
            <a:chOff x="2254585" y="392649"/>
            <a:chExt cx="1186377" cy="1186377"/>
          </a:xfrm>
          <a:solidFill>
            <a:schemeClr val="bg1"/>
          </a:solidFill>
        </p:grpSpPr>
        <p:sp>
          <p:nvSpPr>
            <p:cNvPr id="46" name="Freeform 237"/>
            <p:cNvSpPr/>
            <p:nvPr/>
          </p:nvSpPr>
          <p:spPr bwMode="auto">
            <a:xfrm>
              <a:off x="2254585" y="392649"/>
              <a:ext cx="1186377" cy="1186377"/>
            </a:xfrm>
            <a:custGeom>
              <a:avLst/>
              <a:gdLst>
                <a:gd name="T0" fmla="*/ 555 w 713"/>
                <a:gd name="T1" fmla="*/ 60 h 713"/>
                <a:gd name="T2" fmla="*/ 357 w 713"/>
                <a:gd name="T3" fmla="*/ 0 h 713"/>
                <a:gd name="T4" fmla="*/ 46 w 713"/>
                <a:gd name="T5" fmla="*/ 181 h 713"/>
                <a:gd name="T6" fmla="*/ 0 w 713"/>
                <a:gd name="T7" fmla="*/ 356 h 713"/>
                <a:gd name="T8" fmla="*/ 44 w 713"/>
                <a:gd name="T9" fmla="*/ 528 h 713"/>
                <a:gd name="T10" fmla="*/ 357 w 713"/>
                <a:gd name="T11" fmla="*/ 713 h 713"/>
                <a:gd name="T12" fmla="*/ 631 w 713"/>
                <a:gd name="T13" fmla="*/ 584 h 713"/>
                <a:gd name="T14" fmla="*/ 713 w 713"/>
                <a:gd name="T15" fmla="*/ 356 h 713"/>
                <a:gd name="T16" fmla="*/ 555 w 713"/>
                <a:gd name="T17" fmla="*/ 60 h 7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3" h="713">
                  <a:moveTo>
                    <a:pt x="555" y="60"/>
                  </a:moveTo>
                  <a:cubicBezTo>
                    <a:pt x="498" y="22"/>
                    <a:pt x="430" y="0"/>
                    <a:pt x="357" y="0"/>
                  </a:cubicBezTo>
                  <a:cubicBezTo>
                    <a:pt x="223" y="0"/>
                    <a:pt x="107" y="73"/>
                    <a:pt x="46" y="181"/>
                  </a:cubicBezTo>
                  <a:cubicBezTo>
                    <a:pt x="17" y="233"/>
                    <a:pt x="0" y="293"/>
                    <a:pt x="0" y="356"/>
                  </a:cubicBezTo>
                  <a:cubicBezTo>
                    <a:pt x="0" y="419"/>
                    <a:pt x="16" y="477"/>
                    <a:pt x="44" y="528"/>
                  </a:cubicBezTo>
                  <a:cubicBezTo>
                    <a:pt x="105" y="638"/>
                    <a:pt x="222" y="713"/>
                    <a:pt x="357" y="713"/>
                  </a:cubicBezTo>
                  <a:cubicBezTo>
                    <a:pt x="467" y="713"/>
                    <a:pt x="566" y="663"/>
                    <a:pt x="631" y="584"/>
                  </a:cubicBezTo>
                  <a:cubicBezTo>
                    <a:pt x="682" y="522"/>
                    <a:pt x="713" y="443"/>
                    <a:pt x="713" y="356"/>
                  </a:cubicBezTo>
                  <a:cubicBezTo>
                    <a:pt x="713" y="233"/>
                    <a:pt x="650" y="124"/>
                    <a:pt x="555" y="60"/>
                  </a:cubicBezTo>
                  <a:close/>
                </a:path>
              </a:pathLst>
            </a:custGeom>
            <a:solidFill>
              <a:srgbClr val="FF7F7F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Rectangle 322"/>
            <p:cNvSpPr>
              <a:spLocks noChangeArrowheads="1"/>
            </p:cNvSpPr>
            <p:nvPr/>
          </p:nvSpPr>
          <p:spPr bwMode="auto">
            <a:xfrm>
              <a:off x="2680550" y="559041"/>
              <a:ext cx="327793" cy="9983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323"/>
            <p:cNvSpPr>
              <a:spLocks noEditPoints="1"/>
            </p:cNvSpPr>
            <p:nvPr/>
          </p:nvSpPr>
          <p:spPr bwMode="auto">
            <a:xfrm>
              <a:off x="2565739" y="688827"/>
              <a:ext cx="557414" cy="675553"/>
            </a:xfrm>
            <a:custGeom>
              <a:avLst/>
              <a:gdLst>
                <a:gd name="T0" fmla="*/ 307 w 335"/>
                <a:gd name="T1" fmla="*/ 92 h 406"/>
                <a:gd name="T2" fmla="*/ 233 w 335"/>
                <a:gd name="T3" fmla="*/ 52 h 406"/>
                <a:gd name="T4" fmla="*/ 233 w 335"/>
                <a:gd name="T5" fmla="*/ 0 h 406"/>
                <a:gd name="T6" fmla="*/ 102 w 335"/>
                <a:gd name="T7" fmla="*/ 0 h 406"/>
                <a:gd name="T8" fmla="*/ 102 w 335"/>
                <a:gd name="T9" fmla="*/ 52 h 406"/>
                <a:gd name="T10" fmla="*/ 28 w 335"/>
                <a:gd name="T11" fmla="*/ 92 h 406"/>
                <a:gd name="T12" fmla="*/ 0 w 335"/>
                <a:gd name="T13" fmla="*/ 183 h 406"/>
                <a:gd name="T14" fmla="*/ 0 w 335"/>
                <a:gd name="T15" fmla="*/ 406 h 406"/>
                <a:gd name="T16" fmla="*/ 335 w 335"/>
                <a:gd name="T17" fmla="*/ 406 h 406"/>
                <a:gd name="T18" fmla="*/ 335 w 335"/>
                <a:gd name="T19" fmla="*/ 183 h 406"/>
                <a:gd name="T20" fmla="*/ 307 w 335"/>
                <a:gd name="T21" fmla="*/ 92 h 406"/>
                <a:gd name="T22" fmla="*/ 51 w 335"/>
                <a:gd name="T23" fmla="*/ 371 h 406"/>
                <a:gd name="T24" fmla="*/ 30 w 335"/>
                <a:gd name="T25" fmla="*/ 357 h 406"/>
                <a:gd name="T26" fmla="*/ 51 w 335"/>
                <a:gd name="T27" fmla="*/ 343 h 406"/>
                <a:gd name="T28" fmla="*/ 71 w 335"/>
                <a:gd name="T29" fmla="*/ 357 h 406"/>
                <a:gd name="T30" fmla="*/ 51 w 335"/>
                <a:gd name="T31" fmla="*/ 371 h 406"/>
                <a:gd name="T32" fmla="*/ 74 w 335"/>
                <a:gd name="T33" fmla="*/ 122 h 406"/>
                <a:gd name="T34" fmla="*/ 140 w 335"/>
                <a:gd name="T35" fmla="*/ 122 h 406"/>
                <a:gd name="T36" fmla="*/ 140 w 335"/>
                <a:gd name="T37" fmla="*/ 55 h 406"/>
                <a:gd name="T38" fmla="*/ 194 w 335"/>
                <a:gd name="T39" fmla="*/ 55 h 406"/>
                <a:gd name="T40" fmla="*/ 194 w 335"/>
                <a:gd name="T41" fmla="*/ 122 h 406"/>
                <a:gd name="T42" fmla="*/ 260 w 335"/>
                <a:gd name="T43" fmla="*/ 122 h 406"/>
                <a:gd name="T44" fmla="*/ 260 w 335"/>
                <a:gd name="T45" fmla="*/ 175 h 406"/>
                <a:gd name="T46" fmla="*/ 194 w 335"/>
                <a:gd name="T47" fmla="*/ 175 h 406"/>
                <a:gd name="T48" fmla="*/ 194 w 335"/>
                <a:gd name="T49" fmla="*/ 242 h 406"/>
                <a:gd name="T50" fmla="*/ 140 w 335"/>
                <a:gd name="T51" fmla="*/ 242 h 406"/>
                <a:gd name="T52" fmla="*/ 140 w 335"/>
                <a:gd name="T53" fmla="*/ 175 h 406"/>
                <a:gd name="T54" fmla="*/ 74 w 335"/>
                <a:gd name="T55" fmla="*/ 175 h 406"/>
                <a:gd name="T56" fmla="*/ 74 w 335"/>
                <a:gd name="T57" fmla="*/ 122 h 406"/>
                <a:gd name="T58" fmla="*/ 286 w 335"/>
                <a:gd name="T59" fmla="*/ 356 h 406"/>
                <a:gd name="T60" fmla="*/ 239 w 335"/>
                <a:gd name="T61" fmla="*/ 350 h 406"/>
                <a:gd name="T62" fmla="*/ 239 w 335"/>
                <a:gd name="T63" fmla="*/ 337 h 406"/>
                <a:gd name="T64" fmla="*/ 235 w 335"/>
                <a:gd name="T65" fmla="*/ 337 h 406"/>
                <a:gd name="T66" fmla="*/ 221 w 335"/>
                <a:gd name="T67" fmla="*/ 336 h 406"/>
                <a:gd name="T68" fmla="*/ 221 w 335"/>
                <a:gd name="T69" fmla="*/ 336 h 406"/>
                <a:gd name="T70" fmla="*/ 168 w 335"/>
                <a:gd name="T71" fmla="*/ 357 h 406"/>
                <a:gd name="T72" fmla="*/ 115 w 335"/>
                <a:gd name="T73" fmla="*/ 336 h 406"/>
                <a:gd name="T74" fmla="*/ 152 w 335"/>
                <a:gd name="T75" fmla="*/ 317 h 406"/>
                <a:gd name="T76" fmla="*/ 139 w 335"/>
                <a:gd name="T77" fmla="*/ 311 h 406"/>
                <a:gd name="T78" fmla="*/ 127 w 335"/>
                <a:gd name="T79" fmla="*/ 313 h 406"/>
                <a:gd name="T80" fmla="*/ 105 w 335"/>
                <a:gd name="T81" fmla="*/ 304 h 406"/>
                <a:gd name="T82" fmla="*/ 105 w 335"/>
                <a:gd name="T83" fmla="*/ 273 h 406"/>
                <a:gd name="T84" fmla="*/ 127 w 335"/>
                <a:gd name="T85" fmla="*/ 263 h 406"/>
                <a:gd name="T86" fmla="*/ 155 w 335"/>
                <a:gd name="T87" fmla="*/ 286 h 406"/>
                <a:gd name="T88" fmla="*/ 159 w 335"/>
                <a:gd name="T89" fmla="*/ 286 h 406"/>
                <a:gd name="T90" fmla="*/ 184 w 335"/>
                <a:gd name="T91" fmla="*/ 301 h 406"/>
                <a:gd name="T92" fmla="*/ 169 w 335"/>
                <a:gd name="T93" fmla="*/ 316 h 406"/>
                <a:gd name="T94" fmla="*/ 201 w 335"/>
                <a:gd name="T95" fmla="*/ 320 h 406"/>
                <a:gd name="T96" fmla="*/ 201 w 335"/>
                <a:gd name="T97" fmla="*/ 320 h 406"/>
                <a:gd name="T98" fmla="*/ 235 w 335"/>
                <a:gd name="T99" fmla="*/ 303 h 406"/>
                <a:gd name="T100" fmla="*/ 245 w 335"/>
                <a:gd name="T101" fmla="*/ 304 h 406"/>
                <a:gd name="T102" fmla="*/ 261 w 335"/>
                <a:gd name="T103" fmla="*/ 309 h 406"/>
                <a:gd name="T104" fmla="*/ 264 w 335"/>
                <a:gd name="T105" fmla="*/ 311 h 406"/>
                <a:gd name="T106" fmla="*/ 269 w 335"/>
                <a:gd name="T107" fmla="*/ 309 h 406"/>
                <a:gd name="T108" fmla="*/ 316 w 335"/>
                <a:gd name="T109" fmla="*/ 316 h 406"/>
                <a:gd name="T110" fmla="*/ 286 w 335"/>
                <a:gd name="T111" fmla="*/ 356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35" h="406">
                  <a:moveTo>
                    <a:pt x="307" y="92"/>
                  </a:moveTo>
                  <a:cubicBezTo>
                    <a:pt x="288" y="68"/>
                    <a:pt x="263" y="55"/>
                    <a:pt x="233" y="52"/>
                  </a:cubicBezTo>
                  <a:cubicBezTo>
                    <a:pt x="233" y="0"/>
                    <a:pt x="233" y="0"/>
                    <a:pt x="233" y="0"/>
                  </a:cubicBezTo>
                  <a:cubicBezTo>
                    <a:pt x="102" y="0"/>
                    <a:pt x="102" y="0"/>
                    <a:pt x="102" y="0"/>
                  </a:cubicBezTo>
                  <a:cubicBezTo>
                    <a:pt x="102" y="52"/>
                    <a:pt x="102" y="52"/>
                    <a:pt x="102" y="52"/>
                  </a:cubicBezTo>
                  <a:cubicBezTo>
                    <a:pt x="71" y="55"/>
                    <a:pt x="47" y="68"/>
                    <a:pt x="28" y="92"/>
                  </a:cubicBezTo>
                  <a:cubicBezTo>
                    <a:pt x="9" y="116"/>
                    <a:pt x="0" y="146"/>
                    <a:pt x="0" y="183"/>
                  </a:cubicBezTo>
                  <a:cubicBezTo>
                    <a:pt x="0" y="406"/>
                    <a:pt x="0" y="406"/>
                    <a:pt x="0" y="406"/>
                  </a:cubicBezTo>
                  <a:cubicBezTo>
                    <a:pt x="335" y="406"/>
                    <a:pt x="335" y="406"/>
                    <a:pt x="335" y="406"/>
                  </a:cubicBezTo>
                  <a:cubicBezTo>
                    <a:pt x="335" y="183"/>
                    <a:pt x="335" y="183"/>
                    <a:pt x="335" y="183"/>
                  </a:cubicBezTo>
                  <a:cubicBezTo>
                    <a:pt x="335" y="146"/>
                    <a:pt x="326" y="116"/>
                    <a:pt x="307" y="92"/>
                  </a:cubicBezTo>
                  <a:close/>
                  <a:moveTo>
                    <a:pt x="51" y="371"/>
                  </a:moveTo>
                  <a:cubicBezTo>
                    <a:pt x="39" y="371"/>
                    <a:pt x="30" y="364"/>
                    <a:pt x="30" y="357"/>
                  </a:cubicBezTo>
                  <a:cubicBezTo>
                    <a:pt x="30" y="350"/>
                    <a:pt x="39" y="343"/>
                    <a:pt x="51" y="343"/>
                  </a:cubicBezTo>
                  <a:cubicBezTo>
                    <a:pt x="62" y="343"/>
                    <a:pt x="71" y="350"/>
                    <a:pt x="71" y="357"/>
                  </a:cubicBezTo>
                  <a:cubicBezTo>
                    <a:pt x="71" y="364"/>
                    <a:pt x="62" y="371"/>
                    <a:pt x="51" y="371"/>
                  </a:cubicBezTo>
                  <a:close/>
                  <a:moveTo>
                    <a:pt x="74" y="122"/>
                  </a:moveTo>
                  <a:cubicBezTo>
                    <a:pt x="140" y="122"/>
                    <a:pt x="140" y="122"/>
                    <a:pt x="140" y="122"/>
                  </a:cubicBezTo>
                  <a:cubicBezTo>
                    <a:pt x="140" y="55"/>
                    <a:pt x="140" y="55"/>
                    <a:pt x="140" y="55"/>
                  </a:cubicBezTo>
                  <a:cubicBezTo>
                    <a:pt x="194" y="55"/>
                    <a:pt x="194" y="55"/>
                    <a:pt x="194" y="55"/>
                  </a:cubicBezTo>
                  <a:cubicBezTo>
                    <a:pt x="194" y="122"/>
                    <a:pt x="194" y="122"/>
                    <a:pt x="194" y="122"/>
                  </a:cubicBezTo>
                  <a:cubicBezTo>
                    <a:pt x="260" y="122"/>
                    <a:pt x="260" y="122"/>
                    <a:pt x="260" y="122"/>
                  </a:cubicBezTo>
                  <a:cubicBezTo>
                    <a:pt x="260" y="175"/>
                    <a:pt x="260" y="175"/>
                    <a:pt x="260" y="175"/>
                  </a:cubicBezTo>
                  <a:cubicBezTo>
                    <a:pt x="194" y="175"/>
                    <a:pt x="194" y="175"/>
                    <a:pt x="194" y="175"/>
                  </a:cubicBezTo>
                  <a:cubicBezTo>
                    <a:pt x="194" y="242"/>
                    <a:pt x="194" y="242"/>
                    <a:pt x="194" y="242"/>
                  </a:cubicBezTo>
                  <a:cubicBezTo>
                    <a:pt x="140" y="242"/>
                    <a:pt x="140" y="242"/>
                    <a:pt x="140" y="242"/>
                  </a:cubicBezTo>
                  <a:cubicBezTo>
                    <a:pt x="140" y="175"/>
                    <a:pt x="140" y="175"/>
                    <a:pt x="140" y="175"/>
                  </a:cubicBezTo>
                  <a:cubicBezTo>
                    <a:pt x="74" y="175"/>
                    <a:pt x="74" y="175"/>
                    <a:pt x="74" y="175"/>
                  </a:cubicBezTo>
                  <a:lnTo>
                    <a:pt x="74" y="122"/>
                  </a:lnTo>
                  <a:close/>
                  <a:moveTo>
                    <a:pt x="286" y="356"/>
                  </a:moveTo>
                  <a:cubicBezTo>
                    <a:pt x="265" y="366"/>
                    <a:pt x="244" y="363"/>
                    <a:pt x="239" y="350"/>
                  </a:cubicBezTo>
                  <a:cubicBezTo>
                    <a:pt x="237" y="346"/>
                    <a:pt x="237" y="341"/>
                    <a:pt x="239" y="337"/>
                  </a:cubicBezTo>
                  <a:cubicBezTo>
                    <a:pt x="238" y="337"/>
                    <a:pt x="236" y="337"/>
                    <a:pt x="235" y="337"/>
                  </a:cubicBezTo>
                  <a:cubicBezTo>
                    <a:pt x="230" y="337"/>
                    <a:pt x="225" y="337"/>
                    <a:pt x="221" y="336"/>
                  </a:cubicBezTo>
                  <a:cubicBezTo>
                    <a:pt x="221" y="336"/>
                    <a:pt x="221" y="336"/>
                    <a:pt x="221" y="336"/>
                  </a:cubicBezTo>
                  <a:cubicBezTo>
                    <a:pt x="221" y="348"/>
                    <a:pt x="197" y="357"/>
                    <a:pt x="168" y="357"/>
                  </a:cubicBezTo>
                  <a:cubicBezTo>
                    <a:pt x="139" y="357"/>
                    <a:pt x="115" y="348"/>
                    <a:pt x="115" y="336"/>
                  </a:cubicBezTo>
                  <a:cubicBezTo>
                    <a:pt x="115" y="327"/>
                    <a:pt x="131" y="319"/>
                    <a:pt x="152" y="317"/>
                  </a:cubicBezTo>
                  <a:cubicBezTo>
                    <a:pt x="147" y="316"/>
                    <a:pt x="142" y="314"/>
                    <a:pt x="139" y="311"/>
                  </a:cubicBezTo>
                  <a:cubicBezTo>
                    <a:pt x="135" y="312"/>
                    <a:pt x="131" y="313"/>
                    <a:pt x="127" y="313"/>
                  </a:cubicBezTo>
                  <a:cubicBezTo>
                    <a:pt x="118" y="313"/>
                    <a:pt x="111" y="309"/>
                    <a:pt x="105" y="304"/>
                  </a:cubicBezTo>
                  <a:cubicBezTo>
                    <a:pt x="100" y="296"/>
                    <a:pt x="100" y="281"/>
                    <a:pt x="105" y="273"/>
                  </a:cubicBezTo>
                  <a:cubicBezTo>
                    <a:pt x="111" y="267"/>
                    <a:pt x="118" y="263"/>
                    <a:pt x="127" y="263"/>
                  </a:cubicBezTo>
                  <a:cubicBezTo>
                    <a:pt x="142" y="263"/>
                    <a:pt x="154" y="273"/>
                    <a:pt x="155" y="286"/>
                  </a:cubicBezTo>
                  <a:cubicBezTo>
                    <a:pt x="156" y="286"/>
                    <a:pt x="157" y="286"/>
                    <a:pt x="159" y="286"/>
                  </a:cubicBezTo>
                  <a:cubicBezTo>
                    <a:pt x="173" y="286"/>
                    <a:pt x="184" y="293"/>
                    <a:pt x="184" y="301"/>
                  </a:cubicBezTo>
                  <a:cubicBezTo>
                    <a:pt x="184" y="308"/>
                    <a:pt x="178" y="313"/>
                    <a:pt x="169" y="316"/>
                  </a:cubicBezTo>
                  <a:cubicBezTo>
                    <a:pt x="181" y="316"/>
                    <a:pt x="192" y="317"/>
                    <a:pt x="201" y="320"/>
                  </a:cubicBezTo>
                  <a:cubicBezTo>
                    <a:pt x="201" y="320"/>
                    <a:pt x="201" y="320"/>
                    <a:pt x="201" y="320"/>
                  </a:cubicBezTo>
                  <a:cubicBezTo>
                    <a:pt x="201" y="310"/>
                    <a:pt x="216" y="303"/>
                    <a:pt x="235" y="303"/>
                  </a:cubicBezTo>
                  <a:cubicBezTo>
                    <a:pt x="239" y="303"/>
                    <a:pt x="242" y="303"/>
                    <a:pt x="245" y="304"/>
                  </a:cubicBezTo>
                  <a:cubicBezTo>
                    <a:pt x="251" y="305"/>
                    <a:pt x="257" y="306"/>
                    <a:pt x="261" y="309"/>
                  </a:cubicBezTo>
                  <a:cubicBezTo>
                    <a:pt x="262" y="310"/>
                    <a:pt x="263" y="310"/>
                    <a:pt x="264" y="311"/>
                  </a:cubicBezTo>
                  <a:cubicBezTo>
                    <a:pt x="265" y="310"/>
                    <a:pt x="267" y="309"/>
                    <a:pt x="269" y="309"/>
                  </a:cubicBezTo>
                  <a:cubicBezTo>
                    <a:pt x="290" y="299"/>
                    <a:pt x="311" y="303"/>
                    <a:pt x="316" y="316"/>
                  </a:cubicBezTo>
                  <a:cubicBezTo>
                    <a:pt x="321" y="329"/>
                    <a:pt x="308" y="347"/>
                    <a:pt x="286" y="3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49" name="组合 48"/>
          <p:cNvGrpSpPr>
            <a:grpSpLocks noChangeAspect="1"/>
          </p:cNvGrpSpPr>
          <p:nvPr userDrawn="1"/>
        </p:nvGrpSpPr>
        <p:grpSpPr>
          <a:xfrm>
            <a:off x="10549271" y="6082803"/>
            <a:ext cx="528000" cy="528000"/>
            <a:chOff x="1937429" y="3075806"/>
            <a:chExt cx="1186377" cy="1187209"/>
          </a:xfrm>
          <a:solidFill>
            <a:schemeClr val="bg1"/>
          </a:solidFill>
        </p:grpSpPr>
        <p:sp>
          <p:nvSpPr>
            <p:cNvPr id="50" name="Freeform 228"/>
            <p:cNvSpPr/>
            <p:nvPr/>
          </p:nvSpPr>
          <p:spPr bwMode="auto">
            <a:xfrm>
              <a:off x="1937429" y="3075806"/>
              <a:ext cx="1186377" cy="1187209"/>
            </a:xfrm>
            <a:custGeom>
              <a:avLst/>
              <a:gdLst>
                <a:gd name="T0" fmla="*/ 554 w 713"/>
                <a:gd name="T1" fmla="*/ 60 h 713"/>
                <a:gd name="T2" fmla="*/ 356 w 713"/>
                <a:gd name="T3" fmla="*/ 0 h 713"/>
                <a:gd name="T4" fmla="*/ 46 w 713"/>
                <a:gd name="T5" fmla="*/ 181 h 713"/>
                <a:gd name="T6" fmla="*/ 0 w 713"/>
                <a:gd name="T7" fmla="*/ 356 h 713"/>
                <a:gd name="T8" fmla="*/ 44 w 713"/>
                <a:gd name="T9" fmla="*/ 528 h 713"/>
                <a:gd name="T10" fmla="*/ 356 w 713"/>
                <a:gd name="T11" fmla="*/ 713 h 713"/>
                <a:gd name="T12" fmla="*/ 631 w 713"/>
                <a:gd name="T13" fmla="*/ 584 h 713"/>
                <a:gd name="T14" fmla="*/ 713 w 713"/>
                <a:gd name="T15" fmla="*/ 356 h 713"/>
                <a:gd name="T16" fmla="*/ 554 w 713"/>
                <a:gd name="T17" fmla="*/ 60 h 7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3" h="713">
                  <a:moveTo>
                    <a:pt x="554" y="60"/>
                  </a:moveTo>
                  <a:cubicBezTo>
                    <a:pt x="498" y="22"/>
                    <a:pt x="430" y="0"/>
                    <a:pt x="356" y="0"/>
                  </a:cubicBezTo>
                  <a:cubicBezTo>
                    <a:pt x="223" y="0"/>
                    <a:pt x="107" y="73"/>
                    <a:pt x="46" y="181"/>
                  </a:cubicBezTo>
                  <a:cubicBezTo>
                    <a:pt x="16" y="233"/>
                    <a:pt x="0" y="293"/>
                    <a:pt x="0" y="356"/>
                  </a:cubicBezTo>
                  <a:cubicBezTo>
                    <a:pt x="0" y="419"/>
                    <a:pt x="16" y="477"/>
                    <a:pt x="44" y="528"/>
                  </a:cubicBezTo>
                  <a:cubicBezTo>
                    <a:pt x="104" y="638"/>
                    <a:pt x="222" y="713"/>
                    <a:pt x="356" y="713"/>
                  </a:cubicBezTo>
                  <a:cubicBezTo>
                    <a:pt x="467" y="713"/>
                    <a:pt x="565" y="663"/>
                    <a:pt x="631" y="584"/>
                  </a:cubicBezTo>
                  <a:cubicBezTo>
                    <a:pt x="682" y="522"/>
                    <a:pt x="713" y="443"/>
                    <a:pt x="713" y="356"/>
                  </a:cubicBezTo>
                  <a:cubicBezTo>
                    <a:pt x="713" y="233"/>
                    <a:pt x="650" y="124"/>
                    <a:pt x="554" y="60"/>
                  </a:cubicBezTo>
                  <a:close/>
                </a:path>
              </a:pathLst>
            </a:custGeom>
            <a:solidFill>
              <a:srgbClr val="FF7F7F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295"/>
            <p:cNvSpPr>
              <a:spLocks noEditPoints="1"/>
            </p:cNvSpPr>
            <p:nvPr/>
          </p:nvSpPr>
          <p:spPr bwMode="auto">
            <a:xfrm>
              <a:off x="2180361" y="3566663"/>
              <a:ext cx="703839" cy="498345"/>
            </a:xfrm>
            <a:custGeom>
              <a:avLst/>
              <a:gdLst>
                <a:gd name="T0" fmla="*/ 194 w 423"/>
                <a:gd name="T1" fmla="*/ 65 h 299"/>
                <a:gd name="T2" fmla="*/ 237 w 423"/>
                <a:gd name="T3" fmla="*/ 38 h 299"/>
                <a:gd name="T4" fmla="*/ 224 w 423"/>
                <a:gd name="T5" fmla="*/ 79 h 299"/>
                <a:gd name="T6" fmla="*/ 276 w 423"/>
                <a:gd name="T7" fmla="*/ 66 h 299"/>
                <a:gd name="T8" fmla="*/ 225 w 423"/>
                <a:gd name="T9" fmla="*/ 99 h 299"/>
                <a:gd name="T10" fmla="*/ 294 w 423"/>
                <a:gd name="T11" fmla="*/ 97 h 299"/>
                <a:gd name="T12" fmla="*/ 226 w 423"/>
                <a:gd name="T13" fmla="*/ 119 h 299"/>
                <a:gd name="T14" fmla="*/ 299 w 423"/>
                <a:gd name="T15" fmla="*/ 120 h 299"/>
                <a:gd name="T16" fmla="*/ 226 w 423"/>
                <a:gd name="T17" fmla="*/ 138 h 299"/>
                <a:gd name="T18" fmla="*/ 302 w 423"/>
                <a:gd name="T19" fmla="*/ 145 h 299"/>
                <a:gd name="T20" fmla="*/ 242 w 423"/>
                <a:gd name="T21" fmla="*/ 164 h 299"/>
                <a:gd name="T22" fmla="*/ 303 w 423"/>
                <a:gd name="T23" fmla="*/ 170 h 299"/>
                <a:gd name="T24" fmla="*/ 260 w 423"/>
                <a:gd name="T25" fmla="*/ 195 h 299"/>
                <a:gd name="T26" fmla="*/ 304 w 423"/>
                <a:gd name="T27" fmla="*/ 210 h 299"/>
                <a:gd name="T28" fmla="*/ 303 w 423"/>
                <a:gd name="T29" fmla="*/ 219 h 299"/>
                <a:gd name="T30" fmla="*/ 285 w 423"/>
                <a:gd name="T31" fmla="*/ 241 h 299"/>
                <a:gd name="T32" fmla="*/ 301 w 423"/>
                <a:gd name="T33" fmla="*/ 247 h 299"/>
                <a:gd name="T34" fmla="*/ 226 w 423"/>
                <a:gd name="T35" fmla="*/ 168 h 299"/>
                <a:gd name="T36" fmla="*/ 151 w 423"/>
                <a:gd name="T37" fmla="*/ 257 h 299"/>
                <a:gd name="T38" fmla="*/ 134 w 423"/>
                <a:gd name="T39" fmla="*/ 243 h 299"/>
                <a:gd name="T40" fmla="*/ 149 w 423"/>
                <a:gd name="T41" fmla="*/ 242 h 299"/>
                <a:gd name="T42" fmla="*/ 129 w 423"/>
                <a:gd name="T43" fmla="*/ 218 h 299"/>
                <a:gd name="T44" fmla="*/ 160 w 423"/>
                <a:gd name="T45" fmla="*/ 218 h 299"/>
                <a:gd name="T46" fmla="*/ 128 w 423"/>
                <a:gd name="T47" fmla="*/ 197 h 299"/>
                <a:gd name="T48" fmla="*/ 175 w 423"/>
                <a:gd name="T49" fmla="*/ 192 h 299"/>
                <a:gd name="T50" fmla="*/ 128 w 423"/>
                <a:gd name="T51" fmla="*/ 170 h 299"/>
                <a:gd name="T52" fmla="*/ 187 w 423"/>
                <a:gd name="T53" fmla="*/ 165 h 299"/>
                <a:gd name="T54" fmla="*/ 127 w 423"/>
                <a:gd name="T55" fmla="*/ 146 h 299"/>
                <a:gd name="T56" fmla="*/ 205 w 423"/>
                <a:gd name="T57" fmla="*/ 138 h 299"/>
                <a:gd name="T58" fmla="*/ 129 w 423"/>
                <a:gd name="T59" fmla="*/ 122 h 299"/>
                <a:gd name="T60" fmla="*/ 205 w 423"/>
                <a:gd name="T61" fmla="*/ 118 h 299"/>
                <a:gd name="T62" fmla="*/ 135 w 423"/>
                <a:gd name="T63" fmla="*/ 95 h 299"/>
                <a:gd name="T64" fmla="*/ 205 w 423"/>
                <a:gd name="T65" fmla="*/ 99 h 299"/>
                <a:gd name="T66" fmla="*/ 154 w 423"/>
                <a:gd name="T67" fmla="*/ 60 h 299"/>
                <a:gd name="T68" fmla="*/ 204 w 423"/>
                <a:gd name="T69" fmla="*/ 79 h 299"/>
                <a:gd name="T70" fmla="*/ 198 w 423"/>
                <a:gd name="T71" fmla="*/ 39 h 299"/>
                <a:gd name="T72" fmla="*/ 110 w 423"/>
                <a:gd name="T73" fmla="*/ 62 h 299"/>
                <a:gd name="T74" fmla="*/ 139 w 423"/>
                <a:gd name="T75" fmla="*/ 283 h 299"/>
                <a:gd name="T76" fmla="*/ 315 w 423"/>
                <a:gd name="T77" fmla="*/ 251 h 299"/>
                <a:gd name="T78" fmla="*/ 276 w 423"/>
                <a:gd name="T79" fmla="*/ 26 h 299"/>
                <a:gd name="T80" fmla="*/ 86 w 423"/>
                <a:gd name="T81" fmla="*/ 19 h 299"/>
                <a:gd name="T82" fmla="*/ 0 w 423"/>
                <a:gd name="T83" fmla="*/ 295 h 299"/>
                <a:gd name="T84" fmla="*/ 87 w 423"/>
                <a:gd name="T85" fmla="*/ 140 h 299"/>
                <a:gd name="T86" fmla="*/ 107 w 423"/>
                <a:gd name="T87" fmla="*/ 294 h 299"/>
                <a:gd name="T88" fmla="*/ 328 w 423"/>
                <a:gd name="T89" fmla="*/ 137 h 299"/>
                <a:gd name="T90" fmla="*/ 354 w 423"/>
                <a:gd name="T91" fmla="*/ 295 h 299"/>
                <a:gd name="T92" fmla="*/ 403 w 423"/>
                <a:gd name="T93" fmla="*/ 103 h 299"/>
                <a:gd name="T94" fmla="*/ 214 w 423"/>
                <a:gd name="T95" fmla="*/ 0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23" h="299">
                  <a:moveTo>
                    <a:pt x="198" y="39"/>
                  </a:moveTo>
                  <a:cubicBezTo>
                    <a:pt x="173" y="46"/>
                    <a:pt x="164" y="62"/>
                    <a:pt x="194" y="65"/>
                  </a:cubicBezTo>
                  <a:cubicBezTo>
                    <a:pt x="212" y="59"/>
                    <a:pt x="216" y="57"/>
                    <a:pt x="235" y="65"/>
                  </a:cubicBezTo>
                  <a:cubicBezTo>
                    <a:pt x="265" y="58"/>
                    <a:pt x="256" y="54"/>
                    <a:pt x="237" y="38"/>
                  </a:cubicBezTo>
                  <a:cubicBezTo>
                    <a:pt x="244" y="34"/>
                    <a:pt x="254" y="40"/>
                    <a:pt x="269" y="52"/>
                  </a:cubicBezTo>
                  <a:cubicBezTo>
                    <a:pt x="281" y="60"/>
                    <a:pt x="229" y="79"/>
                    <a:pt x="224" y="79"/>
                  </a:cubicBezTo>
                  <a:cubicBezTo>
                    <a:pt x="225" y="93"/>
                    <a:pt x="225" y="93"/>
                    <a:pt x="225" y="93"/>
                  </a:cubicBezTo>
                  <a:cubicBezTo>
                    <a:pt x="248" y="92"/>
                    <a:pt x="288" y="91"/>
                    <a:pt x="276" y="66"/>
                  </a:cubicBezTo>
                  <a:cubicBezTo>
                    <a:pt x="276" y="51"/>
                    <a:pt x="288" y="64"/>
                    <a:pt x="284" y="81"/>
                  </a:cubicBezTo>
                  <a:cubicBezTo>
                    <a:pt x="279" y="97"/>
                    <a:pt x="246" y="97"/>
                    <a:pt x="225" y="99"/>
                  </a:cubicBezTo>
                  <a:cubicBezTo>
                    <a:pt x="224" y="101"/>
                    <a:pt x="227" y="107"/>
                    <a:pt x="225" y="110"/>
                  </a:cubicBezTo>
                  <a:cubicBezTo>
                    <a:pt x="249" y="114"/>
                    <a:pt x="277" y="120"/>
                    <a:pt x="294" y="97"/>
                  </a:cubicBezTo>
                  <a:cubicBezTo>
                    <a:pt x="295" y="107"/>
                    <a:pt x="295" y="107"/>
                    <a:pt x="295" y="107"/>
                  </a:cubicBezTo>
                  <a:cubicBezTo>
                    <a:pt x="278" y="127"/>
                    <a:pt x="250" y="121"/>
                    <a:pt x="226" y="119"/>
                  </a:cubicBezTo>
                  <a:cubicBezTo>
                    <a:pt x="226" y="123"/>
                    <a:pt x="226" y="124"/>
                    <a:pt x="226" y="129"/>
                  </a:cubicBezTo>
                  <a:cubicBezTo>
                    <a:pt x="248" y="134"/>
                    <a:pt x="272" y="150"/>
                    <a:pt x="299" y="120"/>
                  </a:cubicBezTo>
                  <a:cubicBezTo>
                    <a:pt x="300" y="132"/>
                    <a:pt x="300" y="132"/>
                    <a:pt x="300" y="132"/>
                  </a:cubicBezTo>
                  <a:cubicBezTo>
                    <a:pt x="277" y="154"/>
                    <a:pt x="249" y="145"/>
                    <a:pt x="226" y="138"/>
                  </a:cubicBezTo>
                  <a:cubicBezTo>
                    <a:pt x="227" y="140"/>
                    <a:pt x="227" y="144"/>
                    <a:pt x="227" y="147"/>
                  </a:cubicBezTo>
                  <a:cubicBezTo>
                    <a:pt x="241" y="158"/>
                    <a:pt x="280" y="181"/>
                    <a:pt x="302" y="145"/>
                  </a:cubicBezTo>
                  <a:cubicBezTo>
                    <a:pt x="302" y="156"/>
                    <a:pt x="302" y="156"/>
                    <a:pt x="302" y="156"/>
                  </a:cubicBezTo>
                  <a:cubicBezTo>
                    <a:pt x="281" y="179"/>
                    <a:pt x="259" y="171"/>
                    <a:pt x="242" y="164"/>
                  </a:cubicBezTo>
                  <a:cubicBezTo>
                    <a:pt x="243" y="173"/>
                    <a:pt x="243" y="173"/>
                    <a:pt x="243" y="173"/>
                  </a:cubicBezTo>
                  <a:cubicBezTo>
                    <a:pt x="253" y="192"/>
                    <a:pt x="291" y="199"/>
                    <a:pt x="303" y="170"/>
                  </a:cubicBezTo>
                  <a:cubicBezTo>
                    <a:pt x="303" y="181"/>
                    <a:pt x="303" y="181"/>
                    <a:pt x="303" y="181"/>
                  </a:cubicBezTo>
                  <a:cubicBezTo>
                    <a:pt x="298" y="193"/>
                    <a:pt x="276" y="199"/>
                    <a:pt x="260" y="195"/>
                  </a:cubicBezTo>
                  <a:cubicBezTo>
                    <a:pt x="261" y="207"/>
                    <a:pt x="285" y="221"/>
                    <a:pt x="303" y="198"/>
                  </a:cubicBezTo>
                  <a:cubicBezTo>
                    <a:pt x="304" y="210"/>
                    <a:pt x="304" y="210"/>
                    <a:pt x="304" y="210"/>
                  </a:cubicBezTo>
                  <a:cubicBezTo>
                    <a:pt x="295" y="214"/>
                    <a:pt x="284" y="217"/>
                    <a:pt x="274" y="221"/>
                  </a:cubicBezTo>
                  <a:cubicBezTo>
                    <a:pt x="277" y="234"/>
                    <a:pt x="288" y="236"/>
                    <a:pt x="303" y="219"/>
                  </a:cubicBezTo>
                  <a:cubicBezTo>
                    <a:pt x="303" y="221"/>
                    <a:pt x="303" y="224"/>
                    <a:pt x="303" y="226"/>
                  </a:cubicBezTo>
                  <a:cubicBezTo>
                    <a:pt x="298" y="232"/>
                    <a:pt x="290" y="236"/>
                    <a:pt x="285" y="241"/>
                  </a:cubicBezTo>
                  <a:cubicBezTo>
                    <a:pt x="282" y="248"/>
                    <a:pt x="288" y="250"/>
                    <a:pt x="300" y="243"/>
                  </a:cubicBezTo>
                  <a:cubicBezTo>
                    <a:pt x="299" y="246"/>
                    <a:pt x="302" y="246"/>
                    <a:pt x="301" y="247"/>
                  </a:cubicBezTo>
                  <a:cubicBezTo>
                    <a:pt x="297" y="252"/>
                    <a:pt x="290" y="253"/>
                    <a:pt x="286" y="258"/>
                  </a:cubicBezTo>
                  <a:cubicBezTo>
                    <a:pt x="266" y="219"/>
                    <a:pt x="254" y="194"/>
                    <a:pt x="226" y="168"/>
                  </a:cubicBezTo>
                  <a:cubicBezTo>
                    <a:pt x="220" y="169"/>
                    <a:pt x="213" y="169"/>
                    <a:pt x="207" y="169"/>
                  </a:cubicBezTo>
                  <a:cubicBezTo>
                    <a:pt x="184" y="193"/>
                    <a:pt x="161" y="220"/>
                    <a:pt x="151" y="257"/>
                  </a:cubicBezTo>
                  <a:cubicBezTo>
                    <a:pt x="145" y="254"/>
                    <a:pt x="143" y="254"/>
                    <a:pt x="134" y="247"/>
                  </a:cubicBezTo>
                  <a:cubicBezTo>
                    <a:pt x="135" y="246"/>
                    <a:pt x="132" y="242"/>
                    <a:pt x="134" y="243"/>
                  </a:cubicBezTo>
                  <a:cubicBezTo>
                    <a:pt x="138" y="244"/>
                    <a:pt x="143" y="249"/>
                    <a:pt x="146" y="250"/>
                  </a:cubicBezTo>
                  <a:cubicBezTo>
                    <a:pt x="149" y="250"/>
                    <a:pt x="147" y="242"/>
                    <a:pt x="149" y="242"/>
                  </a:cubicBezTo>
                  <a:cubicBezTo>
                    <a:pt x="141" y="234"/>
                    <a:pt x="134" y="231"/>
                    <a:pt x="129" y="226"/>
                  </a:cubicBezTo>
                  <a:cubicBezTo>
                    <a:pt x="129" y="218"/>
                    <a:pt x="129" y="218"/>
                    <a:pt x="129" y="218"/>
                  </a:cubicBezTo>
                  <a:cubicBezTo>
                    <a:pt x="136" y="226"/>
                    <a:pt x="143" y="233"/>
                    <a:pt x="153" y="234"/>
                  </a:cubicBezTo>
                  <a:cubicBezTo>
                    <a:pt x="154" y="226"/>
                    <a:pt x="158" y="222"/>
                    <a:pt x="160" y="218"/>
                  </a:cubicBezTo>
                  <a:cubicBezTo>
                    <a:pt x="142" y="220"/>
                    <a:pt x="134" y="214"/>
                    <a:pt x="128" y="206"/>
                  </a:cubicBezTo>
                  <a:cubicBezTo>
                    <a:pt x="128" y="197"/>
                    <a:pt x="128" y="197"/>
                    <a:pt x="128" y="197"/>
                  </a:cubicBezTo>
                  <a:cubicBezTo>
                    <a:pt x="139" y="210"/>
                    <a:pt x="144" y="215"/>
                    <a:pt x="166" y="207"/>
                  </a:cubicBezTo>
                  <a:cubicBezTo>
                    <a:pt x="167" y="205"/>
                    <a:pt x="175" y="195"/>
                    <a:pt x="175" y="192"/>
                  </a:cubicBezTo>
                  <a:cubicBezTo>
                    <a:pt x="144" y="202"/>
                    <a:pt x="137" y="188"/>
                    <a:pt x="128" y="180"/>
                  </a:cubicBezTo>
                  <a:cubicBezTo>
                    <a:pt x="128" y="170"/>
                    <a:pt x="128" y="170"/>
                    <a:pt x="128" y="170"/>
                  </a:cubicBezTo>
                  <a:cubicBezTo>
                    <a:pt x="136" y="181"/>
                    <a:pt x="157" y="203"/>
                    <a:pt x="187" y="174"/>
                  </a:cubicBezTo>
                  <a:cubicBezTo>
                    <a:pt x="187" y="172"/>
                    <a:pt x="187" y="167"/>
                    <a:pt x="187" y="165"/>
                  </a:cubicBezTo>
                  <a:cubicBezTo>
                    <a:pt x="166" y="174"/>
                    <a:pt x="144" y="176"/>
                    <a:pt x="127" y="155"/>
                  </a:cubicBezTo>
                  <a:cubicBezTo>
                    <a:pt x="127" y="146"/>
                    <a:pt x="127" y="146"/>
                    <a:pt x="127" y="146"/>
                  </a:cubicBezTo>
                  <a:cubicBezTo>
                    <a:pt x="156" y="180"/>
                    <a:pt x="183" y="161"/>
                    <a:pt x="206" y="147"/>
                  </a:cubicBezTo>
                  <a:cubicBezTo>
                    <a:pt x="205" y="145"/>
                    <a:pt x="206" y="141"/>
                    <a:pt x="205" y="138"/>
                  </a:cubicBezTo>
                  <a:cubicBezTo>
                    <a:pt x="173" y="153"/>
                    <a:pt x="148" y="144"/>
                    <a:pt x="130" y="133"/>
                  </a:cubicBezTo>
                  <a:cubicBezTo>
                    <a:pt x="129" y="122"/>
                    <a:pt x="129" y="122"/>
                    <a:pt x="129" y="122"/>
                  </a:cubicBezTo>
                  <a:cubicBezTo>
                    <a:pt x="149" y="141"/>
                    <a:pt x="178" y="142"/>
                    <a:pt x="206" y="128"/>
                  </a:cubicBezTo>
                  <a:cubicBezTo>
                    <a:pt x="205" y="125"/>
                    <a:pt x="206" y="121"/>
                    <a:pt x="205" y="118"/>
                  </a:cubicBezTo>
                  <a:cubicBezTo>
                    <a:pt x="170" y="127"/>
                    <a:pt x="148" y="119"/>
                    <a:pt x="135" y="105"/>
                  </a:cubicBezTo>
                  <a:cubicBezTo>
                    <a:pt x="135" y="95"/>
                    <a:pt x="135" y="95"/>
                    <a:pt x="135" y="95"/>
                  </a:cubicBezTo>
                  <a:cubicBezTo>
                    <a:pt x="151" y="117"/>
                    <a:pt x="178" y="117"/>
                    <a:pt x="205" y="110"/>
                  </a:cubicBezTo>
                  <a:cubicBezTo>
                    <a:pt x="205" y="106"/>
                    <a:pt x="205" y="102"/>
                    <a:pt x="205" y="99"/>
                  </a:cubicBezTo>
                  <a:cubicBezTo>
                    <a:pt x="177" y="102"/>
                    <a:pt x="153" y="96"/>
                    <a:pt x="146" y="81"/>
                  </a:cubicBezTo>
                  <a:cubicBezTo>
                    <a:pt x="143" y="68"/>
                    <a:pt x="146" y="55"/>
                    <a:pt x="154" y="60"/>
                  </a:cubicBezTo>
                  <a:cubicBezTo>
                    <a:pt x="143" y="80"/>
                    <a:pt x="161" y="98"/>
                    <a:pt x="205" y="92"/>
                  </a:cubicBezTo>
                  <a:cubicBezTo>
                    <a:pt x="204" y="90"/>
                    <a:pt x="204" y="81"/>
                    <a:pt x="204" y="79"/>
                  </a:cubicBezTo>
                  <a:cubicBezTo>
                    <a:pt x="185" y="72"/>
                    <a:pt x="161" y="67"/>
                    <a:pt x="165" y="53"/>
                  </a:cubicBezTo>
                  <a:cubicBezTo>
                    <a:pt x="173" y="40"/>
                    <a:pt x="183" y="34"/>
                    <a:pt x="198" y="39"/>
                  </a:cubicBezTo>
                  <a:close/>
                  <a:moveTo>
                    <a:pt x="137" y="27"/>
                  </a:moveTo>
                  <a:cubicBezTo>
                    <a:pt x="120" y="27"/>
                    <a:pt x="111" y="39"/>
                    <a:pt x="110" y="62"/>
                  </a:cubicBezTo>
                  <a:cubicBezTo>
                    <a:pt x="109" y="250"/>
                    <a:pt x="109" y="250"/>
                    <a:pt x="109" y="250"/>
                  </a:cubicBezTo>
                  <a:cubicBezTo>
                    <a:pt x="109" y="268"/>
                    <a:pt x="117" y="281"/>
                    <a:pt x="139" y="283"/>
                  </a:cubicBezTo>
                  <a:cubicBezTo>
                    <a:pt x="291" y="282"/>
                    <a:pt x="291" y="282"/>
                    <a:pt x="291" y="282"/>
                  </a:cubicBezTo>
                  <a:cubicBezTo>
                    <a:pt x="309" y="282"/>
                    <a:pt x="317" y="271"/>
                    <a:pt x="315" y="251"/>
                  </a:cubicBezTo>
                  <a:cubicBezTo>
                    <a:pt x="319" y="61"/>
                    <a:pt x="319" y="61"/>
                    <a:pt x="319" y="61"/>
                  </a:cubicBezTo>
                  <a:cubicBezTo>
                    <a:pt x="320" y="33"/>
                    <a:pt x="302" y="25"/>
                    <a:pt x="276" y="26"/>
                  </a:cubicBezTo>
                  <a:cubicBezTo>
                    <a:pt x="137" y="27"/>
                    <a:pt x="137" y="27"/>
                    <a:pt x="137" y="27"/>
                  </a:cubicBezTo>
                  <a:close/>
                  <a:moveTo>
                    <a:pt x="86" y="19"/>
                  </a:moveTo>
                  <a:cubicBezTo>
                    <a:pt x="59" y="26"/>
                    <a:pt x="22" y="76"/>
                    <a:pt x="14" y="148"/>
                  </a:cubicBezTo>
                  <a:cubicBezTo>
                    <a:pt x="0" y="295"/>
                    <a:pt x="0" y="295"/>
                    <a:pt x="0" y="295"/>
                  </a:cubicBezTo>
                  <a:cubicBezTo>
                    <a:pt x="76" y="294"/>
                    <a:pt x="76" y="294"/>
                    <a:pt x="76" y="294"/>
                  </a:cubicBezTo>
                  <a:cubicBezTo>
                    <a:pt x="87" y="140"/>
                    <a:pt x="87" y="140"/>
                    <a:pt x="87" y="140"/>
                  </a:cubicBezTo>
                  <a:cubicBezTo>
                    <a:pt x="92" y="131"/>
                    <a:pt x="96" y="131"/>
                    <a:pt x="99" y="140"/>
                  </a:cubicBezTo>
                  <a:cubicBezTo>
                    <a:pt x="107" y="294"/>
                    <a:pt x="107" y="294"/>
                    <a:pt x="107" y="294"/>
                  </a:cubicBezTo>
                  <a:cubicBezTo>
                    <a:pt x="321" y="299"/>
                    <a:pt x="321" y="299"/>
                    <a:pt x="321" y="299"/>
                  </a:cubicBezTo>
                  <a:cubicBezTo>
                    <a:pt x="328" y="137"/>
                    <a:pt x="328" y="137"/>
                    <a:pt x="328" y="137"/>
                  </a:cubicBezTo>
                  <a:cubicBezTo>
                    <a:pt x="331" y="131"/>
                    <a:pt x="334" y="130"/>
                    <a:pt x="338" y="134"/>
                  </a:cubicBezTo>
                  <a:cubicBezTo>
                    <a:pt x="354" y="295"/>
                    <a:pt x="354" y="295"/>
                    <a:pt x="354" y="295"/>
                  </a:cubicBezTo>
                  <a:cubicBezTo>
                    <a:pt x="423" y="298"/>
                    <a:pt x="423" y="298"/>
                    <a:pt x="423" y="298"/>
                  </a:cubicBezTo>
                  <a:cubicBezTo>
                    <a:pt x="403" y="103"/>
                    <a:pt x="403" y="103"/>
                    <a:pt x="403" y="103"/>
                  </a:cubicBezTo>
                  <a:cubicBezTo>
                    <a:pt x="401" y="65"/>
                    <a:pt x="385" y="42"/>
                    <a:pt x="349" y="26"/>
                  </a:cubicBezTo>
                  <a:cubicBezTo>
                    <a:pt x="349" y="26"/>
                    <a:pt x="285" y="0"/>
                    <a:pt x="214" y="0"/>
                  </a:cubicBezTo>
                  <a:cubicBezTo>
                    <a:pt x="130" y="0"/>
                    <a:pt x="86" y="19"/>
                    <a:pt x="86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Oval 296"/>
            <p:cNvSpPr>
              <a:spLocks noChangeArrowheads="1"/>
            </p:cNvSpPr>
            <p:nvPr/>
          </p:nvSpPr>
          <p:spPr bwMode="auto">
            <a:xfrm>
              <a:off x="2375040" y="3187289"/>
              <a:ext cx="311153" cy="31115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53" name="组合 52"/>
          <p:cNvGrpSpPr>
            <a:grpSpLocks noChangeAspect="1"/>
          </p:cNvGrpSpPr>
          <p:nvPr userDrawn="1"/>
        </p:nvGrpSpPr>
        <p:grpSpPr>
          <a:xfrm>
            <a:off x="11295601" y="6082803"/>
            <a:ext cx="528000" cy="528000"/>
            <a:chOff x="5722020" y="3075806"/>
            <a:chExt cx="1188041" cy="1187209"/>
          </a:xfrm>
          <a:solidFill>
            <a:schemeClr val="bg1"/>
          </a:solidFill>
        </p:grpSpPr>
        <p:sp>
          <p:nvSpPr>
            <p:cNvPr id="54" name="Freeform 234"/>
            <p:cNvSpPr/>
            <p:nvPr/>
          </p:nvSpPr>
          <p:spPr bwMode="auto">
            <a:xfrm>
              <a:off x="5722020" y="3075806"/>
              <a:ext cx="1188041" cy="1187209"/>
            </a:xfrm>
            <a:custGeom>
              <a:avLst/>
              <a:gdLst>
                <a:gd name="T0" fmla="*/ 555 w 714"/>
                <a:gd name="T1" fmla="*/ 60 h 713"/>
                <a:gd name="T2" fmla="*/ 357 w 714"/>
                <a:gd name="T3" fmla="*/ 0 h 713"/>
                <a:gd name="T4" fmla="*/ 46 w 714"/>
                <a:gd name="T5" fmla="*/ 181 h 713"/>
                <a:gd name="T6" fmla="*/ 0 w 714"/>
                <a:gd name="T7" fmla="*/ 356 h 713"/>
                <a:gd name="T8" fmla="*/ 44 w 714"/>
                <a:gd name="T9" fmla="*/ 528 h 713"/>
                <a:gd name="T10" fmla="*/ 357 w 714"/>
                <a:gd name="T11" fmla="*/ 713 h 713"/>
                <a:gd name="T12" fmla="*/ 631 w 714"/>
                <a:gd name="T13" fmla="*/ 584 h 713"/>
                <a:gd name="T14" fmla="*/ 714 w 714"/>
                <a:gd name="T15" fmla="*/ 356 h 713"/>
                <a:gd name="T16" fmla="*/ 555 w 714"/>
                <a:gd name="T17" fmla="*/ 60 h 7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4" h="713">
                  <a:moveTo>
                    <a:pt x="555" y="60"/>
                  </a:moveTo>
                  <a:cubicBezTo>
                    <a:pt x="498" y="22"/>
                    <a:pt x="430" y="0"/>
                    <a:pt x="357" y="0"/>
                  </a:cubicBezTo>
                  <a:cubicBezTo>
                    <a:pt x="224" y="0"/>
                    <a:pt x="107" y="73"/>
                    <a:pt x="46" y="181"/>
                  </a:cubicBezTo>
                  <a:cubicBezTo>
                    <a:pt x="17" y="233"/>
                    <a:pt x="0" y="293"/>
                    <a:pt x="0" y="356"/>
                  </a:cubicBezTo>
                  <a:cubicBezTo>
                    <a:pt x="0" y="419"/>
                    <a:pt x="16" y="477"/>
                    <a:pt x="44" y="528"/>
                  </a:cubicBezTo>
                  <a:cubicBezTo>
                    <a:pt x="105" y="638"/>
                    <a:pt x="222" y="713"/>
                    <a:pt x="357" y="713"/>
                  </a:cubicBezTo>
                  <a:cubicBezTo>
                    <a:pt x="467" y="713"/>
                    <a:pt x="566" y="663"/>
                    <a:pt x="631" y="584"/>
                  </a:cubicBezTo>
                  <a:cubicBezTo>
                    <a:pt x="683" y="522"/>
                    <a:pt x="714" y="443"/>
                    <a:pt x="714" y="356"/>
                  </a:cubicBezTo>
                  <a:cubicBezTo>
                    <a:pt x="714" y="233"/>
                    <a:pt x="651" y="124"/>
                    <a:pt x="555" y="60"/>
                  </a:cubicBezTo>
                  <a:close/>
                </a:path>
              </a:pathLst>
            </a:custGeom>
            <a:solidFill>
              <a:srgbClr val="FF7F7F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310"/>
            <p:cNvSpPr>
              <a:spLocks noEditPoints="1"/>
            </p:cNvSpPr>
            <p:nvPr/>
          </p:nvSpPr>
          <p:spPr bwMode="auto">
            <a:xfrm>
              <a:off x="5881757" y="3270485"/>
              <a:ext cx="898518" cy="796187"/>
            </a:xfrm>
            <a:custGeom>
              <a:avLst/>
              <a:gdLst>
                <a:gd name="T0" fmla="*/ 257 w 540"/>
                <a:gd name="T1" fmla="*/ 305 h 478"/>
                <a:gd name="T2" fmla="*/ 240 w 540"/>
                <a:gd name="T3" fmla="*/ 257 h 478"/>
                <a:gd name="T4" fmla="*/ 172 w 540"/>
                <a:gd name="T5" fmla="*/ 477 h 478"/>
                <a:gd name="T6" fmla="*/ 0 w 540"/>
                <a:gd name="T7" fmla="*/ 166 h 478"/>
                <a:gd name="T8" fmla="*/ 52 w 540"/>
                <a:gd name="T9" fmla="*/ 146 h 478"/>
                <a:gd name="T10" fmla="*/ 64 w 540"/>
                <a:gd name="T11" fmla="*/ 179 h 478"/>
                <a:gd name="T12" fmla="*/ 142 w 540"/>
                <a:gd name="T13" fmla="*/ 171 h 478"/>
                <a:gd name="T14" fmla="*/ 199 w 540"/>
                <a:gd name="T15" fmla="*/ 166 h 478"/>
                <a:gd name="T16" fmla="*/ 207 w 540"/>
                <a:gd name="T17" fmla="*/ 230 h 478"/>
                <a:gd name="T18" fmla="*/ 216 w 540"/>
                <a:gd name="T19" fmla="*/ 181 h 478"/>
                <a:gd name="T20" fmla="*/ 282 w 540"/>
                <a:gd name="T21" fmla="*/ 170 h 478"/>
                <a:gd name="T22" fmla="*/ 358 w 540"/>
                <a:gd name="T23" fmla="*/ 175 h 478"/>
                <a:gd name="T24" fmla="*/ 374 w 540"/>
                <a:gd name="T25" fmla="*/ 171 h 478"/>
                <a:gd name="T26" fmla="*/ 500 w 540"/>
                <a:gd name="T27" fmla="*/ 188 h 478"/>
                <a:gd name="T28" fmla="*/ 504 w 540"/>
                <a:gd name="T29" fmla="*/ 236 h 478"/>
                <a:gd name="T30" fmla="*/ 506 w 540"/>
                <a:gd name="T31" fmla="*/ 213 h 478"/>
                <a:gd name="T32" fmla="*/ 429 w 540"/>
                <a:gd name="T33" fmla="*/ 173 h 478"/>
                <a:gd name="T34" fmla="*/ 364 w 540"/>
                <a:gd name="T35" fmla="*/ 177 h 478"/>
                <a:gd name="T36" fmla="*/ 362 w 540"/>
                <a:gd name="T37" fmla="*/ 175 h 478"/>
                <a:gd name="T38" fmla="*/ 342 w 540"/>
                <a:gd name="T39" fmla="*/ 166 h 478"/>
                <a:gd name="T40" fmla="*/ 220 w 540"/>
                <a:gd name="T41" fmla="*/ 177 h 478"/>
                <a:gd name="T42" fmla="*/ 207 w 540"/>
                <a:gd name="T43" fmla="*/ 212 h 478"/>
                <a:gd name="T44" fmla="*/ 194 w 540"/>
                <a:gd name="T45" fmla="*/ 180 h 478"/>
                <a:gd name="T46" fmla="*/ 64 w 540"/>
                <a:gd name="T47" fmla="*/ 167 h 478"/>
                <a:gd name="T48" fmla="*/ 54 w 540"/>
                <a:gd name="T49" fmla="*/ 137 h 478"/>
                <a:gd name="T50" fmla="*/ 25 w 540"/>
                <a:gd name="T51" fmla="*/ 80 h 478"/>
                <a:gd name="T52" fmla="*/ 50 w 540"/>
                <a:gd name="T53" fmla="*/ 81 h 478"/>
                <a:gd name="T54" fmla="*/ 53 w 540"/>
                <a:gd name="T55" fmla="*/ 108 h 478"/>
                <a:gd name="T56" fmla="*/ 80 w 540"/>
                <a:gd name="T57" fmla="*/ 85 h 478"/>
                <a:gd name="T58" fmla="*/ 105 w 540"/>
                <a:gd name="T59" fmla="*/ 95 h 478"/>
                <a:gd name="T60" fmla="*/ 124 w 540"/>
                <a:gd name="T61" fmla="*/ 85 h 478"/>
                <a:gd name="T62" fmla="*/ 197 w 540"/>
                <a:gd name="T63" fmla="*/ 80 h 478"/>
                <a:gd name="T64" fmla="*/ 201 w 540"/>
                <a:gd name="T65" fmla="*/ 104 h 478"/>
                <a:gd name="T66" fmla="*/ 238 w 540"/>
                <a:gd name="T67" fmla="*/ 85 h 478"/>
                <a:gd name="T68" fmla="*/ 352 w 540"/>
                <a:gd name="T69" fmla="*/ 82 h 478"/>
                <a:gd name="T70" fmla="*/ 363 w 540"/>
                <a:gd name="T71" fmla="*/ 105 h 478"/>
                <a:gd name="T72" fmla="*/ 394 w 540"/>
                <a:gd name="T73" fmla="*/ 85 h 478"/>
                <a:gd name="T74" fmla="*/ 417 w 540"/>
                <a:gd name="T75" fmla="*/ 84 h 478"/>
                <a:gd name="T76" fmla="*/ 501 w 540"/>
                <a:gd name="T77" fmla="*/ 64 h 478"/>
                <a:gd name="T78" fmla="*/ 510 w 540"/>
                <a:gd name="T79" fmla="*/ 87 h 478"/>
                <a:gd name="T80" fmla="*/ 502 w 540"/>
                <a:gd name="T81" fmla="*/ 61 h 478"/>
                <a:gd name="T82" fmla="*/ 404 w 540"/>
                <a:gd name="T83" fmla="*/ 90 h 478"/>
                <a:gd name="T84" fmla="*/ 379 w 540"/>
                <a:gd name="T85" fmla="*/ 80 h 478"/>
                <a:gd name="T86" fmla="*/ 359 w 540"/>
                <a:gd name="T87" fmla="*/ 66 h 478"/>
                <a:gd name="T88" fmla="*/ 354 w 540"/>
                <a:gd name="T89" fmla="*/ 67 h 478"/>
                <a:gd name="T90" fmla="*/ 253 w 540"/>
                <a:gd name="T91" fmla="*/ 84 h 478"/>
                <a:gd name="T92" fmla="*/ 232 w 540"/>
                <a:gd name="T93" fmla="*/ 81 h 478"/>
                <a:gd name="T94" fmla="*/ 205 w 540"/>
                <a:gd name="T95" fmla="*/ 74 h 478"/>
                <a:gd name="T96" fmla="*/ 126 w 540"/>
                <a:gd name="T97" fmla="*/ 82 h 478"/>
                <a:gd name="T98" fmla="*/ 104 w 540"/>
                <a:gd name="T99" fmla="*/ 93 h 478"/>
                <a:gd name="T100" fmla="*/ 93 w 540"/>
                <a:gd name="T101" fmla="*/ 87 h 478"/>
                <a:gd name="T102" fmla="*/ 59 w 540"/>
                <a:gd name="T103" fmla="*/ 96 h 478"/>
                <a:gd name="T104" fmla="*/ 52 w 540"/>
                <a:gd name="T105" fmla="*/ 66 h 478"/>
                <a:gd name="T106" fmla="*/ 357 w 540"/>
                <a:gd name="T107" fmla="*/ 63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40" h="478">
                  <a:moveTo>
                    <a:pt x="239" y="195"/>
                  </a:moveTo>
                  <a:cubicBezTo>
                    <a:pt x="203" y="99"/>
                    <a:pt x="254" y="48"/>
                    <a:pt x="313" y="26"/>
                  </a:cubicBezTo>
                  <a:cubicBezTo>
                    <a:pt x="378" y="0"/>
                    <a:pt x="476" y="92"/>
                    <a:pt x="540" y="189"/>
                  </a:cubicBezTo>
                  <a:cubicBezTo>
                    <a:pt x="534" y="333"/>
                    <a:pt x="374" y="420"/>
                    <a:pt x="352" y="417"/>
                  </a:cubicBezTo>
                  <a:cubicBezTo>
                    <a:pt x="285" y="447"/>
                    <a:pt x="240" y="377"/>
                    <a:pt x="257" y="305"/>
                  </a:cubicBezTo>
                  <a:cubicBezTo>
                    <a:pt x="250" y="296"/>
                    <a:pt x="228" y="277"/>
                    <a:pt x="228" y="335"/>
                  </a:cubicBezTo>
                  <a:cubicBezTo>
                    <a:pt x="228" y="383"/>
                    <a:pt x="228" y="430"/>
                    <a:pt x="228" y="478"/>
                  </a:cubicBezTo>
                  <a:cubicBezTo>
                    <a:pt x="214" y="478"/>
                    <a:pt x="200" y="478"/>
                    <a:pt x="186" y="478"/>
                  </a:cubicBezTo>
                  <a:cubicBezTo>
                    <a:pt x="186" y="422"/>
                    <a:pt x="186" y="367"/>
                    <a:pt x="186" y="311"/>
                  </a:cubicBezTo>
                  <a:cubicBezTo>
                    <a:pt x="194" y="280"/>
                    <a:pt x="209" y="258"/>
                    <a:pt x="240" y="257"/>
                  </a:cubicBezTo>
                  <a:cubicBezTo>
                    <a:pt x="265" y="257"/>
                    <a:pt x="289" y="257"/>
                    <a:pt x="314" y="257"/>
                  </a:cubicBezTo>
                  <a:cubicBezTo>
                    <a:pt x="314" y="251"/>
                    <a:pt x="314" y="245"/>
                    <a:pt x="314" y="239"/>
                  </a:cubicBezTo>
                  <a:cubicBezTo>
                    <a:pt x="279" y="239"/>
                    <a:pt x="245" y="239"/>
                    <a:pt x="210" y="239"/>
                  </a:cubicBezTo>
                  <a:cubicBezTo>
                    <a:pt x="175" y="250"/>
                    <a:pt x="173" y="277"/>
                    <a:pt x="172" y="305"/>
                  </a:cubicBezTo>
                  <a:cubicBezTo>
                    <a:pt x="172" y="362"/>
                    <a:pt x="172" y="420"/>
                    <a:pt x="172" y="477"/>
                  </a:cubicBezTo>
                  <a:cubicBezTo>
                    <a:pt x="157" y="477"/>
                    <a:pt x="144" y="477"/>
                    <a:pt x="129" y="477"/>
                  </a:cubicBezTo>
                  <a:cubicBezTo>
                    <a:pt x="129" y="419"/>
                    <a:pt x="129" y="361"/>
                    <a:pt x="129" y="303"/>
                  </a:cubicBezTo>
                  <a:cubicBezTo>
                    <a:pt x="145" y="234"/>
                    <a:pt x="183" y="187"/>
                    <a:pt x="239" y="195"/>
                  </a:cubicBezTo>
                  <a:close/>
                  <a:moveTo>
                    <a:pt x="2" y="162"/>
                  </a:moveTo>
                  <a:cubicBezTo>
                    <a:pt x="0" y="166"/>
                    <a:pt x="0" y="166"/>
                    <a:pt x="0" y="166"/>
                  </a:cubicBezTo>
                  <a:cubicBezTo>
                    <a:pt x="10" y="170"/>
                    <a:pt x="12" y="171"/>
                    <a:pt x="24" y="168"/>
                  </a:cubicBezTo>
                  <a:cubicBezTo>
                    <a:pt x="32" y="168"/>
                    <a:pt x="40" y="168"/>
                    <a:pt x="47" y="172"/>
                  </a:cubicBezTo>
                  <a:cubicBezTo>
                    <a:pt x="50" y="174"/>
                    <a:pt x="50" y="174"/>
                    <a:pt x="50" y="174"/>
                  </a:cubicBezTo>
                  <a:cubicBezTo>
                    <a:pt x="50" y="170"/>
                    <a:pt x="50" y="170"/>
                    <a:pt x="50" y="170"/>
                  </a:cubicBezTo>
                  <a:cubicBezTo>
                    <a:pt x="50" y="162"/>
                    <a:pt x="50" y="153"/>
                    <a:pt x="52" y="146"/>
                  </a:cubicBezTo>
                  <a:cubicBezTo>
                    <a:pt x="53" y="155"/>
                    <a:pt x="53" y="165"/>
                    <a:pt x="52" y="175"/>
                  </a:cubicBezTo>
                  <a:cubicBezTo>
                    <a:pt x="52" y="180"/>
                    <a:pt x="50" y="211"/>
                    <a:pt x="55" y="212"/>
                  </a:cubicBezTo>
                  <a:cubicBezTo>
                    <a:pt x="58" y="212"/>
                    <a:pt x="60" y="208"/>
                    <a:pt x="61" y="202"/>
                  </a:cubicBezTo>
                  <a:cubicBezTo>
                    <a:pt x="62" y="196"/>
                    <a:pt x="63" y="187"/>
                    <a:pt x="64" y="179"/>
                  </a:cubicBezTo>
                  <a:cubicBezTo>
                    <a:pt x="64" y="179"/>
                    <a:pt x="64" y="179"/>
                    <a:pt x="64" y="179"/>
                  </a:cubicBezTo>
                  <a:cubicBezTo>
                    <a:pt x="64" y="175"/>
                    <a:pt x="65" y="172"/>
                    <a:pt x="67" y="170"/>
                  </a:cubicBezTo>
                  <a:cubicBezTo>
                    <a:pt x="69" y="169"/>
                    <a:pt x="73" y="168"/>
                    <a:pt x="78" y="168"/>
                  </a:cubicBezTo>
                  <a:cubicBezTo>
                    <a:pt x="85" y="166"/>
                    <a:pt x="95" y="155"/>
                    <a:pt x="102" y="160"/>
                  </a:cubicBezTo>
                  <a:cubicBezTo>
                    <a:pt x="104" y="158"/>
                    <a:pt x="117" y="156"/>
                    <a:pt x="121" y="160"/>
                  </a:cubicBezTo>
                  <a:cubicBezTo>
                    <a:pt x="128" y="162"/>
                    <a:pt x="135" y="166"/>
                    <a:pt x="142" y="171"/>
                  </a:cubicBezTo>
                  <a:cubicBezTo>
                    <a:pt x="142" y="171"/>
                    <a:pt x="142" y="171"/>
                    <a:pt x="142" y="171"/>
                  </a:cubicBezTo>
                  <a:cubicBezTo>
                    <a:pt x="159" y="183"/>
                    <a:pt x="176" y="187"/>
                    <a:pt x="195" y="184"/>
                  </a:cubicBezTo>
                  <a:cubicBezTo>
                    <a:pt x="196" y="184"/>
                    <a:pt x="196" y="184"/>
                    <a:pt x="196" y="184"/>
                  </a:cubicBezTo>
                  <a:cubicBezTo>
                    <a:pt x="197" y="183"/>
                    <a:pt x="197" y="183"/>
                    <a:pt x="197" y="183"/>
                  </a:cubicBezTo>
                  <a:cubicBezTo>
                    <a:pt x="199" y="180"/>
                    <a:pt x="199" y="173"/>
                    <a:pt x="199" y="166"/>
                  </a:cubicBezTo>
                  <a:cubicBezTo>
                    <a:pt x="199" y="160"/>
                    <a:pt x="200" y="153"/>
                    <a:pt x="201" y="150"/>
                  </a:cubicBezTo>
                  <a:cubicBezTo>
                    <a:pt x="203" y="156"/>
                    <a:pt x="203" y="165"/>
                    <a:pt x="203" y="175"/>
                  </a:cubicBezTo>
                  <a:cubicBezTo>
                    <a:pt x="204" y="181"/>
                    <a:pt x="196" y="234"/>
                    <a:pt x="204" y="233"/>
                  </a:cubicBezTo>
                  <a:cubicBezTo>
                    <a:pt x="204" y="233"/>
                    <a:pt x="204" y="233"/>
                    <a:pt x="204" y="233"/>
                  </a:cubicBezTo>
                  <a:cubicBezTo>
                    <a:pt x="205" y="233"/>
                    <a:pt x="206" y="232"/>
                    <a:pt x="207" y="230"/>
                  </a:cubicBezTo>
                  <a:cubicBezTo>
                    <a:pt x="208" y="228"/>
                    <a:pt x="210" y="222"/>
                    <a:pt x="211" y="213"/>
                  </a:cubicBezTo>
                  <a:cubicBezTo>
                    <a:pt x="213" y="208"/>
                    <a:pt x="213" y="201"/>
                    <a:pt x="213" y="195"/>
                  </a:cubicBezTo>
                  <a:cubicBezTo>
                    <a:pt x="213" y="189"/>
                    <a:pt x="213" y="184"/>
                    <a:pt x="214" y="182"/>
                  </a:cubicBezTo>
                  <a:cubicBezTo>
                    <a:pt x="214" y="181"/>
                    <a:pt x="214" y="181"/>
                    <a:pt x="215" y="181"/>
                  </a:cubicBezTo>
                  <a:cubicBezTo>
                    <a:pt x="216" y="181"/>
                    <a:pt x="216" y="181"/>
                    <a:pt x="216" y="181"/>
                  </a:cubicBezTo>
                  <a:cubicBezTo>
                    <a:pt x="217" y="181"/>
                    <a:pt x="218" y="181"/>
                    <a:pt x="220" y="181"/>
                  </a:cubicBezTo>
                  <a:cubicBezTo>
                    <a:pt x="224" y="182"/>
                    <a:pt x="228" y="182"/>
                    <a:pt x="234" y="178"/>
                  </a:cubicBezTo>
                  <a:cubicBezTo>
                    <a:pt x="235" y="177"/>
                    <a:pt x="235" y="177"/>
                    <a:pt x="235" y="177"/>
                  </a:cubicBezTo>
                  <a:cubicBezTo>
                    <a:pt x="239" y="172"/>
                    <a:pt x="249" y="172"/>
                    <a:pt x="261" y="172"/>
                  </a:cubicBezTo>
                  <a:cubicBezTo>
                    <a:pt x="263" y="173"/>
                    <a:pt x="282" y="172"/>
                    <a:pt x="282" y="170"/>
                  </a:cubicBezTo>
                  <a:cubicBezTo>
                    <a:pt x="304" y="169"/>
                    <a:pt x="320" y="170"/>
                    <a:pt x="341" y="170"/>
                  </a:cubicBezTo>
                  <a:cubicBezTo>
                    <a:pt x="341" y="170"/>
                    <a:pt x="341" y="170"/>
                    <a:pt x="341" y="170"/>
                  </a:cubicBezTo>
                  <a:cubicBezTo>
                    <a:pt x="344" y="171"/>
                    <a:pt x="348" y="171"/>
                    <a:pt x="351" y="171"/>
                  </a:cubicBezTo>
                  <a:cubicBezTo>
                    <a:pt x="356" y="168"/>
                    <a:pt x="357" y="156"/>
                    <a:pt x="358" y="143"/>
                  </a:cubicBezTo>
                  <a:cubicBezTo>
                    <a:pt x="358" y="150"/>
                    <a:pt x="358" y="160"/>
                    <a:pt x="358" y="175"/>
                  </a:cubicBezTo>
                  <a:cubicBezTo>
                    <a:pt x="358" y="175"/>
                    <a:pt x="358" y="175"/>
                    <a:pt x="358" y="175"/>
                  </a:cubicBezTo>
                  <a:cubicBezTo>
                    <a:pt x="358" y="179"/>
                    <a:pt x="354" y="217"/>
                    <a:pt x="362" y="213"/>
                  </a:cubicBezTo>
                  <a:cubicBezTo>
                    <a:pt x="365" y="210"/>
                    <a:pt x="366" y="202"/>
                    <a:pt x="367" y="198"/>
                  </a:cubicBezTo>
                  <a:cubicBezTo>
                    <a:pt x="367" y="193"/>
                    <a:pt x="368" y="188"/>
                    <a:pt x="369" y="178"/>
                  </a:cubicBezTo>
                  <a:cubicBezTo>
                    <a:pt x="369" y="172"/>
                    <a:pt x="371" y="170"/>
                    <a:pt x="374" y="171"/>
                  </a:cubicBezTo>
                  <a:cubicBezTo>
                    <a:pt x="377" y="171"/>
                    <a:pt x="380" y="173"/>
                    <a:pt x="383" y="175"/>
                  </a:cubicBezTo>
                  <a:cubicBezTo>
                    <a:pt x="389" y="179"/>
                    <a:pt x="401" y="178"/>
                    <a:pt x="408" y="178"/>
                  </a:cubicBezTo>
                  <a:cubicBezTo>
                    <a:pt x="415" y="178"/>
                    <a:pt x="422" y="178"/>
                    <a:pt x="429" y="177"/>
                  </a:cubicBezTo>
                  <a:cubicBezTo>
                    <a:pt x="429" y="177"/>
                    <a:pt x="465" y="179"/>
                    <a:pt x="468" y="179"/>
                  </a:cubicBezTo>
                  <a:cubicBezTo>
                    <a:pt x="479" y="181"/>
                    <a:pt x="490" y="183"/>
                    <a:pt x="500" y="188"/>
                  </a:cubicBezTo>
                  <a:cubicBezTo>
                    <a:pt x="501" y="181"/>
                    <a:pt x="502" y="174"/>
                    <a:pt x="503" y="166"/>
                  </a:cubicBezTo>
                  <a:cubicBezTo>
                    <a:pt x="503" y="171"/>
                    <a:pt x="503" y="175"/>
                    <a:pt x="503" y="179"/>
                  </a:cubicBezTo>
                  <a:cubicBezTo>
                    <a:pt x="503" y="191"/>
                    <a:pt x="502" y="203"/>
                    <a:pt x="502" y="213"/>
                  </a:cubicBezTo>
                  <a:cubicBezTo>
                    <a:pt x="502" y="213"/>
                    <a:pt x="502" y="213"/>
                    <a:pt x="502" y="213"/>
                  </a:cubicBezTo>
                  <a:cubicBezTo>
                    <a:pt x="502" y="221"/>
                    <a:pt x="501" y="229"/>
                    <a:pt x="504" y="236"/>
                  </a:cubicBezTo>
                  <a:cubicBezTo>
                    <a:pt x="508" y="235"/>
                    <a:pt x="508" y="235"/>
                    <a:pt x="508" y="235"/>
                  </a:cubicBezTo>
                  <a:cubicBezTo>
                    <a:pt x="505" y="228"/>
                    <a:pt x="506" y="220"/>
                    <a:pt x="506" y="213"/>
                  </a:cubicBezTo>
                  <a:cubicBezTo>
                    <a:pt x="506" y="213"/>
                    <a:pt x="506" y="213"/>
                    <a:pt x="506" y="213"/>
                  </a:cubicBezTo>
                  <a:cubicBezTo>
                    <a:pt x="506" y="213"/>
                    <a:pt x="506" y="213"/>
                    <a:pt x="506" y="213"/>
                  </a:cubicBezTo>
                  <a:cubicBezTo>
                    <a:pt x="506" y="213"/>
                    <a:pt x="506" y="213"/>
                    <a:pt x="506" y="213"/>
                  </a:cubicBezTo>
                  <a:cubicBezTo>
                    <a:pt x="507" y="203"/>
                    <a:pt x="507" y="191"/>
                    <a:pt x="507" y="179"/>
                  </a:cubicBezTo>
                  <a:cubicBezTo>
                    <a:pt x="507" y="169"/>
                    <a:pt x="507" y="159"/>
                    <a:pt x="506" y="150"/>
                  </a:cubicBezTo>
                  <a:cubicBezTo>
                    <a:pt x="499" y="156"/>
                    <a:pt x="498" y="174"/>
                    <a:pt x="496" y="182"/>
                  </a:cubicBezTo>
                  <a:cubicBezTo>
                    <a:pt x="488" y="179"/>
                    <a:pt x="479" y="177"/>
                    <a:pt x="469" y="175"/>
                  </a:cubicBezTo>
                  <a:cubicBezTo>
                    <a:pt x="457" y="173"/>
                    <a:pt x="443" y="173"/>
                    <a:pt x="429" y="173"/>
                  </a:cubicBezTo>
                  <a:cubicBezTo>
                    <a:pt x="422" y="174"/>
                    <a:pt x="415" y="174"/>
                    <a:pt x="408" y="174"/>
                  </a:cubicBezTo>
                  <a:cubicBezTo>
                    <a:pt x="403" y="174"/>
                    <a:pt x="389" y="175"/>
                    <a:pt x="385" y="172"/>
                  </a:cubicBezTo>
                  <a:cubicBezTo>
                    <a:pt x="382" y="170"/>
                    <a:pt x="378" y="167"/>
                    <a:pt x="375" y="167"/>
                  </a:cubicBezTo>
                  <a:cubicBezTo>
                    <a:pt x="370" y="166"/>
                    <a:pt x="366" y="168"/>
                    <a:pt x="364" y="177"/>
                  </a:cubicBezTo>
                  <a:cubicBezTo>
                    <a:pt x="364" y="177"/>
                    <a:pt x="364" y="177"/>
                    <a:pt x="364" y="177"/>
                  </a:cubicBezTo>
                  <a:cubicBezTo>
                    <a:pt x="364" y="187"/>
                    <a:pt x="363" y="193"/>
                    <a:pt x="362" y="197"/>
                  </a:cubicBezTo>
                  <a:cubicBezTo>
                    <a:pt x="362" y="200"/>
                    <a:pt x="362" y="202"/>
                    <a:pt x="361" y="204"/>
                  </a:cubicBezTo>
                  <a:cubicBezTo>
                    <a:pt x="361" y="202"/>
                    <a:pt x="361" y="198"/>
                    <a:pt x="361" y="195"/>
                  </a:cubicBezTo>
                  <a:cubicBezTo>
                    <a:pt x="362" y="189"/>
                    <a:pt x="362" y="182"/>
                    <a:pt x="362" y="175"/>
                  </a:cubicBezTo>
                  <a:cubicBezTo>
                    <a:pt x="362" y="175"/>
                    <a:pt x="362" y="175"/>
                    <a:pt x="362" y="175"/>
                  </a:cubicBezTo>
                  <a:cubicBezTo>
                    <a:pt x="362" y="134"/>
                    <a:pt x="361" y="125"/>
                    <a:pt x="359" y="125"/>
                  </a:cubicBezTo>
                  <a:cubicBezTo>
                    <a:pt x="352" y="125"/>
                    <a:pt x="355" y="161"/>
                    <a:pt x="349" y="167"/>
                  </a:cubicBezTo>
                  <a:cubicBezTo>
                    <a:pt x="347" y="167"/>
                    <a:pt x="344" y="167"/>
                    <a:pt x="342" y="166"/>
                  </a:cubicBezTo>
                  <a:cubicBezTo>
                    <a:pt x="342" y="166"/>
                    <a:pt x="342" y="166"/>
                    <a:pt x="342" y="166"/>
                  </a:cubicBezTo>
                  <a:cubicBezTo>
                    <a:pt x="342" y="166"/>
                    <a:pt x="342" y="166"/>
                    <a:pt x="342" y="166"/>
                  </a:cubicBezTo>
                  <a:cubicBezTo>
                    <a:pt x="342" y="166"/>
                    <a:pt x="342" y="166"/>
                    <a:pt x="342" y="166"/>
                  </a:cubicBezTo>
                  <a:cubicBezTo>
                    <a:pt x="316" y="165"/>
                    <a:pt x="313" y="163"/>
                    <a:pt x="282" y="166"/>
                  </a:cubicBezTo>
                  <a:cubicBezTo>
                    <a:pt x="281" y="168"/>
                    <a:pt x="262" y="169"/>
                    <a:pt x="261" y="168"/>
                  </a:cubicBezTo>
                  <a:cubicBezTo>
                    <a:pt x="249" y="168"/>
                    <a:pt x="237" y="168"/>
                    <a:pt x="232" y="174"/>
                  </a:cubicBezTo>
                  <a:cubicBezTo>
                    <a:pt x="227" y="178"/>
                    <a:pt x="224" y="178"/>
                    <a:pt x="220" y="177"/>
                  </a:cubicBezTo>
                  <a:cubicBezTo>
                    <a:pt x="219" y="177"/>
                    <a:pt x="217" y="177"/>
                    <a:pt x="216" y="177"/>
                  </a:cubicBezTo>
                  <a:cubicBezTo>
                    <a:pt x="213" y="176"/>
                    <a:pt x="211" y="178"/>
                    <a:pt x="210" y="181"/>
                  </a:cubicBezTo>
                  <a:cubicBezTo>
                    <a:pt x="209" y="184"/>
                    <a:pt x="209" y="189"/>
                    <a:pt x="209" y="195"/>
                  </a:cubicBezTo>
                  <a:cubicBezTo>
                    <a:pt x="209" y="201"/>
                    <a:pt x="209" y="208"/>
                    <a:pt x="208" y="212"/>
                  </a:cubicBezTo>
                  <a:cubicBezTo>
                    <a:pt x="207" y="212"/>
                    <a:pt x="207" y="212"/>
                    <a:pt x="207" y="212"/>
                  </a:cubicBezTo>
                  <a:cubicBezTo>
                    <a:pt x="206" y="219"/>
                    <a:pt x="205" y="223"/>
                    <a:pt x="204" y="226"/>
                  </a:cubicBezTo>
                  <a:cubicBezTo>
                    <a:pt x="203" y="210"/>
                    <a:pt x="207" y="192"/>
                    <a:pt x="207" y="175"/>
                  </a:cubicBezTo>
                  <a:cubicBezTo>
                    <a:pt x="207" y="165"/>
                    <a:pt x="207" y="153"/>
                    <a:pt x="202" y="142"/>
                  </a:cubicBezTo>
                  <a:cubicBezTo>
                    <a:pt x="196" y="146"/>
                    <a:pt x="196" y="158"/>
                    <a:pt x="195" y="166"/>
                  </a:cubicBezTo>
                  <a:cubicBezTo>
                    <a:pt x="195" y="171"/>
                    <a:pt x="195" y="177"/>
                    <a:pt x="194" y="180"/>
                  </a:cubicBezTo>
                  <a:cubicBezTo>
                    <a:pt x="176" y="183"/>
                    <a:pt x="160" y="179"/>
                    <a:pt x="144" y="168"/>
                  </a:cubicBezTo>
                  <a:cubicBezTo>
                    <a:pt x="137" y="163"/>
                    <a:pt x="130" y="158"/>
                    <a:pt x="122" y="156"/>
                  </a:cubicBezTo>
                  <a:cubicBezTo>
                    <a:pt x="114" y="152"/>
                    <a:pt x="108" y="153"/>
                    <a:pt x="103" y="156"/>
                  </a:cubicBezTo>
                  <a:cubicBezTo>
                    <a:pt x="95" y="152"/>
                    <a:pt x="84" y="159"/>
                    <a:pt x="78" y="164"/>
                  </a:cubicBezTo>
                  <a:cubicBezTo>
                    <a:pt x="72" y="164"/>
                    <a:pt x="67" y="165"/>
                    <a:pt x="64" y="167"/>
                  </a:cubicBezTo>
                  <a:cubicBezTo>
                    <a:pt x="61" y="170"/>
                    <a:pt x="60" y="173"/>
                    <a:pt x="60" y="179"/>
                  </a:cubicBezTo>
                  <a:cubicBezTo>
                    <a:pt x="59" y="187"/>
                    <a:pt x="58" y="195"/>
                    <a:pt x="57" y="201"/>
                  </a:cubicBezTo>
                  <a:cubicBezTo>
                    <a:pt x="57" y="202"/>
                    <a:pt x="57" y="203"/>
                    <a:pt x="56" y="203"/>
                  </a:cubicBezTo>
                  <a:cubicBezTo>
                    <a:pt x="56" y="194"/>
                    <a:pt x="56" y="185"/>
                    <a:pt x="56" y="175"/>
                  </a:cubicBezTo>
                  <a:cubicBezTo>
                    <a:pt x="57" y="161"/>
                    <a:pt x="57" y="148"/>
                    <a:pt x="54" y="137"/>
                  </a:cubicBezTo>
                  <a:cubicBezTo>
                    <a:pt x="50" y="138"/>
                    <a:pt x="51" y="140"/>
                    <a:pt x="48" y="146"/>
                  </a:cubicBezTo>
                  <a:cubicBezTo>
                    <a:pt x="47" y="151"/>
                    <a:pt x="46" y="158"/>
                    <a:pt x="46" y="167"/>
                  </a:cubicBezTo>
                  <a:cubicBezTo>
                    <a:pt x="39" y="164"/>
                    <a:pt x="32" y="164"/>
                    <a:pt x="24" y="164"/>
                  </a:cubicBezTo>
                  <a:cubicBezTo>
                    <a:pt x="13" y="165"/>
                    <a:pt x="12" y="166"/>
                    <a:pt x="2" y="162"/>
                  </a:cubicBezTo>
                  <a:close/>
                  <a:moveTo>
                    <a:pt x="25" y="80"/>
                  </a:moveTo>
                  <a:cubicBezTo>
                    <a:pt x="23" y="83"/>
                    <a:pt x="23" y="83"/>
                    <a:pt x="23" y="83"/>
                  </a:cubicBezTo>
                  <a:cubicBezTo>
                    <a:pt x="27" y="85"/>
                    <a:pt x="31" y="86"/>
                    <a:pt x="36" y="86"/>
                  </a:cubicBezTo>
                  <a:cubicBezTo>
                    <a:pt x="40" y="86"/>
                    <a:pt x="45" y="85"/>
                    <a:pt x="49" y="83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52" y="73"/>
                    <a:pt x="51" y="69"/>
                    <a:pt x="51" y="69"/>
                  </a:cubicBezTo>
                  <a:cubicBezTo>
                    <a:pt x="51" y="69"/>
                    <a:pt x="51" y="69"/>
                    <a:pt x="51" y="69"/>
                  </a:cubicBezTo>
                  <a:cubicBezTo>
                    <a:pt x="52" y="70"/>
                    <a:pt x="51" y="71"/>
                    <a:pt x="52" y="74"/>
                  </a:cubicBezTo>
                  <a:cubicBezTo>
                    <a:pt x="52" y="76"/>
                    <a:pt x="53" y="78"/>
                    <a:pt x="53" y="81"/>
                  </a:cubicBezTo>
                  <a:cubicBezTo>
                    <a:pt x="52" y="98"/>
                    <a:pt x="52" y="106"/>
                    <a:pt x="53" y="108"/>
                  </a:cubicBezTo>
                  <a:cubicBezTo>
                    <a:pt x="56" y="113"/>
                    <a:pt x="59" y="108"/>
                    <a:pt x="62" y="97"/>
                  </a:cubicBezTo>
                  <a:cubicBezTo>
                    <a:pt x="62" y="97"/>
                    <a:pt x="62" y="97"/>
                    <a:pt x="62" y="97"/>
                  </a:cubicBezTo>
                  <a:cubicBezTo>
                    <a:pt x="63" y="91"/>
                    <a:pt x="65" y="88"/>
                    <a:pt x="67" y="87"/>
                  </a:cubicBezTo>
                  <a:cubicBezTo>
                    <a:pt x="70" y="85"/>
                    <a:pt x="73" y="84"/>
                    <a:pt x="77" y="84"/>
                  </a:cubicBezTo>
                  <a:cubicBezTo>
                    <a:pt x="79" y="85"/>
                    <a:pt x="79" y="85"/>
                    <a:pt x="80" y="85"/>
                  </a:cubicBezTo>
                  <a:cubicBezTo>
                    <a:pt x="82" y="86"/>
                    <a:pt x="84" y="87"/>
                    <a:pt x="91" y="90"/>
                  </a:cubicBezTo>
                  <a:cubicBezTo>
                    <a:pt x="93" y="93"/>
                    <a:pt x="95" y="95"/>
                    <a:pt x="97" y="96"/>
                  </a:cubicBezTo>
                  <a:cubicBezTo>
                    <a:pt x="99" y="96"/>
                    <a:pt x="100" y="97"/>
                    <a:pt x="102" y="97"/>
                  </a:cubicBezTo>
                  <a:cubicBezTo>
                    <a:pt x="103" y="96"/>
                    <a:pt x="104" y="96"/>
                    <a:pt x="105" y="95"/>
                  </a:cubicBezTo>
                  <a:cubicBezTo>
                    <a:pt x="105" y="95"/>
                    <a:pt x="105" y="95"/>
                    <a:pt x="105" y="95"/>
                  </a:cubicBezTo>
                  <a:cubicBezTo>
                    <a:pt x="107" y="94"/>
                    <a:pt x="109" y="93"/>
                    <a:pt x="109" y="91"/>
                  </a:cubicBezTo>
                  <a:cubicBezTo>
                    <a:pt x="109" y="90"/>
                    <a:pt x="109" y="90"/>
                    <a:pt x="109" y="90"/>
                  </a:cubicBezTo>
                  <a:cubicBezTo>
                    <a:pt x="109" y="86"/>
                    <a:pt x="113" y="85"/>
                    <a:pt x="117" y="85"/>
                  </a:cubicBezTo>
                  <a:cubicBezTo>
                    <a:pt x="119" y="85"/>
                    <a:pt x="122" y="85"/>
                    <a:pt x="124" y="85"/>
                  </a:cubicBezTo>
                  <a:cubicBezTo>
                    <a:pt x="124" y="85"/>
                    <a:pt x="124" y="85"/>
                    <a:pt x="124" y="85"/>
                  </a:cubicBezTo>
                  <a:cubicBezTo>
                    <a:pt x="124" y="85"/>
                    <a:pt x="124" y="85"/>
                    <a:pt x="124" y="85"/>
                  </a:cubicBezTo>
                  <a:cubicBezTo>
                    <a:pt x="124" y="85"/>
                    <a:pt x="124" y="85"/>
                    <a:pt x="124" y="85"/>
                  </a:cubicBezTo>
                  <a:cubicBezTo>
                    <a:pt x="124" y="86"/>
                    <a:pt x="125" y="86"/>
                    <a:pt x="125" y="86"/>
                  </a:cubicBezTo>
                  <a:cubicBezTo>
                    <a:pt x="125" y="86"/>
                    <a:pt x="125" y="86"/>
                    <a:pt x="125" y="86"/>
                  </a:cubicBezTo>
                  <a:cubicBezTo>
                    <a:pt x="191" y="87"/>
                    <a:pt x="194" y="83"/>
                    <a:pt x="197" y="80"/>
                  </a:cubicBezTo>
                  <a:cubicBezTo>
                    <a:pt x="197" y="79"/>
                    <a:pt x="198" y="78"/>
                    <a:pt x="199" y="78"/>
                  </a:cubicBezTo>
                  <a:cubicBezTo>
                    <a:pt x="199" y="78"/>
                    <a:pt x="199" y="78"/>
                    <a:pt x="199" y="78"/>
                  </a:cubicBezTo>
                  <a:cubicBezTo>
                    <a:pt x="199" y="77"/>
                    <a:pt x="199" y="77"/>
                    <a:pt x="199" y="77"/>
                  </a:cubicBezTo>
                  <a:cubicBezTo>
                    <a:pt x="200" y="71"/>
                    <a:pt x="201" y="70"/>
                    <a:pt x="202" y="74"/>
                  </a:cubicBezTo>
                  <a:cubicBezTo>
                    <a:pt x="201" y="88"/>
                    <a:pt x="200" y="100"/>
                    <a:pt x="201" y="104"/>
                  </a:cubicBezTo>
                  <a:cubicBezTo>
                    <a:pt x="202" y="113"/>
                    <a:pt x="205" y="111"/>
                    <a:pt x="211" y="94"/>
                  </a:cubicBezTo>
                  <a:cubicBezTo>
                    <a:pt x="211" y="93"/>
                    <a:pt x="211" y="93"/>
                    <a:pt x="211" y="93"/>
                  </a:cubicBezTo>
                  <a:cubicBezTo>
                    <a:pt x="211" y="86"/>
                    <a:pt x="215" y="84"/>
                    <a:pt x="221" y="84"/>
                  </a:cubicBezTo>
                  <a:cubicBezTo>
                    <a:pt x="224" y="84"/>
                    <a:pt x="228" y="84"/>
                    <a:pt x="231" y="84"/>
                  </a:cubicBezTo>
                  <a:cubicBezTo>
                    <a:pt x="233" y="85"/>
                    <a:pt x="236" y="85"/>
                    <a:pt x="238" y="85"/>
                  </a:cubicBezTo>
                  <a:cubicBezTo>
                    <a:pt x="240" y="90"/>
                    <a:pt x="243" y="93"/>
                    <a:pt x="246" y="93"/>
                  </a:cubicBezTo>
                  <a:cubicBezTo>
                    <a:pt x="249" y="93"/>
                    <a:pt x="252" y="91"/>
                    <a:pt x="256" y="86"/>
                  </a:cubicBezTo>
                  <a:cubicBezTo>
                    <a:pt x="268" y="80"/>
                    <a:pt x="287" y="82"/>
                    <a:pt x="306" y="84"/>
                  </a:cubicBezTo>
                  <a:cubicBezTo>
                    <a:pt x="323" y="85"/>
                    <a:pt x="340" y="87"/>
                    <a:pt x="351" y="83"/>
                  </a:cubicBezTo>
                  <a:cubicBezTo>
                    <a:pt x="352" y="82"/>
                    <a:pt x="352" y="82"/>
                    <a:pt x="352" y="82"/>
                  </a:cubicBezTo>
                  <a:cubicBezTo>
                    <a:pt x="352" y="82"/>
                    <a:pt x="352" y="82"/>
                    <a:pt x="352" y="82"/>
                  </a:cubicBezTo>
                  <a:cubicBezTo>
                    <a:pt x="354" y="78"/>
                    <a:pt x="355" y="74"/>
                    <a:pt x="356" y="71"/>
                  </a:cubicBezTo>
                  <a:cubicBezTo>
                    <a:pt x="356" y="85"/>
                    <a:pt x="356" y="96"/>
                    <a:pt x="357" y="101"/>
                  </a:cubicBezTo>
                  <a:cubicBezTo>
                    <a:pt x="357" y="104"/>
                    <a:pt x="358" y="105"/>
                    <a:pt x="359" y="106"/>
                  </a:cubicBezTo>
                  <a:cubicBezTo>
                    <a:pt x="360" y="108"/>
                    <a:pt x="362" y="107"/>
                    <a:pt x="363" y="105"/>
                  </a:cubicBezTo>
                  <a:cubicBezTo>
                    <a:pt x="364" y="104"/>
                    <a:pt x="366" y="100"/>
                    <a:pt x="367" y="94"/>
                  </a:cubicBezTo>
                  <a:cubicBezTo>
                    <a:pt x="367" y="94"/>
                    <a:pt x="367" y="94"/>
                    <a:pt x="367" y="94"/>
                  </a:cubicBezTo>
                  <a:cubicBezTo>
                    <a:pt x="368" y="84"/>
                    <a:pt x="373" y="83"/>
                    <a:pt x="379" y="83"/>
                  </a:cubicBezTo>
                  <a:cubicBezTo>
                    <a:pt x="381" y="83"/>
                    <a:pt x="383" y="84"/>
                    <a:pt x="385" y="84"/>
                  </a:cubicBezTo>
                  <a:cubicBezTo>
                    <a:pt x="388" y="85"/>
                    <a:pt x="391" y="85"/>
                    <a:pt x="394" y="85"/>
                  </a:cubicBezTo>
                  <a:cubicBezTo>
                    <a:pt x="397" y="90"/>
                    <a:pt x="400" y="93"/>
                    <a:pt x="404" y="93"/>
                  </a:cubicBezTo>
                  <a:cubicBezTo>
                    <a:pt x="408" y="94"/>
                    <a:pt x="412" y="91"/>
                    <a:pt x="416" y="86"/>
                  </a:cubicBezTo>
                  <a:cubicBezTo>
                    <a:pt x="417" y="85"/>
                    <a:pt x="417" y="85"/>
                    <a:pt x="417" y="85"/>
                  </a:cubicBezTo>
                  <a:cubicBezTo>
                    <a:pt x="416" y="84"/>
                    <a:pt x="416" y="84"/>
                    <a:pt x="416" y="84"/>
                  </a:cubicBezTo>
                  <a:cubicBezTo>
                    <a:pt x="416" y="84"/>
                    <a:pt x="416" y="85"/>
                    <a:pt x="417" y="84"/>
                  </a:cubicBezTo>
                  <a:cubicBezTo>
                    <a:pt x="422" y="82"/>
                    <a:pt x="442" y="83"/>
                    <a:pt x="464" y="83"/>
                  </a:cubicBezTo>
                  <a:cubicBezTo>
                    <a:pt x="476" y="84"/>
                    <a:pt x="488" y="84"/>
                    <a:pt x="498" y="84"/>
                  </a:cubicBezTo>
                  <a:cubicBezTo>
                    <a:pt x="500" y="84"/>
                    <a:pt x="500" y="84"/>
                    <a:pt x="500" y="84"/>
                  </a:cubicBezTo>
                  <a:cubicBezTo>
                    <a:pt x="500" y="82"/>
                    <a:pt x="500" y="82"/>
                    <a:pt x="500" y="82"/>
                  </a:cubicBezTo>
                  <a:cubicBezTo>
                    <a:pt x="501" y="69"/>
                    <a:pt x="501" y="64"/>
                    <a:pt x="501" y="64"/>
                  </a:cubicBezTo>
                  <a:cubicBezTo>
                    <a:pt x="502" y="64"/>
                    <a:pt x="501" y="70"/>
                    <a:pt x="502" y="75"/>
                  </a:cubicBezTo>
                  <a:cubicBezTo>
                    <a:pt x="502" y="77"/>
                    <a:pt x="502" y="80"/>
                    <a:pt x="503" y="82"/>
                  </a:cubicBezTo>
                  <a:cubicBezTo>
                    <a:pt x="502" y="96"/>
                    <a:pt x="502" y="104"/>
                    <a:pt x="504" y="106"/>
                  </a:cubicBezTo>
                  <a:cubicBezTo>
                    <a:pt x="507" y="108"/>
                    <a:pt x="510" y="102"/>
                    <a:pt x="513" y="88"/>
                  </a:cubicBezTo>
                  <a:cubicBezTo>
                    <a:pt x="510" y="87"/>
                    <a:pt x="510" y="87"/>
                    <a:pt x="510" y="87"/>
                  </a:cubicBezTo>
                  <a:cubicBezTo>
                    <a:pt x="507" y="98"/>
                    <a:pt x="506" y="103"/>
                    <a:pt x="506" y="103"/>
                  </a:cubicBezTo>
                  <a:cubicBezTo>
                    <a:pt x="505" y="102"/>
                    <a:pt x="505" y="95"/>
                    <a:pt x="506" y="82"/>
                  </a:cubicBezTo>
                  <a:cubicBezTo>
                    <a:pt x="506" y="82"/>
                    <a:pt x="506" y="82"/>
                    <a:pt x="506" y="82"/>
                  </a:cubicBezTo>
                  <a:cubicBezTo>
                    <a:pt x="506" y="80"/>
                    <a:pt x="505" y="77"/>
                    <a:pt x="505" y="75"/>
                  </a:cubicBezTo>
                  <a:cubicBezTo>
                    <a:pt x="505" y="68"/>
                    <a:pt x="504" y="61"/>
                    <a:pt x="502" y="61"/>
                  </a:cubicBezTo>
                  <a:cubicBezTo>
                    <a:pt x="500" y="61"/>
                    <a:pt x="498" y="66"/>
                    <a:pt x="497" y="81"/>
                  </a:cubicBezTo>
                  <a:cubicBezTo>
                    <a:pt x="487" y="81"/>
                    <a:pt x="475" y="80"/>
                    <a:pt x="464" y="80"/>
                  </a:cubicBezTo>
                  <a:cubicBezTo>
                    <a:pt x="442" y="79"/>
                    <a:pt x="421" y="79"/>
                    <a:pt x="415" y="81"/>
                  </a:cubicBezTo>
                  <a:cubicBezTo>
                    <a:pt x="414" y="82"/>
                    <a:pt x="413" y="83"/>
                    <a:pt x="413" y="85"/>
                  </a:cubicBezTo>
                  <a:cubicBezTo>
                    <a:pt x="410" y="88"/>
                    <a:pt x="407" y="90"/>
                    <a:pt x="404" y="90"/>
                  </a:cubicBezTo>
                  <a:cubicBezTo>
                    <a:pt x="401" y="90"/>
                    <a:pt x="399" y="87"/>
                    <a:pt x="396" y="83"/>
                  </a:cubicBezTo>
                  <a:cubicBezTo>
                    <a:pt x="396" y="82"/>
                    <a:pt x="396" y="82"/>
                    <a:pt x="396" y="82"/>
                  </a:cubicBezTo>
                  <a:cubicBezTo>
                    <a:pt x="395" y="82"/>
                    <a:pt x="395" y="82"/>
                    <a:pt x="395" y="82"/>
                  </a:cubicBezTo>
                  <a:cubicBezTo>
                    <a:pt x="392" y="82"/>
                    <a:pt x="389" y="81"/>
                    <a:pt x="386" y="81"/>
                  </a:cubicBezTo>
                  <a:cubicBezTo>
                    <a:pt x="383" y="80"/>
                    <a:pt x="381" y="80"/>
                    <a:pt x="379" y="80"/>
                  </a:cubicBezTo>
                  <a:cubicBezTo>
                    <a:pt x="371" y="79"/>
                    <a:pt x="365" y="81"/>
                    <a:pt x="364" y="94"/>
                  </a:cubicBezTo>
                  <a:cubicBezTo>
                    <a:pt x="363" y="99"/>
                    <a:pt x="362" y="102"/>
                    <a:pt x="361" y="103"/>
                  </a:cubicBezTo>
                  <a:cubicBezTo>
                    <a:pt x="361" y="103"/>
                    <a:pt x="360" y="102"/>
                    <a:pt x="360" y="101"/>
                  </a:cubicBezTo>
                  <a:cubicBezTo>
                    <a:pt x="359" y="95"/>
                    <a:pt x="359" y="82"/>
                    <a:pt x="359" y="66"/>
                  </a:cubicBezTo>
                  <a:cubicBezTo>
                    <a:pt x="359" y="66"/>
                    <a:pt x="359" y="66"/>
                    <a:pt x="359" y="66"/>
                  </a:cubicBezTo>
                  <a:cubicBezTo>
                    <a:pt x="360" y="61"/>
                    <a:pt x="359" y="59"/>
                    <a:pt x="358" y="59"/>
                  </a:cubicBezTo>
                  <a:cubicBezTo>
                    <a:pt x="358" y="59"/>
                    <a:pt x="358" y="59"/>
                    <a:pt x="358" y="59"/>
                  </a:cubicBezTo>
                  <a:cubicBezTo>
                    <a:pt x="358" y="59"/>
                    <a:pt x="358" y="59"/>
                    <a:pt x="358" y="59"/>
                  </a:cubicBezTo>
                  <a:cubicBezTo>
                    <a:pt x="358" y="59"/>
                    <a:pt x="358" y="59"/>
                    <a:pt x="358" y="59"/>
                  </a:cubicBezTo>
                  <a:cubicBezTo>
                    <a:pt x="356" y="59"/>
                    <a:pt x="355" y="62"/>
                    <a:pt x="354" y="67"/>
                  </a:cubicBezTo>
                  <a:cubicBezTo>
                    <a:pt x="354" y="67"/>
                    <a:pt x="354" y="67"/>
                    <a:pt x="354" y="67"/>
                  </a:cubicBezTo>
                  <a:cubicBezTo>
                    <a:pt x="353" y="71"/>
                    <a:pt x="351" y="76"/>
                    <a:pt x="349" y="80"/>
                  </a:cubicBezTo>
                  <a:cubicBezTo>
                    <a:pt x="339" y="83"/>
                    <a:pt x="323" y="82"/>
                    <a:pt x="307" y="80"/>
                  </a:cubicBezTo>
                  <a:cubicBezTo>
                    <a:pt x="287" y="79"/>
                    <a:pt x="267" y="77"/>
                    <a:pt x="254" y="84"/>
                  </a:cubicBezTo>
                  <a:cubicBezTo>
                    <a:pt x="253" y="84"/>
                    <a:pt x="253" y="84"/>
                    <a:pt x="253" y="84"/>
                  </a:cubicBezTo>
                  <a:cubicBezTo>
                    <a:pt x="250" y="88"/>
                    <a:pt x="248" y="90"/>
                    <a:pt x="246" y="90"/>
                  </a:cubicBezTo>
                  <a:cubicBezTo>
                    <a:pt x="244" y="90"/>
                    <a:pt x="242" y="87"/>
                    <a:pt x="241" y="83"/>
                  </a:cubicBezTo>
                  <a:cubicBezTo>
                    <a:pt x="240" y="82"/>
                    <a:pt x="240" y="82"/>
                    <a:pt x="240" y="82"/>
                  </a:cubicBezTo>
                  <a:cubicBezTo>
                    <a:pt x="239" y="82"/>
                    <a:pt x="239" y="82"/>
                    <a:pt x="239" y="82"/>
                  </a:cubicBezTo>
                  <a:cubicBezTo>
                    <a:pt x="237" y="82"/>
                    <a:pt x="234" y="81"/>
                    <a:pt x="232" y="81"/>
                  </a:cubicBezTo>
                  <a:cubicBezTo>
                    <a:pt x="228" y="81"/>
                    <a:pt x="224" y="80"/>
                    <a:pt x="221" y="80"/>
                  </a:cubicBezTo>
                  <a:cubicBezTo>
                    <a:pt x="213" y="81"/>
                    <a:pt x="207" y="83"/>
                    <a:pt x="208" y="93"/>
                  </a:cubicBezTo>
                  <a:cubicBezTo>
                    <a:pt x="205" y="101"/>
                    <a:pt x="204" y="104"/>
                    <a:pt x="204" y="104"/>
                  </a:cubicBezTo>
                  <a:cubicBezTo>
                    <a:pt x="203" y="99"/>
                    <a:pt x="204" y="88"/>
                    <a:pt x="205" y="74"/>
                  </a:cubicBezTo>
                  <a:cubicBezTo>
                    <a:pt x="205" y="74"/>
                    <a:pt x="205" y="74"/>
                    <a:pt x="205" y="74"/>
                  </a:cubicBezTo>
                  <a:cubicBezTo>
                    <a:pt x="203" y="58"/>
                    <a:pt x="200" y="58"/>
                    <a:pt x="196" y="76"/>
                  </a:cubicBezTo>
                  <a:cubicBezTo>
                    <a:pt x="195" y="76"/>
                    <a:pt x="195" y="77"/>
                    <a:pt x="194" y="78"/>
                  </a:cubicBezTo>
                  <a:cubicBezTo>
                    <a:pt x="193" y="81"/>
                    <a:pt x="192" y="84"/>
                    <a:pt x="126" y="82"/>
                  </a:cubicBezTo>
                  <a:cubicBezTo>
                    <a:pt x="126" y="82"/>
                    <a:pt x="126" y="82"/>
                    <a:pt x="126" y="82"/>
                  </a:cubicBezTo>
                  <a:cubicBezTo>
                    <a:pt x="126" y="82"/>
                    <a:pt x="126" y="82"/>
                    <a:pt x="126" y="82"/>
                  </a:cubicBezTo>
                  <a:cubicBezTo>
                    <a:pt x="125" y="82"/>
                    <a:pt x="125" y="82"/>
                    <a:pt x="124" y="82"/>
                  </a:cubicBezTo>
                  <a:cubicBezTo>
                    <a:pt x="124" y="82"/>
                    <a:pt x="124" y="82"/>
                    <a:pt x="124" y="82"/>
                  </a:cubicBezTo>
                  <a:cubicBezTo>
                    <a:pt x="122" y="82"/>
                    <a:pt x="120" y="82"/>
                    <a:pt x="117" y="82"/>
                  </a:cubicBezTo>
                  <a:cubicBezTo>
                    <a:pt x="111" y="82"/>
                    <a:pt x="106" y="83"/>
                    <a:pt x="106" y="90"/>
                  </a:cubicBezTo>
                  <a:cubicBezTo>
                    <a:pt x="106" y="91"/>
                    <a:pt x="105" y="92"/>
                    <a:pt x="104" y="93"/>
                  </a:cubicBezTo>
                  <a:cubicBezTo>
                    <a:pt x="104" y="93"/>
                    <a:pt x="104" y="93"/>
                    <a:pt x="104" y="93"/>
                  </a:cubicBezTo>
                  <a:cubicBezTo>
                    <a:pt x="103" y="93"/>
                    <a:pt x="102" y="93"/>
                    <a:pt x="101" y="93"/>
                  </a:cubicBezTo>
                  <a:cubicBezTo>
                    <a:pt x="101" y="93"/>
                    <a:pt x="100" y="93"/>
                    <a:pt x="99" y="93"/>
                  </a:cubicBezTo>
                  <a:cubicBezTo>
                    <a:pt x="97" y="92"/>
                    <a:pt x="95" y="91"/>
                    <a:pt x="93" y="88"/>
                  </a:cubicBezTo>
                  <a:cubicBezTo>
                    <a:pt x="93" y="87"/>
                    <a:pt x="93" y="87"/>
                    <a:pt x="93" y="87"/>
                  </a:cubicBezTo>
                  <a:cubicBezTo>
                    <a:pt x="85" y="84"/>
                    <a:pt x="83" y="83"/>
                    <a:pt x="82" y="82"/>
                  </a:cubicBezTo>
                  <a:cubicBezTo>
                    <a:pt x="80" y="82"/>
                    <a:pt x="80" y="82"/>
                    <a:pt x="78" y="81"/>
                  </a:cubicBezTo>
                  <a:cubicBezTo>
                    <a:pt x="77" y="81"/>
                    <a:pt x="77" y="81"/>
                    <a:pt x="77" y="81"/>
                  </a:cubicBezTo>
                  <a:cubicBezTo>
                    <a:pt x="73" y="81"/>
                    <a:pt x="69" y="82"/>
                    <a:pt x="65" y="84"/>
                  </a:cubicBezTo>
                  <a:cubicBezTo>
                    <a:pt x="62" y="86"/>
                    <a:pt x="59" y="90"/>
                    <a:pt x="59" y="96"/>
                  </a:cubicBezTo>
                  <a:cubicBezTo>
                    <a:pt x="57" y="102"/>
                    <a:pt x="56" y="108"/>
                    <a:pt x="56" y="107"/>
                  </a:cubicBezTo>
                  <a:cubicBezTo>
                    <a:pt x="55" y="105"/>
                    <a:pt x="55" y="97"/>
                    <a:pt x="57" y="81"/>
                  </a:cubicBezTo>
                  <a:cubicBezTo>
                    <a:pt x="57" y="81"/>
                    <a:pt x="57" y="81"/>
                    <a:pt x="57" y="81"/>
                  </a:cubicBezTo>
                  <a:cubicBezTo>
                    <a:pt x="56" y="78"/>
                    <a:pt x="56" y="76"/>
                    <a:pt x="55" y="74"/>
                  </a:cubicBezTo>
                  <a:cubicBezTo>
                    <a:pt x="54" y="69"/>
                    <a:pt x="54" y="66"/>
                    <a:pt x="52" y="66"/>
                  </a:cubicBezTo>
                  <a:cubicBezTo>
                    <a:pt x="52" y="66"/>
                    <a:pt x="52" y="66"/>
                    <a:pt x="52" y="66"/>
                  </a:cubicBezTo>
                  <a:cubicBezTo>
                    <a:pt x="50" y="66"/>
                    <a:pt x="49" y="70"/>
                    <a:pt x="47" y="80"/>
                  </a:cubicBezTo>
                  <a:cubicBezTo>
                    <a:pt x="43" y="82"/>
                    <a:pt x="40" y="83"/>
                    <a:pt x="36" y="83"/>
                  </a:cubicBezTo>
                  <a:cubicBezTo>
                    <a:pt x="32" y="83"/>
                    <a:pt x="28" y="82"/>
                    <a:pt x="25" y="80"/>
                  </a:cubicBezTo>
                  <a:close/>
                  <a:moveTo>
                    <a:pt x="357" y="63"/>
                  </a:moveTo>
                  <a:cubicBezTo>
                    <a:pt x="358" y="63"/>
                    <a:pt x="358" y="62"/>
                    <a:pt x="358" y="62"/>
                  </a:cubicBezTo>
                  <a:cubicBezTo>
                    <a:pt x="358" y="62"/>
                    <a:pt x="358" y="62"/>
                    <a:pt x="358" y="62"/>
                  </a:cubicBezTo>
                  <a:cubicBezTo>
                    <a:pt x="357" y="62"/>
                    <a:pt x="357" y="63"/>
                    <a:pt x="357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pic>
        <p:nvPicPr>
          <p:cNvPr id="35" name="图片 34" descr="11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571065" y="-739801"/>
            <a:ext cx="8046301" cy="3520256"/>
          </a:xfrm>
          <a:prstGeom prst="rect">
            <a:avLst/>
          </a:prstGeom>
        </p:spPr>
      </p:pic>
      <p:pic>
        <p:nvPicPr>
          <p:cNvPr id="9" name="图片 8" descr="852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585113" y="4289213"/>
            <a:ext cx="1308100" cy="11861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500"/>
                            </p:stCondLst>
                            <p:childTnLst>
                              <p:par>
                                <p:cTn id="43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89"/>
            <a:ext cx="10515600" cy="132579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749"/>
            <a:ext cx="4873575" cy="824056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835" indent="0">
              <a:buNone/>
              <a:defRPr sz="1800"/>
            </a:lvl7pPr>
            <a:lvl8pPr marL="3201035" indent="0">
              <a:buNone/>
              <a:defRPr sz="1800"/>
            </a:lvl8pPr>
            <a:lvl9pPr marL="3658235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845"/>
            <a:ext cx="4873575" cy="352490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749"/>
            <a:ext cx="4897576" cy="824056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835" indent="0">
              <a:buNone/>
              <a:defRPr sz="1800"/>
            </a:lvl7pPr>
            <a:lvl8pPr marL="3201035" indent="0">
              <a:buNone/>
              <a:defRPr sz="1800"/>
            </a:lvl8pPr>
            <a:lvl9pPr marL="3658235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845"/>
            <a:ext cx="4897576" cy="352490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阿发是否"/>
          <p:cNvPicPr/>
          <p:nvPr userDrawn="1"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31199" y="1326811"/>
            <a:ext cx="10935955" cy="4210731"/>
          </a:xfrm>
          <a:prstGeom prst="rect">
            <a:avLst/>
          </a:prstGeom>
        </p:spPr>
      </p:pic>
      <p:pic>
        <p:nvPicPr>
          <p:cNvPr id="8" name="图片 7" descr="水果蛋糕"/>
          <p:cNvPicPr/>
          <p:nvPr userDrawn="1">
            <p:custDataLst>
              <p:tags r:id="rId4"/>
            </p:custDataLst>
          </p:nvPr>
        </p:nvPicPr>
        <p:blipFill>
          <a:blip r:embed="rId5"/>
          <a:srcRect t="-693" b="-923"/>
          <a:stretch>
            <a:fillRect/>
          </a:stretch>
        </p:blipFill>
        <p:spPr>
          <a:xfrm>
            <a:off x="1536700" y="2025897"/>
            <a:ext cx="2687507" cy="2812556"/>
          </a:xfrm>
          <a:prstGeom prst="rect">
            <a:avLst/>
          </a:prstGeom>
        </p:spPr>
      </p:pic>
      <p:sp>
        <p:nvSpPr>
          <p:cNvPr id="9" name="标题 8"/>
          <p:cNvSpPr>
            <a:spLocks noGrp="1"/>
          </p:cNvSpPr>
          <p:nvPr>
            <p:ph type="title"/>
          </p:nvPr>
        </p:nvSpPr>
        <p:spPr>
          <a:xfrm>
            <a:off x="5181600" y="1765300"/>
            <a:ext cx="5605780" cy="1600200"/>
          </a:xfrm>
        </p:spPr>
        <p:txBody>
          <a:bodyPr anchor="b"/>
          <a:lstStyle>
            <a:lvl1pPr algn="ctr">
              <a:defRPr sz="3200" b="1">
                <a:solidFill>
                  <a:schemeClr val="bg1"/>
                </a:solidFill>
                <a:latin typeface="Microsoft YaHei Bold" panose="020B0503020204020204" charset="-122"/>
                <a:ea typeface="Microsoft YaHei Bold" panose="020B050302020402020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sz="half" idx="2"/>
          </p:nvPr>
        </p:nvSpPr>
        <p:spPr>
          <a:xfrm>
            <a:off x="5181600" y="3365500"/>
            <a:ext cx="5605780" cy="1917700"/>
          </a:xfrm>
        </p:spPr>
        <p:txBody>
          <a:bodyPr/>
          <a:lstStyle>
            <a:lvl1pPr marL="0" indent="0" algn="ctr">
              <a:buNone/>
              <a:defRPr sz="2000">
                <a:solidFill>
                  <a:schemeClr val="bg1"/>
                </a:solidFill>
                <a:latin typeface="Microsoft YaHei Regular" panose="020B0503020204020204" charset="-122"/>
                <a:ea typeface="Microsoft YaHei Regular" panose="020B0503020204020204" charset="-122"/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835" indent="0">
              <a:buNone/>
              <a:defRPr sz="1400"/>
            </a:lvl7pPr>
            <a:lvl8pPr marL="3201035" indent="0">
              <a:buNone/>
              <a:defRPr sz="1400"/>
            </a:lvl8pPr>
            <a:lvl9pPr marL="3658235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80"/>
            <a:ext cx="4165349" cy="160048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81"/>
            <a:ext cx="6172200" cy="540479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835" indent="0">
              <a:buNone/>
              <a:defRPr sz="2000"/>
            </a:lvl7pPr>
            <a:lvl8pPr marL="3201035" indent="0">
              <a:buNone/>
              <a:defRPr sz="2000"/>
            </a:lvl8pPr>
            <a:lvl9pPr marL="3658235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760"/>
            <a:ext cx="4165349" cy="3812255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835" indent="0">
              <a:buNone/>
              <a:defRPr sz="1400"/>
            </a:lvl7pPr>
            <a:lvl8pPr marL="3201035" indent="0">
              <a:buNone/>
              <a:defRPr sz="1400"/>
            </a:lvl8pPr>
            <a:lvl9pPr marL="3658235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shingle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89"/>
            <a:ext cx="10515600" cy="132579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944"/>
            <a:ext cx="10515600" cy="43521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463"/>
            <a:ext cx="2743200" cy="3651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463"/>
            <a:ext cx="4114800" cy="3651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7463"/>
            <a:ext cx="2743200" cy="3651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523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243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63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83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tags" Target="../tags/tag45.xml"/><Relationship Id="rId8" Type="http://schemas.openxmlformats.org/officeDocument/2006/relationships/tags" Target="../tags/tag44.xml"/><Relationship Id="rId7" Type="http://schemas.openxmlformats.org/officeDocument/2006/relationships/tags" Target="../tags/tag43.xml"/><Relationship Id="rId6" Type="http://schemas.openxmlformats.org/officeDocument/2006/relationships/tags" Target="../tags/tag42.xml"/><Relationship Id="rId5" Type="http://schemas.openxmlformats.org/officeDocument/2006/relationships/tags" Target="../tags/tag41.xml"/><Relationship Id="rId4" Type="http://schemas.openxmlformats.org/officeDocument/2006/relationships/tags" Target="../tags/tag40.xml"/><Relationship Id="rId39" Type="http://schemas.openxmlformats.org/officeDocument/2006/relationships/slideLayout" Target="../slideLayouts/slideLayout8.xml"/><Relationship Id="rId38" Type="http://schemas.openxmlformats.org/officeDocument/2006/relationships/image" Target="../media/image11.svg"/><Relationship Id="rId37" Type="http://schemas.openxmlformats.org/officeDocument/2006/relationships/image" Target="../media/image10.png"/><Relationship Id="rId36" Type="http://schemas.openxmlformats.org/officeDocument/2006/relationships/image" Target="../media/image17.svg"/><Relationship Id="rId35" Type="http://schemas.openxmlformats.org/officeDocument/2006/relationships/image" Target="../media/image16.png"/><Relationship Id="rId34" Type="http://schemas.openxmlformats.org/officeDocument/2006/relationships/tags" Target="../tags/tag62.xml"/><Relationship Id="rId33" Type="http://schemas.openxmlformats.org/officeDocument/2006/relationships/tags" Target="../tags/tag61.xml"/><Relationship Id="rId32" Type="http://schemas.openxmlformats.org/officeDocument/2006/relationships/tags" Target="../tags/tag60.xml"/><Relationship Id="rId31" Type="http://schemas.openxmlformats.org/officeDocument/2006/relationships/tags" Target="../tags/tag59.xml"/><Relationship Id="rId30" Type="http://schemas.openxmlformats.org/officeDocument/2006/relationships/tags" Target="../tags/tag58.xml"/><Relationship Id="rId3" Type="http://schemas.openxmlformats.org/officeDocument/2006/relationships/tags" Target="../tags/tag39.xml"/><Relationship Id="rId29" Type="http://schemas.openxmlformats.org/officeDocument/2006/relationships/image" Target="../media/image23.svg"/><Relationship Id="rId28" Type="http://schemas.openxmlformats.org/officeDocument/2006/relationships/image" Target="../media/image22.png"/><Relationship Id="rId27" Type="http://schemas.openxmlformats.org/officeDocument/2006/relationships/tags" Target="../tags/tag57.xml"/><Relationship Id="rId26" Type="http://schemas.openxmlformats.org/officeDocument/2006/relationships/image" Target="../media/image21.svg"/><Relationship Id="rId25" Type="http://schemas.openxmlformats.org/officeDocument/2006/relationships/image" Target="../media/image20.png"/><Relationship Id="rId24" Type="http://schemas.openxmlformats.org/officeDocument/2006/relationships/tags" Target="../tags/tag56.xml"/><Relationship Id="rId23" Type="http://schemas.openxmlformats.org/officeDocument/2006/relationships/image" Target="../media/image25.svg"/><Relationship Id="rId22" Type="http://schemas.openxmlformats.org/officeDocument/2006/relationships/image" Target="../media/image24.png"/><Relationship Id="rId21" Type="http://schemas.openxmlformats.org/officeDocument/2006/relationships/tags" Target="../tags/tag55.xml"/><Relationship Id="rId20" Type="http://schemas.openxmlformats.org/officeDocument/2006/relationships/image" Target="../media/image13.svg"/><Relationship Id="rId2" Type="http://schemas.openxmlformats.org/officeDocument/2006/relationships/tags" Target="../tags/tag38.xml"/><Relationship Id="rId19" Type="http://schemas.openxmlformats.org/officeDocument/2006/relationships/image" Target="../media/image12.png"/><Relationship Id="rId18" Type="http://schemas.openxmlformats.org/officeDocument/2006/relationships/tags" Target="../tags/tag54.xml"/><Relationship Id="rId17" Type="http://schemas.openxmlformats.org/officeDocument/2006/relationships/tags" Target="../tags/tag53.xml"/><Relationship Id="rId16" Type="http://schemas.openxmlformats.org/officeDocument/2006/relationships/tags" Target="../tags/tag52.xml"/><Relationship Id="rId15" Type="http://schemas.openxmlformats.org/officeDocument/2006/relationships/tags" Target="../tags/tag51.xml"/><Relationship Id="rId14" Type="http://schemas.openxmlformats.org/officeDocument/2006/relationships/tags" Target="../tags/tag50.xml"/><Relationship Id="rId13" Type="http://schemas.openxmlformats.org/officeDocument/2006/relationships/tags" Target="../tags/tag49.xml"/><Relationship Id="rId12" Type="http://schemas.openxmlformats.org/officeDocument/2006/relationships/tags" Target="../tags/tag48.xml"/><Relationship Id="rId11" Type="http://schemas.openxmlformats.org/officeDocument/2006/relationships/tags" Target="../tags/tag47.xml"/><Relationship Id="rId10" Type="http://schemas.openxmlformats.org/officeDocument/2006/relationships/tags" Target="../tags/tag46.xml"/><Relationship Id="rId1" Type="http://schemas.openxmlformats.org/officeDocument/2006/relationships/tags" Target="../tags/tag37.xml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tags" Target="../tags/tag71.xml"/><Relationship Id="rId8" Type="http://schemas.openxmlformats.org/officeDocument/2006/relationships/tags" Target="../tags/tag70.xml"/><Relationship Id="rId7" Type="http://schemas.openxmlformats.org/officeDocument/2006/relationships/tags" Target="../tags/tag69.xml"/><Relationship Id="rId6" Type="http://schemas.openxmlformats.org/officeDocument/2006/relationships/tags" Target="../tags/tag68.xml"/><Relationship Id="rId5" Type="http://schemas.openxmlformats.org/officeDocument/2006/relationships/tags" Target="../tags/tag67.xml"/><Relationship Id="rId4" Type="http://schemas.openxmlformats.org/officeDocument/2006/relationships/tags" Target="../tags/tag66.xml"/><Relationship Id="rId3" Type="http://schemas.openxmlformats.org/officeDocument/2006/relationships/tags" Target="../tags/tag65.xml"/><Relationship Id="rId27" Type="http://schemas.openxmlformats.org/officeDocument/2006/relationships/slideLayout" Target="../slideLayouts/slideLayout8.xml"/><Relationship Id="rId26" Type="http://schemas.openxmlformats.org/officeDocument/2006/relationships/image" Target="../media/image31.svg"/><Relationship Id="rId25" Type="http://schemas.openxmlformats.org/officeDocument/2006/relationships/image" Target="../media/image30.png"/><Relationship Id="rId24" Type="http://schemas.openxmlformats.org/officeDocument/2006/relationships/image" Target="../media/image29.svg"/><Relationship Id="rId23" Type="http://schemas.openxmlformats.org/officeDocument/2006/relationships/image" Target="../media/image28.png"/><Relationship Id="rId22" Type="http://schemas.openxmlformats.org/officeDocument/2006/relationships/image" Target="../media/image27.svg"/><Relationship Id="rId21" Type="http://schemas.openxmlformats.org/officeDocument/2006/relationships/image" Target="../media/image26.png"/><Relationship Id="rId20" Type="http://schemas.openxmlformats.org/officeDocument/2006/relationships/image" Target="../media/image11.svg"/><Relationship Id="rId2" Type="http://schemas.openxmlformats.org/officeDocument/2006/relationships/tags" Target="../tags/tag64.xml"/><Relationship Id="rId19" Type="http://schemas.openxmlformats.org/officeDocument/2006/relationships/image" Target="../media/image10.png"/><Relationship Id="rId18" Type="http://schemas.openxmlformats.org/officeDocument/2006/relationships/tags" Target="../tags/tag80.xml"/><Relationship Id="rId17" Type="http://schemas.openxmlformats.org/officeDocument/2006/relationships/tags" Target="../tags/tag79.xml"/><Relationship Id="rId16" Type="http://schemas.openxmlformats.org/officeDocument/2006/relationships/tags" Target="../tags/tag78.xml"/><Relationship Id="rId15" Type="http://schemas.openxmlformats.org/officeDocument/2006/relationships/tags" Target="../tags/tag77.xml"/><Relationship Id="rId14" Type="http://schemas.openxmlformats.org/officeDocument/2006/relationships/tags" Target="../tags/tag76.xml"/><Relationship Id="rId13" Type="http://schemas.openxmlformats.org/officeDocument/2006/relationships/tags" Target="../tags/tag75.xml"/><Relationship Id="rId12" Type="http://schemas.openxmlformats.org/officeDocument/2006/relationships/tags" Target="../tags/tag74.xml"/><Relationship Id="rId11" Type="http://schemas.openxmlformats.org/officeDocument/2006/relationships/tags" Target="../tags/tag73.xml"/><Relationship Id="rId10" Type="http://schemas.openxmlformats.org/officeDocument/2006/relationships/tags" Target="../tags/tag72.xml"/><Relationship Id="rId1" Type="http://schemas.openxmlformats.org/officeDocument/2006/relationships/tags" Target="../tags/tag63.xml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image" Target="../media/image33.svg"/><Relationship Id="rId8" Type="http://schemas.openxmlformats.org/officeDocument/2006/relationships/image" Target="../media/image32.png"/><Relationship Id="rId7" Type="http://schemas.openxmlformats.org/officeDocument/2006/relationships/tags" Target="../tags/tag87.xml"/><Relationship Id="rId6" Type="http://schemas.openxmlformats.org/officeDocument/2006/relationships/tags" Target="../tags/tag86.xml"/><Relationship Id="rId5" Type="http://schemas.openxmlformats.org/officeDocument/2006/relationships/tags" Target="../tags/tag85.xml"/><Relationship Id="rId48" Type="http://schemas.openxmlformats.org/officeDocument/2006/relationships/slideLayout" Target="../slideLayouts/slideLayout8.xml"/><Relationship Id="rId47" Type="http://schemas.openxmlformats.org/officeDocument/2006/relationships/image" Target="../media/image11.svg"/><Relationship Id="rId46" Type="http://schemas.openxmlformats.org/officeDocument/2006/relationships/image" Target="../media/image10.png"/><Relationship Id="rId45" Type="http://schemas.openxmlformats.org/officeDocument/2006/relationships/image" Target="../media/image41.svg"/><Relationship Id="rId44" Type="http://schemas.openxmlformats.org/officeDocument/2006/relationships/image" Target="../media/image40.png"/><Relationship Id="rId43" Type="http://schemas.openxmlformats.org/officeDocument/2006/relationships/tags" Target="../tags/tag115.xml"/><Relationship Id="rId42" Type="http://schemas.openxmlformats.org/officeDocument/2006/relationships/tags" Target="../tags/tag114.xml"/><Relationship Id="rId41" Type="http://schemas.openxmlformats.org/officeDocument/2006/relationships/tags" Target="../tags/tag113.xml"/><Relationship Id="rId40" Type="http://schemas.openxmlformats.org/officeDocument/2006/relationships/tags" Target="../tags/tag112.xml"/><Relationship Id="rId4" Type="http://schemas.openxmlformats.org/officeDocument/2006/relationships/tags" Target="../tags/tag84.xml"/><Relationship Id="rId39" Type="http://schemas.openxmlformats.org/officeDocument/2006/relationships/tags" Target="../tags/tag111.xml"/><Relationship Id="rId38" Type="http://schemas.openxmlformats.org/officeDocument/2006/relationships/tags" Target="../tags/tag110.xml"/><Relationship Id="rId37" Type="http://schemas.openxmlformats.org/officeDocument/2006/relationships/tags" Target="../tags/tag109.xml"/><Relationship Id="rId36" Type="http://schemas.openxmlformats.org/officeDocument/2006/relationships/image" Target="../media/image39.svg"/><Relationship Id="rId35" Type="http://schemas.openxmlformats.org/officeDocument/2006/relationships/image" Target="../media/image38.png"/><Relationship Id="rId34" Type="http://schemas.openxmlformats.org/officeDocument/2006/relationships/tags" Target="../tags/tag108.xml"/><Relationship Id="rId33" Type="http://schemas.openxmlformats.org/officeDocument/2006/relationships/tags" Target="../tags/tag107.xml"/><Relationship Id="rId32" Type="http://schemas.openxmlformats.org/officeDocument/2006/relationships/tags" Target="../tags/tag106.xml"/><Relationship Id="rId31" Type="http://schemas.openxmlformats.org/officeDocument/2006/relationships/tags" Target="../tags/tag105.xml"/><Relationship Id="rId30" Type="http://schemas.openxmlformats.org/officeDocument/2006/relationships/tags" Target="../tags/tag104.xml"/><Relationship Id="rId3" Type="http://schemas.openxmlformats.org/officeDocument/2006/relationships/tags" Target="../tags/tag83.xml"/><Relationship Id="rId29" Type="http://schemas.openxmlformats.org/officeDocument/2006/relationships/tags" Target="../tags/tag103.xml"/><Relationship Id="rId28" Type="http://schemas.openxmlformats.org/officeDocument/2006/relationships/tags" Target="../tags/tag102.xml"/><Relationship Id="rId27" Type="http://schemas.openxmlformats.org/officeDocument/2006/relationships/image" Target="../media/image37.svg"/><Relationship Id="rId26" Type="http://schemas.openxmlformats.org/officeDocument/2006/relationships/image" Target="../media/image36.png"/><Relationship Id="rId25" Type="http://schemas.openxmlformats.org/officeDocument/2006/relationships/tags" Target="../tags/tag101.xml"/><Relationship Id="rId24" Type="http://schemas.openxmlformats.org/officeDocument/2006/relationships/tags" Target="../tags/tag100.xml"/><Relationship Id="rId23" Type="http://schemas.openxmlformats.org/officeDocument/2006/relationships/tags" Target="../tags/tag99.xml"/><Relationship Id="rId22" Type="http://schemas.openxmlformats.org/officeDocument/2006/relationships/tags" Target="../tags/tag98.xml"/><Relationship Id="rId21" Type="http://schemas.openxmlformats.org/officeDocument/2006/relationships/tags" Target="../tags/tag97.xml"/><Relationship Id="rId20" Type="http://schemas.openxmlformats.org/officeDocument/2006/relationships/tags" Target="../tags/tag96.xml"/><Relationship Id="rId2" Type="http://schemas.openxmlformats.org/officeDocument/2006/relationships/tags" Target="../tags/tag82.xml"/><Relationship Id="rId19" Type="http://schemas.openxmlformats.org/officeDocument/2006/relationships/tags" Target="../tags/tag95.xml"/><Relationship Id="rId18" Type="http://schemas.openxmlformats.org/officeDocument/2006/relationships/image" Target="../media/image35.svg"/><Relationship Id="rId17" Type="http://schemas.openxmlformats.org/officeDocument/2006/relationships/image" Target="../media/image34.png"/><Relationship Id="rId16" Type="http://schemas.openxmlformats.org/officeDocument/2006/relationships/tags" Target="../tags/tag94.xml"/><Relationship Id="rId15" Type="http://schemas.openxmlformats.org/officeDocument/2006/relationships/tags" Target="../tags/tag93.xml"/><Relationship Id="rId14" Type="http://schemas.openxmlformats.org/officeDocument/2006/relationships/tags" Target="../tags/tag92.xml"/><Relationship Id="rId13" Type="http://schemas.openxmlformats.org/officeDocument/2006/relationships/tags" Target="../tags/tag91.xml"/><Relationship Id="rId12" Type="http://schemas.openxmlformats.org/officeDocument/2006/relationships/tags" Target="../tags/tag90.xml"/><Relationship Id="rId11" Type="http://schemas.openxmlformats.org/officeDocument/2006/relationships/tags" Target="../tags/tag89.xml"/><Relationship Id="rId10" Type="http://schemas.openxmlformats.org/officeDocument/2006/relationships/tags" Target="../tags/tag88.xml"/><Relationship Id="rId1" Type="http://schemas.openxmlformats.org/officeDocument/2006/relationships/tags" Target="../tags/tag81.xml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3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tags" Target="../tags/tag122.xml"/><Relationship Id="rId8" Type="http://schemas.openxmlformats.org/officeDocument/2006/relationships/tags" Target="../tags/tag121.xml"/><Relationship Id="rId7" Type="http://schemas.openxmlformats.org/officeDocument/2006/relationships/tags" Target="../tags/tag120.xml"/><Relationship Id="rId6" Type="http://schemas.openxmlformats.org/officeDocument/2006/relationships/tags" Target="../tags/tag119.xml"/><Relationship Id="rId5" Type="http://schemas.openxmlformats.org/officeDocument/2006/relationships/image" Target="../media/image43.svg"/><Relationship Id="rId4" Type="http://schemas.openxmlformats.org/officeDocument/2006/relationships/image" Target="../media/image42.png"/><Relationship Id="rId3" Type="http://schemas.openxmlformats.org/officeDocument/2006/relationships/tags" Target="../tags/tag118.xml"/><Relationship Id="rId2" Type="http://schemas.openxmlformats.org/officeDocument/2006/relationships/tags" Target="../tags/tag117.xml"/><Relationship Id="rId17" Type="http://schemas.openxmlformats.org/officeDocument/2006/relationships/slideLayout" Target="../slideLayouts/slideLayout8.xml"/><Relationship Id="rId16" Type="http://schemas.openxmlformats.org/officeDocument/2006/relationships/image" Target="../media/image11.svg"/><Relationship Id="rId15" Type="http://schemas.openxmlformats.org/officeDocument/2006/relationships/image" Target="../media/image10.png"/><Relationship Id="rId14" Type="http://schemas.openxmlformats.org/officeDocument/2006/relationships/image" Target="../media/image9.png"/><Relationship Id="rId13" Type="http://schemas.openxmlformats.org/officeDocument/2006/relationships/tags" Target="../tags/tag126.xml"/><Relationship Id="rId12" Type="http://schemas.openxmlformats.org/officeDocument/2006/relationships/tags" Target="../tags/tag125.xml"/><Relationship Id="rId11" Type="http://schemas.openxmlformats.org/officeDocument/2006/relationships/tags" Target="../tags/tag124.xml"/><Relationship Id="rId10" Type="http://schemas.openxmlformats.org/officeDocument/2006/relationships/tags" Target="../tags/tag123.xml"/><Relationship Id="rId1" Type="http://schemas.openxmlformats.org/officeDocument/2006/relationships/tags" Target="../tags/tag11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4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5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6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2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7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2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8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2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9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2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0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2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2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3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4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tags" Target="../tags/tag128.xml"/><Relationship Id="rId1" Type="http://schemas.openxmlformats.org/officeDocument/2006/relationships/tags" Target="../tags/tag12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tags" Target="../tags/tag130.xml"/><Relationship Id="rId1" Type="http://schemas.openxmlformats.org/officeDocument/2006/relationships/tags" Target="../tags/tag129.xml"/></Relationships>
</file>

<file path=ppt/slides/_rels/slide3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8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3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0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3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2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svg"/><Relationship Id="rId1" Type="http://schemas.openxmlformats.org/officeDocument/2006/relationships/image" Target="../media/image10.png"/></Relationships>
</file>

<file path=ppt/slides/_rels/slide4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3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svg"/><Relationship Id="rId1" Type="http://schemas.openxmlformats.org/officeDocument/2006/relationships/image" Target="../media/image10.png"/></Relationships>
</file>

<file path=ppt/slides/_rels/slide4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4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svg"/><Relationship Id="rId1" Type="http://schemas.openxmlformats.org/officeDocument/2006/relationships/image" Target="../media/image10.png"/></Relationships>
</file>

<file path=ppt/slides/_rels/slide4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5.xml"/><Relationship Id="rId4" Type="http://schemas.openxmlformats.org/officeDocument/2006/relationships/slideLayout" Target="../slideLayouts/slideLayout11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tags" Target="../tags/tag4.xml"/><Relationship Id="rId1" Type="http://schemas.openxmlformats.org/officeDocument/2006/relationships/tags" Target="../tags/tag3.xml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tags" Target="../tags/tag13.xml"/><Relationship Id="rId8" Type="http://schemas.openxmlformats.org/officeDocument/2006/relationships/tags" Target="../tags/tag12.xml"/><Relationship Id="rId7" Type="http://schemas.openxmlformats.org/officeDocument/2006/relationships/tags" Target="../tags/tag11.xml"/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7" Type="http://schemas.openxmlformats.org/officeDocument/2006/relationships/slideLayout" Target="../slideLayouts/slideLayout8.xml"/><Relationship Id="rId46" Type="http://schemas.openxmlformats.org/officeDocument/2006/relationships/image" Target="../media/image11.svg"/><Relationship Id="rId45" Type="http://schemas.openxmlformats.org/officeDocument/2006/relationships/image" Target="../media/image10.png"/><Relationship Id="rId44" Type="http://schemas.openxmlformats.org/officeDocument/2006/relationships/tags" Target="../tags/tag36.xml"/><Relationship Id="rId43" Type="http://schemas.openxmlformats.org/officeDocument/2006/relationships/tags" Target="../tags/tag35.xml"/><Relationship Id="rId42" Type="http://schemas.openxmlformats.org/officeDocument/2006/relationships/tags" Target="../tags/tag34.xml"/><Relationship Id="rId41" Type="http://schemas.openxmlformats.org/officeDocument/2006/relationships/tags" Target="../tags/tag33.xml"/><Relationship Id="rId40" Type="http://schemas.openxmlformats.org/officeDocument/2006/relationships/tags" Target="../tags/tag32.xml"/><Relationship Id="rId4" Type="http://schemas.openxmlformats.org/officeDocument/2006/relationships/tags" Target="../tags/tag8.xml"/><Relationship Id="rId39" Type="http://schemas.openxmlformats.org/officeDocument/2006/relationships/tags" Target="../tags/tag31.xml"/><Relationship Id="rId38" Type="http://schemas.openxmlformats.org/officeDocument/2006/relationships/tags" Target="../tags/tag30.xml"/><Relationship Id="rId37" Type="http://schemas.openxmlformats.org/officeDocument/2006/relationships/tags" Target="../tags/tag29.xml"/><Relationship Id="rId36" Type="http://schemas.openxmlformats.org/officeDocument/2006/relationships/tags" Target="../tags/tag28.xml"/><Relationship Id="rId35" Type="http://schemas.openxmlformats.org/officeDocument/2006/relationships/tags" Target="../tags/tag27.xml"/><Relationship Id="rId34" Type="http://schemas.openxmlformats.org/officeDocument/2006/relationships/image" Target="../media/image23.svg"/><Relationship Id="rId33" Type="http://schemas.openxmlformats.org/officeDocument/2006/relationships/image" Target="../media/image22.png"/><Relationship Id="rId32" Type="http://schemas.openxmlformats.org/officeDocument/2006/relationships/tags" Target="../tags/tag26.xml"/><Relationship Id="rId31" Type="http://schemas.openxmlformats.org/officeDocument/2006/relationships/image" Target="../media/image21.svg"/><Relationship Id="rId30" Type="http://schemas.openxmlformats.org/officeDocument/2006/relationships/image" Target="../media/image20.png"/><Relationship Id="rId3" Type="http://schemas.openxmlformats.org/officeDocument/2006/relationships/tags" Target="../tags/tag7.xml"/><Relationship Id="rId29" Type="http://schemas.openxmlformats.org/officeDocument/2006/relationships/tags" Target="../tags/tag25.xml"/><Relationship Id="rId28" Type="http://schemas.openxmlformats.org/officeDocument/2006/relationships/image" Target="../media/image19.svg"/><Relationship Id="rId27" Type="http://schemas.openxmlformats.org/officeDocument/2006/relationships/image" Target="../media/image18.png"/><Relationship Id="rId26" Type="http://schemas.openxmlformats.org/officeDocument/2006/relationships/tags" Target="../tags/tag24.xml"/><Relationship Id="rId25" Type="http://schemas.openxmlformats.org/officeDocument/2006/relationships/image" Target="../media/image17.svg"/><Relationship Id="rId24" Type="http://schemas.openxmlformats.org/officeDocument/2006/relationships/image" Target="../media/image16.png"/><Relationship Id="rId23" Type="http://schemas.openxmlformats.org/officeDocument/2006/relationships/tags" Target="../tags/tag23.xml"/><Relationship Id="rId22" Type="http://schemas.openxmlformats.org/officeDocument/2006/relationships/image" Target="../media/image15.svg"/><Relationship Id="rId21" Type="http://schemas.openxmlformats.org/officeDocument/2006/relationships/image" Target="../media/image14.png"/><Relationship Id="rId20" Type="http://schemas.openxmlformats.org/officeDocument/2006/relationships/tags" Target="../tags/tag22.xml"/><Relationship Id="rId2" Type="http://schemas.openxmlformats.org/officeDocument/2006/relationships/tags" Target="../tags/tag6.xml"/><Relationship Id="rId19" Type="http://schemas.openxmlformats.org/officeDocument/2006/relationships/image" Target="../media/image13.svg"/><Relationship Id="rId18" Type="http://schemas.openxmlformats.org/officeDocument/2006/relationships/image" Target="../media/image12.png"/><Relationship Id="rId17" Type="http://schemas.openxmlformats.org/officeDocument/2006/relationships/tags" Target="../tags/tag21.xml"/><Relationship Id="rId16" Type="http://schemas.openxmlformats.org/officeDocument/2006/relationships/tags" Target="../tags/tag20.xml"/><Relationship Id="rId15" Type="http://schemas.openxmlformats.org/officeDocument/2006/relationships/tags" Target="../tags/tag19.xml"/><Relationship Id="rId14" Type="http://schemas.openxmlformats.org/officeDocument/2006/relationships/tags" Target="../tags/tag18.xml"/><Relationship Id="rId13" Type="http://schemas.openxmlformats.org/officeDocument/2006/relationships/tags" Target="../tags/tag17.xml"/><Relationship Id="rId12" Type="http://schemas.openxmlformats.org/officeDocument/2006/relationships/tags" Target="../tags/tag16.xml"/><Relationship Id="rId11" Type="http://schemas.openxmlformats.org/officeDocument/2006/relationships/tags" Target="../tags/tag15.xml"/><Relationship Id="rId10" Type="http://schemas.openxmlformats.org/officeDocument/2006/relationships/tags" Target="../tags/tag14.xml"/><Relationship Id="rId1" Type="http://schemas.openxmlformats.org/officeDocument/2006/relationships/tags" Target="../tags/tag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5100197" y="2644538"/>
            <a:ext cx="4703792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dirty="0">
                <a:solidFill>
                  <a:srgbClr val="FF7F7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大标宋简体" panose="02000000000000000000" charset="-122"/>
                <a:ea typeface="方正大标宋简体" panose="02000000000000000000" charset="-122"/>
              </a:rPr>
              <a:t>儿科护理</a:t>
            </a:r>
            <a:endParaRPr lang="zh-CN" altLang="en-US" sz="4950" dirty="0">
              <a:solidFill>
                <a:srgbClr val="FF7F7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大标宋简体" panose="02000000000000000000" charset="-122"/>
              <a:ea typeface="方正大标宋简体" panose="02000000000000000000" charset="-122"/>
            </a:endParaRPr>
          </a:p>
          <a:p>
            <a:pPr algn="ctr"/>
            <a:r>
              <a:rPr lang="zh-CN" altLang="en-US" sz="3600" dirty="0">
                <a:solidFill>
                  <a:srgbClr val="FF7F7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大标宋简体" panose="02000000000000000000" charset="-122"/>
                <a:ea typeface="方正大标宋简体" panose="02000000000000000000" charset="-122"/>
              </a:rPr>
              <a:t>（第二版）</a:t>
            </a:r>
            <a:endParaRPr lang="zh-CN" altLang="en-US" sz="3600" dirty="0">
              <a:solidFill>
                <a:srgbClr val="FF7F7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大标宋简体" panose="02000000000000000000" charset="-122"/>
              <a:ea typeface="方正大标宋简体" panose="0200000000000000000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9">
        <p:comb/>
      </p:transition>
    </mc:Choice>
    <mc:Fallback>
      <p:transition>
        <p:comb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75665" y="2218055"/>
            <a:ext cx="10440000" cy="1337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 fontAlgn="auto">
              <a:lnSpc>
                <a:spcPct val="150000"/>
              </a:lnSpc>
              <a:spcAft>
                <a:spcPts val="0"/>
              </a:spcAft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 Regular" panose="02020603050405020304" charset="0"/>
                <a:ea typeface="微软雅黑" panose="020B0503020204020204" charset="-122"/>
                <a:cs typeface="Times New Roman Regular" panose="02020603050405020304" charset="0"/>
              </a:rPr>
              <a:t>新生儿用具和食具应专用和清洁消毒，衣服、被褥和尿布要保持清洁和干燥。母亲于小儿哺乳和护理前洗手，患感染性疾病者尽量不接触新生儿。按时接种卡介苗和乙肝疫苗，如患传染病应与新生儿隔离。指导家长防止意外发生，如异物吸入、窒息、中毒、触电、溺水、跌伤、烫伤等。</a:t>
            </a:r>
            <a:endParaRPr dirty="0">
              <a:solidFill>
                <a:schemeClr val="tx1">
                  <a:lumMod val="85000"/>
                  <a:lumOff val="15000"/>
                </a:schemeClr>
              </a:solidFill>
              <a:latin typeface="Times New Roman Regular" panose="02020603050405020304" charset="0"/>
              <a:ea typeface="微软雅黑" panose="020B0503020204020204" charset="-122"/>
              <a:cs typeface="Times New Roman Regular" panose="02020603050405020304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348105" y="1419225"/>
            <a:ext cx="7129780" cy="476885"/>
          </a:xfrm>
          <a:prstGeom prst="rect">
            <a:avLst/>
          </a:prstGeom>
        </p:spPr>
        <p:txBody>
          <a:bodyPr wrap="square" anchor="ctr" anchorCtr="0">
            <a:noAutofit/>
          </a:bodyPr>
          <a:lstStyle/>
          <a:p>
            <a:r>
              <a:rPr lang="zh-CN" altLang="en-US" sz="2000" b="1">
                <a:solidFill>
                  <a:srgbClr val="FF7F7F"/>
                </a:solidFill>
                <a:latin typeface="微软雅黑" panose="020B0503020204020204" charset="-122"/>
                <a:ea typeface="微软雅黑" panose="020B0503020204020204" charset="-122"/>
              </a:rPr>
              <a:t>（四）预防疾病和意外</a:t>
            </a:r>
            <a:endParaRPr lang="zh-CN" altLang="en-US" sz="2000" b="1">
              <a:solidFill>
                <a:srgbClr val="FF7F7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296545" y="259715"/>
            <a:ext cx="11490325" cy="539750"/>
            <a:chOff x="467" y="409"/>
            <a:chExt cx="18095" cy="850"/>
          </a:xfrm>
        </p:grpSpPr>
        <p:sp>
          <p:nvSpPr>
            <p:cNvPr id="23" name="文本框 22"/>
            <p:cNvSpPr txBox="1"/>
            <p:nvPr/>
          </p:nvSpPr>
          <p:spPr>
            <a:xfrm>
              <a:off x="2122" y="409"/>
              <a:ext cx="16441" cy="850"/>
            </a:xfrm>
            <a:prstGeom prst="rect">
              <a:avLst/>
            </a:prstGeom>
            <a:noFill/>
          </p:spPr>
          <p:txBody>
            <a:bodyPr wrap="square" rtlCol="0" anchor="ctr" anchorCtr="0">
              <a:noAutofit/>
            </a:bodyPr>
            <a:p>
              <a:pPr>
                <a:lnSpc>
                  <a:spcPct val="100000"/>
                </a:lnSpc>
              </a:pPr>
              <a:r>
                <a:rPr lang="zh-CN" altLang="en-US" sz="2400">
                  <a:solidFill>
                    <a:srgbClr val="FF7F7F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一、婴儿期身心保健</a:t>
              </a:r>
              <a:endParaRPr lang="zh-CN" altLang="en-US" sz="2400">
                <a:solidFill>
                  <a:srgbClr val="FF7F7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467" y="494"/>
              <a:ext cx="1416" cy="680"/>
              <a:chOff x="467" y="579"/>
              <a:chExt cx="1416" cy="680"/>
            </a:xfrm>
          </p:grpSpPr>
          <p:sp>
            <p:nvSpPr>
              <p:cNvPr id="7" name="对角圆角矩形 6"/>
              <p:cNvSpPr/>
              <p:nvPr/>
            </p:nvSpPr>
            <p:spPr>
              <a:xfrm>
                <a:off x="467" y="579"/>
                <a:ext cx="1417" cy="680"/>
              </a:xfrm>
              <a:prstGeom prst="round2DiagRect">
                <a:avLst>
                  <a:gd name="adj1" fmla="val 50000"/>
                  <a:gd name="adj2" fmla="val 0"/>
                </a:avLst>
              </a:prstGeom>
              <a:solidFill>
                <a:srgbClr val="FF7F7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1718" tIns="30858" rIns="61718" bIns="30858" numCol="1" spcCol="0" rtlCol="0" fromWordArt="0" anchor="ctr" anchorCtr="0" forceAA="0" compatLnSpc="1">
                <a:noAutofit/>
              </a:bodyPr>
              <a:p>
                <a:pPr algn="ctr"/>
                <a:endParaRPr lang="zh-CN" altLang="en-US" sz="2025" b="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pic>
            <p:nvPicPr>
              <p:cNvPr id="8" name="图片 7"/>
              <p:cNvPicPr/>
              <p:nvPr/>
            </p:nvPicPr>
            <p:blipFill>
              <a:blip r:embed="rId1" cstate="print">
                <a:biLevel thresh="25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92" y="692"/>
                <a:ext cx="567" cy="454"/>
              </a:xfrm>
              <a:prstGeom prst="rect">
                <a:avLst/>
              </a:prstGeom>
            </p:spPr>
          </p:pic>
        </p:grpSp>
      </p:grpSp>
      <p:pic>
        <p:nvPicPr>
          <p:cNvPr id="4" name="图片 3" descr="3b32313534373033343be8af95e58982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70585" y="1356360"/>
            <a:ext cx="544830" cy="5397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9" advTm="5102">
        <p:comb/>
      </p:transition>
    </mc:Choice>
    <mc:Fallback>
      <p:transition advTm="5102">
        <p:comb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" name="文本框 11"/>
          <p:cNvSpPr txBox="1"/>
          <p:nvPr>
            <p:custDataLst>
              <p:tags r:id="rId1"/>
            </p:custDataLst>
          </p:nvPr>
        </p:nvSpPr>
        <p:spPr>
          <a:xfrm>
            <a:off x="2458720" y="1348740"/>
            <a:ext cx="2190750" cy="380365"/>
          </a:xfrm>
          <a:prstGeom prst="rect">
            <a:avLst/>
          </a:prstGeom>
          <a:noFill/>
        </p:spPr>
        <p:txBody>
          <a:bodyPr wrap="square" bIns="0" rtlCol="0">
            <a:scene3d>
              <a:camera prst="orthographicFront"/>
              <a:lightRig rig="threePt" dir="t"/>
            </a:scene3d>
          </a:bodyPr>
          <a:p>
            <a:pPr algn="r"/>
            <a:r>
              <a:rPr lang="zh-CN" altLang="en-US" sz="2000" b="1" spc="300">
                <a:solidFill>
                  <a:srgbClr val="FE909F"/>
                </a:solidFill>
                <a:effectLst/>
                <a:uFillTx/>
                <a:latin typeface="Microsoft YaHei Bold" panose="020B0503020204020204" charset="-122"/>
                <a:ea typeface="Microsoft YaHei Bold" panose="020B0503020204020204" charset="-122"/>
              </a:rPr>
              <a:t>1. 大小便训练</a:t>
            </a:r>
            <a:endParaRPr lang="zh-CN" altLang="en-US" sz="2000" b="1" spc="300">
              <a:solidFill>
                <a:srgbClr val="FE909F"/>
              </a:solidFill>
              <a:effectLst/>
              <a:uFillTx/>
              <a:latin typeface="Microsoft YaHei Bold" panose="020B0503020204020204" charset="-122"/>
              <a:ea typeface="Microsoft YaHei Bold" panose="020B0503020204020204" charset="-122"/>
            </a:endParaRPr>
          </a:p>
        </p:txBody>
      </p:sp>
      <p:sp>
        <p:nvSpPr>
          <p:cNvPr id="13" name="文本框 12"/>
          <p:cNvSpPr txBox="1"/>
          <p:nvPr>
            <p:custDataLst>
              <p:tags r:id="rId2"/>
            </p:custDataLst>
          </p:nvPr>
        </p:nvSpPr>
        <p:spPr>
          <a:xfrm>
            <a:off x="735330" y="1828800"/>
            <a:ext cx="3709670" cy="2014855"/>
          </a:xfrm>
          <a:prstGeom prst="rect">
            <a:avLst/>
          </a:prstGeom>
          <a:noFill/>
        </p:spPr>
        <p:txBody>
          <a:bodyPr wrap="square" rtlCol="0">
            <a:noAutofit/>
            <a:scene3d>
              <a:camera prst="orthographicFront"/>
              <a:lightRig rig="threePt" dir="t"/>
            </a:scene3d>
          </a:bodyPr>
          <a:p>
            <a:pPr algn="l" fontAlgn="auto">
              <a:lnSpc>
                <a:spcPct val="130000"/>
              </a:lnSpc>
              <a:spcAft>
                <a:spcPts val="1000"/>
              </a:spcAft>
            </a:pPr>
            <a:r>
              <a:rPr lang="zh-CN" altLang="en-US" sz="1600" spc="150">
                <a:solidFill>
                  <a:schemeClr val="tx1">
                    <a:lumMod val="75000"/>
                    <a:lumOff val="25000"/>
                  </a:schemeClr>
                </a:solidFill>
                <a:effectLst/>
                <a:uFillTx/>
                <a:latin typeface="Microsoft YaHei Regular" panose="020B0503020204020204" charset="-122"/>
                <a:ea typeface="Microsoft YaHei Regular" panose="020B0503020204020204" charset="-122"/>
              </a:rPr>
              <a:t>随食物性质的改变和消化功能的成熟，婴儿大便次数逐渐减少，至每日1～2次时，开始训练定时大便。从6～7个月开始小便训练，先由白天不用尿布逐渐过渡至夜间也取消尿布。</a:t>
            </a:r>
            <a:endParaRPr lang="zh-CN" altLang="en-US" sz="1600" spc="150">
              <a:solidFill>
                <a:schemeClr val="tx1">
                  <a:lumMod val="75000"/>
                  <a:lumOff val="25000"/>
                </a:schemeClr>
              </a:solidFill>
              <a:effectLst/>
              <a:uFillTx/>
              <a:latin typeface="Microsoft YaHei Regular" panose="020B0503020204020204" charset="-122"/>
              <a:ea typeface="Microsoft YaHei Regular" panose="020B0503020204020204" charset="-122"/>
            </a:endParaRPr>
          </a:p>
        </p:txBody>
      </p:sp>
      <p:sp>
        <p:nvSpPr>
          <p:cNvPr id="16" name="文本框 15"/>
          <p:cNvSpPr txBox="1"/>
          <p:nvPr>
            <p:custDataLst>
              <p:tags r:id="rId3"/>
            </p:custDataLst>
          </p:nvPr>
        </p:nvSpPr>
        <p:spPr>
          <a:xfrm>
            <a:off x="1595120" y="4413250"/>
            <a:ext cx="2880360" cy="380365"/>
          </a:xfrm>
          <a:prstGeom prst="rect">
            <a:avLst/>
          </a:prstGeom>
          <a:noFill/>
        </p:spPr>
        <p:txBody>
          <a:bodyPr wrap="square" bIns="0" rtlCol="0">
            <a:scene3d>
              <a:camera prst="orthographicFront"/>
              <a:lightRig rig="threePt" dir="t"/>
            </a:scene3d>
          </a:bodyPr>
          <a:p>
            <a:pPr algn="r"/>
            <a:r>
              <a:rPr lang="zh-CN" altLang="en-US" sz="2000" b="1" spc="300">
                <a:solidFill>
                  <a:srgbClr val="51DBFF"/>
                </a:solidFill>
                <a:effectLst/>
                <a:uFillTx/>
                <a:latin typeface="Microsoft YaHei Bold" panose="020B0503020204020204" charset="-122"/>
                <a:ea typeface="Microsoft YaHei Bold" panose="020B0503020204020204" charset="-122"/>
              </a:rPr>
              <a:t>2. 视、听能力训练</a:t>
            </a:r>
            <a:endParaRPr lang="zh-CN" altLang="en-US" sz="2000" b="1" spc="300">
              <a:solidFill>
                <a:srgbClr val="51DBFF"/>
              </a:solidFill>
              <a:effectLst/>
              <a:uFillTx/>
              <a:latin typeface="Microsoft YaHei Bold" panose="020B0503020204020204" charset="-122"/>
              <a:ea typeface="Microsoft YaHei Bold" panose="020B0503020204020204" charset="-122"/>
            </a:endParaRPr>
          </a:p>
        </p:txBody>
      </p:sp>
      <p:sp>
        <p:nvSpPr>
          <p:cNvPr id="17" name="文本框 16"/>
          <p:cNvSpPr txBox="1"/>
          <p:nvPr>
            <p:custDataLst>
              <p:tags r:id="rId4"/>
            </p:custDataLst>
          </p:nvPr>
        </p:nvSpPr>
        <p:spPr>
          <a:xfrm>
            <a:off x="765810" y="4893310"/>
            <a:ext cx="3709670" cy="1325245"/>
          </a:xfrm>
          <a:prstGeom prst="rect">
            <a:avLst/>
          </a:prstGeom>
          <a:noFill/>
        </p:spPr>
        <p:txBody>
          <a:bodyPr wrap="square" rtlCol="0">
            <a:noAutofit/>
            <a:scene3d>
              <a:camera prst="orthographicFront"/>
              <a:lightRig rig="threePt" dir="t"/>
            </a:scene3d>
          </a:bodyPr>
          <a:p>
            <a:pPr algn="l" fontAlgn="auto">
              <a:lnSpc>
                <a:spcPct val="130000"/>
              </a:lnSpc>
              <a:spcAft>
                <a:spcPts val="1000"/>
              </a:spcAft>
            </a:pPr>
            <a:r>
              <a:rPr lang="zh-CN" altLang="en-US" sz="1600" spc="150">
                <a:solidFill>
                  <a:schemeClr val="tx1">
                    <a:lumMod val="75000"/>
                    <a:lumOff val="25000"/>
                  </a:schemeClr>
                </a:solidFill>
                <a:effectLst/>
                <a:uFillTx/>
                <a:latin typeface="Microsoft YaHei Regular" panose="020B0503020204020204" charset="-122"/>
                <a:ea typeface="Microsoft YaHei Regular" panose="020B0503020204020204" charset="-122"/>
              </a:rPr>
              <a:t>从 3 个月开始，在婴儿床上吊上颜色鲜艳、可发声的玩具，定时播放悦耳的音乐，经常与其说话、唱歌，均可促进视觉和听觉的发育。</a:t>
            </a:r>
            <a:endParaRPr lang="zh-CN" altLang="en-US" sz="1600" spc="150">
              <a:solidFill>
                <a:schemeClr val="tx1">
                  <a:lumMod val="75000"/>
                  <a:lumOff val="25000"/>
                </a:schemeClr>
              </a:solidFill>
              <a:effectLst/>
              <a:uFillTx/>
              <a:latin typeface="Microsoft YaHei Regular" panose="020B0503020204020204" charset="-122"/>
              <a:ea typeface="Microsoft YaHei Regular" panose="020B0503020204020204" charset="-122"/>
            </a:endParaRPr>
          </a:p>
        </p:txBody>
      </p:sp>
      <p:sp>
        <p:nvSpPr>
          <p:cNvPr id="18" name="文本框 17"/>
          <p:cNvSpPr txBox="1"/>
          <p:nvPr>
            <p:custDataLst>
              <p:tags r:id="rId5"/>
            </p:custDataLst>
          </p:nvPr>
        </p:nvSpPr>
        <p:spPr>
          <a:xfrm>
            <a:off x="7592695" y="1211580"/>
            <a:ext cx="3239770" cy="380365"/>
          </a:xfrm>
          <a:prstGeom prst="rect">
            <a:avLst/>
          </a:prstGeom>
          <a:noFill/>
        </p:spPr>
        <p:txBody>
          <a:bodyPr wrap="square" bIns="0" rtlCol="0">
            <a:scene3d>
              <a:camera prst="orthographicFront"/>
              <a:lightRig rig="threePt" dir="t"/>
            </a:scene3d>
          </a:bodyPr>
          <a:p>
            <a:pPr algn="l"/>
            <a:r>
              <a:rPr lang="zh-CN" altLang="en-US" sz="2000" b="1" spc="300">
                <a:solidFill>
                  <a:srgbClr val="D18CE5"/>
                </a:solidFill>
                <a:effectLst/>
                <a:uFillTx/>
                <a:latin typeface="Microsoft YaHei Bold" panose="020B0503020204020204" charset="-122"/>
                <a:ea typeface="Microsoft YaHei Bold" panose="020B0503020204020204" charset="-122"/>
              </a:rPr>
              <a:t>3. 动作能力训练</a:t>
            </a:r>
            <a:endParaRPr lang="zh-CN" altLang="en-US" sz="2000" b="1" spc="300">
              <a:solidFill>
                <a:srgbClr val="D18CE5"/>
              </a:solidFill>
              <a:effectLst/>
              <a:uFillTx/>
              <a:latin typeface="Microsoft YaHei Bold" panose="020B0503020204020204" charset="-122"/>
              <a:ea typeface="Microsoft YaHei Bold" panose="020B0503020204020204" charset="-122"/>
            </a:endParaRPr>
          </a:p>
        </p:txBody>
      </p:sp>
      <p:sp>
        <p:nvSpPr>
          <p:cNvPr id="19" name="文本框 18"/>
          <p:cNvSpPr txBox="1"/>
          <p:nvPr>
            <p:custDataLst>
              <p:tags r:id="rId6"/>
            </p:custDataLst>
          </p:nvPr>
        </p:nvSpPr>
        <p:spPr>
          <a:xfrm>
            <a:off x="7753350" y="1691640"/>
            <a:ext cx="3882390" cy="2571115"/>
          </a:xfrm>
          <a:prstGeom prst="rect">
            <a:avLst/>
          </a:prstGeom>
          <a:noFill/>
        </p:spPr>
        <p:txBody>
          <a:bodyPr wrap="square" rtlCol="0">
            <a:noAutofit/>
            <a:scene3d>
              <a:camera prst="orthographicFront"/>
              <a:lightRig rig="threePt" dir="t"/>
            </a:scene3d>
          </a:bodyPr>
          <a:p>
            <a:pPr algn="l" fontAlgn="auto">
              <a:lnSpc>
                <a:spcPct val="130000"/>
              </a:lnSpc>
              <a:spcAft>
                <a:spcPts val="1000"/>
              </a:spcAft>
            </a:pP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effectLst/>
                <a:uFillTx/>
                <a:latin typeface="Microsoft YaHei" panose="020B0503020204020204" charset="-122"/>
                <a:ea typeface="Microsoft YaHei Regular" panose="020B0503020204020204" charset="-122"/>
              </a:rPr>
              <a:t>2个月时，可开始训练婴儿空腹俯卧，并逐渐延长俯卧的时间，培养婴儿俯卧抬头。3～6个月的婴儿能够抓握细小的玩具，应用玩具练习婴儿的抓握能力；训练翻身。7～9个月，用能够滚动的、颜色鲜艳的软球等玩具逗引婴儿爬行，同时练习婴儿站立、坐下和迈步。10～12个月，婴儿会玩“躲猫猫”的游戏，鼓励婴儿学走路。</a:t>
            </a:r>
            <a:endParaRPr lang="zh-CN" altLang="en-US" sz="1600">
              <a:solidFill>
                <a:schemeClr val="tx1">
                  <a:lumMod val="75000"/>
                  <a:lumOff val="25000"/>
                </a:schemeClr>
              </a:solidFill>
              <a:effectLst/>
              <a:uFillTx/>
              <a:latin typeface="Microsoft YaHei" panose="020B0503020204020204" charset="-122"/>
              <a:ea typeface="Microsoft YaHei Regular" panose="020B0503020204020204" charset="-122"/>
            </a:endParaRPr>
          </a:p>
        </p:txBody>
      </p:sp>
      <p:sp>
        <p:nvSpPr>
          <p:cNvPr id="20" name="文本框 19"/>
          <p:cNvSpPr txBox="1"/>
          <p:nvPr>
            <p:custDataLst>
              <p:tags r:id="rId7"/>
            </p:custDataLst>
          </p:nvPr>
        </p:nvSpPr>
        <p:spPr>
          <a:xfrm>
            <a:off x="7715885" y="4611370"/>
            <a:ext cx="2190750" cy="380365"/>
          </a:xfrm>
          <a:prstGeom prst="rect">
            <a:avLst/>
          </a:prstGeom>
          <a:noFill/>
        </p:spPr>
        <p:txBody>
          <a:bodyPr wrap="square" bIns="0" rtlCol="0">
            <a:scene3d>
              <a:camera prst="orthographicFront"/>
              <a:lightRig rig="threePt" dir="t"/>
            </a:scene3d>
          </a:bodyPr>
          <a:p>
            <a:pPr algn="l"/>
            <a:r>
              <a:rPr lang="zh-CN" altLang="en-US" sz="2000" b="1" spc="300">
                <a:solidFill>
                  <a:srgbClr val="FFC606"/>
                </a:solidFill>
                <a:effectLst/>
                <a:uFillTx/>
                <a:latin typeface="Microsoft YaHei Bold" panose="020B0503020204020204" charset="-122"/>
                <a:ea typeface="Microsoft YaHei Bold" panose="020B0503020204020204" charset="-122"/>
              </a:rPr>
              <a:t>4. 语言训练</a:t>
            </a:r>
            <a:endParaRPr lang="zh-CN" altLang="en-US" sz="2000" b="1" spc="300">
              <a:solidFill>
                <a:srgbClr val="FFC606"/>
              </a:solidFill>
              <a:effectLst/>
              <a:uFillTx/>
              <a:latin typeface="Microsoft YaHei Bold" panose="020B0503020204020204" charset="-122"/>
              <a:ea typeface="Microsoft YaHei Bold" panose="020B0503020204020204" charset="-122"/>
            </a:endParaRPr>
          </a:p>
        </p:txBody>
      </p:sp>
      <p:sp>
        <p:nvSpPr>
          <p:cNvPr id="21" name="文本框 20"/>
          <p:cNvSpPr txBox="1"/>
          <p:nvPr>
            <p:custDataLst>
              <p:tags r:id="rId8"/>
            </p:custDataLst>
          </p:nvPr>
        </p:nvSpPr>
        <p:spPr>
          <a:xfrm>
            <a:off x="7715885" y="5091430"/>
            <a:ext cx="3709670" cy="1325245"/>
          </a:xfrm>
          <a:prstGeom prst="rect">
            <a:avLst/>
          </a:prstGeom>
          <a:noFill/>
        </p:spPr>
        <p:txBody>
          <a:bodyPr wrap="square" rtlCol="0">
            <a:noAutofit/>
            <a:scene3d>
              <a:camera prst="orthographicFront"/>
              <a:lightRig rig="threePt" dir="t"/>
            </a:scene3d>
          </a:bodyPr>
          <a:p>
            <a:pPr algn="l" fontAlgn="auto">
              <a:lnSpc>
                <a:spcPct val="130000"/>
              </a:lnSpc>
              <a:spcAft>
                <a:spcPts val="1000"/>
              </a:spcAft>
            </a:pPr>
            <a:r>
              <a:rPr lang="zh-CN" altLang="en-US" sz="1600" spc="150">
                <a:solidFill>
                  <a:schemeClr val="tx1">
                    <a:lumMod val="75000"/>
                    <a:lumOff val="25000"/>
                  </a:schemeClr>
                </a:solidFill>
                <a:effectLst/>
                <a:uFillTx/>
                <a:latin typeface="Microsoft YaHei Regular" panose="020B0503020204020204" charset="-122"/>
                <a:ea typeface="Microsoft YaHei Regular" panose="020B0503020204020204" charset="-122"/>
              </a:rPr>
              <a:t>家长应尽早尽可能与小儿进行语言交流，以促进婴儿的语言发育。</a:t>
            </a:r>
            <a:endParaRPr lang="zh-CN" altLang="en-US" sz="1600" spc="150">
              <a:solidFill>
                <a:schemeClr val="tx1">
                  <a:lumMod val="75000"/>
                  <a:lumOff val="25000"/>
                </a:schemeClr>
              </a:solidFill>
              <a:effectLst/>
              <a:uFillTx/>
              <a:latin typeface="Microsoft YaHei Regular" panose="020B0503020204020204" charset="-122"/>
              <a:ea typeface="Microsoft YaHei Regular" panose="020B0503020204020204" charset="-122"/>
            </a:endParaRPr>
          </a:p>
        </p:txBody>
      </p:sp>
      <p:cxnSp>
        <p:nvCxnSpPr>
          <p:cNvPr id="35" name="直接箭头连接符 34"/>
          <p:cNvCxnSpPr/>
          <p:nvPr>
            <p:custDataLst>
              <p:tags r:id="rId9"/>
            </p:custDataLst>
          </p:nvPr>
        </p:nvCxnSpPr>
        <p:spPr>
          <a:xfrm flipH="1">
            <a:off x="2489200" y="1787843"/>
            <a:ext cx="2160270" cy="0"/>
          </a:xfrm>
          <a:prstGeom prst="straightConnector1">
            <a:avLst/>
          </a:prstGeom>
          <a:ln>
            <a:solidFill>
              <a:srgbClr val="FE909F"/>
            </a:solidFill>
            <a:tailEnd type="arrow" w="med" len="med"/>
          </a:ln>
        </p:spPr>
        <p:style>
          <a:lnRef idx="3">
            <a:srgbClr val="D18CE5"/>
          </a:lnRef>
          <a:fillRef idx="0">
            <a:srgbClr val="D18CE5"/>
          </a:fillRef>
          <a:effectRef idx="2">
            <a:srgbClr val="D18CE5"/>
          </a:effectRef>
          <a:fontRef idx="minor">
            <a:srgbClr val="000000"/>
          </a:fontRef>
        </p:style>
      </p:cxnSp>
      <p:cxnSp>
        <p:nvCxnSpPr>
          <p:cNvPr id="37" name="直接箭头连接符 36"/>
          <p:cNvCxnSpPr/>
          <p:nvPr>
            <p:custDataLst>
              <p:tags r:id="rId10"/>
            </p:custDataLst>
          </p:nvPr>
        </p:nvCxnSpPr>
        <p:spPr>
          <a:xfrm flipH="1">
            <a:off x="2315210" y="4862195"/>
            <a:ext cx="2160270" cy="0"/>
          </a:xfrm>
          <a:prstGeom prst="straightConnector1">
            <a:avLst/>
          </a:prstGeom>
          <a:ln>
            <a:solidFill>
              <a:srgbClr val="51DBFF"/>
            </a:solidFill>
            <a:tailEnd type="arrow" w="med" len="med"/>
          </a:ln>
        </p:spPr>
        <p:style>
          <a:lnRef idx="3">
            <a:srgbClr val="51DBFF"/>
          </a:lnRef>
          <a:fillRef idx="0">
            <a:srgbClr val="51DBFF"/>
          </a:fillRef>
          <a:effectRef idx="2">
            <a:srgbClr val="51DBFF"/>
          </a:effectRef>
          <a:fontRef idx="minor">
            <a:srgbClr val="000000"/>
          </a:fontRef>
        </p:style>
      </p:cxnSp>
      <p:cxnSp>
        <p:nvCxnSpPr>
          <p:cNvPr id="39" name="直接箭头连接符 38"/>
          <p:cNvCxnSpPr/>
          <p:nvPr>
            <p:custDataLst>
              <p:tags r:id="rId11"/>
            </p:custDataLst>
          </p:nvPr>
        </p:nvCxnSpPr>
        <p:spPr>
          <a:xfrm>
            <a:off x="7715885" y="5060315"/>
            <a:ext cx="2160270" cy="0"/>
          </a:xfrm>
          <a:prstGeom prst="straightConnector1">
            <a:avLst/>
          </a:prstGeom>
          <a:ln>
            <a:solidFill>
              <a:srgbClr val="FFC606"/>
            </a:solidFill>
            <a:tailEnd type="arrow" w="med" len="med"/>
          </a:ln>
        </p:spPr>
        <p:style>
          <a:lnRef idx="3">
            <a:srgbClr val="FF5F81"/>
          </a:lnRef>
          <a:fillRef idx="0">
            <a:srgbClr val="FF5F81"/>
          </a:fillRef>
          <a:effectRef idx="2">
            <a:srgbClr val="FF5F81"/>
          </a:effectRef>
          <a:fontRef idx="minor">
            <a:srgbClr val="000000"/>
          </a:fontRef>
        </p:style>
      </p:cxnSp>
      <p:cxnSp>
        <p:nvCxnSpPr>
          <p:cNvPr id="40" name="直接箭头连接符 39"/>
          <p:cNvCxnSpPr/>
          <p:nvPr>
            <p:custDataLst>
              <p:tags r:id="rId12"/>
            </p:custDataLst>
          </p:nvPr>
        </p:nvCxnSpPr>
        <p:spPr>
          <a:xfrm>
            <a:off x="7592695" y="1650683"/>
            <a:ext cx="2160270" cy="0"/>
          </a:xfrm>
          <a:prstGeom prst="straightConnector1">
            <a:avLst/>
          </a:prstGeom>
          <a:ln>
            <a:solidFill>
              <a:srgbClr val="D18CE5"/>
            </a:solidFill>
            <a:tailEnd type="arrow" w="med" len="med"/>
          </a:ln>
        </p:spPr>
        <p:style>
          <a:lnRef idx="3">
            <a:srgbClr val="FFC606"/>
          </a:lnRef>
          <a:fillRef idx="0">
            <a:srgbClr val="FFC606"/>
          </a:fillRef>
          <a:effectRef idx="2">
            <a:srgbClr val="FFC606"/>
          </a:effectRef>
          <a:fontRef idx="minor">
            <a:srgbClr val="000000"/>
          </a:fontRef>
        </p:style>
      </p:cxnSp>
      <p:grpSp>
        <p:nvGrpSpPr>
          <p:cNvPr id="5" name="组合 4"/>
          <p:cNvGrpSpPr/>
          <p:nvPr/>
        </p:nvGrpSpPr>
        <p:grpSpPr>
          <a:xfrm>
            <a:off x="4475480" y="1898650"/>
            <a:ext cx="3239770" cy="3255010"/>
            <a:chOff x="7048" y="2966"/>
            <a:chExt cx="5102" cy="5126"/>
          </a:xfrm>
        </p:grpSpPr>
        <p:sp>
          <p:nvSpPr>
            <p:cNvPr id="3" name="椭圆 2"/>
            <p:cNvSpPr/>
            <p:nvPr>
              <p:custDataLst>
                <p:tags r:id="rId13"/>
              </p:custDataLst>
            </p:nvPr>
          </p:nvSpPr>
          <p:spPr>
            <a:xfrm flipH="1">
              <a:off x="7332" y="3274"/>
              <a:ext cx="4535" cy="4535"/>
            </a:xfrm>
            <a:prstGeom prst="ellipse">
              <a:avLst/>
            </a:prstGeom>
            <a:solidFill>
              <a:srgbClr val="FEFFFF"/>
            </a:solidFill>
            <a:ln>
              <a:noFill/>
            </a:ln>
            <a:effectLst>
              <a:outerShdw blurRad="63500" sx="102000" sy="102000" algn="ctr" rotWithShape="0">
                <a:srgbClr val="FFFFFF">
                  <a:lumMod val="65000"/>
                  <a:alpha val="40000"/>
                </a:srgbClr>
              </a:outerShdw>
            </a:effectLst>
          </p:spPr>
          <p:style>
            <a:lnRef idx="2">
              <a:srgbClr val="51DBFF">
                <a:shade val="50000"/>
              </a:srgbClr>
            </a:lnRef>
            <a:fillRef idx="1">
              <a:srgbClr val="51DBFF"/>
            </a:fillRef>
            <a:effectRef idx="0">
              <a:srgbClr val="51DBFF"/>
            </a:effectRef>
            <a:fontRef idx="minor">
              <a:srgbClr val="FFFFFF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  <p:sp>
          <p:nvSpPr>
            <p:cNvPr id="6" name="椭圆 5"/>
            <p:cNvSpPr/>
            <p:nvPr>
              <p:custDataLst>
                <p:tags r:id="rId14"/>
              </p:custDataLst>
            </p:nvPr>
          </p:nvSpPr>
          <p:spPr>
            <a:xfrm>
              <a:off x="7692" y="6877"/>
              <a:ext cx="1020" cy="1020"/>
            </a:xfrm>
            <a:prstGeom prst="ellipse">
              <a:avLst/>
            </a:prstGeom>
            <a:solidFill>
              <a:srgbClr val="51DBFF"/>
            </a:solidFill>
            <a:ln>
              <a:noFill/>
            </a:ln>
            <a:effectLst>
              <a:outerShdw blurRad="63500" sx="102000" sy="102000" algn="ctr" rotWithShape="0">
                <a:srgbClr val="FFFFFF">
                  <a:lumMod val="65000"/>
                  <a:alpha val="40000"/>
                </a:srgbClr>
              </a:outerShdw>
            </a:effectLst>
          </p:spPr>
          <p:style>
            <a:lnRef idx="2">
              <a:srgbClr val="51DBFF">
                <a:shade val="50000"/>
              </a:srgbClr>
            </a:lnRef>
            <a:fillRef idx="1">
              <a:srgbClr val="51DBFF"/>
            </a:fillRef>
            <a:effectRef idx="0">
              <a:srgbClr val="51DBFF"/>
            </a:effectRef>
            <a:fontRef idx="minor">
              <a:srgbClr val="FFFFFF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  <p:sp>
          <p:nvSpPr>
            <p:cNvPr id="9" name="椭圆 8"/>
            <p:cNvSpPr/>
            <p:nvPr>
              <p:custDataLst>
                <p:tags r:id="rId15"/>
              </p:custDataLst>
            </p:nvPr>
          </p:nvSpPr>
          <p:spPr>
            <a:xfrm>
              <a:off x="10479" y="6877"/>
              <a:ext cx="1020" cy="1020"/>
            </a:xfrm>
            <a:prstGeom prst="ellipse">
              <a:avLst/>
            </a:prstGeom>
            <a:solidFill>
              <a:srgbClr val="FFC606"/>
            </a:solidFill>
            <a:ln>
              <a:noFill/>
            </a:ln>
            <a:effectLst>
              <a:outerShdw blurRad="63500" sx="102000" sy="102000" algn="ctr" rotWithShape="0">
                <a:srgbClr val="FFFFFF">
                  <a:lumMod val="65000"/>
                  <a:alpha val="40000"/>
                </a:srgbClr>
              </a:outerShdw>
            </a:effectLst>
          </p:spPr>
          <p:style>
            <a:lnRef idx="2">
              <a:srgbClr val="51DBFF">
                <a:shade val="50000"/>
              </a:srgbClr>
            </a:lnRef>
            <a:fillRef idx="1">
              <a:srgbClr val="51DBFF"/>
            </a:fillRef>
            <a:effectRef idx="0">
              <a:srgbClr val="51DBFF"/>
            </a:effectRef>
            <a:fontRef idx="minor">
              <a:srgbClr val="FFFFFF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  <p:sp>
          <p:nvSpPr>
            <p:cNvPr id="10" name="椭圆 9"/>
            <p:cNvSpPr/>
            <p:nvPr>
              <p:custDataLst>
                <p:tags r:id="rId16"/>
              </p:custDataLst>
            </p:nvPr>
          </p:nvSpPr>
          <p:spPr>
            <a:xfrm>
              <a:off x="7879" y="2966"/>
              <a:ext cx="1020" cy="1020"/>
            </a:xfrm>
            <a:prstGeom prst="ellipse">
              <a:avLst/>
            </a:prstGeom>
            <a:solidFill>
              <a:srgbClr val="FE909F"/>
            </a:solidFill>
            <a:ln>
              <a:noFill/>
            </a:ln>
            <a:effectLst>
              <a:outerShdw blurRad="63500" sx="102000" sy="102000" algn="ctr" rotWithShape="0">
                <a:srgbClr val="FFFFFF">
                  <a:lumMod val="65000"/>
                  <a:alpha val="40000"/>
                </a:srgbClr>
              </a:outerShdw>
            </a:effectLst>
          </p:spPr>
          <p:style>
            <a:lnRef idx="2">
              <a:srgbClr val="51DBFF">
                <a:shade val="50000"/>
              </a:srgbClr>
            </a:lnRef>
            <a:fillRef idx="1">
              <a:srgbClr val="51DBFF"/>
            </a:fillRef>
            <a:effectRef idx="0">
              <a:srgbClr val="51DBFF"/>
            </a:effectRef>
            <a:fontRef idx="minor">
              <a:srgbClr val="FFFFFF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  <p:sp>
          <p:nvSpPr>
            <p:cNvPr id="11" name="椭圆 10"/>
            <p:cNvSpPr/>
            <p:nvPr>
              <p:custDataLst>
                <p:tags r:id="rId17"/>
              </p:custDataLst>
            </p:nvPr>
          </p:nvSpPr>
          <p:spPr>
            <a:xfrm>
              <a:off x="10479" y="2966"/>
              <a:ext cx="1020" cy="1020"/>
            </a:xfrm>
            <a:prstGeom prst="ellipse">
              <a:avLst/>
            </a:prstGeom>
            <a:solidFill>
              <a:srgbClr val="D18CE5"/>
            </a:solidFill>
            <a:ln>
              <a:noFill/>
            </a:ln>
            <a:effectLst>
              <a:outerShdw blurRad="63500" sx="102000" sy="102000" algn="ctr" rotWithShape="0">
                <a:srgbClr val="FFFFFF">
                  <a:lumMod val="65000"/>
                  <a:alpha val="40000"/>
                </a:srgbClr>
              </a:outerShdw>
            </a:effectLst>
          </p:spPr>
          <p:style>
            <a:lnRef idx="2">
              <a:srgbClr val="51DBFF">
                <a:shade val="50000"/>
              </a:srgbClr>
            </a:lnRef>
            <a:fillRef idx="1">
              <a:srgbClr val="51DBFF"/>
            </a:fillRef>
            <a:effectRef idx="0">
              <a:srgbClr val="51DBFF"/>
            </a:effectRef>
            <a:fontRef idx="minor">
              <a:srgbClr val="FFFFFF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  <p:pic>
          <p:nvPicPr>
            <p:cNvPr id="27" name="图片 26" descr="333438343933313b333437363734333bcfc2d4d8"/>
            <p:cNvPicPr>
              <a:picLocks noChangeAspect="1"/>
            </p:cNvPicPr>
            <p:nvPr>
              <p:custDataLst>
                <p:tags r:id="rId18"/>
              </p:custDataLst>
            </p:nvPr>
          </p:nvPicPr>
          <p:blipFill>
            <a:blip r:embed="rId19">
              <a:extLst>
                <a:ext uri="{96DAC541-7B7A-43D3-8B79-37D633B846F1}">
                  <asvg:svgBlip xmlns:asvg="http://schemas.microsoft.com/office/drawing/2016/SVG/main" r:embed="rId20"/>
                </a:ext>
              </a:extLst>
            </a:blip>
            <a:stretch>
              <a:fillRect/>
            </a:stretch>
          </p:blipFill>
          <p:spPr>
            <a:xfrm flipH="1">
              <a:off x="7975" y="7160"/>
              <a:ext cx="454" cy="454"/>
            </a:xfrm>
            <a:prstGeom prst="rect">
              <a:avLst/>
            </a:prstGeom>
          </p:spPr>
        </p:pic>
        <p:pic>
          <p:nvPicPr>
            <p:cNvPr id="28" name="图片 27" descr="333438343933313b333437363734343bc1c1b5e3"/>
            <p:cNvPicPr>
              <a:picLocks noChangeAspect="1"/>
            </p:cNvPicPr>
            <p:nvPr>
              <p:custDataLst>
                <p:tags r:id="rId21"/>
              </p:custDataLst>
            </p:nvPr>
          </p:nvPicPr>
          <p:blipFill>
            <a:blip r:embed="rId22">
              <a:extLst>
                <a:ext uri="{96DAC541-7B7A-43D3-8B79-37D633B846F1}">
                  <asvg:svgBlip xmlns:asvg="http://schemas.microsoft.com/office/drawing/2016/SVG/main" r:embed="rId23"/>
                </a:ext>
              </a:extLst>
            </a:blip>
            <a:stretch>
              <a:fillRect/>
            </a:stretch>
          </p:blipFill>
          <p:spPr>
            <a:xfrm>
              <a:off x="8248" y="4048"/>
              <a:ext cx="2703" cy="2703"/>
            </a:xfrm>
            <a:prstGeom prst="rect">
              <a:avLst/>
            </a:prstGeom>
          </p:spPr>
        </p:pic>
        <p:pic>
          <p:nvPicPr>
            <p:cNvPr id="31" name="图片 30" descr="333438343933313b333437363735343bcec4b5b5"/>
            <p:cNvPicPr>
              <a:picLocks noChangeAspect="1"/>
            </p:cNvPicPr>
            <p:nvPr>
              <p:custDataLst>
                <p:tags r:id="rId24"/>
              </p:custDataLst>
            </p:nvPr>
          </p:nvPicPr>
          <p:blipFill>
            <a:blip r:embed="rId25">
              <a:extLst>
                <a:ext uri="{96DAC541-7B7A-43D3-8B79-37D633B846F1}">
                  <asvg:svgBlip xmlns:asvg="http://schemas.microsoft.com/office/drawing/2016/SVG/main" r:embed="rId26"/>
                </a:ext>
              </a:extLst>
            </a:blip>
            <a:stretch>
              <a:fillRect/>
            </a:stretch>
          </p:blipFill>
          <p:spPr>
            <a:xfrm flipH="1">
              <a:off x="8162" y="3249"/>
              <a:ext cx="454" cy="454"/>
            </a:xfrm>
            <a:prstGeom prst="rect">
              <a:avLst/>
            </a:prstGeom>
          </p:spPr>
        </p:pic>
        <p:pic>
          <p:nvPicPr>
            <p:cNvPr id="32" name="图片 31" descr="333438343933313b333437363735363bc8d5c0fa"/>
            <p:cNvPicPr>
              <a:picLocks noChangeAspect="1"/>
            </p:cNvPicPr>
            <p:nvPr>
              <p:custDataLst>
                <p:tags r:id="rId27"/>
              </p:custDataLst>
            </p:nvPr>
          </p:nvPicPr>
          <p:blipFill>
            <a:blip r:embed="rId28">
              <a:extLst>
                <a:ext uri="{96DAC541-7B7A-43D3-8B79-37D633B846F1}">
                  <asvg:svgBlip xmlns:asvg="http://schemas.microsoft.com/office/drawing/2016/SVG/main" r:embed="rId29"/>
                </a:ext>
              </a:extLst>
            </a:blip>
            <a:stretch>
              <a:fillRect/>
            </a:stretch>
          </p:blipFill>
          <p:spPr>
            <a:xfrm flipH="1">
              <a:off x="10762" y="7160"/>
              <a:ext cx="454" cy="454"/>
            </a:xfrm>
            <a:prstGeom prst="rect">
              <a:avLst/>
            </a:prstGeom>
          </p:spPr>
        </p:pic>
        <p:sp>
          <p:nvSpPr>
            <p:cNvPr id="41" name="弧形 40"/>
            <p:cNvSpPr/>
            <p:nvPr>
              <p:custDataLst>
                <p:tags r:id="rId30"/>
              </p:custDataLst>
            </p:nvPr>
          </p:nvSpPr>
          <p:spPr>
            <a:xfrm>
              <a:off x="7048" y="2990"/>
              <a:ext cx="5102" cy="5102"/>
            </a:xfrm>
            <a:prstGeom prst="arc">
              <a:avLst>
                <a:gd name="adj1" fmla="val 18963927"/>
                <a:gd name="adj2" fmla="val 2456163"/>
              </a:avLst>
            </a:prstGeom>
            <a:ln>
              <a:solidFill>
                <a:srgbClr val="D18CE5"/>
              </a:solidFill>
            </a:ln>
          </p:spPr>
          <p:style>
            <a:lnRef idx="1">
              <a:srgbClr val="FFC606"/>
            </a:lnRef>
            <a:fillRef idx="0">
              <a:srgbClr val="FFC606"/>
            </a:fillRef>
            <a:effectRef idx="0">
              <a:srgbClr val="FFC606"/>
            </a:effectRef>
            <a:fontRef idx="minor">
              <a:srgbClr val="000000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  <p:sp>
          <p:nvSpPr>
            <p:cNvPr id="42" name="弧形 41"/>
            <p:cNvSpPr/>
            <p:nvPr>
              <p:custDataLst>
                <p:tags r:id="rId31"/>
              </p:custDataLst>
            </p:nvPr>
          </p:nvSpPr>
          <p:spPr>
            <a:xfrm>
              <a:off x="7048" y="2990"/>
              <a:ext cx="5102" cy="5102"/>
            </a:xfrm>
            <a:prstGeom prst="arc">
              <a:avLst>
                <a:gd name="adj1" fmla="val 4124403"/>
                <a:gd name="adj2" fmla="val 6790626"/>
              </a:avLst>
            </a:prstGeom>
            <a:ln>
              <a:solidFill>
                <a:srgbClr val="FFC606"/>
              </a:solidFill>
            </a:ln>
          </p:spPr>
          <p:style>
            <a:lnRef idx="1">
              <a:srgbClr val="FF5F81"/>
            </a:lnRef>
            <a:fillRef idx="0">
              <a:srgbClr val="FF5F81"/>
            </a:fillRef>
            <a:effectRef idx="0">
              <a:srgbClr val="FF5F81"/>
            </a:effectRef>
            <a:fontRef idx="minor">
              <a:srgbClr val="000000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  <p:sp>
          <p:nvSpPr>
            <p:cNvPr id="43" name="弧形 42"/>
            <p:cNvSpPr/>
            <p:nvPr>
              <p:custDataLst>
                <p:tags r:id="rId32"/>
              </p:custDataLst>
            </p:nvPr>
          </p:nvSpPr>
          <p:spPr>
            <a:xfrm flipH="1">
              <a:off x="7048" y="2990"/>
              <a:ext cx="5102" cy="5102"/>
            </a:xfrm>
            <a:prstGeom prst="arc">
              <a:avLst>
                <a:gd name="adj1" fmla="val 18963927"/>
                <a:gd name="adj2" fmla="val 2412404"/>
              </a:avLst>
            </a:prstGeom>
            <a:ln>
              <a:solidFill>
                <a:srgbClr val="51DBFF"/>
              </a:solidFill>
            </a:ln>
          </p:spPr>
          <p:style>
            <a:lnRef idx="1">
              <a:srgbClr val="FE909F"/>
            </a:lnRef>
            <a:fillRef idx="0">
              <a:srgbClr val="FE909F"/>
            </a:fillRef>
            <a:effectRef idx="0">
              <a:srgbClr val="FE909F"/>
            </a:effectRef>
            <a:fontRef idx="minor">
              <a:srgbClr val="000000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  <p:sp>
          <p:nvSpPr>
            <p:cNvPr id="45" name="弧形 44"/>
            <p:cNvSpPr/>
            <p:nvPr>
              <p:custDataLst>
                <p:tags r:id="rId33"/>
              </p:custDataLst>
            </p:nvPr>
          </p:nvSpPr>
          <p:spPr>
            <a:xfrm flipH="1">
              <a:off x="7048" y="2990"/>
              <a:ext cx="5102" cy="5102"/>
            </a:xfrm>
            <a:prstGeom prst="arc">
              <a:avLst>
                <a:gd name="adj1" fmla="val 15062435"/>
                <a:gd name="adj2" fmla="val 17175853"/>
              </a:avLst>
            </a:prstGeom>
            <a:ln>
              <a:solidFill>
                <a:srgbClr val="FE909F"/>
              </a:solidFill>
            </a:ln>
          </p:spPr>
          <p:style>
            <a:lnRef idx="1">
              <a:srgbClr val="D18CE5"/>
            </a:lnRef>
            <a:fillRef idx="0">
              <a:srgbClr val="D18CE5"/>
            </a:fillRef>
            <a:effectRef idx="0">
              <a:srgbClr val="D18CE5"/>
            </a:effectRef>
            <a:fontRef idx="minor">
              <a:srgbClr val="000000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  <p:pic>
          <p:nvPicPr>
            <p:cNvPr id="14" name="图片 13" descr="333438343933313b333437363735303bb6d4bbb0"/>
            <p:cNvPicPr>
              <a:picLocks noChangeAspect="1"/>
            </p:cNvPicPr>
            <p:nvPr>
              <p:custDataLst>
                <p:tags r:id="rId34"/>
              </p:custDataLst>
            </p:nvPr>
          </p:nvPicPr>
          <p:blipFill>
            <a:blip r:embed="rId35">
              <a:extLst>
                <a:ext uri="{96DAC541-7B7A-43D3-8B79-37D633B846F1}">
                  <asvg:svgBlip xmlns:asvg="http://schemas.microsoft.com/office/drawing/2016/SVG/main" r:embed="rId36"/>
                </a:ext>
              </a:extLst>
            </a:blip>
            <a:stretch>
              <a:fillRect/>
            </a:stretch>
          </p:blipFill>
          <p:spPr>
            <a:xfrm flipH="1">
              <a:off x="10762" y="3249"/>
              <a:ext cx="454" cy="454"/>
            </a:xfrm>
            <a:prstGeom prst="rect">
              <a:avLst/>
            </a:prstGeom>
          </p:spPr>
        </p:pic>
      </p:grpSp>
      <p:sp>
        <p:nvSpPr>
          <p:cNvPr id="2" name="矩形 1"/>
          <p:cNvSpPr/>
          <p:nvPr/>
        </p:nvSpPr>
        <p:spPr>
          <a:xfrm>
            <a:off x="1312545" y="468630"/>
            <a:ext cx="7129780" cy="476885"/>
          </a:xfrm>
          <a:prstGeom prst="rect">
            <a:avLst/>
          </a:prstGeom>
        </p:spPr>
        <p:txBody>
          <a:bodyPr wrap="square" anchor="ctr" anchorCtr="0">
            <a:noAutofit/>
          </a:bodyPr>
          <a:p>
            <a:r>
              <a:rPr lang="zh-CN" altLang="en-US" sz="2000" b="1">
                <a:solidFill>
                  <a:srgbClr val="FF7F7F"/>
                </a:solidFill>
                <a:latin typeface="微软雅黑" panose="020B0503020204020204" charset="-122"/>
                <a:ea typeface="微软雅黑" panose="020B0503020204020204" charset="-122"/>
              </a:rPr>
              <a:t>（五）早期教养</a:t>
            </a:r>
            <a:endParaRPr lang="zh-CN" altLang="en-US" sz="2000" b="1">
              <a:solidFill>
                <a:srgbClr val="FF7F7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4" name="图片 3" descr="3b32313534373033343be8af95e58982"/>
          <p:cNvPicPr>
            <a:picLocks noChangeAspect="1"/>
          </p:cNvPicPr>
          <p:nvPr/>
        </p:nvPicPr>
        <p:blipFill>
          <a:blip r:embed="rId37">
            <a:extLst>
              <a:ext uri="{96DAC541-7B7A-43D3-8B79-37D633B846F1}">
                <asvg:svgBlip xmlns:asvg="http://schemas.microsoft.com/office/drawing/2016/SVG/main" r:embed="rId38"/>
              </a:ext>
            </a:extLst>
          </a:blip>
          <a:stretch>
            <a:fillRect/>
          </a:stretch>
        </p:blipFill>
        <p:spPr>
          <a:xfrm>
            <a:off x="835025" y="405765"/>
            <a:ext cx="544830" cy="5397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75665" y="2218055"/>
            <a:ext cx="10440000" cy="1753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 fontAlgn="auto">
              <a:lnSpc>
                <a:spcPct val="150000"/>
              </a:lnSpc>
              <a:spcAft>
                <a:spcPts val="0"/>
              </a:spcAft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 Regular" panose="02020603050405020304" charset="0"/>
                <a:ea typeface="微软雅黑" panose="020B0503020204020204" charset="-122"/>
                <a:cs typeface="Times New Roman Regular" panose="02020603050405020304" charset="0"/>
              </a:rPr>
              <a:t>该期的小儿感觉发展迅速，凭借手摸、体触、口尝、鼻闻、耳听、眼看发展起感觉和知觉，开始有了注意和初步的记忆力，但是思维还没有建立。11 个月左右起，婴儿开始懂得部分词的意思，是婴儿与成人言语交际的开端，亲子依恋开始建立。保证婴儿的情感需求和探索世界的需要，并经常给婴儿适度的感官刺激如色彩、光线、声音、触摸等，促进婴儿语言能力和智力的发展。</a:t>
            </a:r>
            <a:endParaRPr dirty="0">
              <a:solidFill>
                <a:schemeClr val="tx1">
                  <a:lumMod val="85000"/>
                  <a:lumOff val="15000"/>
                </a:schemeClr>
              </a:solidFill>
              <a:latin typeface="Times New Roman Regular" panose="02020603050405020304" charset="0"/>
              <a:ea typeface="微软雅黑" panose="020B0503020204020204" charset="-122"/>
              <a:cs typeface="Times New Roman Regular" panose="02020603050405020304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348105" y="1419225"/>
            <a:ext cx="7129780" cy="476885"/>
          </a:xfrm>
          <a:prstGeom prst="rect">
            <a:avLst/>
          </a:prstGeom>
        </p:spPr>
        <p:txBody>
          <a:bodyPr wrap="square" anchor="ctr" anchorCtr="0">
            <a:noAutofit/>
          </a:bodyPr>
          <a:lstStyle/>
          <a:p>
            <a:r>
              <a:rPr lang="zh-CN" altLang="en-US" sz="2000" b="1">
                <a:solidFill>
                  <a:srgbClr val="FF7F7F"/>
                </a:solidFill>
                <a:latin typeface="微软雅黑" panose="020B0503020204020204" charset="-122"/>
                <a:ea typeface="微软雅黑" panose="020B0503020204020204" charset="-122"/>
              </a:rPr>
              <a:t>（六）心理保健</a:t>
            </a:r>
            <a:endParaRPr lang="zh-CN" altLang="en-US" sz="2000" b="1">
              <a:solidFill>
                <a:srgbClr val="FF7F7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296545" y="259715"/>
            <a:ext cx="11490325" cy="539750"/>
            <a:chOff x="467" y="409"/>
            <a:chExt cx="18095" cy="850"/>
          </a:xfrm>
        </p:grpSpPr>
        <p:sp>
          <p:nvSpPr>
            <p:cNvPr id="23" name="文本框 22"/>
            <p:cNvSpPr txBox="1"/>
            <p:nvPr/>
          </p:nvSpPr>
          <p:spPr>
            <a:xfrm>
              <a:off x="2122" y="409"/>
              <a:ext cx="16441" cy="850"/>
            </a:xfrm>
            <a:prstGeom prst="rect">
              <a:avLst/>
            </a:prstGeom>
            <a:noFill/>
          </p:spPr>
          <p:txBody>
            <a:bodyPr wrap="square" rtlCol="0" anchor="ctr" anchorCtr="0">
              <a:noAutofit/>
            </a:bodyPr>
            <a:p>
              <a:pPr>
                <a:lnSpc>
                  <a:spcPct val="100000"/>
                </a:lnSpc>
              </a:pPr>
              <a:r>
                <a:rPr lang="zh-CN" altLang="en-US" sz="2400">
                  <a:solidFill>
                    <a:srgbClr val="FF7F7F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一、婴儿期身心保健</a:t>
              </a:r>
              <a:endParaRPr lang="zh-CN" altLang="en-US" sz="2400">
                <a:solidFill>
                  <a:srgbClr val="FF7F7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467" y="494"/>
              <a:ext cx="1416" cy="680"/>
              <a:chOff x="467" y="579"/>
              <a:chExt cx="1416" cy="680"/>
            </a:xfrm>
          </p:grpSpPr>
          <p:sp>
            <p:nvSpPr>
              <p:cNvPr id="7" name="对角圆角矩形 6"/>
              <p:cNvSpPr/>
              <p:nvPr/>
            </p:nvSpPr>
            <p:spPr>
              <a:xfrm>
                <a:off x="467" y="579"/>
                <a:ext cx="1417" cy="680"/>
              </a:xfrm>
              <a:prstGeom prst="round2DiagRect">
                <a:avLst>
                  <a:gd name="adj1" fmla="val 50000"/>
                  <a:gd name="adj2" fmla="val 0"/>
                </a:avLst>
              </a:prstGeom>
              <a:solidFill>
                <a:srgbClr val="FF7F7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1718" tIns="30858" rIns="61718" bIns="30858" numCol="1" spcCol="0" rtlCol="0" fromWordArt="0" anchor="ctr" anchorCtr="0" forceAA="0" compatLnSpc="1">
                <a:noAutofit/>
              </a:bodyPr>
              <a:p>
                <a:pPr algn="ctr"/>
                <a:endParaRPr lang="zh-CN" altLang="en-US" sz="2025" b="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pic>
            <p:nvPicPr>
              <p:cNvPr id="8" name="图片 7"/>
              <p:cNvPicPr/>
              <p:nvPr/>
            </p:nvPicPr>
            <p:blipFill>
              <a:blip r:embed="rId1" cstate="print">
                <a:biLevel thresh="25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92" y="692"/>
                <a:ext cx="567" cy="454"/>
              </a:xfrm>
              <a:prstGeom prst="rect">
                <a:avLst/>
              </a:prstGeom>
            </p:spPr>
          </p:pic>
        </p:grpSp>
      </p:grpSp>
      <p:pic>
        <p:nvPicPr>
          <p:cNvPr id="4" name="图片 3" descr="3b32313534373033343be8af95e58982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70585" y="1356360"/>
            <a:ext cx="544830" cy="5397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9" advTm="5102">
        <p:comb/>
      </p:transition>
    </mc:Choice>
    <mc:Fallback>
      <p:transition advTm="5102">
        <p:comb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75665" y="2218055"/>
            <a:ext cx="10440000" cy="21685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 fontAlgn="auto">
              <a:lnSpc>
                <a:spcPct val="150000"/>
              </a:lnSpc>
              <a:spcAft>
                <a:spcPts val="0"/>
              </a:spcAft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 Regular" panose="02020603050405020304" charset="0"/>
                <a:ea typeface="微软雅黑" panose="020B0503020204020204" charset="-122"/>
                <a:cs typeface="Times New Roman Regular" panose="02020603050405020304" charset="0"/>
              </a:rPr>
              <a:t>幼儿生长发育速度仍较快，应注意供给足够的能量和优质蛋白。在 2 ～ 2.5 岁以前，乳牙尚未出齐，食物应细、烂、软，易咀嚼和消化，食品种类丰富多样，荤素搭配，制作时注意食物的色、香、味、美，增进幼儿食欲。培养小儿良好的饮食习惯，就餐前 15 分钟做好心理和生理上的就餐准备，避免过度疲劳和兴奋，专心进食，鼓励并培养小儿自己使用餐具。保持愉快的就餐环境。养成不挑食、不偏食、不吃零食、不撒饭菜的好习惯。</a:t>
            </a:r>
            <a:endParaRPr dirty="0">
              <a:solidFill>
                <a:schemeClr val="tx1">
                  <a:lumMod val="85000"/>
                  <a:lumOff val="15000"/>
                </a:schemeClr>
              </a:solidFill>
              <a:latin typeface="Times New Roman Regular" panose="02020603050405020304" charset="0"/>
              <a:ea typeface="微软雅黑" panose="020B0503020204020204" charset="-122"/>
              <a:cs typeface="Times New Roman Regular" panose="02020603050405020304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415415" y="1419225"/>
            <a:ext cx="7062470" cy="476885"/>
          </a:xfrm>
          <a:prstGeom prst="rect">
            <a:avLst/>
          </a:prstGeom>
        </p:spPr>
        <p:txBody>
          <a:bodyPr wrap="square" anchor="ctr" anchorCtr="0">
            <a:noAutofit/>
          </a:bodyPr>
          <a:lstStyle/>
          <a:p>
            <a:r>
              <a:rPr lang="zh-CN" altLang="en-US" sz="2000" b="1">
                <a:solidFill>
                  <a:srgbClr val="FF7F7F"/>
                </a:solidFill>
                <a:latin typeface="微软雅黑" panose="020B0503020204020204" charset="-122"/>
                <a:ea typeface="微软雅黑" panose="020B0503020204020204" charset="-122"/>
              </a:rPr>
              <a:t>（一）合理饮食</a:t>
            </a:r>
            <a:endParaRPr lang="zh-CN" altLang="en-US" sz="2000" b="1">
              <a:solidFill>
                <a:srgbClr val="FF7F7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296545" y="259715"/>
            <a:ext cx="11490325" cy="539750"/>
            <a:chOff x="467" y="409"/>
            <a:chExt cx="18095" cy="850"/>
          </a:xfrm>
        </p:grpSpPr>
        <p:sp>
          <p:nvSpPr>
            <p:cNvPr id="23" name="文本框 22"/>
            <p:cNvSpPr txBox="1"/>
            <p:nvPr/>
          </p:nvSpPr>
          <p:spPr>
            <a:xfrm>
              <a:off x="2122" y="409"/>
              <a:ext cx="16441" cy="850"/>
            </a:xfrm>
            <a:prstGeom prst="rect">
              <a:avLst/>
            </a:prstGeom>
            <a:noFill/>
          </p:spPr>
          <p:txBody>
            <a:bodyPr wrap="square" rtlCol="0" anchor="ctr" anchorCtr="0">
              <a:noAutofit/>
            </a:bodyPr>
            <a:p>
              <a:pPr>
                <a:lnSpc>
                  <a:spcPct val="100000"/>
                </a:lnSpc>
              </a:pPr>
              <a:r>
                <a:rPr lang="zh-CN" altLang="en-US" sz="2400">
                  <a:solidFill>
                    <a:srgbClr val="FF7F7F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二、幼儿期身心保健</a:t>
              </a:r>
              <a:endParaRPr lang="zh-CN" altLang="en-US" sz="2400">
                <a:solidFill>
                  <a:srgbClr val="FF7F7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467" y="494"/>
              <a:ext cx="1416" cy="680"/>
              <a:chOff x="467" y="579"/>
              <a:chExt cx="1416" cy="680"/>
            </a:xfrm>
          </p:grpSpPr>
          <p:sp>
            <p:nvSpPr>
              <p:cNvPr id="7" name="对角圆角矩形 6"/>
              <p:cNvSpPr/>
              <p:nvPr/>
            </p:nvSpPr>
            <p:spPr>
              <a:xfrm>
                <a:off x="467" y="579"/>
                <a:ext cx="1417" cy="680"/>
              </a:xfrm>
              <a:prstGeom prst="round2DiagRect">
                <a:avLst>
                  <a:gd name="adj1" fmla="val 50000"/>
                  <a:gd name="adj2" fmla="val 0"/>
                </a:avLst>
              </a:prstGeom>
              <a:solidFill>
                <a:srgbClr val="FF7F7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1718" tIns="30858" rIns="61718" bIns="30858" numCol="1" spcCol="0" rtlCol="0" fromWordArt="0" anchor="ctr" anchorCtr="0" forceAA="0" compatLnSpc="1">
                <a:noAutofit/>
              </a:bodyPr>
              <a:p>
                <a:pPr algn="ctr"/>
                <a:endParaRPr lang="zh-CN" altLang="en-US" sz="2025" b="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pic>
            <p:nvPicPr>
              <p:cNvPr id="8" name="图片 7"/>
              <p:cNvPicPr/>
              <p:nvPr/>
            </p:nvPicPr>
            <p:blipFill>
              <a:blip r:embed="rId1" cstate="print">
                <a:biLevel thresh="25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92" y="692"/>
                <a:ext cx="567" cy="454"/>
              </a:xfrm>
              <a:prstGeom prst="rect">
                <a:avLst/>
              </a:prstGeom>
            </p:spPr>
          </p:pic>
        </p:grpSp>
      </p:grpSp>
      <p:pic>
        <p:nvPicPr>
          <p:cNvPr id="4" name="图片 3" descr="3b32313534373033343be8af95e58982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75665" y="1356360"/>
            <a:ext cx="540000" cy="540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9" advTm="5102">
        <p:comb/>
      </p:transition>
    </mc:Choice>
    <mc:Fallback>
      <p:transition advTm="5102">
        <p:comb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椭圆 4"/>
          <p:cNvSpPr/>
          <p:nvPr>
            <p:custDataLst>
              <p:tags r:id="rId1"/>
            </p:custDataLst>
          </p:nvPr>
        </p:nvSpPr>
        <p:spPr>
          <a:xfrm>
            <a:off x="9370378" y="2165985"/>
            <a:ext cx="945515" cy="928370"/>
          </a:xfrm>
          <a:prstGeom prst="ellipse">
            <a:avLst/>
          </a:prstGeom>
          <a:gradFill>
            <a:gsLst>
              <a:gs pos="0">
                <a:srgbClr val="00D6D6">
                  <a:lumMod val="20000"/>
                  <a:lumOff val="80000"/>
                </a:srgbClr>
              </a:gs>
              <a:gs pos="100000">
                <a:srgbClr val="00D6D6"/>
              </a:gs>
            </a:gsLst>
            <a:lin ang="5400000" scaled="0"/>
          </a:gradFill>
          <a:ln>
            <a:noFill/>
          </a:ln>
        </p:spPr>
        <p:style>
          <a:lnRef idx="2">
            <a:srgbClr val="FA8024">
              <a:shade val="50000"/>
            </a:srgbClr>
          </a:lnRef>
          <a:fillRef idx="1">
            <a:srgbClr val="FA8024"/>
          </a:fillRef>
          <a:effectRef idx="0">
            <a:srgbClr val="FA8024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3" name="椭圆 2"/>
          <p:cNvSpPr/>
          <p:nvPr>
            <p:custDataLst>
              <p:tags r:id="rId2"/>
            </p:custDataLst>
          </p:nvPr>
        </p:nvSpPr>
        <p:spPr>
          <a:xfrm>
            <a:off x="2317433" y="2172335"/>
            <a:ext cx="945515" cy="928370"/>
          </a:xfrm>
          <a:prstGeom prst="ellipse">
            <a:avLst/>
          </a:prstGeom>
          <a:gradFill>
            <a:gsLst>
              <a:gs pos="0">
                <a:srgbClr val="FA8024">
                  <a:lumMod val="20000"/>
                  <a:lumOff val="80000"/>
                </a:srgbClr>
              </a:gs>
              <a:gs pos="100000">
                <a:srgbClr val="FA8024"/>
              </a:gs>
            </a:gsLst>
            <a:lin ang="5400000" scaled="0"/>
          </a:gradFill>
          <a:ln>
            <a:noFill/>
          </a:ln>
        </p:spPr>
        <p:style>
          <a:lnRef idx="2">
            <a:srgbClr val="FA8024">
              <a:shade val="50000"/>
            </a:srgbClr>
          </a:lnRef>
          <a:fillRef idx="1">
            <a:srgbClr val="FA8024"/>
          </a:fillRef>
          <a:effectRef idx="0">
            <a:srgbClr val="FA8024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2" name="矩形 11"/>
          <p:cNvSpPr/>
          <p:nvPr>
            <p:custDataLst>
              <p:tags r:id="rId3"/>
            </p:custDataLst>
          </p:nvPr>
        </p:nvSpPr>
        <p:spPr>
          <a:xfrm>
            <a:off x="7911465" y="2214245"/>
            <a:ext cx="334645" cy="3712845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127000" dist="50800" sx="97000" sy="97000" algn="l" rotWithShape="0">
              <a:srgbClr val="FFFFFF">
                <a:lumMod val="50000"/>
                <a:alpha val="90000"/>
              </a:srgbClr>
            </a:outerShdw>
            <a:reflection stA="45000" endPos="0" dist="50800" dir="5400000" sy="-100000" algn="bl" rotWithShape="0"/>
          </a:effectLst>
        </p:spPr>
        <p:style>
          <a:lnRef idx="2">
            <a:srgbClr val="FA8024">
              <a:shade val="50000"/>
            </a:srgbClr>
          </a:lnRef>
          <a:fillRef idx="1">
            <a:srgbClr val="FA8024"/>
          </a:fillRef>
          <a:effectRef idx="0">
            <a:srgbClr val="FA8024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3" name="等腰三角形 12"/>
          <p:cNvSpPr/>
          <p:nvPr>
            <p:custDataLst>
              <p:tags r:id="rId4"/>
            </p:custDataLst>
          </p:nvPr>
        </p:nvSpPr>
        <p:spPr>
          <a:xfrm rot="5400000">
            <a:off x="8125460" y="3738880"/>
            <a:ext cx="495300" cy="254000"/>
          </a:xfrm>
          <a:prstGeom prst="triangle">
            <a:avLst/>
          </a:prstGeom>
          <a:solidFill>
            <a:srgbClr val="00D6D6"/>
          </a:solidFill>
          <a:ln>
            <a:noFill/>
          </a:ln>
        </p:spPr>
        <p:style>
          <a:lnRef idx="2">
            <a:srgbClr val="FA8024">
              <a:shade val="50000"/>
            </a:srgbClr>
          </a:lnRef>
          <a:fillRef idx="1">
            <a:srgbClr val="FA8024"/>
          </a:fillRef>
          <a:effectRef idx="0">
            <a:srgbClr val="FA8024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4" name="等腰三角形 13"/>
          <p:cNvSpPr/>
          <p:nvPr>
            <p:custDataLst>
              <p:tags r:id="rId5"/>
            </p:custDataLst>
          </p:nvPr>
        </p:nvSpPr>
        <p:spPr>
          <a:xfrm rot="5400000">
            <a:off x="8013065" y="3738880"/>
            <a:ext cx="495300" cy="254000"/>
          </a:xfrm>
          <a:prstGeom prst="triangle">
            <a:avLst/>
          </a:prstGeom>
          <a:solidFill>
            <a:srgbClr val="FFFFFF"/>
          </a:solidFill>
          <a:ln>
            <a:noFill/>
          </a:ln>
        </p:spPr>
        <p:style>
          <a:lnRef idx="2">
            <a:srgbClr val="FA8024">
              <a:shade val="50000"/>
            </a:srgbClr>
          </a:lnRef>
          <a:fillRef idx="1">
            <a:srgbClr val="FA8024"/>
          </a:fillRef>
          <a:effectRef idx="0">
            <a:srgbClr val="FA8024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46" name="文本框 45"/>
          <p:cNvSpPr txBox="1"/>
          <p:nvPr>
            <p:custDataLst>
              <p:tags r:id="rId6"/>
            </p:custDataLst>
          </p:nvPr>
        </p:nvSpPr>
        <p:spPr>
          <a:xfrm flipH="1">
            <a:off x="8608695" y="3196590"/>
            <a:ext cx="2468880" cy="421640"/>
          </a:xfrm>
          <a:prstGeom prst="rect">
            <a:avLst/>
          </a:prstGeom>
          <a:noFill/>
        </p:spPr>
        <p:txBody>
          <a:bodyPr wrap="square" bIns="0" rtlCol="0">
            <a:normAutofit/>
          </a:bodyPr>
          <a:p>
            <a:pPr algn="ctr"/>
            <a:r>
              <a:rPr lang="zh-CN" altLang="en-US" sz="2000" b="1" spc="100">
                <a:solidFill>
                  <a:srgbClr val="00D6D6"/>
                </a:solidFill>
                <a:uFillTx/>
                <a:latin typeface="Microsoft YaHei Bold" panose="020B0503020204020204" charset="-122"/>
                <a:ea typeface="Microsoft YaHei Bold" panose="020B0503020204020204" charset="-122"/>
              </a:rPr>
              <a:t>3. 口腔保健</a:t>
            </a:r>
            <a:endParaRPr lang="zh-CN" altLang="en-US" sz="2000" b="1" spc="100">
              <a:solidFill>
                <a:srgbClr val="00D6D6"/>
              </a:solidFill>
              <a:uFillTx/>
              <a:latin typeface="Microsoft YaHei Bold" panose="020B0503020204020204" charset="-122"/>
              <a:ea typeface="Microsoft YaHei Bold" panose="020B0503020204020204" charset="-122"/>
            </a:endParaRPr>
          </a:p>
        </p:txBody>
      </p:sp>
      <p:sp>
        <p:nvSpPr>
          <p:cNvPr id="47" name="文本框 46"/>
          <p:cNvSpPr txBox="1"/>
          <p:nvPr>
            <p:custDataLst>
              <p:tags r:id="rId7"/>
            </p:custDataLst>
          </p:nvPr>
        </p:nvSpPr>
        <p:spPr>
          <a:xfrm flipH="1">
            <a:off x="8503920" y="3641725"/>
            <a:ext cx="2679065" cy="1955165"/>
          </a:xfrm>
          <a:prstGeom prst="rect">
            <a:avLst/>
          </a:prstGeom>
          <a:noFill/>
        </p:spPr>
        <p:txBody>
          <a:bodyPr wrap="square" bIns="46990" rtlCol="0">
            <a:noAutofit/>
          </a:bodyPr>
          <a:p>
            <a:pPr indent="-457200" algn="just" fontAlgn="auto">
              <a:lnSpc>
                <a:spcPct val="130000"/>
              </a:lnSpc>
              <a:spcAft>
                <a:spcPts val="1000"/>
              </a:spcAft>
            </a:pPr>
            <a:r>
              <a:rPr lang="zh-CN" altLang="en-US" sz="1600" spc="15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Microsoft YaHei Regular" panose="020B0503020204020204" charset="-122"/>
                <a:ea typeface="Microsoft YaHei Regular" panose="020B0503020204020204" charset="-122"/>
              </a:rPr>
              <a:t>3 岁后幼儿可在家长的指导下自己刷牙，早晚各一次，饭后漱口，少吃糖果，不抱奶瓶睡觉，定期进行口腔检查。</a:t>
            </a:r>
            <a:endParaRPr lang="zh-CN" altLang="en-US" sz="1600" spc="150">
              <a:solidFill>
                <a:schemeClr val="tx1">
                  <a:lumMod val="75000"/>
                  <a:lumOff val="25000"/>
                </a:schemeClr>
              </a:solidFill>
              <a:uFillTx/>
              <a:latin typeface="Microsoft YaHei Regular" panose="020B0503020204020204" charset="-122"/>
              <a:ea typeface="Microsoft YaHei Regular" panose="020B0503020204020204" charset="-122"/>
            </a:endParaRPr>
          </a:p>
        </p:txBody>
      </p:sp>
      <p:sp>
        <p:nvSpPr>
          <p:cNvPr id="2" name="矩形 1"/>
          <p:cNvSpPr/>
          <p:nvPr>
            <p:custDataLst>
              <p:tags r:id="rId8"/>
            </p:custDataLst>
          </p:nvPr>
        </p:nvSpPr>
        <p:spPr>
          <a:xfrm>
            <a:off x="865505" y="2219960"/>
            <a:ext cx="334645" cy="3712845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127000" dist="50800" sx="97000" sy="97000" algn="l" rotWithShape="0">
              <a:srgbClr val="FFFFFF">
                <a:lumMod val="50000"/>
                <a:alpha val="90000"/>
              </a:srgbClr>
            </a:outerShdw>
            <a:reflection stA="45000" endPos="0" dist="50800" dir="5400000" sy="-100000" algn="bl" rotWithShape="0"/>
          </a:effectLst>
        </p:spPr>
        <p:style>
          <a:lnRef idx="2">
            <a:srgbClr val="FA8024">
              <a:shade val="50000"/>
            </a:srgbClr>
          </a:lnRef>
          <a:fillRef idx="1">
            <a:srgbClr val="FA8024"/>
          </a:fillRef>
          <a:effectRef idx="0">
            <a:srgbClr val="FA8024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7" name="等腰三角形 6"/>
          <p:cNvSpPr/>
          <p:nvPr>
            <p:custDataLst>
              <p:tags r:id="rId9"/>
            </p:custDataLst>
          </p:nvPr>
        </p:nvSpPr>
        <p:spPr>
          <a:xfrm rot="5400000">
            <a:off x="1079500" y="3744595"/>
            <a:ext cx="495300" cy="254000"/>
          </a:xfrm>
          <a:prstGeom prst="triangle">
            <a:avLst/>
          </a:prstGeom>
          <a:solidFill>
            <a:srgbClr val="FA8024"/>
          </a:solidFill>
          <a:ln>
            <a:noFill/>
          </a:ln>
        </p:spPr>
        <p:style>
          <a:lnRef idx="2">
            <a:srgbClr val="FA8024">
              <a:shade val="50000"/>
            </a:srgbClr>
          </a:lnRef>
          <a:fillRef idx="1">
            <a:srgbClr val="FA8024"/>
          </a:fillRef>
          <a:effectRef idx="0">
            <a:srgbClr val="FA8024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8" name="等腰三角形 7"/>
          <p:cNvSpPr/>
          <p:nvPr>
            <p:custDataLst>
              <p:tags r:id="rId10"/>
            </p:custDataLst>
          </p:nvPr>
        </p:nvSpPr>
        <p:spPr>
          <a:xfrm rot="5400000">
            <a:off x="967105" y="3744595"/>
            <a:ext cx="495300" cy="254000"/>
          </a:xfrm>
          <a:prstGeom prst="triangle">
            <a:avLst/>
          </a:prstGeom>
          <a:solidFill>
            <a:srgbClr val="FFFFFF"/>
          </a:solidFill>
          <a:ln>
            <a:noFill/>
          </a:ln>
        </p:spPr>
        <p:style>
          <a:lnRef idx="2">
            <a:srgbClr val="FA8024">
              <a:shade val="50000"/>
            </a:srgbClr>
          </a:lnRef>
          <a:fillRef idx="1">
            <a:srgbClr val="FA8024"/>
          </a:fillRef>
          <a:effectRef idx="0">
            <a:srgbClr val="FA8024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45" name="文本框 44"/>
          <p:cNvSpPr txBox="1"/>
          <p:nvPr>
            <p:custDataLst>
              <p:tags r:id="rId11"/>
            </p:custDataLst>
          </p:nvPr>
        </p:nvSpPr>
        <p:spPr>
          <a:xfrm flipH="1">
            <a:off x="1450658" y="3642360"/>
            <a:ext cx="2679065" cy="1291590"/>
          </a:xfrm>
          <a:prstGeom prst="rect">
            <a:avLst/>
          </a:prstGeom>
          <a:noFill/>
        </p:spPr>
        <p:txBody>
          <a:bodyPr wrap="square" bIns="46990" rtlCol="0">
            <a:noAutofit/>
          </a:bodyPr>
          <a:p>
            <a:pPr indent="-457200" algn="just" fontAlgn="auto">
              <a:lnSpc>
                <a:spcPct val="130000"/>
              </a:lnSpc>
              <a:spcAft>
                <a:spcPts val="1000"/>
              </a:spcAft>
            </a:pPr>
            <a:r>
              <a:rPr lang="zh-CN" altLang="en-US" sz="1600" spc="15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Microsoft YaHei Regular" panose="020B0503020204020204" charset="-122"/>
                <a:ea typeface="Microsoft YaHei Regular" panose="020B0503020204020204" charset="-122"/>
              </a:rPr>
              <a:t>幼儿衣着应宽松、保暖、轻便，利于自己穿脱与活动。3 岁开始逐渐学会自己穿脱衣服、整理用物。</a:t>
            </a:r>
            <a:endParaRPr lang="zh-CN" altLang="en-US" sz="1600" spc="150">
              <a:solidFill>
                <a:schemeClr val="tx1">
                  <a:lumMod val="75000"/>
                  <a:lumOff val="25000"/>
                </a:schemeClr>
              </a:solidFill>
              <a:uFillTx/>
              <a:latin typeface="Microsoft YaHei Regular" panose="020B0503020204020204" charset="-122"/>
              <a:ea typeface="Microsoft YaHei Regular" panose="020B0503020204020204" charset="-122"/>
            </a:endParaRPr>
          </a:p>
        </p:txBody>
      </p:sp>
      <p:sp>
        <p:nvSpPr>
          <p:cNvPr id="44" name="文本框 43"/>
          <p:cNvSpPr txBox="1"/>
          <p:nvPr>
            <p:custDataLst>
              <p:tags r:id="rId12"/>
            </p:custDataLst>
          </p:nvPr>
        </p:nvSpPr>
        <p:spPr>
          <a:xfrm flipH="1">
            <a:off x="1555750" y="3197225"/>
            <a:ext cx="2468880" cy="421640"/>
          </a:xfrm>
          <a:prstGeom prst="rect">
            <a:avLst/>
          </a:prstGeom>
          <a:noFill/>
        </p:spPr>
        <p:txBody>
          <a:bodyPr wrap="square" bIns="0" rtlCol="0">
            <a:normAutofit/>
          </a:bodyPr>
          <a:p>
            <a:pPr algn="ctr"/>
            <a:r>
              <a:rPr lang="zh-CN" altLang="en-US" sz="2000" b="1" spc="100">
                <a:solidFill>
                  <a:srgbClr val="FA8024"/>
                </a:solidFill>
                <a:uFillTx/>
                <a:latin typeface="Microsoft YaHei Bold" panose="020B0503020204020204" charset="-122"/>
                <a:ea typeface="Microsoft YaHei Bold" panose="020B0503020204020204" charset="-122"/>
              </a:rPr>
              <a:t>1. 衣着</a:t>
            </a:r>
            <a:endParaRPr lang="zh-CN" altLang="en-US" sz="2000" b="1" spc="100">
              <a:solidFill>
                <a:srgbClr val="FA8024"/>
              </a:solidFill>
              <a:uFillTx/>
              <a:latin typeface="Microsoft YaHei Bold" panose="020B0503020204020204" charset="-122"/>
              <a:ea typeface="Microsoft YaHei Bold" panose="020B0503020204020204" charset="-122"/>
            </a:endParaRPr>
          </a:p>
        </p:txBody>
      </p:sp>
      <p:sp>
        <p:nvSpPr>
          <p:cNvPr id="4" name="椭圆 3"/>
          <p:cNvSpPr/>
          <p:nvPr>
            <p:custDataLst>
              <p:tags r:id="rId13"/>
            </p:custDataLst>
          </p:nvPr>
        </p:nvSpPr>
        <p:spPr>
          <a:xfrm>
            <a:off x="5836603" y="2201545"/>
            <a:ext cx="945515" cy="928370"/>
          </a:xfrm>
          <a:prstGeom prst="ellipse">
            <a:avLst/>
          </a:prstGeom>
          <a:gradFill>
            <a:gsLst>
              <a:gs pos="0">
                <a:srgbClr val="885EFB">
                  <a:lumMod val="20000"/>
                  <a:lumOff val="80000"/>
                </a:srgbClr>
              </a:gs>
              <a:gs pos="100000">
                <a:srgbClr val="885EFB"/>
              </a:gs>
            </a:gsLst>
            <a:lin ang="5400000" scaled="0"/>
          </a:gradFill>
          <a:ln>
            <a:noFill/>
          </a:ln>
        </p:spPr>
        <p:style>
          <a:lnRef idx="2">
            <a:srgbClr val="FA8024">
              <a:shade val="50000"/>
            </a:srgbClr>
          </a:lnRef>
          <a:fillRef idx="1">
            <a:srgbClr val="FA8024"/>
          </a:fillRef>
          <a:effectRef idx="0">
            <a:srgbClr val="FA8024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9" name="矩形 8"/>
          <p:cNvSpPr/>
          <p:nvPr>
            <p:custDataLst>
              <p:tags r:id="rId14"/>
            </p:custDataLst>
          </p:nvPr>
        </p:nvSpPr>
        <p:spPr>
          <a:xfrm>
            <a:off x="4370070" y="2219960"/>
            <a:ext cx="334645" cy="3712845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127000" dist="50800" sx="97000" sy="97000" algn="l" rotWithShape="0">
              <a:srgbClr val="FFFFFF">
                <a:lumMod val="50000"/>
                <a:alpha val="90000"/>
              </a:srgbClr>
            </a:outerShdw>
            <a:reflection stA="45000" endPos="0" dist="50800" dir="5400000" sy="-100000" algn="bl" rotWithShape="0"/>
          </a:effectLst>
        </p:spPr>
        <p:style>
          <a:lnRef idx="2">
            <a:srgbClr val="FA8024">
              <a:shade val="50000"/>
            </a:srgbClr>
          </a:lnRef>
          <a:fillRef idx="1">
            <a:srgbClr val="FA8024"/>
          </a:fillRef>
          <a:effectRef idx="0">
            <a:srgbClr val="FA8024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0" name="等腰三角形 9"/>
          <p:cNvSpPr/>
          <p:nvPr>
            <p:custDataLst>
              <p:tags r:id="rId15"/>
            </p:custDataLst>
          </p:nvPr>
        </p:nvSpPr>
        <p:spPr>
          <a:xfrm rot="5400000">
            <a:off x="4584065" y="3744595"/>
            <a:ext cx="495300" cy="254000"/>
          </a:xfrm>
          <a:prstGeom prst="triangle">
            <a:avLst/>
          </a:prstGeom>
          <a:solidFill>
            <a:srgbClr val="885EFB"/>
          </a:solidFill>
          <a:ln>
            <a:noFill/>
          </a:ln>
        </p:spPr>
        <p:style>
          <a:lnRef idx="2">
            <a:srgbClr val="FA8024">
              <a:shade val="50000"/>
            </a:srgbClr>
          </a:lnRef>
          <a:fillRef idx="1">
            <a:srgbClr val="FA8024"/>
          </a:fillRef>
          <a:effectRef idx="0">
            <a:srgbClr val="FA8024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1" name="等腰三角形 10"/>
          <p:cNvSpPr/>
          <p:nvPr>
            <p:custDataLst>
              <p:tags r:id="rId16"/>
            </p:custDataLst>
          </p:nvPr>
        </p:nvSpPr>
        <p:spPr>
          <a:xfrm rot="5400000">
            <a:off x="4471670" y="3744595"/>
            <a:ext cx="495300" cy="254000"/>
          </a:xfrm>
          <a:prstGeom prst="triangle">
            <a:avLst/>
          </a:prstGeom>
          <a:solidFill>
            <a:srgbClr val="FFFFFF"/>
          </a:solidFill>
          <a:ln>
            <a:noFill/>
          </a:ln>
        </p:spPr>
        <p:style>
          <a:lnRef idx="2">
            <a:srgbClr val="FA8024">
              <a:shade val="50000"/>
            </a:srgbClr>
          </a:lnRef>
          <a:fillRef idx="1">
            <a:srgbClr val="FA8024"/>
          </a:fillRef>
          <a:effectRef idx="0">
            <a:srgbClr val="FA8024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31" name="文本框 30"/>
          <p:cNvSpPr txBox="1"/>
          <p:nvPr>
            <p:custDataLst>
              <p:tags r:id="rId17"/>
            </p:custDataLst>
          </p:nvPr>
        </p:nvSpPr>
        <p:spPr>
          <a:xfrm flipH="1">
            <a:off x="5074920" y="3197225"/>
            <a:ext cx="2468880" cy="421640"/>
          </a:xfrm>
          <a:prstGeom prst="rect">
            <a:avLst/>
          </a:prstGeom>
          <a:noFill/>
        </p:spPr>
        <p:txBody>
          <a:bodyPr wrap="square" bIns="0" rtlCol="0">
            <a:normAutofit/>
          </a:bodyPr>
          <a:p>
            <a:pPr algn="ctr"/>
            <a:r>
              <a:rPr lang="zh-CN" altLang="en-US" sz="2000" b="1" spc="100">
                <a:solidFill>
                  <a:srgbClr val="885EFB"/>
                </a:solidFill>
                <a:uFillTx/>
                <a:latin typeface="Microsoft YaHei Bold" panose="020B0503020204020204" charset="-122"/>
                <a:ea typeface="Microsoft YaHei Bold" panose="020B0503020204020204" charset="-122"/>
              </a:rPr>
              <a:t>2. 睡眠</a:t>
            </a:r>
            <a:endParaRPr lang="zh-CN" altLang="en-US" sz="2000" b="1" spc="100">
              <a:solidFill>
                <a:srgbClr val="885EFB"/>
              </a:solidFill>
              <a:uFillTx/>
              <a:latin typeface="Microsoft YaHei Bold" panose="020B0503020204020204" charset="-122"/>
              <a:ea typeface="Microsoft YaHei Bold" panose="020B0503020204020204" charset="-122"/>
            </a:endParaRPr>
          </a:p>
        </p:txBody>
      </p:sp>
      <p:sp>
        <p:nvSpPr>
          <p:cNvPr id="32" name="文本框 31"/>
          <p:cNvSpPr txBox="1"/>
          <p:nvPr>
            <p:custDataLst>
              <p:tags r:id="rId18"/>
            </p:custDataLst>
          </p:nvPr>
        </p:nvSpPr>
        <p:spPr>
          <a:xfrm flipH="1">
            <a:off x="4970145" y="3642360"/>
            <a:ext cx="2679065" cy="1694815"/>
          </a:xfrm>
          <a:prstGeom prst="rect">
            <a:avLst/>
          </a:prstGeom>
          <a:noFill/>
        </p:spPr>
        <p:txBody>
          <a:bodyPr wrap="square" bIns="46990" rtlCol="0">
            <a:noAutofit/>
          </a:bodyPr>
          <a:p>
            <a:pPr indent="-457200" algn="just" fontAlgn="auto">
              <a:lnSpc>
                <a:spcPct val="130000"/>
              </a:lnSpc>
              <a:spcAft>
                <a:spcPts val="1000"/>
              </a:spcAft>
            </a:pPr>
            <a:r>
              <a:rPr lang="zh-CN" altLang="en-US" sz="1600" spc="15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Microsoft YaHei Regular" panose="020B0503020204020204" charset="-122"/>
                <a:ea typeface="Microsoft YaHei Regular" panose="020B0503020204020204" charset="-122"/>
              </a:rPr>
              <a:t>幼儿的睡眠时间随年龄增长而逐渐减少，一般晚上可睡眠 10～12 小时，白天睡 1～2 小时。睡眠前不做剧烈活动或给幼儿阅读情节紧张的故事。</a:t>
            </a:r>
            <a:endParaRPr lang="zh-CN" altLang="en-US" sz="1600" spc="150">
              <a:solidFill>
                <a:schemeClr val="tx1">
                  <a:lumMod val="75000"/>
                  <a:lumOff val="25000"/>
                </a:schemeClr>
              </a:solidFill>
              <a:uFillTx/>
              <a:latin typeface="Microsoft YaHei Regular" panose="020B0503020204020204" charset="-122"/>
              <a:ea typeface="Microsoft YaHei Regular" panose="020B050302020402020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415415" y="763905"/>
            <a:ext cx="7062470" cy="476885"/>
          </a:xfrm>
          <a:prstGeom prst="rect">
            <a:avLst/>
          </a:prstGeom>
        </p:spPr>
        <p:txBody>
          <a:bodyPr wrap="square" anchor="ctr" anchorCtr="0">
            <a:noAutofit/>
          </a:bodyPr>
          <a:p>
            <a:r>
              <a:rPr lang="zh-CN" altLang="en-US" sz="2000" b="1">
                <a:solidFill>
                  <a:srgbClr val="FF7F7F"/>
                </a:solidFill>
                <a:latin typeface="微软雅黑" panose="020B0503020204020204" charset="-122"/>
                <a:ea typeface="微软雅黑" panose="020B0503020204020204" charset="-122"/>
              </a:rPr>
              <a:t>（二）日常护理</a:t>
            </a:r>
            <a:endParaRPr lang="zh-CN" altLang="en-US" sz="2000" b="1">
              <a:solidFill>
                <a:srgbClr val="FF7F7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6" name="图片 5" descr="3b32313534373033343be8af95e58982"/>
          <p:cNvPicPr>
            <a:picLocks noChangeAspect="1"/>
          </p:cNvPicPr>
          <p:nvPr/>
        </p:nvPicPr>
        <p:blipFill>
          <a:blip r:embed="rId19"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875665" y="701040"/>
            <a:ext cx="540000" cy="540000"/>
          </a:xfrm>
          <a:prstGeom prst="rect">
            <a:avLst/>
          </a:prstGeom>
        </p:spPr>
      </p:pic>
      <p:pic>
        <p:nvPicPr>
          <p:cNvPr id="15" name="图片 14" descr="343435333336333b333635363132373be8a1a3e69c8d"/>
          <p:cNvPicPr>
            <a:picLocks noChangeAspect="1"/>
          </p:cNvPicPr>
          <p:nvPr/>
        </p:nvPicPr>
        <p:blipFill>
          <a:blip r:embed="rId21">
            <a:extLs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2610190" y="2456520"/>
            <a:ext cx="360000" cy="360000"/>
          </a:xfrm>
          <a:prstGeom prst="rect">
            <a:avLst/>
          </a:prstGeom>
        </p:spPr>
      </p:pic>
      <p:pic>
        <p:nvPicPr>
          <p:cNvPr id="16" name="图片 15" descr="333530363731333b333530343632343be79da1e79ca0"/>
          <p:cNvPicPr>
            <a:picLocks noChangeAspect="1"/>
          </p:cNvPicPr>
          <p:nvPr/>
        </p:nvPicPr>
        <p:blipFill>
          <a:blip r:embed="rId23">
            <a:extLs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6129360" y="2485730"/>
            <a:ext cx="360000" cy="360000"/>
          </a:xfrm>
          <a:prstGeom prst="rect">
            <a:avLst/>
          </a:prstGeom>
        </p:spPr>
      </p:pic>
      <p:pic>
        <p:nvPicPr>
          <p:cNvPr id="17" name="图片 16" descr="333530363731313b333530343731343be58fa3e88594e7a791"/>
          <p:cNvPicPr>
            <a:picLocks noChangeAspect="1"/>
          </p:cNvPicPr>
          <p:nvPr/>
        </p:nvPicPr>
        <p:blipFill>
          <a:blip r:embed="rId25">
            <a:extLs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9663135" y="2450170"/>
            <a:ext cx="360000" cy="360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4" name="组合 23"/>
          <p:cNvGrpSpPr/>
          <p:nvPr/>
        </p:nvGrpSpPr>
        <p:grpSpPr>
          <a:xfrm>
            <a:off x="403860" y="3610610"/>
            <a:ext cx="2160270" cy="2893060"/>
            <a:chOff x="924" y="5686"/>
            <a:chExt cx="3402" cy="4556"/>
          </a:xfrm>
        </p:grpSpPr>
        <p:sp>
          <p:nvSpPr>
            <p:cNvPr id="3" name="同侧圆角矩形 2"/>
            <p:cNvSpPr/>
            <p:nvPr>
              <p:custDataLst>
                <p:tags r:id="rId1"/>
              </p:custDataLst>
            </p:nvPr>
          </p:nvSpPr>
          <p:spPr>
            <a:xfrm>
              <a:off x="924" y="6075"/>
              <a:ext cx="3402" cy="4143"/>
            </a:xfrm>
            <a:prstGeom prst="round2SameRect">
              <a:avLst>
                <a:gd name="adj1" fmla="val 8305"/>
                <a:gd name="adj2" fmla="val 0"/>
              </a:avLst>
            </a:prstGeom>
            <a:solidFill>
              <a:srgbClr val="FFFFFF"/>
            </a:solidFill>
            <a:ln>
              <a:gradFill>
                <a:gsLst>
                  <a:gs pos="0">
                    <a:srgbClr val="6096E6"/>
                  </a:gs>
                  <a:gs pos="100000">
                    <a:srgbClr val="6096E6">
                      <a:alpha val="2000"/>
                    </a:srgbClr>
                  </a:gs>
                </a:gsLst>
                <a:lin ang="5400000" scaled="1"/>
              </a:gradFill>
            </a:ln>
            <a:effectLst/>
          </p:spPr>
          <p:style>
            <a:lnRef idx="2">
              <a:srgbClr val="6096E6">
                <a:shade val="50000"/>
              </a:srgbClr>
            </a:lnRef>
            <a:fillRef idx="1">
              <a:srgbClr val="6096E6"/>
            </a:fillRef>
            <a:effectRef idx="0">
              <a:srgbClr val="6096E6"/>
            </a:effectRef>
            <a:fontRef idx="minor">
              <a:srgbClr val="FFFFFF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p>
              <a:pPr lvl="0" algn="ctr">
                <a:buClrTx/>
                <a:buSzTx/>
                <a:buFontTx/>
              </a:pPr>
              <a:endParaRPr lang="zh-CN" altLang="en-US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9" name="同侧圆角矩形 18"/>
            <p:cNvSpPr/>
            <p:nvPr>
              <p:custDataLst>
                <p:tags r:id="rId2"/>
              </p:custDataLst>
            </p:nvPr>
          </p:nvSpPr>
          <p:spPr>
            <a:xfrm flipV="1">
              <a:off x="924" y="10139"/>
              <a:ext cx="3402" cy="103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6096E6"/>
            </a:solidFill>
            <a:ln>
              <a:noFill/>
            </a:ln>
            <a:effectLst/>
          </p:spPr>
          <p:style>
            <a:lnRef idx="2">
              <a:srgbClr val="6096E6">
                <a:shade val="50000"/>
              </a:srgbClr>
            </a:lnRef>
            <a:fillRef idx="1">
              <a:srgbClr val="6096E6"/>
            </a:fillRef>
            <a:effectRef idx="0">
              <a:srgbClr val="6096E6"/>
            </a:effectRef>
            <a:fontRef idx="minor">
              <a:srgbClr val="FFFFFF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p>
              <a:pPr lvl="0" algn="ctr">
                <a:buClrTx/>
                <a:buSzTx/>
                <a:buFontTx/>
              </a:pPr>
              <a:endParaRPr lang="zh-CN" altLang="en-US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41" name="文本框 40"/>
            <p:cNvSpPr txBox="1"/>
            <p:nvPr>
              <p:custDataLst>
                <p:tags r:id="rId3"/>
              </p:custDataLst>
            </p:nvPr>
          </p:nvSpPr>
          <p:spPr>
            <a:xfrm>
              <a:off x="1066" y="7234"/>
              <a:ext cx="3118" cy="2156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 algn="just" fontAlgn="auto">
                <a:lnSpc>
                  <a:spcPct val="130000"/>
                </a:lnSpc>
                <a:spcAft>
                  <a:spcPts val="1000"/>
                </a:spcAft>
              </a:pPr>
              <a:r>
                <a:rPr lang="zh-CN" altLang="en-US" sz="1600">
                  <a:solidFill>
                    <a:srgbClr val="000000">
                      <a:lumMod val="65000"/>
                      <a:lumOff val="35000"/>
                    </a:srgbClr>
                  </a:solidFill>
                  <a:uFillTx/>
                  <a:latin typeface="Microsoft YaHei" panose="020B0503020204020204" charset="-122"/>
                  <a:ea typeface="Microsoft YaHei Regular" panose="020B0503020204020204" charset="-122"/>
                  <a:sym typeface="微软雅黑" panose="020B0503020204020204" charset="-122"/>
                </a:rPr>
                <a:t>18～24个月的幼儿可逐渐训练和养成定时大小便的习惯。</a:t>
              </a:r>
              <a:endParaRPr lang="zh-CN" altLang="en-US" sz="1600">
                <a:solidFill>
                  <a:srgbClr val="000000">
                    <a:lumMod val="65000"/>
                    <a:lumOff val="35000"/>
                  </a:srgbClr>
                </a:solidFill>
                <a:uFillTx/>
                <a:latin typeface="Microsoft YaHei" panose="020B0503020204020204" charset="-122"/>
                <a:ea typeface="Microsoft YaHei Regular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74" name="圆角矩形 73"/>
            <p:cNvSpPr/>
            <p:nvPr>
              <p:custDataLst>
                <p:tags r:id="rId4"/>
              </p:custDataLst>
            </p:nvPr>
          </p:nvSpPr>
          <p:spPr>
            <a:xfrm>
              <a:off x="1491" y="9719"/>
              <a:ext cx="2268" cy="340"/>
            </a:xfrm>
            <a:prstGeom prst="roundRect">
              <a:avLst>
                <a:gd name="adj" fmla="val 50000"/>
              </a:avLst>
            </a:prstGeom>
            <a:solidFill>
              <a:srgbClr val="6096E6"/>
            </a:solidFill>
            <a:ln w="9525">
              <a:noFill/>
            </a:ln>
          </p:spPr>
          <p:style>
            <a:lnRef idx="2">
              <a:srgbClr val="6096E6">
                <a:shade val="50000"/>
              </a:srgbClr>
            </a:lnRef>
            <a:fillRef idx="1">
              <a:srgbClr val="6096E6"/>
            </a:fillRef>
            <a:effectRef idx="0">
              <a:srgbClr val="6096E6"/>
            </a:effectRef>
            <a:fontRef idx="minor">
              <a:srgbClr val="FFFFFF"/>
            </a:fontRef>
          </p:style>
          <p:txBody>
            <a:bodyPr rtlCol="0" anchor="ctr"/>
            <a:p>
              <a:pPr algn="ctr"/>
              <a:endParaRPr lang="zh-CN" altLang="en-US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  <p:sp>
          <p:nvSpPr>
            <p:cNvPr id="79" name="文本框 78"/>
            <p:cNvSpPr txBox="1"/>
            <p:nvPr>
              <p:custDataLst>
                <p:tags r:id="rId5"/>
              </p:custDataLst>
            </p:nvPr>
          </p:nvSpPr>
          <p:spPr>
            <a:xfrm>
              <a:off x="1066" y="6601"/>
              <a:ext cx="3118" cy="556"/>
            </a:xfrm>
            <a:prstGeom prst="rect">
              <a:avLst/>
            </a:prstGeom>
            <a:noFill/>
          </p:spPr>
          <p:txBody>
            <a:bodyPr wrap="square" bIns="0" rtlCol="0">
              <a:noAutofit/>
            </a:bodyPr>
            <a:p>
              <a:pPr algn="ctr"/>
              <a:r>
                <a:rPr lang="zh-CN" altLang="en-US" b="1">
                  <a:solidFill>
                    <a:srgbClr val="6096E6"/>
                  </a:solidFill>
                  <a:uFillTx/>
                  <a:latin typeface="Microsoft YaHei Bold" panose="020B0503020204020204" charset="-122"/>
                  <a:ea typeface="Microsoft YaHei Bold" panose="020B0503020204020204" charset="-122"/>
                </a:rPr>
                <a:t>1. 大小便训练</a:t>
              </a:r>
              <a:endParaRPr lang="zh-CN" altLang="en-US" b="1">
                <a:solidFill>
                  <a:srgbClr val="6096E6"/>
                </a:solidFill>
                <a:uFillTx/>
                <a:latin typeface="Microsoft YaHei Bold" panose="020B0503020204020204" charset="-122"/>
                <a:ea typeface="Microsoft YaHei Bold" panose="020B0503020204020204" charset="-122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2212" y="5686"/>
              <a:ext cx="826" cy="826"/>
              <a:chOff x="2211" y="5686"/>
              <a:chExt cx="826" cy="826"/>
            </a:xfrm>
          </p:grpSpPr>
          <p:sp>
            <p:nvSpPr>
              <p:cNvPr id="42" name="椭圆 41"/>
              <p:cNvSpPr/>
              <p:nvPr>
                <p:custDataLst>
                  <p:tags r:id="rId6"/>
                </p:custDataLst>
              </p:nvPr>
            </p:nvSpPr>
            <p:spPr>
              <a:xfrm>
                <a:off x="2211" y="5686"/>
                <a:ext cx="827" cy="827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rgbClr val="6096E6">
                  <a:shade val="50000"/>
                </a:srgbClr>
              </a:lnRef>
              <a:fillRef idx="1">
                <a:srgbClr val="6096E6"/>
              </a:fillRef>
              <a:effectRef idx="0">
                <a:srgbClr val="6096E6"/>
              </a:effectRef>
              <a:fontRef idx="minor">
                <a:srgbClr val="FFFFFF"/>
              </a:fontRef>
            </p:style>
            <p:txBody>
              <a:bodyPr rtlCol="0" anchor="ctr"/>
              <a:p>
                <a:pPr algn="ctr"/>
                <a:endParaRPr lang="zh-CN" altLang="en-US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</a:endParaRPr>
              </a:p>
            </p:txBody>
          </p:sp>
          <p:pic>
            <p:nvPicPr>
              <p:cNvPr id="87" name="图片 86" descr="32313538333935363b32313538333933383bcae9bcdc"/>
              <p:cNvPicPr>
                <a:picLocks noChangeAspect="1"/>
              </p:cNvPicPr>
              <p:nvPr>
                <p:custDataLst>
                  <p:tags r:id="rId7"/>
                </p:custDataLst>
              </p:nvPr>
            </p:nvPicPr>
            <p:blipFill>
              <a:blip r:embed="rId8">
                <a:extLs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>
                <a:fillRect/>
              </a:stretch>
            </p:blipFill>
            <p:spPr>
              <a:xfrm>
                <a:off x="2398" y="5873"/>
                <a:ext cx="454" cy="454"/>
              </a:xfrm>
              <a:prstGeom prst="rect">
                <a:avLst/>
              </a:prstGeom>
            </p:spPr>
          </p:pic>
        </p:grpSp>
      </p:grpSp>
      <p:grpSp>
        <p:nvGrpSpPr>
          <p:cNvPr id="26" name="组合 25"/>
          <p:cNvGrpSpPr/>
          <p:nvPr/>
        </p:nvGrpSpPr>
        <p:grpSpPr>
          <a:xfrm>
            <a:off x="2693670" y="1000760"/>
            <a:ext cx="2160270" cy="5502275"/>
            <a:chOff x="4422" y="1576"/>
            <a:chExt cx="3402" cy="8665"/>
          </a:xfrm>
        </p:grpSpPr>
        <p:sp>
          <p:nvSpPr>
            <p:cNvPr id="20" name="同侧圆角矩形 19"/>
            <p:cNvSpPr/>
            <p:nvPr>
              <p:custDataLst>
                <p:tags r:id="rId10"/>
              </p:custDataLst>
            </p:nvPr>
          </p:nvSpPr>
          <p:spPr>
            <a:xfrm>
              <a:off x="4422" y="2005"/>
              <a:ext cx="3402" cy="8213"/>
            </a:xfrm>
            <a:prstGeom prst="round2SameRect">
              <a:avLst>
                <a:gd name="adj1" fmla="val 8305"/>
                <a:gd name="adj2" fmla="val 0"/>
              </a:avLst>
            </a:prstGeom>
            <a:solidFill>
              <a:srgbClr val="FFFFFF"/>
            </a:solidFill>
            <a:ln>
              <a:gradFill>
                <a:gsLst>
                  <a:gs pos="0">
                    <a:srgbClr val="58B6E5"/>
                  </a:gs>
                  <a:gs pos="100000">
                    <a:srgbClr val="58B6E5">
                      <a:alpha val="2000"/>
                    </a:srgbClr>
                  </a:gs>
                </a:gsLst>
                <a:lin ang="5400000" scaled="1"/>
              </a:gradFill>
            </a:ln>
            <a:effectLst/>
          </p:spPr>
          <p:style>
            <a:lnRef idx="2">
              <a:srgbClr val="6096E6">
                <a:shade val="50000"/>
              </a:srgbClr>
            </a:lnRef>
            <a:fillRef idx="1">
              <a:srgbClr val="6096E6"/>
            </a:fillRef>
            <a:effectRef idx="0">
              <a:srgbClr val="6096E6"/>
            </a:effectRef>
            <a:fontRef idx="minor">
              <a:srgbClr val="FFFFFF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p>
              <a:pPr lvl="0" algn="ctr">
                <a:buClrTx/>
                <a:buSzTx/>
                <a:buFontTx/>
              </a:pPr>
              <a:endParaRPr lang="zh-CN" altLang="en-US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6" name="同侧圆角矩形 35"/>
            <p:cNvSpPr/>
            <p:nvPr>
              <p:custDataLst>
                <p:tags r:id="rId11"/>
              </p:custDataLst>
            </p:nvPr>
          </p:nvSpPr>
          <p:spPr>
            <a:xfrm flipV="1">
              <a:off x="4422" y="10139"/>
              <a:ext cx="3402" cy="103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58B6E5"/>
            </a:solidFill>
            <a:ln>
              <a:noFill/>
            </a:ln>
            <a:effectLst/>
          </p:spPr>
          <p:style>
            <a:lnRef idx="2">
              <a:srgbClr val="6096E6">
                <a:shade val="50000"/>
              </a:srgbClr>
            </a:lnRef>
            <a:fillRef idx="1">
              <a:srgbClr val="6096E6"/>
            </a:fillRef>
            <a:effectRef idx="0">
              <a:srgbClr val="6096E6"/>
            </a:effectRef>
            <a:fontRef idx="minor">
              <a:srgbClr val="FFFFFF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p>
              <a:pPr lvl="0" algn="ctr">
                <a:buClrTx/>
                <a:buSzTx/>
                <a:buFontTx/>
              </a:pPr>
              <a:endParaRPr lang="zh-CN" altLang="en-US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4" name="文本框 33"/>
            <p:cNvSpPr txBox="1"/>
            <p:nvPr>
              <p:custDataLst>
                <p:tags r:id="rId12"/>
              </p:custDataLst>
            </p:nvPr>
          </p:nvSpPr>
          <p:spPr>
            <a:xfrm>
              <a:off x="4889" y="2511"/>
              <a:ext cx="2468" cy="556"/>
            </a:xfrm>
            <a:prstGeom prst="rect">
              <a:avLst/>
            </a:prstGeom>
            <a:noFill/>
          </p:spPr>
          <p:txBody>
            <a:bodyPr wrap="square" bIns="0" rtlCol="0">
              <a:noAutofit/>
            </a:bodyPr>
            <a:p>
              <a:pPr algn="ctr"/>
              <a:r>
                <a:rPr lang="zh-CN" altLang="en-US" b="1">
                  <a:solidFill>
                    <a:srgbClr val="58B6E5"/>
                  </a:solidFill>
                  <a:uFillTx/>
                  <a:latin typeface="Microsoft YaHei Bold" panose="020B0503020204020204" charset="-122"/>
                  <a:ea typeface="Microsoft YaHei Bold" panose="020B0503020204020204" charset="-122"/>
                </a:rPr>
                <a:t>2. 动作发展</a:t>
              </a:r>
              <a:endParaRPr lang="zh-CN" altLang="en-US" b="1">
                <a:solidFill>
                  <a:srgbClr val="58B6E5"/>
                </a:solidFill>
                <a:uFillTx/>
                <a:latin typeface="Microsoft YaHei Bold" panose="020B0503020204020204" charset="-122"/>
                <a:ea typeface="Microsoft YaHei Bold" panose="020B0503020204020204" charset="-122"/>
              </a:endParaRPr>
            </a:p>
          </p:txBody>
        </p:sp>
        <p:sp>
          <p:nvSpPr>
            <p:cNvPr id="73" name="圆角矩形 72"/>
            <p:cNvSpPr/>
            <p:nvPr>
              <p:custDataLst>
                <p:tags r:id="rId13"/>
              </p:custDataLst>
            </p:nvPr>
          </p:nvSpPr>
          <p:spPr>
            <a:xfrm>
              <a:off x="4989" y="9719"/>
              <a:ext cx="2268" cy="340"/>
            </a:xfrm>
            <a:prstGeom prst="roundRect">
              <a:avLst>
                <a:gd name="adj" fmla="val 50000"/>
              </a:avLst>
            </a:prstGeom>
            <a:solidFill>
              <a:srgbClr val="58B6E5"/>
            </a:solidFill>
            <a:ln w="9525">
              <a:noFill/>
            </a:ln>
          </p:spPr>
          <p:style>
            <a:lnRef idx="2">
              <a:srgbClr val="6096E6">
                <a:shade val="50000"/>
              </a:srgbClr>
            </a:lnRef>
            <a:fillRef idx="1">
              <a:srgbClr val="6096E6"/>
            </a:fillRef>
            <a:effectRef idx="0">
              <a:srgbClr val="6096E6"/>
            </a:effectRef>
            <a:fontRef idx="minor">
              <a:srgbClr val="FFFFFF"/>
            </a:fontRef>
          </p:style>
          <p:txBody>
            <a:bodyPr rtlCol="0" anchor="ctr"/>
            <a:p>
              <a:pPr algn="ctr"/>
              <a:endParaRPr lang="zh-CN" altLang="en-US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  <p:sp>
          <p:nvSpPr>
            <p:cNvPr id="80" name="文本框 79"/>
            <p:cNvSpPr txBox="1"/>
            <p:nvPr>
              <p:custDataLst>
                <p:tags r:id="rId14"/>
              </p:custDataLst>
            </p:nvPr>
          </p:nvSpPr>
          <p:spPr>
            <a:xfrm>
              <a:off x="4563" y="3235"/>
              <a:ext cx="3118" cy="6110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 algn="just" fontAlgn="auto">
                <a:lnSpc>
                  <a:spcPct val="115000"/>
                </a:lnSpc>
                <a:spcBef>
                  <a:spcPts val="0"/>
                </a:spcBef>
                <a:spcAft>
                  <a:spcPts val="1000"/>
                </a:spcAft>
              </a:pPr>
              <a:r>
                <a:rPr lang="zh-CN" altLang="en-US" sz="1500">
                  <a:solidFill>
                    <a:srgbClr val="000000">
                      <a:lumMod val="65000"/>
                      <a:lumOff val="35000"/>
                    </a:srgbClr>
                  </a:solidFill>
                  <a:uFillTx/>
                  <a:latin typeface="Microsoft YaHei" panose="020B0503020204020204" charset="-122"/>
                  <a:ea typeface="Microsoft YaHei Regular" panose="020B0503020204020204" charset="-122"/>
                  <a:sym typeface="微软雅黑" panose="020B0503020204020204" charset="-122"/>
                </a:rPr>
                <a:t>根据不同年龄选择不同类型的玩具。12～15个月小儿选择球类、拖车、积木、滑梯等有利于肌肉发育的玩具；2岁后选择能发展注意力、想象力、思维能力的玩具，如积木、能拆装的玩具、图画大而且颜色鲜艳的图书等，在玩耍时家长应启发与引导幼儿，鼓励幼儿独自活动，以发挥其动作的协调性。</a:t>
              </a:r>
              <a:endParaRPr lang="zh-CN" altLang="en-US" sz="1500">
                <a:solidFill>
                  <a:srgbClr val="000000">
                    <a:lumMod val="65000"/>
                    <a:lumOff val="35000"/>
                  </a:srgbClr>
                </a:solidFill>
                <a:uFillTx/>
                <a:latin typeface="Microsoft YaHei" panose="020B0503020204020204" charset="-122"/>
                <a:ea typeface="Microsoft YaHei Regular" panose="020B0503020204020204" charset="-122"/>
                <a:sym typeface="微软雅黑" panose="020B0503020204020204" charset="-122"/>
              </a:endParaRPr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5710" y="1576"/>
              <a:ext cx="826" cy="826"/>
              <a:chOff x="5384" y="6245"/>
              <a:chExt cx="826" cy="826"/>
            </a:xfrm>
          </p:grpSpPr>
          <p:sp>
            <p:nvSpPr>
              <p:cNvPr id="81" name="椭圆 80"/>
              <p:cNvSpPr/>
              <p:nvPr>
                <p:custDataLst>
                  <p:tags r:id="rId15"/>
                </p:custDataLst>
              </p:nvPr>
            </p:nvSpPr>
            <p:spPr>
              <a:xfrm>
                <a:off x="5384" y="6245"/>
                <a:ext cx="827" cy="827"/>
              </a:xfrm>
              <a:prstGeom prst="ellipse">
                <a:avLst/>
              </a:prstGeom>
              <a:solidFill>
                <a:srgbClr val="58B6E5"/>
              </a:solidFill>
              <a:ln>
                <a:noFill/>
              </a:ln>
            </p:spPr>
            <p:style>
              <a:lnRef idx="2">
                <a:srgbClr val="6096E6">
                  <a:shade val="50000"/>
                </a:srgbClr>
              </a:lnRef>
              <a:fillRef idx="1">
                <a:srgbClr val="6096E6"/>
              </a:fillRef>
              <a:effectRef idx="0">
                <a:srgbClr val="6096E6"/>
              </a:effectRef>
              <a:fontRef idx="minor">
                <a:srgbClr val="FFFFFF"/>
              </a:fontRef>
            </p:style>
            <p:txBody>
              <a:bodyPr rtlCol="0" anchor="ctr"/>
              <a:p>
                <a:pPr algn="ctr"/>
                <a:endParaRPr lang="zh-CN" altLang="en-US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</a:endParaRPr>
              </a:p>
            </p:txBody>
          </p:sp>
          <p:pic>
            <p:nvPicPr>
              <p:cNvPr id="88" name="图片 87" descr="32313538333935363b32313538333935323bd3cabcfe"/>
              <p:cNvPicPr>
                <a:picLocks noChangeAspect="1"/>
              </p:cNvPicPr>
              <p:nvPr>
                <p:custDataLst>
                  <p:tags r:id="rId16"/>
                </p:custDataLst>
              </p:nvPr>
            </p:nvPicPr>
            <p:blipFill>
              <a:blip r:embed="rId17">
                <a:extLst>
                  <a:ext uri="{96DAC541-7B7A-43D3-8B79-37D633B846F1}">
                    <asvg:svgBlip xmlns:asvg="http://schemas.microsoft.com/office/drawing/2016/SVG/main" r:embed="rId18"/>
                  </a:ext>
                </a:extLst>
              </a:blip>
              <a:stretch>
                <a:fillRect/>
              </a:stretch>
            </p:blipFill>
            <p:spPr>
              <a:xfrm>
                <a:off x="5571" y="6432"/>
                <a:ext cx="454" cy="454"/>
              </a:xfrm>
              <a:prstGeom prst="rect">
                <a:avLst/>
              </a:prstGeom>
            </p:spPr>
          </p:pic>
        </p:grpSp>
      </p:grpSp>
      <p:grpSp>
        <p:nvGrpSpPr>
          <p:cNvPr id="27" name="组合 26"/>
          <p:cNvGrpSpPr/>
          <p:nvPr/>
        </p:nvGrpSpPr>
        <p:grpSpPr>
          <a:xfrm>
            <a:off x="4983480" y="1557020"/>
            <a:ext cx="2160270" cy="4946015"/>
            <a:chOff x="7897" y="2452"/>
            <a:chExt cx="3402" cy="7789"/>
          </a:xfrm>
        </p:grpSpPr>
        <p:sp>
          <p:nvSpPr>
            <p:cNvPr id="37" name="同侧圆角矩形 36"/>
            <p:cNvSpPr/>
            <p:nvPr>
              <p:custDataLst>
                <p:tags r:id="rId19"/>
              </p:custDataLst>
            </p:nvPr>
          </p:nvSpPr>
          <p:spPr>
            <a:xfrm>
              <a:off x="7897" y="2879"/>
              <a:ext cx="3402" cy="7339"/>
            </a:xfrm>
            <a:prstGeom prst="round2SameRect">
              <a:avLst>
                <a:gd name="adj1" fmla="val 8305"/>
                <a:gd name="adj2" fmla="val 0"/>
              </a:avLst>
            </a:prstGeom>
            <a:solidFill>
              <a:srgbClr val="FFFFFF"/>
            </a:solidFill>
            <a:ln>
              <a:gradFill>
                <a:gsLst>
                  <a:gs pos="0">
                    <a:srgbClr val="56CA95"/>
                  </a:gs>
                  <a:gs pos="100000">
                    <a:srgbClr val="56CA95">
                      <a:alpha val="2000"/>
                    </a:srgbClr>
                  </a:gs>
                </a:gsLst>
                <a:lin ang="5400000" scaled="1"/>
              </a:gradFill>
            </a:ln>
            <a:effectLst/>
          </p:spPr>
          <p:style>
            <a:lnRef idx="2">
              <a:srgbClr val="6096E6">
                <a:shade val="50000"/>
              </a:srgbClr>
            </a:lnRef>
            <a:fillRef idx="1">
              <a:srgbClr val="6096E6"/>
            </a:fillRef>
            <a:effectRef idx="0">
              <a:srgbClr val="6096E6"/>
            </a:effectRef>
            <a:fontRef idx="minor">
              <a:srgbClr val="FFFFFF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p>
              <a:pPr lvl="0" algn="ctr">
                <a:buClrTx/>
                <a:buSzTx/>
                <a:buFontTx/>
              </a:pPr>
              <a:endParaRPr lang="zh-CN" altLang="en-US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71" name="同侧圆角矩形 70"/>
            <p:cNvSpPr/>
            <p:nvPr>
              <p:custDataLst>
                <p:tags r:id="rId20"/>
              </p:custDataLst>
            </p:nvPr>
          </p:nvSpPr>
          <p:spPr>
            <a:xfrm flipV="1">
              <a:off x="7897" y="10139"/>
              <a:ext cx="3402" cy="103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56CA95"/>
            </a:solidFill>
            <a:ln>
              <a:noFill/>
            </a:ln>
            <a:effectLst/>
          </p:spPr>
          <p:style>
            <a:lnRef idx="2">
              <a:srgbClr val="6096E6">
                <a:shade val="50000"/>
              </a:srgbClr>
            </a:lnRef>
            <a:fillRef idx="1">
              <a:srgbClr val="6096E6"/>
            </a:fillRef>
            <a:effectRef idx="0">
              <a:srgbClr val="6096E6"/>
            </a:effectRef>
            <a:fontRef idx="minor">
              <a:srgbClr val="FFFFFF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p>
              <a:pPr lvl="0" algn="ctr">
                <a:buClrTx/>
                <a:buSzTx/>
                <a:buFontTx/>
              </a:pPr>
              <a:endParaRPr lang="zh-CN" altLang="en-US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文本框 28"/>
            <p:cNvSpPr txBox="1"/>
            <p:nvPr>
              <p:custDataLst>
                <p:tags r:id="rId21"/>
              </p:custDataLst>
            </p:nvPr>
          </p:nvSpPr>
          <p:spPr>
            <a:xfrm>
              <a:off x="8344" y="3284"/>
              <a:ext cx="2508" cy="556"/>
            </a:xfrm>
            <a:prstGeom prst="rect">
              <a:avLst/>
            </a:prstGeom>
            <a:noFill/>
          </p:spPr>
          <p:txBody>
            <a:bodyPr wrap="square" bIns="0" rtlCol="0">
              <a:noAutofit/>
            </a:bodyPr>
            <a:p>
              <a:pPr algn="ctr"/>
              <a:r>
                <a:rPr lang="zh-CN" altLang="en-US" b="1">
                  <a:solidFill>
                    <a:srgbClr val="56CA95"/>
                  </a:solidFill>
                  <a:uFillTx/>
                  <a:latin typeface="Microsoft YaHei Bold" panose="020B0503020204020204" charset="-122"/>
                  <a:ea typeface="Microsoft YaHei Bold" panose="020B0503020204020204" charset="-122"/>
                </a:rPr>
                <a:t>3. 语言发展</a:t>
              </a:r>
              <a:endParaRPr lang="zh-CN" altLang="en-US" b="1">
                <a:solidFill>
                  <a:srgbClr val="56CA95"/>
                </a:solidFill>
                <a:uFillTx/>
                <a:latin typeface="Microsoft YaHei Bold" panose="020B0503020204020204" charset="-122"/>
                <a:ea typeface="Microsoft YaHei Bold" panose="020B0503020204020204" charset="-122"/>
              </a:endParaRPr>
            </a:p>
          </p:txBody>
        </p:sp>
        <p:sp>
          <p:nvSpPr>
            <p:cNvPr id="32" name="文本框 31"/>
            <p:cNvSpPr txBox="1"/>
            <p:nvPr>
              <p:custDataLst>
                <p:tags r:id="rId22"/>
              </p:custDataLst>
            </p:nvPr>
          </p:nvSpPr>
          <p:spPr>
            <a:xfrm>
              <a:off x="8039" y="3979"/>
              <a:ext cx="3118" cy="5344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 algn="just" fontAlgn="auto">
                <a:lnSpc>
                  <a:spcPct val="120000"/>
                </a:lnSpc>
                <a:spcBef>
                  <a:spcPts val="0"/>
                </a:spcBef>
                <a:spcAft>
                  <a:spcPts val="1000"/>
                </a:spcAft>
              </a:pPr>
              <a:r>
                <a:rPr lang="zh-CN" altLang="en-US" sz="1600" spc="150">
                  <a:solidFill>
                    <a:srgbClr val="000000">
                      <a:lumMod val="65000"/>
                      <a:lumOff val="35000"/>
                    </a:srgbClr>
                  </a:solidFill>
                  <a:uFillTx/>
                  <a:latin typeface="Microsoft YaHei" panose="020B0503020204020204" charset="-122"/>
                  <a:ea typeface="Microsoft YaHei Regular" panose="020B0503020204020204" charset="-122"/>
                  <a:sym typeface="微软雅黑" panose="020B0503020204020204" charset="-122"/>
                </a:rPr>
                <a:t>幼儿有强烈的好奇心、求知欲和表现欲，喜欢问问题、唱简单的歌谣、翻看故事书或看动画片等。家长应多与其交谈，通过游戏、讲故事、唱歌来促进语言发展，并借助广播、电视扩大词汇量，纠正其发音。</a:t>
              </a:r>
              <a:endParaRPr lang="zh-CN" altLang="en-US" sz="1600" spc="150">
                <a:solidFill>
                  <a:srgbClr val="000000">
                    <a:lumMod val="65000"/>
                    <a:lumOff val="35000"/>
                  </a:srgbClr>
                </a:solidFill>
                <a:uFillTx/>
                <a:latin typeface="Microsoft YaHei" panose="020B0503020204020204" charset="-122"/>
                <a:ea typeface="Microsoft YaHei Regular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66" name="圆角矩形 65"/>
            <p:cNvSpPr/>
            <p:nvPr>
              <p:custDataLst>
                <p:tags r:id="rId23"/>
              </p:custDataLst>
            </p:nvPr>
          </p:nvSpPr>
          <p:spPr>
            <a:xfrm>
              <a:off x="8464" y="9719"/>
              <a:ext cx="2268" cy="340"/>
            </a:xfrm>
            <a:prstGeom prst="roundRect">
              <a:avLst>
                <a:gd name="adj" fmla="val 50000"/>
              </a:avLst>
            </a:prstGeom>
            <a:solidFill>
              <a:srgbClr val="56CA95"/>
            </a:solidFill>
            <a:ln w="9525">
              <a:noFill/>
            </a:ln>
          </p:spPr>
          <p:style>
            <a:lnRef idx="2">
              <a:srgbClr val="6096E6">
                <a:shade val="50000"/>
              </a:srgbClr>
            </a:lnRef>
            <a:fillRef idx="1">
              <a:srgbClr val="6096E6"/>
            </a:fillRef>
            <a:effectRef idx="0">
              <a:srgbClr val="6096E6"/>
            </a:effectRef>
            <a:fontRef idx="minor">
              <a:srgbClr val="FFFFFF"/>
            </a:fontRef>
          </p:style>
          <p:txBody>
            <a:bodyPr rtlCol="0" anchor="ctr"/>
            <a:p>
              <a:pPr algn="ctr"/>
              <a:endParaRPr lang="zh-CN" altLang="en-US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9185" y="2452"/>
              <a:ext cx="826" cy="826"/>
              <a:chOff x="8862" y="5787"/>
              <a:chExt cx="826" cy="826"/>
            </a:xfrm>
          </p:grpSpPr>
          <p:sp>
            <p:nvSpPr>
              <p:cNvPr id="82" name="椭圆 81"/>
              <p:cNvSpPr/>
              <p:nvPr>
                <p:custDataLst>
                  <p:tags r:id="rId24"/>
                </p:custDataLst>
              </p:nvPr>
            </p:nvSpPr>
            <p:spPr>
              <a:xfrm>
                <a:off x="8862" y="5787"/>
                <a:ext cx="827" cy="827"/>
              </a:xfrm>
              <a:prstGeom prst="ellipse">
                <a:avLst/>
              </a:prstGeom>
              <a:solidFill>
                <a:srgbClr val="56CA95"/>
              </a:solidFill>
              <a:ln>
                <a:noFill/>
              </a:ln>
            </p:spPr>
            <p:style>
              <a:lnRef idx="2">
                <a:srgbClr val="6096E6">
                  <a:shade val="50000"/>
                </a:srgbClr>
              </a:lnRef>
              <a:fillRef idx="1">
                <a:srgbClr val="6096E6"/>
              </a:fillRef>
              <a:effectRef idx="0">
                <a:srgbClr val="6096E6"/>
              </a:effectRef>
              <a:fontRef idx="minor">
                <a:srgbClr val="FFFFFF"/>
              </a:fontRef>
            </p:style>
            <p:txBody>
              <a:bodyPr rtlCol="0" anchor="ctr"/>
              <a:p>
                <a:pPr algn="ctr"/>
                <a:endParaRPr lang="zh-CN" altLang="en-US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</a:endParaRPr>
              </a:p>
            </p:txBody>
          </p:sp>
          <p:pic>
            <p:nvPicPr>
              <p:cNvPr id="89" name="图片 88" descr="32313538333935363b32313538333935343bbadab0e5"/>
              <p:cNvPicPr>
                <a:picLocks noChangeAspect="1"/>
              </p:cNvPicPr>
              <p:nvPr>
                <p:custDataLst>
                  <p:tags r:id="rId25"/>
                </p:custDataLst>
              </p:nvPr>
            </p:nvPicPr>
            <p:blipFill>
              <a:blip r:embed="rId26">
                <a:extLst>
                  <a:ext uri="{96DAC541-7B7A-43D3-8B79-37D633B846F1}">
                    <asvg:svgBlip xmlns:asvg="http://schemas.microsoft.com/office/drawing/2016/SVG/main" r:embed="rId27"/>
                  </a:ext>
                </a:extLst>
              </a:blip>
              <a:stretch>
                <a:fillRect/>
              </a:stretch>
            </p:blipFill>
            <p:spPr>
              <a:xfrm>
                <a:off x="9049" y="5974"/>
                <a:ext cx="454" cy="454"/>
              </a:xfrm>
              <a:prstGeom prst="rect">
                <a:avLst/>
              </a:prstGeom>
            </p:spPr>
          </p:pic>
        </p:grpSp>
      </p:grpSp>
      <p:grpSp>
        <p:nvGrpSpPr>
          <p:cNvPr id="28" name="组合 27"/>
          <p:cNvGrpSpPr/>
          <p:nvPr/>
        </p:nvGrpSpPr>
        <p:grpSpPr>
          <a:xfrm>
            <a:off x="7273290" y="2734310"/>
            <a:ext cx="2160270" cy="3768725"/>
            <a:chOff x="11348" y="4306"/>
            <a:chExt cx="3402" cy="5935"/>
          </a:xfrm>
        </p:grpSpPr>
        <p:sp>
          <p:nvSpPr>
            <p:cNvPr id="72" name="同侧圆角矩形 71"/>
            <p:cNvSpPr/>
            <p:nvPr>
              <p:custDataLst>
                <p:tags r:id="rId28"/>
              </p:custDataLst>
            </p:nvPr>
          </p:nvSpPr>
          <p:spPr>
            <a:xfrm>
              <a:off x="11348" y="4709"/>
              <a:ext cx="3402" cy="5509"/>
            </a:xfrm>
            <a:prstGeom prst="round2SameRect">
              <a:avLst>
                <a:gd name="adj1" fmla="val 8305"/>
                <a:gd name="adj2" fmla="val 0"/>
              </a:avLst>
            </a:prstGeom>
            <a:solidFill>
              <a:srgbClr val="FFFFFF"/>
            </a:solidFill>
            <a:ln>
              <a:gradFill>
                <a:gsLst>
                  <a:gs pos="0">
                    <a:srgbClr val="FFBA55"/>
                  </a:gs>
                  <a:gs pos="100000">
                    <a:srgbClr val="FFBA55">
                      <a:alpha val="2000"/>
                    </a:srgbClr>
                  </a:gs>
                </a:gsLst>
                <a:lin ang="5400000" scaled="1"/>
              </a:gradFill>
            </a:ln>
            <a:effectLst/>
          </p:spPr>
          <p:style>
            <a:lnRef idx="2">
              <a:srgbClr val="6096E6">
                <a:shade val="50000"/>
              </a:srgbClr>
            </a:lnRef>
            <a:fillRef idx="1">
              <a:srgbClr val="6096E6"/>
            </a:fillRef>
            <a:effectRef idx="0">
              <a:srgbClr val="6096E6"/>
            </a:effectRef>
            <a:fontRef idx="minor">
              <a:srgbClr val="FFFFFF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p>
              <a:pPr lvl="0" algn="ctr">
                <a:buClrTx/>
                <a:buSzTx/>
                <a:buFontTx/>
              </a:pPr>
              <a:endParaRPr lang="zh-CN" altLang="en-US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78" name="同侧圆角矩形 77"/>
            <p:cNvSpPr/>
            <p:nvPr>
              <p:custDataLst>
                <p:tags r:id="rId29"/>
              </p:custDataLst>
            </p:nvPr>
          </p:nvSpPr>
          <p:spPr>
            <a:xfrm flipV="1">
              <a:off x="11348" y="10139"/>
              <a:ext cx="3402" cy="103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FFBA55"/>
            </a:solidFill>
            <a:ln>
              <a:noFill/>
            </a:ln>
            <a:effectLst/>
          </p:spPr>
          <p:style>
            <a:lnRef idx="2">
              <a:srgbClr val="6096E6">
                <a:shade val="50000"/>
              </a:srgbClr>
            </a:lnRef>
            <a:fillRef idx="1">
              <a:srgbClr val="6096E6"/>
            </a:fillRef>
            <a:effectRef idx="0">
              <a:srgbClr val="6096E6"/>
            </a:effectRef>
            <a:fontRef idx="minor">
              <a:srgbClr val="FFFFFF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p>
              <a:pPr lvl="0" algn="ctr">
                <a:buClrTx/>
                <a:buSzTx/>
                <a:buFontTx/>
              </a:pPr>
              <a:endParaRPr lang="zh-CN" altLang="en-US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1" name="文本框 20"/>
            <p:cNvSpPr txBox="1"/>
            <p:nvPr>
              <p:custDataLst>
                <p:tags r:id="rId30"/>
              </p:custDataLst>
            </p:nvPr>
          </p:nvSpPr>
          <p:spPr>
            <a:xfrm>
              <a:off x="11754" y="5281"/>
              <a:ext cx="2591" cy="556"/>
            </a:xfrm>
            <a:prstGeom prst="rect">
              <a:avLst/>
            </a:prstGeom>
            <a:noFill/>
          </p:spPr>
          <p:txBody>
            <a:bodyPr wrap="square" bIns="0" rtlCol="0">
              <a:noAutofit/>
            </a:bodyPr>
            <a:p>
              <a:pPr algn="ctr"/>
              <a:r>
                <a:rPr lang="zh-CN" altLang="en-US" b="1">
                  <a:solidFill>
                    <a:srgbClr val="FFBA55"/>
                  </a:solidFill>
                  <a:uFillTx/>
                  <a:latin typeface="Microsoft YaHei Bold" panose="020B0503020204020204" charset="-122"/>
                  <a:ea typeface="Microsoft YaHei Bold" panose="020B0503020204020204" charset="-122"/>
                </a:rPr>
                <a:t>4. 卫生习惯</a:t>
              </a:r>
              <a:endParaRPr lang="zh-CN" altLang="en-US" b="1">
                <a:solidFill>
                  <a:srgbClr val="FFBA55"/>
                </a:solidFill>
                <a:uFillTx/>
                <a:latin typeface="Microsoft YaHei Bold" panose="020B0503020204020204" charset="-122"/>
                <a:ea typeface="Microsoft YaHei Bold" panose="020B0503020204020204" charset="-122"/>
              </a:endParaRPr>
            </a:p>
          </p:txBody>
        </p:sp>
        <p:sp>
          <p:nvSpPr>
            <p:cNvPr id="25" name="文本框 24"/>
            <p:cNvSpPr txBox="1"/>
            <p:nvPr>
              <p:custDataLst>
                <p:tags r:id="rId31"/>
              </p:custDataLst>
            </p:nvPr>
          </p:nvSpPr>
          <p:spPr>
            <a:xfrm>
              <a:off x="11490" y="5911"/>
              <a:ext cx="3118" cy="3417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 algn="just" fontAlgn="auto">
                <a:lnSpc>
                  <a:spcPct val="130000"/>
                </a:lnSpc>
                <a:spcAft>
                  <a:spcPts val="1000"/>
                </a:spcAft>
              </a:pPr>
              <a:r>
                <a:rPr lang="zh-CN" altLang="en-US" sz="1600" spc="150">
                  <a:solidFill>
                    <a:srgbClr val="000000">
                      <a:lumMod val="65000"/>
                      <a:lumOff val="35000"/>
                    </a:srgbClr>
                  </a:solidFill>
                  <a:uFillTx/>
                  <a:latin typeface="Microsoft YaHei Regular" panose="020B0503020204020204" charset="-122"/>
                  <a:ea typeface="Microsoft YaHei Regular" panose="020B0503020204020204" charset="-122"/>
                  <a:sym typeface="微软雅黑" panose="020B0503020204020204" charset="-122"/>
                </a:rPr>
                <a:t>养成饭前便后洗手，不吃掉在地上的食物和未洗净的瓜果，不喝生水，不随地吐痰和大小便，不乱扔果皮纸屑等良好习惯。</a:t>
              </a:r>
              <a:endParaRPr lang="zh-CN" altLang="en-US" sz="1600" spc="150">
                <a:solidFill>
                  <a:srgbClr val="000000">
                    <a:lumMod val="65000"/>
                    <a:lumOff val="35000"/>
                  </a:srgbClr>
                </a:solidFill>
                <a:uFillTx/>
                <a:latin typeface="Microsoft YaHei Regular" panose="020B0503020204020204" charset="-122"/>
                <a:ea typeface="Microsoft YaHei Regular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75" name="圆角矩形 74"/>
            <p:cNvSpPr/>
            <p:nvPr>
              <p:custDataLst>
                <p:tags r:id="rId32"/>
              </p:custDataLst>
            </p:nvPr>
          </p:nvSpPr>
          <p:spPr>
            <a:xfrm>
              <a:off x="11915" y="9719"/>
              <a:ext cx="2268" cy="340"/>
            </a:xfrm>
            <a:prstGeom prst="roundRect">
              <a:avLst>
                <a:gd name="adj" fmla="val 50000"/>
              </a:avLst>
            </a:prstGeom>
            <a:solidFill>
              <a:srgbClr val="FFBA55"/>
            </a:solidFill>
            <a:ln w="9525">
              <a:noFill/>
            </a:ln>
          </p:spPr>
          <p:style>
            <a:lnRef idx="2">
              <a:srgbClr val="6096E6">
                <a:shade val="50000"/>
              </a:srgbClr>
            </a:lnRef>
            <a:fillRef idx="1">
              <a:srgbClr val="6096E6"/>
            </a:fillRef>
            <a:effectRef idx="0">
              <a:srgbClr val="6096E6"/>
            </a:effectRef>
            <a:fontRef idx="minor">
              <a:srgbClr val="FFFFFF"/>
            </a:fontRef>
          </p:style>
          <p:txBody>
            <a:bodyPr rtlCol="0" anchor="ctr"/>
            <a:p>
              <a:pPr algn="ctr"/>
              <a:endParaRPr lang="zh-CN" altLang="en-US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  <p:grpSp>
          <p:nvGrpSpPr>
            <p:cNvPr id="22" name="组合 21"/>
            <p:cNvGrpSpPr/>
            <p:nvPr/>
          </p:nvGrpSpPr>
          <p:grpSpPr>
            <a:xfrm>
              <a:off x="12636" y="4306"/>
              <a:ext cx="826" cy="826"/>
              <a:chOff x="12317" y="5249"/>
              <a:chExt cx="826" cy="826"/>
            </a:xfrm>
          </p:grpSpPr>
          <p:sp>
            <p:nvSpPr>
              <p:cNvPr id="83" name="椭圆 82"/>
              <p:cNvSpPr/>
              <p:nvPr>
                <p:custDataLst>
                  <p:tags r:id="rId33"/>
                </p:custDataLst>
              </p:nvPr>
            </p:nvSpPr>
            <p:spPr>
              <a:xfrm>
                <a:off x="12317" y="5249"/>
                <a:ext cx="827" cy="827"/>
              </a:xfrm>
              <a:prstGeom prst="ellipse">
                <a:avLst/>
              </a:prstGeom>
              <a:solidFill>
                <a:srgbClr val="FFBA55"/>
              </a:solidFill>
              <a:ln>
                <a:noFill/>
              </a:ln>
            </p:spPr>
            <p:style>
              <a:lnRef idx="2">
                <a:srgbClr val="6096E6">
                  <a:shade val="50000"/>
                </a:srgbClr>
              </a:lnRef>
              <a:fillRef idx="1">
                <a:srgbClr val="6096E6"/>
              </a:fillRef>
              <a:effectRef idx="0">
                <a:srgbClr val="6096E6"/>
              </a:effectRef>
              <a:fontRef idx="minor">
                <a:srgbClr val="FFFFFF"/>
              </a:fontRef>
            </p:style>
            <p:txBody>
              <a:bodyPr rtlCol="0" anchor="ctr"/>
              <a:p>
                <a:pPr algn="ctr"/>
                <a:endParaRPr lang="zh-CN" altLang="en-US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</a:endParaRPr>
              </a:p>
            </p:txBody>
          </p:sp>
          <p:pic>
            <p:nvPicPr>
              <p:cNvPr id="90" name="图片 89" descr="32313538333935363b32313538333934303bcae9b1be"/>
              <p:cNvPicPr>
                <a:picLocks noChangeAspect="1"/>
              </p:cNvPicPr>
              <p:nvPr>
                <p:custDataLst>
                  <p:tags r:id="rId34"/>
                </p:custDataLst>
              </p:nvPr>
            </p:nvPicPr>
            <p:blipFill>
              <a:blip r:embed="rId35">
                <a:extLst>
                  <a:ext uri="{96DAC541-7B7A-43D3-8B79-37D633B846F1}">
                    <asvg:svgBlip xmlns:asvg="http://schemas.microsoft.com/office/drawing/2016/SVG/main" r:embed="rId36"/>
                  </a:ext>
                </a:extLst>
              </a:blip>
              <a:stretch>
                <a:fillRect/>
              </a:stretch>
            </p:blipFill>
            <p:spPr>
              <a:xfrm>
                <a:off x="12504" y="5436"/>
                <a:ext cx="454" cy="454"/>
              </a:xfrm>
              <a:prstGeom prst="rect">
                <a:avLst/>
              </a:prstGeom>
            </p:spPr>
          </p:pic>
        </p:grpSp>
      </p:grpSp>
      <p:grpSp>
        <p:nvGrpSpPr>
          <p:cNvPr id="30" name="组合 29"/>
          <p:cNvGrpSpPr/>
          <p:nvPr/>
        </p:nvGrpSpPr>
        <p:grpSpPr>
          <a:xfrm>
            <a:off x="9563100" y="2990215"/>
            <a:ext cx="2160270" cy="3512820"/>
            <a:chOff x="14822" y="4709"/>
            <a:chExt cx="3402" cy="5532"/>
          </a:xfrm>
        </p:grpSpPr>
        <p:sp>
          <p:nvSpPr>
            <p:cNvPr id="7" name="同侧圆角矩形 6"/>
            <p:cNvSpPr/>
            <p:nvPr>
              <p:custDataLst>
                <p:tags r:id="rId37"/>
              </p:custDataLst>
            </p:nvPr>
          </p:nvSpPr>
          <p:spPr>
            <a:xfrm>
              <a:off x="14822" y="5240"/>
              <a:ext cx="3402" cy="4978"/>
            </a:xfrm>
            <a:prstGeom prst="round2SameRect">
              <a:avLst>
                <a:gd name="adj1" fmla="val 8305"/>
                <a:gd name="adj2" fmla="val 0"/>
              </a:avLst>
            </a:prstGeom>
            <a:solidFill>
              <a:srgbClr val="FFFFFF"/>
            </a:solidFill>
            <a:ln>
              <a:gradFill>
                <a:gsLst>
                  <a:gs pos="0">
                    <a:srgbClr val="FFBA55"/>
                  </a:gs>
                  <a:gs pos="100000">
                    <a:srgbClr val="FFBA55">
                      <a:alpha val="2000"/>
                    </a:srgbClr>
                  </a:gs>
                </a:gsLst>
                <a:lin ang="5400000" scaled="1"/>
              </a:gradFill>
            </a:ln>
            <a:effectLst/>
          </p:spPr>
          <p:style>
            <a:lnRef idx="2">
              <a:srgbClr val="6096E6">
                <a:shade val="50000"/>
              </a:srgbClr>
            </a:lnRef>
            <a:fillRef idx="1">
              <a:srgbClr val="6096E6"/>
            </a:fillRef>
            <a:effectRef idx="0">
              <a:srgbClr val="6096E6"/>
            </a:effectRef>
            <a:fontRef idx="minor">
              <a:srgbClr val="FFFFFF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p>
              <a:pPr lvl="0" algn="ctr">
                <a:buClrTx/>
                <a:buSzTx/>
                <a:buFontTx/>
              </a:pPr>
              <a:endParaRPr lang="zh-CN" altLang="en-US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1" name="同侧圆角矩形 10"/>
            <p:cNvSpPr/>
            <p:nvPr>
              <p:custDataLst>
                <p:tags r:id="rId38"/>
              </p:custDataLst>
            </p:nvPr>
          </p:nvSpPr>
          <p:spPr>
            <a:xfrm flipV="1">
              <a:off x="14822" y="10139"/>
              <a:ext cx="3402" cy="103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F18870"/>
            </a:solidFill>
            <a:ln>
              <a:noFill/>
            </a:ln>
            <a:effectLst/>
          </p:spPr>
          <p:style>
            <a:lnRef idx="2">
              <a:srgbClr val="6096E6">
                <a:shade val="50000"/>
              </a:srgbClr>
            </a:lnRef>
            <a:fillRef idx="1">
              <a:srgbClr val="6096E6"/>
            </a:fillRef>
            <a:effectRef idx="0">
              <a:srgbClr val="6096E6"/>
            </a:effectRef>
            <a:fontRef idx="minor">
              <a:srgbClr val="FFFFFF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p>
              <a:pPr lvl="0" algn="ctr">
                <a:buClrTx/>
                <a:buSzTx/>
                <a:buFontTx/>
              </a:pPr>
              <a:endParaRPr lang="zh-CN" altLang="en-US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7" name="文本框 16"/>
            <p:cNvSpPr txBox="1"/>
            <p:nvPr>
              <p:custDataLst>
                <p:tags r:id="rId39"/>
              </p:custDataLst>
            </p:nvPr>
          </p:nvSpPr>
          <p:spPr>
            <a:xfrm>
              <a:off x="15227" y="5738"/>
              <a:ext cx="2591" cy="556"/>
            </a:xfrm>
            <a:prstGeom prst="rect">
              <a:avLst/>
            </a:prstGeom>
            <a:noFill/>
          </p:spPr>
          <p:txBody>
            <a:bodyPr wrap="square" bIns="0" rtlCol="0">
              <a:noAutofit/>
            </a:bodyPr>
            <a:p>
              <a:pPr algn="ctr"/>
              <a:r>
                <a:rPr lang="zh-CN" altLang="en-US" b="1">
                  <a:solidFill>
                    <a:srgbClr val="F18870"/>
                  </a:solidFill>
                  <a:uFillTx/>
                  <a:latin typeface="Microsoft YaHei Bold" panose="020B0503020204020204" charset="-122"/>
                  <a:ea typeface="Microsoft YaHei Bold" panose="020B0503020204020204" charset="-122"/>
                </a:rPr>
                <a:t>5. 品德教育</a:t>
              </a:r>
              <a:endParaRPr lang="zh-CN" altLang="en-US" b="1">
                <a:solidFill>
                  <a:srgbClr val="F18870"/>
                </a:solidFill>
                <a:uFillTx/>
                <a:latin typeface="Microsoft YaHei Bold" panose="020B0503020204020204" charset="-122"/>
                <a:ea typeface="Microsoft YaHei Bold" panose="020B0503020204020204" charset="-122"/>
              </a:endParaRPr>
            </a:p>
          </p:txBody>
        </p:sp>
        <p:sp>
          <p:nvSpPr>
            <p:cNvPr id="18" name="文本框 17"/>
            <p:cNvSpPr txBox="1"/>
            <p:nvPr>
              <p:custDataLst>
                <p:tags r:id="rId40"/>
              </p:custDataLst>
            </p:nvPr>
          </p:nvSpPr>
          <p:spPr>
            <a:xfrm>
              <a:off x="14963" y="6368"/>
              <a:ext cx="3118" cy="247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 algn="just" fontAlgn="auto">
                <a:lnSpc>
                  <a:spcPct val="130000"/>
                </a:lnSpc>
                <a:spcAft>
                  <a:spcPts val="1000"/>
                </a:spcAft>
              </a:pPr>
              <a:r>
                <a:rPr lang="zh-CN" altLang="en-US" sz="1600" spc="150">
                  <a:solidFill>
                    <a:srgbClr val="000000">
                      <a:lumMod val="65000"/>
                      <a:lumOff val="35000"/>
                    </a:srgbClr>
                  </a:solidFill>
                  <a:uFillTx/>
                  <a:latin typeface="Microsoft YaHei Regular" panose="020B0503020204020204" charset="-122"/>
                  <a:ea typeface="Microsoft YaHei Regular" panose="020B0503020204020204" charset="-122"/>
                  <a:sym typeface="微软雅黑" panose="020B0503020204020204" charset="-122"/>
                </a:rPr>
                <a:t>成人应树立良好榜样，教育幼儿尊老爱幼、互助互爱，使用礼貌用语。</a:t>
              </a:r>
              <a:endParaRPr lang="zh-CN" altLang="en-US" sz="1600" spc="150">
                <a:solidFill>
                  <a:srgbClr val="000000">
                    <a:lumMod val="65000"/>
                    <a:lumOff val="35000"/>
                  </a:srgbClr>
                </a:solidFill>
                <a:uFillTx/>
                <a:latin typeface="Microsoft YaHei Regular" panose="020B0503020204020204" charset="-122"/>
                <a:ea typeface="Microsoft YaHei Regular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76" name="圆角矩形 75"/>
            <p:cNvSpPr/>
            <p:nvPr>
              <p:custDataLst>
                <p:tags r:id="rId41"/>
              </p:custDataLst>
            </p:nvPr>
          </p:nvSpPr>
          <p:spPr>
            <a:xfrm>
              <a:off x="15388" y="9719"/>
              <a:ext cx="2268" cy="340"/>
            </a:xfrm>
            <a:prstGeom prst="roundRect">
              <a:avLst>
                <a:gd name="adj" fmla="val 50000"/>
              </a:avLst>
            </a:prstGeom>
            <a:solidFill>
              <a:srgbClr val="F18870"/>
            </a:solidFill>
            <a:ln w="9525">
              <a:noFill/>
            </a:ln>
          </p:spPr>
          <p:style>
            <a:lnRef idx="2">
              <a:srgbClr val="6096E6">
                <a:shade val="50000"/>
              </a:srgbClr>
            </a:lnRef>
            <a:fillRef idx="1">
              <a:srgbClr val="6096E6"/>
            </a:fillRef>
            <a:effectRef idx="0">
              <a:srgbClr val="6096E6"/>
            </a:effectRef>
            <a:fontRef idx="minor">
              <a:srgbClr val="FFFFFF"/>
            </a:fontRef>
          </p:style>
          <p:txBody>
            <a:bodyPr rtlCol="0" anchor="ctr"/>
            <a:p>
              <a:pPr algn="ctr"/>
              <a:endParaRPr lang="zh-CN" altLang="en-US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  <p:grpSp>
          <p:nvGrpSpPr>
            <p:cNvPr id="23" name="组合 22"/>
            <p:cNvGrpSpPr/>
            <p:nvPr/>
          </p:nvGrpSpPr>
          <p:grpSpPr>
            <a:xfrm>
              <a:off x="16109" y="4709"/>
              <a:ext cx="826" cy="826"/>
              <a:chOff x="15788" y="4709"/>
              <a:chExt cx="826" cy="826"/>
            </a:xfrm>
          </p:grpSpPr>
          <p:sp>
            <p:nvSpPr>
              <p:cNvPr id="84" name="椭圆 83"/>
              <p:cNvSpPr/>
              <p:nvPr>
                <p:custDataLst>
                  <p:tags r:id="rId42"/>
                </p:custDataLst>
              </p:nvPr>
            </p:nvSpPr>
            <p:spPr>
              <a:xfrm>
                <a:off x="15788" y="4709"/>
                <a:ext cx="827" cy="827"/>
              </a:xfrm>
              <a:prstGeom prst="ellipse">
                <a:avLst/>
              </a:prstGeom>
              <a:solidFill>
                <a:srgbClr val="F18870"/>
              </a:solidFill>
              <a:ln>
                <a:noFill/>
              </a:ln>
            </p:spPr>
            <p:style>
              <a:lnRef idx="2">
                <a:srgbClr val="6096E6">
                  <a:shade val="50000"/>
                </a:srgbClr>
              </a:lnRef>
              <a:fillRef idx="1">
                <a:srgbClr val="6096E6"/>
              </a:fillRef>
              <a:effectRef idx="0">
                <a:srgbClr val="6096E6"/>
              </a:effectRef>
              <a:fontRef idx="minor">
                <a:srgbClr val="FFFFFF"/>
              </a:fontRef>
            </p:style>
            <p:txBody>
              <a:bodyPr rtlCol="0" anchor="ctr"/>
              <a:p>
                <a:pPr algn="ctr"/>
                <a:endParaRPr lang="zh-CN" altLang="en-US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</a:endParaRPr>
              </a:p>
            </p:txBody>
          </p:sp>
          <p:pic>
            <p:nvPicPr>
              <p:cNvPr id="91" name="图片 90" descr="32313538333935363b32313538333934333bb6d4bbb0"/>
              <p:cNvPicPr>
                <a:picLocks noChangeAspect="1"/>
              </p:cNvPicPr>
              <p:nvPr>
                <p:custDataLst>
                  <p:tags r:id="rId43"/>
                </p:custDataLst>
              </p:nvPr>
            </p:nvPicPr>
            <p:blipFill>
              <a:blip r:embed="rId44">
                <a:extLst>
                  <a:ext uri="{96DAC541-7B7A-43D3-8B79-37D633B846F1}">
                    <asvg:svgBlip xmlns:asvg="http://schemas.microsoft.com/office/drawing/2016/SVG/main" r:embed="rId45"/>
                  </a:ext>
                </a:extLst>
              </a:blip>
              <a:stretch>
                <a:fillRect/>
              </a:stretch>
            </p:blipFill>
            <p:spPr>
              <a:xfrm>
                <a:off x="15975" y="4896"/>
                <a:ext cx="454" cy="454"/>
              </a:xfrm>
              <a:prstGeom prst="rect">
                <a:avLst/>
              </a:prstGeom>
            </p:spPr>
          </p:pic>
        </p:grpSp>
      </p:grpSp>
      <p:sp>
        <p:nvSpPr>
          <p:cNvPr id="2" name="矩形 1"/>
          <p:cNvSpPr/>
          <p:nvPr/>
        </p:nvSpPr>
        <p:spPr>
          <a:xfrm>
            <a:off x="1415415" y="384175"/>
            <a:ext cx="7062470" cy="476885"/>
          </a:xfrm>
          <a:prstGeom prst="rect">
            <a:avLst/>
          </a:prstGeom>
        </p:spPr>
        <p:txBody>
          <a:bodyPr wrap="square" anchor="ctr" anchorCtr="0">
            <a:noAutofit/>
          </a:bodyPr>
          <a:p>
            <a:r>
              <a:rPr lang="zh-CN" altLang="en-US" sz="2000" b="1">
                <a:solidFill>
                  <a:srgbClr val="FF7F7F"/>
                </a:solidFill>
                <a:latin typeface="微软雅黑" panose="020B0503020204020204" charset="-122"/>
                <a:ea typeface="微软雅黑" panose="020B0503020204020204" charset="-122"/>
              </a:rPr>
              <a:t>（三）早期教育</a:t>
            </a:r>
            <a:endParaRPr lang="zh-CN" altLang="en-US" sz="2000" b="1">
              <a:solidFill>
                <a:srgbClr val="FF7F7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4" name="图片 3" descr="3b32313534373033343be8af95e58982"/>
          <p:cNvPicPr>
            <a:picLocks noChangeAspect="1"/>
          </p:cNvPicPr>
          <p:nvPr/>
        </p:nvPicPr>
        <p:blipFill>
          <a:blip r:embed="rId46">
            <a:extLst>
              <a:ext uri="{96DAC541-7B7A-43D3-8B79-37D633B846F1}">
                <asvg:svgBlip xmlns:asvg="http://schemas.microsoft.com/office/drawing/2016/SVG/main" r:embed="rId47"/>
              </a:ext>
            </a:extLst>
          </a:blip>
          <a:stretch>
            <a:fillRect/>
          </a:stretch>
        </p:blipFill>
        <p:spPr>
          <a:xfrm>
            <a:off x="875665" y="321310"/>
            <a:ext cx="540000" cy="540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75665" y="2218055"/>
            <a:ext cx="10440000" cy="1337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 fontAlgn="auto">
              <a:lnSpc>
                <a:spcPct val="150000"/>
              </a:lnSpc>
              <a:spcAft>
                <a:spcPts val="0"/>
              </a:spcAft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 Regular" panose="02020603050405020304" charset="0"/>
                <a:ea typeface="微软雅黑" panose="020B0503020204020204" charset="-122"/>
                <a:cs typeface="Times New Roman Regular" panose="02020603050405020304" charset="0"/>
              </a:rPr>
              <a:t>继续加强预防接种和防病工作，每 3 ～ 6 个月为幼儿做一次健康检查，预防龋齿发生，筛查听力、视力异常，进行生长发育系统监测。指导家长防止意外发生，如异物吸入、烫伤、跌伤、中毒、电击伤等。</a:t>
            </a:r>
            <a:endParaRPr dirty="0">
              <a:solidFill>
                <a:schemeClr val="tx1">
                  <a:lumMod val="85000"/>
                  <a:lumOff val="15000"/>
                </a:schemeClr>
              </a:solidFill>
              <a:latin typeface="Times New Roman Regular" panose="02020603050405020304" charset="0"/>
              <a:ea typeface="微软雅黑" panose="020B0503020204020204" charset="-122"/>
              <a:cs typeface="Times New Roman Regular" panose="02020603050405020304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415415" y="1419225"/>
            <a:ext cx="7062470" cy="476885"/>
          </a:xfrm>
          <a:prstGeom prst="rect">
            <a:avLst/>
          </a:prstGeom>
        </p:spPr>
        <p:txBody>
          <a:bodyPr wrap="square" anchor="ctr" anchorCtr="0">
            <a:noAutofit/>
          </a:bodyPr>
          <a:lstStyle/>
          <a:p>
            <a:r>
              <a:rPr lang="zh-CN" altLang="en-US" sz="2000" b="1">
                <a:solidFill>
                  <a:srgbClr val="FF7F7F"/>
                </a:solidFill>
                <a:latin typeface="微软雅黑" panose="020B0503020204020204" charset="-122"/>
                <a:ea typeface="微软雅黑" panose="020B0503020204020204" charset="-122"/>
              </a:rPr>
              <a:t>（四）预防疾病和意外</a:t>
            </a:r>
            <a:endParaRPr lang="zh-CN" altLang="en-US" sz="2000" b="1">
              <a:solidFill>
                <a:srgbClr val="FF7F7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296545" y="259715"/>
            <a:ext cx="11490325" cy="539750"/>
            <a:chOff x="467" y="409"/>
            <a:chExt cx="18095" cy="850"/>
          </a:xfrm>
        </p:grpSpPr>
        <p:sp>
          <p:nvSpPr>
            <p:cNvPr id="23" name="文本框 22"/>
            <p:cNvSpPr txBox="1"/>
            <p:nvPr/>
          </p:nvSpPr>
          <p:spPr>
            <a:xfrm>
              <a:off x="2122" y="409"/>
              <a:ext cx="16441" cy="850"/>
            </a:xfrm>
            <a:prstGeom prst="rect">
              <a:avLst/>
            </a:prstGeom>
            <a:noFill/>
          </p:spPr>
          <p:txBody>
            <a:bodyPr wrap="square" rtlCol="0" anchor="ctr" anchorCtr="0">
              <a:noAutofit/>
            </a:bodyPr>
            <a:p>
              <a:pPr>
                <a:lnSpc>
                  <a:spcPct val="100000"/>
                </a:lnSpc>
              </a:pPr>
              <a:r>
                <a:rPr lang="zh-CN" altLang="en-US" sz="2400">
                  <a:solidFill>
                    <a:srgbClr val="FF7F7F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二、幼儿期身心保健</a:t>
              </a:r>
              <a:endParaRPr lang="zh-CN" altLang="en-US" sz="2400">
                <a:solidFill>
                  <a:srgbClr val="FF7F7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467" y="494"/>
              <a:ext cx="1416" cy="680"/>
              <a:chOff x="467" y="579"/>
              <a:chExt cx="1416" cy="680"/>
            </a:xfrm>
          </p:grpSpPr>
          <p:sp>
            <p:nvSpPr>
              <p:cNvPr id="7" name="对角圆角矩形 6"/>
              <p:cNvSpPr/>
              <p:nvPr/>
            </p:nvSpPr>
            <p:spPr>
              <a:xfrm>
                <a:off x="467" y="579"/>
                <a:ext cx="1417" cy="680"/>
              </a:xfrm>
              <a:prstGeom prst="round2DiagRect">
                <a:avLst>
                  <a:gd name="adj1" fmla="val 50000"/>
                  <a:gd name="adj2" fmla="val 0"/>
                </a:avLst>
              </a:prstGeom>
              <a:solidFill>
                <a:srgbClr val="FF7F7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1718" tIns="30858" rIns="61718" bIns="30858" numCol="1" spcCol="0" rtlCol="0" fromWordArt="0" anchor="ctr" anchorCtr="0" forceAA="0" compatLnSpc="1">
                <a:noAutofit/>
              </a:bodyPr>
              <a:p>
                <a:pPr algn="ctr"/>
                <a:endParaRPr lang="zh-CN" altLang="en-US" sz="2025" b="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pic>
            <p:nvPicPr>
              <p:cNvPr id="8" name="图片 7"/>
              <p:cNvPicPr/>
              <p:nvPr/>
            </p:nvPicPr>
            <p:blipFill>
              <a:blip r:embed="rId1" cstate="print">
                <a:biLevel thresh="25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92" y="692"/>
                <a:ext cx="567" cy="454"/>
              </a:xfrm>
              <a:prstGeom prst="rect">
                <a:avLst/>
              </a:prstGeom>
            </p:spPr>
          </p:pic>
        </p:grpSp>
      </p:grpSp>
      <p:pic>
        <p:nvPicPr>
          <p:cNvPr id="4" name="图片 3" descr="3b32313534373033343be8af95e58982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75665" y="1356360"/>
            <a:ext cx="540000" cy="54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5665" y="4684395"/>
            <a:ext cx="10440000" cy="922020"/>
          </a:xfrm>
          <a:prstGeom prst="rect">
            <a:avLst/>
          </a:prstGeom>
        </p:spPr>
        <p:txBody>
          <a:bodyPr wrap="square">
            <a:spAutoFit/>
          </a:bodyPr>
          <a:p>
            <a:pPr indent="457200" algn="just" fontAlgn="auto">
              <a:lnSpc>
                <a:spcPct val="150000"/>
              </a:lnSpc>
              <a:spcAft>
                <a:spcPts val="0"/>
              </a:spcAft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 Regular" panose="02020603050405020304" charset="0"/>
                <a:ea typeface="微软雅黑" panose="020B0503020204020204" charset="-122"/>
                <a:cs typeface="Times New Roman Regular" panose="02020603050405020304" charset="0"/>
              </a:rPr>
              <a:t>幼儿常见的心理行为问题包括违拗、发脾气和破坏性行为等，家长应针对原因采取有效措施进行预防或护理。</a:t>
            </a:r>
            <a:endParaRPr dirty="0">
              <a:solidFill>
                <a:schemeClr val="tx1">
                  <a:lumMod val="85000"/>
                  <a:lumOff val="15000"/>
                </a:schemeClr>
              </a:solidFill>
              <a:latin typeface="Times New Roman Regular" panose="02020603050405020304" charset="0"/>
              <a:ea typeface="微软雅黑" panose="020B0503020204020204" charset="-122"/>
              <a:cs typeface="Times New Roman Regular" panose="0202060305040502030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415415" y="3885565"/>
            <a:ext cx="7062470" cy="476885"/>
          </a:xfrm>
          <a:prstGeom prst="rect">
            <a:avLst/>
          </a:prstGeom>
        </p:spPr>
        <p:txBody>
          <a:bodyPr wrap="square" anchor="ctr" anchorCtr="0">
            <a:noAutofit/>
          </a:bodyPr>
          <a:p>
            <a:r>
              <a:rPr lang="zh-CN" altLang="en-US" sz="2000" b="1">
                <a:solidFill>
                  <a:srgbClr val="FF7F7F"/>
                </a:solidFill>
                <a:latin typeface="微软雅黑" panose="020B0503020204020204" charset="-122"/>
                <a:ea typeface="微软雅黑" panose="020B0503020204020204" charset="-122"/>
              </a:rPr>
              <a:t>（五）防治常见的心理行为问题</a:t>
            </a:r>
            <a:endParaRPr lang="zh-CN" altLang="en-US" sz="2000" b="1">
              <a:solidFill>
                <a:srgbClr val="FF7F7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0" name="图片 9" descr="3b32313534373033343be8af95e58982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75665" y="3822700"/>
            <a:ext cx="540000" cy="540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9" advTm="5102">
        <p:comb/>
      </p:transition>
    </mc:Choice>
    <mc:Fallback>
      <p:transition advTm="5102">
        <p:comb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7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8" grpId="0"/>
      <p:bldP spid="3" grpId="0"/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75665" y="2218055"/>
            <a:ext cx="10440000" cy="1337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 fontAlgn="auto">
              <a:lnSpc>
                <a:spcPct val="150000"/>
              </a:lnSpc>
              <a:spcAft>
                <a:spcPts val="0"/>
              </a:spcAft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 Regular" panose="02020603050405020304" charset="0"/>
                <a:ea typeface="微软雅黑" panose="020B0503020204020204" charset="-122"/>
                <a:cs typeface="Times New Roman Regular" panose="02020603050405020304" charset="0"/>
              </a:rPr>
              <a:t>幼儿生长发育较婴儿期稍慢，但是动作发展非常迅速。能积极理解语言，是口语发展的关键。幼儿的自我意识也开始形成，除了简单的情绪反应以外，开始有一些比较复杂的情感体验，有了羞怯感、同情心和嫉妒心。</a:t>
            </a:r>
            <a:endParaRPr dirty="0">
              <a:solidFill>
                <a:schemeClr val="tx1">
                  <a:lumMod val="85000"/>
                  <a:lumOff val="15000"/>
                </a:schemeClr>
              </a:solidFill>
              <a:latin typeface="Times New Roman Regular" panose="02020603050405020304" charset="0"/>
              <a:ea typeface="微软雅黑" panose="020B0503020204020204" charset="-122"/>
              <a:cs typeface="Times New Roman Regular" panose="02020603050405020304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415415" y="1419225"/>
            <a:ext cx="7062470" cy="476885"/>
          </a:xfrm>
          <a:prstGeom prst="rect">
            <a:avLst/>
          </a:prstGeom>
        </p:spPr>
        <p:txBody>
          <a:bodyPr wrap="square" anchor="ctr" anchorCtr="0">
            <a:noAutofit/>
          </a:bodyPr>
          <a:lstStyle/>
          <a:p>
            <a:r>
              <a:rPr lang="zh-CN" altLang="en-US" sz="2000" b="1">
                <a:solidFill>
                  <a:srgbClr val="FF7F7F"/>
                </a:solidFill>
                <a:latin typeface="微软雅黑" panose="020B0503020204020204" charset="-122"/>
                <a:ea typeface="微软雅黑" panose="020B0503020204020204" charset="-122"/>
              </a:rPr>
              <a:t>（六）心理保健</a:t>
            </a:r>
            <a:endParaRPr lang="zh-CN" altLang="en-US" sz="2000" b="1">
              <a:solidFill>
                <a:srgbClr val="FF7F7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296545" y="259715"/>
            <a:ext cx="11490325" cy="539750"/>
            <a:chOff x="467" y="409"/>
            <a:chExt cx="18095" cy="850"/>
          </a:xfrm>
        </p:grpSpPr>
        <p:sp>
          <p:nvSpPr>
            <p:cNvPr id="23" name="文本框 22"/>
            <p:cNvSpPr txBox="1"/>
            <p:nvPr/>
          </p:nvSpPr>
          <p:spPr>
            <a:xfrm>
              <a:off x="2122" y="409"/>
              <a:ext cx="16441" cy="850"/>
            </a:xfrm>
            <a:prstGeom prst="rect">
              <a:avLst/>
            </a:prstGeom>
            <a:noFill/>
          </p:spPr>
          <p:txBody>
            <a:bodyPr wrap="square" rtlCol="0" anchor="ctr" anchorCtr="0">
              <a:noAutofit/>
            </a:bodyPr>
            <a:p>
              <a:pPr>
                <a:lnSpc>
                  <a:spcPct val="100000"/>
                </a:lnSpc>
              </a:pPr>
              <a:r>
                <a:rPr lang="zh-CN" altLang="en-US" sz="2400">
                  <a:solidFill>
                    <a:srgbClr val="FF7F7F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二、幼儿期身心保健</a:t>
              </a:r>
              <a:endParaRPr lang="zh-CN" altLang="en-US" sz="2400">
                <a:solidFill>
                  <a:srgbClr val="FF7F7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467" y="494"/>
              <a:ext cx="1416" cy="680"/>
              <a:chOff x="467" y="579"/>
              <a:chExt cx="1416" cy="680"/>
            </a:xfrm>
          </p:grpSpPr>
          <p:sp>
            <p:nvSpPr>
              <p:cNvPr id="7" name="对角圆角矩形 6"/>
              <p:cNvSpPr/>
              <p:nvPr/>
            </p:nvSpPr>
            <p:spPr>
              <a:xfrm>
                <a:off x="467" y="579"/>
                <a:ext cx="1417" cy="680"/>
              </a:xfrm>
              <a:prstGeom prst="round2DiagRect">
                <a:avLst>
                  <a:gd name="adj1" fmla="val 50000"/>
                  <a:gd name="adj2" fmla="val 0"/>
                </a:avLst>
              </a:prstGeom>
              <a:solidFill>
                <a:srgbClr val="FF7F7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1718" tIns="30858" rIns="61718" bIns="30858" numCol="1" spcCol="0" rtlCol="0" fromWordArt="0" anchor="ctr" anchorCtr="0" forceAA="0" compatLnSpc="1">
                <a:noAutofit/>
              </a:bodyPr>
              <a:p>
                <a:pPr algn="ctr"/>
                <a:endParaRPr lang="zh-CN" altLang="en-US" sz="2025" b="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pic>
            <p:nvPicPr>
              <p:cNvPr id="8" name="图片 7"/>
              <p:cNvPicPr/>
              <p:nvPr/>
            </p:nvPicPr>
            <p:blipFill>
              <a:blip r:embed="rId1" cstate="print">
                <a:biLevel thresh="25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92" y="692"/>
                <a:ext cx="567" cy="454"/>
              </a:xfrm>
              <a:prstGeom prst="rect">
                <a:avLst/>
              </a:prstGeom>
            </p:spPr>
          </p:pic>
        </p:grpSp>
      </p:grpSp>
      <p:pic>
        <p:nvPicPr>
          <p:cNvPr id="4" name="图片 3" descr="3b32313534373033343be8af95e58982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75665" y="1356360"/>
            <a:ext cx="540000" cy="540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9" advTm="5102">
        <p:comb/>
      </p:transition>
    </mc:Choice>
    <mc:Fallback>
      <p:transition advTm="5102">
        <p:comb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296545" y="259715"/>
            <a:ext cx="11490325" cy="539750"/>
            <a:chOff x="467" y="409"/>
            <a:chExt cx="18095" cy="850"/>
          </a:xfrm>
        </p:grpSpPr>
        <p:sp>
          <p:nvSpPr>
            <p:cNvPr id="23" name="文本框 22"/>
            <p:cNvSpPr txBox="1"/>
            <p:nvPr/>
          </p:nvSpPr>
          <p:spPr>
            <a:xfrm>
              <a:off x="2122" y="409"/>
              <a:ext cx="16441" cy="850"/>
            </a:xfrm>
            <a:prstGeom prst="rect">
              <a:avLst/>
            </a:prstGeom>
            <a:noFill/>
          </p:spPr>
          <p:txBody>
            <a:bodyPr wrap="square" rtlCol="0" anchor="ctr" anchorCtr="0">
              <a:noAutofit/>
            </a:bodyPr>
            <a:p>
              <a:pPr>
                <a:lnSpc>
                  <a:spcPct val="100000"/>
                </a:lnSpc>
              </a:pPr>
              <a:r>
                <a:rPr lang="zh-CN" altLang="en-US" sz="2400">
                  <a:solidFill>
                    <a:srgbClr val="FF7F7F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三、学龄前期儿童身心保健</a:t>
              </a:r>
              <a:endParaRPr lang="zh-CN" altLang="en-US" sz="2400">
                <a:solidFill>
                  <a:srgbClr val="FF7F7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467" y="494"/>
              <a:ext cx="1416" cy="680"/>
              <a:chOff x="467" y="579"/>
              <a:chExt cx="1416" cy="680"/>
            </a:xfrm>
          </p:grpSpPr>
          <p:sp>
            <p:nvSpPr>
              <p:cNvPr id="7" name="对角圆角矩形 6"/>
              <p:cNvSpPr/>
              <p:nvPr/>
            </p:nvSpPr>
            <p:spPr>
              <a:xfrm>
                <a:off x="467" y="579"/>
                <a:ext cx="1417" cy="680"/>
              </a:xfrm>
              <a:prstGeom prst="round2DiagRect">
                <a:avLst>
                  <a:gd name="adj1" fmla="val 50000"/>
                  <a:gd name="adj2" fmla="val 0"/>
                </a:avLst>
              </a:prstGeom>
              <a:solidFill>
                <a:srgbClr val="FF7F7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1718" tIns="30858" rIns="61718" bIns="30858" numCol="1" spcCol="0" rtlCol="0" fromWordArt="0" anchor="ctr" anchorCtr="0" forceAA="0" compatLnSpc="1">
                <a:noAutofit/>
              </a:bodyPr>
              <a:p>
                <a:pPr algn="ctr"/>
                <a:endParaRPr lang="zh-CN" altLang="en-US" sz="2025" b="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pic>
            <p:nvPicPr>
              <p:cNvPr id="8" name="图片 7"/>
              <p:cNvPicPr/>
              <p:nvPr/>
            </p:nvPicPr>
            <p:blipFill>
              <a:blip r:embed="rId1" cstate="print">
                <a:biLevel thresh="25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92" y="692"/>
                <a:ext cx="567" cy="454"/>
              </a:xfrm>
              <a:prstGeom prst="rect">
                <a:avLst/>
              </a:prstGeom>
            </p:spPr>
          </p:pic>
        </p:grpSp>
      </p:grpSp>
      <p:sp>
        <p:nvSpPr>
          <p:cNvPr id="3" name="矩形 2"/>
          <p:cNvSpPr/>
          <p:nvPr/>
        </p:nvSpPr>
        <p:spPr>
          <a:xfrm>
            <a:off x="875665" y="2218055"/>
            <a:ext cx="10440000" cy="922020"/>
          </a:xfrm>
          <a:prstGeom prst="rect">
            <a:avLst/>
          </a:prstGeom>
        </p:spPr>
        <p:txBody>
          <a:bodyPr wrap="square">
            <a:spAutoFit/>
          </a:bodyPr>
          <a:p>
            <a:pPr indent="457200" algn="just" fontAlgn="auto">
              <a:lnSpc>
                <a:spcPct val="150000"/>
              </a:lnSpc>
              <a:spcAft>
                <a:spcPts val="0"/>
              </a:spcAft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 Regular" panose="02020603050405020304" charset="0"/>
                <a:ea typeface="微软雅黑" panose="020B0503020204020204" charset="-122"/>
                <a:cs typeface="Times New Roman Regular" panose="02020603050405020304" charset="0"/>
              </a:rPr>
              <a:t>学龄前儿童饮食接近成人，食物品种要多样化，并做到粗、细、荤、素搭配，保证能量和蛋白质的摄入。注意培养儿童良好的饮食习惯和进餐礼仪。</a:t>
            </a:r>
            <a:endParaRPr dirty="0">
              <a:solidFill>
                <a:schemeClr val="tx1">
                  <a:lumMod val="85000"/>
                  <a:lumOff val="15000"/>
                </a:schemeClr>
              </a:solidFill>
              <a:latin typeface="Times New Roman Regular" panose="02020603050405020304" charset="0"/>
              <a:ea typeface="微软雅黑" panose="020B0503020204020204" charset="-122"/>
              <a:cs typeface="Times New Roman Regular" panose="0202060305040502030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415415" y="1419225"/>
            <a:ext cx="7062470" cy="476885"/>
          </a:xfrm>
          <a:prstGeom prst="rect">
            <a:avLst/>
          </a:prstGeom>
        </p:spPr>
        <p:txBody>
          <a:bodyPr wrap="square" anchor="ctr" anchorCtr="0">
            <a:noAutofit/>
          </a:bodyPr>
          <a:p>
            <a:r>
              <a:rPr lang="zh-CN" altLang="en-US" sz="2000" b="1">
                <a:solidFill>
                  <a:srgbClr val="FF7F7F"/>
                </a:solidFill>
                <a:latin typeface="微软雅黑" panose="020B0503020204020204" charset="-122"/>
                <a:ea typeface="微软雅黑" panose="020B0503020204020204" charset="-122"/>
              </a:rPr>
              <a:t>（一）合理营养</a:t>
            </a:r>
            <a:endParaRPr lang="zh-CN" altLang="en-US" sz="2000" b="1">
              <a:solidFill>
                <a:srgbClr val="FF7F7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0" name="图片 9" descr="3b32313534373033343be8af95e58982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75665" y="1356360"/>
            <a:ext cx="540000" cy="540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9" advTm="5102">
        <p:comb/>
      </p:transition>
    </mc:Choice>
    <mc:Fallback>
      <p:transition advTm="5102">
        <p:comb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7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椭圆 2"/>
          <p:cNvSpPr/>
          <p:nvPr>
            <p:custDataLst>
              <p:tags r:id="rId1"/>
            </p:custDataLst>
          </p:nvPr>
        </p:nvSpPr>
        <p:spPr>
          <a:xfrm>
            <a:off x="9498965" y="2787015"/>
            <a:ext cx="1559560" cy="1559560"/>
          </a:xfrm>
          <a:prstGeom prst="ellipse">
            <a:avLst/>
          </a:prstGeom>
          <a:solidFill>
            <a:srgbClr val="FF7F7F"/>
          </a:solidFill>
          <a:ln>
            <a:noFill/>
          </a:ln>
        </p:spPr>
        <p:style>
          <a:lnRef idx="2">
            <a:srgbClr val="7578EC">
              <a:shade val="50000"/>
            </a:srgbClr>
          </a:lnRef>
          <a:fillRef idx="1">
            <a:srgbClr val="7578EC"/>
          </a:fillRef>
          <a:effectRef idx="0">
            <a:srgbClr val="7578EC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7" name="椭圆 6"/>
          <p:cNvSpPr/>
          <p:nvPr>
            <p:custDataLst>
              <p:tags r:id="rId2"/>
            </p:custDataLst>
          </p:nvPr>
        </p:nvSpPr>
        <p:spPr>
          <a:xfrm>
            <a:off x="9646285" y="2934335"/>
            <a:ext cx="1264920" cy="1264920"/>
          </a:xfrm>
          <a:prstGeom prst="ellipse">
            <a:avLst/>
          </a:prstGeom>
          <a:solidFill>
            <a:srgbClr val="FFFFFF"/>
          </a:solidFill>
          <a:ln>
            <a:noFill/>
          </a:ln>
          <a:effectLst>
            <a:outerShdw blurRad="177800" dist="50800" dir="5400000" algn="ctr" rotWithShape="0">
              <a:srgbClr val="000000">
                <a:alpha val="30000"/>
              </a:srgbClr>
            </a:outerShdw>
          </a:effectLst>
        </p:spPr>
        <p:style>
          <a:lnRef idx="2">
            <a:srgbClr val="7578EC">
              <a:shade val="50000"/>
            </a:srgbClr>
          </a:lnRef>
          <a:fillRef idx="1">
            <a:srgbClr val="7578EC"/>
          </a:fillRef>
          <a:effectRef idx="0">
            <a:srgbClr val="7578EC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pic>
        <p:nvPicPr>
          <p:cNvPr id="11" name="图片 10" descr="343435383037343b343533303738313bb1e3c0fbccf9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918700" y="3206750"/>
            <a:ext cx="720090" cy="720090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24000"/>
              </a:srgbClr>
            </a:outerShdw>
          </a:effectLst>
        </p:spPr>
      </p:pic>
      <p:sp>
        <p:nvSpPr>
          <p:cNvPr id="8" name="椭圆 7"/>
          <p:cNvSpPr/>
          <p:nvPr>
            <p:custDataLst>
              <p:tags r:id="rId6"/>
            </p:custDataLst>
          </p:nvPr>
        </p:nvSpPr>
        <p:spPr>
          <a:xfrm>
            <a:off x="8089900" y="2618105"/>
            <a:ext cx="617855" cy="617855"/>
          </a:xfrm>
          <a:prstGeom prst="ellipse">
            <a:avLst/>
          </a:prstGeom>
          <a:solidFill>
            <a:srgbClr val="FF7F7F"/>
          </a:solidFill>
          <a:ln>
            <a:noFill/>
          </a:ln>
          <a:effectLst>
            <a:outerShdw blurRad="88900" dist="50800" dir="5400000" algn="ctr" rotWithShape="0">
              <a:srgbClr val="000000">
                <a:alpha val="22000"/>
              </a:srgbClr>
            </a:outerShdw>
          </a:effectLst>
        </p:spPr>
        <p:style>
          <a:lnRef idx="2">
            <a:srgbClr val="7578EC">
              <a:shade val="50000"/>
            </a:srgbClr>
          </a:lnRef>
          <a:fillRef idx="1">
            <a:srgbClr val="7578EC"/>
          </a:fillRef>
          <a:effectRef idx="0">
            <a:srgbClr val="7578EC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7"/>
            </p:custDataLst>
          </p:nvPr>
        </p:nvSpPr>
        <p:spPr>
          <a:xfrm>
            <a:off x="5967730" y="2265045"/>
            <a:ext cx="1887220" cy="353060"/>
          </a:xfrm>
          <a:prstGeom prst="rect">
            <a:avLst/>
          </a:prstGeom>
          <a:noFill/>
        </p:spPr>
        <p:txBody>
          <a:bodyPr wrap="square" bIns="0" rtlCol="0">
            <a:noAutofit/>
          </a:bodyPr>
          <a:p>
            <a:pPr algn="r"/>
            <a:r>
              <a:rPr lang="zh-CN" altLang="en-US" sz="1900" b="1">
                <a:solidFill>
                  <a:schemeClr val="accent5"/>
                </a:solidFill>
                <a:uFillTx/>
                <a:latin typeface="Microsoft YaHei Bold" panose="020B0503020204020204" charset="-122"/>
                <a:ea typeface="Microsoft YaHei Bold" panose="020B0503020204020204" charset="-122"/>
              </a:rPr>
              <a:t>1. 自理能力</a:t>
            </a:r>
            <a:endParaRPr lang="zh-CN" altLang="en-US" sz="1900" b="1">
              <a:solidFill>
                <a:schemeClr val="accent5"/>
              </a:solidFill>
              <a:uFillTx/>
              <a:latin typeface="Microsoft YaHei Bold" panose="020B0503020204020204" charset="-122"/>
              <a:ea typeface="Microsoft YaHei Bold" panose="020B0503020204020204" charset="-122"/>
            </a:endParaRPr>
          </a:p>
        </p:txBody>
      </p:sp>
      <p:sp>
        <p:nvSpPr>
          <p:cNvPr id="14" name="文本框 13"/>
          <p:cNvSpPr txBox="1"/>
          <p:nvPr>
            <p:custDataLst>
              <p:tags r:id="rId8"/>
            </p:custDataLst>
          </p:nvPr>
        </p:nvSpPr>
        <p:spPr>
          <a:xfrm>
            <a:off x="875665" y="2684780"/>
            <a:ext cx="6979285" cy="1146810"/>
          </a:xfrm>
          <a:prstGeom prst="rect">
            <a:avLst/>
          </a:prstGeom>
          <a:noFill/>
        </p:spPr>
        <p:txBody>
          <a:bodyPr wrap="square" rtlCol="0">
            <a:normAutofit/>
          </a:bodyPr>
          <a:p>
            <a:pPr algn="r" fontAlgn="auto">
              <a:lnSpc>
                <a:spcPct val="130000"/>
              </a:lnSpc>
              <a:spcAft>
                <a:spcPts val="1000"/>
              </a:spcAft>
            </a:pPr>
            <a:r>
              <a:rPr lang="zh-CN" altLang="en-US" sz="1600">
                <a:solidFill>
                  <a:schemeClr val="tx1"/>
                </a:solidFill>
                <a:uFillTx/>
                <a:latin typeface="Microsoft YaHei" panose="020B0503020204020204" charset="-122"/>
                <a:ea typeface="Microsoft YaHei Regular" panose="020B0503020204020204" charset="-122"/>
                <a:sym typeface="微软雅黑" panose="020B0503020204020204" charset="-122"/>
              </a:rPr>
              <a:t>学龄前儿童已有部分自理能力，如进食、洗脸、刷牙、穿衣、如厕等，但其动作缓慢、不协调，常需他人帮助，可能要花费比成人更多的时间和精力，此时仍应鼓励儿童自理，不能包办。</a:t>
            </a:r>
            <a:endParaRPr lang="zh-CN" altLang="en-US" sz="1600">
              <a:solidFill>
                <a:schemeClr val="tx1"/>
              </a:solidFill>
              <a:uFillTx/>
              <a:latin typeface="Microsoft YaHei" panose="020B0503020204020204" charset="-122"/>
              <a:ea typeface="Microsoft YaHei Regular" panose="020B0503020204020204" charset="-122"/>
              <a:sym typeface="微软雅黑" panose="020B0503020204020204" charset="-122"/>
            </a:endParaRPr>
          </a:p>
        </p:txBody>
      </p:sp>
      <p:sp>
        <p:nvSpPr>
          <p:cNvPr id="19" name="文本框 18"/>
          <p:cNvSpPr txBox="1"/>
          <p:nvPr>
            <p:custDataLst>
              <p:tags r:id="rId9"/>
            </p:custDataLst>
          </p:nvPr>
        </p:nvSpPr>
        <p:spPr>
          <a:xfrm>
            <a:off x="8144828" y="2764790"/>
            <a:ext cx="508000" cy="322580"/>
          </a:xfrm>
          <a:prstGeom prst="rect">
            <a:avLst/>
          </a:prstGeom>
          <a:noFill/>
        </p:spPr>
        <p:txBody>
          <a:bodyPr wrap="square" bIns="0" rtlCol="0">
            <a:normAutofit fontScale="80000"/>
          </a:bodyPr>
          <a:p>
            <a:r>
              <a:rPr lang="en-US" altLang="zh-CN" sz="2000" spc="300">
                <a:solidFill>
                  <a:srgbClr val="FFFFFF"/>
                </a:solidFill>
                <a:uFillTx/>
                <a:latin typeface="思源黑体 CN Regular" panose="020B0500000000000000" charset="-122"/>
                <a:ea typeface="思源黑体 CN Regular" panose="020B0500000000000000" charset="-122"/>
              </a:rPr>
              <a:t>01</a:t>
            </a:r>
            <a:endParaRPr lang="en-US" altLang="zh-CN" sz="2000" spc="300">
              <a:solidFill>
                <a:srgbClr val="FFFFFF"/>
              </a:solidFill>
              <a:uFillTx/>
              <a:latin typeface="思源黑体 CN Regular" panose="020B0500000000000000" charset="-122"/>
              <a:ea typeface="思源黑体 CN Regular" panose="020B0500000000000000" charset="-122"/>
            </a:endParaRPr>
          </a:p>
        </p:txBody>
      </p:sp>
      <p:sp>
        <p:nvSpPr>
          <p:cNvPr id="9" name="椭圆 8"/>
          <p:cNvSpPr/>
          <p:nvPr>
            <p:custDataLst>
              <p:tags r:id="rId10"/>
            </p:custDataLst>
          </p:nvPr>
        </p:nvSpPr>
        <p:spPr>
          <a:xfrm>
            <a:off x="8089900" y="3893185"/>
            <a:ext cx="617855" cy="617855"/>
          </a:xfrm>
          <a:prstGeom prst="ellipse">
            <a:avLst/>
          </a:prstGeom>
          <a:solidFill>
            <a:schemeClr val="accent5"/>
          </a:solidFill>
          <a:ln>
            <a:noFill/>
          </a:ln>
          <a:effectLst>
            <a:outerShdw blurRad="88900" dist="50800" dir="5400000" algn="ctr" rotWithShape="0">
              <a:srgbClr val="000000">
                <a:alpha val="22000"/>
              </a:srgbClr>
            </a:outerShdw>
          </a:effectLst>
        </p:spPr>
        <p:style>
          <a:lnRef idx="2">
            <a:srgbClr val="7578EC">
              <a:shade val="50000"/>
            </a:srgbClr>
          </a:lnRef>
          <a:fillRef idx="1">
            <a:srgbClr val="7578EC"/>
          </a:fillRef>
          <a:effectRef idx="0">
            <a:srgbClr val="7578EC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5" name="文本框 14"/>
          <p:cNvSpPr txBox="1"/>
          <p:nvPr>
            <p:custDataLst>
              <p:tags r:id="rId11"/>
            </p:custDataLst>
          </p:nvPr>
        </p:nvSpPr>
        <p:spPr>
          <a:xfrm>
            <a:off x="5967730" y="3898900"/>
            <a:ext cx="1887220" cy="353060"/>
          </a:xfrm>
          <a:prstGeom prst="rect">
            <a:avLst/>
          </a:prstGeom>
          <a:noFill/>
        </p:spPr>
        <p:txBody>
          <a:bodyPr wrap="square" bIns="0" rtlCol="0">
            <a:noAutofit/>
          </a:bodyPr>
          <a:p>
            <a:pPr algn="r"/>
            <a:r>
              <a:rPr lang="zh-CN" altLang="en-US" sz="1900" b="1">
                <a:solidFill>
                  <a:srgbClr val="FF7F7F"/>
                </a:solidFill>
                <a:uFillTx/>
                <a:latin typeface="Microsoft YaHei Bold" panose="020B0503020204020204" charset="-122"/>
                <a:ea typeface="Microsoft YaHei Bold" panose="020B0503020204020204" charset="-122"/>
              </a:rPr>
              <a:t>2. 睡眠</a:t>
            </a:r>
            <a:endParaRPr lang="zh-CN" altLang="en-US" sz="1900" b="1">
              <a:solidFill>
                <a:srgbClr val="FF7F7F"/>
              </a:solidFill>
              <a:uFillTx/>
              <a:latin typeface="Microsoft YaHei Bold" panose="020B0503020204020204" charset="-122"/>
              <a:ea typeface="Microsoft YaHei Bold" panose="020B0503020204020204" charset="-122"/>
            </a:endParaRPr>
          </a:p>
        </p:txBody>
      </p:sp>
      <p:sp>
        <p:nvSpPr>
          <p:cNvPr id="16" name="文本框 15"/>
          <p:cNvSpPr txBox="1"/>
          <p:nvPr>
            <p:custDataLst>
              <p:tags r:id="rId12"/>
            </p:custDataLst>
          </p:nvPr>
        </p:nvSpPr>
        <p:spPr>
          <a:xfrm>
            <a:off x="875665" y="4318635"/>
            <a:ext cx="6979285" cy="9874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r" fontAlgn="auto">
              <a:lnSpc>
                <a:spcPct val="130000"/>
              </a:lnSpc>
              <a:spcAft>
                <a:spcPts val="1000"/>
              </a:spcAft>
            </a:pPr>
            <a:r>
              <a:rPr lang="zh-CN" altLang="en-US" sz="1600">
                <a:solidFill>
                  <a:schemeClr val="tx1"/>
                </a:solidFill>
                <a:uFillTx/>
                <a:latin typeface="Microsoft YaHei" panose="020B0503020204020204" charset="-122"/>
                <a:ea typeface="Microsoft YaHei Regular" panose="020B0503020204020204" charset="-122"/>
                <a:sym typeface="微软雅黑" panose="020B0503020204020204" charset="-122"/>
              </a:rPr>
              <a:t>学龄前儿童想象力极其丰富，可导致儿童怕黑、做噩梦等。儿童不敢一个人在卧室睡觉，常需成人陪伴。成人可在儿童入睡前与其进行一些轻松、愉快的活动，以减轻紧张情绪。卧室内可开一盏小灯。</a:t>
            </a:r>
            <a:endParaRPr lang="zh-CN" altLang="en-US" sz="1600">
              <a:solidFill>
                <a:schemeClr val="tx1"/>
              </a:solidFill>
              <a:uFillTx/>
              <a:latin typeface="Microsoft YaHei" panose="020B0503020204020204" charset="-122"/>
              <a:ea typeface="Microsoft YaHei Regular" panose="020B0503020204020204" charset="-122"/>
              <a:sym typeface="微软雅黑" panose="020B0503020204020204" charset="-122"/>
            </a:endParaRPr>
          </a:p>
        </p:txBody>
      </p:sp>
      <p:sp>
        <p:nvSpPr>
          <p:cNvPr id="21" name="文本框 20"/>
          <p:cNvSpPr txBox="1"/>
          <p:nvPr>
            <p:custDataLst>
              <p:tags r:id="rId13"/>
            </p:custDataLst>
          </p:nvPr>
        </p:nvSpPr>
        <p:spPr>
          <a:xfrm>
            <a:off x="8144828" y="4041140"/>
            <a:ext cx="508000" cy="322580"/>
          </a:xfrm>
          <a:prstGeom prst="rect">
            <a:avLst/>
          </a:prstGeom>
          <a:noFill/>
        </p:spPr>
        <p:txBody>
          <a:bodyPr wrap="square" bIns="0" rtlCol="0">
            <a:normAutofit fontScale="80000"/>
          </a:bodyPr>
          <a:p>
            <a:r>
              <a:rPr lang="en-US" altLang="zh-CN" sz="2000" spc="300">
                <a:solidFill>
                  <a:srgbClr val="FFFFFF"/>
                </a:solidFill>
                <a:uFillTx/>
                <a:latin typeface="思源黑体 CN Regular" panose="020B0500000000000000" charset="-122"/>
                <a:ea typeface="思源黑体 CN Regular" panose="020B0500000000000000" charset="-122"/>
              </a:rPr>
              <a:t>02</a:t>
            </a:r>
            <a:endParaRPr lang="en-US" altLang="zh-CN" sz="2000" spc="300">
              <a:solidFill>
                <a:srgbClr val="FFFFFF"/>
              </a:solidFill>
              <a:uFillTx/>
              <a:latin typeface="思源黑体 CN Regular" panose="020B0500000000000000" charset="-122"/>
              <a:ea typeface="思源黑体 CN Regular" panose="020B0500000000000000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96545" y="259715"/>
            <a:ext cx="11490325" cy="539750"/>
            <a:chOff x="467" y="409"/>
            <a:chExt cx="18095" cy="850"/>
          </a:xfrm>
        </p:grpSpPr>
        <p:sp>
          <p:nvSpPr>
            <p:cNvPr id="23" name="文本框 22"/>
            <p:cNvSpPr txBox="1"/>
            <p:nvPr/>
          </p:nvSpPr>
          <p:spPr>
            <a:xfrm>
              <a:off x="2122" y="409"/>
              <a:ext cx="16441" cy="850"/>
            </a:xfrm>
            <a:prstGeom prst="rect">
              <a:avLst/>
            </a:prstGeom>
            <a:noFill/>
          </p:spPr>
          <p:txBody>
            <a:bodyPr wrap="square" rtlCol="0" anchor="ctr" anchorCtr="0">
              <a:noAutofit/>
            </a:bodyPr>
            <a:p>
              <a:pPr>
                <a:lnSpc>
                  <a:spcPct val="100000"/>
                </a:lnSpc>
              </a:pPr>
              <a:r>
                <a:rPr lang="zh-CN" altLang="en-US" sz="2400">
                  <a:solidFill>
                    <a:srgbClr val="FF7F7F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三、学龄前期儿童身心保健</a:t>
              </a:r>
              <a:endParaRPr lang="zh-CN" altLang="en-US" sz="2400">
                <a:solidFill>
                  <a:srgbClr val="FF7F7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467" y="494"/>
              <a:ext cx="1416" cy="680"/>
              <a:chOff x="467" y="579"/>
              <a:chExt cx="1416" cy="680"/>
            </a:xfrm>
          </p:grpSpPr>
          <p:sp>
            <p:nvSpPr>
              <p:cNvPr id="4" name="对角圆角矩形 3"/>
              <p:cNvSpPr/>
              <p:nvPr/>
            </p:nvSpPr>
            <p:spPr>
              <a:xfrm>
                <a:off x="467" y="579"/>
                <a:ext cx="1417" cy="680"/>
              </a:xfrm>
              <a:prstGeom prst="round2DiagRect">
                <a:avLst>
                  <a:gd name="adj1" fmla="val 50000"/>
                  <a:gd name="adj2" fmla="val 0"/>
                </a:avLst>
              </a:prstGeom>
              <a:solidFill>
                <a:srgbClr val="FF7F7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1718" tIns="30858" rIns="61718" bIns="30858" numCol="1" spcCol="0" rtlCol="0" fromWordArt="0" anchor="ctr" anchorCtr="0" forceAA="0" compatLnSpc="1">
                <a:noAutofit/>
              </a:bodyPr>
              <a:p>
                <a:pPr algn="ctr"/>
                <a:endParaRPr lang="zh-CN" altLang="en-US" sz="2025" b="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pic>
            <p:nvPicPr>
              <p:cNvPr id="5" name="图片 4"/>
              <p:cNvPicPr/>
              <p:nvPr/>
            </p:nvPicPr>
            <p:blipFill>
              <a:blip r:embed="rId14" cstate="print">
                <a:biLevel thresh="25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92" y="692"/>
                <a:ext cx="567" cy="454"/>
              </a:xfrm>
              <a:prstGeom prst="rect">
                <a:avLst/>
              </a:prstGeom>
            </p:spPr>
          </p:pic>
        </p:grpSp>
      </p:grpSp>
      <p:sp>
        <p:nvSpPr>
          <p:cNvPr id="10" name="矩形 9"/>
          <p:cNvSpPr/>
          <p:nvPr/>
        </p:nvSpPr>
        <p:spPr>
          <a:xfrm>
            <a:off x="1415415" y="1419225"/>
            <a:ext cx="7062470" cy="476885"/>
          </a:xfrm>
          <a:prstGeom prst="rect">
            <a:avLst/>
          </a:prstGeom>
        </p:spPr>
        <p:txBody>
          <a:bodyPr wrap="square" anchor="ctr" anchorCtr="0">
            <a:noAutofit/>
          </a:bodyPr>
          <a:p>
            <a:r>
              <a:rPr lang="zh-CN" altLang="en-US" sz="2000" b="1">
                <a:solidFill>
                  <a:srgbClr val="FF7F7F"/>
                </a:solidFill>
                <a:latin typeface="微软雅黑" panose="020B0503020204020204" charset="-122"/>
                <a:ea typeface="微软雅黑" panose="020B0503020204020204" charset="-122"/>
              </a:rPr>
              <a:t>（二）日常护理</a:t>
            </a:r>
            <a:endParaRPr lang="zh-CN" altLang="en-US" sz="2000" b="1">
              <a:solidFill>
                <a:srgbClr val="FF7F7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3" name="图片 12" descr="3b32313534373033343be8af95e58982"/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875665" y="1356360"/>
            <a:ext cx="540000" cy="540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4390" y="2377440"/>
            <a:ext cx="1794510" cy="2103755"/>
          </a:xfrm>
          <a:prstGeom prst="rect">
            <a:avLst/>
          </a:prstGeom>
        </p:spPr>
      </p:pic>
      <p:sp>
        <p:nvSpPr>
          <p:cNvPr id="19" name="TextBox 33"/>
          <p:cNvSpPr txBox="1"/>
          <p:nvPr/>
        </p:nvSpPr>
        <p:spPr>
          <a:xfrm>
            <a:off x="664990" y="631555"/>
            <a:ext cx="3135312" cy="70675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4000" dirty="0">
                <a:solidFill>
                  <a:srgbClr val="FF7F7F"/>
                </a:solidFill>
                <a:latin typeface="微软雅黑" panose="020B0503020204020204" charset="-122"/>
                <a:ea typeface="微软雅黑" panose="020B0503020204020204" charset="-122"/>
              </a:rPr>
              <a:t>目录</a:t>
            </a:r>
            <a:r>
              <a:rPr lang="zh-CN" altLang="en-US" sz="4000" b="1" dirty="0">
                <a:solidFill>
                  <a:srgbClr val="FF7F7F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en-US" altLang="zh-CN" sz="2000" dirty="0">
                <a:solidFill>
                  <a:srgbClr val="FF7F7F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Contents</a:t>
            </a:r>
            <a:endParaRPr lang="en-US" altLang="zh-CN" sz="2000" dirty="0">
              <a:solidFill>
                <a:srgbClr val="FF7F7F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3539490" y="1381125"/>
            <a:ext cx="7469505" cy="510540"/>
            <a:chOff x="5072" y="2085"/>
            <a:chExt cx="6799" cy="804"/>
          </a:xfrm>
        </p:grpSpPr>
        <p:sp>
          <p:nvSpPr>
            <p:cNvPr id="50" name="圆角矩形 3"/>
            <p:cNvSpPr/>
            <p:nvPr/>
          </p:nvSpPr>
          <p:spPr>
            <a:xfrm>
              <a:off x="6433" y="2085"/>
              <a:ext cx="5438" cy="805"/>
            </a:xfrm>
            <a:custGeom>
              <a:avLst/>
              <a:gdLst/>
              <a:ahLst/>
              <a:cxnLst/>
              <a:rect l="l" t="t" r="r" b="b"/>
              <a:pathLst>
                <a:path w="3374954" h="511044">
                  <a:moveTo>
                    <a:pt x="0" y="0"/>
                  </a:moveTo>
                  <a:lnTo>
                    <a:pt x="3312637" y="0"/>
                  </a:lnTo>
                  <a:cubicBezTo>
                    <a:pt x="3347054" y="0"/>
                    <a:pt x="3374954" y="27900"/>
                    <a:pt x="3374954" y="62317"/>
                  </a:cubicBezTo>
                  <a:lnTo>
                    <a:pt x="3374954" y="448727"/>
                  </a:lnTo>
                  <a:cubicBezTo>
                    <a:pt x="3374954" y="483144"/>
                    <a:pt x="3347054" y="511044"/>
                    <a:pt x="3312637" y="511044"/>
                  </a:cubicBezTo>
                  <a:lnTo>
                    <a:pt x="0" y="511044"/>
                  </a:lnTo>
                  <a:lnTo>
                    <a:pt x="255522" y="25552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9828" tIns="49914" rIns="99828" bIns="49914" rtlCol="0" anchor="ctr"/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Microsoft YaHei" panose="020B0503020204020204" charset="-122"/>
                  <a:ea typeface="Microsoft YaHei" panose="020B0503020204020204" charset="-122"/>
                </a:rPr>
                <a:t>绪论</a:t>
              </a:r>
              <a:endParaRPr lang="zh-CN" altLang="en-US" sz="2000" dirty="0">
                <a:solidFill>
                  <a:schemeClr val="bg1"/>
                </a:solidFill>
                <a:latin typeface="Microsoft YaHei" panose="020B0503020204020204" charset="-122"/>
                <a:ea typeface="Microsoft YaHei" panose="020B0503020204020204" charset="-122"/>
              </a:endParaRPr>
            </a:p>
          </p:txBody>
        </p:sp>
        <p:sp>
          <p:nvSpPr>
            <p:cNvPr id="51" name="圆角矩形 1"/>
            <p:cNvSpPr/>
            <p:nvPr/>
          </p:nvSpPr>
          <p:spPr>
            <a:xfrm>
              <a:off x="5072" y="2085"/>
              <a:ext cx="1587" cy="805"/>
            </a:xfrm>
            <a:custGeom>
              <a:avLst/>
              <a:gdLst/>
              <a:ahLst/>
              <a:cxnLst/>
              <a:rect l="l" t="t" r="r" b="b"/>
              <a:pathLst>
                <a:path w="1008112" h="511044">
                  <a:moveTo>
                    <a:pt x="62317" y="0"/>
                  </a:moveTo>
                  <a:lnTo>
                    <a:pt x="432048" y="0"/>
                  </a:lnTo>
                  <a:lnTo>
                    <a:pt x="576064" y="0"/>
                  </a:lnTo>
                  <a:lnTo>
                    <a:pt x="752590" y="0"/>
                  </a:lnTo>
                  <a:lnTo>
                    <a:pt x="1008112" y="255522"/>
                  </a:lnTo>
                  <a:lnTo>
                    <a:pt x="752590" y="511044"/>
                  </a:lnTo>
                  <a:lnTo>
                    <a:pt x="576064" y="511044"/>
                  </a:lnTo>
                  <a:lnTo>
                    <a:pt x="432048" y="511044"/>
                  </a:lnTo>
                  <a:lnTo>
                    <a:pt x="62317" y="511044"/>
                  </a:lnTo>
                  <a:cubicBezTo>
                    <a:pt x="27900" y="511044"/>
                    <a:pt x="0" y="483144"/>
                    <a:pt x="0" y="448727"/>
                  </a:cubicBezTo>
                  <a:lnTo>
                    <a:pt x="0" y="62317"/>
                  </a:lnTo>
                  <a:cubicBezTo>
                    <a:pt x="0" y="27900"/>
                    <a:pt x="27900" y="0"/>
                    <a:pt x="62317" y="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9828" tIns="49914" rIns="323983" bIns="49914" rtlCol="0" anchor="ctr"/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Microsoft YaHei" panose="020B0503020204020204" charset="-122"/>
                  <a:ea typeface="Microsoft YaHei" panose="020B0503020204020204" charset="-122"/>
                </a:rPr>
                <a:t>单元一</a:t>
              </a:r>
              <a:endParaRPr lang="zh-CN" altLang="en-US" sz="2000" dirty="0">
                <a:solidFill>
                  <a:schemeClr val="bg1"/>
                </a:solidFill>
                <a:latin typeface="Microsoft YaHei" panose="020B0503020204020204" charset="-122"/>
                <a:ea typeface="Microsoft YaHei" panose="020B0503020204020204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539490" y="2022475"/>
            <a:ext cx="7469505" cy="510540"/>
            <a:chOff x="5072" y="3374"/>
            <a:chExt cx="6799" cy="804"/>
          </a:xfrm>
        </p:grpSpPr>
        <p:sp>
          <p:nvSpPr>
            <p:cNvPr id="52" name="圆角矩形 3"/>
            <p:cNvSpPr/>
            <p:nvPr/>
          </p:nvSpPr>
          <p:spPr>
            <a:xfrm>
              <a:off x="6433" y="3374"/>
              <a:ext cx="5438" cy="805"/>
            </a:xfrm>
            <a:custGeom>
              <a:avLst/>
              <a:gdLst/>
              <a:ahLst/>
              <a:cxnLst/>
              <a:rect l="l" t="t" r="r" b="b"/>
              <a:pathLst>
                <a:path w="3374954" h="511044">
                  <a:moveTo>
                    <a:pt x="0" y="0"/>
                  </a:moveTo>
                  <a:lnTo>
                    <a:pt x="3312637" y="0"/>
                  </a:lnTo>
                  <a:cubicBezTo>
                    <a:pt x="3347054" y="0"/>
                    <a:pt x="3374954" y="27900"/>
                    <a:pt x="3374954" y="62317"/>
                  </a:cubicBezTo>
                  <a:lnTo>
                    <a:pt x="3374954" y="448727"/>
                  </a:lnTo>
                  <a:cubicBezTo>
                    <a:pt x="3374954" y="483144"/>
                    <a:pt x="3347054" y="511044"/>
                    <a:pt x="3312637" y="511044"/>
                  </a:cubicBezTo>
                  <a:lnTo>
                    <a:pt x="0" y="511044"/>
                  </a:lnTo>
                  <a:lnTo>
                    <a:pt x="255522" y="255522"/>
                  </a:lnTo>
                  <a:close/>
                </a:path>
              </a:pathLst>
            </a:custGeom>
            <a:solidFill>
              <a:srgbClr val="FF7F7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9828" tIns="49914" rIns="99828" bIns="49914" rtlCol="0" anchor="ctr"/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Microsoft YaHei" panose="020B0503020204020204" charset="-122"/>
                  <a:ea typeface="Microsoft YaHei" panose="020B0503020204020204" charset="-122"/>
                </a:rPr>
                <a:t>儿童的生长发育</a:t>
              </a:r>
              <a:endParaRPr lang="zh-CN" altLang="en-US" sz="2000" dirty="0">
                <a:solidFill>
                  <a:schemeClr val="bg1"/>
                </a:solidFill>
                <a:latin typeface="Microsoft YaHei" panose="020B0503020204020204" charset="-122"/>
                <a:ea typeface="Microsoft YaHei" panose="020B0503020204020204" charset="-122"/>
              </a:endParaRPr>
            </a:p>
          </p:txBody>
        </p:sp>
        <p:sp>
          <p:nvSpPr>
            <p:cNvPr id="53" name="圆角矩形 1"/>
            <p:cNvSpPr/>
            <p:nvPr/>
          </p:nvSpPr>
          <p:spPr>
            <a:xfrm>
              <a:off x="5072" y="3374"/>
              <a:ext cx="1587" cy="805"/>
            </a:xfrm>
            <a:custGeom>
              <a:avLst/>
              <a:gdLst/>
              <a:ahLst/>
              <a:cxnLst/>
              <a:rect l="l" t="t" r="r" b="b"/>
              <a:pathLst>
                <a:path w="1008112" h="511044">
                  <a:moveTo>
                    <a:pt x="62317" y="0"/>
                  </a:moveTo>
                  <a:lnTo>
                    <a:pt x="432048" y="0"/>
                  </a:lnTo>
                  <a:lnTo>
                    <a:pt x="576064" y="0"/>
                  </a:lnTo>
                  <a:lnTo>
                    <a:pt x="752590" y="0"/>
                  </a:lnTo>
                  <a:lnTo>
                    <a:pt x="1008112" y="255522"/>
                  </a:lnTo>
                  <a:lnTo>
                    <a:pt x="752590" y="511044"/>
                  </a:lnTo>
                  <a:lnTo>
                    <a:pt x="576064" y="511044"/>
                  </a:lnTo>
                  <a:lnTo>
                    <a:pt x="432048" y="511044"/>
                  </a:lnTo>
                  <a:lnTo>
                    <a:pt x="62317" y="511044"/>
                  </a:lnTo>
                  <a:cubicBezTo>
                    <a:pt x="27900" y="511044"/>
                    <a:pt x="0" y="483144"/>
                    <a:pt x="0" y="448727"/>
                  </a:cubicBezTo>
                  <a:lnTo>
                    <a:pt x="0" y="62317"/>
                  </a:lnTo>
                  <a:cubicBezTo>
                    <a:pt x="0" y="27900"/>
                    <a:pt x="27900" y="0"/>
                    <a:pt x="62317" y="0"/>
                  </a:cubicBezTo>
                  <a:close/>
                </a:path>
              </a:pathLst>
            </a:custGeom>
            <a:solidFill>
              <a:srgbClr val="FF7F7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9828" tIns="49914" rIns="323983" bIns="49914" rtlCol="0" anchor="ctr"/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Microsoft YaHei" panose="020B0503020204020204" charset="-122"/>
                  <a:ea typeface="Microsoft YaHei" panose="020B0503020204020204" charset="-122"/>
                  <a:sym typeface="+mn-ea"/>
                </a:rPr>
                <a:t>单元</a:t>
              </a:r>
              <a:r>
                <a:rPr lang="zh-CN" altLang="en-US" sz="2000" dirty="0">
                  <a:solidFill>
                    <a:schemeClr val="bg1"/>
                  </a:solidFill>
                  <a:latin typeface="Microsoft YaHei" panose="020B0503020204020204" charset="-122"/>
                  <a:ea typeface="Microsoft YaHei" panose="020B0503020204020204" charset="-122"/>
                  <a:sym typeface="+mn-ea"/>
                </a:rPr>
                <a:t>二</a:t>
              </a:r>
              <a:endParaRPr lang="zh-CN" altLang="en-US" sz="2000" dirty="0">
                <a:solidFill>
                  <a:schemeClr val="bg1"/>
                </a:solidFill>
                <a:latin typeface="Microsoft YaHei" panose="020B0503020204020204" charset="-122"/>
                <a:ea typeface="Microsoft YaHei" panose="020B0503020204020204" charset="-122"/>
                <a:sym typeface="+mn-ea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539490" y="2663825"/>
            <a:ext cx="7469505" cy="510540"/>
            <a:chOff x="5072" y="4663"/>
            <a:chExt cx="6799" cy="804"/>
          </a:xfrm>
        </p:grpSpPr>
        <p:sp>
          <p:nvSpPr>
            <p:cNvPr id="54" name="圆角矩形 3"/>
            <p:cNvSpPr/>
            <p:nvPr/>
          </p:nvSpPr>
          <p:spPr>
            <a:xfrm>
              <a:off x="6433" y="4663"/>
              <a:ext cx="5438" cy="805"/>
            </a:xfrm>
            <a:custGeom>
              <a:avLst/>
              <a:gdLst/>
              <a:ahLst/>
              <a:cxnLst/>
              <a:rect l="l" t="t" r="r" b="b"/>
              <a:pathLst>
                <a:path w="3374954" h="511044">
                  <a:moveTo>
                    <a:pt x="0" y="0"/>
                  </a:moveTo>
                  <a:lnTo>
                    <a:pt x="3312637" y="0"/>
                  </a:lnTo>
                  <a:cubicBezTo>
                    <a:pt x="3347054" y="0"/>
                    <a:pt x="3374954" y="27900"/>
                    <a:pt x="3374954" y="62317"/>
                  </a:cubicBezTo>
                  <a:lnTo>
                    <a:pt x="3374954" y="448727"/>
                  </a:lnTo>
                  <a:cubicBezTo>
                    <a:pt x="3374954" y="483144"/>
                    <a:pt x="3347054" y="511044"/>
                    <a:pt x="3312637" y="511044"/>
                  </a:cubicBezTo>
                  <a:lnTo>
                    <a:pt x="0" y="511044"/>
                  </a:lnTo>
                  <a:lnTo>
                    <a:pt x="255522" y="25552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9828" tIns="49914" rIns="99828" bIns="49914" rtlCol="0" anchor="ctr"/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Microsoft YaHei" panose="020B0503020204020204" charset="-122"/>
                  <a:ea typeface="Microsoft YaHei" panose="020B0503020204020204" charset="-122"/>
                </a:rPr>
                <a:t>小儿营养与营养紊乱患儿的护理</a:t>
              </a:r>
              <a:endParaRPr lang="zh-CN" altLang="en-US" sz="2000" dirty="0">
                <a:solidFill>
                  <a:schemeClr val="bg1"/>
                </a:solidFill>
                <a:latin typeface="Microsoft YaHei" panose="020B0503020204020204" charset="-122"/>
                <a:ea typeface="Microsoft YaHei" panose="020B0503020204020204" charset="-122"/>
              </a:endParaRPr>
            </a:p>
          </p:txBody>
        </p:sp>
        <p:sp>
          <p:nvSpPr>
            <p:cNvPr id="55" name="圆角矩形 1"/>
            <p:cNvSpPr/>
            <p:nvPr/>
          </p:nvSpPr>
          <p:spPr>
            <a:xfrm>
              <a:off x="5072" y="4663"/>
              <a:ext cx="1587" cy="805"/>
            </a:xfrm>
            <a:custGeom>
              <a:avLst/>
              <a:gdLst/>
              <a:ahLst/>
              <a:cxnLst/>
              <a:rect l="l" t="t" r="r" b="b"/>
              <a:pathLst>
                <a:path w="1008112" h="511044">
                  <a:moveTo>
                    <a:pt x="62317" y="0"/>
                  </a:moveTo>
                  <a:lnTo>
                    <a:pt x="432048" y="0"/>
                  </a:lnTo>
                  <a:lnTo>
                    <a:pt x="576064" y="0"/>
                  </a:lnTo>
                  <a:lnTo>
                    <a:pt x="752590" y="0"/>
                  </a:lnTo>
                  <a:lnTo>
                    <a:pt x="1008112" y="255522"/>
                  </a:lnTo>
                  <a:lnTo>
                    <a:pt x="752590" y="511044"/>
                  </a:lnTo>
                  <a:lnTo>
                    <a:pt x="576064" y="511044"/>
                  </a:lnTo>
                  <a:lnTo>
                    <a:pt x="432048" y="511044"/>
                  </a:lnTo>
                  <a:lnTo>
                    <a:pt x="62317" y="511044"/>
                  </a:lnTo>
                  <a:cubicBezTo>
                    <a:pt x="27900" y="511044"/>
                    <a:pt x="0" y="483144"/>
                    <a:pt x="0" y="448727"/>
                  </a:cubicBezTo>
                  <a:lnTo>
                    <a:pt x="0" y="62317"/>
                  </a:lnTo>
                  <a:cubicBezTo>
                    <a:pt x="0" y="27900"/>
                    <a:pt x="27900" y="0"/>
                    <a:pt x="62317" y="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9828" tIns="49914" rIns="323983" bIns="49914" rtlCol="0" anchor="ctr"/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Microsoft YaHei" panose="020B0503020204020204" charset="-122"/>
                  <a:ea typeface="Microsoft YaHei" panose="020B0503020204020204" charset="-122"/>
                  <a:sym typeface="+mn-ea"/>
                </a:rPr>
                <a:t>单元</a:t>
              </a:r>
              <a:r>
                <a:rPr lang="zh-CN" altLang="en-US" sz="2000" dirty="0">
                  <a:solidFill>
                    <a:schemeClr val="bg1"/>
                  </a:solidFill>
                  <a:latin typeface="Microsoft YaHei" panose="020B0503020204020204" charset="-122"/>
                  <a:ea typeface="Microsoft YaHei" panose="020B0503020204020204" charset="-122"/>
                  <a:sym typeface="+mn-ea"/>
                </a:rPr>
                <a:t>三</a:t>
              </a:r>
              <a:endParaRPr lang="zh-CN" altLang="en-US" sz="2000" dirty="0">
                <a:solidFill>
                  <a:schemeClr val="bg1"/>
                </a:solidFill>
                <a:latin typeface="Microsoft YaHei" panose="020B0503020204020204" charset="-122"/>
                <a:ea typeface="Microsoft YaHei" panose="020B0503020204020204" charset="-122"/>
                <a:sym typeface="+mn-ea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3539490" y="3305175"/>
            <a:ext cx="7469505" cy="510540"/>
            <a:chOff x="5072" y="5952"/>
            <a:chExt cx="6799" cy="804"/>
          </a:xfrm>
        </p:grpSpPr>
        <p:sp>
          <p:nvSpPr>
            <p:cNvPr id="56" name="圆角矩形 3"/>
            <p:cNvSpPr/>
            <p:nvPr/>
          </p:nvSpPr>
          <p:spPr>
            <a:xfrm>
              <a:off x="6433" y="5952"/>
              <a:ext cx="5438" cy="805"/>
            </a:xfrm>
            <a:custGeom>
              <a:avLst/>
              <a:gdLst/>
              <a:ahLst/>
              <a:cxnLst/>
              <a:rect l="l" t="t" r="r" b="b"/>
              <a:pathLst>
                <a:path w="3374954" h="511044">
                  <a:moveTo>
                    <a:pt x="0" y="0"/>
                  </a:moveTo>
                  <a:lnTo>
                    <a:pt x="3312637" y="0"/>
                  </a:lnTo>
                  <a:cubicBezTo>
                    <a:pt x="3347054" y="0"/>
                    <a:pt x="3374954" y="27900"/>
                    <a:pt x="3374954" y="62317"/>
                  </a:cubicBezTo>
                  <a:lnTo>
                    <a:pt x="3374954" y="448727"/>
                  </a:lnTo>
                  <a:cubicBezTo>
                    <a:pt x="3374954" y="483144"/>
                    <a:pt x="3347054" y="511044"/>
                    <a:pt x="3312637" y="511044"/>
                  </a:cubicBezTo>
                  <a:lnTo>
                    <a:pt x="0" y="511044"/>
                  </a:lnTo>
                  <a:lnTo>
                    <a:pt x="255522" y="255522"/>
                  </a:lnTo>
                  <a:close/>
                </a:path>
              </a:pathLst>
            </a:custGeom>
            <a:solidFill>
              <a:srgbClr val="FF7F7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9828" tIns="49914" rIns="99828" bIns="49914" rtlCol="0" anchor="ctr"/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Microsoft YaHei" panose="020B0503020204020204" charset="-122"/>
                  <a:ea typeface="Microsoft YaHei" panose="020B0503020204020204" charset="-122"/>
                </a:rPr>
                <a:t>儿童身心保健</a:t>
              </a:r>
              <a:endParaRPr lang="zh-CN" altLang="en-US" sz="2000" dirty="0">
                <a:solidFill>
                  <a:schemeClr val="bg1"/>
                </a:solidFill>
                <a:latin typeface="Microsoft YaHei" panose="020B0503020204020204" charset="-122"/>
                <a:ea typeface="Microsoft YaHei" panose="020B0503020204020204" charset="-122"/>
              </a:endParaRPr>
            </a:p>
          </p:txBody>
        </p:sp>
        <p:sp>
          <p:nvSpPr>
            <p:cNvPr id="57" name="圆角矩形 1"/>
            <p:cNvSpPr/>
            <p:nvPr/>
          </p:nvSpPr>
          <p:spPr>
            <a:xfrm>
              <a:off x="5072" y="5952"/>
              <a:ext cx="1587" cy="805"/>
            </a:xfrm>
            <a:custGeom>
              <a:avLst/>
              <a:gdLst/>
              <a:ahLst/>
              <a:cxnLst/>
              <a:rect l="l" t="t" r="r" b="b"/>
              <a:pathLst>
                <a:path w="1008112" h="511044">
                  <a:moveTo>
                    <a:pt x="62317" y="0"/>
                  </a:moveTo>
                  <a:lnTo>
                    <a:pt x="432048" y="0"/>
                  </a:lnTo>
                  <a:lnTo>
                    <a:pt x="576064" y="0"/>
                  </a:lnTo>
                  <a:lnTo>
                    <a:pt x="752590" y="0"/>
                  </a:lnTo>
                  <a:lnTo>
                    <a:pt x="1008112" y="255522"/>
                  </a:lnTo>
                  <a:lnTo>
                    <a:pt x="752590" y="511044"/>
                  </a:lnTo>
                  <a:lnTo>
                    <a:pt x="576064" y="511044"/>
                  </a:lnTo>
                  <a:lnTo>
                    <a:pt x="432048" y="511044"/>
                  </a:lnTo>
                  <a:lnTo>
                    <a:pt x="62317" y="511044"/>
                  </a:lnTo>
                  <a:cubicBezTo>
                    <a:pt x="27900" y="511044"/>
                    <a:pt x="0" y="483144"/>
                    <a:pt x="0" y="448727"/>
                  </a:cubicBezTo>
                  <a:lnTo>
                    <a:pt x="0" y="62317"/>
                  </a:lnTo>
                  <a:cubicBezTo>
                    <a:pt x="0" y="27900"/>
                    <a:pt x="27900" y="0"/>
                    <a:pt x="62317" y="0"/>
                  </a:cubicBezTo>
                  <a:close/>
                </a:path>
              </a:pathLst>
            </a:custGeom>
            <a:solidFill>
              <a:srgbClr val="FF7F7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9828" tIns="49914" rIns="323983" bIns="49914" rtlCol="0" anchor="ctr"/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Microsoft YaHei" panose="020B0503020204020204" charset="-122"/>
                  <a:ea typeface="Microsoft YaHei" panose="020B0503020204020204" charset="-122"/>
                  <a:sym typeface="+mn-ea"/>
                </a:rPr>
                <a:t>单元</a:t>
              </a:r>
              <a:r>
                <a:rPr lang="zh-CN" altLang="en-US" sz="2000" dirty="0">
                  <a:solidFill>
                    <a:schemeClr val="bg1"/>
                  </a:solidFill>
                  <a:latin typeface="Microsoft YaHei" panose="020B0503020204020204" charset="-122"/>
                  <a:ea typeface="Microsoft YaHei" panose="020B0503020204020204" charset="-122"/>
                  <a:sym typeface="+mn-ea"/>
                </a:rPr>
                <a:t>四</a:t>
              </a:r>
              <a:endParaRPr lang="zh-CN" altLang="en-US" sz="2000" dirty="0">
                <a:solidFill>
                  <a:schemeClr val="bg1"/>
                </a:solidFill>
                <a:latin typeface="Microsoft YaHei" panose="020B0503020204020204" charset="-122"/>
                <a:ea typeface="Microsoft YaHei" panose="020B0503020204020204" charset="-122"/>
                <a:sym typeface="+mn-ea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539490" y="3946525"/>
            <a:ext cx="7469505" cy="510540"/>
            <a:chOff x="5072" y="6757"/>
            <a:chExt cx="6799" cy="804"/>
          </a:xfrm>
        </p:grpSpPr>
        <p:sp>
          <p:nvSpPr>
            <p:cNvPr id="3" name="圆角矩形 3"/>
            <p:cNvSpPr/>
            <p:nvPr/>
          </p:nvSpPr>
          <p:spPr>
            <a:xfrm>
              <a:off x="6433" y="6757"/>
              <a:ext cx="5438" cy="805"/>
            </a:xfrm>
            <a:custGeom>
              <a:avLst/>
              <a:gdLst/>
              <a:ahLst/>
              <a:cxnLst/>
              <a:rect l="l" t="t" r="r" b="b"/>
              <a:pathLst>
                <a:path w="3374954" h="511044">
                  <a:moveTo>
                    <a:pt x="0" y="0"/>
                  </a:moveTo>
                  <a:lnTo>
                    <a:pt x="3312637" y="0"/>
                  </a:lnTo>
                  <a:cubicBezTo>
                    <a:pt x="3347054" y="0"/>
                    <a:pt x="3374954" y="27900"/>
                    <a:pt x="3374954" y="62317"/>
                  </a:cubicBezTo>
                  <a:lnTo>
                    <a:pt x="3374954" y="448727"/>
                  </a:lnTo>
                  <a:cubicBezTo>
                    <a:pt x="3374954" y="483144"/>
                    <a:pt x="3347054" y="511044"/>
                    <a:pt x="3312637" y="511044"/>
                  </a:cubicBezTo>
                  <a:lnTo>
                    <a:pt x="0" y="511044"/>
                  </a:lnTo>
                  <a:lnTo>
                    <a:pt x="255522" y="25552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9828" tIns="49914" rIns="99828" bIns="49914" rtlCol="0" anchor="ctr"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Microsoft YaHei" panose="020B0503020204020204" charset="-122"/>
                  <a:ea typeface="Microsoft YaHei" panose="020B0503020204020204" charset="-122"/>
                </a:rPr>
                <a:t>儿科护理技术</a:t>
              </a:r>
              <a:endParaRPr lang="zh-CN" altLang="en-US" sz="2000" dirty="0">
                <a:solidFill>
                  <a:schemeClr val="bg1"/>
                </a:solidFill>
                <a:latin typeface="Microsoft YaHei" panose="020B0503020204020204" charset="-122"/>
                <a:ea typeface="Microsoft YaHei" panose="020B0503020204020204" charset="-122"/>
              </a:endParaRPr>
            </a:p>
          </p:txBody>
        </p:sp>
        <p:sp>
          <p:nvSpPr>
            <p:cNvPr id="4" name="圆角矩形 1"/>
            <p:cNvSpPr/>
            <p:nvPr/>
          </p:nvSpPr>
          <p:spPr>
            <a:xfrm>
              <a:off x="5072" y="6757"/>
              <a:ext cx="1587" cy="805"/>
            </a:xfrm>
            <a:custGeom>
              <a:avLst/>
              <a:gdLst/>
              <a:ahLst/>
              <a:cxnLst/>
              <a:rect l="l" t="t" r="r" b="b"/>
              <a:pathLst>
                <a:path w="1008112" h="511044">
                  <a:moveTo>
                    <a:pt x="62317" y="0"/>
                  </a:moveTo>
                  <a:lnTo>
                    <a:pt x="432048" y="0"/>
                  </a:lnTo>
                  <a:lnTo>
                    <a:pt x="576064" y="0"/>
                  </a:lnTo>
                  <a:lnTo>
                    <a:pt x="752590" y="0"/>
                  </a:lnTo>
                  <a:lnTo>
                    <a:pt x="1008112" y="255522"/>
                  </a:lnTo>
                  <a:lnTo>
                    <a:pt x="752590" y="511044"/>
                  </a:lnTo>
                  <a:lnTo>
                    <a:pt x="576064" y="511044"/>
                  </a:lnTo>
                  <a:lnTo>
                    <a:pt x="432048" y="511044"/>
                  </a:lnTo>
                  <a:lnTo>
                    <a:pt x="62317" y="511044"/>
                  </a:lnTo>
                  <a:cubicBezTo>
                    <a:pt x="27900" y="511044"/>
                    <a:pt x="0" y="483144"/>
                    <a:pt x="0" y="448727"/>
                  </a:cubicBezTo>
                  <a:lnTo>
                    <a:pt x="0" y="62317"/>
                  </a:lnTo>
                  <a:cubicBezTo>
                    <a:pt x="0" y="27900"/>
                    <a:pt x="27900" y="0"/>
                    <a:pt x="62317" y="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9828" tIns="49914" rIns="323983" bIns="49914" rtlCol="0" anchor="ctr"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Microsoft YaHei" panose="020B0503020204020204" charset="-122"/>
                  <a:ea typeface="Microsoft YaHei" panose="020B0503020204020204" charset="-122"/>
                  <a:sym typeface="+mn-ea"/>
                </a:rPr>
                <a:t>单元</a:t>
              </a:r>
              <a:r>
                <a:rPr lang="zh-CN" altLang="en-US" sz="2000" dirty="0">
                  <a:solidFill>
                    <a:schemeClr val="bg1"/>
                  </a:solidFill>
                  <a:latin typeface="Microsoft YaHei" panose="020B0503020204020204" charset="-122"/>
                  <a:ea typeface="Microsoft YaHei" panose="020B0503020204020204" charset="-122"/>
                  <a:sym typeface="+mn-ea"/>
                </a:rPr>
                <a:t>五</a:t>
              </a:r>
              <a:endParaRPr lang="zh-CN" altLang="en-US" sz="2000" dirty="0">
                <a:solidFill>
                  <a:schemeClr val="bg1"/>
                </a:solidFill>
                <a:latin typeface="Microsoft YaHei" panose="020B0503020204020204" charset="-122"/>
                <a:ea typeface="Microsoft YaHei" panose="020B0503020204020204" charset="-122"/>
                <a:sym typeface="+mn-ea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3539490" y="4587875"/>
            <a:ext cx="7469505" cy="510540"/>
            <a:chOff x="5072" y="5952"/>
            <a:chExt cx="6799" cy="804"/>
          </a:xfrm>
        </p:grpSpPr>
        <p:sp>
          <p:nvSpPr>
            <p:cNvPr id="11" name="圆角矩形 3"/>
            <p:cNvSpPr/>
            <p:nvPr/>
          </p:nvSpPr>
          <p:spPr>
            <a:xfrm>
              <a:off x="6433" y="5952"/>
              <a:ext cx="5438" cy="805"/>
            </a:xfrm>
            <a:custGeom>
              <a:avLst/>
              <a:gdLst/>
              <a:ahLst/>
              <a:cxnLst/>
              <a:rect l="l" t="t" r="r" b="b"/>
              <a:pathLst>
                <a:path w="3374954" h="511044">
                  <a:moveTo>
                    <a:pt x="0" y="0"/>
                  </a:moveTo>
                  <a:lnTo>
                    <a:pt x="3312637" y="0"/>
                  </a:lnTo>
                  <a:cubicBezTo>
                    <a:pt x="3347054" y="0"/>
                    <a:pt x="3374954" y="27900"/>
                    <a:pt x="3374954" y="62317"/>
                  </a:cubicBezTo>
                  <a:lnTo>
                    <a:pt x="3374954" y="448727"/>
                  </a:lnTo>
                  <a:cubicBezTo>
                    <a:pt x="3374954" y="483144"/>
                    <a:pt x="3347054" y="511044"/>
                    <a:pt x="3312637" y="511044"/>
                  </a:cubicBezTo>
                  <a:lnTo>
                    <a:pt x="0" y="511044"/>
                  </a:lnTo>
                  <a:lnTo>
                    <a:pt x="255522" y="255522"/>
                  </a:lnTo>
                  <a:close/>
                </a:path>
              </a:pathLst>
            </a:custGeom>
            <a:solidFill>
              <a:srgbClr val="FF7F7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9828" tIns="49914" rIns="99828" bIns="49914" rtlCol="0" anchor="ctr"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Microsoft YaHei" panose="020B0503020204020204" charset="-122"/>
                  <a:ea typeface="Microsoft YaHei" panose="020B0503020204020204" charset="-122"/>
                  <a:sym typeface="+mn-ea"/>
                </a:rPr>
                <a:t>新生儿与新生儿疾病患儿的护理</a:t>
              </a:r>
              <a:endParaRPr lang="zh-CN" altLang="en-US" sz="2000" dirty="0">
                <a:solidFill>
                  <a:schemeClr val="bg1"/>
                </a:solidFill>
                <a:latin typeface="Microsoft YaHei" panose="020B0503020204020204" charset="-122"/>
                <a:ea typeface="Microsoft YaHei" panose="020B0503020204020204" charset="-122"/>
              </a:endParaRPr>
            </a:p>
          </p:txBody>
        </p:sp>
        <p:sp>
          <p:nvSpPr>
            <p:cNvPr id="12" name="圆角矩形 1"/>
            <p:cNvSpPr/>
            <p:nvPr/>
          </p:nvSpPr>
          <p:spPr>
            <a:xfrm>
              <a:off x="5072" y="5952"/>
              <a:ext cx="1587" cy="805"/>
            </a:xfrm>
            <a:custGeom>
              <a:avLst/>
              <a:gdLst/>
              <a:ahLst/>
              <a:cxnLst/>
              <a:rect l="l" t="t" r="r" b="b"/>
              <a:pathLst>
                <a:path w="1008112" h="511044">
                  <a:moveTo>
                    <a:pt x="62317" y="0"/>
                  </a:moveTo>
                  <a:lnTo>
                    <a:pt x="432048" y="0"/>
                  </a:lnTo>
                  <a:lnTo>
                    <a:pt x="576064" y="0"/>
                  </a:lnTo>
                  <a:lnTo>
                    <a:pt x="752590" y="0"/>
                  </a:lnTo>
                  <a:lnTo>
                    <a:pt x="1008112" y="255522"/>
                  </a:lnTo>
                  <a:lnTo>
                    <a:pt x="752590" y="511044"/>
                  </a:lnTo>
                  <a:lnTo>
                    <a:pt x="576064" y="511044"/>
                  </a:lnTo>
                  <a:lnTo>
                    <a:pt x="432048" y="511044"/>
                  </a:lnTo>
                  <a:lnTo>
                    <a:pt x="62317" y="511044"/>
                  </a:lnTo>
                  <a:cubicBezTo>
                    <a:pt x="27900" y="511044"/>
                    <a:pt x="0" y="483144"/>
                    <a:pt x="0" y="448727"/>
                  </a:cubicBezTo>
                  <a:lnTo>
                    <a:pt x="0" y="62317"/>
                  </a:lnTo>
                  <a:cubicBezTo>
                    <a:pt x="0" y="27900"/>
                    <a:pt x="27900" y="0"/>
                    <a:pt x="62317" y="0"/>
                  </a:cubicBezTo>
                  <a:close/>
                </a:path>
              </a:pathLst>
            </a:custGeom>
            <a:solidFill>
              <a:srgbClr val="FF7F7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9828" tIns="49914" rIns="323983" bIns="49914" rtlCol="0" anchor="ctr"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Microsoft YaHei" panose="020B0503020204020204" charset="-122"/>
                  <a:ea typeface="Microsoft YaHei" panose="020B0503020204020204" charset="-122"/>
                  <a:sym typeface="+mn-ea"/>
                </a:rPr>
                <a:t>单元</a:t>
              </a:r>
              <a:r>
                <a:rPr lang="zh-CN" altLang="en-US" sz="2000" dirty="0">
                  <a:solidFill>
                    <a:schemeClr val="bg1"/>
                  </a:solidFill>
                  <a:latin typeface="Microsoft YaHei" panose="020B0503020204020204" charset="-122"/>
                  <a:ea typeface="Microsoft YaHei" panose="020B0503020204020204" charset="-122"/>
                  <a:sym typeface="+mn-ea"/>
                </a:rPr>
                <a:t>六</a:t>
              </a:r>
              <a:endParaRPr lang="zh-CN" altLang="en-US" sz="2000" dirty="0">
                <a:solidFill>
                  <a:schemeClr val="bg1"/>
                </a:solidFill>
                <a:latin typeface="Microsoft YaHei" panose="020B0503020204020204" charset="-122"/>
                <a:ea typeface="Microsoft YaHei" panose="020B0503020204020204" charset="-122"/>
                <a:sym typeface="+mn-ea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3539490" y="5229225"/>
            <a:ext cx="7469505" cy="510540"/>
            <a:chOff x="5072" y="6757"/>
            <a:chExt cx="6799" cy="804"/>
          </a:xfrm>
        </p:grpSpPr>
        <p:sp>
          <p:nvSpPr>
            <p:cNvPr id="14" name="圆角矩形 3"/>
            <p:cNvSpPr/>
            <p:nvPr/>
          </p:nvSpPr>
          <p:spPr>
            <a:xfrm>
              <a:off x="6433" y="6757"/>
              <a:ext cx="5438" cy="805"/>
            </a:xfrm>
            <a:custGeom>
              <a:avLst/>
              <a:gdLst/>
              <a:ahLst/>
              <a:cxnLst/>
              <a:rect l="l" t="t" r="r" b="b"/>
              <a:pathLst>
                <a:path w="3374954" h="511044">
                  <a:moveTo>
                    <a:pt x="0" y="0"/>
                  </a:moveTo>
                  <a:lnTo>
                    <a:pt x="3312637" y="0"/>
                  </a:lnTo>
                  <a:cubicBezTo>
                    <a:pt x="3347054" y="0"/>
                    <a:pt x="3374954" y="27900"/>
                    <a:pt x="3374954" y="62317"/>
                  </a:cubicBezTo>
                  <a:lnTo>
                    <a:pt x="3374954" y="448727"/>
                  </a:lnTo>
                  <a:cubicBezTo>
                    <a:pt x="3374954" y="483144"/>
                    <a:pt x="3347054" y="511044"/>
                    <a:pt x="3312637" y="511044"/>
                  </a:cubicBezTo>
                  <a:lnTo>
                    <a:pt x="0" y="511044"/>
                  </a:lnTo>
                  <a:lnTo>
                    <a:pt x="255522" y="25552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9828" tIns="49914" rIns="99828" bIns="49914" rtlCol="0" anchor="ctr"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Microsoft YaHei" panose="020B0503020204020204" charset="-122"/>
                  <a:ea typeface="Microsoft YaHei" panose="020B0503020204020204" charset="-122"/>
                  <a:sym typeface="+mn-ea"/>
                </a:rPr>
                <a:t>呼吸系统疾病患儿的护理</a:t>
              </a:r>
              <a:endParaRPr lang="zh-CN" altLang="en-US" sz="2000" dirty="0">
                <a:solidFill>
                  <a:schemeClr val="bg1"/>
                </a:solidFill>
                <a:latin typeface="Microsoft YaHei" panose="020B0503020204020204" charset="-122"/>
                <a:ea typeface="Microsoft YaHei" panose="020B0503020204020204" charset="-122"/>
              </a:endParaRPr>
            </a:p>
          </p:txBody>
        </p:sp>
        <p:sp>
          <p:nvSpPr>
            <p:cNvPr id="15" name="圆角矩形 1"/>
            <p:cNvSpPr/>
            <p:nvPr/>
          </p:nvSpPr>
          <p:spPr>
            <a:xfrm>
              <a:off x="5072" y="6757"/>
              <a:ext cx="1587" cy="805"/>
            </a:xfrm>
            <a:custGeom>
              <a:avLst/>
              <a:gdLst/>
              <a:ahLst/>
              <a:cxnLst/>
              <a:rect l="l" t="t" r="r" b="b"/>
              <a:pathLst>
                <a:path w="1008112" h="511044">
                  <a:moveTo>
                    <a:pt x="62317" y="0"/>
                  </a:moveTo>
                  <a:lnTo>
                    <a:pt x="432048" y="0"/>
                  </a:lnTo>
                  <a:lnTo>
                    <a:pt x="576064" y="0"/>
                  </a:lnTo>
                  <a:lnTo>
                    <a:pt x="752590" y="0"/>
                  </a:lnTo>
                  <a:lnTo>
                    <a:pt x="1008112" y="255522"/>
                  </a:lnTo>
                  <a:lnTo>
                    <a:pt x="752590" y="511044"/>
                  </a:lnTo>
                  <a:lnTo>
                    <a:pt x="576064" y="511044"/>
                  </a:lnTo>
                  <a:lnTo>
                    <a:pt x="432048" y="511044"/>
                  </a:lnTo>
                  <a:lnTo>
                    <a:pt x="62317" y="511044"/>
                  </a:lnTo>
                  <a:cubicBezTo>
                    <a:pt x="27900" y="511044"/>
                    <a:pt x="0" y="483144"/>
                    <a:pt x="0" y="448727"/>
                  </a:cubicBezTo>
                  <a:lnTo>
                    <a:pt x="0" y="62317"/>
                  </a:lnTo>
                  <a:cubicBezTo>
                    <a:pt x="0" y="27900"/>
                    <a:pt x="27900" y="0"/>
                    <a:pt x="62317" y="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9828" tIns="49914" rIns="323983" bIns="49914" rtlCol="0" anchor="ctr"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Microsoft YaHei" panose="020B0503020204020204" charset="-122"/>
                  <a:ea typeface="Microsoft YaHei" panose="020B0503020204020204" charset="-122"/>
                  <a:sym typeface="+mn-ea"/>
                </a:rPr>
                <a:t>单元</a:t>
              </a:r>
              <a:r>
                <a:rPr lang="zh-CN" altLang="en-US" sz="2000" dirty="0">
                  <a:solidFill>
                    <a:schemeClr val="bg1"/>
                  </a:solidFill>
                  <a:latin typeface="Microsoft YaHei" panose="020B0503020204020204" charset="-122"/>
                  <a:ea typeface="Microsoft YaHei" panose="020B0503020204020204" charset="-122"/>
                  <a:sym typeface="+mn-ea"/>
                </a:rPr>
                <a:t>七</a:t>
              </a:r>
              <a:endParaRPr lang="zh-CN" altLang="en-US" sz="2000" dirty="0">
                <a:solidFill>
                  <a:schemeClr val="bg1"/>
                </a:solidFill>
                <a:latin typeface="Microsoft YaHei" panose="020B0503020204020204" charset="-122"/>
                <a:ea typeface="Microsoft YaHei" panose="020B0503020204020204" charset="-122"/>
                <a:sym typeface="+mn-ea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3539490" y="5870575"/>
            <a:ext cx="7469505" cy="510540"/>
            <a:chOff x="5072" y="5952"/>
            <a:chExt cx="6799" cy="804"/>
          </a:xfrm>
        </p:grpSpPr>
        <p:sp>
          <p:nvSpPr>
            <p:cNvPr id="17" name="圆角矩形 3"/>
            <p:cNvSpPr/>
            <p:nvPr/>
          </p:nvSpPr>
          <p:spPr>
            <a:xfrm>
              <a:off x="6433" y="5952"/>
              <a:ext cx="5438" cy="805"/>
            </a:xfrm>
            <a:custGeom>
              <a:avLst/>
              <a:gdLst/>
              <a:ahLst/>
              <a:cxnLst/>
              <a:rect l="l" t="t" r="r" b="b"/>
              <a:pathLst>
                <a:path w="3374954" h="511044">
                  <a:moveTo>
                    <a:pt x="0" y="0"/>
                  </a:moveTo>
                  <a:lnTo>
                    <a:pt x="3312637" y="0"/>
                  </a:lnTo>
                  <a:cubicBezTo>
                    <a:pt x="3347054" y="0"/>
                    <a:pt x="3374954" y="27900"/>
                    <a:pt x="3374954" y="62317"/>
                  </a:cubicBezTo>
                  <a:lnTo>
                    <a:pt x="3374954" y="448727"/>
                  </a:lnTo>
                  <a:cubicBezTo>
                    <a:pt x="3374954" y="483144"/>
                    <a:pt x="3347054" y="511044"/>
                    <a:pt x="3312637" y="511044"/>
                  </a:cubicBezTo>
                  <a:lnTo>
                    <a:pt x="0" y="511044"/>
                  </a:lnTo>
                  <a:lnTo>
                    <a:pt x="255522" y="255522"/>
                  </a:lnTo>
                  <a:close/>
                </a:path>
              </a:pathLst>
            </a:custGeom>
            <a:solidFill>
              <a:srgbClr val="FF7F7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9828" tIns="49914" rIns="99828" bIns="49914" rtlCol="0" anchor="ctr"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Microsoft YaHei" panose="020B0503020204020204" charset="-122"/>
                  <a:ea typeface="Microsoft YaHei" panose="020B0503020204020204" charset="-122"/>
                  <a:sym typeface="+mn-ea"/>
                </a:rPr>
                <a:t>消化系统疾病患儿的护理</a:t>
              </a:r>
              <a:endParaRPr lang="zh-CN" altLang="en-US" sz="2000" dirty="0">
                <a:solidFill>
                  <a:schemeClr val="bg1"/>
                </a:solidFill>
                <a:latin typeface="Microsoft YaHei" panose="020B0503020204020204" charset="-122"/>
                <a:ea typeface="Microsoft YaHei" panose="020B0503020204020204" charset="-122"/>
              </a:endParaRPr>
            </a:p>
          </p:txBody>
        </p:sp>
        <p:sp>
          <p:nvSpPr>
            <p:cNvPr id="18" name="圆角矩形 1"/>
            <p:cNvSpPr/>
            <p:nvPr/>
          </p:nvSpPr>
          <p:spPr>
            <a:xfrm>
              <a:off x="5072" y="5952"/>
              <a:ext cx="1587" cy="805"/>
            </a:xfrm>
            <a:custGeom>
              <a:avLst/>
              <a:gdLst/>
              <a:ahLst/>
              <a:cxnLst/>
              <a:rect l="l" t="t" r="r" b="b"/>
              <a:pathLst>
                <a:path w="1008112" h="511044">
                  <a:moveTo>
                    <a:pt x="62317" y="0"/>
                  </a:moveTo>
                  <a:lnTo>
                    <a:pt x="432048" y="0"/>
                  </a:lnTo>
                  <a:lnTo>
                    <a:pt x="576064" y="0"/>
                  </a:lnTo>
                  <a:lnTo>
                    <a:pt x="752590" y="0"/>
                  </a:lnTo>
                  <a:lnTo>
                    <a:pt x="1008112" y="255522"/>
                  </a:lnTo>
                  <a:lnTo>
                    <a:pt x="752590" y="511044"/>
                  </a:lnTo>
                  <a:lnTo>
                    <a:pt x="576064" y="511044"/>
                  </a:lnTo>
                  <a:lnTo>
                    <a:pt x="432048" y="511044"/>
                  </a:lnTo>
                  <a:lnTo>
                    <a:pt x="62317" y="511044"/>
                  </a:lnTo>
                  <a:cubicBezTo>
                    <a:pt x="27900" y="511044"/>
                    <a:pt x="0" y="483144"/>
                    <a:pt x="0" y="448727"/>
                  </a:cubicBezTo>
                  <a:lnTo>
                    <a:pt x="0" y="62317"/>
                  </a:lnTo>
                  <a:cubicBezTo>
                    <a:pt x="0" y="27900"/>
                    <a:pt x="27900" y="0"/>
                    <a:pt x="62317" y="0"/>
                  </a:cubicBezTo>
                  <a:close/>
                </a:path>
              </a:pathLst>
            </a:custGeom>
            <a:solidFill>
              <a:srgbClr val="FF7F7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9828" tIns="49914" rIns="323983" bIns="49914" rtlCol="0" anchor="ctr"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Microsoft YaHei" panose="020B0503020204020204" charset="-122"/>
                  <a:ea typeface="Microsoft YaHei" panose="020B0503020204020204" charset="-122"/>
                  <a:sym typeface="+mn-ea"/>
                </a:rPr>
                <a:t>单元</a:t>
              </a:r>
              <a:r>
                <a:rPr lang="zh-CN" altLang="en-US" sz="2000" dirty="0">
                  <a:solidFill>
                    <a:schemeClr val="bg1"/>
                  </a:solidFill>
                  <a:latin typeface="Microsoft YaHei" panose="020B0503020204020204" charset="-122"/>
                  <a:ea typeface="Microsoft YaHei" panose="020B0503020204020204" charset="-122"/>
                  <a:sym typeface="+mn-ea"/>
                </a:rPr>
                <a:t>八</a:t>
              </a:r>
              <a:endParaRPr lang="zh-CN" altLang="en-US" sz="2000" dirty="0">
                <a:solidFill>
                  <a:schemeClr val="bg1"/>
                </a:solidFill>
                <a:latin typeface="Microsoft YaHei" panose="020B0503020204020204" charset="-122"/>
                <a:ea typeface="Microsoft YaHei" panose="020B0503020204020204" charset="-122"/>
                <a:sym typeface="+mn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9" advTm="6646">
        <p:comb/>
      </p:transition>
    </mc:Choice>
    <mc:Fallback>
      <p:transition advTm="6646">
        <p:comb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296545" y="259715"/>
            <a:ext cx="11490325" cy="539750"/>
            <a:chOff x="467" y="409"/>
            <a:chExt cx="18095" cy="850"/>
          </a:xfrm>
        </p:grpSpPr>
        <p:sp>
          <p:nvSpPr>
            <p:cNvPr id="23" name="文本框 22"/>
            <p:cNvSpPr txBox="1"/>
            <p:nvPr/>
          </p:nvSpPr>
          <p:spPr>
            <a:xfrm>
              <a:off x="2122" y="409"/>
              <a:ext cx="16441" cy="850"/>
            </a:xfrm>
            <a:prstGeom prst="rect">
              <a:avLst/>
            </a:prstGeom>
            <a:noFill/>
          </p:spPr>
          <p:txBody>
            <a:bodyPr wrap="square" rtlCol="0" anchor="ctr" anchorCtr="0">
              <a:noAutofit/>
            </a:bodyPr>
            <a:p>
              <a:pPr>
                <a:lnSpc>
                  <a:spcPct val="100000"/>
                </a:lnSpc>
              </a:pPr>
              <a:r>
                <a:rPr lang="zh-CN" altLang="en-US" sz="2400">
                  <a:solidFill>
                    <a:srgbClr val="FF7F7F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三、学龄前期儿童身心保健</a:t>
              </a:r>
              <a:endParaRPr lang="zh-CN" altLang="en-US" sz="2400">
                <a:solidFill>
                  <a:srgbClr val="FF7F7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467" y="494"/>
              <a:ext cx="1416" cy="680"/>
              <a:chOff x="467" y="579"/>
              <a:chExt cx="1416" cy="680"/>
            </a:xfrm>
          </p:grpSpPr>
          <p:sp>
            <p:nvSpPr>
              <p:cNvPr id="7" name="对角圆角矩形 6"/>
              <p:cNvSpPr/>
              <p:nvPr/>
            </p:nvSpPr>
            <p:spPr>
              <a:xfrm>
                <a:off x="467" y="579"/>
                <a:ext cx="1417" cy="680"/>
              </a:xfrm>
              <a:prstGeom prst="round2DiagRect">
                <a:avLst>
                  <a:gd name="adj1" fmla="val 50000"/>
                  <a:gd name="adj2" fmla="val 0"/>
                </a:avLst>
              </a:prstGeom>
              <a:solidFill>
                <a:srgbClr val="FF7F7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1718" tIns="30858" rIns="61718" bIns="30858" numCol="1" spcCol="0" rtlCol="0" fromWordArt="0" anchor="ctr" anchorCtr="0" forceAA="0" compatLnSpc="1">
                <a:noAutofit/>
              </a:bodyPr>
              <a:p>
                <a:pPr algn="ctr"/>
                <a:endParaRPr lang="zh-CN" altLang="en-US" sz="2025" b="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pic>
            <p:nvPicPr>
              <p:cNvPr id="8" name="图片 7"/>
              <p:cNvPicPr/>
              <p:nvPr/>
            </p:nvPicPr>
            <p:blipFill>
              <a:blip r:embed="rId1" cstate="print">
                <a:biLevel thresh="25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92" y="692"/>
                <a:ext cx="567" cy="454"/>
              </a:xfrm>
              <a:prstGeom prst="rect">
                <a:avLst/>
              </a:prstGeom>
            </p:spPr>
          </p:pic>
        </p:grpSp>
      </p:grpSp>
      <p:sp>
        <p:nvSpPr>
          <p:cNvPr id="3" name="矩形 2"/>
          <p:cNvSpPr/>
          <p:nvPr/>
        </p:nvSpPr>
        <p:spPr>
          <a:xfrm>
            <a:off x="875665" y="2036445"/>
            <a:ext cx="10440000" cy="1753235"/>
          </a:xfrm>
          <a:prstGeom prst="rect">
            <a:avLst/>
          </a:prstGeom>
        </p:spPr>
        <p:txBody>
          <a:bodyPr wrap="square">
            <a:spAutoFit/>
          </a:bodyPr>
          <a:p>
            <a:pPr indent="457200" algn="just" fontAlgn="auto">
              <a:lnSpc>
                <a:spcPct val="150000"/>
              </a:lnSpc>
              <a:spcAft>
                <a:spcPts val="0"/>
              </a:spcAft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 Regular" panose="02020603050405020304" charset="0"/>
                <a:ea typeface="微软雅黑" panose="020B0503020204020204" charset="-122"/>
                <a:cs typeface="Times New Roman Regular" panose="02020603050405020304" charset="0"/>
              </a:rPr>
              <a:t>培养儿童关心集体、遵守纪律、团结协作、热爱劳动等优秀品质。培养其良好的学习习惯、多方面的兴趣和想象、思维能力。安排儿童讲故事，观看学前电视节目。学习手工制作、绘画、弹奏乐器，参观动物园、植物园和博物馆等活动。搭积木、剪贴和做模型等游戏可以有意识地引导儿童进行较复杂的智力游戏，以增强其思维能力和动手能力。</a:t>
            </a:r>
            <a:endParaRPr dirty="0">
              <a:solidFill>
                <a:schemeClr val="tx1">
                  <a:lumMod val="85000"/>
                  <a:lumOff val="15000"/>
                </a:schemeClr>
              </a:solidFill>
              <a:latin typeface="Times New Roman Regular" panose="02020603050405020304" charset="0"/>
              <a:ea typeface="微软雅黑" panose="020B0503020204020204" charset="-122"/>
              <a:cs typeface="Times New Roman Regular" panose="0202060305040502030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415415" y="1419225"/>
            <a:ext cx="7062470" cy="476885"/>
          </a:xfrm>
          <a:prstGeom prst="rect">
            <a:avLst/>
          </a:prstGeom>
        </p:spPr>
        <p:txBody>
          <a:bodyPr wrap="square" anchor="ctr" anchorCtr="0">
            <a:noAutofit/>
          </a:bodyPr>
          <a:p>
            <a:r>
              <a:rPr lang="zh-CN" altLang="en-US" sz="2000" b="1">
                <a:solidFill>
                  <a:srgbClr val="FF7F7F"/>
                </a:solidFill>
                <a:latin typeface="微软雅黑" panose="020B0503020204020204" charset="-122"/>
                <a:ea typeface="微软雅黑" panose="020B0503020204020204" charset="-122"/>
              </a:rPr>
              <a:t>（三）早期教育</a:t>
            </a:r>
            <a:endParaRPr lang="zh-CN" altLang="en-US" sz="2000" b="1">
              <a:solidFill>
                <a:srgbClr val="FF7F7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0" name="图片 9" descr="3b32313534373033343be8af95e58982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75665" y="1356360"/>
            <a:ext cx="540000" cy="540000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875665" y="4740275"/>
            <a:ext cx="10440000" cy="506730"/>
          </a:xfrm>
          <a:prstGeom prst="rect">
            <a:avLst/>
          </a:prstGeom>
        </p:spPr>
        <p:txBody>
          <a:bodyPr wrap="square">
            <a:spAutoFit/>
          </a:bodyPr>
          <a:p>
            <a:pPr indent="457200" algn="just" fontAlgn="auto">
              <a:lnSpc>
                <a:spcPct val="150000"/>
              </a:lnSpc>
              <a:spcAft>
                <a:spcPts val="0"/>
              </a:spcAft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 Regular" panose="02020603050405020304" charset="0"/>
                <a:ea typeface="微软雅黑" panose="020B0503020204020204" charset="-122"/>
                <a:cs typeface="Times New Roman Regular" panose="02020603050405020304" charset="0"/>
              </a:rPr>
              <a:t>定期做健康检查，筛查与矫治近视，加强预防接种。</a:t>
            </a:r>
            <a:endParaRPr dirty="0">
              <a:solidFill>
                <a:schemeClr val="tx1">
                  <a:lumMod val="85000"/>
                  <a:lumOff val="15000"/>
                </a:schemeClr>
              </a:solidFill>
              <a:latin typeface="Times New Roman Regular" panose="02020603050405020304" charset="0"/>
              <a:ea typeface="微软雅黑" panose="020B0503020204020204" charset="-122"/>
              <a:cs typeface="Times New Roman Regular" panose="0202060305040502030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415415" y="4123055"/>
            <a:ext cx="7062470" cy="476885"/>
          </a:xfrm>
          <a:prstGeom prst="rect">
            <a:avLst/>
          </a:prstGeom>
        </p:spPr>
        <p:txBody>
          <a:bodyPr wrap="square" anchor="ctr" anchorCtr="0">
            <a:noAutofit/>
          </a:bodyPr>
          <a:p>
            <a:r>
              <a:rPr lang="zh-CN" altLang="en-US" sz="2000" b="1">
                <a:solidFill>
                  <a:srgbClr val="FF7F7F"/>
                </a:solidFill>
                <a:latin typeface="微软雅黑" panose="020B0503020204020204" charset="-122"/>
                <a:ea typeface="微软雅黑" panose="020B0503020204020204" charset="-122"/>
              </a:rPr>
              <a:t>（四）预防疾病和意外</a:t>
            </a:r>
            <a:endParaRPr lang="zh-CN" altLang="en-US" sz="2000" b="1">
              <a:solidFill>
                <a:srgbClr val="FF7F7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3" name="图片 12" descr="3b32313534373033343be8af95e58982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75665" y="4060190"/>
            <a:ext cx="540000" cy="540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9" advTm="5102">
        <p:comb/>
      </p:transition>
    </mc:Choice>
    <mc:Fallback>
      <p:transition advTm="5102">
        <p:comb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7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7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11" grpId="0"/>
      <p:bldP spid="1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296545" y="259715"/>
            <a:ext cx="11490325" cy="539750"/>
            <a:chOff x="467" y="409"/>
            <a:chExt cx="18095" cy="850"/>
          </a:xfrm>
        </p:grpSpPr>
        <p:sp>
          <p:nvSpPr>
            <p:cNvPr id="23" name="文本框 22"/>
            <p:cNvSpPr txBox="1"/>
            <p:nvPr/>
          </p:nvSpPr>
          <p:spPr>
            <a:xfrm>
              <a:off x="2122" y="409"/>
              <a:ext cx="16441" cy="850"/>
            </a:xfrm>
            <a:prstGeom prst="rect">
              <a:avLst/>
            </a:prstGeom>
            <a:noFill/>
          </p:spPr>
          <p:txBody>
            <a:bodyPr wrap="square" rtlCol="0" anchor="ctr" anchorCtr="0">
              <a:noAutofit/>
            </a:bodyPr>
            <a:p>
              <a:pPr>
                <a:lnSpc>
                  <a:spcPct val="100000"/>
                </a:lnSpc>
              </a:pPr>
              <a:r>
                <a:rPr lang="zh-CN" altLang="en-US" sz="2400">
                  <a:solidFill>
                    <a:srgbClr val="FF7F7F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三、学龄前期儿童身心保健</a:t>
              </a:r>
              <a:endParaRPr lang="zh-CN" altLang="en-US" sz="2400">
                <a:solidFill>
                  <a:srgbClr val="FF7F7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467" y="494"/>
              <a:ext cx="1416" cy="680"/>
              <a:chOff x="467" y="579"/>
              <a:chExt cx="1416" cy="680"/>
            </a:xfrm>
          </p:grpSpPr>
          <p:sp>
            <p:nvSpPr>
              <p:cNvPr id="7" name="对角圆角矩形 6"/>
              <p:cNvSpPr/>
              <p:nvPr/>
            </p:nvSpPr>
            <p:spPr>
              <a:xfrm>
                <a:off x="467" y="579"/>
                <a:ext cx="1417" cy="680"/>
              </a:xfrm>
              <a:prstGeom prst="round2DiagRect">
                <a:avLst>
                  <a:gd name="adj1" fmla="val 50000"/>
                  <a:gd name="adj2" fmla="val 0"/>
                </a:avLst>
              </a:prstGeom>
              <a:solidFill>
                <a:srgbClr val="FF7F7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1718" tIns="30858" rIns="61718" bIns="30858" numCol="1" spcCol="0" rtlCol="0" fromWordArt="0" anchor="ctr" anchorCtr="0" forceAA="0" compatLnSpc="1">
                <a:noAutofit/>
              </a:bodyPr>
              <a:p>
                <a:pPr algn="ctr"/>
                <a:endParaRPr lang="zh-CN" altLang="en-US" sz="2025" b="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pic>
            <p:nvPicPr>
              <p:cNvPr id="8" name="图片 7"/>
              <p:cNvPicPr/>
              <p:nvPr/>
            </p:nvPicPr>
            <p:blipFill>
              <a:blip r:embed="rId1" cstate="print">
                <a:biLevel thresh="25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92" y="692"/>
                <a:ext cx="567" cy="454"/>
              </a:xfrm>
              <a:prstGeom prst="rect">
                <a:avLst/>
              </a:prstGeom>
            </p:spPr>
          </p:pic>
        </p:grpSp>
      </p:grpSp>
      <p:sp>
        <p:nvSpPr>
          <p:cNvPr id="3" name="矩形 2"/>
          <p:cNvSpPr/>
          <p:nvPr/>
        </p:nvSpPr>
        <p:spPr>
          <a:xfrm>
            <a:off x="875665" y="2036445"/>
            <a:ext cx="10440000" cy="922020"/>
          </a:xfrm>
          <a:prstGeom prst="rect">
            <a:avLst/>
          </a:prstGeom>
        </p:spPr>
        <p:txBody>
          <a:bodyPr wrap="square">
            <a:spAutoFit/>
          </a:bodyPr>
          <a:p>
            <a:pPr indent="457200" algn="just" fontAlgn="auto">
              <a:lnSpc>
                <a:spcPct val="150000"/>
              </a:lnSpc>
              <a:spcAft>
                <a:spcPts val="0"/>
              </a:spcAft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 Regular" panose="02020603050405020304" charset="0"/>
                <a:ea typeface="微软雅黑" panose="020B0503020204020204" charset="-122"/>
                <a:cs typeface="Times New Roman Regular" panose="02020603050405020304" charset="0"/>
              </a:rPr>
              <a:t>学龄前儿童常见的心理行为问题有发脾气、多动问题、进食问题等，家长应针对原因采取有效措施进行预防和护理。</a:t>
            </a:r>
            <a:endParaRPr dirty="0">
              <a:solidFill>
                <a:schemeClr val="tx1">
                  <a:lumMod val="85000"/>
                  <a:lumOff val="15000"/>
                </a:schemeClr>
              </a:solidFill>
              <a:latin typeface="Times New Roman Regular" panose="02020603050405020304" charset="0"/>
              <a:ea typeface="微软雅黑" panose="020B0503020204020204" charset="-122"/>
              <a:cs typeface="Times New Roman Regular" panose="0202060305040502030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415415" y="1419225"/>
            <a:ext cx="7062470" cy="476885"/>
          </a:xfrm>
          <a:prstGeom prst="rect">
            <a:avLst/>
          </a:prstGeom>
        </p:spPr>
        <p:txBody>
          <a:bodyPr wrap="square" anchor="ctr" anchorCtr="0">
            <a:noAutofit/>
          </a:bodyPr>
          <a:p>
            <a:r>
              <a:rPr lang="zh-CN" altLang="en-US" sz="2000" b="1">
                <a:solidFill>
                  <a:srgbClr val="FF7F7F"/>
                </a:solidFill>
                <a:latin typeface="微软雅黑" panose="020B0503020204020204" charset="-122"/>
                <a:ea typeface="微软雅黑" panose="020B0503020204020204" charset="-122"/>
              </a:rPr>
              <a:t>（五）防治常见的心理行为问题</a:t>
            </a:r>
            <a:endParaRPr lang="zh-CN" altLang="en-US" sz="2000" b="1">
              <a:solidFill>
                <a:srgbClr val="FF7F7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0" name="图片 9" descr="3b32313534373033343be8af95e58982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75665" y="1356360"/>
            <a:ext cx="540000" cy="540000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875665" y="4740275"/>
            <a:ext cx="10440000" cy="1337945"/>
          </a:xfrm>
          <a:prstGeom prst="rect">
            <a:avLst/>
          </a:prstGeom>
        </p:spPr>
        <p:txBody>
          <a:bodyPr wrap="square">
            <a:spAutoFit/>
          </a:bodyPr>
          <a:p>
            <a:pPr indent="457200" algn="just" fontAlgn="auto">
              <a:lnSpc>
                <a:spcPct val="150000"/>
              </a:lnSpc>
              <a:spcAft>
                <a:spcPts val="0"/>
              </a:spcAft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 Regular" panose="02020603050405020304" charset="0"/>
                <a:ea typeface="微软雅黑" panose="020B0503020204020204" charset="-122"/>
                <a:cs typeface="Times New Roman Regular" panose="02020603050405020304" charset="0"/>
              </a:rPr>
              <a:t>这一时期小儿具有好奇、多问的特点，开始学会自我控制，但是坚持性较差。应给小儿以良性的心理引导，培养他们对外界事物的观察和适应能力，使他们对周围事物发生兴趣。此期小儿具有很大的可塑性，应加强早期教育，培养良好的道德品质和增强生活自理能力。</a:t>
            </a:r>
            <a:endParaRPr dirty="0">
              <a:solidFill>
                <a:schemeClr val="tx1">
                  <a:lumMod val="85000"/>
                  <a:lumOff val="15000"/>
                </a:schemeClr>
              </a:solidFill>
              <a:latin typeface="Times New Roman Regular" panose="02020603050405020304" charset="0"/>
              <a:ea typeface="微软雅黑" panose="020B0503020204020204" charset="-122"/>
              <a:cs typeface="Times New Roman Regular" panose="0202060305040502030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415415" y="4123055"/>
            <a:ext cx="7062470" cy="476885"/>
          </a:xfrm>
          <a:prstGeom prst="rect">
            <a:avLst/>
          </a:prstGeom>
        </p:spPr>
        <p:txBody>
          <a:bodyPr wrap="square" anchor="ctr" anchorCtr="0">
            <a:noAutofit/>
          </a:bodyPr>
          <a:p>
            <a:r>
              <a:rPr lang="zh-CN" altLang="en-US" sz="2000" b="1">
                <a:solidFill>
                  <a:srgbClr val="FF7F7F"/>
                </a:solidFill>
                <a:latin typeface="微软雅黑" panose="020B0503020204020204" charset="-122"/>
                <a:ea typeface="微软雅黑" panose="020B0503020204020204" charset="-122"/>
              </a:rPr>
              <a:t>（六）心理保健</a:t>
            </a:r>
            <a:endParaRPr lang="zh-CN" altLang="en-US" sz="2000" b="1">
              <a:solidFill>
                <a:srgbClr val="FF7F7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3" name="图片 12" descr="3b32313534373033343be8af95e58982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75665" y="4060190"/>
            <a:ext cx="540000" cy="540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9" advTm="5102">
        <p:comb/>
      </p:transition>
    </mc:Choice>
    <mc:Fallback>
      <p:transition advTm="5102">
        <p:comb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7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7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11" grpId="0"/>
      <p:bldP spid="1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75665" y="2092325"/>
            <a:ext cx="10440000" cy="922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 fontAlgn="auto">
              <a:lnSpc>
                <a:spcPct val="150000"/>
              </a:lnSpc>
              <a:spcAft>
                <a:spcPts val="0"/>
              </a:spcAft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学龄儿童膳食要求营养充分均衡。重视早餐和课间餐，以保证体格发育。学校应开设营养教育课程，进行营养卫生教育，纠正不良饮食习惯。</a:t>
            </a:r>
            <a:endParaRPr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296545" y="259715"/>
            <a:ext cx="11490325" cy="539750"/>
            <a:chOff x="467" y="409"/>
            <a:chExt cx="18095" cy="850"/>
          </a:xfrm>
        </p:grpSpPr>
        <p:sp>
          <p:nvSpPr>
            <p:cNvPr id="23" name="文本框 22"/>
            <p:cNvSpPr txBox="1"/>
            <p:nvPr/>
          </p:nvSpPr>
          <p:spPr>
            <a:xfrm>
              <a:off x="2122" y="409"/>
              <a:ext cx="16441" cy="850"/>
            </a:xfrm>
            <a:prstGeom prst="rect">
              <a:avLst/>
            </a:prstGeom>
            <a:noFill/>
          </p:spPr>
          <p:txBody>
            <a:bodyPr wrap="square" rtlCol="0" anchor="ctr" anchorCtr="0">
              <a:noAutofit/>
            </a:bodyPr>
            <a:p>
              <a:pPr>
                <a:lnSpc>
                  <a:spcPct val="100000"/>
                </a:lnSpc>
              </a:pPr>
              <a:r>
                <a:rPr lang="zh-CN" altLang="en-US" sz="2400">
                  <a:solidFill>
                    <a:srgbClr val="FF7F7F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四、学龄期儿童身心保健</a:t>
              </a:r>
              <a:endParaRPr lang="zh-CN" altLang="en-US" sz="2400">
                <a:solidFill>
                  <a:srgbClr val="FF7F7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467" y="494"/>
              <a:ext cx="1416" cy="680"/>
              <a:chOff x="467" y="579"/>
              <a:chExt cx="1416" cy="680"/>
            </a:xfrm>
          </p:grpSpPr>
          <p:sp>
            <p:nvSpPr>
              <p:cNvPr id="7" name="对角圆角矩形 6"/>
              <p:cNvSpPr/>
              <p:nvPr/>
            </p:nvSpPr>
            <p:spPr>
              <a:xfrm>
                <a:off x="467" y="579"/>
                <a:ext cx="1417" cy="680"/>
              </a:xfrm>
              <a:prstGeom prst="round2DiagRect">
                <a:avLst>
                  <a:gd name="adj1" fmla="val 50000"/>
                  <a:gd name="adj2" fmla="val 0"/>
                </a:avLst>
              </a:prstGeom>
              <a:solidFill>
                <a:srgbClr val="FF7F7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1718" tIns="30858" rIns="61718" bIns="30858" numCol="1" spcCol="0" rtlCol="0" fromWordArt="0" anchor="ctr" anchorCtr="0" forceAA="0" compatLnSpc="1">
                <a:noAutofit/>
              </a:bodyPr>
              <a:p>
                <a:pPr algn="ctr"/>
                <a:endParaRPr lang="zh-CN" altLang="en-US" sz="2025" b="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pic>
            <p:nvPicPr>
              <p:cNvPr id="8" name="图片 7"/>
              <p:cNvPicPr/>
              <p:nvPr/>
            </p:nvPicPr>
            <p:blipFill>
              <a:blip r:embed="rId1" cstate="print">
                <a:biLevel thresh="25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92" y="692"/>
                <a:ext cx="567" cy="454"/>
              </a:xfrm>
              <a:prstGeom prst="rect">
                <a:avLst/>
              </a:prstGeom>
            </p:spPr>
          </p:pic>
        </p:grpSp>
      </p:grpSp>
      <p:grpSp>
        <p:nvGrpSpPr>
          <p:cNvPr id="3" name="组合 2"/>
          <p:cNvGrpSpPr/>
          <p:nvPr/>
        </p:nvGrpSpPr>
        <p:grpSpPr>
          <a:xfrm>
            <a:off x="875665" y="1356360"/>
            <a:ext cx="7602220" cy="539750"/>
            <a:chOff x="1379" y="2136"/>
            <a:chExt cx="11972" cy="850"/>
          </a:xfrm>
        </p:grpSpPr>
        <p:sp>
          <p:nvSpPr>
            <p:cNvPr id="18" name="矩形 17"/>
            <p:cNvSpPr/>
            <p:nvPr/>
          </p:nvSpPr>
          <p:spPr>
            <a:xfrm>
              <a:off x="2229" y="2235"/>
              <a:ext cx="11122" cy="751"/>
            </a:xfrm>
            <a:prstGeom prst="rect">
              <a:avLst/>
            </a:prstGeom>
          </p:spPr>
          <p:txBody>
            <a:bodyPr wrap="square" anchor="ctr" anchorCtr="0">
              <a:noAutofit/>
            </a:bodyPr>
            <a:lstStyle/>
            <a:p>
              <a:r>
                <a:rPr lang="zh-CN" altLang="en-US" sz="2000" b="1">
                  <a:solidFill>
                    <a:srgbClr val="FF7F7F"/>
                  </a:solidFill>
                  <a:latin typeface="微软雅黑" panose="020B0503020204020204" charset="-122"/>
                  <a:ea typeface="微软雅黑" panose="020B0503020204020204" charset="-122"/>
                </a:rPr>
                <a:t>（一）合理营养</a:t>
              </a:r>
              <a:endParaRPr lang="zh-CN" altLang="en-US" sz="2000" b="1">
                <a:solidFill>
                  <a:srgbClr val="FF7F7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pic>
          <p:nvPicPr>
            <p:cNvPr id="4" name="图片 3" descr="3b32313534373033343be8af95e58982"/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379" y="2136"/>
              <a:ext cx="850" cy="8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869950" y="4164965"/>
            <a:ext cx="10440000" cy="922020"/>
          </a:xfrm>
          <a:prstGeom prst="rect">
            <a:avLst/>
          </a:prstGeom>
        </p:spPr>
        <p:txBody>
          <a:bodyPr wrap="square">
            <a:spAutoFit/>
          </a:bodyPr>
          <a:p>
            <a:pPr indent="457200" algn="just" fontAlgn="auto">
              <a:lnSpc>
                <a:spcPct val="150000"/>
              </a:lnSpc>
              <a:spcAft>
                <a:spcPts val="0"/>
              </a:spcAft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学龄儿童可做系统的体育锻炼，如体操、赛跑、球类、游泳等活动。劳动可增强体质，促进生长发育，并可养成热爱劳动的良好思想品质。</a:t>
            </a:r>
            <a:endParaRPr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869950" y="3429000"/>
            <a:ext cx="7602220" cy="539750"/>
            <a:chOff x="1379" y="2136"/>
            <a:chExt cx="11972" cy="850"/>
          </a:xfrm>
        </p:grpSpPr>
        <p:sp>
          <p:nvSpPr>
            <p:cNvPr id="11" name="矩形 10"/>
            <p:cNvSpPr/>
            <p:nvPr/>
          </p:nvSpPr>
          <p:spPr>
            <a:xfrm>
              <a:off x="2229" y="2235"/>
              <a:ext cx="11122" cy="751"/>
            </a:xfrm>
            <a:prstGeom prst="rect">
              <a:avLst/>
            </a:prstGeom>
          </p:spPr>
          <p:txBody>
            <a:bodyPr wrap="square" anchor="ctr" anchorCtr="0">
              <a:noAutofit/>
            </a:bodyPr>
            <a:p>
              <a:r>
                <a:rPr lang="zh-CN" altLang="en-US" sz="2000" b="1">
                  <a:solidFill>
                    <a:srgbClr val="FF7F7F"/>
                  </a:solidFill>
                  <a:latin typeface="微软雅黑" panose="020B0503020204020204" charset="-122"/>
                  <a:ea typeface="微软雅黑" panose="020B0503020204020204" charset="-122"/>
                </a:rPr>
                <a:t>（二）体格锻炼</a:t>
              </a:r>
              <a:endParaRPr lang="zh-CN" altLang="en-US" sz="2000" b="1">
                <a:solidFill>
                  <a:srgbClr val="FF7F7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pic>
          <p:nvPicPr>
            <p:cNvPr id="12" name="图片 11" descr="3b32313534373033343be8af95e58982"/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379" y="2136"/>
              <a:ext cx="850" cy="850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9" advTm="5102">
        <p:comb/>
      </p:transition>
    </mc:Choice>
    <mc:Fallback>
      <p:transition advTm="5102">
        <p:comb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7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296545" y="259715"/>
            <a:ext cx="11490325" cy="539750"/>
            <a:chOff x="467" y="409"/>
            <a:chExt cx="18095" cy="850"/>
          </a:xfrm>
        </p:grpSpPr>
        <p:sp>
          <p:nvSpPr>
            <p:cNvPr id="23" name="文本框 22"/>
            <p:cNvSpPr txBox="1"/>
            <p:nvPr/>
          </p:nvSpPr>
          <p:spPr>
            <a:xfrm>
              <a:off x="2122" y="409"/>
              <a:ext cx="16441" cy="850"/>
            </a:xfrm>
            <a:prstGeom prst="rect">
              <a:avLst/>
            </a:prstGeom>
            <a:noFill/>
          </p:spPr>
          <p:txBody>
            <a:bodyPr wrap="square" rtlCol="0" anchor="ctr" anchorCtr="0">
              <a:noAutofit/>
            </a:bodyPr>
            <a:p>
              <a:pPr>
                <a:lnSpc>
                  <a:spcPct val="100000"/>
                </a:lnSpc>
              </a:pPr>
              <a:r>
                <a:rPr lang="zh-CN" altLang="en-US" sz="2400">
                  <a:solidFill>
                    <a:srgbClr val="FF7F7F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四、学龄期儿童身心保健</a:t>
              </a:r>
              <a:endParaRPr lang="zh-CN" altLang="en-US" sz="2400">
                <a:solidFill>
                  <a:srgbClr val="FF7F7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467" y="494"/>
              <a:ext cx="1416" cy="680"/>
              <a:chOff x="467" y="579"/>
              <a:chExt cx="1416" cy="680"/>
            </a:xfrm>
          </p:grpSpPr>
          <p:sp>
            <p:nvSpPr>
              <p:cNvPr id="7" name="对角圆角矩形 6"/>
              <p:cNvSpPr/>
              <p:nvPr/>
            </p:nvSpPr>
            <p:spPr>
              <a:xfrm>
                <a:off x="467" y="579"/>
                <a:ext cx="1417" cy="680"/>
              </a:xfrm>
              <a:prstGeom prst="round2DiagRect">
                <a:avLst>
                  <a:gd name="adj1" fmla="val 50000"/>
                  <a:gd name="adj2" fmla="val 0"/>
                </a:avLst>
              </a:prstGeom>
              <a:solidFill>
                <a:srgbClr val="FF7F7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1718" tIns="30858" rIns="61718" bIns="30858" numCol="1" spcCol="0" rtlCol="0" fromWordArt="0" anchor="ctr" anchorCtr="0" forceAA="0" compatLnSpc="1">
                <a:noAutofit/>
              </a:bodyPr>
              <a:p>
                <a:pPr algn="ctr"/>
                <a:endParaRPr lang="zh-CN" altLang="en-US" sz="2025" b="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pic>
            <p:nvPicPr>
              <p:cNvPr id="8" name="图片 7"/>
              <p:cNvPicPr/>
              <p:nvPr/>
            </p:nvPicPr>
            <p:blipFill>
              <a:blip r:embed="rId1" cstate="print">
                <a:biLevel thresh="25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92" y="692"/>
                <a:ext cx="567" cy="454"/>
              </a:xfrm>
              <a:prstGeom prst="rect">
                <a:avLst/>
              </a:prstGeom>
            </p:spPr>
          </p:pic>
        </p:grpSp>
      </p:grpSp>
      <p:grpSp>
        <p:nvGrpSpPr>
          <p:cNvPr id="20" name="组合 19"/>
          <p:cNvGrpSpPr/>
          <p:nvPr/>
        </p:nvGrpSpPr>
        <p:grpSpPr>
          <a:xfrm>
            <a:off x="869950" y="1188720"/>
            <a:ext cx="10439400" cy="1657985"/>
            <a:chOff x="1379" y="2136"/>
            <a:chExt cx="16440" cy="2611"/>
          </a:xfrm>
        </p:grpSpPr>
        <p:sp>
          <p:nvSpPr>
            <p:cNvPr id="2" name="矩形 1"/>
            <p:cNvSpPr/>
            <p:nvPr/>
          </p:nvSpPr>
          <p:spPr>
            <a:xfrm>
              <a:off x="1379" y="3295"/>
              <a:ext cx="16441" cy="145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indent="457200" algn="just" fontAlgn="auto">
                <a:lnSpc>
                  <a:spcPct val="150000"/>
                </a:lnSpc>
                <a:spcAft>
                  <a:spcPts val="0"/>
                </a:spcAft>
                <a:buClrTx/>
                <a:buSzTx/>
                <a:buFontTx/>
                <a:extLst>
                  <a:ext uri="{35155182-B16C-46BC-9424-99874614C6A1}">
                    <wpsdc:indentchars xmlns:wpsdc="http://www.wps.cn/officeDocument/2017/drawingmlCustomData" val="200" checksum="59296752"/>
                  </a:ext>
                </a:extLst>
              </a:pPr>
              <a:r>
                <a:rPr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</a:rPr>
                <a:t>继续按时进行预防接种，定期进行健康检查，宣传常见传染病的知识，预防传染病，并对传染病做到早发现、早报告、早隔离、早治疗。注意培养儿童正确的坐、立、行、读书、写字姿势。</a:t>
              </a:r>
              <a:endParaRPr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endParaRPr>
            </a:p>
          </p:txBody>
        </p:sp>
        <p:grpSp>
          <p:nvGrpSpPr>
            <p:cNvPr id="3" name="组合 2"/>
            <p:cNvGrpSpPr/>
            <p:nvPr/>
          </p:nvGrpSpPr>
          <p:grpSpPr>
            <a:xfrm>
              <a:off x="1379" y="2136"/>
              <a:ext cx="11972" cy="850"/>
              <a:chOff x="1379" y="2136"/>
              <a:chExt cx="11972" cy="850"/>
            </a:xfrm>
          </p:grpSpPr>
          <p:sp>
            <p:nvSpPr>
              <p:cNvPr id="18" name="矩形 17"/>
              <p:cNvSpPr/>
              <p:nvPr/>
            </p:nvSpPr>
            <p:spPr>
              <a:xfrm>
                <a:off x="2229" y="2235"/>
                <a:ext cx="11122" cy="751"/>
              </a:xfrm>
              <a:prstGeom prst="rect">
                <a:avLst/>
              </a:prstGeom>
            </p:spPr>
            <p:txBody>
              <a:bodyPr wrap="square" anchor="ctr" anchorCtr="0">
                <a:noAutofit/>
              </a:bodyPr>
              <a:lstStyle/>
              <a:p>
                <a:r>
                  <a:rPr lang="zh-CN" altLang="en-US" sz="2000" b="1">
                    <a:solidFill>
                      <a:srgbClr val="FF7F7F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（三）预防疾病</a:t>
                </a:r>
                <a:endParaRPr lang="zh-CN" altLang="en-US" sz="2000" b="1">
                  <a:solidFill>
                    <a:srgbClr val="FF7F7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pic>
            <p:nvPicPr>
              <p:cNvPr id="4" name="图片 3" descr="3b32313534373033343be8af95e58982"/>
              <p:cNvPicPr>
                <a:picLocks noChangeAspect="1"/>
              </p:cNvPicPr>
              <p:nvPr/>
            </p:nvPicPr>
            <p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1379" y="2136"/>
                <a:ext cx="850" cy="850"/>
              </a:xfrm>
              <a:prstGeom prst="rect">
                <a:avLst/>
              </a:prstGeom>
            </p:spPr>
          </p:pic>
        </p:grpSp>
      </p:grpSp>
      <p:grpSp>
        <p:nvGrpSpPr>
          <p:cNvPr id="19" name="组合 18"/>
          <p:cNvGrpSpPr/>
          <p:nvPr/>
        </p:nvGrpSpPr>
        <p:grpSpPr>
          <a:xfrm>
            <a:off x="869950" y="3215640"/>
            <a:ext cx="10439400" cy="1242695"/>
            <a:chOff x="1370" y="5400"/>
            <a:chExt cx="16440" cy="1957"/>
          </a:xfrm>
        </p:grpSpPr>
        <p:sp>
          <p:nvSpPr>
            <p:cNvPr id="5" name="矩形 4"/>
            <p:cNvSpPr/>
            <p:nvPr/>
          </p:nvSpPr>
          <p:spPr>
            <a:xfrm>
              <a:off x="1370" y="6559"/>
              <a:ext cx="16441" cy="798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pPr indent="457200" algn="just" fontAlgn="auto">
                <a:lnSpc>
                  <a:spcPct val="150000"/>
                </a:lnSpc>
                <a:spcAft>
                  <a:spcPts val="0"/>
                </a:spcAft>
                <a:buClrTx/>
                <a:buSzTx/>
                <a:buFontTx/>
                <a:extLst>
                  <a:ext uri="{35155182-B16C-46BC-9424-99874614C6A1}">
                    <wpsdc:indentchars xmlns:wpsdc="http://www.wps.cn/officeDocument/2017/drawingmlCustomData" val="200" checksum="59296752"/>
                  </a:ext>
                </a:extLst>
              </a:pPr>
              <a:r>
                <a:rPr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</a:rPr>
                <a:t>此期意外伤害包括车祸、溺水、创伤等。应对儿童进行法制教育和意外事故的防范知识教育。</a:t>
              </a:r>
              <a:endParaRPr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1370" y="5400"/>
              <a:ext cx="11972" cy="850"/>
              <a:chOff x="1379" y="2136"/>
              <a:chExt cx="11972" cy="850"/>
            </a:xfrm>
          </p:grpSpPr>
          <p:sp>
            <p:nvSpPr>
              <p:cNvPr id="11" name="矩形 10"/>
              <p:cNvSpPr/>
              <p:nvPr/>
            </p:nvSpPr>
            <p:spPr>
              <a:xfrm>
                <a:off x="2229" y="2235"/>
                <a:ext cx="11122" cy="751"/>
              </a:xfrm>
              <a:prstGeom prst="rect">
                <a:avLst/>
              </a:prstGeom>
            </p:spPr>
            <p:txBody>
              <a:bodyPr wrap="square" anchor="ctr" anchorCtr="0">
                <a:noAutofit/>
              </a:bodyPr>
              <a:p>
                <a:r>
                  <a:rPr lang="zh-CN" altLang="en-US" sz="2000" b="1">
                    <a:solidFill>
                      <a:srgbClr val="FF7F7F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（四）防止意外事故</a:t>
                </a:r>
                <a:endParaRPr lang="zh-CN" altLang="en-US" sz="2000" b="1">
                  <a:solidFill>
                    <a:srgbClr val="FF7F7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pic>
            <p:nvPicPr>
              <p:cNvPr id="12" name="图片 11" descr="3b32313534373033343be8af95e58982"/>
              <p:cNvPicPr>
                <a:picLocks noChangeAspect="1"/>
              </p:cNvPicPr>
              <p:nvPr/>
            </p:nvPicPr>
            <p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1379" y="2136"/>
                <a:ext cx="850" cy="850"/>
              </a:xfrm>
              <a:prstGeom prst="rect">
                <a:avLst/>
              </a:prstGeom>
            </p:spPr>
          </p:pic>
        </p:grpSp>
      </p:grpSp>
      <p:grpSp>
        <p:nvGrpSpPr>
          <p:cNvPr id="17" name="组合 16"/>
          <p:cNvGrpSpPr/>
          <p:nvPr/>
        </p:nvGrpSpPr>
        <p:grpSpPr>
          <a:xfrm>
            <a:off x="869950" y="4827270"/>
            <a:ext cx="10440035" cy="1657985"/>
            <a:chOff x="1379" y="7821"/>
            <a:chExt cx="16441" cy="2611"/>
          </a:xfrm>
        </p:grpSpPr>
        <p:sp>
          <p:nvSpPr>
            <p:cNvPr id="13" name="矩形 12"/>
            <p:cNvSpPr/>
            <p:nvPr/>
          </p:nvSpPr>
          <p:spPr>
            <a:xfrm>
              <a:off x="1379" y="8980"/>
              <a:ext cx="16441" cy="1452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pPr indent="482600" algn="just" fontAlgn="auto">
                <a:lnSpc>
                  <a:spcPct val="150000"/>
                </a:lnSpc>
                <a:spcAft>
                  <a:spcPts val="0"/>
                </a:spcAft>
                <a:buClrTx/>
                <a:buSzTx/>
                <a:buFontTx/>
                <a:extLst>
                  <a:ext uri="{35155182-B16C-46BC-9424-99874614C6A1}">
                    <wpsdc:indentchars xmlns:wpsdc="http://www.wps.cn/officeDocument/2017/drawingmlCustomData" val="200" checksum="488862714"/>
                  </a:ext>
                </a:extLst>
              </a:pPr>
              <a:r>
                <a:rPr spc="100" dirty="0">
                  <a:solidFill>
                    <a:schemeClr val="tx1">
                      <a:lumMod val="85000"/>
                      <a:lumOff val="15000"/>
                    </a:schemeClr>
                  </a:solidFill>
                  <a:uFillTx/>
                  <a:latin typeface="Microsoft YaHei" panose="020B0503020204020204" charset="-122"/>
                  <a:ea typeface="微软雅黑" panose="020B0503020204020204" charset="-122"/>
                  <a:cs typeface="+mn-ea"/>
                </a:rPr>
                <a:t>培养良好的社会公德，不吸烟，不饮酒，不随地吐痰。培养良好的学习习惯和性格，注重素质教育。</a:t>
              </a:r>
              <a:endParaRPr spc="10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Microsoft YaHei" panose="020B0503020204020204" charset="-122"/>
                <a:ea typeface="微软雅黑" panose="020B0503020204020204" charset="-122"/>
                <a:cs typeface="+mn-ea"/>
              </a:endParaRPr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1379" y="7821"/>
              <a:ext cx="11972" cy="850"/>
              <a:chOff x="1379" y="2136"/>
              <a:chExt cx="11972" cy="850"/>
            </a:xfrm>
          </p:grpSpPr>
          <p:sp>
            <p:nvSpPr>
              <p:cNvPr id="15" name="矩形 14"/>
              <p:cNvSpPr/>
              <p:nvPr/>
            </p:nvSpPr>
            <p:spPr>
              <a:xfrm>
                <a:off x="2229" y="2235"/>
                <a:ext cx="11122" cy="751"/>
              </a:xfrm>
              <a:prstGeom prst="rect">
                <a:avLst/>
              </a:prstGeom>
            </p:spPr>
            <p:txBody>
              <a:bodyPr wrap="square" anchor="ctr" anchorCtr="0">
                <a:noAutofit/>
              </a:bodyPr>
              <a:p>
                <a:r>
                  <a:rPr lang="zh-CN" altLang="en-US" sz="2000" b="1">
                    <a:solidFill>
                      <a:srgbClr val="FF7F7F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（五）培养良好习惯</a:t>
                </a:r>
                <a:endParaRPr lang="zh-CN" altLang="en-US" sz="2000" b="1">
                  <a:solidFill>
                    <a:srgbClr val="FF7F7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pic>
            <p:nvPicPr>
              <p:cNvPr id="16" name="图片 15" descr="3b32313534373033343be8af95e58982"/>
              <p:cNvPicPr>
                <a:picLocks noChangeAspect="1"/>
              </p:cNvPicPr>
              <p:nvPr/>
            </p:nvPicPr>
            <p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1379" y="2136"/>
                <a:ext cx="850" cy="850"/>
              </a:xfrm>
              <a:prstGeom prst="rect">
                <a:avLst/>
              </a:prstGeom>
            </p:spPr>
          </p:pic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9" advTm="5102">
        <p:comb/>
      </p:transition>
    </mc:Choice>
    <mc:Fallback>
      <p:transition advTm="5102">
        <p:comb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75665" y="2092325"/>
            <a:ext cx="10440000" cy="922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82600" algn="just" fontAlgn="auto">
              <a:lnSpc>
                <a:spcPct val="150000"/>
              </a:lnSpc>
              <a:spcAft>
                <a:spcPts val="0"/>
              </a:spcAft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488862714"/>
                </a:ext>
              </a:extLst>
            </a:pPr>
            <a:r>
              <a:rPr spc="10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Microsoft YaHei" panose="020B0503020204020204" charset="-122"/>
                <a:ea typeface="微软雅黑" panose="020B0503020204020204" charset="-122"/>
                <a:cs typeface="+mn-ea"/>
              </a:rPr>
              <a:t>常见的心理行为问题有焦虑、恐惧或拒绝上学。家长和学校要互相配合，帮助儿童适应学校的生活。</a:t>
            </a:r>
            <a:endParaRPr spc="100" dirty="0">
              <a:solidFill>
                <a:schemeClr val="tx1">
                  <a:lumMod val="85000"/>
                  <a:lumOff val="15000"/>
                </a:schemeClr>
              </a:solidFill>
              <a:uFillTx/>
              <a:latin typeface="Microsoft YaHei" panose="020B0503020204020204" charset="-122"/>
              <a:ea typeface="微软雅黑" panose="020B0503020204020204" charset="-122"/>
              <a:cs typeface="+mn-ea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296545" y="259715"/>
            <a:ext cx="11490325" cy="539750"/>
            <a:chOff x="467" y="409"/>
            <a:chExt cx="18095" cy="850"/>
          </a:xfrm>
        </p:grpSpPr>
        <p:sp>
          <p:nvSpPr>
            <p:cNvPr id="23" name="文本框 22"/>
            <p:cNvSpPr txBox="1"/>
            <p:nvPr/>
          </p:nvSpPr>
          <p:spPr>
            <a:xfrm>
              <a:off x="2122" y="409"/>
              <a:ext cx="16441" cy="850"/>
            </a:xfrm>
            <a:prstGeom prst="rect">
              <a:avLst/>
            </a:prstGeom>
            <a:noFill/>
          </p:spPr>
          <p:txBody>
            <a:bodyPr wrap="square" rtlCol="0" anchor="ctr" anchorCtr="0">
              <a:noAutofit/>
            </a:bodyPr>
            <a:p>
              <a:pPr>
                <a:lnSpc>
                  <a:spcPct val="100000"/>
                </a:lnSpc>
              </a:pPr>
              <a:r>
                <a:rPr lang="zh-CN" altLang="en-US" sz="2400">
                  <a:solidFill>
                    <a:srgbClr val="FF7F7F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四、学龄期儿童身心保健</a:t>
              </a:r>
              <a:endParaRPr lang="zh-CN" altLang="en-US" sz="2400">
                <a:solidFill>
                  <a:srgbClr val="FF7F7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467" y="494"/>
              <a:ext cx="1416" cy="680"/>
              <a:chOff x="467" y="579"/>
              <a:chExt cx="1416" cy="680"/>
            </a:xfrm>
          </p:grpSpPr>
          <p:sp>
            <p:nvSpPr>
              <p:cNvPr id="7" name="对角圆角矩形 6"/>
              <p:cNvSpPr/>
              <p:nvPr/>
            </p:nvSpPr>
            <p:spPr>
              <a:xfrm>
                <a:off x="467" y="579"/>
                <a:ext cx="1417" cy="680"/>
              </a:xfrm>
              <a:prstGeom prst="round2DiagRect">
                <a:avLst>
                  <a:gd name="adj1" fmla="val 50000"/>
                  <a:gd name="adj2" fmla="val 0"/>
                </a:avLst>
              </a:prstGeom>
              <a:solidFill>
                <a:srgbClr val="FF7F7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1718" tIns="30858" rIns="61718" bIns="30858" numCol="1" spcCol="0" rtlCol="0" fromWordArt="0" anchor="ctr" anchorCtr="0" forceAA="0" compatLnSpc="1">
                <a:noAutofit/>
              </a:bodyPr>
              <a:p>
                <a:pPr algn="ctr"/>
                <a:endParaRPr lang="zh-CN" altLang="en-US" sz="2025" b="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pic>
            <p:nvPicPr>
              <p:cNvPr id="8" name="图片 7"/>
              <p:cNvPicPr/>
              <p:nvPr/>
            </p:nvPicPr>
            <p:blipFill>
              <a:blip r:embed="rId1" cstate="print">
                <a:biLevel thresh="25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92" y="692"/>
                <a:ext cx="567" cy="454"/>
              </a:xfrm>
              <a:prstGeom prst="rect">
                <a:avLst/>
              </a:prstGeom>
            </p:spPr>
          </p:pic>
        </p:grpSp>
      </p:grpSp>
      <p:grpSp>
        <p:nvGrpSpPr>
          <p:cNvPr id="3" name="组合 2"/>
          <p:cNvGrpSpPr/>
          <p:nvPr/>
        </p:nvGrpSpPr>
        <p:grpSpPr>
          <a:xfrm>
            <a:off x="875665" y="1356360"/>
            <a:ext cx="7602220" cy="539750"/>
            <a:chOff x="1379" y="2136"/>
            <a:chExt cx="11972" cy="850"/>
          </a:xfrm>
        </p:grpSpPr>
        <p:sp>
          <p:nvSpPr>
            <p:cNvPr id="18" name="矩形 17"/>
            <p:cNvSpPr/>
            <p:nvPr/>
          </p:nvSpPr>
          <p:spPr>
            <a:xfrm>
              <a:off x="2229" y="2235"/>
              <a:ext cx="11122" cy="751"/>
            </a:xfrm>
            <a:prstGeom prst="rect">
              <a:avLst/>
            </a:prstGeom>
          </p:spPr>
          <p:txBody>
            <a:bodyPr wrap="square" anchor="ctr" anchorCtr="0">
              <a:noAutofit/>
            </a:bodyPr>
            <a:lstStyle/>
            <a:p>
              <a:r>
                <a:rPr lang="zh-CN" altLang="en-US" sz="2000" b="1">
                  <a:solidFill>
                    <a:srgbClr val="FF7F7F"/>
                  </a:solidFill>
                  <a:latin typeface="微软雅黑" panose="020B0503020204020204" charset="-122"/>
                  <a:ea typeface="微软雅黑" panose="020B0503020204020204" charset="-122"/>
                </a:rPr>
                <a:t>（六）防治常见的心理行为问题</a:t>
              </a:r>
              <a:endParaRPr lang="zh-CN" altLang="en-US" sz="2000" b="1">
                <a:solidFill>
                  <a:srgbClr val="FF7F7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pic>
          <p:nvPicPr>
            <p:cNvPr id="4" name="图片 3" descr="3b32313534373033343be8af95e58982"/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379" y="2136"/>
              <a:ext cx="850" cy="8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869950" y="4164965"/>
            <a:ext cx="10440000" cy="1337945"/>
          </a:xfrm>
          <a:prstGeom prst="rect">
            <a:avLst/>
          </a:prstGeom>
        </p:spPr>
        <p:txBody>
          <a:bodyPr wrap="square">
            <a:spAutoFit/>
          </a:bodyPr>
          <a:p>
            <a:pPr indent="457200" algn="just" fontAlgn="auto">
              <a:lnSpc>
                <a:spcPct val="150000"/>
              </a:lnSpc>
              <a:spcAft>
                <a:spcPts val="0"/>
              </a:spcAft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儿童心理过程的发育已趋完整，对于事物具有一定的分析、理解能力，但是易受同伴、学校和社会环境的影响。应当注意培养良好的学习习惯和性情，充分利用各种机会和宣传工具有计划、有目的地帮助小儿建立正确的人生观和价值观，抵制各种不良风气的影响。</a:t>
            </a:r>
            <a:endParaRPr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869950" y="3429000"/>
            <a:ext cx="7602220" cy="539750"/>
            <a:chOff x="1379" y="2136"/>
            <a:chExt cx="11972" cy="850"/>
          </a:xfrm>
        </p:grpSpPr>
        <p:sp>
          <p:nvSpPr>
            <p:cNvPr id="11" name="矩形 10"/>
            <p:cNvSpPr/>
            <p:nvPr/>
          </p:nvSpPr>
          <p:spPr>
            <a:xfrm>
              <a:off x="2229" y="2235"/>
              <a:ext cx="11122" cy="751"/>
            </a:xfrm>
            <a:prstGeom prst="rect">
              <a:avLst/>
            </a:prstGeom>
          </p:spPr>
          <p:txBody>
            <a:bodyPr wrap="square" anchor="ctr" anchorCtr="0">
              <a:noAutofit/>
            </a:bodyPr>
            <a:p>
              <a:r>
                <a:rPr lang="zh-CN" altLang="en-US" sz="2000" b="1">
                  <a:solidFill>
                    <a:srgbClr val="FF7F7F"/>
                  </a:solidFill>
                  <a:latin typeface="微软雅黑" panose="020B0503020204020204" charset="-122"/>
                  <a:ea typeface="微软雅黑" panose="020B0503020204020204" charset="-122"/>
                </a:rPr>
                <a:t>（七）心理保健</a:t>
              </a:r>
              <a:endParaRPr lang="zh-CN" altLang="en-US" sz="2000" b="1">
                <a:solidFill>
                  <a:srgbClr val="FF7F7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pic>
          <p:nvPicPr>
            <p:cNvPr id="12" name="图片 11" descr="3b32313534373033343be8af95e58982"/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379" y="2136"/>
              <a:ext cx="850" cy="850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9" advTm="5102">
        <p:comb/>
      </p:transition>
    </mc:Choice>
    <mc:Fallback>
      <p:transition advTm="5102">
        <p:comb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7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296545" y="259715"/>
            <a:ext cx="11490325" cy="539750"/>
            <a:chOff x="467" y="409"/>
            <a:chExt cx="18095" cy="850"/>
          </a:xfrm>
        </p:grpSpPr>
        <p:sp>
          <p:nvSpPr>
            <p:cNvPr id="23" name="文本框 22"/>
            <p:cNvSpPr txBox="1"/>
            <p:nvPr/>
          </p:nvSpPr>
          <p:spPr>
            <a:xfrm>
              <a:off x="2122" y="409"/>
              <a:ext cx="16441" cy="850"/>
            </a:xfrm>
            <a:prstGeom prst="rect">
              <a:avLst/>
            </a:prstGeom>
            <a:noFill/>
          </p:spPr>
          <p:txBody>
            <a:bodyPr wrap="square" rtlCol="0" anchor="ctr" anchorCtr="0">
              <a:noAutofit/>
            </a:bodyPr>
            <a:p>
              <a:pPr>
                <a:lnSpc>
                  <a:spcPct val="100000"/>
                </a:lnSpc>
              </a:pPr>
              <a:r>
                <a:rPr lang="zh-CN" altLang="en-US" sz="2400">
                  <a:solidFill>
                    <a:srgbClr val="FF7F7F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五、青春期身心保健</a:t>
              </a:r>
              <a:endParaRPr lang="zh-CN" altLang="en-US" sz="2400">
                <a:solidFill>
                  <a:srgbClr val="FF7F7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467" y="494"/>
              <a:ext cx="1416" cy="680"/>
              <a:chOff x="467" y="579"/>
              <a:chExt cx="1416" cy="680"/>
            </a:xfrm>
          </p:grpSpPr>
          <p:sp>
            <p:nvSpPr>
              <p:cNvPr id="7" name="对角圆角矩形 6"/>
              <p:cNvSpPr/>
              <p:nvPr/>
            </p:nvSpPr>
            <p:spPr>
              <a:xfrm>
                <a:off x="467" y="579"/>
                <a:ext cx="1417" cy="680"/>
              </a:xfrm>
              <a:prstGeom prst="round2DiagRect">
                <a:avLst>
                  <a:gd name="adj1" fmla="val 50000"/>
                  <a:gd name="adj2" fmla="val 0"/>
                </a:avLst>
              </a:prstGeom>
              <a:solidFill>
                <a:srgbClr val="FF7F7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1718" tIns="30858" rIns="61718" bIns="30858" numCol="1" spcCol="0" rtlCol="0" fromWordArt="0" anchor="ctr" anchorCtr="0" forceAA="0" compatLnSpc="1">
                <a:noAutofit/>
              </a:bodyPr>
              <a:p>
                <a:pPr algn="ctr"/>
                <a:endParaRPr lang="zh-CN" altLang="en-US" sz="2025" b="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pic>
            <p:nvPicPr>
              <p:cNvPr id="8" name="图片 7"/>
              <p:cNvPicPr/>
              <p:nvPr/>
            </p:nvPicPr>
            <p:blipFill>
              <a:blip r:embed="rId1" cstate="print">
                <a:biLevel thresh="25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92" y="692"/>
                <a:ext cx="567" cy="454"/>
              </a:xfrm>
              <a:prstGeom prst="rect">
                <a:avLst/>
              </a:prstGeom>
            </p:spPr>
          </p:pic>
        </p:grpSp>
      </p:grpSp>
      <p:grpSp>
        <p:nvGrpSpPr>
          <p:cNvPr id="20" name="组合 19"/>
          <p:cNvGrpSpPr/>
          <p:nvPr/>
        </p:nvGrpSpPr>
        <p:grpSpPr>
          <a:xfrm>
            <a:off x="869950" y="1188720"/>
            <a:ext cx="10440035" cy="1657985"/>
            <a:chOff x="1379" y="2136"/>
            <a:chExt cx="16441" cy="2611"/>
          </a:xfrm>
        </p:grpSpPr>
        <p:sp>
          <p:nvSpPr>
            <p:cNvPr id="2" name="矩形 1"/>
            <p:cNvSpPr/>
            <p:nvPr/>
          </p:nvSpPr>
          <p:spPr>
            <a:xfrm>
              <a:off x="1379" y="3295"/>
              <a:ext cx="16441" cy="145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indent="457200" algn="just" fontAlgn="auto">
                <a:lnSpc>
                  <a:spcPct val="150000"/>
                </a:lnSpc>
                <a:spcAft>
                  <a:spcPts val="0"/>
                </a:spcAft>
                <a:buClrTx/>
                <a:buSzTx/>
                <a:buFontTx/>
                <a:extLst>
                  <a:ext uri="{35155182-B16C-46BC-9424-99874614C6A1}">
                    <wpsdc:indentchars xmlns:wpsdc="http://www.wps.cn/officeDocument/2017/drawingmlCustomData" val="200" checksum="59296752"/>
                  </a:ext>
                </a:extLst>
              </a:pPr>
              <a:r>
                <a:rPr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</a:rPr>
                <a:t>青春期是生长发育的第二次高峰期，体格生长迅速，脑力劳动和体力运动消耗大，需要供给充足均衡的营养。因此，应指导青少年选择营养适当的食物和保持良好的饮食习惯。</a:t>
              </a:r>
              <a:endParaRPr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endParaRPr>
            </a:p>
          </p:txBody>
        </p:sp>
        <p:grpSp>
          <p:nvGrpSpPr>
            <p:cNvPr id="3" name="组合 2"/>
            <p:cNvGrpSpPr/>
            <p:nvPr/>
          </p:nvGrpSpPr>
          <p:grpSpPr>
            <a:xfrm>
              <a:off x="1379" y="2136"/>
              <a:ext cx="11972" cy="850"/>
              <a:chOff x="1379" y="2136"/>
              <a:chExt cx="11972" cy="850"/>
            </a:xfrm>
          </p:grpSpPr>
          <p:sp>
            <p:nvSpPr>
              <p:cNvPr id="18" name="矩形 17"/>
              <p:cNvSpPr/>
              <p:nvPr/>
            </p:nvSpPr>
            <p:spPr>
              <a:xfrm>
                <a:off x="2229" y="2235"/>
                <a:ext cx="11122" cy="751"/>
              </a:xfrm>
              <a:prstGeom prst="rect">
                <a:avLst/>
              </a:prstGeom>
            </p:spPr>
            <p:txBody>
              <a:bodyPr wrap="square" anchor="ctr" anchorCtr="0">
                <a:noAutofit/>
              </a:bodyPr>
              <a:lstStyle/>
              <a:p>
                <a:r>
                  <a:rPr lang="zh-CN" altLang="en-US" sz="2000" b="1">
                    <a:solidFill>
                      <a:srgbClr val="FF7F7F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（一）供给充足营养</a:t>
                </a:r>
                <a:endParaRPr lang="zh-CN" altLang="en-US" sz="2000" b="1">
                  <a:solidFill>
                    <a:srgbClr val="FF7F7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pic>
            <p:nvPicPr>
              <p:cNvPr id="4" name="图片 3" descr="3b32313534373033343be8af95e58982"/>
              <p:cNvPicPr>
                <a:picLocks noChangeAspect="1"/>
              </p:cNvPicPr>
              <p:nvPr/>
            </p:nvPicPr>
            <p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1379" y="2136"/>
                <a:ext cx="850" cy="850"/>
              </a:xfrm>
              <a:prstGeom prst="rect">
                <a:avLst/>
              </a:prstGeom>
            </p:spPr>
          </p:pic>
        </p:grpSp>
      </p:grpSp>
      <p:grpSp>
        <p:nvGrpSpPr>
          <p:cNvPr id="19" name="组合 18"/>
          <p:cNvGrpSpPr/>
          <p:nvPr/>
        </p:nvGrpSpPr>
        <p:grpSpPr>
          <a:xfrm>
            <a:off x="869950" y="3215640"/>
            <a:ext cx="10440035" cy="1242695"/>
            <a:chOff x="1370" y="5400"/>
            <a:chExt cx="16441" cy="1957"/>
          </a:xfrm>
        </p:grpSpPr>
        <p:sp>
          <p:nvSpPr>
            <p:cNvPr id="5" name="矩形 4"/>
            <p:cNvSpPr/>
            <p:nvPr/>
          </p:nvSpPr>
          <p:spPr>
            <a:xfrm>
              <a:off x="1370" y="6559"/>
              <a:ext cx="16441" cy="798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pPr indent="457200" algn="just" fontAlgn="auto">
                <a:lnSpc>
                  <a:spcPct val="150000"/>
                </a:lnSpc>
                <a:spcAft>
                  <a:spcPts val="0"/>
                </a:spcAft>
                <a:buClrTx/>
                <a:buSzTx/>
                <a:buFontTx/>
                <a:extLst>
                  <a:ext uri="{35155182-B16C-46BC-9424-99874614C6A1}">
                    <wpsdc:indentchars xmlns:wpsdc="http://www.wps.cn/officeDocument/2017/drawingmlCustomData" val="200" checksum="59296752"/>
                  </a:ext>
                </a:extLst>
              </a:pPr>
              <a:r>
                <a:rPr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</a:rPr>
                <a:t>培养良好的个人卫生习惯，保证充足的睡眠，加强青春期的性教育和体格锻炼。</a:t>
              </a:r>
              <a:endParaRPr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1370" y="5400"/>
              <a:ext cx="11972" cy="850"/>
              <a:chOff x="1379" y="2136"/>
              <a:chExt cx="11972" cy="850"/>
            </a:xfrm>
          </p:grpSpPr>
          <p:sp>
            <p:nvSpPr>
              <p:cNvPr id="11" name="矩形 10"/>
              <p:cNvSpPr/>
              <p:nvPr/>
            </p:nvSpPr>
            <p:spPr>
              <a:xfrm>
                <a:off x="2229" y="2235"/>
                <a:ext cx="11122" cy="751"/>
              </a:xfrm>
              <a:prstGeom prst="rect">
                <a:avLst/>
              </a:prstGeom>
            </p:spPr>
            <p:txBody>
              <a:bodyPr wrap="square" anchor="ctr" anchorCtr="0">
                <a:noAutofit/>
              </a:bodyPr>
              <a:p>
                <a:r>
                  <a:rPr lang="zh-CN" altLang="en-US" sz="2000" b="1">
                    <a:solidFill>
                      <a:srgbClr val="FF7F7F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（二）健康教育</a:t>
                </a:r>
                <a:endParaRPr lang="zh-CN" altLang="en-US" sz="2000" b="1">
                  <a:solidFill>
                    <a:srgbClr val="FF7F7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pic>
            <p:nvPicPr>
              <p:cNvPr id="12" name="图片 11" descr="3b32313534373033343be8af95e58982"/>
              <p:cNvPicPr>
                <a:picLocks noChangeAspect="1"/>
              </p:cNvPicPr>
              <p:nvPr/>
            </p:nvPicPr>
            <p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1379" y="2136"/>
                <a:ext cx="850" cy="850"/>
              </a:xfrm>
              <a:prstGeom prst="rect">
                <a:avLst/>
              </a:prstGeom>
            </p:spPr>
          </p:pic>
        </p:grpSp>
      </p:grpSp>
      <p:grpSp>
        <p:nvGrpSpPr>
          <p:cNvPr id="17" name="组合 16"/>
          <p:cNvGrpSpPr/>
          <p:nvPr/>
        </p:nvGrpSpPr>
        <p:grpSpPr>
          <a:xfrm>
            <a:off x="869950" y="4827270"/>
            <a:ext cx="10440035" cy="1657985"/>
            <a:chOff x="1379" y="7821"/>
            <a:chExt cx="16441" cy="2611"/>
          </a:xfrm>
        </p:grpSpPr>
        <p:sp>
          <p:nvSpPr>
            <p:cNvPr id="13" name="矩形 12"/>
            <p:cNvSpPr/>
            <p:nvPr/>
          </p:nvSpPr>
          <p:spPr>
            <a:xfrm>
              <a:off x="1379" y="8980"/>
              <a:ext cx="16441" cy="1452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pPr indent="482600" algn="just" fontAlgn="auto">
                <a:lnSpc>
                  <a:spcPct val="150000"/>
                </a:lnSpc>
                <a:spcAft>
                  <a:spcPts val="0"/>
                </a:spcAft>
                <a:buClrTx/>
                <a:buSzTx/>
                <a:buFontTx/>
                <a:extLst>
                  <a:ext uri="{35155182-B16C-46BC-9424-99874614C6A1}">
                    <wpsdc:indentchars xmlns:wpsdc="http://www.wps.cn/officeDocument/2017/drawingmlCustomData" val="200" checksum="488862714"/>
                  </a:ext>
                </a:extLst>
              </a:pPr>
              <a:r>
                <a:rPr spc="100" dirty="0">
                  <a:solidFill>
                    <a:schemeClr val="tx1">
                      <a:lumMod val="85000"/>
                      <a:lumOff val="15000"/>
                    </a:schemeClr>
                  </a:solidFill>
                  <a:uFillTx/>
                  <a:latin typeface="Microsoft YaHei" panose="020B0503020204020204" charset="-122"/>
                  <a:ea typeface="微软雅黑" panose="020B0503020204020204" charset="-122"/>
                  <a:cs typeface="+mn-ea"/>
                </a:rPr>
                <a:t>青少年易受外界的影响，故应给予系统的法制教育。加强政治思想教育，抵制腐化堕落思想的影响。</a:t>
              </a:r>
              <a:endParaRPr spc="10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Microsoft YaHei" panose="020B0503020204020204" charset="-122"/>
                <a:ea typeface="微软雅黑" panose="020B0503020204020204" charset="-122"/>
                <a:cs typeface="+mn-ea"/>
              </a:endParaRPr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1379" y="7821"/>
              <a:ext cx="11972" cy="850"/>
              <a:chOff x="1379" y="2136"/>
              <a:chExt cx="11972" cy="850"/>
            </a:xfrm>
          </p:grpSpPr>
          <p:sp>
            <p:nvSpPr>
              <p:cNvPr id="15" name="矩形 14"/>
              <p:cNvSpPr/>
              <p:nvPr/>
            </p:nvSpPr>
            <p:spPr>
              <a:xfrm>
                <a:off x="2229" y="2235"/>
                <a:ext cx="11122" cy="751"/>
              </a:xfrm>
              <a:prstGeom prst="rect">
                <a:avLst/>
              </a:prstGeom>
            </p:spPr>
            <p:txBody>
              <a:bodyPr wrap="square" anchor="ctr" anchorCtr="0">
                <a:noAutofit/>
              </a:bodyPr>
              <a:p>
                <a:r>
                  <a:rPr lang="zh-CN" altLang="en-US" sz="2000" b="1">
                    <a:solidFill>
                      <a:srgbClr val="FF7F7F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（三）法制和品德教育</a:t>
                </a:r>
                <a:endParaRPr lang="zh-CN" altLang="en-US" sz="2000" b="1">
                  <a:solidFill>
                    <a:srgbClr val="FF7F7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pic>
            <p:nvPicPr>
              <p:cNvPr id="16" name="图片 15" descr="3b32313534373033343be8af95e58982"/>
              <p:cNvPicPr>
                <a:picLocks noChangeAspect="1"/>
              </p:cNvPicPr>
              <p:nvPr/>
            </p:nvPicPr>
            <p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1379" y="2136"/>
                <a:ext cx="850" cy="850"/>
              </a:xfrm>
              <a:prstGeom prst="rect">
                <a:avLst/>
              </a:prstGeom>
            </p:spPr>
          </p:pic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9" advTm="5102">
        <p:comb/>
      </p:transition>
    </mc:Choice>
    <mc:Fallback>
      <p:transition advTm="5102">
        <p:comb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75665" y="2092325"/>
            <a:ext cx="10440000" cy="922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82600" algn="just" fontAlgn="auto">
              <a:lnSpc>
                <a:spcPct val="150000"/>
              </a:lnSpc>
              <a:spcAft>
                <a:spcPts val="0"/>
              </a:spcAft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488862714"/>
                </a:ext>
              </a:extLst>
            </a:pPr>
            <a:r>
              <a:rPr spc="10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Microsoft YaHei" panose="020B0503020204020204" charset="-122"/>
                <a:ea typeface="微软雅黑" panose="020B0503020204020204" charset="-122"/>
                <a:cs typeface="+mn-ea"/>
              </a:rPr>
              <a:t>重点防治结核病、风湿病、沙眼、龋齿、肥胖、月经不调和脊柱弯曲等疾病。重点防止创伤、车祸、溺水、打架斗殴等意外事故。</a:t>
            </a:r>
            <a:endParaRPr spc="100" dirty="0">
              <a:solidFill>
                <a:schemeClr val="tx1">
                  <a:lumMod val="85000"/>
                  <a:lumOff val="15000"/>
                </a:schemeClr>
              </a:solidFill>
              <a:uFillTx/>
              <a:latin typeface="Microsoft YaHei" panose="020B0503020204020204" charset="-122"/>
              <a:ea typeface="微软雅黑" panose="020B0503020204020204" charset="-122"/>
              <a:cs typeface="+mn-ea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296545" y="259715"/>
            <a:ext cx="11490325" cy="539750"/>
            <a:chOff x="467" y="409"/>
            <a:chExt cx="18095" cy="850"/>
          </a:xfrm>
        </p:grpSpPr>
        <p:sp>
          <p:nvSpPr>
            <p:cNvPr id="23" name="文本框 22"/>
            <p:cNvSpPr txBox="1"/>
            <p:nvPr/>
          </p:nvSpPr>
          <p:spPr>
            <a:xfrm>
              <a:off x="2122" y="409"/>
              <a:ext cx="16441" cy="850"/>
            </a:xfrm>
            <a:prstGeom prst="rect">
              <a:avLst/>
            </a:prstGeom>
            <a:noFill/>
          </p:spPr>
          <p:txBody>
            <a:bodyPr wrap="square" rtlCol="0" anchor="ctr" anchorCtr="0">
              <a:noAutofit/>
            </a:bodyPr>
            <a:p>
              <a:pPr>
                <a:lnSpc>
                  <a:spcPct val="100000"/>
                </a:lnSpc>
              </a:pPr>
              <a:r>
                <a:rPr lang="zh-CN" altLang="en-US" sz="2400">
                  <a:solidFill>
                    <a:srgbClr val="FF7F7F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五、青春期身心保健</a:t>
              </a:r>
              <a:endParaRPr lang="zh-CN" altLang="en-US" sz="2400">
                <a:solidFill>
                  <a:srgbClr val="FF7F7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467" y="494"/>
              <a:ext cx="1416" cy="680"/>
              <a:chOff x="467" y="579"/>
              <a:chExt cx="1416" cy="680"/>
            </a:xfrm>
          </p:grpSpPr>
          <p:sp>
            <p:nvSpPr>
              <p:cNvPr id="7" name="对角圆角矩形 6"/>
              <p:cNvSpPr/>
              <p:nvPr/>
            </p:nvSpPr>
            <p:spPr>
              <a:xfrm>
                <a:off x="467" y="579"/>
                <a:ext cx="1417" cy="680"/>
              </a:xfrm>
              <a:prstGeom prst="round2DiagRect">
                <a:avLst>
                  <a:gd name="adj1" fmla="val 50000"/>
                  <a:gd name="adj2" fmla="val 0"/>
                </a:avLst>
              </a:prstGeom>
              <a:solidFill>
                <a:srgbClr val="FF7F7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1718" tIns="30858" rIns="61718" bIns="30858" numCol="1" spcCol="0" rtlCol="0" fromWordArt="0" anchor="ctr" anchorCtr="0" forceAA="0" compatLnSpc="1">
                <a:noAutofit/>
              </a:bodyPr>
              <a:p>
                <a:pPr algn="ctr"/>
                <a:endParaRPr lang="zh-CN" altLang="en-US" sz="2025" b="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pic>
            <p:nvPicPr>
              <p:cNvPr id="8" name="图片 7"/>
              <p:cNvPicPr/>
              <p:nvPr/>
            </p:nvPicPr>
            <p:blipFill>
              <a:blip r:embed="rId1" cstate="print">
                <a:biLevel thresh="25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92" y="692"/>
                <a:ext cx="567" cy="454"/>
              </a:xfrm>
              <a:prstGeom prst="rect">
                <a:avLst/>
              </a:prstGeom>
            </p:spPr>
          </p:pic>
        </p:grpSp>
      </p:grpSp>
      <p:grpSp>
        <p:nvGrpSpPr>
          <p:cNvPr id="3" name="组合 2"/>
          <p:cNvGrpSpPr/>
          <p:nvPr/>
        </p:nvGrpSpPr>
        <p:grpSpPr>
          <a:xfrm>
            <a:off x="875665" y="1356360"/>
            <a:ext cx="7602220" cy="539750"/>
            <a:chOff x="1379" y="2136"/>
            <a:chExt cx="11972" cy="850"/>
          </a:xfrm>
        </p:grpSpPr>
        <p:sp>
          <p:nvSpPr>
            <p:cNvPr id="18" name="矩形 17"/>
            <p:cNvSpPr/>
            <p:nvPr/>
          </p:nvSpPr>
          <p:spPr>
            <a:xfrm>
              <a:off x="2229" y="2235"/>
              <a:ext cx="11122" cy="751"/>
            </a:xfrm>
            <a:prstGeom prst="rect">
              <a:avLst/>
            </a:prstGeom>
          </p:spPr>
          <p:txBody>
            <a:bodyPr wrap="square" anchor="ctr" anchorCtr="0">
              <a:noAutofit/>
            </a:bodyPr>
            <a:lstStyle/>
            <a:p>
              <a:r>
                <a:rPr lang="zh-CN" altLang="en-US" sz="2000" b="1">
                  <a:solidFill>
                    <a:srgbClr val="FF7F7F"/>
                  </a:solidFill>
                  <a:latin typeface="微软雅黑" panose="020B0503020204020204" charset="-122"/>
                  <a:ea typeface="微软雅黑" panose="020B0503020204020204" charset="-122"/>
                </a:rPr>
                <a:t>（四）预防疾病和意外</a:t>
              </a:r>
              <a:endParaRPr lang="zh-CN" altLang="en-US" sz="2000" b="1">
                <a:solidFill>
                  <a:srgbClr val="FF7F7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pic>
          <p:nvPicPr>
            <p:cNvPr id="4" name="图片 3" descr="3b32313534373033343be8af95e58982"/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379" y="2136"/>
              <a:ext cx="850" cy="8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869950" y="4164965"/>
            <a:ext cx="10440000" cy="922020"/>
          </a:xfrm>
          <a:prstGeom prst="rect">
            <a:avLst/>
          </a:prstGeom>
        </p:spPr>
        <p:txBody>
          <a:bodyPr wrap="square">
            <a:spAutoFit/>
          </a:bodyPr>
          <a:p>
            <a:pPr indent="457200" algn="just" fontAlgn="auto">
              <a:lnSpc>
                <a:spcPct val="150000"/>
              </a:lnSpc>
              <a:spcAft>
                <a:spcPts val="0"/>
              </a:spcAft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青少年常见的心理问题有出走、自杀、自我形象紊乱等，需得到家庭、社会、学校的重视并协助解决。</a:t>
            </a:r>
            <a:endParaRPr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869950" y="3429000"/>
            <a:ext cx="7602220" cy="539750"/>
            <a:chOff x="1379" y="2136"/>
            <a:chExt cx="11972" cy="850"/>
          </a:xfrm>
        </p:grpSpPr>
        <p:sp>
          <p:nvSpPr>
            <p:cNvPr id="11" name="矩形 10"/>
            <p:cNvSpPr/>
            <p:nvPr/>
          </p:nvSpPr>
          <p:spPr>
            <a:xfrm>
              <a:off x="2229" y="2235"/>
              <a:ext cx="11122" cy="751"/>
            </a:xfrm>
            <a:prstGeom prst="rect">
              <a:avLst/>
            </a:prstGeom>
          </p:spPr>
          <p:txBody>
            <a:bodyPr wrap="square" anchor="ctr" anchorCtr="0">
              <a:noAutofit/>
            </a:bodyPr>
            <a:p>
              <a:r>
                <a:rPr lang="zh-CN" altLang="en-US" sz="2000" b="1">
                  <a:solidFill>
                    <a:srgbClr val="FF7F7F"/>
                  </a:solidFill>
                  <a:latin typeface="微软雅黑" panose="020B0503020204020204" charset="-122"/>
                  <a:ea typeface="微软雅黑" panose="020B0503020204020204" charset="-122"/>
                </a:rPr>
                <a:t>（五）防治常见的心理行为问题</a:t>
              </a:r>
              <a:endParaRPr lang="zh-CN" altLang="en-US" sz="2000" b="1">
                <a:solidFill>
                  <a:srgbClr val="FF7F7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pic>
          <p:nvPicPr>
            <p:cNvPr id="12" name="图片 11" descr="3b32313534373033343be8af95e58982"/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379" y="2136"/>
              <a:ext cx="850" cy="850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9" advTm="5102">
        <p:comb/>
      </p:transition>
    </mc:Choice>
    <mc:Fallback>
      <p:transition advTm="5102">
        <p:comb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7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75665" y="2218055"/>
            <a:ext cx="10440000" cy="2584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 fontAlgn="auto">
              <a:lnSpc>
                <a:spcPct val="150000"/>
              </a:lnSpc>
              <a:spcAft>
                <a:spcPts val="0"/>
              </a:spcAft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 Regular" panose="02020603050405020304" charset="0"/>
                <a:ea typeface="微软雅黑" panose="020B0503020204020204" charset="-122"/>
                <a:cs typeface="Times New Roman Regular" panose="02020603050405020304" charset="0"/>
              </a:rPr>
              <a:t>青少年在生理上的急剧变化冲击着心理的发展，身心发展的不平衡状态是青少年产生各种矛盾的根本原因。他们的心理水平处于向成熟发展的过渡阶段，认知能力、思维方式、社会经验等都处于半成熟状态。情绪敏感而不稳定，反应快且强烈，但是不持久、不够深刻，带有明显的两极性。常常不能坚持正确的认识和理智的控制而成为感情的俘虏，事后却常常追悔莫及，苦恼不已。因此，学校和家长要帮助青少年学会有意识地调节和控制自己的情绪活动，建立积极向上的情感生活，多参加有益的集体活动，建立良好的人际关系，为将来独立地应付社会生活奠定基础。</a:t>
            </a:r>
            <a:endParaRPr dirty="0">
              <a:solidFill>
                <a:schemeClr val="tx1">
                  <a:lumMod val="85000"/>
                  <a:lumOff val="15000"/>
                </a:schemeClr>
              </a:solidFill>
              <a:latin typeface="Times New Roman Regular" panose="02020603050405020304" charset="0"/>
              <a:ea typeface="微软雅黑" panose="020B0503020204020204" charset="-122"/>
              <a:cs typeface="Times New Roman Regular" panose="02020603050405020304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415415" y="1419225"/>
            <a:ext cx="7062470" cy="476885"/>
          </a:xfrm>
          <a:prstGeom prst="rect">
            <a:avLst/>
          </a:prstGeom>
        </p:spPr>
        <p:txBody>
          <a:bodyPr wrap="square" anchor="ctr" anchorCtr="0">
            <a:noAutofit/>
          </a:bodyPr>
          <a:lstStyle/>
          <a:p>
            <a:r>
              <a:rPr lang="zh-CN" altLang="en-US" sz="2000" b="1">
                <a:solidFill>
                  <a:srgbClr val="FF7F7F"/>
                </a:solidFill>
                <a:latin typeface="微软雅黑" panose="020B0503020204020204" charset="-122"/>
                <a:ea typeface="微软雅黑" panose="020B0503020204020204" charset="-122"/>
              </a:rPr>
              <a:t>（六）心理保健</a:t>
            </a:r>
            <a:endParaRPr lang="zh-CN" altLang="en-US" sz="2000" b="1">
              <a:solidFill>
                <a:srgbClr val="FF7F7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296545" y="259715"/>
            <a:ext cx="11490325" cy="539750"/>
            <a:chOff x="467" y="409"/>
            <a:chExt cx="18095" cy="850"/>
          </a:xfrm>
        </p:grpSpPr>
        <p:sp>
          <p:nvSpPr>
            <p:cNvPr id="23" name="文本框 22"/>
            <p:cNvSpPr txBox="1"/>
            <p:nvPr/>
          </p:nvSpPr>
          <p:spPr>
            <a:xfrm>
              <a:off x="2122" y="409"/>
              <a:ext cx="16441" cy="850"/>
            </a:xfrm>
            <a:prstGeom prst="rect">
              <a:avLst/>
            </a:prstGeom>
            <a:noFill/>
          </p:spPr>
          <p:txBody>
            <a:bodyPr wrap="square" rtlCol="0" anchor="ctr" anchorCtr="0">
              <a:noAutofit/>
            </a:bodyPr>
            <a:p>
              <a:pPr>
                <a:lnSpc>
                  <a:spcPct val="100000"/>
                </a:lnSpc>
              </a:pPr>
              <a:r>
                <a:rPr lang="zh-CN" altLang="en-US" sz="2400">
                  <a:solidFill>
                    <a:srgbClr val="FF7F7F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五、青春期身心保健</a:t>
              </a:r>
              <a:endParaRPr lang="zh-CN" altLang="en-US" sz="2400">
                <a:solidFill>
                  <a:srgbClr val="FF7F7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467" y="494"/>
              <a:ext cx="1416" cy="680"/>
              <a:chOff x="467" y="579"/>
              <a:chExt cx="1416" cy="680"/>
            </a:xfrm>
          </p:grpSpPr>
          <p:sp>
            <p:nvSpPr>
              <p:cNvPr id="7" name="对角圆角矩形 6"/>
              <p:cNvSpPr/>
              <p:nvPr/>
            </p:nvSpPr>
            <p:spPr>
              <a:xfrm>
                <a:off x="467" y="579"/>
                <a:ext cx="1417" cy="680"/>
              </a:xfrm>
              <a:prstGeom prst="round2DiagRect">
                <a:avLst>
                  <a:gd name="adj1" fmla="val 50000"/>
                  <a:gd name="adj2" fmla="val 0"/>
                </a:avLst>
              </a:prstGeom>
              <a:solidFill>
                <a:srgbClr val="FF7F7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1718" tIns="30858" rIns="61718" bIns="30858" numCol="1" spcCol="0" rtlCol="0" fromWordArt="0" anchor="ctr" anchorCtr="0" forceAA="0" compatLnSpc="1">
                <a:noAutofit/>
              </a:bodyPr>
              <a:p>
                <a:pPr algn="ctr"/>
                <a:endParaRPr lang="zh-CN" altLang="en-US" sz="2025" b="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pic>
            <p:nvPicPr>
              <p:cNvPr id="8" name="图片 7"/>
              <p:cNvPicPr/>
              <p:nvPr/>
            </p:nvPicPr>
            <p:blipFill>
              <a:blip r:embed="rId1" cstate="print">
                <a:biLevel thresh="25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92" y="692"/>
                <a:ext cx="567" cy="454"/>
              </a:xfrm>
              <a:prstGeom prst="rect">
                <a:avLst/>
              </a:prstGeom>
            </p:spPr>
          </p:pic>
        </p:grpSp>
      </p:grpSp>
      <p:pic>
        <p:nvPicPr>
          <p:cNvPr id="4" name="图片 3" descr="3b32313534373033343be8af95e5898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5665" y="1356360"/>
            <a:ext cx="540000" cy="540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9" advTm="5102">
        <p:comb/>
      </p:transition>
    </mc:Choice>
    <mc:Fallback>
      <p:transition advTm="5102">
        <p:comb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8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75665" y="1142365"/>
            <a:ext cx="10440000" cy="922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82600" algn="just" fontAlgn="auto">
              <a:lnSpc>
                <a:spcPct val="150000"/>
              </a:lnSpc>
              <a:spcAft>
                <a:spcPts val="0"/>
              </a:spcAft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488862714"/>
                </a:ext>
              </a:extLst>
            </a:pPr>
            <a:r>
              <a:rPr spc="10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Microsoft YaHei" panose="020B0503020204020204" charset="-122"/>
                <a:ea typeface="微软雅黑" panose="020B0503020204020204" charset="-122"/>
                <a:cs typeface="+mn-ea"/>
              </a:rPr>
              <a:t>患儿临终关怀（hospice care）是指一种照护方案，为濒死的患儿及其家长提供缓和性和支持性照顾，以及患儿死亡后对其家长的心理辅导。</a:t>
            </a:r>
            <a:endParaRPr spc="100" dirty="0">
              <a:solidFill>
                <a:schemeClr val="tx1">
                  <a:lumMod val="85000"/>
                  <a:lumOff val="15000"/>
                </a:schemeClr>
              </a:solidFill>
              <a:uFillTx/>
              <a:latin typeface="Microsoft YaHei" panose="020B0503020204020204" charset="-122"/>
              <a:ea typeface="微软雅黑" panose="020B0503020204020204" charset="-122"/>
              <a:cs typeface="+mn-ea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296545" y="259715"/>
            <a:ext cx="11490325" cy="539750"/>
            <a:chOff x="467" y="409"/>
            <a:chExt cx="18095" cy="850"/>
          </a:xfrm>
        </p:grpSpPr>
        <p:sp>
          <p:nvSpPr>
            <p:cNvPr id="23" name="文本框 22"/>
            <p:cNvSpPr txBox="1"/>
            <p:nvPr/>
          </p:nvSpPr>
          <p:spPr>
            <a:xfrm>
              <a:off x="2122" y="409"/>
              <a:ext cx="16441" cy="850"/>
            </a:xfrm>
            <a:prstGeom prst="rect">
              <a:avLst/>
            </a:prstGeom>
            <a:noFill/>
          </p:spPr>
          <p:txBody>
            <a:bodyPr wrap="square" rtlCol="0" anchor="ctr" anchorCtr="0">
              <a:noAutofit/>
            </a:bodyPr>
            <a:p>
              <a:pPr>
                <a:lnSpc>
                  <a:spcPct val="100000"/>
                </a:lnSpc>
              </a:pPr>
              <a:r>
                <a:rPr lang="zh-CN" altLang="en-US" sz="2400">
                  <a:solidFill>
                    <a:srgbClr val="FF7F7F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六、患儿临终关怀</a:t>
              </a:r>
              <a:endParaRPr lang="zh-CN" altLang="en-US" sz="2400">
                <a:solidFill>
                  <a:srgbClr val="FF7F7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467" y="494"/>
              <a:ext cx="1416" cy="680"/>
              <a:chOff x="467" y="579"/>
              <a:chExt cx="1416" cy="680"/>
            </a:xfrm>
          </p:grpSpPr>
          <p:sp>
            <p:nvSpPr>
              <p:cNvPr id="7" name="对角圆角矩形 6"/>
              <p:cNvSpPr/>
              <p:nvPr/>
            </p:nvSpPr>
            <p:spPr>
              <a:xfrm>
                <a:off x="467" y="579"/>
                <a:ext cx="1417" cy="680"/>
              </a:xfrm>
              <a:prstGeom prst="round2DiagRect">
                <a:avLst>
                  <a:gd name="adj1" fmla="val 50000"/>
                  <a:gd name="adj2" fmla="val 0"/>
                </a:avLst>
              </a:prstGeom>
              <a:solidFill>
                <a:srgbClr val="FF7F7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1718" tIns="30858" rIns="61718" bIns="30858" numCol="1" spcCol="0" rtlCol="0" fromWordArt="0" anchor="ctr" anchorCtr="0" forceAA="0" compatLnSpc="1">
                <a:noAutofit/>
              </a:bodyPr>
              <a:p>
                <a:pPr algn="ctr"/>
                <a:endParaRPr lang="zh-CN" altLang="en-US" sz="2025" b="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pic>
            <p:nvPicPr>
              <p:cNvPr id="8" name="图片 7"/>
              <p:cNvPicPr/>
              <p:nvPr/>
            </p:nvPicPr>
            <p:blipFill>
              <a:blip r:embed="rId1" cstate="print">
                <a:biLevel thresh="25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92" y="692"/>
                <a:ext cx="567" cy="454"/>
              </a:xfrm>
              <a:prstGeom prst="rect">
                <a:avLst/>
              </a:prstGeom>
            </p:spPr>
          </p:pic>
        </p:grpSp>
      </p:grpSp>
      <p:sp>
        <p:nvSpPr>
          <p:cNvPr id="5" name="矩形 4"/>
          <p:cNvSpPr/>
          <p:nvPr/>
        </p:nvSpPr>
        <p:spPr>
          <a:xfrm>
            <a:off x="869950" y="3215005"/>
            <a:ext cx="10440000" cy="2168525"/>
          </a:xfrm>
          <a:prstGeom prst="rect">
            <a:avLst/>
          </a:prstGeom>
        </p:spPr>
        <p:txBody>
          <a:bodyPr wrap="square">
            <a:spAutoFit/>
          </a:bodyPr>
          <a:p>
            <a:pPr indent="457200" algn="just" fontAlgn="auto">
              <a:lnSpc>
                <a:spcPct val="150000"/>
              </a:lnSpc>
              <a:spcAft>
                <a:spcPts val="0"/>
              </a:spcAft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（1）为临终患儿提供选择死亡的地方，减少肉体的疼痛，给予最舒适的服务和照顾。</a:t>
            </a:r>
            <a:endParaRPr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  <a:p>
            <a:pPr indent="457200" algn="just" fontAlgn="auto">
              <a:lnSpc>
                <a:spcPct val="150000"/>
              </a:lnSpc>
              <a:spcAft>
                <a:spcPts val="0"/>
              </a:spcAft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（2）提供为姑息照顾而设计的机构，帮助末期患儿和垂危患儿接纳临终的事实，平静地走完人生最后一程。</a:t>
            </a:r>
            <a:endParaRPr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  <a:p>
            <a:pPr indent="457200" algn="just" fontAlgn="auto">
              <a:lnSpc>
                <a:spcPct val="150000"/>
              </a:lnSpc>
              <a:spcAft>
                <a:spcPts val="0"/>
              </a:spcAft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（3）提供一种模式，给予临终患儿身、心的关怀。增进身体舒适，减轻痛苦；协助患儿与家长度过濒死的过程，接受疾病与死亡，面对死亡的事实，以获得内心平静。</a:t>
            </a:r>
            <a:endParaRPr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869950" y="2479040"/>
            <a:ext cx="7602220" cy="539750"/>
            <a:chOff x="1379" y="2136"/>
            <a:chExt cx="11972" cy="850"/>
          </a:xfrm>
        </p:grpSpPr>
        <p:sp>
          <p:nvSpPr>
            <p:cNvPr id="11" name="矩形 10"/>
            <p:cNvSpPr/>
            <p:nvPr/>
          </p:nvSpPr>
          <p:spPr>
            <a:xfrm>
              <a:off x="2229" y="2235"/>
              <a:ext cx="11122" cy="751"/>
            </a:xfrm>
            <a:prstGeom prst="rect">
              <a:avLst/>
            </a:prstGeom>
          </p:spPr>
          <p:txBody>
            <a:bodyPr wrap="square" anchor="ctr" anchorCtr="0">
              <a:noAutofit/>
            </a:bodyPr>
            <a:p>
              <a:r>
                <a:rPr lang="zh-CN" altLang="en-US" sz="2000" b="1">
                  <a:solidFill>
                    <a:srgbClr val="FF7F7F"/>
                  </a:solidFill>
                  <a:latin typeface="微软雅黑" panose="020B0503020204020204" charset="-122"/>
                  <a:ea typeface="微软雅黑" panose="020B0503020204020204" charset="-122"/>
                </a:rPr>
                <a:t>（一）患儿临终关怀的目的</a:t>
              </a:r>
              <a:endParaRPr lang="zh-CN" altLang="en-US" sz="2000" b="1">
                <a:solidFill>
                  <a:srgbClr val="FF7F7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pic>
          <p:nvPicPr>
            <p:cNvPr id="12" name="图片 11" descr="3b32313534373033343be8af95e58982"/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379" y="2136"/>
              <a:ext cx="850" cy="850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9" advTm="5102">
        <p:comb/>
      </p:transition>
    </mc:Choice>
    <mc:Fallback>
      <p:transition advTm="5102">
        <p:comb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7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75665" y="2218055"/>
            <a:ext cx="10440000" cy="2584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 fontAlgn="auto">
              <a:lnSpc>
                <a:spcPct val="150000"/>
              </a:lnSpc>
              <a:spcAft>
                <a:spcPts val="0"/>
              </a:spcAft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 Regular" panose="02020603050405020304" charset="0"/>
                <a:ea typeface="微软雅黑" panose="020B0503020204020204" charset="-122"/>
                <a:cs typeface="Times New Roman Regular" panose="02020603050405020304" charset="0"/>
              </a:rPr>
              <a:t>临终患儿的心理反应与其对死亡的认识有关。婴幼儿尚不能理解死亡；学龄前小儿对死亡的概念仍不清楚，常与睡眠相混淆；学龄小儿开始认识死亡，7 ～ 10 岁的小儿并不理解死亡的真正意义，仅仅认为死亡是非常可怕的事，而不能将死亡与自己联系起来。所以，对 10 岁以下的小儿来说，最难以接受的是病痛的折磨及与亲人的分离，而不是死亡的威胁；能够减轻病痛，与亲人在一起，便能有安全感。随着心理的发展，10 岁以上的小儿逐渐懂得死亡是生命的终结，普遍存在并且不可逆，对死亡有了和成人相似的概念，因此惧怕死亡及死亡前的痛苦。</a:t>
            </a:r>
            <a:endParaRPr dirty="0">
              <a:solidFill>
                <a:schemeClr val="tx1">
                  <a:lumMod val="85000"/>
                  <a:lumOff val="15000"/>
                </a:schemeClr>
              </a:solidFill>
              <a:latin typeface="Times New Roman Regular" panose="02020603050405020304" charset="0"/>
              <a:ea typeface="微软雅黑" panose="020B0503020204020204" charset="-122"/>
              <a:cs typeface="Times New Roman Regular" panose="02020603050405020304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415415" y="1419225"/>
            <a:ext cx="7062470" cy="476885"/>
          </a:xfrm>
          <a:prstGeom prst="rect">
            <a:avLst/>
          </a:prstGeom>
        </p:spPr>
        <p:txBody>
          <a:bodyPr wrap="square" anchor="ctr" anchorCtr="0">
            <a:noAutofit/>
          </a:bodyPr>
          <a:lstStyle/>
          <a:p>
            <a:r>
              <a:rPr lang="zh-CN" altLang="en-US" sz="2000" b="1">
                <a:solidFill>
                  <a:srgbClr val="FF7F7F"/>
                </a:solidFill>
                <a:latin typeface="微软雅黑" panose="020B0503020204020204" charset="-122"/>
                <a:ea typeface="微软雅黑" panose="020B0503020204020204" charset="-122"/>
              </a:rPr>
              <a:t>（二）临终患儿的心理反应</a:t>
            </a:r>
            <a:endParaRPr lang="zh-CN" altLang="en-US" sz="2000" b="1">
              <a:solidFill>
                <a:srgbClr val="FF7F7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296545" y="259715"/>
            <a:ext cx="11490325" cy="539750"/>
            <a:chOff x="467" y="409"/>
            <a:chExt cx="18095" cy="850"/>
          </a:xfrm>
        </p:grpSpPr>
        <p:sp>
          <p:nvSpPr>
            <p:cNvPr id="23" name="文本框 22"/>
            <p:cNvSpPr txBox="1"/>
            <p:nvPr/>
          </p:nvSpPr>
          <p:spPr>
            <a:xfrm>
              <a:off x="2122" y="409"/>
              <a:ext cx="16441" cy="850"/>
            </a:xfrm>
            <a:prstGeom prst="rect">
              <a:avLst/>
            </a:prstGeom>
            <a:noFill/>
          </p:spPr>
          <p:txBody>
            <a:bodyPr wrap="square" rtlCol="0" anchor="ctr" anchorCtr="0">
              <a:noAutofit/>
            </a:bodyPr>
            <a:p>
              <a:pPr>
                <a:lnSpc>
                  <a:spcPct val="100000"/>
                </a:lnSpc>
              </a:pPr>
              <a:r>
                <a:rPr lang="zh-CN" altLang="en-US" sz="2400">
                  <a:solidFill>
                    <a:srgbClr val="FF7F7F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六、患儿临终关怀</a:t>
              </a:r>
              <a:endParaRPr lang="zh-CN" altLang="en-US" sz="2400">
                <a:solidFill>
                  <a:srgbClr val="FF7F7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467" y="494"/>
              <a:ext cx="1416" cy="680"/>
              <a:chOff x="467" y="579"/>
              <a:chExt cx="1416" cy="680"/>
            </a:xfrm>
          </p:grpSpPr>
          <p:sp>
            <p:nvSpPr>
              <p:cNvPr id="7" name="对角圆角矩形 6"/>
              <p:cNvSpPr/>
              <p:nvPr/>
            </p:nvSpPr>
            <p:spPr>
              <a:xfrm>
                <a:off x="467" y="579"/>
                <a:ext cx="1417" cy="680"/>
              </a:xfrm>
              <a:prstGeom prst="round2DiagRect">
                <a:avLst>
                  <a:gd name="adj1" fmla="val 50000"/>
                  <a:gd name="adj2" fmla="val 0"/>
                </a:avLst>
              </a:prstGeom>
              <a:solidFill>
                <a:srgbClr val="FF7F7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1718" tIns="30858" rIns="61718" bIns="30858" numCol="1" spcCol="0" rtlCol="0" fromWordArt="0" anchor="ctr" anchorCtr="0" forceAA="0" compatLnSpc="1">
                <a:noAutofit/>
              </a:bodyPr>
              <a:p>
                <a:pPr algn="ctr"/>
                <a:endParaRPr lang="zh-CN" altLang="en-US" sz="2025" b="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pic>
            <p:nvPicPr>
              <p:cNvPr id="8" name="图片 7"/>
              <p:cNvPicPr/>
              <p:nvPr/>
            </p:nvPicPr>
            <p:blipFill>
              <a:blip r:embed="rId1" cstate="print">
                <a:biLevel thresh="25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92" y="692"/>
                <a:ext cx="567" cy="454"/>
              </a:xfrm>
              <a:prstGeom prst="rect">
                <a:avLst/>
              </a:prstGeom>
            </p:spPr>
          </p:pic>
        </p:grpSp>
      </p:grpSp>
      <p:pic>
        <p:nvPicPr>
          <p:cNvPr id="4" name="图片 3" descr="3b32313534373033343be8af95e5898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5665" y="1356360"/>
            <a:ext cx="540000" cy="540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9" advTm="5102">
        <p:comb/>
      </p:transition>
    </mc:Choice>
    <mc:Fallback>
      <p:transition advTm="5102">
        <p:comb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4390" y="2377440"/>
            <a:ext cx="1794510" cy="2103755"/>
          </a:xfrm>
          <a:prstGeom prst="rect">
            <a:avLst/>
          </a:prstGeom>
        </p:spPr>
      </p:pic>
      <p:sp>
        <p:nvSpPr>
          <p:cNvPr id="19" name="TextBox 33"/>
          <p:cNvSpPr txBox="1"/>
          <p:nvPr/>
        </p:nvSpPr>
        <p:spPr>
          <a:xfrm>
            <a:off x="664990" y="631555"/>
            <a:ext cx="3135312" cy="70675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4000" dirty="0">
                <a:solidFill>
                  <a:srgbClr val="FF7F7F"/>
                </a:solidFill>
                <a:latin typeface="微软雅黑" panose="020B0503020204020204" charset="-122"/>
                <a:ea typeface="微软雅黑" panose="020B0503020204020204" charset="-122"/>
              </a:rPr>
              <a:t>目录</a:t>
            </a:r>
            <a:r>
              <a:rPr lang="zh-CN" altLang="en-US" sz="4000" b="1" dirty="0">
                <a:solidFill>
                  <a:srgbClr val="FF7F7F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en-US" altLang="zh-CN" sz="2000" dirty="0">
                <a:solidFill>
                  <a:srgbClr val="FF7F7F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Contents</a:t>
            </a:r>
            <a:endParaRPr lang="en-US" altLang="zh-CN" sz="2000" dirty="0">
              <a:solidFill>
                <a:srgbClr val="FF7F7F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3539490" y="1381125"/>
            <a:ext cx="7469505" cy="510540"/>
            <a:chOff x="5072" y="2085"/>
            <a:chExt cx="6799" cy="804"/>
          </a:xfrm>
        </p:grpSpPr>
        <p:sp>
          <p:nvSpPr>
            <p:cNvPr id="50" name="圆角矩形 3"/>
            <p:cNvSpPr/>
            <p:nvPr/>
          </p:nvSpPr>
          <p:spPr>
            <a:xfrm>
              <a:off x="6433" y="2085"/>
              <a:ext cx="5438" cy="805"/>
            </a:xfrm>
            <a:custGeom>
              <a:avLst/>
              <a:gdLst/>
              <a:ahLst/>
              <a:cxnLst/>
              <a:rect l="l" t="t" r="r" b="b"/>
              <a:pathLst>
                <a:path w="3374954" h="511044">
                  <a:moveTo>
                    <a:pt x="0" y="0"/>
                  </a:moveTo>
                  <a:lnTo>
                    <a:pt x="3312637" y="0"/>
                  </a:lnTo>
                  <a:cubicBezTo>
                    <a:pt x="3347054" y="0"/>
                    <a:pt x="3374954" y="27900"/>
                    <a:pt x="3374954" y="62317"/>
                  </a:cubicBezTo>
                  <a:lnTo>
                    <a:pt x="3374954" y="448727"/>
                  </a:lnTo>
                  <a:cubicBezTo>
                    <a:pt x="3374954" y="483144"/>
                    <a:pt x="3347054" y="511044"/>
                    <a:pt x="3312637" y="511044"/>
                  </a:cubicBezTo>
                  <a:lnTo>
                    <a:pt x="0" y="511044"/>
                  </a:lnTo>
                  <a:lnTo>
                    <a:pt x="255522" y="25552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9828" tIns="49914" rIns="99828" bIns="49914" rtlCol="0" anchor="ctr"/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Microsoft YaHei" panose="020B0503020204020204" charset="-122"/>
                  <a:ea typeface="Microsoft YaHei" panose="020B0503020204020204" charset="-122"/>
                  <a:sym typeface="+mn-ea"/>
                </a:rPr>
                <a:t>泌尿系统疾病患儿的护理</a:t>
              </a:r>
              <a:endParaRPr lang="zh-CN" altLang="en-US" sz="2000" dirty="0">
                <a:solidFill>
                  <a:schemeClr val="bg1"/>
                </a:solidFill>
                <a:latin typeface="Microsoft YaHei" panose="020B0503020204020204" charset="-122"/>
                <a:ea typeface="Microsoft YaHei" panose="020B0503020204020204" charset="-122"/>
              </a:endParaRPr>
            </a:p>
          </p:txBody>
        </p:sp>
        <p:sp>
          <p:nvSpPr>
            <p:cNvPr id="51" name="圆角矩形 1"/>
            <p:cNvSpPr/>
            <p:nvPr/>
          </p:nvSpPr>
          <p:spPr>
            <a:xfrm>
              <a:off x="5072" y="2085"/>
              <a:ext cx="1587" cy="805"/>
            </a:xfrm>
            <a:custGeom>
              <a:avLst/>
              <a:gdLst/>
              <a:ahLst/>
              <a:cxnLst/>
              <a:rect l="l" t="t" r="r" b="b"/>
              <a:pathLst>
                <a:path w="1008112" h="511044">
                  <a:moveTo>
                    <a:pt x="62317" y="0"/>
                  </a:moveTo>
                  <a:lnTo>
                    <a:pt x="432048" y="0"/>
                  </a:lnTo>
                  <a:lnTo>
                    <a:pt x="576064" y="0"/>
                  </a:lnTo>
                  <a:lnTo>
                    <a:pt x="752590" y="0"/>
                  </a:lnTo>
                  <a:lnTo>
                    <a:pt x="1008112" y="255522"/>
                  </a:lnTo>
                  <a:lnTo>
                    <a:pt x="752590" y="511044"/>
                  </a:lnTo>
                  <a:lnTo>
                    <a:pt x="576064" y="511044"/>
                  </a:lnTo>
                  <a:lnTo>
                    <a:pt x="432048" y="511044"/>
                  </a:lnTo>
                  <a:lnTo>
                    <a:pt x="62317" y="511044"/>
                  </a:lnTo>
                  <a:cubicBezTo>
                    <a:pt x="27900" y="511044"/>
                    <a:pt x="0" y="483144"/>
                    <a:pt x="0" y="448727"/>
                  </a:cubicBezTo>
                  <a:lnTo>
                    <a:pt x="0" y="62317"/>
                  </a:lnTo>
                  <a:cubicBezTo>
                    <a:pt x="0" y="27900"/>
                    <a:pt x="27900" y="0"/>
                    <a:pt x="62317" y="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9828" tIns="49914" rIns="323983" bIns="49914" rtlCol="0" anchor="ctr"/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Microsoft YaHei" panose="020B0503020204020204" charset="-122"/>
                  <a:ea typeface="Microsoft YaHei" panose="020B0503020204020204" charset="-122"/>
                </a:rPr>
                <a:t>单元</a:t>
              </a:r>
              <a:r>
                <a:rPr lang="zh-CN" altLang="en-US" sz="2000" dirty="0">
                  <a:solidFill>
                    <a:schemeClr val="bg1"/>
                  </a:solidFill>
                  <a:latin typeface="Microsoft YaHei" panose="020B0503020204020204" charset="-122"/>
                  <a:ea typeface="Microsoft YaHei" panose="020B0503020204020204" charset="-122"/>
                </a:rPr>
                <a:t>九</a:t>
              </a:r>
              <a:endParaRPr lang="zh-CN" altLang="en-US" sz="2000" dirty="0">
                <a:solidFill>
                  <a:schemeClr val="bg1"/>
                </a:solidFill>
                <a:latin typeface="Microsoft YaHei" panose="020B0503020204020204" charset="-122"/>
                <a:ea typeface="Microsoft YaHei" panose="020B0503020204020204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539490" y="2022475"/>
            <a:ext cx="7469505" cy="510540"/>
            <a:chOff x="5072" y="3374"/>
            <a:chExt cx="6799" cy="804"/>
          </a:xfrm>
        </p:grpSpPr>
        <p:sp>
          <p:nvSpPr>
            <p:cNvPr id="52" name="圆角矩形 3"/>
            <p:cNvSpPr/>
            <p:nvPr/>
          </p:nvSpPr>
          <p:spPr>
            <a:xfrm>
              <a:off x="6433" y="3374"/>
              <a:ext cx="5438" cy="805"/>
            </a:xfrm>
            <a:custGeom>
              <a:avLst/>
              <a:gdLst/>
              <a:ahLst/>
              <a:cxnLst/>
              <a:rect l="l" t="t" r="r" b="b"/>
              <a:pathLst>
                <a:path w="3374954" h="511044">
                  <a:moveTo>
                    <a:pt x="0" y="0"/>
                  </a:moveTo>
                  <a:lnTo>
                    <a:pt x="3312637" y="0"/>
                  </a:lnTo>
                  <a:cubicBezTo>
                    <a:pt x="3347054" y="0"/>
                    <a:pt x="3374954" y="27900"/>
                    <a:pt x="3374954" y="62317"/>
                  </a:cubicBezTo>
                  <a:lnTo>
                    <a:pt x="3374954" y="448727"/>
                  </a:lnTo>
                  <a:cubicBezTo>
                    <a:pt x="3374954" y="483144"/>
                    <a:pt x="3347054" y="511044"/>
                    <a:pt x="3312637" y="511044"/>
                  </a:cubicBezTo>
                  <a:lnTo>
                    <a:pt x="0" y="511044"/>
                  </a:lnTo>
                  <a:lnTo>
                    <a:pt x="255522" y="255522"/>
                  </a:lnTo>
                  <a:close/>
                </a:path>
              </a:pathLst>
            </a:custGeom>
            <a:solidFill>
              <a:srgbClr val="FF7F7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9828" tIns="49914" rIns="99828" bIns="49914" rtlCol="0" anchor="ctr"/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Microsoft YaHei" panose="020B0503020204020204" charset="-122"/>
                  <a:ea typeface="Microsoft YaHei" panose="020B0503020204020204" charset="-122"/>
                  <a:sym typeface="+mn-ea"/>
                </a:rPr>
                <a:t>循环系统疾病患儿的护理</a:t>
              </a:r>
              <a:endParaRPr lang="zh-CN" altLang="en-US" sz="2000" dirty="0">
                <a:solidFill>
                  <a:schemeClr val="bg1"/>
                </a:solidFill>
                <a:latin typeface="Microsoft YaHei" panose="020B0503020204020204" charset="-122"/>
                <a:ea typeface="Microsoft YaHei" panose="020B0503020204020204" charset="-122"/>
              </a:endParaRPr>
            </a:p>
          </p:txBody>
        </p:sp>
        <p:sp>
          <p:nvSpPr>
            <p:cNvPr id="53" name="圆角矩形 1"/>
            <p:cNvSpPr/>
            <p:nvPr/>
          </p:nvSpPr>
          <p:spPr>
            <a:xfrm>
              <a:off x="5072" y="3374"/>
              <a:ext cx="1587" cy="805"/>
            </a:xfrm>
            <a:custGeom>
              <a:avLst/>
              <a:gdLst/>
              <a:ahLst/>
              <a:cxnLst/>
              <a:rect l="l" t="t" r="r" b="b"/>
              <a:pathLst>
                <a:path w="1008112" h="511044">
                  <a:moveTo>
                    <a:pt x="62317" y="0"/>
                  </a:moveTo>
                  <a:lnTo>
                    <a:pt x="432048" y="0"/>
                  </a:lnTo>
                  <a:lnTo>
                    <a:pt x="576064" y="0"/>
                  </a:lnTo>
                  <a:lnTo>
                    <a:pt x="752590" y="0"/>
                  </a:lnTo>
                  <a:lnTo>
                    <a:pt x="1008112" y="255522"/>
                  </a:lnTo>
                  <a:lnTo>
                    <a:pt x="752590" y="511044"/>
                  </a:lnTo>
                  <a:lnTo>
                    <a:pt x="576064" y="511044"/>
                  </a:lnTo>
                  <a:lnTo>
                    <a:pt x="432048" y="511044"/>
                  </a:lnTo>
                  <a:lnTo>
                    <a:pt x="62317" y="511044"/>
                  </a:lnTo>
                  <a:cubicBezTo>
                    <a:pt x="27900" y="511044"/>
                    <a:pt x="0" y="483144"/>
                    <a:pt x="0" y="448727"/>
                  </a:cubicBezTo>
                  <a:lnTo>
                    <a:pt x="0" y="62317"/>
                  </a:lnTo>
                  <a:cubicBezTo>
                    <a:pt x="0" y="27900"/>
                    <a:pt x="27900" y="0"/>
                    <a:pt x="62317" y="0"/>
                  </a:cubicBezTo>
                  <a:close/>
                </a:path>
              </a:pathLst>
            </a:custGeom>
            <a:solidFill>
              <a:srgbClr val="FF7F7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9828" tIns="49914" rIns="323983" bIns="49914" rtlCol="0" anchor="ctr"/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Microsoft YaHei" panose="020B0503020204020204" charset="-122"/>
                  <a:ea typeface="Microsoft YaHei" panose="020B0503020204020204" charset="-122"/>
                  <a:sym typeface="+mn-ea"/>
                </a:rPr>
                <a:t>单元</a:t>
              </a:r>
              <a:r>
                <a:rPr lang="zh-CN" altLang="en-US" sz="2000" dirty="0">
                  <a:solidFill>
                    <a:schemeClr val="bg1"/>
                  </a:solidFill>
                  <a:latin typeface="Microsoft YaHei" panose="020B0503020204020204" charset="-122"/>
                  <a:ea typeface="Microsoft YaHei" panose="020B0503020204020204" charset="-122"/>
                  <a:sym typeface="+mn-ea"/>
                </a:rPr>
                <a:t>十</a:t>
              </a:r>
              <a:endParaRPr lang="zh-CN" altLang="en-US" sz="2000" dirty="0">
                <a:solidFill>
                  <a:schemeClr val="bg1"/>
                </a:solidFill>
                <a:latin typeface="Microsoft YaHei" panose="020B0503020204020204" charset="-122"/>
                <a:ea typeface="Microsoft YaHei" panose="020B0503020204020204" charset="-122"/>
                <a:sym typeface="+mn-ea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539490" y="2663825"/>
            <a:ext cx="7469505" cy="510540"/>
            <a:chOff x="5072" y="4663"/>
            <a:chExt cx="6799" cy="804"/>
          </a:xfrm>
        </p:grpSpPr>
        <p:sp>
          <p:nvSpPr>
            <p:cNvPr id="54" name="圆角矩形 3"/>
            <p:cNvSpPr/>
            <p:nvPr/>
          </p:nvSpPr>
          <p:spPr>
            <a:xfrm>
              <a:off x="6433" y="4663"/>
              <a:ext cx="5438" cy="805"/>
            </a:xfrm>
            <a:custGeom>
              <a:avLst/>
              <a:gdLst/>
              <a:ahLst/>
              <a:cxnLst/>
              <a:rect l="l" t="t" r="r" b="b"/>
              <a:pathLst>
                <a:path w="3374954" h="511044">
                  <a:moveTo>
                    <a:pt x="0" y="0"/>
                  </a:moveTo>
                  <a:lnTo>
                    <a:pt x="3312637" y="0"/>
                  </a:lnTo>
                  <a:cubicBezTo>
                    <a:pt x="3347054" y="0"/>
                    <a:pt x="3374954" y="27900"/>
                    <a:pt x="3374954" y="62317"/>
                  </a:cubicBezTo>
                  <a:lnTo>
                    <a:pt x="3374954" y="448727"/>
                  </a:lnTo>
                  <a:cubicBezTo>
                    <a:pt x="3374954" y="483144"/>
                    <a:pt x="3347054" y="511044"/>
                    <a:pt x="3312637" y="511044"/>
                  </a:cubicBezTo>
                  <a:lnTo>
                    <a:pt x="0" y="511044"/>
                  </a:lnTo>
                  <a:lnTo>
                    <a:pt x="255522" y="25552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9828" tIns="49914" rIns="99828" bIns="49914" rtlCol="0" anchor="ctr"/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Microsoft YaHei" panose="020B0503020204020204" charset="-122"/>
                  <a:ea typeface="Microsoft YaHei" panose="020B0503020204020204" charset="-122"/>
                  <a:sym typeface="+mn-ea"/>
                </a:rPr>
                <a:t>造血系统疾病患儿的护理</a:t>
              </a:r>
              <a:endParaRPr lang="zh-CN" altLang="en-US" sz="2000" dirty="0">
                <a:solidFill>
                  <a:schemeClr val="bg1"/>
                </a:solidFill>
                <a:latin typeface="Microsoft YaHei" panose="020B0503020204020204" charset="-122"/>
                <a:ea typeface="Microsoft YaHei" panose="020B0503020204020204" charset="-122"/>
              </a:endParaRPr>
            </a:p>
          </p:txBody>
        </p:sp>
        <p:sp>
          <p:nvSpPr>
            <p:cNvPr id="55" name="圆角矩形 1"/>
            <p:cNvSpPr/>
            <p:nvPr/>
          </p:nvSpPr>
          <p:spPr>
            <a:xfrm>
              <a:off x="5072" y="4663"/>
              <a:ext cx="1587" cy="805"/>
            </a:xfrm>
            <a:custGeom>
              <a:avLst/>
              <a:gdLst/>
              <a:ahLst/>
              <a:cxnLst/>
              <a:rect l="l" t="t" r="r" b="b"/>
              <a:pathLst>
                <a:path w="1008112" h="511044">
                  <a:moveTo>
                    <a:pt x="62317" y="0"/>
                  </a:moveTo>
                  <a:lnTo>
                    <a:pt x="432048" y="0"/>
                  </a:lnTo>
                  <a:lnTo>
                    <a:pt x="576064" y="0"/>
                  </a:lnTo>
                  <a:lnTo>
                    <a:pt x="752590" y="0"/>
                  </a:lnTo>
                  <a:lnTo>
                    <a:pt x="1008112" y="255522"/>
                  </a:lnTo>
                  <a:lnTo>
                    <a:pt x="752590" y="511044"/>
                  </a:lnTo>
                  <a:lnTo>
                    <a:pt x="576064" y="511044"/>
                  </a:lnTo>
                  <a:lnTo>
                    <a:pt x="432048" y="511044"/>
                  </a:lnTo>
                  <a:lnTo>
                    <a:pt x="62317" y="511044"/>
                  </a:lnTo>
                  <a:cubicBezTo>
                    <a:pt x="27900" y="511044"/>
                    <a:pt x="0" y="483144"/>
                    <a:pt x="0" y="448727"/>
                  </a:cubicBezTo>
                  <a:lnTo>
                    <a:pt x="0" y="62317"/>
                  </a:lnTo>
                  <a:cubicBezTo>
                    <a:pt x="0" y="27900"/>
                    <a:pt x="27900" y="0"/>
                    <a:pt x="62317" y="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9828" tIns="49914" rIns="323983" bIns="49914" rtlCol="0" anchor="ctr"/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Microsoft YaHei" panose="020B0503020204020204" charset="-122"/>
                  <a:ea typeface="Microsoft YaHei" panose="020B0503020204020204" charset="-122"/>
                  <a:sym typeface="+mn-ea"/>
                </a:rPr>
                <a:t>单元十</a:t>
              </a:r>
              <a:r>
                <a:rPr lang="zh-CN" altLang="en-US" sz="2000" dirty="0">
                  <a:solidFill>
                    <a:schemeClr val="bg1"/>
                  </a:solidFill>
                  <a:latin typeface="Microsoft YaHei" panose="020B0503020204020204" charset="-122"/>
                  <a:ea typeface="Microsoft YaHei" panose="020B0503020204020204" charset="-122"/>
                  <a:sym typeface="+mn-ea"/>
                </a:rPr>
                <a:t>一</a:t>
              </a:r>
              <a:endParaRPr lang="zh-CN" altLang="en-US" sz="2000" dirty="0">
                <a:solidFill>
                  <a:schemeClr val="bg1"/>
                </a:solidFill>
                <a:latin typeface="Microsoft YaHei" panose="020B0503020204020204" charset="-122"/>
                <a:ea typeface="Microsoft YaHei" panose="020B0503020204020204" charset="-122"/>
                <a:sym typeface="+mn-ea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3539490" y="3305175"/>
            <a:ext cx="7469505" cy="510540"/>
            <a:chOff x="5072" y="5952"/>
            <a:chExt cx="6799" cy="804"/>
          </a:xfrm>
        </p:grpSpPr>
        <p:sp>
          <p:nvSpPr>
            <p:cNvPr id="56" name="圆角矩形 3"/>
            <p:cNvSpPr/>
            <p:nvPr/>
          </p:nvSpPr>
          <p:spPr>
            <a:xfrm>
              <a:off x="6433" y="5952"/>
              <a:ext cx="5438" cy="805"/>
            </a:xfrm>
            <a:custGeom>
              <a:avLst/>
              <a:gdLst/>
              <a:ahLst/>
              <a:cxnLst/>
              <a:rect l="l" t="t" r="r" b="b"/>
              <a:pathLst>
                <a:path w="3374954" h="511044">
                  <a:moveTo>
                    <a:pt x="0" y="0"/>
                  </a:moveTo>
                  <a:lnTo>
                    <a:pt x="3312637" y="0"/>
                  </a:lnTo>
                  <a:cubicBezTo>
                    <a:pt x="3347054" y="0"/>
                    <a:pt x="3374954" y="27900"/>
                    <a:pt x="3374954" y="62317"/>
                  </a:cubicBezTo>
                  <a:lnTo>
                    <a:pt x="3374954" y="448727"/>
                  </a:lnTo>
                  <a:cubicBezTo>
                    <a:pt x="3374954" y="483144"/>
                    <a:pt x="3347054" y="511044"/>
                    <a:pt x="3312637" y="511044"/>
                  </a:cubicBezTo>
                  <a:lnTo>
                    <a:pt x="0" y="511044"/>
                  </a:lnTo>
                  <a:lnTo>
                    <a:pt x="255522" y="255522"/>
                  </a:lnTo>
                  <a:close/>
                </a:path>
              </a:pathLst>
            </a:custGeom>
            <a:solidFill>
              <a:srgbClr val="FF7F7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9828" tIns="49914" rIns="99828" bIns="49914" rtlCol="0" anchor="ctr"/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Microsoft YaHei" panose="020B0503020204020204" charset="-122"/>
                  <a:ea typeface="Microsoft YaHei" panose="020B0503020204020204" charset="-122"/>
                  <a:sym typeface="+mn-ea"/>
                </a:rPr>
                <a:t>神经系统疾病患儿的护理</a:t>
              </a:r>
              <a:endParaRPr lang="zh-CN" altLang="en-US" sz="2000" dirty="0">
                <a:solidFill>
                  <a:schemeClr val="bg1"/>
                </a:solidFill>
                <a:latin typeface="Microsoft YaHei" panose="020B0503020204020204" charset="-122"/>
                <a:ea typeface="Microsoft YaHei" panose="020B0503020204020204" charset="-122"/>
              </a:endParaRPr>
            </a:p>
          </p:txBody>
        </p:sp>
        <p:sp>
          <p:nvSpPr>
            <p:cNvPr id="57" name="圆角矩形 1"/>
            <p:cNvSpPr/>
            <p:nvPr/>
          </p:nvSpPr>
          <p:spPr>
            <a:xfrm>
              <a:off x="5072" y="5952"/>
              <a:ext cx="1587" cy="805"/>
            </a:xfrm>
            <a:custGeom>
              <a:avLst/>
              <a:gdLst/>
              <a:ahLst/>
              <a:cxnLst/>
              <a:rect l="l" t="t" r="r" b="b"/>
              <a:pathLst>
                <a:path w="1008112" h="511044">
                  <a:moveTo>
                    <a:pt x="62317" y="0"/>
                  </a:moveTo>
                  <a:lnTo>
                    <a:pt x="432048" y="0"/>
                  </a:lnTo>
                  <a:lnTo>
                    <a:pt x="576064" y="0"/>
                  </a:lnTo>
                  <a:lnTo>
                    <a:pt x="752590" y="0"/>
                  </a:lnTo>
                  <a:lnTo>
                    <a:pt x="1008112" y="255522"/>
                  </a:lnTo>
                  <a:lnTo>
                    <a:pt x="752590" y="511044"/>
                  </a:lnTo>
                  <a:lnTo>
                    <a:pt x="576064" y="511044"/>
                  </a:lnTo>
                  <a:lnTo>
                    <a:pt x="432048" y="511044"/>
                  </a:lnTo>
                  <a:lnTo>
                    <a:pt x="62317" y="511044"/>
                  </a:lnTo>
                  <a:cubicBezTo>
                    <a:pt x="27900" y="511044"/>
                    <a:pt x="0" y="483144"/>
                    <a:pt x="0" y="448727"/>
                  </a:cubicBezTo>
                  <a:lnTo>
                    <a:pt x="0" y="62317"/>
                  </a:lnTo>
                  <a:cubicBezTo>
                    <a:pt x="0" y="27900"/>
                    <a:pt x="27900" y="0"/>
                    <a:pt x="62317" y="0"/>
                  </a:cubicBezTo>
                  <a:close/>
                </a:path>
              </a:pathLst>
            </a:custGeom>
            <a:solidFill>
              <a:srgbClr val="FF7F7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9828" tIns="49914" rIns="323983" bIns="49914" rtlCol="0" anchor="ctr"/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Microsoft YaHei" panose="020B0503020204020204" charset="-122"/>
                  <a:ea typeface="Microsoft YaHei" panose="020B0503020204020204" charset="-122"/>
                  <a:sym typeface="+mn-ea"/>
                </a:rPr>
                <a:t>单元十</a:t>
              </a:r>
              <a:r>
                <a:rPr lang="zh-CN" altLang="en-US" sz="2000" dirty="0">
                  <a:solidFill>
                    <a:schemeClr val="bg1"/>
                  </a:solidFill>
                  <a:latin typeface="Microsoft YaHei" panose="020B0503020204020204" charset="-122"/>
                  <a:ea typeface="Microsoft YaHei" panose="020B0503020204020204" charset="-122"/>
                  <a:sym typeface="+mn-ea"/>
                </a:rPr>
                <a:t>二</a:t>
              </a:r>
              <a:endParaRPr lang="zh-CN" altLang="en-US" sz="2000" dirty="0">
                <a:solidFill>
                  <a:schemeClr val="bg1"/>
                </a:solidFill>
                <a:latin typeface="Microsoft YaHei" panose="020B0503020204020204" charset="-122"/>
                <a:ea typeface="Microsoft YaHei" panose="020B0503020204020204" charset="-122"/>
                <a:sym typeface="+mn-ea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539490" y="3946525"/>
            <a:ext cx="7469505" cy="510540"/>
            <a:chOff x="5072" y="6757"/>
            <a:chExt cx="6799" cy="804"/>
          </a:xfrm>
        </p:grpSpPr>
        <p:sp>
          <p:nvSpPr>
            <p:cNvPr id="3" name="圆角矩形 3"/>
            <p:cNvSpPr/>
            <p:nvPr/>
          </p:nvSpPr>
          <p:spPr>
            <a:xfrm>
              <a:off x="6433" y="6757"/>
              <a:ext cx="5438" cy="805"/>
            </a:xfrm>
            <a:custGeom>
              <a:avLst/>
              <a:gdLst/>
              <a:ahLst/>
              <a:cxnLst/>
              <a:rect l="l" t="t" r="r" b="b"/>
              <a:pathLst>
                <a:path w="3374954" h="511044">
                  <a:moveTo>
                    <a:pt x="0" y="0"/>
                  </a:moveTo>
                  <a:lnTo>
                    <a:pt x="3312637" y="0"/>
                  </a:lnTo>
                  <a:cubicBezTo>
                    <a:pt x="3347054" y="0"/>
                    <a:pt x="3374954" y="27900"/>
                    <a:pt x="3374954" y="62317"/>
                  </a:cubicBezTo>
                  <a:lnTo>
                    <a:pt x="3374954" y="448727"/>
                  </a:lnTo>
                  <a:cubicBezTo>
                    <a:pt x="3374954" y="483144"/>
                    <a:pt x="3347054" y="511044"/>
                    <a:pt x="3312637" y="511044"/>
                  </a:cubicBezTo>
                  <a:lnTo>
                    <a:pt x="0" y="511044"/>
                  </a:lnTo>
                  <a:lnTo>
                    <a:pt x="255522" y="25552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9828" tIns="49914" rIns="99828" bIns="49914" rtlCol="0" anchor="ctr"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Microsoft YaHei" panose="020B0503020204020204" charset="-122"/>
                  <a:ea typeface="Microsoft YaHei" panose="020B0503020204020204" charset="-122"/>
                  <a:sym typeface="+mn-ea"/>
                </a:rPr>
                <a:t>免疫缺陷病和结缔组织疾病患儿的护理</a:t>
              </a:r>
              <a:endParaRPr lang="zh-CN" altLang="en-US" sz="2000" dirty="0">
                <a:solidFill>
                  <a:schemeClr val="bg1"/>
                </a:solidFill>
                <a:latin typeface="Microsoft YaHei" panose="020B0503020204020204" charset="-122"/>
                <a:ea typeface="Microsoft YaHei" panose="020B0503020204020204" charset="-122"/>
              </a:endParaRPr>
            </a:p>
          </p:txBody>
        </p:sp>
        <p:sp>
          <p:nvSpPr>
            <p:cNvPr id="4" name="圆角矩形 1"/>
            <p:cNvSpPr/>
            <p:nvPr/>
          </p:nvSpPr>
          <p:spPr>
            <a:xfrm>
              <a:off x="5072" y="6757"/>
              <a:ext cx="1587" cy="805"/>
            </a:xfrm>
            <a:custGeom>
              <a:avLst/>
              <a:gdLst/>
              <a:ahLst/>
              <a:cxnLst/>
              <a:rect l="l" t="t" r="r" b="b"/>
              <a:pathLst>
                <a:path w="1008112" h="511044">
                  <a:moveTo>
                    <a:pt x="62317" y="0"/>
                  </a:moveTo>
                  <a:lnTo>
                    <a:pt x="432048" y="0"/>
                  </a:lnTo>
                  <a:lnTo>
                    <a:pt x="576064" y="0"/>
                  </a:lnTo>
                  <a:lnTo>
                    <a:pt x="752590" y="0"/>
                  </a:lnTo>
                  <a:lnTo>
                    <a:pt x="1008112" y="255522"/>
                  </a:lnTo>
                  <a:lnTo>
                    <a:pt x="752590" y="511044"/>
                  </a:lnTo>
                  <a:lnTo>
                    <a:pt x="576064" y="511044"/>
                  </a:lnTo>
                  <a:lnTo>
                    <a:pt x="432048" y="511044"/>
                  </a:lnTo>
                  <a:lnTo>
                    <a:pt x="62317" y="511044"/>
                  </a:lnTo>
                  <a:cubicBezTo>
                    <a:pt x="27900" y="511044"/>
                    <a:pt x="0" y="483144"/>
                    <a:pt x="0" y="448727"/>
                  </a:cubicBezTo>
                  <a:lnTo>
                    <a:pt x="0" y="62317"/>
                  </a:lnTo>
                  <a:cubicBezTo>
                    <a:pt x="0" y="27900"/>
                    <a:pt x="27900" y="0"/>
                    <a:pt x="62317" y="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9828" tIns="49914" rIns="323983" bIns="49914" rtlCol="0" anchor="ctr"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Microsoft YaHei" panose="020B0503020204020204" charset="-122"/>
                  <a:ea typeface="Microsoft YaHei" panose="020B0503020204020204" charset="-122"/>
                  <a:sym typeface="+mn-ea"/>
                </a:rPr>
                <a:t>单元十</a:t>
              </a:r>
              <a:r>
                <a:rPr lang="zh-CN" altLang="en-US" sz="2000" dirty="0">
                  <a:solidFill>
                    <a:schemeClr val="bg1"/>
                  </a:solidFill>
                  <a:latin typeface="Microsoft YaHei" panose="020B0503020204020204" charset="-122"/>
                  <a:ea typeface="Microsoft YaHei" panose="020B0503020204020204" charset="-122"/>
                  <a:sym typeface="+mn-ea"/>
                </a:rPr>
                <a:t>三</a:t>
              </a:r>
              <a:endParaRPr lang="zh-CN" altLang="en-US" sz="2000" dirty="0">
                <a:solidFill>
                  <a:schemeClr val="bg1"/>
                </a:solidFill>
                <a:latin typeface="Microsoft YaHei" panose="020B0503020204020204" charset="-122"/>
                <a:ea typeface="Microsoft YaHei" panose="020B0503020204020204" charset="-122"/>
                <a:sym typeface="+mn-ea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3539490" y="4587875"/>
            <a:ext cx="7469505" cy="510540"/>
            <a:chOff x="5072" y="5952"/>
            <a:chExt cx="6799" cy="804"/>
          </a:xfrm>
        </p:grpSpPr>
        <p:sp>
          <p:nvSpPr>
            <p:cNvPr id="11" name="圆角矩形 3"/>
            <p:cNvSpPr/>
            <p:nvPr/>
          </p:nvSpPr>
          <p:spPr>
            <a:xfrm>
              <a:off x="6433" y="5952"/>
              <a:ext cx="5438" cy="805"/>
            </a:xfrm>
            <a:custGeom>
              <a:avLst/>
              <a:gdLst/>
              <a:ahLst/>
              <a:cxnLst/>
              <a:rect l="l" t="t" r="r" b="b"/>
              <a:pathLst>
                <a:path w="3374954" h="511044">
                  <a:moveTo>
                    <a:pt x="0" y="0"/>
                  </a:moveTo>
                  <a:lnTo>
                    <a:pt x="3312637" y="0"/>
                  </a:lnTo>
                  <a:cubicBezTo>
                    <a:pt x="3347054" y="0"/>
                    <a:pt x="3374954" y="27900"/>
                    <a:pt x="3374954" y="62317"/>
                  </a:cubicBezTo>
                  <a:lnTo>
                    <a:pt x="3374954" y="448727"/>
                  </a:lnTo>
                  <a:cubicBezTo>
                    <a:pt x="3374954" y="483144"/>
                    <a:pt x="3347054" y="511044"/>
                    <a:pt x="3312637" y="511044"/>
                  </a:cubicBezTo>
                  <a:lnTo>
                    <a:pt x="0" y="511044"/>
                  </a:lnTo>
                  <a:lnTo>
                    <a:pt x="255522" y="255522"/>
                  </a:lnTo>
                  <a:close/>
                </a:path>
              </a:pathLst>
            </a:custGeom>
            <a:solidFill>
              <a:srgbClr val="FF7F7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9828" tIns="49914" rIns="99828" bIns="49914" rtlCol="0" anchor="ctr"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Microsoft YaHei" panose="020B0503020204020204" charset="-122"/>
                  <a:ea typeface="Microsoft YaHei" panose="020B0503020204020204" charset="-122"/>
                  <a:sym typeface="+mn-ea"/>
                </a:rPr>
                <a:t>传染病和寄生虫病患儿的护理</a:t>
              </a:r>
              <a:endParaRPr lang="zh-CN" altLang="en-US" sz="2000" dirty="0">
                <a:solidFill>
                  <a:schemeClr val="bg1"/>
                </a:solidFill>
                <a:latin typeface="Microsoft YaHei" panose="020B0503020204020204" charset="-122"/>
                <a:ea typeface="Microsoft YaHei" panose="020B0503020204020204" charset="-122"/>
              </a:endParaRPr>
            </a:p>
          </p:txBody>
        </p:sp>
        <p:sp>
          <p:nvSpPr>
            <p:cNvPr id="12" name="圆角矩形 1"/>
            <p:cNvSpPr/>
            <p:nvPr/>
          </p:nvSpPr>
          <p:spPr>
            <a:xfrm>
              <a:off x="5072" y="5952"/>
              <a:ext cx="1587" cy="805"/>
            </a:xfrm>
            <a:custGeom>
              <a:avLst/>
              <a:gdLst/>
              <a:ahLst/>
              <a:cxnLst/>
              <a:rect l="l" t="t" r="r" b="b"/>
              <a:pathLst>
                <a:path w="1008112" h="511044">
                  <a:moveTo>
                    <a:pt x="62317" y="0"/>
                  </a:moveTo>
                  <a:lnTo>
                    <a:pt x="432048" y="0"/>
                  </a:lnTo>
                  <a:lnTo>
                    <a:pt x="576064" y="0"/>
                  </a:lnTo>
                  <a:lnTo>
                    <a:pt x="752590" y="0"/>
                  </a:lnTo>
                  <a:lnTo>
                    <a:pt x="1008112" y="255522"/>
                  </a:lnTo>
                  <a:lnTo>
                    <a:pt x="752590" y="511044"/>
                  </a:lnTo>
                  <a:lnTo>
                    <a:pt x="576064" y="511044"/>
                  </a:lnTo>
                  <a:lnTo>
                    <a:pt x="432048" y="511044"/>
                  </a:lnTo>
                  <a:lnTo>
                    <a:pt x="62317" y="511044"/>
                  </a:lnTo>
                  <a:cubicBezTo>
                    <a:pt x="27900" y="511044"/>
                    <a:pt x="0" y="483144"/>
                    <a:pt x="0" y="448727"/>
                  </a:cubicBezTo>
                  <a:lnTo>
                    <a:pt x="0" y="62317"/>
                  </a:lnTo>
                  <a:cubicBezTo>
                    <a:pt x="0" y="27900"/>
                    <a:pt x="27900" y="0"/>
                    <a:pt x="62317" y="0"/>
                  </a:cubicBezTo>
                  <a:close/>
                </a:path>
              </a:pathLst>
            </a:custGeom>
            <a:solidFill>
              <a:srgbClr val="FF7F7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9828" tIns="49914" rIns="323983" bIns="49914" rtlCol="0" anchor="ctr"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Microsoft YaHei" panose="020B0503020204020204" charset="-122"/>
                  <a:ea typeface="Microsoft YaHei" panose="020B0503020204020204" charset="-122"/>
                  <a:sym typeface="+mn-ea"/>
                </a:rPr>
                <a:t>单元十</a:t>
              </a:r>
              <a:r>
                <a:rPr lang="zh-CN" altLang="en-US" sz="2000" dirty="0">
                  <a:solidFill>
                    <a:schemeClr val="bg1"/>
                  </a:solidFill>
                  <a:latin typeface="Microsoft YaHei" panose="020B0503020204020204" charset="-122"/>
                  <a:ea typeface="Microsoft YaHei" panose="020B0503020204020204" charset="-122"/>
                  <a:sym typeface="+mn-ea"/>
                </a:rPr>
                <a:t>四</a:t>
              </a:r>
              <a:endParaRPr lang="zh-CN" altLang="en-US" sz="2000" dirty="0">
                <a:solidFill>
                  <a:schemeClr val="bg1"/>
                </a:solidFill>
                <a:latin typeface="Microsoft YaHei" panose="020B0503020204020204" charset="-122"/>
                <a:ea typeface="Microsoft YaHei" panose="020B0503020204020204" charset="-122"/>
                <a:sym typeface="+mn-ea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3539490" y="5229225"/>
            <a:ext cx="7469505" cy="510540"/>
            <a:chOff x="5072" y="6757"/>
            <a:chExt cx="6799" cy="804"/>
          </a:xfrm>
        </p:grpSpPr>
        <p:sp>
          <p:nvSpPr>
            <p:cNvPr id="14" name="圆角矩形 3"/>
            <p:cNvSpPr/>
            <p:nvPr/>
          </p:nvSpPr>
          <p:spPr>
            <a:xfrm>
              <a:off x="6433" y="6757"/>
              <a:ext cx="5438" cy="805"/>
            </a:xfrm>
            <a:custGeom>
              <a:avLst/>
              <a:gdLst/>
              <a:ahLst/>
              <a:cxnLst/>
              <a:rect l="l" t="t" r="r" b="b"/>
              <a:pathLst>
                <a:path w="3374954" h="511044">
                  <a:moveTo>
                    <a:pt x="0" y="0"/>
                  </a:moveTo>
                  <a:lnTo>
                    <a:pt x="3312637" y="0"/>
                  </a:lnTo>
                  <a:cubicBezTo>
                    <a:pt x="3347054" y="0"/>
                    <a:pt x="3374954" y="27900"/>
                    <a:pt x="3374954" y="62317"/>
                  </a:cubicBezTo>
                  <a:lnTo>
                    <a:pt x="3374954" y="448727"/>
                  </a:lnTo>
                  <a:cubicBezTo>
                    <a:pt x="3374954" y="483144"/>
                    <a:pt x="3347054" y="511044"/>
                    <a:pt x="3312637" y="511044"/>
                  </a:cubicBezTo>
                  <a:lnTo>
                    <a:pt x="0" y="511044"/>
                  </a:lnTo>
                  <a:lnTo>
                    <a:pt x="255522" y="25552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9828" tIns="49914" rIns="99828" bIns="49914" rtlCol="0" anchor="ctr"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Microsoft YaHei" panose="020B0503020204020204" charset="-122"/>
                  <a:ea typeface="Microsoft YaHei" panose="020B0503020204020204" charset="-122"/>
                  <a:sym typeface="+mn-ea"/>
                </a:rPr>
                <a:t>急性中毒与常见急症患儿的护理</a:t>
              </a:r>
              <a:endParaRPr lang="zh-CN" altLang="en-US" sz="2000" dirty="0">
                <a:solidFill>
                  <a:schemeClr val="bg1"/>
                </a:solidFill>
                <a:latin typeface="Microsoft YaHei" panose="020B0503020204020204" charset="-122"/>
                <a:ea typeface="Microsoft YaHei" panose="020B0503020204020204" charset="-122"/>
              </a:endParaRPr>
            </a:p>
          </p:txBody>
        </p:sp>
        <p:sp>
          <p:nvSpPr>
            <p:cNvPr id="15" name="圆角矩形 1"/>
            <p:cNvSpPr/>
            <p:nvPr/>
          </p:nvSpPr>
          <p:spPr>
            <a:xfrm>
              <a:off x="5072" y="6757"/>
              <a:ext cx="1587" cy="805"/>
            </a:xfrm>
            <a:custGeom>
              <a:avLst/>
              <a:gdLst/>
              <a:ahLst/>
              <a:cxnLst/>
              <a:rect l="l" t="t" r="r" b="b"/>
              <a:pathLst>
                <a:path w="1008112" h="511044">
                  <a:moveTo>
                    <a:pt x="62317" y="0"/>
                  </a:moveTo>
                  <a:lnTo>
                    <a:pt x="432048" y="0"/>
                  </a:lnTo>
                  <a:lnTo>
                    <a:pt x="576064" y="0"/>
                  </a:lnTo>
                  <a:lnTo>
                    <a:pt x="752590" y="0"/>
                  </a:lnTo>
                  <a:lnTo>
                    <a:pt x="1008112" y="255522"/>
                  </a:lnTo>
                  <a:lnTo>
                    <a:pt x="752590" y="511044"/>
                  </a:lnTo>
                  <a:lnTo>
                    <a:pt x="576064" y="511044"/>
                  </a:lnTo>
                  <a:lnTo>
                    <a:pt x="432048" y="511044"/>
                  </a:lnTo>
                  <a:lnTo>
                    <a:pt x="62317" y="511044"/>
                  </a:lnTo>
                  <a:cubicBezTo>
                    <a:pt x="27900" y="511044"/>
                    <a:pt x="0" y="483144"/>
                    <a:pt x="0" y="448727"/>
                  </a:cubicBezTo>
                  <a:lnTo>
                    <a:pt x="0" y="62317"/>
                  </a:lnTo>
                  <a:cubicBezTo>
                    <a:pt x="0" y="27900"/>
                    <a:pt x="27900" y="0"/>
                    <a:pt x="62317" y="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9828" tIns="49914" rIns="323983" bIns="49914" rtlCol="0" anchor="ctr"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Microsoft YaHei" panose="020B0503020204020204" charset="-122"/>
                  <a:ea typeface="Microsoft YaHei" panose="020B0503020204020204" charset="-122"/>
                  <a:sym typeface="+mn-ea"/>
                </a:rPr>
                <a:t>单元十</a:t>
              </a:r>
              <a:r>
                <a:rPr lang="zh-CN" altLang="en-US" sz="2000" dirty="0">
                  <a:solidFill>
                    <a:schemeClr val="bg1"/>
                  </a:solidFill>
                  <a:latin typeface="Microsoft YaHei" panose="020B0503020204020204" charset="-122"/>
                  <a:ea typeface="Microsoft YaHei" panose="020B0503020204020204" charset="-122"/>
                  <a:sym typeface="+mn-ea"/>
                </a:rPr>
                <a:t>五</a:t>
              </a:r>
              <a:endParaRPr lang="zh-CN" altLang="en-US" sz="2000" dirty="0">
                <a:solidFill>
                  <a:schemeClr val="bg1"/>
                </a:solidFill>
                <a:latin typeface="Microsoft YaHei" panose="020B0503020204020204" charset="-122"/>
                <a:ea typeface="Microsoft YaHei" panose="020B0503020204020204" charset="-122"/>
                <a:sym typeface="+mn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9" advTm="6646">
        <p:comb/>
      </p:transition>
    </mc:Choice>
    <mc:Fallback>
      <p:transition advTm="6646">
        <p:comb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75665" y="2218055"/>
            <a:ext cx="10440000" cy="2584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 fontAlgn="auto">
              <a:lnSpc>
                <a:spcPct val="150000"/>
              </a:lnSpc>
              <a:spcAft>
                <a:spcPts val="0"/>
              </a:spcAft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 Regular" panose="02020603050405020304" charset="0"/>
                <a:ea typeface="微软雅黑" panose="020B0503020204020204" charset="-122"/>
                <a:cs typeface="Times New Roman Regular" panose="02020603050405020304" charset="0"/>
              </a:rPr>
              <a:t>为患儿创造一个安静、舒适的环境，尽量减轻患儿的痛苦，及时满足其心理、生理需要，以耐心、细致的护理服务支持患儿。允许其家长守护在身边，参与照顾，减轻患儿对死亡的恐惧和焦虑等心理。根据 10 岁以上患儿对死亡的理解程度，认真面对患儿提出的死亡问题并给予回答，但避免给予预期死亡时间。随时注意观察患儿情绪的变化，提供必要的支持与护理。与患儿交谈，使患儿对护理人员产生信赖，说出内心的感受和想法。护理人员应与家长一起努力，尽量满足患儿的要求，帮助患儿在最后的生命阶段建立最佳的心理状态。</a:t>
            </a:r>
            <a:endParaRPr dirty="0">
              <a:solidFill>
                <a:schemeClr val="tx1">
                  <a:lumMod val="85000"/>
                  <a:lumOff val="15000"/>
                </a:schemeClr>
              </a:solidFill>
              <a:latin typeface="Times New Roman Regular" panose="02020603050405020304" charset="0"/>
              <a:ea typeface="微软雅黑" panose="020B0503020204020204" charset="-122"/>
              <a:cs typeface="Times New Roman Regular" panose="02020603050405020304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415415" y="1419225"/>
            <a:ext cx="7062470" cy="476885"/>
          </a:xfrm>
          <a:prstGeom prst="rect">
            <a:avLst/>
          </a:prstGeom>
        </p:spPr>
        <p:txBody>
          <a:bodyPr wrap="square" anchor="ctr" anchorCtr="0">
            <a:noAutofit/>
          </a:bodyPr>
          <a:lstStyle/>
          <a:p>
            <a:r>
              <a:rPr lang="zh-CN" altLang="en-US" sz="2000" b="1">
                <a:solidFill>
                  <a:srgbClr val="FF7F7F"/>
                </a:solidFill>
                <a:latin typeface="微软雅黑" panose="020B0503020204020204" charset="-122"/>
                <a:ea typeface="微软雅黑" panose="020B0503020204020204" charset="-122"/>
              </a:rPr>
              <a:t>（三）临终患儿的护理要点</a:t>
            </a:r>
            <a:endParaRPr lang="zh-CN" altLang="en-US" sz="2000" b="1">
              <a:solidFill>
                <a:srgbClr val="FF7F7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296545" y="259715"/>
            <a:ext cx="11490325" cy="539750"/>
            <a:chOff x="467" y="409"/>
            <a:chExt cx="18095" cy="850"/>
          </a:xfrm>
        </p:grpSpPr>
        <p:sp>
          <p:nvSpPr>
            <p:cNvPr id="23" name="文本框 22"/>
            <p:cNvSpPr txBox="1"/>
            <p:nvPr/>
          </p:nvSpPr>
          <p:spPr>
            <a:xfrm>
              <a:off x="2122" y="409"/>
              <a:ext cx="16441" cy="850"/>
            </a:xfrm>
            <a:prstGeom prst="rect">
              <a:avLst/>
            </a:prstGeom>
            <a:noFill/>
          </p:spPr>
          <p:txBody>
            <a:bodyPr wrap="square" rtlCol="0" anchor="ctr" anchorCtr="0">
              <a:noAutofit/>
            </a:bodyPr>
            <a:p>
              <a:pPr>
                <a:lnSpc>
                  <a:spcPct val="100000"/>
                </a:lnSpc>
              </a:pPr>
              <a:r>
                <a:rPr lang="zh-CN" altLang="en-US" sz="2400">
                  <a:solidFill>
                    <a:srgbClr val="FF7F7F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六、患儿临终关怀</a:t>
              </a:r>
              <a:endParaRPr lang="zh-CN" altLang="en-US" sz="2400">
                <a:solidFill>
                  <a:srgbClr val="FF7F7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467" y="494"/>
              <a:ext cx="1416" cy="680"/>
              <a:chOff x="467" y="579"/>
              <a:chExt cx="1416" cy="680"/>
            </a:xfrm>
          </p:grpSpPr>
          <p:sp>
            <p:nvSpPr>
              <p:cNvPr id="7" name="对角圆角矩形 6"/>
              <p:cNvSpPr/>
              <p:nvPr/>
            </p:nvSpPr>
            <p:spPr>
              <a:xfrm>
                <a:off x="467" y="579"/>
                <a:ext cx="1417" cy="680"/>
              </a:xfrm>
              <a:prstGeom prst="round2DiagRect">
                <a:avLst>
                  <a:gd name="adj1" fmla="val 50000"/>
                  <a:gd name="adj2" fmla="val 0"/>
                </a:avLst>
              </a:prstGeom>
              <a:solidFill>
                <a:srgbClr val="FF7F7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1718" tIns="30858" rIns="61718" bIns="30858" numCol="1" spcCol="0" rtlCol="0" fromWordArt="0" anchor="ctr" anchorCtr="0" forceAA="0" compatLnSpc="1">
                <a:noAutofit/>
              </a:bodyPr>
              <a:p>
                <a:pPr algn="ctr"/>
                <a:endParaRPr lang="zh-CN" altLang="en-US" sz="2025" b="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pic>
            <p:nvPicPr>
              <p:cNvPr id="8" name="图片 7"/>
              <p:cNvPicPr/>
              <p:nvPr/>
            </p:nvPicPr>
            <p:blipFill>
              <a:blip r:embed="rId1" cstate="print">
                <a:biLevel thresh="25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92" y="692"/>
                <a:ext cx="567" cy="454"/>
              </a:xfrm>
              <a:prstGeom prst="rect">
                <a:avLst/>
              </a:prstGeom>
            </p:spPr>
          </p:pic>
        </p:grpSp>
      </p:grpSp>
      <p:pic>
        <p:nvPicPr>
          <p:cNvPr id="4" name="图片 3" descr="3b32313534373033343be8af95e5898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5665" y="1356360"/>
            <a:ext cx="540000" cy="540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9" advTm="5102">
        <p:comb/>
      </p:transition>
    </mc:Choice>
    <mc:Fallback>
      <p:transition advTm="5102">
        <p:comb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8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标题 2"/>
          <p:cNvSpPr/>
          <p:nvPr>
            <p:ph type="title"/>
            <p:custDataLst>
              <p:tags r:id="rId1"/>
            </p:custDataLst>
          </p:nvPr>
        </p:nvSpPr>
        <p:spPr>
          <a:xfrm>
            <a:off x="5908675" y="2181225"/>
            <a:ext cx="4204335" cy="1071880"/>
          </a:xfrm>
        </p:spPr>
        <p:txBody>
          <a:bodyPr/>
          <a:p>
            <a:r>
              <a:rPr lang="zh-CN" altLang="en-US" sz="2800" b="0">
                <a:solidFill>
                  <a:schemeClr val="lt1"/>
                </a:solidFill>
                <a:latin typeface="Microsoft YaHei" panose="020B0503020204020204" charset="-122"/>
                <a:ea typeface="Microsoft YaHei" panose="020B0503020204020204" charset="-122"/>
              </a:rPr>
              <a:t>任务</a:t>
            </a:r>
            <a:r>
              <a:rPr lang="zh-CN" altLang="en-US" sz="2800" b="0">
                <a:solidFill>
                  <a:schemeClr val="lt1"/>
                </a:solidFill>
                <a:latin typeface="Microsoft YaHei" panose="020B0503020204020204" charset="-122"/>
                <a:ea typeface="Microsoft YaHei" panose="020B0503020204020204" charset="-122"/>
              </a:rPr>
              <a:t>二</a:t>
            </a:r>
            <a:endParaRPr lang="zh-CN" altLang="en-US" sz="2800" b="0">
              <a:solidFill>
                <a:schemeClr val="lt1"/>
              </a:solidFill>
              <a:latin typeface="Microsoft YaHei" panose="020B0503020204020204" charset="-122"/>
              <a:ea typeface="Microsoft YaHei" panose="020B0503020204020204" charset="-122"/>
            </a:endParaRPr>
          </a:p>
        </p:txBody>
      </p:sp>
      <p:sp>
        <p:nvSpPr>
          <p:cNvPr id="2" name="文本占位符 1"/>
          <p:cNvSpPr>
            <a:spLocks noGrp="1"/>
          </p:cNvSpPr>
          <p:nvPr>
            <p:ph type="body" sz="half" idx="2"/>
          </p:nvPr>
        </p:nvSpPr>
        <p:spPr>
          <a:xfrm>
            <a:off x="5474653" y="3253105"/>
            <a:ext cx="5072380" cy="1199515"/>
          </a:xfrm>
        </p:spPr>
        <p:txBody>
          <a:bodyPr>
            <a:noAutofit/>
          </a:bodyPr>
          <a:p>
            <a:pPr>
              <a:lnSpc>
                <a:spcPct val="100000"/>
              </a:lnSpc>
            </a:pPr>
            <a:r>
              <a:rPr lang="zh-CN" altLang="en-US" sz="4000" b="1">
                <a:latin typeface="Microsoft YaHei Bold" panose="020B0503020204020204" charset="-122"/>
                <a:ea typeface="Microsoft YaHei Bold" panose="020B0503020204020204" charset="-122"/>
                <a:sym typeface="+mn-ea"/>
              </a:rPr>
              <a:t>体格锻炼</a:t>
            </a:r>
            <a:endParaRPr lang="zh-CN" altLang="en-US" sz="4000" b="1">
              <a:latin typeface="Microsoft YaHei Bold" panose="020B0503020204020204" charset="-122"/>
              <a:ea typeface="Microsoft YaHei Bold" panose="020B0503020204020204" charset="-122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875665" y="845820"/>
            <a:ext cx="10440035" cy="858520"/>
            <a:chOff x="1443" y="2347"/>
            <a:chExt cx="16441" cy="1352"/>
          </a:xfrm>
        </p:grpSpPr>
        <p:sp>
          <p:nvSpPr>
            <p:cNvPr id="106" name="Freeform 12"/>
            <p:cNvSpPr/>
            <p:nvPr/>
          </p:nvSpPr>
          <p:spPr bwMode="auto">
            <a:xfrm>
              <a:off x="1443" y="2347"/>
              <a:ext cx="1750" cy="1352"/>
            </a:xfrm>
            <a:custGeom>
              <a:avLst/>
              <a:gdLst>
                <a:gd name="T0" fmla="*/ 2147483646 w 1999"/>
                <a:gd name="T1" fmla="*/ 2147483646 h 2057"/>
                <a:gd name="T2" fmla="*/ 2147483646 w 1999"/>
                <a:gd name="T3" fmla="*/ 2147483646 h 2057"/>
                <a:gd name="T4" fmla="*/ 2147483646 w 1999"/>
                <a:gd name="T5" fmla="*/ 2147483646 h 2057"/>
                <a:gd name="T6" fmla="*/ 2147483646 w 1999"/>
                <a:gd name="T7" fmla="*/ 2147483646 h 2057"/>
                <a:gd name="T8" fmla="*/ 2147483646 w 1999"/>
                <a:gd name="T9" fmla="*/ 2147483646 h 2057"/>
                <a:gd name="T10" fmla="*/ 2147483646 w 1999"/>
                <a:gd name="T11" fmla="*/ 2147483646 h 2057"/>
                <a:gd name="T12" fmla="*/ 2147483646 w 1999"/>
                <a:gd name="T13" fmla="*/ 2147483646 h 2057"/>
                <a:gd name="T14" fmla="*/ 2147483646 w 1999"/>
                <a:gd name="T15" fmla="*/ 2147483646 h 2057"/>
                <a:gd name="T16" fmla="*/ 2147483646 w 1999"/>
                <a:gd name="T17" fmla="*/ 2147483646 h 2057"/>
                <a:gd name="T18" fmla="*/ 2147483646 w 1999"/>
                <a:gd name="T19" fmla="*/ 2147483646 h 2057"/>
                <a:gd name="T20" fmla="*/ 2147483646 w 1999"/>
                <a:gd name="T21" fmla="*/ 2147483646 h 2057"/>
                <a:gd name="T22" fmla="*/ 2147483646 w 1999"/>
                <a:gd name="T23" fmla="*/ 2147483646 h 2057"/>
                <a:gd name="T24" fmla="*/ 2147483646 w 1999"/>
                <a:gd name="T25" fmla="*/ 2147483646 h 2057"/>
                <a:gd name="T26" fmla="*/ 2147483646 w 1999"/>
                <a:gd name="T27" fmla="*/ 2147483646 h 2057"/>
                <a:gd name="T28" fmla="*/ 2147483646 w 1999"/>
                <a:gd name="T29" fmla="*/ 2147483646 h 2057"/>
                <a:gd name="T30" fmla="*/ 2147483646 w 1999"/>
                <a:gd name="T31" fmla="*/ 2147483646 h 2057"/>
                <a:gd name="T32" fmla="*/ 2147483646 w 1999"/>
                <a:gd name="T33" fmla="*/ 2147483646 h 2057"/>
                <a:gd name="T34" fmla="*/ 2147483646 w 1999"/>
                <a:gd name="T35" fmla="*/ 2147483646 h 2057"/>
                <a:gd name="T36" fmla="*/ 2147483646 w 1999"/>
                <a:gd name="T37" fmla="*/ 2147483646 h 2057"/>
                <a:gd name="T38" fmla="*/ 2147483646 w 1999"/>
                <a:gd name="T39" fmla="*/ 2147483646 h 2057"/>
                <a:gd name="T40" fmla="*/ 2147483646 w 1999"/>
                <a:gd name="T41" fmla="*/ 2147483646 h 2057"/>
                <a:gd name="T42" fmla="*/ 2147483646 w 1999"/>
                <a:gd name="T43" fmla="*/ 2147483646 h 2057"/>
                <a:gd name="T44" fmla="*/ 2147483646 w 1999"/>
                <a:gd name="T45" fmla="*/ 2147483646 h 2057"/>
                <a:gd name="T46" fmla="*/ 2147483646 w 1999"/>
                <a:gd name="T47" fmla="*/ 2147483646 h 2057"/>
                <a:gd name="T48" fmla="*/ 2147483646 w 1999"/>
                <a:gd name="T49" fmla="*/ 2147483646 h 2057"/>
                <a:gd name="T50" fmla="*/ 2147483646 w 1999"/>
                <a:gd name="T51" fmla="*/ 2147483646 h 2057"/>
                <a:gd name="T52" fmla="*/ 2147483646 w 1999"/>
                <a:gd name="T53" fmla="*/ 2147483646 h 2057"/>
                <a:gd name="T54" fmla="*/ 2147483646 w 1999"/>
                <a:gd name="T55" fmla="*/ 2147483646 h 2057"/>
                <a:gd name="T56" fmla="*/ 2147483646 w 1999"/>
                <a:gd name="T57" fmla="*/ 2147483646 h 2057"/>
                <a:gd name="T58" fmla="*/ 2147483646 w 1999"/>
                <a:gd name="T59" fmla="*/ 2147483646 h 2057"/>
                <a:gd name="T60" fmla="*/ 2147483646 w 1999"/>
                <a:gd name="T61" fmla="*/ 2147483646 h 2057"/>
                <a:gd name="T62" fmla="*/ 2147483646 w 1999"/>
                <a:gd name="T63" fmla="*/ 2147483646 h 2057"/>
                <a:gd name="T64" fmla="*/ 2147483646 w 1999"/>
                <a:gd name="T65" fmla="*/ 2147483646 h 2057"/>
                <a:gd name="T66" fmla="*/ 2147483646 w 1999"/>
                <a:gd name="T67" fmla="*/ 2147483646 h 2057"/>
                <a:gd name="T68" fmla="*/ 2147483646 w 1999"/>
                <a:gd name="T69" fmla="*/ 2147483646 h 2057"/>
                <a:gd name="T70" fmla="*/ 2147483646 w 1999"/>
                <a:gd name="T71" fmla="*/ 2147483646 h 2057"/>
                <a:gd name="T72" fmla="*/ 2147483646 w 1999"/>
                <a:gd name="T73" fmla="*/ 2147483646 h 2057"/>
                <a:gd name="T74" fmla="*/ 2147483646 w 1999"/>
                <a:gd name="T75" fmla="*/ 2147483646 h 2057"/>
                <a:gd name="T76" fmla="*/ 2147483646 w 1999"/>
                <a:gd name="T77" fmla="*/ 2147483646 h 2057"/>
                <a:gd name="T78" fmla="*/ 2147483646 w 1999"/>
                <a:gd name="T79" fmla="*/ 2147483646 h 2057"/>
                <a:gd name="T80" fmla="*/ 2147483646 w 1999"/>
                <a:gd name="T81" fmla="*/ 2147483646 h 2057"/>
                <a:gd name="T82" fmla="*/ 2147483646 w 1999"/>
                <a:gd name="T83" fmla="*/ 2147483646 h 2057"/>
                <a:gd name="T84" fmla="*/ 2147483646 w 1999"/>
                <a:gd name="T85" fmla="*/ 2147483646 h 2057"/>
                <a:gd name="T86" fmla="*/ 2147483646 w 1999"/>
                <a:gd name="T87" fmla="*/ 2147483646 h 2057"/>
                <a:gd name="T88" fmla="*/ 2147483646 w 1999"/>
                <a:gd name="T89" fmla="*/ 2147483646 h 2057"/>
                <a:gd name="T90" fmla="*/ 2147483646 w 1999"/>
                <a:gd name="T91" fmla="*/ 2147483646 h 2057"/>
                <a:gd name="T92" fmla="*/ 2147483646 w 1999"/>
                <a:gd name="T93" fmla="*/ 2147483646 h 2057"/>
                <a:gd name="T94" fmla="*/ 2147483646 w 1999"/>
                <a:gd name="T95" fmla="*/ 2147483646 h 2057"/>
                <a:gd name="T96" fmla="*/ 2147483646 w 1999"/>
                <a:gd name="T97" fmla="*/ 2147483646 h 2057"/>
                <a:gd name="T98" fmla="*/ 2147483646 w 1999"/>
                <a:gd name="T99" fmla="*/ 2147483646 h 2057"/>
                <a:gd name="T100" fmla="*/ 2147483646 w 1999"/>
                <a:gd name="T101" fmla="*/ 2147483646 h 2057"/>
                <a:gd name="T102" fmla="*/ 2147483646 w 1999"/>
                <a:gd name="T103" fmla="*/ 2147483646 h 2057"/>
                <a:gd name="T104" fmla="*/ 2147483646 w 1999"/>
                <a:gd name="T105" fmla="*/ 2147483646 h 2057"/>
                <a:gd name="T106" fmla="*/ 2147483646 w 1999"/>
                <a:gd name="T107" fmla="*/ 2147483646 h 2057"/>
                <a:gd name="T108" fmla="*/ 0 w 1999"/>
                <a:gd name="T109" fmla="*/ 2147483646 h 2057"/>
                <a:gd name="T110" fmla="*/ 2147483646 w 1999"/>
                <a:gd name="T111" fmla="*/ 2147483646 h 2057"/>
                <a:gd name="T112" fmla="*/ 2147483646 w 1999"/>
                <a:gd name="T113" fmla="*/ 2147483646 h 2057"/>
                <a:gd name="T114" fmla="*/ 2147483646 w 1999"/>
                <a:gd name="T115" fmla="*/ 2147483646 h 2057"/>
                <a:gd name="T116" fmla="*/ 2147483646 w 1999"/>
                <a:gd name="T117" fmla="*/ 2147483646 h 2057"/>
                <a:gd name="T118" fmla="*/ 2147483646 w 1999"/>
                <a:gd name="T119" fmla="*/ 2147483646 h 2057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999"/>
                <a:gd name="T181" fmla="*/ 0 h 2057"/>
                <a:gd name="T182" fmla="*/ 1999 w 1999"/>
                <a:gd name="T183" fmla="*/ 2057 h 2057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999" h="2057">
                  <a:moveTo>
                    <a:pt x="230" y="1472"/>
                  </a:moveTo>
                  <a:lnTo>
                    <a:pt x="230" y="1472"/>
                  </a:lnTo>
                  <a:lnTo>
                    <a:pt x="230" y="1452"/>
                  </a:lnTo>
                  <a:lnTo>
                    <a:pt x="232" y="1401"/>
                  </a:lnTo>
                  <a:lnTo>
                    <a:pt x="238" y="1322"/>
                  </a:lnTo>
                  <a:lnTo>
                    <a:pt x="244" y="1273"/>
                  </a:lnTo>
                  <a:lnTo>
                    <a:pt x="251" y="1219"/>
                  </a:lnTo>
                  <a:lnTo>
                    <a:pt x="263" y="1160"/>
                  </a:lnTo>
                  <a:lnTo>
                    <a:pt x="277" y="1098"/>
                  </a:lnTo>
                  <a:lnTo>
                    <a:pt x="292" y="1034"/>
                  </a:lnTo>
                  <a:lnTo>
                    <a:pt x="312" y="966"/>
                  </a:lnTo>
                  <a:lnTo>
                    <a:pt x="337" y="895"/>
                  </a:lnTo>
                  <a:lnTo>
                    <a:pt x="364" y="823"/>
                  </a:lnTo>
                  <a:lnTo>
                    <a:pt x="397" y="751"/>
                  </a:lnTo>
                  <a:lnTo>
                    <a:pt x="417" y="714"/>
                  </a:lnTo>
                  <a:lnTo>
                    <a:pt x="436" y="677"/>
                  </a:lnTo>
                  <a:lnTo>
                    <a:pt x="456" y="642"/>
                  </a:lnTo>
                  <a:lnTo>
                    <a:pt x="479" y="605"/>
                  </a:lnTo>
                  <a:lnTo>
                    <a:pt x="502" y="570"/>
                  </a:lnTo>
                  <a:lnTo>
                    <a:pt x="528" y="535"/>
                  </a:lnTo>
                  <a:lnTo>
                    <a:pt x="555" y="500"/>
                  </a:lnTo>
                  <a:lnTo>
                    <a:pt x="582" y="467"/>
                  </a:lnTo>
                  <a:lnTo>
                    <a:pt x="611" y="432"/>
                  </a:lnTo>
                  <a:lnTo>
                    <a:pt x="643" y="399"/>
                  </a:lnTo>
                  <a:lnTo>
                    <a:pt x="676" y="368"/>
                  </a:lnTo>
                  <a:lnTo>
                    <a:pt x="711" y="337"/>
                  </a:lnTo>
                  <a:lnTo>
                    <a:pt x="748" y="306"/>
                  </a:lnTo>
                  <a:lnTo>
                    <a:pt x="787" y="276"/>
                  </a:lnTo>
                  <a:lnTo>
                    <a:pt x="825" y="247"/>
                  </a:lnTo>
                  <a:lnTo>
                    <a:pt x="868" y="220"/>
                  </a:lnTo>
                  <a:lnTo>
                    <a:pt x="911" y="195"/>
                  </a:lnTo>
                  <a:lnTo>
                    <a:pt x="958" y="169"/>
                  </a:lnTo>
                  <a:lnTo>
                    <a:pt x="1005" y="146"/>
                  </a:lnTo>
                  <a:lnTo>
                    <a:pt x="1055" y="125"/>
                  </a:lnTo>
                  <a:lnTo>
                    <a:pt x="1108" y="103"/>
                  </a:lnTo>
                  <a:lnTo>
                    <a:pt x="1162" y="84"/>
                  </a:lnTo>
                  <a:lnTo>
                    <a:pt x="1219" y="68"/>
                  </a:lnTo>
                  <a:lnTo>
                    <a:pt x="1277" y="53"/>
                  </a:lnTo>
                  <a:lnTo>
                    <a:pt x="1337" y="39"/>
                  </a:lnTo>
                  <a:lnTo>
                    <a:pt x="1400" y="27"/>
                  </a:lnTo>
                  <a:lnTo>
                    <a:pt x="1466" y="18"/>
                  </a:lnTo>
                  <a:lnTo>
                    <a:pt x="1534" y="10"/>
                  </a:lnTo>
                  <a:lnTo>
                    <a:pt x="1604" y="4"/>
                  </a:lnTo>
                  <a:lnTo>
                    <a:pt x="1676" y="2"/>
                  </a:lnTo>
                  <a:lnTo>
                    <a:pt x="1752" y="0"/>
                  </a:lnTo>
                  <a:lnTo>
                    <a:pt x="1830" y="2"/>
                  </a:lnTo>
                  <a:lnTo>
                    <a:pt x="1911" y="6"/>
                  </a:lnTo>
                  <a:lnTo>
                    <a:pt x="1993" y="12"/>
                  </a:lnTo>
                  <a:lnTo>
                    <a:pt x="1995" y="29"/>
                  </a:lnTo>
                  <a:lnTo>
                    <a:pt x="1999" y="76"/>
                  </a:lnTo>
                  <a:lnTo>
                    <a:pt x="1999" y="109"/>
                  </a:lnTo>
                  <a:lnTo>
                    <a:pt x="1999" y="148"/>
                  </a:lnTo>
                  <a:lnTo>
                    <a:pt x="1997" y="193"/>
                  </a:lnTo>
                  <a:lnTo>
                    <a:pt x="1993" y="243"/>
                  </a:lnTo>
                  <a:lnTo>
                    <a:pt x="1987" y="298"/>
                  </a:lnTo>
                  <a:lnTo>
                    <a:pt x="1980" y="356"/>
                  </a:lnTo>
                  <a:lnTo>
                    <a:pt x="1968" y="417"/>
                  </a:lnTo>
                  <a:lnTo>
                    <a:pt x="1952" y="481"/>
                  </a:lnTo>
                  <a:lnTo>
                    <a:pt x="1933" y="547"/>
                  </a:lnTo>
                  <a:lnTo>
                    <a:pt x="1909" y="615"/>
                  </a:lnTo>
                  <a:lnTo>
                    <a:pt x="1882" y="685"/>
                  </a:lnTo>
                  <a:lnTo>
                    <a:pt x="1865" y="720"/>
                  </a:lnTo>
                  <a:lnTo>
                    <a:pt x="1849" y="755"/>
                  </a:lnTo>
                  <a:lnTo>
                    <a:pt x="1830" y="790"/>
                  </a:lnTo>
                  <a:lnTo>
                    <a:pt x="1808" y="825"/>
                  </a:lnTo>
                  <a:lnTo>
                    <a:pt x="1787" y="860"/>
                  </a:lnTo>
                  <a:lnTo>
                    <a:pt x="1764" y="895"/>
                  </a:lnTo>
                  <a:lnTo>
                    <a:pt x="1738" y="929"/>
                  </a:lnTo>
                  <a:lnTo>
                    <a:pt x="1713" y="964"/>
                  </a:lnTo>
                  <a:lnTo>
                    <a:pt x="1684" y="999"/>
                  </a:lnTo>
                  <a:lnTo>
                    <a:pt x="1653" y="1032"/>
                  </a:lnTo>
                  <a:lnTo>
                    <a:pt x="1621" y="1065"/>
                  </a:lnTo>
                  <a:lnTo>
                    <a:pt x="1588" y="1096"/>
                  </a:lnTo>
                  <a:lnTo>
                    <a:pt x="1551" y="1129"/>
                  </a:lnTo>
                  <a:lnTo>
                    <a:pt x="1514" y="1160"/>
                  </a:lnTo>
                  <a:lnTo>
                    <a:pt x="1474" y="1189"/>
                  </a:lnTo>
                  <a:lnTo>
                    <a:pt x="1433" y="1220"/>
                  </a:lnTo>
                  <a:lnTo>
                    <a:pt x="1388" y="1248"/>
                  </a:lnTo>
                  <a:lnTo>
                    <a:pt x="1341" y="1277"/>
                  </a:lnTo>
                  <a:lnTo>
                    <a:pt x="1293" y="1302"/>
                  </a:lnTo>
                  <a:lnTo>
                    <a:pt x="1242" y="1328"/>
                  </a:lnTo>
                  <a:lnTo>
                    <a:pt x="1187" y="1353"/>
                  </a:lnTo>
                  <a:lnTo>
                    <a:pt x="1133" y="1376"/>
                  </a:lnTo>
                  <a:lnTo>
                    <a:pt x="1075" y="1398"/>
                  </a:lnTo>
                  <a:lnTo>
                    <a:pt x="1014" y="1419"/>
                  </a:lnTo>
                  <a:lnTo>
                    <a:pt x="950" y="1438"/>
                  </a:lnTo>
                  <a:lnTo>
                    <a:pt x="884" y="1456"/>
                  </a:lnTo>
                  <a:lnTo>
                    <a:pt x="816" y="1472"/>
                  </a:lnTo>
                  <a:lnTo>
                    <a:pt x="744" y="1487"/>
                  </a:lnTo>
                  <a:lnTo>
                    <a:pt x="670" y="1499"/>
                  </a:lnTo>
                  <a:lnTo>
                    <a:pt x="592" y="1510"/>
                  </a:lnTo>
                  <a:lnTo>
                    <a:pt x="512" y="1520"/>
                  </a:lnTo>
                  <a:lnTo>
                    <a:pt x="430" y="1528"/>
                  </a:lnTo>
                  <a:lnTo>
                    <a:pt x="345" y="1532"/>
                  </a:lnTo>
                  <a:lnTo>
                    <a:pt x="255" y="1536"/>
                  </a:lnTo>
                  <a:lnTo>
                    <a:pt x="230" y="1586"/>
                  </a:lnTo>
                  <a:lnTo>
                    <a:pt x="203" y="1641"/>
                  </a:lnTo>
                  <a:lnTo>
                    <a:pt x="172" y="1711"/>
                  </a:lnTo>
                  <a:lnTo>
                    <a:pt x="156" y="1750"/>
                  </a:lnTo>
                  <a:lnTo>
                    <a:pt x="142" y="1791"/>
                  </a:lnTo>
                  <a:lnTo>
                    <a:pt x="127" y="1834"/>
                  </a:lnTo>
                  <a:lnTo>
                    <a:pt x="115" y="1876"/>
                  </a:lnTo>
                  <a:lnTo>
                    <a:pt x="103" y="1919"/>
                  </a:lnTo>
                  <a:lnTo>
                    <a:pt x="96" y="1962"/>
                  </a:lnTo>
                  <a:lnTo>
                    <a:pt x="92" y="2003"/>
                  </a:lnTo>
                  <a:lnTo>
                    <a:pt x="90" y="2044"/>
                  </a:lnTo>
                  <a:lnTo>
                    <a:pt x="0" y="2057"/>
                  </a:lnTo>
                  <a:lnTo>
                    <a:pt x="18" y="1991"/>
                  </a:lnTo>
                  <a:lnTo>
                    <a:pt x="39" y="1919"/>
                  </a:lnTo>
                  <a:lnTo>
                    <a:pt x="66" y="1832"/>
                  </a:lnTo>
                  <a:lnTo>
                    <a:pt x="101" y="1736"/>
                  </a:lnTo>
                  <a:lnTo>
                    <a:pt x="119" y="1688"/>
                  </a:lnTo>
                  <a:lnTo>
                    <a:pt x="140" y="1639"/>
                  </a:lnTo>
                  <a:lnTo>
                    <a:pt x="162" y="1592"/>
                  </a:lnTo>
                  <a:lnTo>
                    <a:pt x="183" y="1547"/>
                  </a:lnTo>
                  <a:lnTo>
                    <a:pt x="207" y="1507"/>
                  </a:lnTo>
                  <a:lnTo>
                    <a:pt x="230" y="1472"/>
                  </a:lnTo>
                  <a:close/>
                </a:path>
              </a:pathLst>
            </a:custGeom>
            <a:solidFill>
              <a:srgbClr val="FF7F7F"/>
            </a:solidFill>
            <a:ln>
              <a:noFill/>
            </a:ln>
          </p:spPr>
          <p:txBody>
            <a:bodyPr/>
            <a:lstStyle/>
            <a:p>
              <a:endParaRPr lang="zh-CN" altLang="en-US"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grpSp>
          <p:nvGrpSpPr>
            <p:cNvPr id="107" name="组合 106"/>
            <p:cNvGrpSpPr/>
            <p:nvPr/>
          </p:nvGrpSpPr>
          <p:grpSpPr>
            <a:xfrm rot="0">
              <a:off x="1708" y="2418"/>
              <a:ext cx="1350" cy="900"/>
              <a:chOff x="1283891" y="1695061"/>
              <a:chExt cx="857250" cy="571500"/>
            </a:xfrm>
            <a:solidFill>
              <a:schemeClr val="bg1"/>
            </a:solidFill>
          </p:grpSpPr>
          <p:sp>
            <p:nvSpPr>
              <p:cNvPr id="108" name="Freeform 13"/>
              <p:cNvSpPr/>
              <p:nvPr/>
            </p:nvSpPr>
            <p:spPr bwMode="auto">
              <a:xfrm>
                <a:off x="1283891" y="1720064"/>
                <a:ext cx="844550" cy="546497"/>
              </a:xfrm>
              <a:custGeom>
                <a:avLst/>
                <a:gdLst>
                  <a:gd name="T0" fmla="*/ 11 w 1518"/>
                  <a:gd name="T1" fmla="*/ 1308 h 1310"/>
                  <a:gd name="T2" fmla="*/ 97 w 1518"/>
                  <a:gd name="T3" fmla="*/ 1168 h 1310"/>
                  <a:gd name="T4" fmla="*/ 128 w 1518"/>
                  <a:gd name="T5" fmla="*/ 1124 h 1310"/>
                  <a:gd name="T6" fmla="*/ 206 w 1518"/>
                  <a:gd name="T7" fmla="*/ 1022 h 1310"/>
                  <a:gd name="T8" fmla="*/ 290 w 1518"/>
                  <a:gd name="T9" fmla="*/ 925 h 1310"/>
                  <a:gd name="T10" fmla="*/ 335 w 1518"/>
                  <a:gd name="T11" fmla="*/ 876 h 1310"/>
                  <a:gd name="T12" fmla="*/ 428 w 1518"/>
                  <a:gd name="T13" fmla="*/ 783 h 1310"/>
                  <a:gd name="T14" fmla="*/ 525 w 1518"/>
                  <a:gd name="T15" fmla="*/ 695 h 1310"/>
                  <a:gd name="T16" fmla="*/ 677 w 1518"/>
                  <a:gd name="T17" fmla="*/ 567 h 1310"/>
                  <a:gd name="T18" fmla="*/ 782 w 1518"/>
                  <a:gd name="T19" fmla="*/ 485 h 1310"/>
                  <a:gd name="T20" fmla="*/ 998 w 1518"/>
                  <a:gd name="T21" fmla="*/ 331 h 1310"/>
                  <a:gd name="T22" fmla="*/ 1111 w 1518"/>
                  <a:gd name="T23" fmla="*/ 257 h 1310"/>
                  <a:gd name="T24" fmla="*/ 1308 w 1518"/>
                  <a:gd name="T25" fmla="*/ 141 h 1310"/>
                  <a:gd name="T26" fmla="*/ 1510 w 1518"/>
                  <a:gd name="T27" fmla="*/ 30 h 1310"/>
                  <a:gd name="T28" fmla="*/ 1518 w 1518"/>
                  <a:gd name="T29" fmla="*/ 20 h 1310"/>
                  <a:gd name="T30" fmla="*/ 1516 w 1518"/>
                  <a:gd name="T31" fmla="*/ 8 h 1310"/>
                  <a:gd name="T32" fmla="*/ 1508 w 1518"/>
                  <a:gd name="T33" fmla="*/ 0 h 1310"/>
                  <a:gd name="T34" fmla="*/ 1496 w 1518"/>
                  <a:gd name="T35" fmla="*/ 0 h 1310"/>
                  <a:gd name="T36" fmla="*/ 1444 w 1518"/>
                  <a:gd name="T37" fmla="*/ 26 h 1310"/>
                  <a:gd name="T38" fmla="*/ 1343 w 1518"/>
                  <a:gd name="T39" fmla="*/ 78 h 1310"/>
                  <a:gd name="T40" fmla="*/ 1195 w 1518"/>
                  <a:gd name="T41" fmla="*/ 168 h 1310"/>
                  <a:gd name="T42" fmla="*/ 1097 w 1518"/>
                  <a:gd name="T43" fmla="*/ 228 h 1310"/>
                  <a:gd name="T44" fmla="*/ 872 w 1518"/>
                  <a:gd name="T45" fmla="*/ 380 h 1310"/>
                  <a:gd name="T46" fmla="*/ 658 w 1518"/>
                  <a:gd name="T47" fmla="*/ 544 h 1310"/>
                  <a:gd name="T48" fmla="*/ 554 w 1518"/>
                  <a:gd name="T49" fmla="*/ 629 h 1310"/>
                  <a:gd name="T50" fmla="*/ 455 w 1518"/>
                  <a:gd name="T51" fmla="*/ 717 h 1310"/>
                  <a:gd name="T52" fmla="*/ 360 w 1518"/>
                  <a:gd name="T53" fmla="*/ 810 h 1310"/>
                  <a:gd name="T54" fmla="*/ 268 w 1518"/>
                  <a:gd name="T55" fmla="*/ 906 h 1310"/>
                  <a:gd name="T56" fmla="*/ 228 w 1518"/>
                  <a:gd name="T57" fmla="*/ 952 h 1310"/>
                  <a:gd name="T58" fmla="*/ 150 w 1518"/>
                  <a:gd name="T59" fmla="*/ 1050 h 1310"/>
                  <a:gd name="T60" fmla="*/ 113 w 1518"/>
                  <a:gd name="T61" fmla="*/ 1100 h 1310"/>
                  <a:gd name="T62" fmla="*/ 48 w 1518"/>
                  <a:gd name="T63" fmla="*/ 1198 h 1310"/>
                  <a:gd name="T64" fmla="*/ 21 w 1518"/>
                  <a:gd name="T65" fmla="*/ 1248 h 1310"/>
                  <a:gd name="T66" fmla="*/ 0 w 1518"/>
                  <a:gd name="T67" fmla="*/ 1303 h 1310"/>
                  <a:gd name="T68" fmla="*/ 0 w 1518"/>
                  <a:gd name="T69" fmla="*/ 1307 h 1310"/>
                  <a:gd name="T70" fmla="*/ 8 w 1518"/>
                  <a:gd name="T71" fmla="*/ 1310 h 1310"/>
                  <a:gd name="T72" fmla="*/ 11 w 1518"/>
                  <a:gd name="T73" fmla="*/ 1308 h 13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518" h="1310">
                    <a:moveTo>
                      <a:pt x="11" y="1308"/>
                    </a:moveTo>
                    <a:lnTo>
                      <a:pt x="11" y="1308"/>
                    </a:lnTo>
                    <a:lnTo>
                      <a:pt x="68" y="1215"/>
                    </a:lnTo>
                    <a:lnTo>
                      <a:pt x="97" y="1168"/>
                    </a:lnTo>
                    <a:lnTo>
                      <a:pt x="128" y="1124"/>
                    </a:lnTo>
                    <a:lnTo>
                      <a:pt x="128" y="1124"/>
                    </a:lnTo>
                    <a:lnTo>
                      <a:pt x="165" y="1071"/>
                    </a:lnTo>
                    <a:lnTo>
                      <a:pt x="206" y="1022"/>
                    </a:lnTo>
                    <a:lnTo>
                      <a:pt x="247" y="972"/>
                    </a:lnTo>
                    <a:lnTo>
                      <a:pt x="290" y="925"/>
                    </a:lnTo>
                    <a:lnTo>
                      <a:pt x="290" y="925"/>
                    </a:lnTo>
                    <a:lnTo>
                      <a:pt x="335" y="876"/>
                    </a:lnTo>
                    <a:lnTo>
                      <a:pt x="381" y="830"/>
                    </a:lnTo>
                    <a:lnTo>
                      <a:pt x="428" y="783"/>
                    </a:lnTo>
                    <a:lnTo>
                      <a:pt x="477" y="738"/>
                    </a:lnTo>
                    <a:lnTo>
                      <a:pt x="525" y="695"/>
                    </a:lnTo>
                    <a:lnTo>
                      <a:pt x="576" y="651"/>
                    </a:lnTo>
                    <a:lnTo>
                      <a:pt x="677" y="567"/>
                    </a:lnTo>
                    <a:lnTo>
                      <a:pt x="677" y="567"/>
                    </a:lnTo>
                    <a:lnTo>
                      <a:pt x="782" y="485"/>
                    </a:lnTo>
                    <a:lnTo>
                      <a:pt x="889" y="407"/>
                    </a:lnTo>
                    <a:lnTo>
                      <a:pt x="998" y="331"/>
                    </a:lnTo>
                    <a:lnTo>
                      <a:pt x="1111" y="257"/>
                    </a:lnTo>
                    <a:lnTo>
                      <a:pt x="1111" y="257"/>
                    </a:lnTo>
                    <a:lnTo>
                      <a:pt x="1208" y="197"/>
                    </a:lnTo>
                    <a:lnTo>
                      <a:pt x="1308" y="141"/>
                    </a:lnTo>
                    <a:lnTo>
                      <a:pt x="1510" y="30"/>
                    </a:lnTo>
                    <a:lnTo>
                      <a:pt x="1510" y="30"/>
                    </a:lnTo>
                    <a:lnTo>
                      <a:pt x="1514" y="24"/>
                    </a:lnTo>
                    <a:lnTo>
                      <a:pt x="1518" y="20"/>
                    </a:lnTo>
                    <a:lnTo>
                      <a:pt x="1518" y="14"/>
                    </a:lnTo>
                    <a:lnTo>
                      <a:pt x="1516" y="8"/>
                    </a:lnTo>
                    <a:lnTo>
                      <a:pt x="1514" y="4"/>
                    </a:lnTo>
                    <a:lnTo>
                      <a:pt x="1508" y="0"/>
                    </a:lnTo>
                    <a:lnTo>
                      <a:pt x="1502" y="0"/>
                    </a:lnTo>
                    <a:lnTo>
                      <a:pt x="1496" y="0"/>
                    </a:lnTo>
                    <a:lnTo>
                      <a:pt x="1496" y="0"/>
                    </a:lnTo>
                    <a:lnTo>
                      <a:pt x="1444" y="26"/>
                    </a:lnTo>
                    <a:lnTo>
                      <a:pt x="1393" y="51"/>
                    </a:lnTo>
                    <a:lnTo>
                      <a:pt x="1343" y="78"/>
                    </a:lnTo>
                    <a:lnTo>
                      <a:pt x="1292" y="108"/>
                    </a:lnTo>
                    <a:lnTo>
                      <a:pt x="1195" y="168"/>
                    </a:lnTo>
                    <a:lnTo>
                      <a:pt x="1097" y="228"/>
                    </a:lnTo>
                    <a:lnTo>
                      <a:pt x="1097" y="228"/>
                    </a:lnTo>
                    <a:lnTo>
                      <a:pt x="985" y="304"/>
                    </a:lnTo>
                    <a:lnTo>
                      <a:pt x="872" y="380"/>
                    </a:lnTo>
                    <a:lnTo>
                      <a:pt x="763" y="462"/>
                    </a:lnTo>
                    <a:lnTo>
                      <a:pt x="658" y="544"/>
                    </a:lnTo>
                    <a:lnTo>
                      <a:pt x="658" y="544"/>
                    </a:lnTo>
                    <a:lnTo>
                      <a:pt x="554" y="629"/>
                    </a:lnTo>
                    <a:lnTo>
                      <a:pt x="504" y="672"/>
                    </a:lnTo>
                    <a:lnTo>
                      <a:pt x="455" y="717"/>
                    </a:lnTo>
                    <a:lnTo>
                      <a:pt x="407" y="763"/>
                    </a:lnTo>
                    <a:lnTo>
                      <a:pt x="360" y="810"/>
                    </a:lnTo>
                    <a:lnTo>
                      <a:pt x="313" y="857"/>
                    </a:lnTo>
                    <a:lnTo>
                      <a:pt x="268" y="906"/>
                    </a:lnTo>
                    <a:lnTo>
                      <a:pt x="268" y="906"/>
                    </a:lnTo>
                    <a:lnTo>
                      <a:pt x="228" y="952"/>
                    </a:lnTo>
                    <a:lnTo>
                      <a:pt x="187" y="1001"/>
                    </a:lnTo>
                    <a:lnTo>
                      <a:pt x="150" y="1050"/>
                    </a:lnTo>
                    <a:lnTo>
                      <a:pt x="113" y="1100"/>
                    </a:lnTo>
                    <a:lnTo>
                      <a:pt x="113" y="1100"/>
                    </a:lnTo>
                    <a:lnTo>
                      <a:pt x="80" y="1147"/>
                    </a:lnTo>
                    <a:lnTo>
                      <a:pt x="48" y="1198"/>
                    </a:lnTo>
                    <a:lnTo>
                      <a:pt x="35" y="1223"/>
                    </a:lnTo>
                    <a:lnTo>
                      <a:pt x="21" y="1248"/>
                    </a:lnTo>
                    <a:lnTo>
                      <a:pt x="10" y="1275"/>
                    </a:lnTo>
                    <a:lnTo>
                      <a:pt x="0" y="1303"/>
                    </a:lnTo>
                    <a:lnTo>
                      <a:pt x="0" y="1303"/>
                    </a:lnTo>
                    <a:lnTo>
                      <a:pt x="0" y="1307"/>
                    </a:lnTo>
                    <a:lnTo>
                      <a:pt x="4" y="1310"/>
                    </a:lnTo>
                    <a:lnTo>
                      <a:pt x="8" y="1310"/>
                    </a:lnTo>
                    <a:lnTo>
                      <a:pt x="11" y="1308"/>
                    </a:lnTo>
                    <a:lnTo>
                      <a:pt x="11" y="130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grpSp>
            <p:nvGrpSpPr>
              <p:cNvPr id="109" name="组合 108"/>
              <p:cNvGrpSpPr/>
              <p:nvPr/>
            </p:nvGrpSpPr>
            <p:grpSpPr>
              <a:xfrm>
                <a:off x="1320404" y="1695061"/>
                <a:ext cx="820737" cy="522685"/>
                <a:chOff x="1320404" y="1695061"/>
                <a:chExt cx="820737" cy="522685"/>
              </a:xfrm>
              <a:grpFill/>
            </p:grpSpPr>
            <p:sp>
              <p:nvSpPr>
                <p:cNvPr id="110" name="Freeform 14"/>
                <p:cNvSpPr/>
                <p:nvPr/>
              </p:nvSpPr>
              <p:spPr bwMode="auto">
                <a:xfrm>
                  <a:off x="1910954" y="1695061"/>
                  <a:ext cx="117475" cy="122635"/>
                </a:xfrm>
                <a:custGeom>
                  <a:avLst/>
                  <a:gdLst>
                    <a:gd name="T0" fmla="*/ 196 w 212"/>
                    <a:gd name="T1" fmla="*/ 0 h 294"/>
                    <a:gd name="T2" fmla="*/ 196 w 212"/>
                    <a:gd name="T3" fmla="*/ 0 h 294"/>
                    <a:gd name="T4" fmla="*/ 181 w 212"/>
                    <a:gd name="T5" fmla="*/ 14 h 294"/>
                    <a:gd name="T6" fmla="*/ 163 w 212"/>
                    <a:gd name="T7" fmla="*/ 25 h 294"/>
                    <a:gd name="T8" fmla="*/ 150 w 212"/>
                    <a:gd name="T9" fmla="*/ 41 h 294"/>
                    <a:gd name="T10" fmla="*/ 134 w 212"/>
                    <a:gd name="T11" fmla="*/ 57 h 294"/>
                    <a:gd name="T12" fmla="*/ 109 w 212"/>
                    <a:gd name="T13" fmla="*/ 90 h 294"/>
                    <a:gd name="T14" fmla="*/ 85 w 212"/>
                    <a:gd name="T15" fmla="*/ 125 h 294"/>
                    <a:gd name="T16" fmla="*/ 64 w 212"/>
                    <a:gd name="T17" fmla="*/ 162 h 294"/>
                    <a:gd name="T18" fmla="*/ 44 w 212"/>
                    <a:gd name="T19" fmla="*/ 199 h 294"/>
                    <a:gd name="T20" fmla="*/ 23 w 212"/>
                    <a:gd name="T21" fmla="*/ 236 h 294"/>
                    <a:gd name="T22" fmla="*/ 2 w 212"/>
                    <a:gd name="T23" fmla="*/ 271 h 294"/>
                    <a:gd name="T24" fmla="*/ 2 w 212"/>
                    <a:gd name="T25" fmla="*/ 271 h 294"/>
                    <a:gd name="T26" fmla="*/ 0 w 212"/>
                    <a:gd name="T27" fmla="*/ 277 h 294"/>
                    <a:gd name="T28" fmla="*/ 0 w 212"/>
                    <a:gd name="T29" fmla="*/ 282 h 294"/>
                    <a:gd name="T30" fmla="*/ 4 w 212"/>
                    <a:gd name="T31" fmla="*/ 288 h 294"/>
                    <a:gd name="T32" fmla="*/ 7 w 212"/>
                    <a:gd name="T33" fmla="*/ 292 h 294"/>
                    <a:gd name="T34" fmla="*/ 11 w 212"/>
                    <a:gd name="T35" fmla="*/ 294 h 294"/>
                    <a:gd name="T36" fmla="*/ 17 w 212"/>
                    <a:gd name="T37" fmla="*/ 294 h 294"/>
                    <a:gd name="T38" fmla="*/ 23 w 212"/>
                    <a:gd name="T39" fmla="*/ 292 h 294"/>
                    <a:gd name="T40" fmla="*/ 27 w 212"/>
                    <a:gd name="T41" fmla="*/ 288 h 294"/>
                    <a:gd name="T42" fmla="*/ 27 w 212"/>
                    <a:gd name="T43" fmla="*/ 288 h 294"/>
                    <a:gd name="T44" fmla="*/ 48 w 212"/>
                    <a:gd name="T45" fmla="*/ 253 h 294"/>
                    <a:gd name="T46" fmla="*/ 68 w 212"/>
                    <a:gd name="T47" fmla="*/ 216 h 294"/>
                    <a:gd name="T48" fmla="*/ 107 w 212"/>
                    <a:gd name="T49" fmla="*/ 146 h 294"/>
                    <a:gd name="T50" fmla="*/ 130 w 212"/>
                    <a:gd name="T51" fmla="*/ 111 h 294"/>
                    <a:gd name="T52" fmla="*/ 153 w 212"/>
                    <a:gd name="T53" fmla="*/ 78 h 294"/>
                    <a:gd name="T54" fmla="*/ 179 w 212"/>
                    <a:gd name="T55" fmla="*/ 47 h 294"/>
                    <a:gd name="T56" fmla="*/ 208 w 212"/>
                    <a:gd name="T57" fmla="*/ 18 h 294"/>
                    <a:gd name="T58" fmla="*/ 208 w 212"/>
                    <a:gd name="T59" fmla="*/ 18 h 294"/>
                    <a:gd name="T60" fmla="*/ 210 w 212"/>
                    <a:gd name="T61" fmla="*/ 16 h 294"/>
                    <a:gd name="T62" fmla="*/ 212 w 212"/>
                    <a:gd name="T63" fmla="*/ 12 h 294"/>
                    <a:gd name="T64" fmla="*/ 212 w 212"/>
                    <a:gd name="T65" fmla="*/ 8 h 294"/>
                    <a:gd name="T66" fmla="*/ 210 w 212"/>
                    <a:gd name="T67" fmla="*/ 4 h 294"/>
                    <a:gd name="T68" fmla="*/ 208 w 212"/>
                    <a:gd name="T69" fmla="*/ 2 h 294"/>
                    <a:gd name="T70" fmla="*/ 204 w 212"/>
                    <a:gd name="T71" fmla="*/ 0 h 294"/>
                    <a:gd name="T72" fmla="*/ 200 w 212"/>
                    <a:gd name="T73" fmla="*/ 0 h 294"/>
                    <a:gd name="T74" fmla="*/ 196 w 212"/>
                    <a:gd name="T75" fmla="*/ 0 h 294"/>
                    <a:gd name="T76" fmla="*/ 196 w 212"/>
                    <a:gd name="T77" fmla="*/ 0 h 2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212" h="294">
                      <a:moveTo>
                        <a:pt x="196" y="0"/>
                      </a:moveTo>
                      <a:lnTo>
                        <a:pt x="196" y="0"/>
                      </a:lnTo>
                      <a:lnTo>
                        <a:pt x="181" y="14"/>
                      </a:lnTo>
                      <a:lnTo>
                        <a:pt x="163" y="25"/>
                      </a:lnTo>
                      <a:lnTo>
                        <a:pt x="150" y="41"/>
                      </a:lnTo>
                      <a:lnTo>
                        <a:pt x="134" y="57"/>
                      </a:lnTo>
                      <a:lnTo>
                        <a:pt x="109" y="90"/>
                      </a:lnTo>
                      <a:lnTo>
                        <a:pt x="85" y="125"/>
                      </a:lnTo>
                      <a:lnTo>
                        <a:pt x="64" y="162"/>
                      </a:lnTo>
                      <a:lnTo>
                        <a:pt x="44" y="199"/>
                      </a:lnTo>
                      <a:lnTo>
                        <a:pt x="23" y="236"/>
                      </a:lnTo>
                      <a:lnTo>
                        <a:pt x="2" y="271"/>
                      </a:lnTo>
                      <a:lnTo>
                        <a:pt x="2" y="271"/>
                      </a:lnTo>
                      <a:lnTo>
                        <a:pt x="0" y="277"/>
                      </a:lnTo>
                      <a:lnTo>
                        <a:pt x="0" y="282"/>
                      </a:lnTo>
                      <a:lnTo>
                        <a:pt x="4" y="288"/>
                      </a:lnTo>
                      <a:lnTo>
                        <a:pt x="7" y="292"/>
                      </a:lnTo>
                      <a:lnTo>
                        <a:pt x="11" y="294"/>
                      </a:lnTo>
                      <a:lnTo>
                        <a:pt x="17" y="294"/>
                      </a:lnTo>
                      <a:lnTo>
                        <a:pt x="23" y="292"/>
                      </a:lnTo>
                      <a:lnTo>
                        <a:pt x="27" y="288"/>
                      </a:lnTo>
                      <a:lnTo>
                        <a:pt x="27" y="288"/>
                      </a:lnTo>
                      <a:lnTo>
                        <a:pt x="48" y="253"/>
                      </a:lnTo>
                      <a:lnTo>
                        <a:pt x="68" y="216"/>
                      </a:lnTo>
                      <a:lnTo>
                        <a:pt x="107" y="146"/>
                      </a:lnTo>
                      <a:lnTo>
                        <a:pt x="130" y="111"/>
                      </a:lnTo>
                      <a:lnTo>
                        <a:pt x="153" y="78"/>
                      </a:lnTo>
                      <a:lnTo>
                        <a:pt x="179" y="47"/>
                      </a:lnTo>
                      <a:lnTo>
                        <a:pt x="208" y="18"/>
                      </a:lnTo>
                      <a:lnTo>
                        <a:pt x="208" y="18"/>
                      </a:lnTo>
                      <a:lnTo>
                        <a:pt x="210" y="16"/>
                      </a:lnTo>
                      <a:lnTo>
                        <a:pt x="212" y="12"/>
                      </a:lnTo>
                      <a:lnTo>
                        <a:pt x="212" y="8"/>
                      </a:lnTo>
                      <a:lnTo>
                        <a:pt x="210" y="4"/>
                      </a:lnTo>
                      <a:lnTo>
                        <a:pt x="208" y="2"/>
                      </a:lnTo>
                      <a:lnTo>
                        <a:pt x="204" y="0"/>
                      </a:lnTo>
                      <a:lnTo>
                        <a:pt x="200" y="0"/>
                      </a:lnTo>
                      <a:lnTo>
                        <a:pt x="196" y="0"/>
                      </a:lnTo>
                      <a:lnTo>
                        <a:pt x="196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 sz="180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111" name="Freeform 15"/>
                <p:cNvSpPr/>
                <p:nvPr/>
              </p:nvSpPr>
              <p:spPr bwMode="auto">
                <a:xfrm>
                  <a:off x="1637904" y="1715302"/>
                  <a:ext cx="142875" cy="244078"/>
                </a:xfrm>
                <a:custGeom>
                  <a:avLst/>
                  <a:gdLst>
                    <a:gd name="T0" fmla="*/ 242 w 257"/>
                    <a:gd name="T1" fmla="*/ 4 h 584"/>
                    <a:gd name="T2" fmla="*/ 242 w 257"/>
                    <a:gd name="T3" fmla="*/ 4 h 584"/>
                    <a:gd name="T4" fmla="*/ 209 w 257"/>
                    <a:gd name="T5" fmla="*/ 70 h 584"/>
                    <a:gd name="T6" fmla="*/ 175 w 257"/>
                    <a:gd name="T7" fmla="*/ 138 h 584"/>
                    <a:gd name="T8" fmla="*/ 113 w 257"/>
                    <a:gd name="T9" fmla="*/ 272 h 584"/>
                    <a:gd name="T10" fmla="*/ 113 w 257"/>
                    <a:gd name="T11" fmla="*/ 272 h 584"/>
                    <a:gd name="T12" fmla="*/ 80 w 257"/>
                    <a:gd name="T13" fmla="*/ 344 h 584"/>
                    <a:gd name="T14" fmla="*/ 51 w 257"/>
                    <a:gd name="T15" fmla="*/ 416 h 584"/>
                    <a:gd name="T16" fmla="*/ 24 w 257"/>
                    <a:gd name="T17" fmla="*/ 488 h 584"/>
                    <a:gd name="T18" fmla="*/ 12 w 257"/>
                    <a:gd name="T19" fmla="*/ 525 h 584"/>
                    <a:gd name="T20" fmla="*/ 2 w 257"/>
                    <a:gd name="T21" fmla="*/ 564 h 584"/>
                    <a:gd name="T22" fmla="*/ 2 w 257"/>
                    <a:gd name="T23" fmla="*/ 564 h 584"/>
                    <a:gd name="T24" fmla="*/ 0 w 257"/>
                    <a:gd name="T25" fmla="*/ 570 h 584"/>
                    <a:gd name="T26" fmla="*/ 2 w 257"/>
                    <a:gd name="T27" fmla="*/ 576 h 584"/>
                    <a:gd name="T28" fmla="*/ 6 w 257"/>
                    <a:gd name="T29" fmla="*/ 580 h 584"/>
                    <a:gd name="T30" fmla="*/ 12 w 257"/>
                    <a:gd name="T31" fmla="*/ 582 h 584"/>
                    <a:gd name="T32" fmla="*/ 18 w 257"/>
                    <a:gd name="T33" fmla="*/ 584 h 584"/>
                    <a:gd name="T34" fmla="*/ 22 w 257"/>
                    <a:gd name="T35" fmla="*/ 582 h 584"/>
                    <a:gd name="T36" fmla="*/ 26 w 257"/>
                    <a:gd name="T37" fmla="*/ 580 h 584"/>
                    <a:gd name="T38" fmla="*/ 29 w 257"/>
                    <a:gd name="T39" fmla="*/ 574 h 584"/>
                    <a:gd name="T40" fmla="*/ 29 w 257"/>
                    <a:gd name="T41" fmla="*/ 574 h 584"/>
                    <a:gd name="T42" fmla="*/ 39 w 257"/>
                    <a:gd name="T43" fmla="*/ 537 h 584"/>
                    <a:gd name="T44" fmla="*/ 51 w 257"/>
                    <a:gd name="T45" fmla="*/ 502 h 584"/>
                    <a:gd name="T46" fmla="*/ 76 w 257"/>
                    <a:gd name="T47" fmla="*/ 432 h 584"/>
                    <a:gd name="T48" fmla="*/ 103 w 257"/>
                    <a:gd name="T49" fmla="*/ 364 h 584"/>
                    <a:gd name="T50" fmla="*/ 135 w 257"/>
                    <a:gd name="T51" fmla="*/ 296 h 584"/>
                    <a:gd name="T52" fmla="*/ 135 w 257"/>
                    <a:gd name="T53" fmla="*/ 296 h 584"/>
                    <a:gd name="T54" fmla="*/ 168 w 257"/>
                    <a:gd name="T55" fmla="*/ 226 h 584"/>
                    <a:gd name="T56" fmla="*/ 201 w 257"/>
                    <a:gd name="T57" fmla="*/ 156 h 584"/>
                    <a:gd name="T58" fmla="*/ 216 w 257"/>
                    <a:gd name="T59" fmla="*/ 120 h 584"/>
                    <a:gd name="T60" fmla="*/ 232 w 257"/>
                    <a:gd name="T61" fmla="*/ 84 h 584"/>
                    <a:gd name="T62" fmla="*/ 245 w 257"/>
                    <a:gd name="T63" fmla="*/ 48 h 584"/>
                    <a:gd name="T64" fmla="*/ 257 w 257"/>
                    <a:gd name="T65" fmla="*/ 11 h 584"/>
                    <a:gd name="T66" fmla="*/ 257 w 257"/>
                    <a:gd name="T67" fmla="*/ 11 h 584"/>
                    <a:gd name="T68" fmla="*/ 255 w 257"/>
                    <a:gd name="T69" fmla="*/ 6 h 584"/>
                    <a:gd name="T70" fmla="*/ 251 w 257"/>
                    <a:gd name="T71" fmla="*/ 2 h 584"/>
                    <a:gd name="T72" fmla="*/ 247 w 257"/>
                    <a:gd name="T73" fmla="*/ 0 h 584"/>
                    <a:gd name="T74" fmla="*/ 244 w 257"/>
                    <a:gd name="T75" fmla="*/ 2 h 584"/>
                    <a:gd name="T76" fmla="*/ 242 w 257"/>
                    <a:gd name="T77" fmla="*/ 4 h 584"/>
                    <a:gd name="T78" fmla="*/ 242 w 257"/>
                    <a:gd name="T79" fmla="*/ 4 h 5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</a:cxnLst>
                  <a:rect l="0" t="0" r="r" b="b"/>
                  <a:pathLst>
                    <a:path w="257" h="584">
                      <a:moveTo>
                        <a:pt x="242" y="4"/>
                      </a:moveTo>
                      <a:lnTo>
                        <a:pt x="242" y="4"/>
                      </a:lnTo>
                      <a:lnTo>
                        <a:pt x="209" y="70"/>
                      </a:lnTo>
                      <a:lnTo>
                        <a:pt x="175" y="138"/>
                      </a:lnTo>
                      <a:lnTo>
                        <a:pt x="113" y="272"/>
                      </a:lnTo>
                      <a:lnTo>
                        <a:pt x="113" y="272"/>
                      </a:lnTo>
                      <a:lnTo>
                        <a:pt x="80" y="344"/>
                      </a:lnTo>
                      <a:lnTo>
                        <a:pt x="51" y="416"/>
                      </a:lnTo>
                      <a:lnTo>
                        <a:pt x="24" y="488"/>
                      </a:lnTo>
                      <a:lnTo>
                        <a:pt x="12" y="525"/>
                      </a:lnTo>
                      <a:lnTo>
                        <a:pt x="2" y="564"/>
                      </a:lnTo>
                      <a:lnTo>
                        <a:pt x="2" y="564"/>
                      </a:lnTo>
                      <a:lnTo>
                        <a:pt x="0" y="570"/>
                      </a:lnTo>
                      <a:lnTo>
                        <a:pt x="2" y="576"/>
                      </a:lnTo>
                      <a:lnTo>
                        <a:pt x="6" y="580"/>
                      </a:lnTo>
                      <a:lnTo>
                        <a:pt x="12" y="582"/>
                      </a:lnTo>
                      <a:lnTo>
                        <a:pt x="18" y="584"/>
                      </a:lnTo>
                      <a:lnTo>
                        <a:pt x="22" y="582"/>
                      </a:lnTo>
                      <a:lnTo>
                        <a:pt x="26" y="580"/>
                      </a:lnTo>
                      <a:lnTo>
                        <a:pt x="29" y="574"/>
                      </a:lnTo>
                      <a:lnTo>
                        <a:pt x="29" y="574"/>
                      </a:lnTo>
                      <a:lnTo>
                        <a:pt x="39" y="537"/>
                      </a:lnTo>
                      <a:lnTo>
                        <a:pt x="51" y="502"/>
                      </a:lnTo>
                      <a:lnTo>
                        <a:pt x="76" y="432"/>
                      </a:lnTo>
                      <a:lnTo>
                        <a:pt x="103" y="364"/>
                      </a:lnTo>
                      <a:lnTo>
                        <a:pt x="135" y="296"/>
                      </a:lnTo>
                      <a:lnTo>
                        <a:pt x="135" y="296"/>
                      </a:lnTo>
                      <a:lnTo>
                        <a:pt x="168" y="226"/>
                      </a:lnTo>
                      <a:lnTo>
                        <a:pt x="201" y="156"/>
                      </a:lnTo>
                      <a:lnTo>
                        <a:pt x="216" y="120"/>
                      </a:lnTo>
                      <a:lnTo>
                        <a:pt x="232" y="84"/>
                      </a:lnTo>
                      <a:lnTo>
                        <a:pt x="245" y="48"/>
                      </a:lnTo>
                      <a:lnTo>
                        <a:pt x="257" y="11"/>
                      </a:lnTo>
                      <a:lnTo>
                        <a:pt x="257" y="11"/>
                      </a:lnTo>
                      <a:lnTo>
                        <a:pt x="255" y="6"/>
                      </a:lnTo>
                      <a:lnTo>
                        <a:pt x="251" y="2"/>
                      </a:lnTo>
                      <a:lnTo>
                        <a:pt x="247" y="0"/>
                      </a:lnTo>
                      <a:lnTo>
                        <a:pt x="244" y="2"/>
                      </a:lnTo>
                      <a:lnTo>
                        <a:pt x="242" y="4"/>
                      </a:lnTo>
                      <a:lnTo>
                        <a:pt x="242" y="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 sz="180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112" name="Freeform 16"/>
                <p:cNvSpPr/>
                <p:nvPr/>
              </p:nvSpPr>
              <p:spPr bwMode="auto">
                <a:xfrm>
                  <a:off x="1391842" y="1798645"/>
                  <a:ext cx="187325" cy="340519"/>
                </a:xfrm>
                <a:custGeom>
                  <a:avLst/>
                  <a:gdLst>
                    <a:gd name="T0" fmla="*/ 325 w 338"/>
                    <a:gd name="T1" fmla="*/ 0 h 816"/>
                    <a:gd name="T2" fmla="*/ 325 w 338"/>
                    <a:gd name="T3" fmla="*/ 0 h 816"/>
                    <a:gd name="T4" fmla="*/ 305 w 338"/>
                    <a:gd name="T5" fmla="*/ 18 h 816"/>
                    <a:gd name="T6" fmla="*/ 286 w 338"/>
                    <a:gd name="T7" fmla="*/ 35 h 816"/>
                    <a:gd name="T8" fmla="*/ 268 w 338"/>
                    <a:gd name="T9" fmla="*/ 55 h 816"/>
                    <a:gd name="T10" fmla="*/ 251 w 338"/>
                    <a:gd name="T11" fmla="*/ 76 h 816"/>
                    <a:gd name="T12" fmla="*/ 235 w 338"/>
                    <a:gd name="T13" fmla="*/ 98 h 816"/>
                    <a:gd name="T14" fmla="*/ 219 w 338"/>
                    <a:gd name="T15" fmla="*/ 121 h 816"/>
                    <a:gd name="T16" fmla="*/ 192 w 338"/>
                    <a:gd name="T17" fmla="*/ 170 h 816"/>
                    <a:gd name="T18" fmla="*/ 169 w 338"/>
                    <a:gd name="T19" fmla="*/ 218 h 816"/>
                    <a:gd name="T20" fmla="*/ 146 w 338"/>
                    <a:gd name="T21" fmla="*/ 269 h 816"/>
                    <a:gd name="T22" fmla="*/ 126 w 338"/>
                    <a:gd name="T23" fmla="*/ 319 h 816"/>
                    <a:gd name="T24" fmla="*/ 109 w 338"/>
                    <a:gd name="T25" fmla="*/ 366 h 816"/>
                    <a:gd name="T26" fmla="*/ 109 w 338"/>
                    <a:gd name="T27" fmla="*/ 366 h 816"/>
                    <a:gd name="T28" fmla="*/ 89 w 338"/>
                    <a:gd name="T29" fmla="*/ 419 h 816"/>
                    <a:gd name="T30" fmla="*/ 72 w 338"/>
                    <a:gd name="T31" fmla="*/ 471 h 816"/>
                    <a:gd name="T32" fmla="*/ 54 w 338"/>
                    <a:gd name="T33" fmla="*/ 526 h 816"/>
                    <a:gd name="T34" fmla="*/ 40 w 338"/>
                    <a:gd name="T35" fmla="*/ 580 h 816"/>
                    <a:gd name="T36" fmla="*/ 27 w 338"/>
                    <a:gd name="T37" fmla="*/ 635 h 816"/>
                    <a:gd name="T38" fmla="*/ 15 w 338"/>
                    <a:gd name="T39" fmla="*/ 689 h 816"/>
                    <a:gd name="T40" fmla="*/ 7 w 338"/>
                    <a:gd name="T41" fmla="*/ 744 h 816"/>
                    <a:gd name="T42" fmla="*/ 0 w 338"/>
                    <a:gd name="T43" fmla="*/ 800 h 816"/>
                    <a:gd name="T44" fmla="*/ 0 w 338"/>
                    <a:gd name="T45" fmla="*/ 800 h 816"/>
                    <a:gd name="T46" fmla="*/ 0 w 338"/>
                    <a:gd name="T47" fmla="*/ 806 h 816"/>
                    <a:gd name="T48" fmla="*/ 3 w 338"/>
                    <a:gd name="T49" fmla="*/ 812 h 816"/>
                    <a:gd name="T50" fmla="*/ 7 w 338"/>
                    <a:gd name="T51" fmla="*/ 814 h 816"/>
                    <a:gd name="T52" fmla="*/ 13 w 338"/>
                    <a:gd name="T53" fmla="*/ 816 h 816"/>
                    <a:gd name="T54" fmla="*/ 19 w 338"/>
                    <a:gd name="T55" fmla="*/ 816 h 816"/>
                    <a:gd name="T56" fmla="*/ 25 w 338"/>
                    <a:gd name="T57" fmla="*/ 814 h 816"/>
                    <a:gd name="T58" fmla="*/ 29 w 338"/>
                    <a:gd name="T59" fmla="*/ 808 h 816"/>
                    <a:gd name="T60" fmla="*/ 31 w 338"/>
                    <a:gd name="T61" fmla="*/ 802 h 816"/>
                    <a:gd name="T62" fmla="*/ 31 w 338"/>
                    <a:gd name="T63" fmla="*/ 802 h 816"/>
                    <a:gd name="T64" fmla="*/ 37 w 338"/>
                    <a:gd name="T65" fmla="*/ 750 h 816"/>
                    <a:gd name="T66" fmla="*/ 46 w 338"/>
                    <a:gd name="T67" fmla="*/ 697 h 816"/>
                    <a:gd name="T68" fmla="*/ 56 w 338"/>
                    <a:gd name="T69" fmla="*/ 645 h 816"/>
                    <a:gd name="T70" fmla="*/ 70 w 338"/>
                    <a:gd name="T71" fmla="*/ 592 h 816"/>
                    <a:gd name="T72" fmla="*/ 83 w 338"/>
                    <a:gd name="T73" fmla="*/ 541 h 816"/>
                    <a:gd name="T74" fmla="*/ 99 w 338"/>
                    <a:gd name="T75" fmla="*/ 489 h 816"/>
                    <a:gd name="T76" fmla="*/ 114 w 338"/>
                    <a:gd name="T77" fmla="*/ 438 h 816"/>
                    <a:gd name="T78" fmla="*/ 132 w 338"/>
                    <a:gd name="T79" fmla="*/ 388 h 816"/>
                    <a:gd name="T80" fmla="*/ 132 w 338"/>
                    <a:gd name="T81" fmla="*/ 388 h 816"/>
                    <a:gd name="T82" fmla="*/ 151 w 338"/>
                    <a:gd name="T83" fmla="*/ 337 h 816"/>
                    <a:gd name="T84" fmla="*/ 171 w 338"/>
                    <a:gd name="T85" fmla="*/ 286 h 816"/>
                    <a:gd name="T86" fmla="*/ 192 w 338"/>
                    <a:gd name="T87" fmla="*/ 238 h 816"/>
                    <a:gd name="T88" fmla="*/ 218 w 338"/>
                    <a:gd name="T89" fmla="*/ 189 h 816"/>
                    <a:gd name="T90" fmla="*/ 243 w 338"/>
                    <a:gd name="T91" fmla="*/ 142 h 816"/>
                    <a:gd name="T92" fmla="*/ 272 w 338"/>
                    <a:gd name="T93" fmla="*/ 98 h 816"/>
                    <a:gd name="T94" fmla="*/ 301 w 338"/>
                    <a:gd name="T95" fmla="*/ 53 h 816"/>
                    <a:gd name="T96" fmla="*/ 336 w 338"/>
                    <a:gd name="T97" fmla="*/ 10 h 816"/>
                    <a:gd name="T98" fmla="*/ 336 w 338"/>
                    <a:gd name="T99" fmla="*/ 10 h 816"/>
                    <a:gd name="T100" fmla="*/ 338 w 338"/>
                    <a:gd name="T101" fmla="*/ 8 h 816"/>
                    <a:gd name="T102" fmla="*/ 338 w 338"/>
                    <a:gd name="T103" fmla="*/ 6 h 816"/>
                    <a:gd name="T104" fmla="*/ 334 w 338"/>
                    <a:gd name="T105" fmla="*/ 2 h 816"/>
                    <a:gd name="T106" fmla="*/ 330 w 338"/>
                    <a:gd name="T107" fmla="*/ 0 h 816"/>
                    <a:gd name="T108" fmla="*/ 325 w 338"/>
                    <a:gd name="T109" fmla="*/ 0 h 816"/>
                    <a:gd name="T110" fmla="*/ 325 w 338"/>
                    <a:gd name="T111" fmla="*/ 0 h 8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338" h="816">
                      <a:moveTo>
                        <a:pt x="325" y="0"/>
                      </a:moveTo>
                      <a:lnTo>
                        <a:pt x="325" y="0"/>
                      </a:lnTo>
                      <a:lnTo>
                        <a:pt x="305" y="18"/>
                      </a:lnTo>
                      <a:lnTo>
                        <a:pt x="286" y="35"/>
                      </a:lnTo>
                      <a:lnTo>
                        <a:pt x="268" y="55"/>
                      </a:lnTo>
                      <a:lnTo>
                        <a:pt x="251" y="76"/>
                      </a:lnTo>
                      <a:lnTo>
                        <a:pt x="235" y="98"/>
                      </a:lnTo>
                      <a:lnTo>
                        <a:pt x="219" y="121"/>
                      </a:lnTo>
                      <a:lnTo>
                        <a:pt x="192" y="170"/>
                      </a:lnTo>
                      <a:lnTo>
                        <a:pt x="169" y="218"/>
                      </a:lnTo>
                      <a:lnTo>
                        <a:pt x="146" y="269"/>
                      </a:lnTo>
                      <a:lnTo>
                        <a:pt x="126" y="319"/>
                      </a:lnTo>
                      <a:lnTo>
                        <a:pt x="109" y="366"/>
                      </a:lnTo>
                      <a:lnTo>
                        <a:pt x="109" y="366"/>
                      </a:lnTo>
                      <a:lnTo>
                        <a:pt x="89" y="419"/>
                      </a:lnTo>
                      <a:lnTo>
                        <a:pt x="72" y="471"/>
                      </a:lnTo>
                      <a:lnTo>
                        <a:pt x="54" y="526"/>
                      </a:lnTo>
                      <a:lnTo>
                        <a:pt x="40" y="580"/>
                      </a:lnTo>
                      <a:lnTo>
                        <a:pt x="27" y="635"/>
                      </a:lnTo>
                      <a:lnTo>
                        <a:pt x="15" y="689"/>
                      </a:lnTo>
                      <a:lnTo>
                        <a:pt x="7" y="744"/>
                      </a:lnTo>
                      <a:lnTo>
                        <a:pt x="0" y="800"/>
                      </a:lnTo>
                      <a:lnTo>
                        <a:pt x="0" y="800"/>
                      </a:lnTo>
                      <a:lnTo>
                        <a:pt x="0" y="806"/>
                      </a:lnTo>
                      <a:lnTo>
                        <a:pt x="3" y="812"/>
                      </a:lnTo>
                      <a:lnTo>
                        <a:pt x="7" y="814"/>
                      </a:lnTo>
                      <a:lnTo>
                        <a:pt x="13" y="816"/>
                      </a:lnTo>
                      <a:lnTo>
                        <a:pt x="19" y="816"/>
                      </a:lnTo>
                      <a:lnTo>
                        <a:pt x="25" y="814"/>
                      </a:lnTo>
                      <a:lnTo>
                        <a:pt x="29" y="808"/>
                      </a:lnTo>
                      <a:lnTo>
                        <a:pt x="31" y="802"/>
                      </a:lnTo>
                      <a:lnTo>
                        <a:pt x="31" y="802"/>
                      </a:lnTo>
                      <a:lnTo>
                        <a:pt x="37" y="750"/>
                      </a:lnTo>
                      <a:lnTo>
                        <a:pt x="46" y="697"/>
                      </a:lnTo>
                      <a:lnTo>
                        <a:pt x="56" y="645"/>
                      </a:lnTo>
                      <a:lnTo>
                        <a:pt x="70" y="592"/>
                      </a:lnTo>
                      <a:lnTo>
                        <a:pt x="83" y="541"/>
                      </a:lnTo>
                      <a:lnTo>
                        <a:pt x="99" y="489"/>
                      </a:lnTo>
                      <a:lnTo>
                        <a:pt x="114" y="438"/>
                      </a:lnTo>
                      <a:lnTo>
                        <a:pt x="132" y="388"/>
                      </a:lnTo>
                      <a:lnTo>
                        <a:pt x="132" y="388"/>
                      </a:lnTo>
                      <a:lnTo>
                        <a:pt x="151" y="337"/>
                      </a:lnTo>
                      <a:lnTo>
                        <a:pt x="171" y="286"/>
                      </a:lnTo>
                      <a:lnTo>
                        <a:pt x="192" y="238"/>
                      </a:lnTo>
                      <a:lnTo>
                        <a:pt x="218" y="189"/>
                      </a:lnTo>
                      <a:lnTo>
                        <a:pt x="243" y="142"/>
                      </a:lnTo>
                      <a:lnTo>
                        <a:pt x="272" y="98"/>
                      </a:lnTo>
                      <a:lnTo>
                        <a:pt x="301" y="53"/>
                      </a:lnTo>
                      <a:lnTo>
                        <a:pt x="336" y="10"/>
                      </a:lnTo>
                      <a:lnTo>
                        <a:pt x="336" y="10"/>
                      </a:lnTo>
                      <a:lnTo>
                        <a:pt x="338" y="8"/>
                      </a:lnTo>
                      <a:lnTo>
                        <a:pt x="338" y="6"/>
                      </a:lnTo>
                      <a:lnTo>
                        <a:pt x="334" y="2"/>
                      </a:lnTo>
                      <a:lnTo>
                        <a:pt x="330" y="0"/>
                      </a:lnTo>
                      <a:lnTo>
                        <a:pt x="325" y="0"/>
                      </a:lnTo>
                      <a:lnTo>
                        <a:pt x="325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 sz="180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113" name="Freeform 17"/>
                <p:cNvSpPr/>
                <p:nvPr/>
              </p:nvSpPr>
              <p:spPr bwMode="auto">
                <a:xfrm>
                  <a:off x="1320404" y="2114161"/>
                  <a:ext cx="474663" cy="103585"/>
                </a:xfrm>
                <a:custGeom>
                  <a:avLst/>
                  <a:gdLst>
                    <a:gd name="T0" fmla="*/ 4 w 854"/>
                    <a:gd name="T1" fmla="*/ 250 h 250"/>
                    <a:gd name="T2" fmla="*/ 4 w 854"/>
                    <a:gd name="T3" fmla="*/ 250 h 250"/>
                    <a:gd name="T4" fmla="*/ 14 w 854"/>
                    <a:gd name="T5" fmla="*/ 250 h 250"/>
                    <a:gd name="T6" fmla="*/ 25 w 854"/>
                    <a:gd name="T7" fmla="*/ 250 h 250"/>
                    <a:gd name="T8" fmla="*/ 49 w 854"/>
                    <a:gd name="T9" fmla="*/ 248 h 250"/>
                    <a:gd name="T10" fmla="*/ 95 w 854"/>
                    <a:gd name="T11" fmla="*/ 238 h 250"/>
                    <a:gd name="T12" fmla="*/ 95 w 854"/>
                    <a:gd name="T13" fmla="*/ 238 h 250"/>
                    <a:gd name="T14" fmla="*/ 212 w 854"/>
                    <a:gd name="T15" fmla="*/ 215 h 250"/>
                    <a:gd name="T16" fmla="*/ 212 w 854"/>
                    <a:gd name="T17" fmla="*/ 215 h 250"/>
                    <a:gd name="T18" fmla="*/ 331 w 854"/>
                    <a:gd name="T19" fmla="*/ 189 h 250"/>
                    <a:gd name="T20" fmla="*/ 448 w 854"/>
                    <a:gd name="T21" fmla="*/ 162 h 250"/>
                    <a:gd name="T22" fmla="*/ 448 w 854"/>
                    <a:gd name="T23" fmla="*/ 162 h 250"/>
                    <a:gd name="T24" fmla="*/ 559 w 854"/>
                    <a:gd name="T25" fmla="*/ 133 h 250"/>
                    <a:gd name="T26" fmla="*/ 613 w 854"/>
                    <a:gd name="T27" fmla="*/ 115 h 250"/>
                    <a:gd name="T28" fmla="*/ 670 w 854"/>
                    <a:gd name="T29" fmla="*/ 98 h 250"/>
                    <a:gd name="T30" fmla="*/ 670 w 854"/>
                    <a:gd name="T31" fmla="*/ 98 h 250"/>
                    <a:gd name="T32" fmla="*/ 718 w 854"/>
                    <a:gd name="T33" fmla="*/ 80 h 250"/>
                    <a:gd name="T34" fmla="*/ 769 w 854"/>
                    <a:gd name="T35" fmla="*/ 63 h 250"/>
                    <a:gd name="T36" fmla="*/ 769 w 854"/>
                    <a:gd name="T37" fmla="*/ 63 h 250"/>
                    <a:gd name="T38" fmla="*/ 790 w 854"/>
                    <a:gd name="T39" fmla="*/ 53 h 250"/>
                    <a:gd name="T40" fmla="*/ 816 w 854"/>
                    <a:gd name="T41" fmla="*/ 45 h 250"/>
                    <a:gd name="T42" fmla="*/ 825 w 854"/>
                    <a:gd name="T43" fmla="*/ 39 h 250"/>
                    <a:gd name="T44" fmla="*/ 837 w 854"/>
                    <a:gd name="T45" fmla="*/ 34 h 250"/>
                    <a:gd name="T46" fmla="*/ 845 w 854"/>
                    <a:gd name="T47" fmla="*/ 26 h 250"/>
                    <a:gd name="T48" fmla="*/ 853 w 854"/>
                    <a:gd name="T49" fmla="*/ 16 h 250"/>
                    <a:gd name="T50" fmla="*/ 853 w 854"/>
                    <a:gd name="T51" fmla="*/ 16 h 250"/>
                    <a:gd name="T52" fmla="*/ 854 w 854"/>
                    <a:gd name="T53" fmla="*/ 12 h 250"/>
                    <a:gd name="T54" fmla="*/ 853 w 854"/>
                    <a:gd name="T55" fmla="*/ 6 h 250"/>
                    <a:gd name="T56" fmla="*/ 851 w 854"/>
                    <a:gd name="T57" fmla="*/ 2 h 250"/>
                    <a:gd name="T58" fmla="*/ 845 w 854"/>
                    <a:gd name="T59" fmla="*/ 0 h 250"/>
                    <a:gd name="T60" fmla="*/ 845 w 854"/>
                    <a:gd name="T61" fmla="*/ 0 h 250"/>
                    <a:gd name="T62" fmla="*/ 835 w 854"/>
                    <a:gd name="T63" fmla="*/ 0 h 250"/>
                    <a:gd name="T64" fmla="*/ 825 w 854"/>
                    <a:gd name="T65" fmla="*/ 2 h 250"/>
                    <a:gd name="T66" fmla="*/ 804 w 854"/>
                    <a:gd name="T67" fmla="*/ 10 h 250"/>
                    <a:gd name="T68" fmla="*/ 767 w 854"/>
                    <a:gd name="T69" fmla="*/ 30 h 250"/>
                    <a:gd name="T70" fmla="*/ 767 w 854"/>
                    <a:gd name="T71" fmla="*/ 30 h 250"/>
                    <a:gd name="T72" fmla="*/ 716 w 854"/>
                    <a:gd name="T73" fmla="*/ 49 h 250"/>
                    <a:gd name="T74" fmla="*/ 668 w 854"/>
                    <a:gd name="T75" fmla="*/ 67 h 250"/>
                    <a:gd name="T76" fmla="*/ 668 w 854"/>
                    <a:gd name="T77" fmla="*/ 67 h 250"/>
                    <a:gd name="T78" fmla="*/ 609 w 854"/>
                    <a:gd name="T79" fmla="*/ 86 h 250"/>
                    <a:gd name="T80" fmla="*/ 549 w 854"/>
                    <a:gd name="T81" fmla="*/ 104 h 250"/>
                    <a:gd name="T82" fmla="*/ 430 w 854"/>
                    <a:gd name="T83" fmla="*/ 135 h 250"/>
                    <a:gd name="T84" fmla="*/ 430 w 854"/>
                    <a:gd name="T85" fmla="*/ 135 h 250"/>
                    <a:gd name="T86" fmla="*/ 313 w 854"/>
                    <a:gd name="T87" fmla="*/ 162 h 250"/>
                    <a:gd name="T88" fmla="*/ 197 w 854"/>
                    <a:gd name="T89" fmla="*/ 187 h 250"/>
                    <a:gd name="T90" fmla="*/ 197 w 854"/>
                    <a:gd name="T91" fmla="*/ 187 h 250"/>
                    <a:gd name="T92" fmla="*/ 90 w 854"/>
                    <a:gd name="T93" fmla="*/ 213 h 250"/>
                    <a:gd name="T94" fmla="*/ 90 w 854"/>
                    <a:gd name="T95" fmla="*/ 213 h 250"/>
                    <a:gd name="T96" fmla="*/ 45 w 854"/>
                    <a:gd name="T97" fmla="*/ 222 h 250"/>
                    <a:gd name="T98" fmla="*/ 22 w 854"/>
                    <a:gd name="T99" fmla="*/ 230 h 250"/>
                    <a:gd name="T100" fmla="*/ 10 w 854"/>
                    <a:gd name="T101" fmla="*/ 236 h 250"/>
                    <a:gd name="T102" fmla="*/ 0 w 854"/>
                    <a:gd name="T103" fmla="*/ 242 h 250"/>
                    <a:gd name="T104" fmla="*/ 0 w 854"/>
                    <a:gd name="T105" fmla="*/ 242 h 250"/>
                    <a:gd name="T106" fmla="*/ 0 w 854"/>
                    <a:gd name="T107" fmla="*/ 244 h 250"/>
                    <a:gd name="T108" fmla="*/ 0 w 854"/>
                    <a:gd name="T109" fmla="*/ 246 h 250"/>
                    <a:gd name="T110" fmla="*/ 0 w 854"/>
                    <a:gd name="T111" fmla="*/ 248 h 250"/>
                    <a:gd name="T112" fmla="*/ 4 w 854"/>
                    <a:gd name="T113" fmla="*/ 250 h 250"/>
                    <a:gd name="T114" fmla="*/ 4 w 854"/>
                    <a:gd name="T115" fmla="*/ 250 h 2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854" h="250">
                      <a:moveTo>
                        <a:pt x="4" y="250"/>
                      </a:moveTo>
                      <a:lnTo>
                        <a:pt x="4" y="250"/>
                      </a:lnTo>
                      <a:lnTo>
                        <a:pt x="14" y="250"/>
                      </a:lnTo>
                      <a:lnTo>
                        <a:pt x="25" y="250"/>
                      </a:lnTo>
                      <a:lnTo>
                        <a:pt x="49" y="248"/>
                      </a:lnTo>
                      <a:lnTo>
                        <a:pt x="95" y="238"/>
                      </a:lnTo>
                      <a:lnTo>
                        <a:pt x="95" y="238"/>
                      </a:lnTo>
                      <a:lnTo>
                        <a:pt x="212" y="215"/>
                      </a:lnTo>
                      <a:lnTo>
                        <a:pt x="212" y="215"/>
                      </a:lnTo>
                      <a:lnTo>
                        <a:pt x="331" y="189"/>
                      </a:lnTo>
                      <a:lnTo>
                        <a:pt x="448" y="162"/>
                      </a:lnTo>
                      <a:lnTo>
                        <a:pt x="448" y="162"/>
                      </a:lnTo>
                      <a:lnTo>
                        <a:pt x="559" y="133"/>
                      </a:lnTo>
                      <a:lnTo>
                        <a:pt x="613" y="115"/>
                      </a:lnTo>
                      <a:lnTo>
                        <a:pt x="670" y="98"/>
                      </a:lnTo>
                      <a:lnTo>
                        <a:pt x="670" y="98"/>
                      </a:lnTo>
                      <a:lnTo>
                        <a:pt x="718" y="80"/>
                      </a:lnTo>
                      <a:lnTo>
                        <a:pt x="769" y="63"/>
                      </a:lnTo>
                      <a:lnTo>
                        <a:pt x="769" y="63"/>
                      </a:lnTo>
                      <a:lnTo>
                        <a:pt x="790" y="53"/>
                      </a:lnTo>
                      <a:lnTo>
                        <a:pt x="816" y="45"/>
                      </a:lnTo>
                      <a:lnTo>
                        <a:pt x="825" y="39"/>
                      </a:lnTo>
                      <a:lnTo>
                        <a:pt x="837" y="34"/>
                      </a:lnTo>
                      <a:lnTo>
                        <a:pt x="845" y="26"/>
                      </a:lnTo>
                      <a:lnTo>
                        <a:pt x="853" y="16"/>
                      </a:lnTo>
                      <a:lnTo>
                        <a:pt x="853" y="16"/>
                      </a:lnTo>
                      <a:lnTo>
                        <a:pt x="854" y="12"/>
                      </a:lnTo>
                      <a:lnTo>
                        <a:pt x="853" y="6"/>
                      </a:lnTo>
                      <a:lnTo>
                        <a:pt x="851" y="2"/>
                      </a:lnTo>
                      <a:lnTo>
                        <a:pt x="845" y="0"/>
                      </a:lnTo>
                      <a:lnTo>
                        <a:pt x="845" y="0"/>
                      </a:lnTo>
                      <a:lnTo>
                        <a:pt x="835" y="0"/>
                      </a:lnTo>
                      <a:lnTo>
                        <a:pt x="825" y="2"/>
                      </a:lnTo>
                      <a:lnTo>
                        <a:pt x="804" y="10"/>
                      </a:lnTo>
                      <a:lnTo>
                        <a:pt x="767" y="30"/>
                      </a:lnTo>
                      <a:lnTo>
                        <a:pt x="767" y="30"/>
                      </a:lnTo>
                      <a:lnTo>
                        <a:pt x="716" y="49"/>
                      </a:lnTo>
                      <a:lnTo>
                        <a:pt x="668" y="67"/>
                      </a:lnTo>
                      <a:lnTo>
                        <a:pt x="668" y="67"/>
                      </a:lnTo>
                      <a:lnTo>
                        <a:pt x="609" y="86"/>
                      </a:lnTo>
                      <a:lnTo>
                        <a:pt x="549" y="104"/>
                      </a:lnTo>
                      <a:lnTo>
                        <a:pt x="430" y="135"/>
                      </a:lnTo>
                      <a:lnTo>
                        <a:pt x="430" y="135"/>
                      </a:lnTo>
                      <a:lnTo>
                        <a:pt x="313" y="162"/>
                      </a:lnTo>
                      <a:lnTo>
                        <a:pt x="197" y="187"/>
                      </a:lnTo>
                      <a:lnTo>
                        <a:pt x="197" y="187"/>
                      </a:lnTo>
                      <a:lnTo>
                        <a:pt x="90" y="213"/>
                      </a:lnTo>
                      <a:lnTo>
                        <a:pt x="90" y="213"/>
                      </a:lnTo>
                      <a:lnTo>
                        <a:pt x="45" y="222"/>
                      </a:lnTo>
                      <a:lnTo>
                        <a:pt x="22" y="230"/>
                      </a:lnTo>
                      <a:lnTo>
                        <a:pt x="10" y="236"/>
                      </a:lnTo>
                      <a:lnTo>
                        <a:pt x="0" y="242"/>
                      </a:lnTo>
                      <a:lnTo>
                        <a:pt x="0" y="242"/>
                      </a:lnTo>
                      <a:lnTo>
                        <a:pt x="0" y="244"/>
                      </a:lnTo>
                      <a:lnTo>
                        <a:pt x="0" y="246"/>
                      </a:lnTo>
                      <a:lnTo>
                        <a:pt x="0" y="248"/>
                      </a:lnTo>
                      <a:lnTo>
                        <a:pt x="4" y="250"/>
                      </a:lnTo>
                      <a:lnTo>
                        <a:pt x="4" y="25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 sz="180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114" name="Freeform 18"/>
                <p:cNvSpPr/>
                <p:nvPr/>
              </p:nvSpPr>
              <p:spPr bwMode="auto">
                <a:xfrm>
                  <a:off x="1512491" y="1948664"/>
                  <a:ext cx="438150" cy="100013"/>
                </a:xfrm>
                <a:custGeom>
                  <a:avLst/>
                  <a:gdLst>
                    <a:gd name="T0" fmla="*/ 9 w 788"/>
                    <a:gd name="T1" fmla="*/ 240 h 240"/>
                    <a:gd name="T2" fmla="*/ 9 w 788"/>
                    <a:gd name="T3" fmla="*/ 240 h 240"/>
                    <a:gd name="T4" fmla="*/ 107 w 788"/>
                    <a:gd name="T5" fmla="*/ 203 h 240"/>
                    <a:gd name="T6" fmla="*/ 157 w 788"/>
                    <a:gd name="T7" fmla="*/ 187 h 240"/>
                    <a:gd name="T8" fmla="*/ 206 w 788"/>
                    <a:gd name="T9" fmla="*/ 172 h 240"/>
                    <a:gd name="T10" fmla="*/ 206 w 788"/>
                    <a:gd name="T11" fmla="*/ 172 h 240"/>
                    <a:gd name="T12" fmla="*/ 258 w 788"/>
                    <a:gd name="T13" fmla="*/ 160 h 240"/>
                    <a:gd name="T14" fmla="*/ 309 w 788"/>
                    <a:gd name="T15" fmla="*/ 148 h 240"/>
                    <a:gd name="T16" fmla="*/ 412 w 788"/>
                    <a:gd name="T17" fmla="*/ 127 h 240"/>
                    <a:gd name="T18" fmla="*/ 412 w 788"/>
                    <a:gd name="T19" fmla="*/ 127 h 240"/>
                    <a:gd name="T20" fmla="*/ 515 w 788"/>
                    <a:gd name="T21" fmla="*/ 106 h 240"/>
                    <a:gd name="T22" fmla="*/ 566 w 788"/>
                    <a:gd name="T23" fmla="*/ 96 h 240"/>
                    <a:gd name="T24" fmla="*/ 618 w 788"/>
                    <a:gd name="T25" fmla="*/ 82 h 240"/>
                    <a:gd name="T26" fmla="*/ 618 w 788"/>
                    <a:gd name="T27" fmla="*/ 82 h 240"/>
                    <a:gd name="T28" fmla="*/ 659 w 788"/>
                    <a:gd name="T29" fmla="*/ 70 h 240"/>
                    <a:gd name="T30" fmla="*/ 700 w 788"/>
                    <a:gd name="T31" fmla="*/ 57 h 240"/>
                    <a:gd name="T32" fmla="*/ 700 w 788"/>
                    <a:gd name="T33" fmla="*/ 57 h 240"/>
                    <a:gd name="T34" fmla="*/ 722 w 788"/>
                    <a:gd name="T35" fmla="*/ 51 h 240"/>
                    <a:gd name="T36" fmla="*/ 745 w 788"/>
                    <a:gd name="T37" fmla="*/ 43 h 240"/>
                    <a:gd name="T38" fmla="*/ 766 w 788"/>
                    <a:gd name="T39" fmla="*/ 34 h 240"/>
                    <a:gd name="T40" fmla="*/ 776 w 788"/>
                    <a:gd name="T41" fmla="*/ 26 h 240"/>
                    <a:gd name="T42" fmla="*/ 784 w 788"/>
                    <a:gd name="T43" fmla="*/ 20 h 240"/>
                    <a:gd name="T44" fmla="*/ 784 w 788"/>
                    <a:gd name="T45" fmla="*/ 20 h 240"/>
                    <a:gd name="T46" fmla="*/ 788 w 788"/>
                    <a:gd name="T47" fmla="*/ 12 h 240"/>
                    <a:gd name="T48" fmla="*/ 788 w 788"/>
                    <a:gd name="T49" fmla="*/ 6 h 240"/>
                    <a:gd name="T50" fmla="*/ 782 w 788"/>
                    <a:gd name="T51" fmla="*/ 2 h 240"/>
                    <a:gd name="T52" fmla="*/ 776 w 788"/>
                    <a:gd name="T53" fmla="*/ 0 h 240"/>
                    <a:gd name="T54" fmla="*/ 776 w 788"/>
                    <a:gd name="T55" fmla="*/ 0 h 240"/>
                    <a:gd name="T56" fmla="*/ 766 w 788"/>
                    <a:gd name="T57" fmla="*/ 0 h 240"/>
                    <a:gd name="T58" fmla="*/ 757 w 788"/>
                    <a:gd name="T59" fmla="*/ 4 h 240"/>
                    <a:gd name="T60" fmla="*/ 737 w 788"/>
                    <a:gd name="T61" fmla="*/ 10 h 240"/>
                    <a:gd name="T62" fmla="*/ 698 w 788"/>
                    <a:gd name="T63" fmla="*/ 28 h 240"/>
                    <a:gd name="T64" fmla="*/ 698 w 788"/>
                    <a:gd name="T65" fmla="*/ 28 h 240"/>
                    <a:gd name="T66" fmla="*/ 644 w 788"/>
                    <a:gd name="T67" fmla="*/ 45 h 240"/>
                    <a:gd name="T68" fmla="*/ 589 w 788"/>
                    <a:gd name="T69" fmla="*/ 59 h 240"/>
                    <a:gd name="T70" fmla="*/ 589 w 788"/>
                    <a:gd name="T71" fmla="*/ 59 h 240"/>
                    <a:gd name="T72" fmla="*/ 539 w 788"/>
                    <a:gd name="T73" fmla="*/ 72 h 240"/>
                    <a:gd name="T74" fmla="*/ 486 w 788"/>
                    <a:gd name="T75" fmla="*/ 84 h 240"/>
                    <a:gd name="T76" fmla="*/ 383 w 788"/>
                    <a:gd name="T77" fmla="*/ 106 h 240"/>
                    <a:gd name="T78" fmla="*/ 383 w 788"/>
                    <a:gd name="T79" fmla="*/ 106 h 240"/>
                    <a:gd name="T80" fmla="*/ 286 w 788"/>
                    <a:gd name="T81" fmla="*/ 125 h 240"/>
                    <a:gd name="T82" fmla="*/ 237 w 788"/>
                    <a:gd name="T83" fmla="*/ 135 h 240"/>
                    <a:gd name="T84" fmla="*/ 186 w 788"/>
                    <a:gd name="T85" fmla="*/ 148 h 240"/>
                    <a:gd name="T86" fmla="*/ 138 w 788"/>
                    <a:gd name="T87" fmla="*/ 162 h 240"/>
                    <a:gd name="T88" fmla="*/ 89 w 788"/>
                    <a:gd name="T89" fmla="*/ 179 h 240"/>
                    <a:gd name="T90" fmla="*/ 44 w 788"/>
                    <a:gd name="T91" fmla="*/ 201 h 240"/>
                    <a:gd name="T92" fmla="*/ 23 w 788"/>
                    <a:gd name="T93" fmla="*/ 215 h 240"/>
                    <a:gd name="T94" fmla="*/ 1 w 788"/>
                    <a:gd name="T95" fmla="*/ 226 h 240"/>
                    <a:gd name="T96" fmla="*/ 1 w 788"/>
                    <a:gd name="T97" fmla="*/ 226 h 240"/>
                    <a:gd name="T98" fmla="*/ 0 w 788"/>
                    <a:gd name="T99" fmla="*/ 228 h 240"/>
                    <a:gd name="T100" fmla="*/ 0 w 788"/>
                    <a:gd name="T101" fmla="*/ 232 h 240"/>
                    <a:gd name="T102" fmla="*/ 0 w 788"/>
                    <a:gd name="T103" fmla="*/ 236 h 240"/>
                    <a:gd name="T104" fmla="*/ 5 w 788"/>
                    <a:gd name="T105" fmla="*/ 240 h 240"/>
                    <a:gd name="T106" fmla="*/ 9 w 788"/>
                    <a:gd name="T107" fmla="*/ 240 h 240"/>
                    <a:gd name="T108" fmla="*/ 9 w 788"/>
                    <a:gd name="T109" fmla="*/ 240 h 2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788" h="240">
                      <a:moveTo>
                        <a:pt x="9" y="240"/>
                      </a:moveTo>
                      <a:lnTo>
                        <a:pt x="9" y="240"/>
                      </a:lnTo>
                      <a:lnTo>
                        <a:pt x="107" y="203"/>
                      </a:lnTo>
                      <a:lnTo>
                        <a:pt x="157" y="187"/>
                      </a:lnTo>
                      <a:lnTo>
                        <a:pt x="206" y="172"/>
                      </a:lnTo>
                      <a:lnTo>
                        <a:pt x="206" y="172"/>
                      </a:lnTo>
                      <a:lnTo>
                        <a:pt x="258" y="160"/>
                      </a:lnTo>
                      <a:lnTo>
                        <a:pt x="309" y="148"/>
                      </a:lnTo>
                      <a:lnTo>
                        <a:pt x="412" y="127"/>
                      </a:lnTo>
                      <a:lnTo>
                        <a:pt x="412" y="127"/>
                      </a:lnTo>
                      <a:lnTo>
                        <a:pt x="515" y="106"/>
                      </a:lnTo>
                      <a:lnTo>
                        <a:pt x="566" y="96"/>
                      </a:lnTo>
                      <a:lnTo>
                        <a:pt x="618" y="82"/>
                      </a:lnTo>
                      <a:lnTo>
                        <a:pt x="618" y="82"/>
                      </a:lnTo>
                      <a:lnTo>
                        <a:pt x="659" y="70"/>
                      </a:lnTo>
                      <a:lnTo>
                        <a:pt x="700" y="57"/>
                      </a:lnTo>
                      <a:lnTo>
                        <a:pt x="700" y="57"/>
                      </a:lnTo>
                      <a:lnTo>
                        <a:pt x="722" y="51"/>
                      </a:lnTo>
                      <a:lnTo>
                        <a:pt x="745" y="43"/>
                      </a:lnTo>
                      <a:lnTo>
                        <a:pt x="766" y="34"/>
                      </a:lnTo>
                      <a:lnTo>
                        <a:pt x="776" y="26"/>
                      </a:lnTo>
                      <a:lnTo>
                        <a:pt x="784" y="20"/>
                      </a:lnTo>
                      <a:lnTo>
                        <a:pt x="784" y="20"/>
                      </a:lnTo>
                      <a:lnTo>
                        <a:pt x="788" y="12"/>
                      </a:lnTo>
                      <a:lnTo>
                        <a:pt x="788" y="6"/>
                      </a:lnTo>
                      <a:lnTo>
                        <a:pt x="782" y="2"/>
                      </a:lnTo>
                      <a:lnTo>
                        <a:pt x="776" y="0"/>
                      </a:lnTo>
                      <a:lnTo>
                        <a:pt x="776" y="0"/>
                      </a:lnTo>
                      <a:lnTo>
                        <a:pt x="766" y="0"/>
                      </a:lnTo>
                      <a:lnTo>
                        <a:pt x="757" y="4"/>
                      </a:lnTo>
                      <a:lnTo>
                        <a:pt x="737" y="10"/>
                      </a:lnTo>
                      <a:lnTo>
                        <a:pt x="698" y="28"/>
                      </a:lnTo>
                      <a:lnTo>
                        <a:pt x="698" y="28"/>
                      </a:lnTo>
                      <a:lnTo>
                        <a:pt x="644" y="45"/>
                      </a:lnTo>
                      <a:lnTo>
                        <a:pt x="589" y="59"/>
                      </a:lnTo>
                      <a:lnTo>
                        <a:pt x="589" y="59"/>
                      </a:lnTo>
                      <a:lnTo>
                        <a:pt x="539" y="72"/>
                      </a:lnTo>
                      <a:lnTo>
                        <a:pt x="486" y="84"/>
                      </a:lnTo>
                      <a:lnTo>
                        <a:pt x="383" y="106"/>
                      </a:lnTo>
                      <a:lnTo>
                        <a:pt x="383" y="106"/>
                      </a:lnTo>
                      <a:lnTo>
                        <a:pt x="286" y="125"/>
                      </a:lnTo>
                      <a:lnTo>
                        <a:pt x="237" y="135"/>
                      </a:lnTo>
                      <a:lnTo>
                        <a:pt x="186" y="148"/>
                      </a:lnTo>
                      <a:lnTo>
                        <a:pt x="138" y="162"/>
                      </a:lnTo>
                      <a:lnTo>
                        <a:pt x="89" y="179"/>
                      </a:lnTo>
                      <a:lnTo>
                        <a:pt x="44" y="201"/>
                      </a:lnTo>
                      <a:lnTo>
                        <a:pt x="23" y="215"/>
                      </a:lnTo>
                      <a:lnTo>
                        <a:pt x="1" y="226"/>
                      </a:lnTo>
                      <a:lnTo>
                        <a:pt x="1" y="226"/>
                      </a:lnTo>
                      <a:lnTo>
                        <a:pt x="0" y="228"/>
                      </a:lnTo>
                      <a:lnTo>
                        <a:pt x="0" y="232"/>
                      </a:lnTo>
                      <a:lnTo>
                        <a:pt x="0" y="236"/>
                      </a:lnTo>
                      <a:lnTo>
                        <a:pt x="5" y="240"/>
                      </a:lnTo>
                      <a:lnTo>
                        <a:pt x="9" y="240"/>
                      </a:lnTo>
                      <a:lnTo>
                        <a:pt x="9" y="24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 sz="180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115" name="Freeform 19"/>
                <p:cNvSpPr/>
                <p:nvPr/>
              </p:nvSpPr>
              <p:spPr bwMode="auto">
                <a:xfrm>
                  <a:off x="1823641" y="1815314"/>
                  <a:ext cx="317500" cy="52388"/>
                </a:xfrm>
                <a:custGeom>
                  <a:avLst/>
                  <a:gdLst>
                    <a:gd name="T0" fmla="*/ 6 w 570"/>
                    <a:gd name="T1" fmla="*/ 127 h 127"/>
                    <a:gd name="T2" fmla="*/ 6 w 570"/>
                    <a:gd name="T3" fmla="*/ 127 h 127"/>
                    <a:gd name="T4" fmla="*/ 41 w 570"/>
                    <a:gd name="T5" fmla="*/ 127 h 127"/>
                    <a:gd name="T6" fmla="*/ 74 w 570"/>
                    <a:gd name="T7" fmla="*/ 125 h 127"/>
                    <a:gd name="T8" fmla="*/ 107 w 570"/>
                    <a:gd name="T9" fmla="*/ 121 h 127"/>
                    <a:gd name="T10" fmla="*/ 142 w 570"/>
                    <a:gd name="T11" fmla="*/ 115 h 127"/>
                    <a:gd name="T12" fmla="*/ 208 w 570"/>
                    <a:gd name="T13" fmla="*/ 103 h 127"/>
                    <a:gd name="T14" fmla="*/ 274 w 570"/>
                    <a:gd name="T15" fmla="*/ 92 h 127"/>
                    <a:gd name="T16" fmla="*/ 274 w 570"/>
                    <a:gd name="T17" fmla="*/ 92 h 127"/>
                    <a:gd name="T18" fmla="*/ 346 w 570"/>
                    <a:gd name="T19" fmla="*/ 78 h 127"/>
                    <a:gd name="T20" fmla="*/ 418 w 570"/>
                    <a:gd name="T21" fmla="*/ 64 h 127"/>
                    <a:gd name="T22" fmla="*/ 489 w 570"/>
                    <a:gd name="T23" fmla="*/ 47 h 127"/>
                    <a:gd name="T24" fmla="*/ 559 w 570"/>
                    <a:gd name="T25" fmla="*/ 29 h 127"/>
                    <a:gd name="T26" fmla="*/ 559 w 570"/>
                    <a:gd name="T27" fmla="*/ 29 h 127"/>
                    <a:gd name="T28" fmla="*/ 564 w 570"/>
                    <a:gd name="T29" fmla="*/ 26 h 127"/>
                    <a:gd name="T30" fmla="*/ 568 w 570"/>
                    <a:gd name="T31" fmla="*/ 22 h 127"/>
                    <a:gd name="T32" fmla="*/ 570 w 570"/>
                    <a:gd name="T33" fmla="*/ 16 h 127"/>
                    <a:gd name="T34" fmla="*/ 570 w 570"/>
                    <a:gd name="T35" fmla="*/ 10 h 127"/>
                    <a:gd name="T36" fmla="*/ 568 w 570"/>
                    <a:gd name="T37" fmla="*/ 6 h 127"/>
                    <a:gd name="T38" fmla="*/ 564 w 570"/>
                    <a:gd name="T39" fmla="*/ 2 h 127"/>
                    <a:gd name="T40" fmla="*/ 561 w 570"/>
                    <a:gd name="T41" fmla="*/ 0 h 127"/>
                    <a:gd name="T42" fmla="*/ 553 w 570"/>
                    <a:gd name="T43" fmla="*/ 0 h 127"/>
                    <a:gd name="T44" fmla="*/ 553 w 570"/>
                    <a:gd name="T45" fmla="*/ 0 h 127"/>
                    <a:gd name="T46" fmla="*/ 487 w 570"/>
                    <a:gd name="T47" fmla="*/ 18 h 127"/>
                    <a:gd name="T48" fmla="*/ 418 w 570"/>
                    <a:gd name="T49" fmla="*/ 35 h 127"/>
                    <a:gd name="T50" fmla="*/ 352 w 570"/>
                    <a:gd name="T51" fmla="*/ 49 h 127"/>
                    <a:gd name="T52" fmla="*/ 284 w 570"/>
                    <a:gd name="T53" fmla="*/ 62 h 127"/>
                    <a:gd name="T54" fmla="*/ 284 w 570"/>
                    <a:gd name="T55" fmla="*/ 62 h 127"/>
                    <a:gd name="T56" fmla="*/ 214 w 570"/>
                    <a:gd name="T57" fmla="*/ 74 h 127"/>
                    <a:gd name="T58" fmla="*/ 144 w 570"/>
                    <a:gd name="T59" fmla="*/ 84 h 127"/>
                    <a:gd name="T60" fmla="*/ 74 w 570"/>
                    <a:gd name="T61" fmla="*/ 96 h 127"/>
                    <a:gd name="T62" fmla="*/ 39 w 570"/>
                    <a:gd name="T63" fmla="*/ 103 h 127"/>
                    <a:gd name="T64" fmla="*/ 6 w 570"/>
                    <a:gd name="T65" fmla="*/ 113 h 127"/>
                    <a:gd name="T66" fmla="*/ 6 w 570"/>
                    <a:gd name="T67" fmla="*/ 113 h 127"/>
                    <a:gd name="T68" fmla="*/ 2 w 570"/>
                    <a:gd name="T69" fmla="*/ 115 h 127"/>
                    <a:gd name="T70" fmla="*/ 0 w 570"/>
                    <a:gd name="T71" fmla="*/ 121 h 127"/>
                    <a:gd name="T72" fmla="*/ 2 w 570"/>
                    <a:gd name="T73" fmla="*/ 125 h 127"/>
                    <a:gd name="T74" fmla="*/ 6 w 570"/>
                    <a:gd name="T75" fmla="*/ 127 h 127"/>
                    <a:gd name="T76" fmla="*/ 6 w 570"/>
                    <a:gd name="T77" fmla="*/ 127 h 1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570" h="127">
                      <a:moveTo>
                        <a:pt x="6" y="127"/>
                      </a:moveTo>
                      <a:lnTo>
                        <a:pt x="6" y="127"/>
                      </a:lnTo>
                      <a:lnTo>
                        <a:pt x="41" y="127"/>
                      </a:lnTo>
                      <a:lnTo>
                        <a:pt x="74" y="125"/>
                      </a:lnTo>
                      <a:lnTo>
                        <a:pt x="107" y="121"/>
                      </a:lnTo>
                      <a:lnTo>
                        <a:pt x="142" y="115"/>
                      </a:lnTo>
                      <a:lnTo>
                        <a:pt x="208" y="103"/>
                      </a:lnTo>
                      <a:lnTo>
                        <a:pt x="274" y="92"/>
                      </a:lnTo>
                      <a:lnTo>
                        <a:pt x="274" y="92"/>
                      </a:lnTo>
                      <a:lnTo>
                        <a:pt x="346" y="78"/>
                      </a:lnTo>
                      <a:lnTo>
                        <a:pt x="418" y="64"/>
                      </a:lnTo>
                      <a:lnTo>
                        <a:pt x="489" y="47"/>
                      </a:lnTo>
                      <a:lnTo>
                        <a:pt x="559" y="29"/>
                      </a:lnTo>
                      <a:lnTo>
                        <a:pt x="559" y="29"/>
                      </a:lnTo>
                      <a:lnTo>
                        <a:pt x="564" y="26"/>
                      </a:lnTo>
                      <a:lnTo>
                        <a:pt x="568" y="22"/>
                      </a:lnTo>
                      <a:lnTo>
                        <a:pt x="570" y="16"/>
                      </a:lnTo>
                      <a:lnTo>
                        <a:pt x="570" y="10"/>
                      </a:lnTo>
                      <a:lnTo>
                        <a:pt x="568" y="6"/>
                      </a:lnTo>
                      <a:lnTo>
                        <a:pt x="564" y="2"/>
                      </a:lnTo>
                      <a:lnTo>
                        <a:pt x="561" y="0"/>
                      </a:lnTo>
                      <a:lnTo>
                        <a:pt x="553" y="0"/>
                      </a:lnTo>
                      <a:lnTo>
                        <a:pt x="553" y="0"/>
                      </a:lnTo>
                      <a:lnTo>
                        <a:pt x="487" y="18"/>
                      </a:lnTo>
                      <a:lnTo>
                        <a:pt x="418" y="35"/>
                      </a:lnTo>
                      <a:lnTo>
                        <a:pt x="352" y="49"/>
                      </a:lnTo>
                      <a:lnTo>
                        <a:pt x="284" y="62"/>
                      </a:lnTo>
                      <a:lnTo>
                        <a:pt x="284" y="62"/>
                      </a:lnTo>
                      <a:lnTo>
                        <a:pt x="214" y="74"/>
                      </a:lnTo>
                      <a:lnTo>
                        <a:pt x="144" y="84"/>
                      </a:lnTo>
                      <a:lnTo>
                        <a:pt x="74" y="96"/>
                      </a:lnTo>
                      <a:lnTo>
                        <a:pt x="39" y="103"/>
                      </a:lnTo>
                      <a:lnTo>
                        <a:pt x="6" y="113"/>
                      </a:lnTo>
                      <a:lnTo>
                        <a:pt x="6" y="113"/>
                      </a:lnTo>
                      <a:lnTo>
                        <a:pt x="2" y="115"/>
                      </a:lnTo>
                      <a:lnTo>
                        <a:pt x="0" y="121"/>
                      </a:lnTo>
                      <a:lnTo>
                        <a:pt x="2" y="125"/>
                      </a:lnTo>
                      <a:lnTo>
                        <a:pt x="6" y="127"/>
                      </a:lnTo>
                      <a:lnTo>
                        <a:pt x="6" y="12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 sz="180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</p:grpSp>
        </p:grpSp>
        <p:cxnSp>
          <p:nvCxnSpPr>
            <p:cNvPr id="116" name="直接连接符 115"/>
            <p:cNvCxnSpPr/>
            <p:nvPr/>
          </p:nvCxnSpPr>
          <p:spPr>
            <a:xfrm>
              <a:off x="1443" y="3699"/>
              <a:ext cx="16441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7" name="矩形 116"/>
            <p:cNvSpPr/>
            <p:nvPr/>
          </p:nvSpPr>
          <p:spPr>
            <a:xfrm>
              <a:off x="3193" y="2817"/>
              <a:ext cx="14691" cy="861"/>
            </a:xfrm>
            <a:prstGeom prst="rect">
              <a:avLst/>
            </a:prstGeom>
          </p:spPr>
          <p:txBody>
            <a:bodyPr wrap="square" anchor="ctr" anchorCtr="0">
              <a:noAutofit/>
            </a:bodyPr>
            <a:lstStyle/>
            <a:p>
              <a:pPr algn="just">
                <a:defRPr/>
              </a:pPr>
              <a:r>
                <a:rPr lang="zh-CN" altLang="en-US" sz="2400" b="1" dirty="0">
                  <a:solidFill>
                    <a:srgbClr val="FF7F7F"/>
                  </a:solidFill>
                  <a:latin typeface="微软雅黑" panose="020B0503020204020204" charset="-122"/>
                  <a:ea typeface="微软雅黑" panose="020B0503020204020204" charset="-122"/>
                </a:rPr>
                <a:t>一、空气浴</a:t>
              </a:r>
              <a:endParaRPr lang="zh-CN" altLang="en-US" sz="2400" b="1" dirty="0">
                <a:solidFill>
                  <a:srgbClr val="FF7F7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151" name="文本框 164"/>
          <p:cNvSpPr txBox="1"/>
          <p:nvPr/>
        </p:nvSpPr>
        <p:spPr>
          <a:xfrm>
            <a:off x="875665" y="2073910"/>
            <a:ext cx="10440035" cy="25844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7200" algn="just" fontAlgn="auto">
              <a:lnSpc>
                <a:spcPct val="150000"/>
              </a:lnSpc>
              <a:defRPr/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kern="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利用气温和体表温度之间的差异来刺激小儿的身体，可促进新陈代谢，健壮呼吸器官和增强心脏功能。气温越低，作用时间越长，刺激强度则越大。先在室内进行，开始室温不低于 20℃，逐渐减少衣服至只穿短裤，习惯后可移至户外。一般在饭后 1 ～ 1.5 小时进行较好，每日 1 ～ 2 次，每次由开始 2 ～ 3 分钟，加至 2 ～ 3 小时（夏季）。一般 3 岁以下及体弱儿气温不低于 15℃，3 ～ 7 岁不低于 12℃，学龄儿可降低至 10℃。小儿脱衣后先用干毛巾擦全身皮肤至微红以做准备，空气浴时要随时观察小儿反应，若有寒冷表现，如皮肤苍白、口唇发青等，应立即穿衣。</a:t>
            </a:r>
            <a:endParaRPr lang="zh-CN" altLang="en-US" kern="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9" advTm="2293">
        <p:comb/>
      </p:transition>
    </mc:Choice>
    <mc:Fallback>
      <p:transition advTm="2293">
        <p:comb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875665" y="845820"/>
            <a:ext cx="10440035" cy="858520"/>
            <a:chOff x="1443" y="2347"/>
            <a:chExt cx="16441" cy="1352"/>
          </a:xfrm>
        </p:grpSpPr>
        <p:sp>
          <p:nvSpPr>
            <p:cNvPr id="106" name="Freeform 12"/>
            <p:cNvSpPr/>
            <p:nvPr/>
          </p:nvSpPr>
          <p:spPr bwMode="auto">
            <a:xfrm>
              <a:off x="1443" y="2347"/>
              <a:ext cx="1750" cy="1352"/>
            </a:xfrm>
            <a:custGeom>
              <a:avLst/>
              <a:gdLst>
                <a:gd name="T0" fmla="*/ 2147483646 w 1999"/>
                <a:gd name="T1" fmla="*/ 2147483646 h 2057"/>
                <a:gd name="T2" fmla="*/ 2147483646 w 1999"/>
                <a:gd name="T3" fmla="*/ 2147483646 h 2057"/>
                <a:gd name="T4" fmla="*/ 2147483646 w 1999"/>
                <a:gd name="T5" fmla="*/ 2147483646 h 2057"/>
                <a:gd name="T6" fmla="*/ 2147483646 w 1999"/>
                <a:gd name="T7" fmla="*/ 2147483646 h 2057"/>
                <a:gd name="T8" fmla="*/ 2147483646 w 1999"/>
                <a:gd name="T9" fmla="*/ 2147483646 h 2057"/>
                <a:gd name="T10" fmla="*/ 2147483646 w 1999"/>
                <a:gd name="T11" fmla="*/ 2147483646 h 2057"/>
                <a:gd name="T12" fmla="*/ 2147483646 w 1999"/>
                <a:gd name="T13" fmla="*/ 2147483646 h 2057"/>
                <a:gd name="T14" fmla="*/ 2147483646 w 1999"/>
                <a:gd name="T15" fmla="*/ 2147483646 h 2057"/>
                <a:gd name="T16" fmla="*/ 2147483646 w 1999"/>
                <a:gd name="T17" fmla="*/ 2147483646 h 2057"/>
                <a:gd name="T18" fmla="*/ 2147483646 w 1999"/>
                <a:gd name="T19" fmla="*/ 2147483646 h 2057"/>
                <a:gd name="T20" fmla="*/ 2147483646 w 1999"/>
                <a:gd name="T21" fmla="*/ 2147483646 h 2057"/>
                <a:gd name="T22" fmla="*/ 2147483646 w 1999"/>
                <a:gd name="T23" fmla="*/ 2147483646 h 2057"/>
                <a:gd name="T24" fmla="*/ 2147483646 w 1999"/>
                <a:gd name="T25" fmla="*/ 2147483646 h 2057"/>
                <a:gd name="T26" fmla="*/ 2147483646 w 1999"/>
                <a:gd name="T27" fmla="*/ 2147483646 h 2057"/>
                <a:gd name="T28" fmla="*/ 2147483646 w 1999"/>
                <a:gd name="T29" fmla="*/ 2147483646 h 2057"/>
                <a:gd name="T30" fmla="*/ 2147483646 w 1999"/>
                <a:gd name="T31" fmla="*/ 2147483646 h 2057"/>
                <a:gd name="T32" fmla="*/ 2147483646 w 1999"/>
                <a:gd name="T33" fmla="*/ 2147483646 h 2057"/>
                <a:gd name="T34" fmla="*/ 2147483646 w 1999"/>
                <a:gd name="T35" fmla="*/ 2147483646 h 2057"/>
                <a:gd name="T36" fmla="*/ 2147483646 w 1999"/>
                <a:gd name="T37" fmla="*/ 2147483646 h 2057"/>
                <a:gd name="T38" fmla="*/ 2147483646 w 1999"/>
                <a:gd name="T39" fmla="*/ 2147483646 h 2057"/>
                <a:gd name="T40" fmla="*/ 2147483646 w 1999"/>
                <a:gd name="T41" fmla="*/ 2147483646 h 2057"/>
                <a:gd name="T42" fmla="*/ 2147483646 w 1999"/>
                <a:gd name="T43" fmla="*/ 2147483646 h 2057"/>
                <a:gd name="T44" fmla="*/ 2147483646 w 1999"/>
                <a:gd name="T45" fmla="*/ 2147483646 h 2057"/>
                <a:gd name="T46" fmla="*/ 2147483646 w 1999"/>
                <a:gd name="T47" fmla="*/ 2147483646 h 2057"/>
                <a:gd name="T48" fmla="*/ 2147483646 w 1999"/>
                <a:gd name="T49" fmla="*/ 2147483646 h 2057"/>
                <a:gd name="T50" fmla="*/ 2147483646 w 1999"/>
                <a:gd name="T51" fmla="*/ 2147483646 h 2057"/>
                <a:gd name="T52" fmla="*/ 2147483646 w 1999"/>
                <a:gd name="T53" fmla="*/ 2147483646 h 2057"/>
                <a:gd name="T54" fmla="*/ 2147483646 w 1999"/>
                <a:gd name="T55" fmla="*/ 2147483646 h 2057"/>
                <a:gd name="T56" fmla="*/ 2147483646 w 1999"/>
                <a:gd name="T57" fmla="*/ 2147483646 h 2057"/>
                <a:gd name="T58" fmla="*/ 2147483646 w 1999"/>
                <a:gd name="T59" fmla="*/ 2147483646 h 2057"/>
                <a:gd name="T60" fmla="*/ 2147483646 w 1999"/>
                <a:gd name="T61" fmla="*/ 2147483646 h 2057"/>
                <a:gd name="T62" fmla="*/ 2147483646 w 1999"/>
                <a:gd name="T63" fmla="*/ 2147483646 h 2057"/>
                <a:gd name="T64" fmla="*/ 2147483646 w 1999"/>
                <a:gd name="T65" fmla="*/ 2147483646 h 2057"/>
                <a:gd name="T66" fmla="*/ 2147483646 w 1999"/>
                <a:gd name="T67" fmla="*/ 2147483646 h 2057"/>
                <a:gd name="T68" fmla="*/ 2147483646 w 1999"/>
                <a:gd name="T69" fmla="*/ 2147483646 h 2057"/>
                <a:gd name="T70" fmla="*/ 2147483646 w 1999"/>
                <a:gd name="T71" fmla="*/ 2147483646 h 2057"/>
                <a:gd name="T72" fmla="*/ 2147483646 w 1999"/>
                <a:gd name="T73" fmla="*/ 2147483646 h 2057"/>
                <a:gd name="T74" fmla="*/ 2147483646 w 1999"/>
                <a:gd name="T75" fmla="*/ 2147483646 h 2057"/>
                <a:gd name="T76" fmla="*/ 2147483646 w 1999"/>
                <a:gd name="T77" fmla="*/ 2147483646 h 2057"/>
                <a:gd name="T78" fmla="*/ 2147483646 w 1999"/>
                <a:gd name="T79" fmla="*/ 2147483646 h 2057"/>
                <a:gd name="T80" fmla="*/ 2147483646 w 1999"/>
                <a:gd name="T81" fmla="*/ 2147483646 h 2057"/>
                <a:gd name="T82" fmla="*/ 2147483646 w 1999"/>
                <a:gd name="T83" fmla="*/ 2147483646 h 2057"/>
                <a:gd name="T84" fmla="*/ 2147483646 w 1999"/>
                <a:gd name="T85" fmla="*/ 2147483646 h 2057"/>
                <a:gd name="T86" fmla="*/ 2147483646 w 1999"/>
                <a:gd name="T87" fmla="*/ 2147483646 h 2057"/>
                <a:gd name="T88" fmla="*/ 2147483646 w 1999"/>
                <a:gd name="T89" fmla="*/ 2147483646 h 2057"/>
                <a:gd name="T90" fmla="*/ 2147483646 w 1999"/>
                <a:gd name="T91" fmla="*/ 2147483646 h 2057"/>
                <a:gd name="T92" fmla="*/ 2147483646 w 1999"/>
                <a:gd name="T93" fmla="*/ 2147483646 h 2057"/>
                <a:gd name="T94" fmla="*/ 2147483646 w 1999"/>
                <a:gd name="T95" fmla="*/ 2147483646 h 2057"/>
                <a:gd name="T96" fmla="*/ 2147483646 w 1999"/>
                <a:gd name="T97" fmla="*/ 2147483646 h 2057"/>
                <a:gd name="T98" fmla="*/ 2147483646 w 1999"/>
                <a:gd name="T99" fmla="*/ 2147483646 h 2057"/>
                <a:gd name="T100" fmla="*/ 2147483646 w 1999"/>
                <a:gd name="T101" fmla="*/ 2147483646 h 2057"/>
                <a:gd name="T102" fmla="*/ 2147483646 w 1999"/>
                <a:gd name="T103" fmla="*/ 2147483646 h 2057"/>
                <a:gd name="T104" fmla="*/ 2147483646 w 1999"/>
                <a:gd name="T105" fmla="*/ 2147483646 h 2057"/>
                <a:gd name="T106" fmla="*/ 2147483646 w 1999"/>
                <a:gd name="T107" fmla="*/ 2147483646 h 2057"/>
                <a:gd name="T108" fmla="*/ 0 w 1999"/>
                <a:gd name="T109" fmla="*/ 2147483646 h 2057"/>
                <a:gd name="T110" fmla="*/ 2147483646 w 1999"/>
                <a:gd name="T111" fmla="*/ 2147483646 h 2057"/>
                <a:gd name="T112" fmla="*/ 2147483646 w 1999"/>
                <a:gd name="T113" fmla="*/ 2147483646 h 2057"/>
                <a:gd name="T114" fmla="*/ 2147483646 w 1999"/>
                <a:gd name="T115" fmla="*/ 2147483646 h 2057"/>
                <a:gd name="T116" fmla="*/ 2147483646 w 1999"/>
                <a:gd name="T117" fmla="*/ 2147483646 h 2057"/>
                <a:gd name="T118" fmla="*/ 2147483646 w 1999"/>
                <a:gd name="T119" fmla="*/ 2147483646 h 2057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999"/>
                <a:gd name="T181" fmla="*/ 0 h 2057"/>
                <a:gd name="T182" fmla="*/ 1999 w 1999"/>
                <a:gd name="T183" fmla="*/ 2057 h 2057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999" h="2057">
                  <a:moveTo>
                    <a:pt x="230" y="1472"/>
                  </a:moveTo>
                  <a:lnTo>
                    <a:pt x="230" y="1472"/>
                  </a:lnTo>
                  <a:lnTo>
                    <a:pt x="230" y="1452"/>
                  </a:lnTo>
                  <a:lnTo>
                    <a:pt x="232" y="1401"/>
                  </a:lnTo>
                  <a:lnTo>
                    <a:pt x="238" y="1322"/>
                  </a:lnTo>
                  <a:lnTo>
                    <a:pt x="244" y="1273"/>
                  </a:lnTo>
                  <a:lnTo>
                    <a:pt x="251" y="1219"/>
                  </a:lnTo>
                  <a:lnTo>
                    <a:pt x="263" y="1160"/>
                  </a:lnTo>
                  <a:lnTo>
                    <a:pt x="277" y="1098"/>
                  </a:lnTo>
                  <a:lnTo>
                    <a:pt x="292" y="1034"/>
                  </a:lnTo>
                  <a:lnTo>
                    <a:pt x="312" y="966"/>
                  </a:lnTo>
                  <a:lnTo>
                    <a:pt x="337" y="895"/>
                  </a:lnTo>
                  <a:lnTo>
                    <a:pt x="364" y="823"/>
                  </a:lnTo>
                  <a:lnTo>
                    <a:pt x="397" y="751"/>
                  </a:lnTo>
                  <a:lnTo>
                    <a:pt x="417" y="714"/>
                  </a:lnTo>
                  <a:lnTo>
                    <a:pt x="436" y="677"/>
                  </a:lnTo>
                  <a:lnTo>
                    <a:pt x="456" y="642"/>
                  </a:lnTo>
                  <a:lnTo>
                    <a:pt x="479" y="605"/>
                  </a:lnTo>
                  <a:lnTo>
                    <a:pt x="502" y="570"/>
                  </a:lnTo>
                  <a:lnTo>
                    <a:pt x="528" y="535"/>
                  </a:lnTo>
                  <a:lnTo>
                    <a:pt x="555" y="500"/>
                  </a:lnTo>
                  <a:lnTo>
                    <a:pt x="582" y="467"/>
                  </a:lnTo>
                  <a:lnTo>
                    <a:pt x="611" y="432"/>
                  </a:lnTo>
                  <a:lnTo>
                    <a:pt x="643" y="399"/>
                  </a:lnTo>
                  <a:lnTo>
                    <a:pt x="676" y="368"/>
                  </a:lnTo>
                  <a:lnTo>
                    <a:pt x="711" y="337"/>
                  </a:lnTo>
                  <a:lnTo>
                    <a:pt x="748" y="306"/>
                  </a:lnTo>
                  <a:lnTo>
                    <a:pt x="787" y="276"/>
                  </a:lnTo>
                  <a:lnTo>
                    <a:pt x="825" y="247"/>
                  </a:lnTo>
                  <a:lnTo>
                    <a:pt x="868" y="220"/>
                  </a:lnTo>
                  <a:lnTo>
                    <a:pt x="911" y="195"/>
                  </a:lnTo>
                  <a:lnTo>
                    <a:pt x="958" y="169"/>
                  </a:lnTo>
                  <a:lnTo>
                    <a:pt x="1005" y="146"/>
                  </a:lnTo>
                  <a:lnTo>
                    <a:pt x="1055" y="125"/>
                  </a:lnTo>
                  <a:lnTo>
                    <a:pt x="1108" y="103"/>
                  </a:lnTo>
                  <a:lnTo>
                    <a:pt x="1162" y="84"/>
                  </a:lnTo>
                  <a:lnTo>
                    <a:pt x="1219" y="68"/>
                  </a:lnTo>
                  <a:lnTo>
                    <a:pt x="1277" y="53"/>
                  </a:lnTo>
                  <a:lnTo>
                    <a:pt x="1337" y="39"/>
                  </a:lnTo>
                  <a:lnTo>
                    <a:pt x="1400" y="27"/>
                  </a:lnTo>
                  <a:lnTo>
                    <a:pt x="1466" y="18"/>
                  </a:lnTo>
                  <a:lnTo>
                    <a:pt x="1534" y="10"/>
                  </a:lnTo>
                  <a:lnTo>
                    <a:pt x="1604" y="4"/>
                  </a:lnTo>
                  <a:lnTo>
                    <a:pt x="1676" y="2"/>
                  </a:lnTo>
                  <a:lnTo>
                    <a:pt x="1752" y="0"/>
                  </a:lnTo>
                  <a:lnTo>
                    <a:pt x="1830" y="2"/>
                  </a:lnTo>
                  <a:lnTo>
                    <a:pt x="1911" y="6"/>
                  </a:lnTo>
                  <a:lnTo>
                    <a:pt x="1993" y="12"/>
                  </a:lnTo>
                  <a:lnTo>
                    <a:pt x="1995" y="29"/>
                  </a:lnTo>
                  <a:lnTo>
                    <a:pt x="1999" y="76"/>
                  </a:lnTo>
                  <a:lnTo>
                    <a:pt x="1999" y="109"/>
                  </a:lnTo>
                  <a:lnTo>
                    <a:pt x="1999" y="148"/>
                  </a:lnTo>
                  <a:lnTo>
                    <a:pt x="1997" y="193"/>
                  </a:lnTo>
                  <a:lnTo>
                    <a:pt x="1993" y="243"/>
                  </a:lnTo>
                  <a:lnTo>
                    <a:pt x="1987" y="298"/>
                  </a:lnTo>
                  <a:lnTo>
                    <a:pt x="1980" y="356"/>
                  </a:lnTo>
                  <a:lnTo>
                    <a:pt x="1968" y="417"/>
                  </a:lnTo>
                  <a:lnTo>
                    <a:pt x="1952" y="481"/>
                  </a:lnTo>
                  <a:lnTo>
                    <a:pt x="1933" y="547"/>
                  </a:lnTo>
                  <a:lnTo>
                    <a:pt x="1909" y="615"/>
                  </a:lnTo>
                  <a:lnTo>
                    <a:pt x="1882" y="685"/>
                  </a:lnTo>
                  <a:lnTo>
                    <a:pt x="1865" y="720"/>
                  </a:lnTo>
                  <a:lnTo>
                    <a:pt x="1849" y="755"/>
                  </a:lnTo>
                  <a:lnTo>
                    <a:pt x="1830" y="790"/>
                  </a:lnTo>
                  <a:lnTo>
                    <a:pt x="1808" y="825"/>
                  </a:lnTo>
                  <a:lnTo>
                    <a:pt x="1787" y="860"/>
                  </a:lnTo>
                  <a:lnTo>
                    <a:pt x="1764" y="895"/>
                  </a:lnTo>
                  <a:lnTo>
                    <a:pt x="1738" y="929"/>
                  </a:lnTo>
                  <a:lnTo>
                    <a:pt x="1713" y="964"/>
                  </a:lnTo>
                  <a:lnTo>
                    <a:pt x="1684" y="999"/>
                  </a:lnTo>
                  <a:lnTo>
                    <a:pt x="1653" y="1032"/>
                  </a:lnTo>
                  <a:lnTo>
                    <a:pt x="1621" y="1065"/>
                  </a:lnTo>
                  <a:lnTo>
                    <a:pt x="1588" y="1096"/>
                  </a:lnTo>
                  <a:lnTo>
                    <a:pt x="1551" y="1129"/>
                  </a:lnTo>
                  <a:lnTo>
                    <a:pt x="1514" y="1160"/>
                  </a:lnTo>
                  <a:lnTo>
                    <a:pt x="1474" y="1189"/>
                  </a:lnTo>
                  <a:lnTo>
                    <a:pt x="1433" y="1220"/>
                  </a:lnTo>
                  <a:lnTo>
                    <a:pt x="1388" y="1248"/>
                  </a:lnTo>
                  <a:lnTo>
                    <a:pt x="1341" y="1277"/>
                  </a:lnTo>
                  <a:lnTo>
                    <a:pt x="1293" y="1302"/>
                  </a:lnTo>
                  <a:lnTo>
                    <a:pt x="1242" y="1328"/>
                  </a:lnTo>
                  <a:lnTo>
                    <a:pt x="1187" y="1353"/>
                  </a:lnTo>
                  <a:lnTo>
                    <a:pt x="1133" y="1376"/>
                  </a:lnTo>
                  <a:lnTo>
                    <a:pt x="1075" y="1398"/>
                  </a:lnTo>
                  <a:lnTo>
                    <a:pt x="1014" y="1419"/>
                  </a:lnTo>
                  <a:lnTo>
                    <a:pt x="950" y="1438"/>
                  </a:lnTo>
                  <a:lnTo>
                    <a:pt x="884" y="1456"/>
                  </a:lnTo>
                  <a:lnTo>
                    <a:pt x="816" y="1472"/>
                  </a:lnTo>
                  <a:lnTo>
                    <a:pt x="744" y="1487"/>
                  </a:lnTo>
                  <a:lnTo>
                    <a:pt x="670" y="1499"/>
                  </a:lnTo>
                  <a:lnTo>
                    <a:pt x="592" y="1510"/>
                  </a:lnTo>
                  <a:lnTo>
                    <a:pt x="512" y="1520"/>
                  </a:lnTo>
                  <a:lnTo>
                    <a:pt x="430" y="1528"/>
                  </a:lnTo>
                  <a:lnTo>
                    <a:pt x="345" y="1532"/>
                  </a:lnTo>
                  <a:lnTo>
                    <a:pt x="255" y="1536"/>
                  </a:lnTo>
                  <a:lnTo>
                    <a:pt x="230" y="1586"/>
                  </a:lnTo>
                  <a:lnTo>
                    <a:pt x="203" y="1641"/>
                  </a:lnTo>
                  <a:lnTo>
                    <a:pt x="172" y="1711"/>
                  </a:lnTo>
                  <a:lnTo>
                    <a:pt x="156" y="1750"/>
                  </a:lnTo>
                  <a:lnTo>
                    <a:pt x="142" y="1791"/>
                  </a:lnTo>
                  <a:lnTo>
                    <a:pt x="127" y="1834"/>
                  </a:lnTo>
                  <a:lnTo>
                    <a:pt x="115" y="1876"/>
                  </a:lnTo>
                  <a:lnTo>
                    <a:pt x="103" y="1919"/>
                  </a:lnTo>
                  <a:lnTo>
                    <a:pt x="96" y="1962"/>
                  </a:lnTo>
                  <a:lnTo>
                    <a:pt x="92" y="2003"/>
                  </a:lnTo>
                  <a:lnTo>
                    <a:pt x="90" y="2044"/>
                  </a:lnTo>
                  <a:lnTo>
                    <a:pt x="0" y="2057"/>
                  </a:lnTo>
                  <a:lnTo>
                    <a:pt x="18" y="1991"/>
                  </a:lnTo>
                  <a:lnTo>
                    <a:pt x="39" y="1919"/>
                  </a:lnTo>
                  <a:lnTo>
                    <a:pt x="66" y="1832"/>
                  </a:lnTo>
                  <a:lnTo>
                    <a:pt x="101" y="1736"/>
                  </a:lnTo>
                  <a:lnTo>
                    <a:pt x="119" y="1688"/>
                  </a:lnTo>
                  <a:lnTo>
                    <a:pt x="140" y="1639"/>
                  </a:lnTo>
                  <a:lnTo>
                    <a:pt x="162" y="1592"/>
                  </a:lnTo>
                  <a:lnTo>
                    <a:pt x="183" y="1547"/>
                  </a:lnTo>
                  <a:lnTo>
                    <a:pt x="207" y="1507"/>
                  </a:lnTo>
                  <a:lnTo>
                    <a:pt x="230" y="1472"/>
                  </a:lnTo>
                  <a:close/>
                </a:path>
              </a:pathLst>
            </a:custGeom>
            <a:solidFill>
              <a:srgbClr val="FF7F7F"/>
            </a:solidFill>
            <a:ln>
              <a:noFill/>
            </a:ln>
          </p:spPr>
          <p:txBody>
            <a:bodyPr/>
            <a:lstStyle/>
            <a:p>
              <a:endParaRPr lang="zh-CN" altLang="en-US"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grpSp>
          <p:nvGrpSpPr>
            <p:cNvPr id="107" name="组合 106"/>
            <p:cNvGrpSpPr/>
            <p:nvPr/>
          </p:nvGrpSpPr>
          <p:grpSpPr>
            <a:xfrm rot="0">
              <a:off x="1708" y="2418"/>
              <a:ext cx="1350" cy="900"/>
              <a:chOff x="1283891" y="1695061"/>
              <a:chExt cx="857250" cy="571500"/>
            </a:xfrm>
            <a:solidFill>
              <a:schemeClr val="bg1"/>
            </a:solidFill>
          </p:grpSpPr>
          <p:sp>
            <p:nvSpPr>
              <p:cNvPr id="108" name="Freeform 13"/>
              <p:cNvSpPr/>
              <p:nvPr/>
            </p:nvSpPr>
            <p:spPr bwMode="auto">
              <a:xfrm>
                <a:off x="1283891" y="1720064"/>
                <a:ext cx="844550" cy="546497"/>
              </a:xfrm>
              <a:custGeom>
                <a:avLst/>
                <a:gdLst>
                  <a:gd name="T0" fmla="*/ 11 w 1518"/>
                  <a:gd name="T1" fmla="*/ 1308 h 1310"/>
                  <a:gd name="T2" fmla="*/ 97 w 1518"/>
                  <a:gd name="T3" fmla="*/ 1168 h 1310"/>
                  <a:gd name="T4" fmla="*/ 128 w 1518"/>
                  <a:gd name="T5" fmla="*/ 1124 h 1310"/>
                  <a:gd name="T6" fmla="*/ 206 w 1518"/>
                  <a:gd name="T7" fmla="*/ 1022 h 1310"/>
                  <a:gd name="T8" fmla="*/ 290 w 1518"/>
                  <a:gd name="T9" fmla="*/ 925 h 1310"/>
                  <a:gd name="T10" fmla="*/ 335 w 1518"/>
                  <a:gd name="T11" fmla="*/ 876 h 1310"/>
                  <a:gd name="T12" fmla="*/ 428 w 1518"/>
                  <a:gd name="T13" fmla="*/ 783 h 1310"/>
                  <a:gd name="T14" fmla="*/ 525 w 1518"/>
                  <a:gd name="T15" fmla="*/ 695 h 1310"/>
                  <a:gd name="T16" fmla="*/ 677 w 1518"/>
                  <a:gd name="T17" fmla="*/ 567 h 1310"/>
                  <a:gd name="T18" fmla="*/ 782 w 1518"/>
                  <a:gd name="T19" fmla="*/ 485 h 1310"/>
                  <a:gd name="T20" fmla="*/ 998 w 1518"/>
                  <a:gd name="T21" fmla="*/ 331 h 1310"/>
                  <a:gd name="T22" fmla="*/ 1111 w 1518"/>
                  <a:gd name="T23" fmla="*/ 257 h 1310"/>
                  <a:gd name="T24" fmla="*/ 1308 w 1518"/>
                  <a:gd name="T25" fmla="*/ 141 h 1310"/>
                  <a:gd name="T26" fmla="*/ 1510 w 1518"/>
                  <a:gd name="T27" fmla="*/ 30 h 1310"/>
                  <a:gd name="T28" fmla="*/ 1518 w 1518"/>
                  <a:gd name="T29" fmla="*/ 20 h 1310"/>
                  <a:gd name="T30" fmla="*/ 1516 w 1518"/>
                  <a:gd name="T31" fmla="*/ 8 h 1310"/>
                  <a:gd name="T32" fmla="*/ 1508 w 1518"/>
                  <a:gd name="T33" fmla="*/ 0 h 1310"/>
                  <a:gd name="T34" fmla="*/ 1496 w 1518"/>
                  <a:gd name="T35" fmla="*/ 0 h 1310"/>
                  <a:gd name="T36" fmla="*/ 1444 w 1518"/>
                  <a:gd name="T37" fmla="*/ 26 h 1310"/>
                  <a:gd name="T38" fmla="*/ 1343 w 1518"/>
                  <a:gd name="T39" fmla="*/ 78 h 1310"/>
                  <a:gd name="T40" fmla="*/ 1195 w 1518"/>
                  <a:gd name="T41" fmla="*/ 168 h 1310"/>
                  <a:gd name="T42" fmla="*/ 1097 w 1518"/>
                  <a:gd name="T43" fmla="*/ 228 h 1310"/>
                  <a:gd name="T44" fmla="*/ 872 w 1518"/>
                  <a:gd name="T45" fmla="*/ 380 h 1310"/>
                  <a:gd name="T46" fmla="*/ 658 w 1518"/>
                  <a:gd name="T47" fmla="*/ 544 h 1310"/>
                  <a:gd name="T48" fmla="*/ 554 w 1518"/>
                  <a:gd name="T49" fmla="*/ 629 h 1310"/>
                  <a:gd name="T50" fmla="*/ 455 w 1518"/>
                  <a:gd name="T51" fmla="*/ 717 h 1310"/>
                  <a:gd name="T52" fmla="*/ 360 w 1518"/>
                  <a:gd name="T53" fmla="*/ 810 h 1310"/>
                  <a:gd name="T54" fmla="*/ 268 w 1518"/>
                  <a:gd name="T55" fmla="*/ 906 h 1310"/>
                  <a:gd name="T56" fmla="*/ 228 w 1518"/>
                  <a:gd name="T57" fmla="*/ 952 h 1310"/>
                  <a:gd name="T58" fmla="*/ 150 w 1518"/>
                  <a:gd name="T59" fmla="*/ 1050 h 1310"/>
                  <a:gd name="T60" fmla="*/ 113 w 1518"/>
                  <a:gd name="T61" fmla="*/ 1100 h 1310"/>
                  <a:gd name="T62" fmla="*/ 48 w 1518"/>
                  <a:gd name="T63" fmla="*/ 1198 h 1310"/>
                  <a:gd name="T64" fmla="*/ 21 w 1518"/>
                  <a:gd name="T65" fmla="*/ 1248 h 1310"/>
                  <a:gd name="T66" fmla="*/ 0 w 1518"/>
                  <a:gd name="T67" fmla="*/ 1303 h 1310"/>
                  <a:gd name="T68" fmla="*/ 0 w 1518"/>
                  <a:gd name="T69" fmla="*/ 1307 h 1310"/>
                  <a:gd name="T70" fmla="*/ 8 w 1518"/>
                  <a:gd name="T71" fmla="*/ 1310 h 1310"/>
                  <a:gd name="T72" fmla="*/ 11 w 1518"/>
                  <a:gd name="T73" fmla="*/ 1308 h 13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518" h="1310">
                    <a:moveTo>
                      <a:pt x="11" y="1308"/>
                    </a:moveTo>
                    <a:lnTo>
                      <a:pt x="11" y="1308"/>
                    </a:lnTo>
                    <a:lnTo>
                      <a:pt x="68" y="1215"/>
                    </a:lnTo>
                    <a:lnTo>
                      <a:pt x="97" y="1168"/>
                    </a:lnTo>
                    <a:lnTo>
                      <a:pt x="128" y="1124"/>
                    </a:lnTo>
                    <a:lnTo>
                      <a:pt x="128" y="1124"/>
                    </a:lnTo>
                    <a:lnTo>
                      <a:pt x="165" y="1071"/>
                    </a:lnTo>
                    <a:lnTo>
                      <a:pt x="206" y="1022"/>
                    </a:lnTo>
                    <a:lnTo>
                      <a:pt x="247" y="972"/>
                    </a:lnTo>
                    <a:lnTo>
                      <a:pt x="290" y="925"/>
                    </a:lnTo>
                    <a:lnTo>
                      <a:pt x="290" y="925"/>
                    </a:lnTo>
                    <a:lnTo>
                      <a:pt x="335" y="876"/>
                    </a:lnTo>
                    <a:lnTo>
                      <a:pt x="381" y="830"/>
                    </a:lnTo>
                    <a:lnTo>
                      <a:pt x="428" y="783"/>
                    </a:lnTo>
                    <a:lnTo>
                      <a:pt x="477" y="738"/>
                    </a:lnTo>
                    <a:lnTo>
                      <a:pt x="525" y="695"/>
                    </a:lnTo>
                    <a:lnTo>
                      <a:pt x="576" y="651"/>
                    </a:lnTo>
                    <a:lnTo>
                      <a:pt x="677" y="567"/>
                    </a:lnTo>
                    <a:lnTo>
                      <a:pt x="677" y="567"/>
                    </a:lnTo>
                    <a:lnTo>
                      <a:pt x="782" y="485"/>
                    </a:lnTo>
                    <a:lnTo>
                      <a:pt x="889" y="407"/>
                    </a:lnTo>
                    <a:lnTo>
                      <a:pt x="998" y="331"/>
                    </a:lnTo>
                    <a:lnTo>
                      <a:pt x="1111" y="257"/>
                    </a:lnTo>
                    <a:lnTo>
                      <a:pt x="1111" y="257"/>
                    </a:lnTo>
                    <a:lnTo>
                      <a:pt x="1208" y="197"/>
                    </a:lnTo>
                    <a:lnTo>
                      <a:pt x="1308" y="141"/>
                    </a:lnTo>
                    <a:lnTo>
                      <a:pt x="1510" y="30"/>
                    </a:lnTo>
                    <a:lnTo>
                      <a:pt x="1510" y="30"/>
                    </a:lnTo>
                    <a:lnTo>
                      <a:pt x="1514" y="24"/>
                    </a:lnTo>
                    <a:lnTo>
                      <a:pt x="1518" y="20"/>
                    </a:lnTo>
                    <a:lnTo>
                      <a:pt x="1518" y="14"/>
                    </a:lnTo>
                    <a:lnTo>
                      <a:pt x="1516" y="8"/>
                    </a:lnTo>
                    <a:lnTo>
                      <a:pt x="1514" y="4"/>
                    </a:lnTo>
                    <a:lnTo>
                      <a:pt x="1508" y="0"/>
                    </a:lnTo>
                    <a:lnTo>
                      <a:pt x="1502" y="0"/>
                    </a:lnTo>
                    <a:lnTo>
                      <a:pt x="1496" y="0"/>
                    </a:lnTo>
                    <a:lnTo>
                      <a:pt x="1496" y="0"/>
                    </a:lnTo>
                    <a:lnTo>
                      <a:pt x="1444" y="26"/>
                    </a:lnTo>
                    <a:lnTo>
                      <a:pt x="1393" y="51"/>
                    </a:lnTo>
                    <a:lnTo>
                      <a:pt x="1343" y="78"/>
                    </a:lnTo>
                    <a:lnTo>
                      <a:pt x="1292" y="108"/>
                    </a:lnTo>
                    <a:lnTo>
                      <a:pt x="1195" y="168"/>
                    </a:lnTo>
                    <a:lnTo>
                      <a:pt x="1097" y="228"/>
                    </a:lnTo>
                    <a:lnTo>
                      <a:pt x="1097" y="228"/>
                    </a:lnTo>
                    <a:lnTo>
                      <a:pt x="985" y="304"/>
                    </a:lnTo>
                    <a:lnTo>
                      <a:pt x="872" y="380"/>
                    </a:lnTo>
                    <a:lnTo>
                      <a:pt x="763" y="462"/>
                    </a:lnTo>
                    <a:lnTo>
                      <a:pt x="658" y="544"/>
                    </a:lnTo>
                    <a:lnTo>
                      <a:pt x="658" y="544"/>
                    </a:lnTo>
                    <a:lnTo>
                      <a:pt x="554" y="629"/>
                    </a:lnTo>
                    <a:lnTo>
                      <a:pt x="504" y="672"/>
                    </a:lnTo>
                    <a:lnTo>
                      <a:pt x="455" y="717"/>
                    </a:lnTo>
                    <a:lnTo>
                      <a:pt x="407" y="763"/>
                    </a:lnTo>
                    <a:lnTo>
                      <a:pt x="360" y="810"/>
                    </a:lnTo>
                    <a:lnTo>
                      <a:pt x="313" y="857"/>
                    </a:lnTo>
                    <a:lnTo>
                      <a:pt x="268" y="906"/>
                    </a:lnTo>
                    <a:lnTo>
                      <a:pt x="268" y="906"/>
                    </a:lnTo>
                    <a:lnTo>
                      <a:pt x="228" y="952"/>
                    </a:lnTo>
                    <a:lnTo>
                      <a:pt x="187" y="1001"/>
                    </a:lnTo>
                    <a:lnTo>
                      <a:pt x="150" y="1050"/>
                    </a:lnTo>
                    <a:lnTo>
                      <a:pt x="113" y="1100"/>
                    </a:lnTo>
                    <a:lnTo>
                      <a:pt x="113" y="1100"/>
                    </a:lnTo>
                    <a:lnTo>
                      <a:pt x="80" y="1147"/>
                    </a:lnTo>
                    <a:lnTo>
                      <a:pt x="48" y="1198"/>
                    </a:lnTo>
                    <a:lnTo>
                      <a:pt x="35" y="1223"/>
                    </a:lnTo>
                    <a:lnTo>
                      <a:pt x="21" y="1248"/>
                    </a:lnTo>
                    <a:lnTo>
                      <a:pt x="10" y="1275"/>
                    </a:lnTo>
                    <a:lnTo>
                      <a:pt x="0" y="1303"/>
                    </a:lnTo>
                    <a:lnTo>
                      <a:pt x="0" y="1303"/>
                    </a:lnTo>
                    <a:lnTo>
                      <a:pt x="0" y="1307"/>
                    </a:lnTo>
                    <a:lnTo>
                      <a:pt x="4" y="1310"/>
                    </a:lnTo>
                    <a:lnTo>
                      <a:pt x="8" y="1310"/>
                    </a:lnTo>
                    <a:lnTo>
                      <a:pt x="11" y="1308"/>
                    </a:lnTo>
                    <a:lnTo>
                      <a:pt x="11" y="130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grpSp>
            <p:nvGrpSpPr>
              <p:cNvPr id="109" name="组合 108"/>
              <p:cNvGrpSpPr/>
              <p:nvPr/>
            </p:nvGrpSpPr>
            <p:grpSpPr>
              <a:xfrm>
                <a:off x="1320404" y="1695061"/>
                <a:ext cx="820737" cy="522685"/>
                <a:chOff x="1320404" y="1695061"/>
                <a:chExt cx="820737" cy="522685"/>
              </a:xfrm>
              <a:grpFill/>
            </p:grpSpPr>
            <p:sp>
              <p:nvSpPr>
                <p:cNvPr id="110" name="Freeform 14"/>
                <p:cNvSpPr/>
                <p:nvPr/>
              </p:nvSpPr>
              <p:spPr bwMode="auto">
                <a:xfrm>
                  <a:off x="1910954" y="1695061"/>
                  <a:ext cx="117475" cy="122635"/>
                </a:xfrm>
                <a:custGeom>
                  <a:avLst/>
                  <a:gdLst>
                    <a:gd name="T0" fmla="*/ 196 w 212"/>
                    <a:gd name="T1" fmla="*/ 0 h 294"/>
                    <a:gd name="T2" fmla="*/ 196 w 212"/>
                    <a:gd name="T3" fmla="*/ 0 h 294"/>
                    <a:gd name="T4" fmla="*/ 181 w 212"/>
                    <a:gd name="T5" fmla="*/ 14 h 294"/>
                    <a:gd name="T6" fmla="*/ 163 w 212"/>
                    <a:gd name="T7" fmla="*/ 25 h 294"/>
                    <a:gd name="T8" fmla="*/ 150 w 212"/>
                    <a:gd name="T9" fmla="*/ 41 h 294"/>
                    <a:gd name="T10" fmla="*/ 134 w 212"/>
                    <a:gd name="T11" fmla="*/ 57 h 294"/>
                    <a:gd name="T12" fmla="*/ 109 w 212"/>
                    <a:gd name="T13" fmla="*/ 90 h 294"/>
                    <a:gd name="T14" fmla="*/ 85 w 212"/>
                    <a:gd name="T15" fmla="*/ 125 h 294"/>
                    <a:gd name="T16" fmla="*/ 64 w 212"/>
                    <a:gd name="T17" fmla="*/ 162 h 294"/>
                    <a:gd name="T18" fmla="*/ 44 w 212"/>
                    <a:gd name="T19" fmla="*/ 199 h 294"/>
                    <a:gd name="T20" fmla="*/ 23 w 212"/>
                    <a:gd name="T21" fmla="*/ 236 h 294"/>
                    <a:gd name="T22" fmla="*/ 2 w 212"/>
                    <a:gd name="T23" fmla="*/ 271 h 294"/>
                    <a:gd name="T24" fmla="*/ 2 w 212"/>
                    <a:gd name="T25" fmla="*/ 271 h 294"/>
                    <a:gd name="T26" fmla="*/ 0 w 212"/>
                    <a:gd name="T27" fmla="*/ 277 h 294"/>
                    <a:gd name="T28" fmla="*/ 0 w 212"/>
                    <a:gd name="T29" fmla="*/ 282 h 294"/>
                    <a:gd name="T30" fmla="*/ 4 w 212"/>
                    <a:gd name="T31" fmla="*/ 288 h 294"/>
                    <a:gd name="T32" fmla="*/ 7 w 212"/>
                    <a:gd name="T33" fmla="*/ 292 h 294"/>
                    <a:gd name="T34" fmla="*/ 11 w 212"/>
                    <a:gd name="T35" fmla="*/ 294 h 294"/>
                    <a:gd name="T36" fmla="*/ 17 w 212"/>
                    <a:gd name="T37" fmla="*/ 294 h 294"/>
                    <a:gd name="T38" fmla="*/ 23 w 212"/>
                    <a:gd name="T39" fmla="*/ 292 h 294"/>
                    <a:gd name="T40" fmla="*/ 27 w 212"/>
                    <a:gd name="T41" fmla="*/ 288 h 294"/>
                    <a:gd name="T42" fmla="*/ 27 w 212"/>
                    <a:gd name="T43" fmla="*/ 288 h 294"/>
                    <a:gd name="T44" fmla="*/ 48 w 212"/>
                    <a:gd name="T45" fmla="*/ 253 h 294"/>
                    <a:gd name="T46" fmla="*/ 68 w 212"/>
                    <a:gd name="T47" fmla="*/ 216 h 294"/>
                    <a:gd name="T48" fmla="*/ 107 w 212"/>
                    <a:gd name="T49" fmla="*/ 146 h 294"/>
                    <a:gd name="T50" fmla="*/ 130 w 212"/>
                    <a:gd name="T51" fmla="*/ 111 h 294"/>
                    <a:gd name="T52" fmla="*/ 153 w 212"/>
                    <a:gd name="T53" fmla="*/ 78 h 294"/>
                    <a:gd name="T54" fmla="*/ 179 w 212"/>
                    <a:gd name="T55" fmla="*/ 47 h 294"/>
                    <a:gd name="T56" fmla="*/ 208 w 212"/>
                    <a:gd name="T57" fmla="*/ 18 h 294"/>
                    <a:gd name="T58" fmla="*/ 208 w 212"/>
                    <a:gd name="T59" fmla="*/ 18 h 294"/>
                    <a:gd name="T60" fmla="*/ 210 w 212"/>
                    <a:gd name="T61" fmla="*/ 16 h 294"/>
                    <a:gd name="T62" fmla="*/ 212 w 212"/>
                    <a:gd name="T63" fmla="*/ 12 h 294"/>
                    <a:gd name="T64" fmla="*/ 212 w 212"/>
                    <a:gd name="T65" fmla="*/ 8 h 294"/>
                    <a:gd name="T66" fmla="*/ 210 w 212"/>
                    <a:gd name="T67" fmla="*/ 4 h 294"/>
                    <a:gd name="T68" fmla="*/ 208 w 212"/>
                    <a:gd name="T69" fmla="*/ 2 h 294"/>
                    <a:gd name="T70" fmla="*/ 204 w 212"/>
                    <a:gd name="T71" fmla="*/ 0 h 294"/>
                    <a:gd name="T72" fmla="*/ 200 w 212"/>
                    <a:gd name="T73" fmla="*/ 0 h 294"/>
                    <a:gd name="T74" fmla="*/ 196 w 212"/>
                    <a:gd name="T75" fmla="*/ 0 h 294"/>
                    <a:gd name="T76" fmla="*/ 196 w 212"/>
                    <a:gd name="T77" fmla="*/ 0 h 2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212" h="294">
                      <a:moveTo>
                        <a:pt x="196" y="0"/>
                      </a:moveTo>
                      <a:lnTo>
                        <a:pt x="196" y="0"/>
                      </a:lnTo>
                      <a:lnTo>
                        <a:pt x="181" y="14"/>
                      </a:lnTo>
                      <a:lnTo>
                        <a:pt x="163" y="25"/>
                      </a:lnTo>
                      <a:lnTo>
                        <a:pt x="150" y="41"/>
                      </a:lnTo>
                      <a:lnTo>
                        <a:pt x="134" y="57"/>
                      </a:lnTo>
                      <a:lnTo>
                        <a:pt x="109" y="90"/>
                      </a:lnTo>
                      <a:lnTo>
                        <a:pt x="85" y="125"/>
                      </a:lnTo>
                      <a:lnTo>
                        <a:pt x="64" y="162"/>
                      </a:lnTo>
                      <a:lnTo>
                        <a:pt x="44" y="199"/>
                      </a:lnTo>
                      <a:lnTo>
                        <a:pt x="23" y="236"/>
                      </a:lnTo>
                      <a:lnTo>
                        <a:pt x="2" y="271"/>
                      </a:lnTo>
                      <a:lnTo>
                        <a:pt x="2" y="271"/>
                      </a:lnTo>
                      <a:lnTo>
                        <a:pt x="0" y="277"/>
                      </a:lnTo>
                      <a:lnTo>
                        <a:pt x="0" y="282"/>
                      </a:lnTo>
                      <a:lnTo>
                        <a:pt x="4" y="288"/>
                      </a:lnTo>
                      <a:lnTo>
                        <a:pt x="7" y="292"/>
                      </a:lnTo>
                      <a:lnTo>
                        <a:pt x="11" y="294"/>
                      </a:lnTo>
                      <a:lnTo>
                        <a:pt x="17" y="294"/>
                      </a:lnTo>
                      <a:lnTo>
                        <a:pt x="23" y="292"/>
                      </a:lnTo>
                      <a:lnTo>
                        <a:pt x="27" y="288"/>
                      </a:lnTo>
                      <a:lnTo>
                        <a:pt x="27" y="288"/>
                      </a:lnTo>
                      <a:lnTo>
                        <a:pt x="48" y="253"/>
                      </a:lnTo>
                      <a:lnTo>
                        <a:pt x="68" y="216"/>
                      </a:lnTo>
                      <a:lnTo>
                        <a:pt x="107" y="146"/>
                      </a:lnTo>
                      <a:lnTo>
                        <a:pt x="130" y="111"/>
                      </a:lnTo>
                      <a:lnTo>
                        <a:pt x="153" y="78"/>
                      </a:lnTo>
                      <a:lnTo>
                        <a:pt x="179" y="47"/>
                      </a:lnTo>
                      <a:lnTo>
                        <a:pt x="208" y="18"/>
                      </a:lnTo>
                      <a:lnTo>
                        <a:pt x="208" y="18"/>
                      </a:lnTo>
                      <a:lnTo>
                        <a:pt x="210" y="16"/>
                      </a:lnTo>
                      <a:lnTo>
                        <a:pt x="212" y="12"/>
                      </a:lnTo>
                      <a:lnTo>
                        <a:pt x="212" y="8"/>
                      </a:lnTo>
                      <a:lnTo>
                        <a:pt x="210" y="4"/>
                      </a:lnTo>
                      <a:lnTo>
                        <a:pt x="208" y="2"/>
                      </a:lnTo>
                      <a:lnTo>
                        <a:pt x="204" y="0"/>
                      </a:lnTo>
                      <a:lnTo>
                        <a:pt x="200" y="0"/>
                      </a:lnTo>
                      <a:lnTo>
                        <a:pt x="196" y="0"/>
                      </a:lnTo>
                      <a:lnTo>
                        <a:pt x="196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 sz="180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111" name="Freeform 15"/>
                <p:cNvSpPr/>
                <p:nvPr/>
              </p:nvSpPr>
              <p:spPr bwMode="auto">
                <a:xfrm>
                  <a:off x="1637904" y="1715302"/>
                  <a:ext cx="142875" cy="244078"/>
                </a:xfrm>
                <a:custGeom>
                  <a:avLst/>
                  <a:gdLst>
                    <a:gd name="T0" fmla="*/ 242 w 257"/>
                    <a:gd name="T1" fmla="*/ 4 h 584"/>
                    <a:gd name="T2" fmla="*/ 242 w 257"/>
                    <a:gd name="T3" fmla="*/ 4 h 584"/>
                    <a:gd name="T4" fmla="*/ 209 w 257"/>
                    <a:gd name="T5" fmla="*/ 70 h 584"/>
                    <a:gd name="T6" fmla="*/ 175 w 257"/>
                    <a:gd name="T7" fmla="*/ 138 h 584"/>
                    <a:gd name="T8" fmla="*/ 113 w 257"/>
                    <a:gd name="T9" fmla="*/ 272 h 584"/>
                    <a:gd name="T10" fmla="*/ 113 w 257"/>
                    <a:gd name="T11" fmla="*/ 272 h 584"/>
                    <a:gd name="T12" fmla="*/ 80 w 257"/>
                    <a:gd name="T13" fmla="*/ 344 h 584"/>
                    <a:gd name="T14" fmla="*/ 51 w 257"/>
                    <a:gd name="T15" fmla="*/ 416 h 584"/>
                    <a:gd name="T16" fmla="*/ 24 w 257"/>
                    <a:gd name="T17" fmla="*/ 488 h 584"/>
                    <a:gd name="T18" fmla="*/ 12 w 257"/>
                    <a:gd name="T19" fmla="*/ 525 h 584"/>
                    <a:gd name="T20" fmla="*/ 2 w 257"/>
                    <a:gd name="T21" fmla="*/ 564 h 584"/>
                    <a:gd name="T22" fmla="*/ 2 w 257"/>
                    <a:gd name="T23" fmla="*/ 564 h 584"/>
                    <a:gd name="T24" fmla="*/ 0 w 257"/>
                    <a:gd name="T25" fmla="*/ 570 h 584"/>
                    <a:gd name="T26" fmla="*/ 2 w 257"/>
                    <a:gd name="T27" fmla="*/ 576 h 584"/>
                    <a:gd name="T28" fmla="*/ 6 w 257"/>
                    <a:gd name="T29" fmla="*/ 580 h 584"/>
                    <a:gd name="T30" fmla="*/ 12 w 257"/>
                    <a:gd name="T31" fmla="*/ 582 h 584"/>
                    <a:gd name="T32" fmla="*/ 18 w 257"/>
                    <a:gd name="T33" fmla="*/ 584 h 584"/>
                    <a:gd name="T34" fmla="*/ 22 w 257"/>
                    <a:gd name="T35" fmla="*/ 582 h 584"/>
                    <a:gd name="T36" fmla="*/ 26 w 257"/>
                    <a:gd name="T37" fmla="*/ 580 h 584"/>
                    <a:gd name="T38" fmla="*/ 29 w 257"/>
                    <a:gd name="T39" fmla="*/ 574 h 584"/>
                    <a:gd name="T40" fmla="*/ 29 w 257"/>
                    <a:gd name="T41" fmla="*/ 574 h 584"/>
                    <a:gd name="T42" fmla="*/ 39 w 257"/>
                    <a:gd name="T43" fmla="*/ 537 h 584"/>
                    <a:gd name="T44" fmla="*/ 51 w 257"/>
                    <a:gd name="T45" fmla="*/ 502 h 584"/>
                    <a:gd name="T46" fmla="*/ 76 w 257"/>
                    <a:gd name="T47" fmla="*/ 432 h 584"/>
                    <a:gd name="T48" fmla="*/ 103 w 257"/>
                    <a:gd name="T49" fmla="*/ 364 h 584"/>
                    <a:gd name="T50" fmla="*/ 135 w 257"/>
                    <a:gd name="T51" fmla="*/ 296 h 584"/>
                    <a:gd name="T52" fmla="*/ 135 w 257"/>
                    <a:gd name="T53" fmla="*/ 296 h 584"/>
                    <a:gd name="T54" fmla="*/ 168 w 257"/>
                    <a:gd name="T55" fmla="*/ 226 h 584"/>
                    <a:gd name="T56" fmla="*/ 201 w 257"/>
                    <a:gd name="T57" fmla="*/ 156 h 584"/>
                    <a:gd name="T58" fmla="*/ 216 w 257"/>
                    <a:gd name="T59" fmla="*/ 120 h 584"/>
                    <a:gd name="T60" fmla="*/ 232 w 257"/>
                    <a:gd name="T61" fmla="*/ 84 h 584"/>
                    <a:gd name="T62" fmla="*/ 245 w 257"/>
                    <a:gd name="T63" fmla="*/ 48 h 584"/>
                    <a:gd name="T64" fmla="*/ 257 w 257"/>
                    <a:gd name="T65" fmla="*/ 11 h 584"/>
                    <a:gd name="T66" fmla="*/ 257 w 257"/>
                    <a:gd name="T67" fmla="*/ 11 h 584"/>
                    <a:gd name="T68" fmla="*/ 255 w 257"/>
                    <a:gd name="T69" fmla="*/ 6 h 584"/>
                    <a:gd name="T70" fmla="*/ 251 w 257"/>
                    <a:gd name="T71" fmla="*/ 2 h 584"/>
                    <a:gd name="T72" fmla="*/ 247 w 257"/>
                    <a:gd name="T73" fmla="*/ 0 h 584"/>
                    <a:gd name="T74" fmla="*/ 244 w 257"/>
                    <a:gd name="T75" fmla="*/ 2 h 584"/>
                    <a:gd name="T76" fmla="*/ 242 w 257"/>
                    <a:gd name="T77" fmla="*/ 4 h 584"/>
                    <a:gd name="T78" fmla="*/ 242 w 257"/>
                    <a:gd name="T79" fmla="*/ 4 h 5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</a:cxnLst>
                  <a:rect l="0" t="0" r="r" b="b"/>
                  <a:pathLst>
                    <a:path w="257" h="584">
                      <a:moveTo>
                        <a:pt x="242" y="4"/>
                      </a:moveTo>
                      <a:lnTo>
                        <a:pt x="242" y="4"/>
                      </a:lnTo>
                      <a:lnTo>
                        <a:pt x="209" y="70"/>
                      </a:lnTo>
                      <a:lnTo>
                        <a:pt x="175" y="138"/>
                      </a:lnTo>
                      <a:lnTo>
                        <a:pt x="113" y="272"/>
                      </a:lnTo>
                      <a:lnTo>
                        <a:pt x="113" y="272"/>
                      </a:lnTo>
                      <a:lnTo>
                        <a:pt x="80" y="344"/>
                      </a:lnTo>
                      <a:lnTo>
                        <a:pt x="51" y="416"/>
                      </a:lnTo>
                      <a:lnTo>
                        <a:pt x="24" y="488"/>
                      </a:lnTo>
                      <a:lnTo>
                        <a:pt x="12" y="525"/>
                      </a:lnTo>
                      <a:lnTo>
                        <a:pt x="2" y="564"/>
                      </a:lnTo>
                      <a:lnTo>
                        <a:pt x="2" y="564"/>
                      </a:lnTo>
                      <a:lnTo>
                        <a:pt x="0" y="570"/>
                      </a:lnTo>
                      <a:lnTo>
                        <a:pt x="2" y="576"/>
                      </a:lnTo>
                      <a:lnTo>
                        <a:pt x="6" y="580"/>
                      </a:lnTo>
                      <a:lnTo>
                        <a:pt x="12" y="582"/>
                      </a:lnTo>
                      <a:lnTo>
                        <a:pt x="18" y="584"/>
                      </a:lnTo>
                      <a:lnTo>
                        <a:pt x="22" y="582"/>
                      </a:lnTo>
                      <a:lnTo>
                        <a:pt x="26" y="580"/>
                      </a:lnTo>
                      <a:lnTo>
                        <a:pt x="29" y="574"/>
                      </a:lnTo>
                      <a:lnTo>
                        <a:pt x="29" y="574"/>
                      </a:lnTo>
                      <a:lnTo>
                        <a:pt x="39" y="537"/>
                      </a:lnTo>
                      <a:lnTo>
                        <a:pt x="51" y="502"/>
                      </a:lnTo>
                      <a:lnTo>
                        <a:pt x="76" y="432"/>
                      </a:lnTo>
                      <a:lnTo>
                        <a:pt x="103" y="364"/>
                      </a:lnTo>
                      <a:lnTo>
                        <a:pt x="135" y="296"/>
                      </a:lnTo>
                      <a:lnTo>
                        <a:pt x="135" y="296"/>
                      </a:lnTo>
                      <a:lnTo>
                        <a:pt x="168" y="226"/>
                      </a:lnTo>
                      <a:lnTo>
                        <a:pt x="201" y="156"/>
                      </a:lnTo>
                      <a:lnTo>
                        <a:pt x="216" y="120"/>
                      </a:lnTo>
                      <a:lnTo>
                        <a:pt x="232" y="84"/>
                      </a:lnTo>
                      <a:lnTo>
                        <a:pt x="245" y="48"/>
                      </a:lnTo>
                      <a:lnTo>
                        <a:pt x="257" y="11"/>
                      </a:lnTo>
                      <a:lnTo>
                        <a:pt x="257" y="11"/>
                      </a:lnTo>
                      <a:lnTo>
                        <a:pt x="255" y="6"/>
                      </a:lnTo>
                      <a:lnTo>
                        <a:pt x="251" y="2"/>
                      </a:lnTo>
                      <a:lnTo>
                        <a:pt x="247" y="0"/>
                      </a:lnTo>
                      <a:lnTo>
                        <a:pt x="244" y="2"/>
                      </a:lnTo>
                      <a:lnTo>
                        <a:pt x="242" y="4"/>
                      </a:lnTo>
                      <a:lnTo>
                        <a:pt x="242" y="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 sz="180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112" name="Freeform 16"/>
                <p:cNvSpPr/>
                <p:nvPr/>
              </p:nvSpPr>
              <p:spPr bwMode="auto">
                <a:xfrm>
                  <a:off x="1391842" y="1798645"/>
                  <a:ext cx="187325" cy="340519"/>
                </a:xfrm>
                <a:custGeom>
                  <a:avLst/>
                  <a:gdLst>
                    <a:gd name="T0" fmla="*/ 325 w 338"/>
                    <a:gd name="T1" fmla="*/ 0 h 816"/>
                    <a:gd name="T2" fmla="*/ 325 w 338"/>
                    <a:gd name="T3" fmla="*/ 0 h 816"/>
                    <a:gd name="T4" fmla="*/ 305 w 338"/>
                    <a:gd name="T5" fmla="*/ 18 h 816"/>
                    <a:gd name="T6" fmla="*/ 286 w 338"/>
                    <a:gd name="T7" fmla="*/ 35 h 816"/>
                    <a:gd name="T8" fmla="*/ 268 w 338"/>
                    <a:gd name="T9" fmla="*/ 55 h 816"/>
                    <a:gd name="T10" fmla="*/ 251 w 338"/>
                    <a:gd name="T11" fmla="*/ 76 h 816"/>
                    <a:gd name="T12" fmla="*/ 235 w 338"/>
                    <a:gd name="T13" fmla="*/ 98 h 816"/>
                    <a:gd name="T14" fmla="*/ 219 w 338"/>
                    <a:gd name="T15" fmla="*/ 121 h 816"/>
                    <a:gd name="T16" fmla="*/ 192 w 338"/>
                    <a:gd name="T17" fmla="*/ 170 h 816"/>
                    <a:gd name="T18" fmla="*/ 169 w 338"/>
                    <a:gd name="T19" fmla="*/ 218 h 816"/>
                    <a:gd name="T20" fmla="*/ 146 w 338"/>
                    <a:gd name="T21" fmla="*/ 269 h 816"/>
                    <a:gd name="T22" fmla="*/ 126 w 338"/>
                    <a:gd name="T23" fmla="*/ 319 h 816"/>
                    <a:gd name="T24" fmla="*/ 109 w 338"/>
                    <a:gd name="T25" fmla="*/ 366 h 816"/>
                    <a:gd name="T26" fmla="*/ 109 w 338"/>
                    <a:gd name="T27" fmla="*/ 366 h 816"/>
                    <a:gd name="T28" fmla="*/ 89 w 338"/>
                    <a:gd name="T29" fmla="*/ 419 h 816"/>
                    <a:gd name="T30" fmla="*/ 72 w 338"/>
                    <a:gd name="T31" fmla="*/ 471 h 816"/>
                    <a:gd name="T32" fmla="*/ 54 w 338"/>
                    <a:gd name="T33" fmla="*/ 526 h 816"/>
                    <a:gd name="T34" fmla="*/ 40 w 338"/>
                    <a:gd name="T35" fmla="*/ 580 h 816"/>
                    <a:gd name="T36" fmla="*/ 27 w 338"/>
                    <a:gd name="T37" fmla="*/ 635 h 816"/>
                    <a:gd name="T38" fmla="*/ 15 w 338"/>
                    <a:gd name="T39" fmla="*/ 689 h 816"/>
                    <a:gd name="T40" fmla="*/ 7 w 338"/>
                    <a:gd name="T41" fmla="*/ 744 h 816"/>
                    <a:gd name="T42" fmla="*/ 0 w 338"/>
                    <a:gd name="T43" fmla="*/ 800 h 816"/>
                    <a:gd name="T44" fmla="*/ 0 w 338"/>
                    <a:gd name="T45" fmla="*/ 800 h 816"/>
                    <a:gd name="T46" fmla="*/ 0 w 338"/>
                    <a:gd name="T47" fmla="*/ 806 h 816"/>
                    <a:gd name="T48" fmla="*/ 3 w 338"/>
                    <a:gd name="T49" fmla="*/ 812 h 816"/>
                    <a:gd name="T50" fmla="*/ 7 w 338"/>
                    <a:gd name="T51" fmla="*/ 814 h 816"/>
                    <a:gd name="T52" fmla="*/ 13 w 338"/>
                    <a:gd name="T53" fmla="*/ 816 h 816"/>
                    <a:gd name="T54" fmla="*/ 19 w 338"/>
                    <a:gd name="T55" fmla="*/ 816 h 816"/>
                    <a:gd name="T56" fmla="*/ 25 w 338"/>
                    <a:gd name="T57" fmla="*/ 814 h 816"/>
                    <a:gd name="T58" fmla="*/ 29 w 338"/>
                    <a:gd name="T59" fmla="*/ 808 h 816"/>
                    <a:gd name="T60" fmla="*/ 31 w 338"/>
                    <a:gd name="T61" fmla="*/ 802 h 816"/>
                    <a:gd name="T62" fmla="*/ 31 w 338"/>
                    <a:gd name="T63" fmla="*/ 802 h 816"/>
                    <a:gd name="T64" fmla="*/ 37 w 338"/>
                    <a:gd name="T65" fmla="*/ 750 h 816"/>
                    <a:gd name="T66" fmla="*/ 46 w 338"/>
                    <a:gd name="T67" fmla="*/ 697 h 816"/>
                    <a:gd name="T68" fmla="*/ 56 w 338"/>
                    <a:gd name="T69" fmla="*/ 645 h 816"/>
                    <a:gd name="T70" fmla="*/ 70 w 338"/>
                    <a:gd name="T71" fmla="*/ 592 h 816"/>
                    <a:gd name="T72" fmla="*/ 83 w 338"/>
                    <a:gd name="T73" fmla="*/ 541 h 816"/>
                    <a:gd name="T74" fmla="*/ 99 w 338"/>
                    <a:gd name="T75" fmla="*/ 489 h 816"/>
                    <a:gd name="T76" fmla="*/ 114 w 338"/>
                    <a:gd name="T77" fmla="*/ 438 h 816"/>
                    <a:gd name="T78" fmla="*/ 132 w 338"/>
                    <a:gd name="T79" fmla="*/ 388 h 816"/>
                    <a:gd name="T80" fmla="*/ 132 w 338"/>
                    <a:gd name="T81" fmla="*/ 388 h 816"/>
                    <a:gd name="T82" fmla="*/ 151 w 338"/>
                    <a:gd name="T83" fmla="*/ 337 h 816"/>
                    <a:gd name="T84" fmla="*/ 171 w 338"/>
                    <a:gd name="T85" fmla="*/ 286 h 816"/>
                    <a:gd name="T86" fmla="*/ 192 w 338"/>
                    <a:gd name="T87" fmla="*/ 238 h 816"/>
                    <a:gd name="T88" fmla="*/ 218 w 338"/>
                    <a:gd name="T89" fmla="*/ 189 h 816"/>
                    <a:gd name="T90" fmla="*/ 243 w 338"/>
                    <a:gd name="T91" fmla="*/ 142 h 816"/>
                    <a:gd name="T92" fmla="*/ 272 w 338"/>
                    <a:gd name="T93" fmla="*/ 98 h 816"/>
                    <a:gd name="T94" fmla="*/ 301 w 338"/>
                    <a:gd name="T95" fmla="*/ 53 h 816"/>
                    <a:gd name="T96" fmla="*/ 336 w 338"/>
                    <a:gd name="T97" fmla="*/ 10 h 816"/>
                    <a:gd name="T98" fmla="*/ 336 w 338"/>
                    <a:gd name="T99" fmla="*/ 10 h 816"/>
                    <a:gd name="T100" fmla="*/ 338 w 338"/>
                    <a:gd name="T101" fmla="*/ 8 h 816"/>
                    <a:gd name="T102" fmla="*/ 338 w 338"/>
                    <a:gd name="T103" fmla="*/ 6 h 816"/>
                    <a:gd name="T104" fmla="*/ 334 w 338"/>
                    <a:gd name="T105" fmla="*/ 2 h 816"/>
                    <a:gd name="T106" fmla="*/ 330 w 338"/>
                    <a:gd name="T107" fmla="*/ 0 h 816"/>
                    <a:gd name="T108" fmla="*/ 325 w 338"/>
                    <a:gd name="T109" fmla="*/ 0 h 816"/>
                    <a:gd name="T110" fmla="*/ 325 w 338"/>
                    <a:gd name="T111" fmla="*/ 0 h 8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338" h="816">
                      <a:moveTo>
                        <a:pt x="325" y="0"/>
                      </a:moveTo>
                      <a:lnTo>
                        <a:pt x="325" y="0"/>
                      </a:lnTo>
                      <a:lnTo>
                        <a:pt x="305" y="18"/>
                      </a:lnTo>
                      <a:lnTo>
                        <a:pt x="286" y="35"/>
                      </a:lnTo>
                      <a:lnTo>
                        <a:pt x="268" y="55"/>
                      </a:lnTo>
                      <a:lnTo>
                        <a:pt x="251" y="76"/>
                      </a:lnTo>
                      <a:lnTo>
                        <a:pt x="235" y="98"/>
                      </a:lnTo>
                      <a:lnTo>
                        <a:pt x="219" y="121"/>
                      </a:lnTo>
                      <a:lnTo>
                        <a:pt x="192" y="170"/>
                      </a:lnTo>
                      <a:lnTo>
                        <a:pt x="169" y="218"/>
                      </a:lnTo>
                      <a:lnTo>
                        <a:pt x="146" y="269"/>
                      </a:lnTo>
                      <a:lnTo>
                        <a:pt x="126" y="319"/>
                      </a:lnTo>
                      <a:lnTo>
                        <a:pt x="109" y="366"/>
                      </a:lnTo>
                      <a:lnTo>
                        <a:pt x="109" y="366"/>
                      </a:lnTo>
                      <a:lnTo>
                        <a:pt x="89" y="419"/>
                      </a:lnTo>
                      <a:lnTo>
                        <a:pt x="72" y="471"/>
                      </a:lnTo>
                      <a:lnTo>
                        <a:pt x="54" y="526"/>
                      </a:lnTo>
                      <a:lnTo>
                        <a:pt x="40" y="580"/>
                      </a:lnTo>
                      <a:lnTo>
                        <a:pt x="27" y="635"/>
                      </a:lnTo>
                      <a:lnTo>
                        <a:pt x="15" y="689"/>
                      </a:lnTo>
                      <a:lnTo>
                        <a:pt x="7" y="744"/>
                      </a:lnTo>
                      <a:lnTo>
                        <a:pt x="0" y="800"/>
                      </a:lnTo>
                      <a:lnTo>
                        <a:pt x="0" y="800"/>
                      </a:lnTo>
                      <a:lnTo>
                        <a:pt x="0" y="806"/>
                      </a:lnTo>
                      <a:lnTo>
                        <a:pt x="3" y="812"/>
                      </a:lnTo>
                      <a:lnTo>
                        <a:pt x="7" y="814"/>
                      </a:lnTo>
                      <a:lnTo>
                        <a:pt x="13" y="816"/>
                      </a:lnTo>
                      <a:lnTo>
                        <a:pt x="19" y="816"/>
                      </a:lnTo>
                      <a:lnTo>
                        <a:pt x="25" y="814"/>
                      </a:lnTo>
                      <a:lnTo>
                        <a:pt x="29" y="808"/>
                      </a:lnTo>
                      <a:lnTo>
                        <a:pt x="31" y="802"/>
                      </a:lnTo>
                      <a:lnTo>
                        <a:pt x="31" y="802"/>
                      </a:lnTo>
                      <a:lnTo>
                        <a:pt x="37" y="750"/>
                      </a:lnTo>
                      <a:lnTo>
                        <a:pt x="46" y="697"/>
                      </a:lnTo>
                      <a:lnTo>
                        <a:pt x="56" y="645"/>
                      </a:lnTo>
                      <a:lnTo>
                        <a:pt x="70" y="592"/>
                      </a:lnTo>
                      <a:lnTo>
                        <a:pt x="83" y="541"/>
                      </a:lnTo>
                      <a:lnTo>
                        <a:pt x="99" y="489"/>
                      </a:lnTo>
                      <a:lnTo>
                        <a:pt x="114" y="438"/>
                      </a:lnTo>
                      <a:lnTo>
                        <a:pt x="132" y="388"/>
                      </a:lnTo>
                      <a:lnTo>
                        <a:pt x="132" y="388"/>
                      </a:lnTo>
                      <a:lnTo>
                        <a:pt x="151" y="337"/>
                      </a:lnTo>
                      <a:lnTo>
                        <a:pt x="171" y="286"/>
                      </a:lnTo>
                      <a:lnTo>
                        <a:pt x="192" y="238"/>
                      </a:lnTo>
                      <a:lnTo>
                        <a:pt x="218" y="189"/>
                      </a:lnTo>
                      <a:lnTo>
                        <a:pt x="243" y="142"/>
                      </a:lnTo>
                      <a:lnTo>
                        <a:pt x="272" y="98"/>
                      </a:lnTo>
                      <a:lnTo>
                        <a:pt x="301" y="53"/>
                      </a:lnTo>
                      <a:lnTo>
                        <a:pt x="336" y="10"/>
                      </a:lnTo>
                      <a:lnTo>
                        <a:pt x="336" y="10"/>
                      </a:lnTo>
                      <a:lnTo>
                        <a:pt x="338" y="8"/>
                      </a:lnTo>
                      <a:lnTo>
                        <a:pt x="338" y="6"/>
                      </a:lnTo>
                      <a:lnTo>
                        <a:pt x="334" y="2"/>
                      </a:lnTo>
                      <a:lnTo>
                        <a:pt x="330" y="0"/>
                      </a:lnTo>
                      <a:lnTo>
                        <a:pt x="325" y="0"/>
                      </a:lnTo>
                      <a:lnTo>
                        <a:pt x="325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 sz="180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113" name="Freeform 17"/>
                <p:cNvSpPr/>
                <p:nvPr/>
              </p:nvSpPr>
              <p:spPr bwMode="auto">
                <a:xfrm>
                  <a:off x="1320404" y="2114161"/>
                  <a:ext cx="474663" cy="103585"/>
                </a:xfrm>
                <a:custGeom>
                  <a:avLst/>
                  <a:gdLst>
                    <a:gd name="T0" fmla="*/ 4 w 854"/>
                    <a:gd name="T1" fmla="*/ 250 h 250"/>
                    <a:gd name="T2" fmla="*/ 4 w 854"/>
                    <a:gd name="T3" fmla="*/ 250 h 250"/>
                    <a:gd name="T4" fmla="*/ 14 w 854"/>
                    <a:gd name="T5" fmla="*/ 250 h 250"/>
                    <a:gd name="T6" fmla="*/ 25 w 854"/>
                    <a:gd name="T7" fmla="*/ 250 h 250"/>
                    <a:gd name="T8" fmla="*/ 49 w 854"/>
                    <a:gd name="T9" fmla="*/ 248 h 250"/>
                    <a:gd name="T10" fmla="*/ 95 w 854"/>
                    <a:gd name="T11" fmla="*/ 238 h 250"/>
                    <a:gd name="T12" fmla="*/ 95 w 854"/>
                    <a:gd name="T13" fmla="*/ 238 h 250"/>
                    <a:gd name="T14" fmla="*/ 212 w 854"/>
                    <a:gd name="T15" fmla="*/ 215 h 250"/>
                    <a:gd name="T16" fmla="*/ 212 w 854"/>
                    <a:gd name="T17" fmla="*/ 215 h 250"/>
                    <a:gd name="T18" fmla="*/ 331 w 854"/>
                    <a:gd name="T19" fmla="*/ 189 h 250"/>
                    <a:gd name="T20" fmla="*/ 448 w 854"/>
                    <a:gd name="T21" fmla="*/ 162 h 250"/>
                    <a:gd name="T22" fmla="*/ 448 w 854"/>
                    <a:gd name="T23" fmla="*/ 162 h 250"/>
                    <a:gd name="T24" fmla="*/ 559 w 854"/>
                    <a:gd name="T25" fmla="*/ 133 h 250"/>
                    <a:gd name="T26" fmla="*/ 613 w 854"/>
                    <a:gd name="T27" fmla="*/ 115 h 250"/>
                    <a:gd name="T28" fmla="*/ 670 w 854"/>
                    <a:gd name="T29" fmla="*/ 98 h 250"/>
                    <a:gd name="T30" fmla="*/ 670 w 854"/>
                    <a:gd name="T31" fmla="*/ 98 h 250"/>
                    <a:gd name="T32" fmla="*/ 718 w 854"/>
                    <a:gd name="T33" fmla="*/ 80 h 250"/>
                    <a:gd name="T34" fmla="*/ 769 w 854"/>
                    <a:gd name="T35" fmla="*/ 63 h 250"/>
                    <a:gd name="T36" fmla="*/ 769 w 854"/>
                    <a:gd name="T37" fmla="*/ 63 h 250"/>
                    <a:gd name="T38" fmla="*/ 790 w 854"/>
                    <a:gd name="T39" fmla="*/ 53 h 250"/>
                    <a:gd name="T40" fmla="*/ 816 w 854"/>
                    <a:gd name="T41" fmla="*/ 45 h 250"/>
                    <a:gd name="T42" fmla="*/ 825 w 854"/>
                    <a:gd name="T43" fmla="*/ 39 h 250"/>
                    <a:gd name="T44" fmla="*/ 837 w 854"/>
                    <a:gd name="T45" fmla="*/ 34 h 250"/>
                    <a:gd name="T46" fmla="*/ 845 w 854"/>
                    <a:gd name="T47" fmla="*/ 26 h 250"/>
                    <a:gd name="T48" fmla="*/ 853 w 854"/>
                    <a:gd name="T49" fmla="*/ 16 h 250"/>
                    <a:gd name="T50" fmla="*/ 853 w 854"/>
                    <a:gd name="T51" fmla="*/ 16 h 250"/>
                    <a:gd name="T52" fmla="*/ 854 w 854"/>
                    <a:gd name="T53" fmla="*/ 12 h 250"/>
                    <a:gd name="T54" fmla="*/ 853 w 854"/>
                    <a:gd name="T55" fmla="*/ 6 h 250"/>
                    <a:gd name="T56" fmla="*/ 851 w 854"/>
                    <a:gd name="T57" fmla="*/ 2 h 250"/>
                    <a:gd name="T58" fmla="*/ 845 w 854"/>
                    <a:gd name="T59" fmla="*/ 0 h 250"/>
                    <a:gd name="T60" fmla="*/ 845 w 854"/>
                    <a:gd name="T61" fmla="*/ 0 h 250"/>
                    <a:gd name="T62" fmla="*/ 835 w 854"/>
                    <a:gd name="T63" fmla="*/ 0 h 250"/>
                    <a:gd name="T64" fmla="*/ 825 w 854"/>
                    <a:gd name="T65" fmla="*/ 2 h 250"/>
                    <a:gd name="T66" fmla="*/ 804 w 854"/>
                    <a:gd name="T67" fmla="*/ 10 h 250"/>
                    <a:gd name="T68" fmla="*/ 767 w 854"/>
                    <a:gd name="T69" fmla="*/ 30 h 250"/>
                    <a:gd name="T70" fmla="*/ 767 w 854"/>
                    <a:gd name="T71" fmla="*/ 30 h 250"/>
                    <a:gd name="T72" fmla="*/ 716 w 854"/>
                    <a:gd name="T73" fmla="*/ 49 h 250"/>
                    <a:gd name="T74" fmla="*/ 668 w 854"/>
                    <a:gd name="T75" fmla="*/ 67 h 250"/>
                    <a:gd name="T76" fmla="*/ 668 w 854"/>
                    <a:gd name="T77" fmla="*/ 67 h 250"/>
                    <a:gd name="T78" fmla="*/ 609 w 854"/>
                    <a:gd name="T79" fmla="*/ 86 h 250"/>
                    <a:gd name="T80" fmla="*/ 549 w 854"/>
                    <a:gd name="T81" fmla="*/ 104 h 250"/>
                    <a:gd name="T82" fmla="*/ 430 w 854"/>
                    <a:gd name="T83" fmla="*/ 135 h 250"/>
                    <a:gd name="T84" fmla="*/ 430 w 854"/>
                    <a:gd name="T85" fmla="*/ 135 h 250"/>
                    <a:gd name="T86" fmla="*/ 313 w 854"/>
                    <a:gd name="T87" fmla="*/ 162 h 250"/>
                    <a:gd name="T88" fmla="*/ 197 w 854"/>
                    <a:gd name="T89" fmla="*/ 187 h 250"/>
                    <a:gd name="T90" fmla="*/ 197 w 854"/>
                    <a:gd name="T91" fmla="*/ 187 h 250"/>
                    <a:gd name="T92" fmla="*/ 90 w 854"/>
                    <a:gd name="T93" fmla="*/ 213 h 250"/>
                    <a:gd name="T94" fmla="*/ 90 w 854"/>
                    <a:gd name="T95" fmla="*/ 213 h 250"/>
                    <a:gd name="T96" fmla="*/ 45 w 854"/>
                    <a:gd name="T97" fmla="*/ 222 h 250"/>
                    <a:gd name="T98" fmla="*/ 22 w 854"/>
                    <a:gd name="T99" fmla="*/ 230 h 250"/>
                    <a:gd name="T100" fmla="*/ 10 w 854"/>
                    <a:gd name="T101" fmla="*/ 236 h 250"/>
                    <a:gd name="T102" fmla="*/ 0 w 854"/>
                    <a:gd name="T103" fmla="*/ 242 h 250"/>
                    <a:gd name="T104" fmla="*/ 0 w 854"/>
                    <a:gd name="T105" fmla="*/ 242 h 250"/>
                    <a:gd name="T106" fmla="*/ 0 w 854"/>
                    <a:gd name="T107" fmla="*/ 244 h 250"/>
                    <a:gd name="T108" fmla="*/ 0 w 854"/>
                    <a:gd name="T109" fmla="*/ 246 h 250"/>
                    <a:gd name="T110" fmla="*/ 0 w 854"/>
                    <a:gd name="T111" fmla="*/ 248 h 250"/>
                    <a:gd name="T112" fmla="*/ 4 w 854"/>
                    <a:gd name="T113" fmla="*/ 250 h 250"/>
                    <a:gd name="T114" fmla="*/ 4 w 854"/>
                    <a:gd name="T115" fmla="*/ 250 h 2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854" h="250">
                      <a:moveTo>
                        <a:pt x="4" y="250"/>
                      </a:moveTo>
                      <a:lnTo>
                        <a:pt x="4" y="250"/>
                      </a:lnTo>
                      <a:lnTo>
                        <a:pt x="14" y="250"/>
                      </a:lnTo>
                      <a:lnTo>
                        <a:pt x="25" y="250"/>
                      </a:lnTo>
                      <a:lnTo>
                        <a:pt x="49" y="248"/>
                      </a:lnTo>
                      <a:lnTo>
                        <a:pt x="95" y="238"/>
                      </a:lnTo>
                      <a:lnTo>
                        <a:pt x="95" y="238"/>
                      </a:lnTo>
                      <a:lnTo>
                        <a:pt x="212" y="215"/>
                      </a:lnTo>
                      <a:lnTo>
                        <a:pt x="212" y="215"/>
                      </a:lnTo>
                      <a:lnTo>
                        <a:pt x="331" y="189"/>
                      </a:lnTo>
                      <a:lnTo>
                        <a:pt x="448" y="162"/>
                      </a:lnTo>
                      <a:lnTo>
                        <a:pt x="448" y="162"/>
                      </a:lnTo>
                      <a:lnTo>
                        <a:pt x="559" y="133"/>
                      </a:lnTo>
                      <a:lnTo>
                        <a:pt x="613" y="115"/>
                      </a:lnTo>
                      <a:lnTo>
                        <a:pt x="670" y="98"/>
                      </a:lnTo>
                      <a:lnTo>
                        <a:pt x="670" y="98"/>
                      </a:lnTo>
                      <a:lnTo>
                        <a:pt x="718" y="80"/>
                      </a:lnTo>
                      <a:lnTo>
                        <a:pt x="769" y="63"/>
                      </a:lnTo>
                      <a:lnTo>
                        <a:pt x="769" y="63"/>
                      </a:lnTo>
                      <a:lnTo>
                        <a:pt x="790" y="53"/>
                      </a:lnTo>
                      <a:lnTo>
                        <a:pt x="816" y="45"/>
                      </a:lnTo>
                      <a:lnTo>
                        <a:pt x="825" y="39"/>
                      </a:lnTo>
                      <a:lnTo>
                        <a:pt x="837" y="34"/>
                      </a:lnTo>
                      <a:lnTo>
                        <a:pt x="845" y="26"/>
                      </a:lnTo>
                      <a:lnTo>
                        <a:pt x="853" y="16"/>
                      </a:lnTo>
                      <a:lnTo>
                        <a:pt x="853" y="16"/>
                      </a:lnTo>
                      <a:lnTo>
                        <a:pt x="854" y="12"/>
                      </a:lnTo>
                      <a:lnTo>
                        <a:pt x="853" y="6"/>
                      </a:lnTo>
                      <a:lnTo>
                        <a:pt x="851" y="2"/>
                      </a:lnTo>
                      <a:lnTo>
                        <a:pt x="845" y="0"/>
                      </a:lnTo>
                      <a:lnTo>
                        <a:pt x="845" y="0"/>
                      </a:lnTo>
                      <a:lnTo>
                        <a:pt x="835" y="0"/>
                      </a:lnTo>
                      <a:lnTo>
                        <a:pt x="825" y="2"/>
                      </a:lnTo>
                      <a:lnTo>
                        <a:pt x="804" y="10"/>
                      </a:lnTo>
                      <a:lnTo>
                        <a:pt x="767" y="30"/>
                      </a:lnTo>
                      <a:lnTo>
                        <a:pt x="767" y="30"/>
                      </a:lnTo>
                      <a:lnTo>
                        <a:pt x="716" y="49"/>
                      </a:lnTo>
                      <a:lnTo>
                        <a:pt x="668" y="67"/>
                      </a:lnTo>
                      <a:lnTo>
                        <a:pt x="668" y="67"/>
                      </a:lnTo>
                      <a:lnTo>
                        <a:pt x="609" y="86"/>
                      </a:lnTo>
                      <a:lnTo>
                        <a:pt x="549" y="104"/>
                      </a:lnTo>
                      <a:lnTo>
                        <a:pt x="430" y="135"/>
                      </a:lnTo>
                      <a:lnTo>
                        <a:pt x="430" y="135"/>
                      </a:lnTo>
                      <a:lnTo>
                        <a:pt x="313" y="162"/>
                      </a:lnTo>
                      <a:lnTo>
                        <a:pt x="197" y="187"/>
                      </a:lnTo>
                      <a:lnTo>
                        <a:pt x="197" y="187"/>
                      </a:lnTo>
                      <a:lnTo>
                        <a:pt x="90" y="213"/>
                      </a:lnTo>
                      <a:lnTo>
                        <a:pt x="90" y="213"/>
                      </a:lnTo>
                      <a:lnTo>
                        <a:pt x="45" y="222"/>
                      </a:lnTo>
                      <a:lnTo>
                        <a:pt x="22" y="230"/>
                      </a:lnTo>
                      <a:lnTo>
                        <a:pt x="10" y="236"/>
                      </a:lnTo>
                      <a:lnTo>
                        <a:pt x="0" y="242"/>
                      </a:lnTo>
                      <a:lnTo>
                        <a:pt x="0" y="242"/>
                      </a:lnTo>
                      <a:lnTo>
                        <a:pt x="0" y="244"/>
                      </a:lnTo>
                      <a:lnTo>
                        <a:pt x="0" y="246"/>
                      </a:lnTo>
                      <a:lnTo>
                        <a:pt x="0" y="248"/>
                      </a:lnTo>
                      <a:lnTo>
                        <a:pt x="4" y="250"/>
                      </a:lnTo>
                      <a:lnTo>
                        <a:pt x="4" y="25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 sz="180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114" name="Freeform 18"/>
                <p:cNvSpPr/>
                <p:nvPr/>
              </p:nvSpPr>
              <p:spPr bwMode="auto">
                <a:xfrm>
                  <a:off x="1512491" y="1948664"/>
                  <a:ext cx="438150" cy="100013"/>
                </a:xfrm>
                <a:custGeom>
                  <a:avLst/>
                  <a:gdLst>
                    <a:gd name="T0" fmla="*/ 9 w 788"/>
                    <a:gd name="T1" fmla="*/ 240 h 240"/>
                    <a:gd name="T2" fmla="*/ 9 w 788"/>
                    <a:gd name="T3" fmla="*/ 240 h 240"/>
                    <a:gd name="T4" fmla="*/ 107 w 788"/>
                    <a:gd name="T5" fmla="*/ 203 h 240"/>
                    <a:gd name="T6" fmla="*/ 157 w 788"/>
                    <a:gd name="T7" fmla="*/ 187 h 240"/>
                    <a:gd name="T8" fmla="*/ 206 w 788"/>
                    <a:gd name="T9" fmla="*/ 172 h 240"/>
                    <a:gd name="T10" fmla="*/ 206 w 788"/>
                    <a:gd name="T11" fmla="*/ 172 h 240"/>
                    <a:gd name="T12" fmla="*/ 258 w 788"/>
                    <a:gd name="T13" fmla="*/ 160 h 240"/>
                    <a:gd name="T14" fmla="*/ 309 w 788"/>
                    <a:gd name="T15" fmla="*/ 148 h 240"/>
                    <a:gd name="T16" fmla="*/ 412 w 788"/>
                    <a:gd name="T17" fmla="*/ 127 h 240"/>
                    <a:gd name="T18" fmla="*/ 412 w 788"/>
                    <a:gd name="T19" fmla="*/ 127 h 240"/>
                    <a:gd name="T20" fmla="*/ 515 w 788"/>
                    <a:gd name="T21" fmla="*/ 106 h 240"/>
                    <a:gd name="T22" fmla="*/ 566 w 788"/>
                    <a:gd name="T23" fmla="*/ 96 h 240"/>
                    <a:gd name="T24" fmla="*/ 618 w 788"/>
                    <a:gd name="T25" fmla="*/ 82 h 240"/>
                    <a:gd name="T26" fmla="*/ 618 w 788"/>
                    <a:gd name="T27" fmla="*/ 82 h 240"/>
                    <a:gd name="T28" fmla="*/ 659 w 788"/>
                    <a:gd name="T29" fmla="*/ 70 h 240"/>
                    <a:gd name="T30" fmla="*/ 700 w 788"/>
                    <a:gd name="T31" fmla="*/ 57 h 240"/>
                    <a:gd name="T32" fmla="*/ 700 w 788"/>
                    <a:gd name="T33" fmla="*/ 57 h 240"/>
                    <a:gd name="T34" fmla="*/ 722 w 788"/>
                    <a:gd name="T35" fmla="*/ 51 h 240"/>
                    <a:gd name="T36" fmla="*/ 745 w 788"/>
                    <a:gd name="T37" fmla="*/ 43 h 240"/>
                    <a:gd name="T38" fmla="*/ 766 w 788"/>
                    <a:gd name="T39" fmla="*/ 34 h 240"/>
                    <a:gd name="T40" fmla="*/ 776 w 788"/>
                    <a:gd name="T41" fmla="*/ 26 h 240"/>
                    <a:gd name="T42" fmla="*/ 784 w 788"/>
                    <a:gd name="T43" fmla="*/ 20 h 240"/>
                    <a:gd name="T44" fmla="*/ 784 w 788"/>
                    <a:gd name="T45" fmla="*/ 20 h 240"/>
                    <a:gd name="T46" fmla="*/ 788 w 788"/>
                    <a:gd name="T47" fmla="*/ 12 h 240"/>
                    <a:gd name="T48" fmla="*/ 788 w 788"/>
                    <a:gd name="T49" fmla="*/ 6 h 240"/>
                    <a:gd name="T50" fmla="*/ 782 w 788"/>
                    <a:gd name="T51" fmla="*/ 2 h 240"/>
                    <a:gd name="T52" fmla="*/ 776 w 788"/>
                    <a:gd name="T53" fmla="*/ 0 h 240"/>
                    <a:gd name="T54" fmla="*/ 776 w 788"/>
                    <a:gd name="T55" fmla="*/ 0 h 240"/>
                    <a:gd name="T56" fmla="*/ 766 w 788"/>
                    <a:gd name="T57" fmla="*/ 0 h 240"/>
                    <a:gd name="T58" fmla="*/ 757 w 788"/>
                    <a:gd name="T59" fmla="*/ 4 h 240"/>
                    <a:gd name="T60" fmla="*/ 737 w 788"/>
                    <a:gd name="T61" fmla="*/ 10 h 240"/>
                    <a:gd name="T62" fmla="*/ 698 w 788"/>
                    <a:gd name="T63" fmla="*/ 28 h 240"/>
                    <a:gd name="T64" fmla="*/ 698 w 788"/>
                    <a:gd name="T65" fmla="*/ 28 h 240"/>
                    <a:gd name="T66" fmla="*/ 644 w 788"/>
                    <a:gd name="T67" fmla="*/ 45 h 240"/>
                    <a:gd name="T68" fmla="*/ 589 w 788"/>
                    <a:gd name="T69" fmla="*/ 59 h 240"/>
                    <a:gd name="T70" fmla="*/ 589 w 788"/>
                    <a:gd name="T71" fmla="*/ 59 h 240"/>
                    <a:gd name="T72" fmla="*/ 539 w 788"/>
                    <a:gd name="T73" fmla="*/ 72 h 240"/>
                    <a:gd name="T74" fmla="*/ 486 w 788"/>
                    <a:gd name="T75" fmla="*/ 84 h 240"/>
                    <a:gd name="T76" fmla="*/ 383 w 788"/>
                    <a:gd name="T77" fmla="*/ 106 h 240"/>
                    <a:gd name="T78" fmla="*/ 383 w 788"/>
                    <a:gd name="T79" fmla="*/ 106 h 240"/>
                    <a:gd name="T80" fmla="*/ 286 w 788"/>
                    <a:gd name="T81" fmla="*/ 125 h 240"/>
                    <a:gd name="T82" fmla="*/ 237 w 788"/>
                    <a:gd name="T83" fmla="*/ 135 h 240"/>
                    <a:gd name="T84" fmla="*/ 186 w 788"/>
                    <a:gd name="T85" fmla="*/ 148 h 240"/>
                    <a:gd name="T86" fmla="*/ 138 w 788"/>
                    <a:gd name="T87" fmla="*/ 162 h 240"/>
                    <a:gd name="T88" fmla="*/ 89 w 788"/>
                    <a:gd name="T89" fmla="*/ 179 h 240"/>
                    <a:gd name="T90" fmla="*/ 44 w 788"/>
                    <a:gd name="T91" fmla="*/ 201 h 240"/>
                    <a:gd name="T92" fmla="*/ 23 w 788"/>
                    <a:gd name="T93" fmla="*/ 215 h 240"/>
                    <a:gd name="T94" fmla="*/ 1 w 788"/>
                    <a:gd name="T95" fmla="*/ 226 h 240"/>
                    <a:gd name="T96" fmla="*/ 1 w 788"/>
                    <a:gd name="T97" fmla="*/ 226 h 240"/>
                    <a:gd name="T98" fmla="*/ 0 w 788"/>
                    <a:gd name="T99" fmla="*/ 228 h 240"/>
                    <a:gd name="T100" fmla="*/ 0 w 788"/>
                    <a:gd name="T101" fmla="*/ 232 h 240"/>
                    <a:gd name="T102" fmla="*/ 0 w 788"/>
                    <a:gd name="T103" fmla="*/ 236 h 240"/>
                    <a:gd name="T104" fmla="*/ 5 w 788"/>
                    <a:gd name="T105" fmla="*/ 240 h 240"/>
                    <a:gd name="T106" fmla="*/ 9 w 788"/>
                    <a:gd name="T107" fmla="*/ 240 h 240"/>
                    <a:gd name="T108" fmla="*/ 9 w 788"/>
                    <a:gd name="T109" fmla="*/ 240 h 2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788" h="240">
                      <a:moveTo>
                        <a:pt x="9" y="240"/>
                      </a:moveTo>
                      <a:lnTo>
                        <a:pt x="9" y="240"/>
                      </a:lnTo>
                      <a:lnTo>
                        <a:pt x="107" y="203"/>
                      </a:lnTo>
                      <a:lnTo>
                        <a:pt x="157" y="187"/>
                      </a:lnTo>
                      <a:lnTo>
                        <a:pt x="206" y="172"/>
                      </a:lnTo>
                      <a:lnTo>
                        <a:pt x="206" y="172"/>
                      </a:lnTo>
                      <a:lnTo>
                        <a:pt x="258" y="160"/>
                      </a:lnTo>
                      <a:lnTo>
                        <a:pt x="309" y="148"/>
                      </a:lnTo>
                      <a:lnTo>
                        <a:pt x="412" y="127"/>
                      </a:lnTo>
                      <a:lnTo>
                        <a:pt x="412" y="127"/>
                      </a:lnTo>
                      <a:lnTo>
                        <a:pt x="515" y="106"/>
                      </a:lnTo>
                      <a:lnTo>
                        <a:pt x="566" y="96"/>
                      </a:lnTo>
                      <a:lnTo>
                        <a:pt x="618" y="82"/>
                      </a:lnTo>
                      <a:lnTo>
                        <a:pt x="618" y="82"/>
                      </a:lnTo>
                      <a:lnTo>
                        <a:pt x="659" y="70"/>
                      </a:lnTo>
                      <a:lnTo>
                        <a:pt x="700" y="57"/>
                      </a:lnTo>
                      <a:lnTo>
                        <a:pt x="700" y="57"/>
                      </a:lnTo>
                      <a:lnTo>
                        <a:pt x="722" y="51"/>
                      </a:lnTo>
                      <a:lnTo>
                        <a:pt x="745" y="43"/>
                      </a:lnTo>
                      <a:lnTo>
                        <a:pt x="766" y="34"/>
                      </a:lnTo>
                      <a:lnTo>
                        <a:pt x="776" y="26"/>
                      </a:lnTo>
                      <a:lnTo>
                        <a:pt x="784" y="20"/>
                      </a:lnTo>
                      <a:lnTo>
                        <a:pt x="784" y="20"/>
                      </a:lnTo>
                      <a:lnTo>
                        <a:pt x="788" y="12"/>
                      </a:lnTo>
                      <a:lnTo>
                        <a:pt x="788" y="6"/>
                      </a:lnTo>
                      <a:lnTo>
                        <a:pt x="782" y="2"/>
                      </a:lnTo>
                      <a:lnTo>
                        <a:pt x="776" y="0"/>
                      </a:lnTo>
                      <a:lnTo>
                        <a:pt x="776" y="0"/>
                      </a:lnTo>
                      <a:lnTo>
                        <a:pt x="766" y="0"/>
                      </a:lnTo>
                      <a:lnTo>
                        <a:pt x="757" y="4"/>
                      </a:lnTo>
                      <a:lnTo>
                        <a:pt x="737" y="10"/>
                      </a:lnTo>
                      <a:lnTo>
                        <a:pt x="698" y="28"/>
                      </a:lnTo>
                      <a:lnTo>
                        <a:pt x="698" y="28"/>
                      </a:lnTo>
                      <a:lnTo>
                        <a:pt x="644" y="45"/>
                      </a:lnTo>
                      <a:lnTo>
                        <a:pt x="589" y="59"/>
                      </a:lnTo>
                      <a:lnTo>
                        <a:pt x="589" y="59"/>
                      </a:lnTo>
                      <a:lnTo>
                        <a:pt x="539" y="72"/>
                      </a:lnTo>
                      <a:lnTo>
                        <a:pt x="486" y="84"/>
                      </a:lnTo>
                      <a:lnTo>
                        <a:pt x="383" y="106"/>
                      </a:lnTo>
                      <a:lnTo>
                        <a:pt x="383" y="106"/>
                      </a:lnTo>
                      <a:lnTo>
                        <a:pt x="286" y="125"/>
                      </a:lnTo>
                      <a:lnTo>
                        <a:pt x="237" y="135"/>
                      </a:lnTo>
                      <a:lnTo>
                        <a:pt x="186" y="148"/>
                      </a:lnTo>
                      <a:lnTo>
                        <a:pt x="138" y="162"/>
                      </a:lnTo>
                      <a:lnTo>
                        <a:pt x="89" y="179"/>
                      </a:lnTo>
                      <a:lnTo>
                        <a:pt x="44" y="201"/>
                      </a:lnTo>
                      <a:lnTo>
                        <a:pt x="23" y="215"/>
                      </a:lnTo>
                      <a:lnTo>
                        <a:pt x="1" y="226"/>
                      </a:lnTo>
                      <a:lnTo>
                        <a:pt x="1" y="226"/>
                      </a:lnTo>
                      <a:lnTo>
                        <a:pt x="0" y="228"/>
                      </a:lnTo>
                      <a:lnTo>
                        <a:pt x="0" y="232"/>
                      </a:lnTo>
                      <a:lnTo>
                        <a:pt x="0" y="236"/>
                      </a:lnTo>
                      <a:lnTo>
                        <a:pt x="5" y="240"/>
                      </a:lnTo>
                      <a:lnTo>
                        <a:pt x="9" y="240"/>
                      </a:lnTo>
                      <a:lnTo>
                        <a:pt x="9" y="24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 sz="180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115" name="Freeform 19"/>
                <p:cNvSpPr/>
                <p:nvPr/>
              </p:nvSpPr>
              <p:spPr bwMode="auto">
                <a:xfrm>
                  <a:off x="1823641" y="1815314"/>
                  <a:ext cx="317500" cy="52388"/>
                </a:xfrm>
                <a:custGeom>
                  <a:avLst/>
                  <a:gdLst>
                    <a:gd name="T0" fmla="*/ 6 w 570"/>
                    <a:gd name="T1" fmla="*/ 127 h 127"/>
                    <a:gd name="T2" fmla="*/ 6 w 570"/>
                    <a:gd name="T3" fmla="*/ 127 h 127"/>
                    <a:gd name="T4" fmla="*/ 41 w 570"/>
                    <a:gd name="T5" fmla="*/ 127 h 127"/>
                    <a:gd name="T6" fmla="*/ 74 w 570"/>
                    <a:gd name="T7" fmla="*/ 125 h 127"/>
                    <a:gd name="T8" fmla="*/ 107 w 570"/>
                    <a:gd name="T9" fmla="*/ 121 h 127"/>
                    <a:gd name="T10" fmla="*/ 142 w 570"/>
                    <a:gd name="T11" fmla="*/ 115 h 127"/>
                    <a:gd name="T12" fmla="*/ 208 w 570"/>
                    <a:gd name="T13" fmla="*/ 103 h 127"/>
                    <a:gd name="T14" fmla="*/ 274 w 570"/>
                    <a:gd name="T15" fmla="*/ 92 h 127"/>
                    <a:gd name="T16" fmla="*/ 274 w 570"/>
                    <a:gd name="T17" fmla="*/ 92 h 127"/>
                    <a:gd name="T18" fmla="*/ 346 w 570"/>
                    <a:gd name="T19" fmla="*/ 78 h 127"/>
                    <a:gd name="T20" fmla="*/ 418 w 570"/>
                    <a:gd name="T21" fmla="*/ 64 h 127"/>
                    <a:gd name="T22" fmla="*/ 489 w 570"/>
                    <a:gd name="T23" fmla="*/ 47 h 127"/>
                    <a:gd name="T24" fmla="*/ 559 w 570"/>
                    <a:gd name="T25" fmla="*/ 29 h 127"/>
                    <a:gd name="T26" fmla="*/ 559 w 570"/>
                    <a:gd name="T27" fmla="*/ 29 h 127"/>
                    <a:gd name="T28" fmla="*/ 564 w 570"/>
                    <a:gd name="T29" fmla="*/ 26 h 127"/>
                    <a:gd name="T30" fmla="*/ 568 w 570"/>
                    <a:gd name="T31" fmla="*/ 22 h 127"/>
                    <a:gd name="T32" fmla="*/ 570 w 570"/>
                    <a:gd name="T33" fmla="*/ 16 h 127"/>
                    <a:gd name="T34" fmla="*/ 570 w 570"/>
                    <a:gd name="T35" fmla="*/ 10 h 127"/>
                    <a:gd name="T36" fmla="*/ 568 w 570"/>
                    <a:gd name="T37" fmla="*/ 6 h 127"/>
                    <a:gd name="T38" fmla="*/ 564 w 570"/>
                    <a:gd name="T39" fmla="*/ 2 h 127"/>
                    <a:gd name="T40" fmla="*/ 561 w 570"/>
                    <a:gd name="T41" fmla="*/ 0 h 127"/>
                    <a:gd name="T42" fmla="*/ 553 w 570"/>
                    <a:gd name="T43" fmla="*/ 0 h 127"/>
                    <a:gd name="T44" fmla="*/ 553 w 570"/>
                    <a:gd name="T45" fmla="*/ 0 h 127"/>
                    <a:gd name="T46" fmla="*/ 487 w 570"/>
                    <a:gd name="T47" fmla="*/ 18 h 127"/>
                    <a:gd name="T48" fmla="*/ 418 w 570"/>
                    <a:gd name="T49" fmla="*/ 35 h 127"/>
                    <a:gd name="T50" fmla="*/ 352 w 570"/>
                    <a:gd name="T51" fmla="*/ 49 h 127"/>
                    <a:gd name="T52" fmla="*/ 284 w 570"/>
                    <a:gd name="T53" fmla="*/ 62 h 127"/>
                    <a:gd name="T54" fmla="*/ 284 w 570"/>
                    <a:gd name="T55" fmla="*/ 62 h 127"/>
                    <a:gd name="T56" fmla="*/ 214 w 570"/>
                    <a:gd name="T57" fmla="*/ 74 h 127"/>
                    <a:gd name="T58" fmla="*/ 144 w 570"/>
                    <a:gd name="T59" fmla="*/ 84 h 127"/>
                    <a:gd name="T60" fmla="*/ 74 w 570"/>
                    <a:gd name="T61" fmla="*/ 96 h 127"/>
                    <a:gd name="T62" fmla="*/ 39 w 570"/>
                    <a:gd name="T63" fmla="*/ 103 h 127"/>
                    <a:gd name="T64" fmla="*/ 6 w 570"/>
                    <a:gd name="T65" fmla="*/ 113 h 127"/>
                    <a:gd name="T66" fmla="*/ 6 w 570"/>
                    <a:gd name="T67" fmla="*/ 113 h 127"/>
                    <a:gd name="T68" fmla="*/ 2 w 570"/>
                    <a:gd name="T69" fmla="*/ 115 h 127"/>
                    <a:gd name="T70" fmla="*/ 0 w 570"/>
                    <a:gd name="T71" fmla="*/ 121 h 127"/>
                    <a:gd name="T72" fmla="*/ 2 w 570"/>
                    <a:gd name="T73" fmla="*/ 125 h 127"/>
                    <a:gd name="T74" fmla="*/ 6 w 570"/>
                    <a:gd name="T75" fmla="*/ 127 h 127"/>
                    <a:gd name="T76" fmla="*/ 6 w 570"/>
                    <a:gd name="T77" fmla="*/ 127 h 1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570" h="127">
                      <a:moveTo>
                        <a:pt x="6" y="127"/>
                      </a:moveTo>
                      <a:lnTo>
                        <a:pt x="6" y="127"/>
                      </a:lnTo>
                      <a:lnTo>
                        <a:pt x="41" y="127"/>
                      </a:lnTo>
                      <a:lnTo>
                        <a:pt x="74" y="125"/>
                      </a:lnTo>
                      <a:lnTo>
                        <a:pt x="107" y="121"/>
                      </a:lnTo>
                      <a:lnTo>
                        <a:pt x="142" y="115"/>
                      </a:lnTo>
                      <a:lnTo>
                        <a:pt x="208" y="103"/>
                      </a:lnTo>
                      <a:lnTo>
                        <a:pt x="274" y="92"/>
                      </a:lnTo>
                      <a:lnTo>
                        <a:pt x="274" y="92"/>
                      </a:lnTo>
                      <a:lnTo>
                        <a:pt x="346" y="78"/>
                      </a:lnTo>
                      <a:lnTo>
                        <a:pt x="418" y="64"/>
                      </a:lnTo>
                      <a:lnTo>
                        <a:pt x="489" y="47"/>
                      </a:lnTo>
                      <a:lnTo>
                        <a:pt x="559" y="29"/>
                      </a:lnTo>
                      <a:lnTo>
                        <a:pt x="559" y="29"/>
                      </a:lnTo>
                      <a:lnTo>
                        <a:pt x="564" y="26"/>
                      </a:lnTo>
                      <a:lnTo>
                        <a:pt x="568" y="22"/>
                      </a:lnTo>
                      <a:lnTo>
                        <a:pt x="570" y="16"/>
                      </a:lnTo>
                      <a:lnTo>
                        <a:pt x="570" y="10"/>
                      </a:lnTo>
                      <a:lnTo>
                        <a:pt x="568" y="6"/>
                      </a:lnTo>
                      <a:lnTo>
                        <a:pt x="564" y="2"/>
                      </a:lnTo>
                      <a:lnTo>
                        <a:pt x="561" y="0"/>
                      </a:lnTo>
                      <a:lnTo>
                        <a:pt x="553" y="0"/>
                      </a:lnTo>
                      <a:lnTo>
                        <a:pt x="553" y="0"/>
                      </a:lnTo>
                      <a:lnTo>
                        <a:pt x="487" y="18"/>
                      </a:lnTo>
                      <a:lnTo>
                        <a:pt x="418" y="35"/>
                      </a:lnTo>
                      <a:lnTo>
                        <a:pt x="352" y="49"/>
                      </a:lnTo>
                      <a:lnTo>
                        <a:pt x="284" y="62"/>
                      </a:lnTo>
                      <a:lnTo>
                        <a:pt x="284" y="62"/>
                      </a:lnTo>
                      <a:lnTo>
                        <a:pt x="214" y="74"/>
                      </a:lnTo>
                      <a:lnTo>
                        <a:pt x="144" y="84"/>
                      </a:lnTo>
                      <a:lnTo>
                        <a:pt x="74" y="96"/>
                      </a:lnTo>
                      <a:lnTo>
                        <a:pt x="39" y="103"/>
                      </a:lnTo>
                      <a:lnTo>
                        <a:pt x="6" y="113"/>
                      </a:lnTo>
                      <a:lnTo>
                        <a:pt x="6" y="113"/>
                      </a:lnTo>
                      <a:lnTo>
                        <a:pt x="2" y="115"/>
                      </a:lnTo>
                      <a:lnTo>
                        <a:pt x="0" y="121"/>
                      </a:lnTo>
                      <a:lnTo>
                        <a:pt x="2" y="125"/>
                      </a:lnTo>
                      <a:lnTo>
                        <a:pt x="6" y="127"/>
                      </a:lnTo>
                      <a:lnTo>
                        <a:pt x="6" y="12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 sz="180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</p:grpSp>
        </p:grpSp>
        <p:cxnSp>
          <p:nvCxnSpPr>
            <p:cNvPr id="116" name="直接连接符 115"/>
            <p:cNvCxnSpPr/>
            <p:nvPr/>
          </p:nvCxnSpPr>
          <p:spPr>
            <a:xfrm>
              <a:off x="1443" y="3699"/>
              <a:ext cx="16441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7" name="矩形 116"/>
            <p:cNvSpPr/>
            <p:nvPr/>
          </p:nvSpPr>
          <p:spPr>
            <a:xfrm>
              <a:off x="3193" y="2817"/>
              <a:ext cx="14691" cy="861"/>
            </a:xfrm>
            <a:prstGeom prst="rect">
              <a:avLst/>
            </a:prstGeom>
          </p:spPr>
          <p:txBody>
            <a:bodyPr wrap="square" anchor="ctr" anchorCtr="0">
              <a:noAutofit/>
            </a:bodyPr>
            <a:lstStyle/>
            <a:p>
              <a:pPr algn="just">
                <a:defRPr/>
              </a:pPr>
              <a:r>
                <a:rPr lang="zh-CN" altLang="en-US" sz="2400" b="1" dirty="0">
                  <a:solidFill>
                    <a:srgbClr val="FF7F7F"/>
                  </a:solidFill>
                  <a:latin typeface="微软雅黑" panose="020B0503020204020204" charset="-122"/>
                  <a:ea typeface="微软雅黑" panose="020B0503020204020204" charset="-122"/>
                </a:rPr>
                <a:t>二、日光浴</a:t>
              </a:r>
              <a:endParaRPr lang="zh-CN" altLang="en-US" sz="2400" b="1" dirty="0">
                <a:solidFill>
                  <a:srgbClr val="FF7F7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151" name="文本框 164"/>
          <p:cNvSpPr txBox="1"/>
          <p:nvPr/>
        </p:nvSpPr>
        <p:spPr>
          <a:xfrm>
            <a:off x="875665" y="2073910"/>
            <a:ext cx="10440035" cy="21685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7200" algn="just" fontAlgn="auto">
              <a:lnSpc>
                <a:spcPct val="150000"/>
              </a:lnSpc>
              <a:defRPr/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kern="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日光中的红、紫外线可促进小儿心肺功能及生长发育，预防佝偻病。宜在气温 22℃以上且无大风时进行。以早餐后 1 ～ 1.5 小时为最佳。小儿应躺在树荫或凉棚下，头戴白帽，眼戴遮阳镜。先晒背部，再晒身体两侧，最后晒胸腹部。开始时每侧晒半分钟，以后逐渐增加，但每次日光浴时间不超过 30 分钟。日光浴时应避免日光直射，观察小儿的反应，若出现头晕、头痛、虚弱、出汗过多、脉搏增快等情况，应限制日光照射或停止进行。</a:t>
            </a:r>
            <a:endParaRPr lang="zh-CN" altLang="en-US" kern="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9" advTm="2293">
        <p:comb/>
      </p:transition>
    </mc:Choice>
    <mc:Fallback>
      <p:transition advTm="2293">
        <p:comb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875665" y="845820"/>
            <a:ext cx="10440035" cy="858520"/>
            <a:chOff x="1443" y="2347"/>
            <a:chExt cx="16441" cy="1352"/>
          </a:xfrm>
        </p:grpSpPr>
        <p:sp>
          <p:nvSpPr>
            <p:cNvPr id="106" name="Freeform 12"/>
            <p:cNvSpPr/>
            <p:nvPr/>
          </p:nvSpPr>
          <p:spPr bwMode="auto">
            <a:xfrm>
              <a:off x="1443" y="2347"/>
              <a:ext cx="1750" cy="1352"/>
            </a:xfrm>
            <a:custGeom>
              <a:avLst/>
              <a:gdLst>
                <a:gd name="T0" fmla="*/ 2147483646 w 1999"/>
                <a:gd name="T1" fmla="*/ 2147483646 h 2057"/>
                <a:gd name="T2" fmla="*/ 2147483646 w 1999"/>
                <a:gd name="T3" fmla="*/ 2147483646 h 2057"/>
                <a:gd name="T4" fmla="*/ 2147483646 w 1999"/>
                <a:gd name="T5" fmla="*/ 2147483646 h 2057"/>
                <a:gd name="T6" fmla="*/ 2147483646 w 1999"/>
                <a:gd name="T7" fmla="*/ 2147483646 h 2057"/>
                <a:gd name="T8" fmla="*/ 2147483646 w 1999"/>
                <a:gd name="T9" fmla="*/ 2147483646 h 2057"/>
                <a:gd name="T10" fmla="*/ 2147483646 w 1999"/>
                <a:gd name="T11" fmla="*/ 2147483646 h 2057"/>
                <a:gd name="T12" fmla="*/ 2147483646 w 1999"/>
                <a:gd name="T13" fmla="*/ 2147483646 h 2057"/>
                <a:gd name="T14" fmla="*/ 2147483646 w 1999"/>
                <a:gd name="T15" fmla="*/ 2147483646 h 2057"/>
                <a:gd name="T16" fmla="*/ 2147483646 w 1999"/>
                <a:gd name="T17" fmla="*/ 2147483646 h 2057"/>
                <a:gd name="T18" fmla="*/ 2147483646 w 1999"/>
                <a:gd name="T19" fmla="*/ 2147483646 h 2057"/>
                <a:gd name="T20" fmla="*/ 2147483646 w 1999"/>
                <a:gd name="T21" fmla="*/ 2147483646 h 2057"/>
                <a:gd name="T22" fmla="*/ 2147483646 w 1999"/>
                <a:gd name="T23" fmla="*/ 2147483646 h 2057"/>
                <a:gd name="T24" fmla="*/ 2147483646 w 1999"/>
                <a:gd name="T25" fmla="*/ 2147483646 h 2057"/>
                <a:gd name="T26" fmla="*/ 2147483646 w 1999"/>
                <a:gd name="T27" fmla="*/ 2147483646 h 2057"/>
                <a:gd name="T28" fmla="*/ 2147483646 w 1999"/>
                <a:gd name="T29" fmla="*/ 2147483646 h 2057"/>
                <a:gd name="T30" fmla="*/ 2147483646 w 1999"/>
                <a:gd name="T31" fmla="*/ 2147483646 h 2057"/>
                <a:gd name="T32" fmla="*/ 2147483646 w 1999"/>
                <a:gd name="T33" fmla="*/ 2147483646 h 2057"/>
                <a:gd name="T34" fmla="*/ 2147483646 w 1999"/>
                <a:gd name="T35" fmla="*/ 2147483646 h 2057"/>
                <a:gd name="T36" fmla="*/ 2147483646 w 1999"/>
                <a:gd name="T37" fmla="*/ 2147483646 h 2057"/>
                <a:gd name="T38" fmla="*/ 2147483646 w 1999"/>
                <a:gd name="T39" fmla="*/ 2147483646 h 2057"/>
                <a:gd name="T40" fmla="*/ 2147483646 w 1999"/>
                <a:gd name="T41" fmla="*/ 2147483646 h 2057"/>
                <a:gd name="T42" fmla="*/ 2147483646 w 1999"/>
                <a:gd name="T43" fmla="*/ 2147483646 h 2057"/>
                <a:gd name="T44" fmla="*/ 2147483646 w 1999"/>
                <a:gd name="T45" fmla="*/ 2147483646 h 2057"/>
                <a:gd name="T46" fmla="*/ 2147483646 w 1999"/>
                <a:gd name="T47" fmla="*/ 2147483646 h 2057"/>
                <a:gd name="T48" fmla="*/ 2147483646 w 1999"/>
                <a:gd name="T49" fmla="*/ 2147483646 h 2057"/>
                <a:gd name="T50" fmla="*/ 2147483646 w 1999"/>
                <a:gd name="T51" fmla="*/ 2147483646 h 2057"/>
                <a:gd name="T52" fmla="*/ 2147483646 w 1999"/>
                <a:gd name="T53" fmla="*/ 2147483646 h 2057"/>
                <a:gd name="T54" fmla="*/ 2147483646 w 1999"/>
                <a:gd name="T55" fmla="*/ 2147483646 h 2057"/>
                <a:gd name="T56" fmla="*/ 2147483646 w 1999"/>
                <a:gd name="T57" fmla="*/ 2147483646 h 2057"/>
                <a:gd name="T58" fmla="*/ 2147483646 w 1999"/>
                <a:gd name="T59" fmla="*/ 2147483646 h 2057"/>
                <a:gd name="T60" fmla="*/ 2147483646 w 1999"/>
                <a:gd name="T61" fmla="*/ 2147483646 h 2057"/>
                <a:gd name="T62" fmla="*/ 2147483646 w 1999"/>
                <a:gd name="T63" fmla="*/ 2147483646 h 2057"/>
                <a:gd name="T64" fmla="*/ 2147483646 w 1999"/>
                <a:gd name="T65" fmla="*/ 2147483646 h 2057"/>
                <a:gd name="T66" fmla="*/ 2147483646 w 1999"/>
                <a:gd name="T67" fmla="*/ 2147483646 h 2057"/>
                <a:gd name="T68" fmla="*/ 2147483646 w 1999"/>
                <a:gd name="T69" fmla="*/ 2147483646 h 2057"/>
                <a:gd name="T70" fmla="*/ 2147483646 w 1999"/>
                <a:gd name="T71" fmla="*/ 2147483646 h 2057"/>
                <a:gd name="T72" fmla="*/ 2147483646 w 1999"/>
                <a:gd name="T73" fmla="*/ 2147483646 h 2057"/>
                <a:gd name="T74" fmla="*/ 2147483646 w 1999"/>
                <a:gd name="T75" fmla="*/ 2147483646 h 2057"/>
                <a:gd name="T76" fmla="*/ 2147483646 w 1999"/>
                <a:gd name="T77" fmla="*/ 2147483646 h 2057"/>
                <a:gd name="T78" fmla="*/ 2147483646 w 1999"/>
                <a:gd name="T79" fmla="*/ 2147483646 h 2057"/>
                <a:gd name="T80" fmla="*/ 2147483646 w 1999"/>
                <a:gd name="T81" fmla="*/ 2147483646 h 2057"/>
                <a:gd name="T82" fmla="*/ 2147483646 w 1999"/>
                <a:gd name="T83" fmla="*/ 2147483646 h 2057"/>
                <a:gd name="T84" fmla="*/ 2147483646 w 1999"/>
                <a:gd name="T85" fmla="*/ 2147483646 h 2057"/>
                <a:gd name="T86" fmla="*/ 2147483646 w 1999"/>
                <a:gd name="T87" fmla="*/ 2147483646 h 2057"/>
                <a:gd name="T88" fmla="*/ 2147483646 w 1999"/>
                <a:gd name="T89" fmla="*/ 2147483646 h 2057"/>
                <a:gd name="T90" fmla="*/ 2147483646 w 1999"/>
                <a:gd name="T91" fmla="*/ 2147483646 h 2057"/>
                <a:gd name="T92" fmla="*/ 2147483646 w 1999"/>
                <a:gd name="T93" fmla="*/ 2147483646 h 2057"/>
                <a:gd name="T94" fmla="*/ 2147483646 w 1999"/>
                <a:gd name="T95" fmla="*/ 2147483646 h 2057"/>
                <a:gd name="T96" fmla="*/ 2147483646 w 1999"/>
                <a:gd name="T97" fmla="*/ 2147483646 h 2057"/>
                <a:gd name="T98" fmla="*/ 2147483646 w 1999"/>
                <a:gd name="T99" fmla="*/ 2147483646 h 2057"/>
                <a:gd name="T100" fmla="*/ 2147483646 w 1999"/>
                <a:gd name="T101" fmla="*/ 2147483646 h 2057"/>
                <a:gd name="T102" fmla="*/ 2147483646 w 1999"/>
                <a:gd name="T103" fmla="*/ 2147483646 h 2057"/>
                <a:gd name="T104" fmla="*/ 2147483646 w 1999"/>
                <a:gd name="T105" fmla="*/ 2147483646 h 2057"/>
                <a:gd name="T106" fmla="*/ 2147483646 w 1999"/>
                <a:gd name="T107" fmla="*/ 2147483646 h 2057"/>
                <a:gd name="T108" fmla="*/ 0 w 1999"/>
                <a:gd name="T109" fmla="*/ 2147483646 h 2057"/>
                <a:gd name="T110" fmla="*/ 2147483646 w 1999"/>
                <a:gd name="T111" fmla="*/ 2147483646 h 2057"/>
                <a:gd name="T112" fmla="*/ 2147483646 w 1999"/>
                <a:gd name="T113" fmla="*/ 2147483646 h 2057"/>
                <a:gd name="T114" fmla="*/ 2147483646 w 1999"/>
                <a:gd name="T115" fmla="*/ 2147483646 h 2057"/>
                <a:gd name="T116" fmla="*/ 2147483646 w 1999"/>
                <a:gd name="T117" fmla="*/ 2147483646 h 2057"/>
                <a:gd name="T118" fmla="*/ 2147483646 w 1999"/>
                <a:gd name="T119" fmla="*/ 2147483646 h 2057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999"/>
                <a:gd name="T181" fmla="*/ 0 h 2057"/>
                <a:gd name="T182" fmla="*/ 1999 w 1999"/>
                <a:gd name="T183" fmla="*/ 2057 h 2057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999" h="2057">
                  <a:moveTo>
                    <a:pt x="230" y="1472"/>
                  </a:moveTo>
                  <a:lnTo>
                    <a:pt x="230" y="1472"/>
                  </a:lnTo>
                  <a:lnTo>
                    <a:pt x="230" y="1452"/>
                  </a:lnTo>
                  <a:lnTo>
                    <a:pt x="232" y="1401"/>
                  </a:lnTo>
                  <a:lnTo>
                    <a:pt x="238" y="1322"/>
                  </a:lnTo>
                  <a:lnTo>
                    <a:pt x="244" y="1273"/>
                  </a:lnTo>
                  <a:lnTo>
                    <a:pt x="251" y="1219"/>
                  </a:lnTo>
                  <a:lnTo>
                    <a:pt x="263" y="1160"/>
                  </a:lnTo>
                  <a:lnTo>
                    <a:pt x="277" y="1098"/>
                  </a:lnTo>
                  <a:lnTo>
                    <a:pt x="292" y="1034"/>
                  </a:lnTo>
                  <a:lnTo>
                    <a:pt x="312" y="966"/>
                  </a:lnTo>
                  <a:lnTo>
                    <a:pt x="337" y="895"/>
                  </a:lnTo>
                  <a:lnTo>
                    <a:pt x="364" y="823"/>
                  </a:lnTo>
                  <a:lnTo>
                    <a:pt x="397" y="751"/>
                  </a:lnTo>
                  <a:lnTo>
                    <a:pt x="417" y="714"/>
                  </a:lnTo>
                  <a:lnTo>
                    <a:pt x="436" y="677"/>
                  </a:lnTo>
                  <a:lnTo>
                    <a:pt x="456" y="642"/>
                  </a:lnTo>
                  <a:lnTo>
                    <a:pt x="479" y="605"/>
                  </a:lnTo>
                  <a:lnTo>
                    <a:pt x="502" y="570"/>
                  </a:lnTo>
                  <a:lnTo>
                    <a:pt x="528" y="535"/>
                  </a:lnTo>
                  <a:lnTo>
                    <a:pt x="555" y="500"/>
                  </a:lnTo>
                  <a:lnTo>
                    <a:pt x="582" y="467"/>
                  </a:lnTo>
                  <a:lnTo>
                    <a:pt x="611" y="432"/>
                  </a:lnTo>
                  <a:lnTo>
                    <a:pt x="643" y="399"/>
                  </a:lnTo>
                  <a:lnTo>
                    <a:pt x="676" y="368"/>
                  </a:lnTo>
                  <a:lnTo>
                    <a:pt x="711" y="337"/>
                  </a:lnTo>
                  <a:lnTo>
                    <a:pt x="748" y="306"/>
                  </a:lnTo>
                  <a:lnTo>
                    <a:pt x="787" y="276"/>
                  </a:lnTo>
                  <a:lnTo>
                    <a:pt x="825" y="247"/>
                  </a:lnTo>
                  <a:lnTo>
                    <a:pt x="868" y="220"/>
                  </a:lnTo>
                  <a:lnTo>
                    <a:pt x="911" y="195"/>
                  </a:lnTo>
                  <a:lnTo>
                    <a:pt x="958" y="169"/>
                  </a:lnTo>
                  <a:lnTo>
                    <a:pt x="1005" y="146"/>
                  </a:lnTo>
                  <a:lnTo>
                    <a:pt x="1055" y="125"/>
                  </a:lnTo>
                  <a:lnTo>
                    <a:pt x="1108" y="103"/>
                  </a:lnTo>
                  <a:lnTo>
                    <a:pt x="1162" y="84"/>
                  </a:lnTo>
                  <a:lnTo>
                    <a:pt x="1219" y="68"/>
                  </a:lnTo>
                  <a:lnTo>
                    <a:pt x="1277" y="53"/>
                  </a:lnTo>
                  <a:lnTo>
                    <a:pt x="1337" y="39"/>
                  </a:lnTo>
                  <a:lnTo>
                    <a:pt x="1400" y="27"/>
                  </a:lnTo>
                  <a:lnTo>
                    <a:pt x="1466" y="18"/>
                  </a:lnTo>
                  <a:lnTo>
                    <a:pt x="1534" y="10"/>
                  </a:lnTo>
                  <a:lnTo>
                    <a:pt x="1604" y="4"/>
                  </a:lnTo>
                  <a:lnTo>
                    <a:pt x="1676" y="2"/>
                  </a:lnTo>
                  <a:lnTo>
                    <a:pt x="1752" y="0"/>
                  </a:lnTo>
                  <a:lnTo>
                    <a:pt x="1830" y="2"/>
                  </a:lnTo>
                  <a:lnTo>
                    <a:pt x="1911" y="6"/>
                  </a:lnTo>
                  <a:lnTo>
                    <a:pt x="1993" y="12"/>
                  </a:lnTo>
                  <a:lnTo>
                    <a:pt x="1995" y="29"/>
                  </a:lnTo>
                  <a:lnTo>
                    <a:pt x="1999" y="76"/>
                  </a:lnTo>
                  <a:lnTo>
                    <a:pt x="1999" y="109"/>
                  </a:lnTo>
                  <a:lnTo>
                    <a:pt x="1999" y="148"/>
                  </a:lnTo>
                  <a:lnTo>
                    <a:pt x="1997" y="193"/>
                  </a:lnTo>
                  <a:lnTo>
                    <a:pt x="1993" y="243"/>
                  </a:lnTo>
                  <a:lnTo>
                    <a:pt x="1987" y="298"/>
                  </a:lnTo>
                  <a:lnTo>
                    <a:pt x="1980" y="356"/>
                  </a:lnTo>
                  <a:lnTo>
                    <a:pt x="1968" y="417"/>
                  </a:lnTo>
                  <a:lnTo>
                    <a:pt x="1952" y="481"/>
                  </a:lnTo>
                  <a:lnTo>
                    <a:pt x="1933" y="547"/>
                  </a:lnTo>
                  <a:lnTo>
                    <a:pt x="1909" y="615"/>
                  </a:lnTo>
                  <a:lnTo>
                    <a:pt x="1882" y="685"/>
                  </a:lnTo>
                  <a:lnTo>
                    <a:pt x="1865" y="720"/>
                  </a:lnTo>
                  <a:lnTo>
                    <a:pt x="1849" y="755"/>
                  </a:lnTo>
                  <a:lnTo>
                    <a:pt x="1830" y="790"/>
                  </a:lnTo>
                  <a:lnTo>
                    <a:pt x="1808" y="825"/>
                  </a:lnTo>
                  <a:lnTo>
                    <a:pt x="1787" y="860"/>
                  </a:lnTo>
                  <a:lnTo>
                    <a:pt x="1764" y="895"/>
                  </a:lnTo>
                  <a:lnTo>
                    <a:pt x="1738" y="929"/>
                  </a:lnTo>
                  <a:lnTo>
                    <a:pt x="1713" y="964"/>
                  </a:lnTo>
                  <a:lnTo>
                    <a:pt x="1684" y="999"/>
                  </a:lnTo>
                  <a:lnTo>
                    <a:pt x="1653" y="1032"/>
                  </a:lnTo>
                  <a:lnTo>
                    <a:pt x="1621" y="1065"/>
                  </a:lnTo>
                  <a:lnTo>
                    <a:pt x="1588" y="1096"/>
                  </a:lnTo>
                  <a:lnTo>
                    <a:pt x="1551" y="1129"/>
                  </a:lnTo>
                  <a:lnTo>
                    <a:pt x="1514" y="1160"/>
                  </a:lnTo>
                  <a:lnTo>
                    <a:pt x="1474" y="1189"/>
                  </a:lnTo>
                  <a:lnTo>
                    <a:pt x="1433" y="1220"/>
                  </a:lnTo>
                  <a:lnTo>
                    <a:pt x="1388" y="1248"/>
                  </a:lnTo>
                  <a:lnTo>
                    <a:pt x="1341" y="1277"/>
                  </a:lnTo>
                  <a:lnTo>
                    <a:pt x="1293" y="1302"/>
                  </a:lnTo>
                  <a:lnTo>
                    <a:pt x="1242" y="1328"/>
                  </a:lnTo>
                  <a:lnTo>
                    <a:pt x="1187" y="1353"/>
                  </a:lnTo>
                  <a:lnTo>
                    <a:pt x="1133" y="1376"/>
                  </a:lnTo>
                  <a:lnTo>
                    <a:pt x="1075" y="1398"/>
                  </a:lnTo>
                  <a:lnTo>
                    <a:pt x="1014" y="1419"/>
                  </a:lnTo>
                  <a:lnTo>
                    <a:pt x="950" y="1438"/>
                  </a:lnTo>
                  <a:lnTo>
                    <a:pt x="884" y="1456"/>
                  </a:lnTo>
                  <a:lnTo>
                    <a:pt x="816" y="1472"/>
                  </a:lnTo>
                  <a:lnTo>
                    <a:pt x="744" y="1487"/>
                  </a:lnTo>
                  <a:lnTo>
                    <a:pt x="670" y="1499"/>
                  </a:lnTo>
                  <a:lnTo>
                    <a:pt x="592" y="1510"/>
                  </a:lnTo>
                  <a:lnTo>
                    <a:pt x="512" y="1520"/>
                  </a:lnTo>
                  <a:lnTo>
                    <a:pt x="430" y="1528"/>
                  </a:lnTo>
                  <a:lnTo>
                    <a:pt x="345" y="1532"/>
                  </a:lnTo>
                  <a:lnTo>
                    <a:pt x="255" y="1536"/>
                  </a:lnTo>
                  <a:lnTo>
                    <a:pt x="230" y="1586"/>
                  </a:lnTo>
                  <a:lnTo>
                    <a:pt x="203" y="1641"/>
                  </a:lnTo>
                  <a:lnTo>
                    <a:pt x="172" y="1711"/>
                  </a:lnTo>
                  <a:lnTo>
                    <a:pt x="156" y="1750"/>
                  </a:lnTo>
                  <a:lnTo>
                    <a:pt x="142" y="1791"/>
                  </a:lnTo>
                  <a:lnTo>
                    <a:pt x="127" y="1834"/>
                  </a:lnTo>
                  <a:lnTo>
                    <a:pt x="115" y="1876"/>
                  </a:lnTo>
                  <a:lnTo>
                    <a:pt x="103" y="1919"/>
                  </a:lnTo>
                  <a:lnTo>
                    <a:pt x="96" y="1962"/>
                  </a:lnTo>
                  <a:lnTo>
                    <a:pt x="92" y="2003"/>
                  </a:lnTo>
                  <a:lnTo>
                    <a:pt x="90" y="2044"/>
                  </a:lnTo>
                  <a:lnTo>
                    <a:pt x="0" y="2057"/>
                  </a:lnTo>
                  <a:lnTo>
                    <a:pt x="18" y="1991"/>
                  </a:lnTo>
                  <a:lnTo>
                    <a:pt x="39" y="1919"/>
                  </a:lnTo>
                  <a:lnTo>
                    <a:pt x="66" y="1832"/>
                  </a:lnTo>
                  <a:lnTo>
                    <a:pt x="101" y="1736"/>
                  </a:lnTo>
                  <a:lnTo>
                    <a:pt x="119" y="1688"/>
                  </a:lnTo>
                  <a:lnTo>
                    <a:pt x="140" y="1639"/>
                  </a:lnTo>
                  <a:lnTo>
                    <a:pt x="162" y="1592"/>
                  </a:lnTo>
                  <a:lnTo>
                    <a:pt x="183" y="1547"/>
                  </a:lnTo>
                  <a:lnTo>
                    <a:pt x="207" y="1507"/>
                  </a:lnTo>
                  <a:lnTo>
                    <a:pt x="230" y="1472"/>
                  </a:lnTo>
                  <a:close/>
                </a:path>
              </a:pathLst>
            </a:custGeom>
            <a:solidFill>
              <a:srgbClr val="FF7F7F"/>
            </a:solidFill>
            <a:ln>
              <a:noFill/>
            </a:ln>
          </p:spPr>
          <p:txBody>
            <a:bodyPr/>
            <a:lstStyle/>
            <a:p>
              <a:endParaRPr lang="zh-CN" altLang="en-US"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grpSp>
          <p:nvGrpSpPr>
            <p:cNvPr id="107" name="组合 106"/>
            <p:cNvGrpSpPr/>
            <p:nvPr/>
          </p:nvGrpSpPr>
          <p:grpSpPr>
            <a:xfrm rot="0">
              <a:off x="1708" y="2418"/>
              <a:ext cx="1350" cy="900"/>
              <a:chOff x="1283891" y="1695061"/>
              <a:chExt cx="857250" cy="571500"/>
            </a:xfrm>
            <a:solidFill>
              <a:schemeClr val="bg1"/>
            </a:solidFill>
          </p:grpSpPr>
          <p:sp>
            <p:nvSpPr>
              <p:cNvPr id="108" name="Freeform 13"/>
              <p:cNvSpPr/>
              <p:nvPr/>
            </p:nvSpPr>
            <p:spPr bwMode="auto">
              <a:xfrm>
                <a:off x="1283891" y="1720064"/>
                <a:ext cx="844550" cy="546497"/>
              </a:xfrm>
              <a:custGeom>
                <a:avLst/>
                <a:gdLst>
                  <a:gd name="T0" fmla="*/ 11 w 1518"/>
                  <a:gd name="T1" fmla="*/ 1308 h 1310"/>
                  <a:gd name="T2" fmla="*/ 97 w 1518"/>
                  <a:gd name="T3" fmla="*/ 1168 h 1310"/>
                  <a:gd name="T4" fmla="*/ 128 w 1518"/>
                  <a:gd name="T5" fmla="*/ 1124 h 1310"/>
                  <a:gd name="T6" fmla="*/ 206 w 1518"/>
                  <a:gd name="T7" fmla="*/ 1022 h 1310"/>
                  <a:gd name="T8" fmla="*/ 290 w 1518"/>
                  <a:gd name="T9" fmla="*/ 925 h 1310"/>
                  <a:gd name="T10" fmla="*/ 335 w 1518"/>
                  <a:gd name="T11" fmla="*/ 876 h 1310"/>
                  <a:gd name="T12" fmla="*/ 428 w 1518"/>
                  <a:gd name="T13" fmla="*/ 783 h 1310"/>
                  <a:gd name="T14" fmla="*/ 525 w 1518"/>
                  <a:gd name="T15" fmla="*/ 695 h 1310"/>
                  <a:gd name="T16" fmla="*/ 677 w 1518"/>
                  <a:gd name="T17" fmla="*/ 567 h 1310"/>
                  <a:gd name="T18" fmla="*/ 782 w 1518"/>
                  <a:gd name="T19" fmla="*/ 485 h 1310"/>
                  <a:gd name="T20" fmla="*/ 998 w 1518"/>
                  <a:gd name="T21" fmla="*/ 331 h 1310"/>
                  <a:gd name="T22" fmla="*/ 1111 w 1518"/>
                  <a:gd name="T23" fmla="*/ 257 h 1310"/>
                  <a:gd name="T24" fmla="*/ 1308 w 1518"/>
                  <a:gd name="T25" fmla="*/ 141 h 1310"/>
                  <a:gd name="T26" fmla="*/ 1510 w 1518"/>
                  <a:gd name="T27" fmla="*/ 30 h 1310"/>
                  <a:gd name="T28" fmla="*/ 1518 w 1518"/>
                  <a:gd name="T29" fmla="*/ 20 h 1310"/>
                  <a:gd name="T30" fmla="*/ 1516 w 1518"/>
                  <a:gd name="T31" fmla="*/ 8 h 1310"/>
                  <a:gd name="T32" fmla="*/ 1508 w 1518"/>
                  <a:gd name="T33" fmla="*/ 0 h 1310"/>
                  <a:gd name="T34" fmla="*/ 1496 w 1518"/>
                  <a:gd name="T35" fmla="*/ 0 h 1310"/>
                  <a:gd name="T36" fmla="*/ 1444 w 1518"/>
                  <a:gd name="T37" fmla="*/ 26 h 1310"/>
                  <a:gd name="T38" fmla="*/ 1343 w 1518"/>
                  <a:gd name="T39" fmla="*/ 78 h 1310"/>
                  <a:gd name="T40" fmla="*/ 1195 w 1518"/>
                  <a:gd name="T41" fmla="*/ 168 h 1310"/>
                  <a:gd name="T42" fmla="*/ 1097 w 1518"/>
                  <a:gd name="T43" fmla="*/ 228 h 1310"/>
                  <a:gd name="T44" fmla="*/ 872 w 1518"/>
                  <a:gd name="T45" fmla="*/ 380 h 1310"/>
                  <a:gd name="T46" fmla="*/ 658 w 1518"/>
                  <a:gd name="T47" fmla="*/ 544 h 1310"/>
                  <a:gd name="T48" fmla="*/ 554 w 1518"/>
                  <a:gd name="T49" fmla="*/ 629 h 1310"/>
                  <a:gd name="T50" fmla="*/ 455 w 1518"/>
                  <a:gd name="T51" fmla="*/ 717 h 1310"/>
                  <a:gd name="T52" fmla="*/ 360 w 1518"/>
                  <a:gd name="T53" fmla="*/ 810 h 1310"/>
                  <a:gd name="T54" fmla="*/ 268 w 1518"/>
                  <a:gd name="T55" fmla="*/ 906 h 1310"/>
                  <a:gd name="T56" fmla="*/ 228 w 1518"/>
                  <a:gd name="T57" fmla="*/ 952 h 1310"/>
                  <a:gd name="T58" fmla="*/ 150 w 1518"/>
                  <a:gd name="T59" fmla="*/ 1050 h 1310"/>
                  <a:gd name="T60" fmla="*/ 113 w 1518"/>
                  <a:gd name="T61" fmla="*/ 1100 h 1310"/>
                  <a:gd name="T62" fmla="*/ 48 w 1518"/>
                  <a:gd name="T63" fmla="*/ 1198 h 1310"/>
                  <a:gd name="T64" fmla="*/ 21 w 1518"/>
                  <a:gd name="T65" fmla="*/ 1248 h 1310"/>
                  <a:gd name="T66" fmla="*/ 0 w 1518"/>
                  <a:gd name="T67" fmla="*/ 1303 h 1310"/>
                  <a:gd name="T68" fmla="*/ 0 w 1518"/>
                  <a:gd name="T69" fmla="*/ 1307 h 1310"/>
                  <a:gd name="T70" fmla="*/ 8 w 1518"/>
                  <a:gd name="T71" fmla="*/ 1310 h 1310"/>
                  <a:gd name="T72" fmla="*/ 11 w 1518"/>
                  <a:gd name="T73" fmla="*/ 1308 h 13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518" h="1310">
                    <a:moveTo>
                      <a:pt x="11" y="1308"/>
                    </a:moveTo>
                    <a:lnTo>
                      <a:pt x="11" y="1308"/>
                    </a:lnTo>
                    <a:lnTo>
                      <a:pt x="68" y="1215"/>
                    </a:lnTo>
                    <a:lnTo>
                      <a:pt x="97" y="1168"/>
                    </a:lnTo>
                    <a:lnTo>
                      <a:pt x="128" y="1124"/>
                    </a:lnTo>
                    <a:lnTo>
                      <a:pt x="128" y="1124"/>
                    </a:lnTo>
                    <a:lnTo>
                      <a:pt x="165" y="1071"/>
                    </a:lnTo>
                    <a:lnTo>
                      <a:pt x="206" y="1022"/>
                    </a:lnTo>
                    <a:lnTo>
                      <a:pt x="247" y="972"/>
                    </a:lnTo>
                    <a:lnTo>
                      <a:pt x="290" y="925"/>
                    </a:lnTo>
                    <a:lnTo>
                      <a:pt x="290" y="925"/>
                    </a:lnTo>
                    <a:lnTo>
                      <a:pt x="335" y="876"/>
                    </a:lnTo>
                    <a:lnTo>
                      <a:pt x="381" y="830"/>
                    </a:lnTo>
                    <a:lnTo>
                      <a:pt x="428" y="783"/>
                    </a:lnTo>
                    <a:lnTo>
                      <a:pt x="477" y="738"/>
                    </a:lnTo>
                    <a:lnTo>
                      <a:pt x="525" y="695"/>
                    </a:lnTo>
                    <a:lnTo>
                      <a:pt x="576" y="651"/>
                    </a:lnTo>
                    <a:lnTo>
                      <a:pt x="677" y="567"/>
                    </a:lnTo>
                    <a:lnTo>
                      <a:pt x="677" y="567"/>
                    </a:lnTo>
                    <a:lnTo>
                      <a:pt x="782" y="485"/>
                    </a:lnTo>
                    <a:lnTo>
                      <a:pt x="889" y="407"/>
                    </a:lnTo>
                    <a:lnTo>
                      <a:pt x="998" y="331"/>
                    </a:lnTo>
                    <a:lnTo>
                      <a:pt x="1111" y="257"/>
                    </a:lnTo>
                    <a:lnTo>
                      <a:pt x="1111" y="257"/>
                    </a:lnTo>
                    <a:lnTo>
                      <a:pt x="1208" y="197"/>
                    </a:lnTo>
                    <a:lnTo>
                      <a:pt x="1308" y="141"/>
                    </a:lnTo>
                    <a:lnTo>
                      <a:pt x="1510" y="30"/>
                    </a:lnTo>
                    <a:lnTo>
                      <a:pt x="1510" y="30"/>
                    </a:lnTo>
                    <a:lnTo>
                      <a:pt x="1514" y="24"/>
                    </a:lnTo>
                    <a:lnTo>
                      <a:pt x="1518" y="20"/>
                    </a:lnTo>
                    <a:lnTo>
                      <a:pt x="1518" y="14"/>
                    </a:lnTo>
                    <a:lnTo>
                      <a:pt x="1516" y="8"/>
                    </a:lnTo>
                    <a:lnTo>
                      <a:pt x="1514" y="4"/>
                    </a:lnTo>
                    <a:lnTo>
                      <a:pt x="1508" y="0"/>
                    </a:lnTo>
                    <a:lnTo>
                      <a:pt x="1502" y="0"/>
                    </a:lnTo>
                    <a:lnTo>
                      <a:pt x="1496" y="0"/>
                    </a:lnTo>
                    <a:lnTo>
                      <a:pt x="1496" y="0"/>
                    </a:lnTo>
                    <a:lnTo>
                      <a:pt x="1444" y="26"/>
                    </a:lnTo>
                    <a:lnTo>
                      <a:pt x="1393" y="51"/>
                    </a:lnTo>
                    <a:lnTo>
                      <a:pt x="1343" y="78"/>
                    </a:lnTo>
                    <a:lnTo>
                      <a:pt x="1292" y="108"/>
                    </a:lnTo>
                    <a:lnTo>
                      <a:pt x="1195" y="168"/>
                    </a:lnTo>
                    <a:lnTo>
                      <a:pt x="1097" y="228"/>
                    </a:lnTo>
                    <a:lnTo>
                      <a:pt x="1097" y="228"/>
                    </a:lnTo>
                    <a:lnTo>
                      <a:pt x="985" y="304"/>
                    </a:lnTo>
                    <a:lnTo>
                      <a:pt x="872" y="380"/>
                    </a:lnTo>
                    <a:lnTo>
                      <a:pt x="763" y="462"/>
                    </a:lnTo>
                    <a:lnTo>
                      <a:pt x="658" y="544"/>
                    </a:lnTo>
                    <a:lnTo>
                      <a:pt x="658" y="544"/>
                    </a:lnTo>
                    <a:lnTo>
                      <a:pt x="554" y="629"/>
                    </a:lnTo>
                    <a:lnTo>
                      <a:pt x="504" y="672"/>
                    </a:lnTo>
                    <a:lnTo>
                      <a:pt x="455" y="717"/>
                    </a:lnTo>
                    <a:lnTo>
                      <a:pt x="407" y="763"/>
                    </a:lnTo>
                    <a:lnTo>
                      <a:pt x="360" y="810"/>
                    </a:lnTo>
                    <a:lnTo>
                      <a:pt x="313" y="857"/>
                    </a:lnTo>
                    <a:lnTo>
                      <a:pt x="268" y="906"/>
                    </a:lnTo>
                    <a:lnTo>
                      <a:pt x="268" y="906"/>
                    </a:lnTo>
                    <a:lnTo>
                      <a:pt x="228" y="952"/>
                    </a:lnTo>
                    <a:lnTo>
                      <a:pt x="187" y="1001"/>
                    </a:lnTo>
                    <a:lnTo>
                      <a:pt x="150" y="1050"/>
                    </a:lnTo>
                    <a:lnTo>
                      <a:pt x="113" y="1100"/>
                    </a:lnTo>
                    <a:lnTo>
                      <a:pt x="113" y="1100"/>
                    </a:lnTo>
                    <a:lnTo>
                      <a:pt x="80" y="1147"/>
                    </a:lnTo>
                    <a:lnTo>
                      <a:pt x="48" y="1198"/>
                    </a:lnTo>
                    <a:lnTo>
                      <a:pt x="35" y="1223"/>
                    </a:lnTo>
                    <a:lnTo>
                      <a:pt x="21" y="1248"/>
                    </a:lnTo>
                    <a:lnTo>
                      <a:pt x="10" y="1275"/>
                    </a:lnTo>
                    <a:lnTo>
                      <a:pt x="0" y="1303"/>
                    </a:lnTo>
                    <a:lnTo>
                      <a:pt x="0" y="1303"/>
                    </a:lnTo>
                    <a:lnTo>
                      <a:pt x="0" y="1307"/>
                    </a:lnTo>
                    <a:lnTo>
                      <a:pt x="4" y="1310"/>
                    </a:lnTo>
                    <a:lnTo>
                      <a:pt x="8" y="1310"/>
                    </a:lnTo>
                    <a:lnTo>
                      <a:pt x="11" y="1308"/>
                    </a:lnTo>
                    <a:lnTo>
                      <a:pt x="11" y="130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grpSp>
            <p:nvGrpSpPr>
              <p:cNvPr id="109" name="组合 108"/>
              <p:cNvGrpSpPr/>
              <p:nvPr/>
            </p:nvGrpSpPr>
            <p:grpSpPr>
              <a:xfrm>
                <a:off x="1320404" y="1695061"/>
                <a:ext cx="820737" cy="522685"/>
                <a:chOff x="1320404" y="1695061"/>
                <a:chExt cx="820737" cy="522685"/>
              </a:xfrm>
              <a:grpFill/>
            </p:grpSpPr>
            <p:sp>
              <p:nvSpPr>
                <p:cNvPr id="110" name="Freeform 14"/>
                <p:cNvSpPr/>
                <p:nvPr/>
              </p:nvSpPr>
              <p:spPr bwMode="auto">
                <a:xfrm>
                  <a:off x="1910954" y="1695061"/>
                  <a:ext cx="117475" cy="122635"/>
                </a:xfrm>
                <a:custGeom>
                  <a:avLst/>
                  <a:gdLst>
                    <a:gd name="T0" fmla="*/ 196 w 212"/>
                    <a:gd name="T1" fmla="*/ 0 h 294"/>
                    <a:gd name="T2" fmla="*/ 196 w 212"/>
                    <a:gd name="T3" fmla="*/ 0 h 294"/>
                    <a:gd name="T4" fmla="*/ 181 w 212"/>
                    <a:gd name="T5" fmla="*/ 14 h 294"/>
                    <a:gd name="T6" fmla="*/ 163 w 212"/>
                    <a:gd name="T7" fmla="*/ 25 h 294"/>
                    <a:gd name="T8" fmla="*/ 150 w 212"/>
                    <a:gd name="T9" fmla="*/ 41 h 294"/>
                    <a:gd name="T10" fmla="*/ 134 w 212"/>
                    <a:gd name="T11" fmla="*/ 57 h 294"/>
                    <a:gd name="T12" fmla="*/ 109 w 212"/>
                    <a:gd name="T13" fmla="*/ 90 h 294"/>
                    <a:gd name="T14" fmla="*/ 85 w 212"/>
                    <a:gd name="T15" fmla="*/ 125 h 294"/>
                    <a:gd name="T16" fmla="*/ 64 w 212"/>
                    <a:gd name="T17" fmla="*/ 162 h 294"/>
                    <a:gd name="T18" fmla="*/ 44 w 212"/>
                    <a:gd name="T19" fmla="*/ 199 h 294"/>
                    <a:gd name="T20" fmla="*/ 23 w 212"/>
                    <a:gd name="T21" fmla="*/ 236 h 294"/>
                    <a:gd name="T22" fmla="*/ 2 w 212"/>
                    <a:gd name="T23" fmla="*/ 271 h 294"/>
                    <a:gd name="T24" fmla="*/ 2 w 212"/>
                    <a:gd name="T25" fmla="*/ 271 h 294"/>
                    <a:gd name="T26" fmla="*/ 0 w 212"/>
                    <a:gd name="T27" fmla="*/ 277 h 294"/>
                    <a:gd name="T28" fmla="*/ 0 w 212"/>
                    <a:gd name="T29" fmla="*/ 282 h 294"/>
                    <a:gd name="T30" fmla="*/ 4 w 212"/>
                    <a:gd name="T31" fmla="*/ 288 h 294"/>
                    <a:gd name="T32" fmla="*/ 7 w 212"/>
                    <a:gd name="T33" fmla="*/ 292 h 294"/>
                    <a:gd name="T34" fmla="*/ 11 w 212"/>
                    <a:gd name="T35" fmla="*/ 294 h 294"/>
                    <a:gd name="T36" fmla="*/ 17 w 212"/>
                    <a:gd name="T37" fmla="*/ 294 h 294"/>
                    <a:gd name="T38" fmla="*/ 23 w 212"/>
                    <a:gd name="T39" fmla="*/ 292 h 294"/>
                    <a:gd name="T40" fmla="*/ 27 w 212"/>
                    <a:gd name="T41" fmla="*/ 288 h 294"/>
                    <a:gd name="T42" fmla="*/ 27 w 212"/>
                    <a:gd name="T43" fmla="*/ 288 h 294"/>
                    <a:gd name="T44" fmla="*/ 48 w 212"/>
                    <a:gd name="T45" fmla="*/ 253 h 294"/>
                    <a:gd name="T46" fmla="*/ 68 w 212"/>
                    <a:gd name="T47" fmla="*/ 216 h 294"/>
                    <a:gd name="T48" fmla="*/ 107 w 212"/>
                    <a:gd name="T49" fmla="*/ 146 h 294"/>
                    <a:gd name="T50" fmla="*/ 130 w 212"/>
                    <a:gd name="T51" fmla="*/ 111 h 294"/>
                    <a:gd name="T52" fmla="*/ 153 w 212"/>
                    <a:gd name="T53" fmla="*/ 78 h 294"/>
                    <a:gd name="T54" fmla="*/ 179 w 212"/>
                    <a:gd name="T55" fmla="*/ 47 h 294"/>
                    <a:gd name="T56" fmla="*/ 208 w 212"/>
                    <a:gd name="T57" fmla="*/ 18 h 294"/>
                    <a:gd name="T58" fmla="*/ 208 w 212"/>
                    <a:gd name="T59" fmla="*/ 18 h 294"/>
                    <a:gd name="T60" fmla="*/ 210 w 212"/>
                    <a:gd name="T61" fmla="*/ 16 h 294"/>
                    <a:gd name="T62" fmla="*/ 212 w 212"/>
                    <a:gd name="T63" fmla="*/ 12 h 294"/>
                    <a:gd name="T64" fmla="*/ 212 w 212"/>
                    <a:gd name="T65" fmla="*/ 8 h 294"/>
                    <a:gd name="T66" fmla="*/ 210 w 212"/>
                    <a:gd name="T67" fmla="*/ 4 h 294"/>
                    <a:gd name="T68" fmla="*/ 208 w 212"/>
                    <a:gd name="T69" fmla="*/ 2 h 294"/>
                    <a:gd name="T70" fmla="*/ 204 w 212"/>
                    <a:gd name="T71" fmla="*/ 0 h 294"/>
                    <a:gd name="T72" fmla="*/ 200 w 212"/>
                    <a:gd name="T73" fmla="*/ 0 h 294"/>
                    <a:gd name="T74" fmla="*/ 196 w 212"/>
                    <a:gd name="T75" fmla="*/ 0 h 294"/>
                    <a:gd name="T76" fmla="*/ 196 w 212"/>
                    <a:gd name="T77" fmla="*/ 0 h 2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212" h="294">
                      <a:moveTo>
                        <a:pt x="196" y="0"/>
                      </a:moveTo>
                      <a:lnTo>
                        <a:pt x="196" y="0"/>
                      </a:lnTo>
                      <a:lnTo>
                        <a:pt x="181" y="14"/>
                      </a:lnTo>
                      <a:lnTo>
                        <a:pt x="163" y="25"/>
                      </a:lnTo>
                      <a:lnTo>
                        <a:pt x="150" y="41"/>
                      </a:lnTo>
                      <a:lnTo>
                        <a:pt x="134" y="57"/>
                      </a:lnTo>
                      <a:lnTo>
                        <a:pt x="109" y="90"/>
                      </a:lnTo>
                      <a:lnTo>
                        <a:pt x="85" y="125"/>
                      </a:lnTo>
                      <a:lnTo>
                        <a:pt x="64" y="162"/>
                      </a:lnTo>
                      <a:lnTo>
                        <a:pt x="44" y="199"/>
                      </a:lnTo>
                      <a:lnTo>
                        <a:pt x="23" y="236"/>
                      </a:lnTo>
                      <a:lnTo>
                        <a:pt x="2" y="271"/>
                      </a:lnTo>
                      <a:lnTo>
                        <a:pt x="2" y="271"/>
                      </a:lnTo>
                      <a:lnTo>
                        <a:pt x="0" y="277"/>
                      </a:lnTo>
                      <a:lnTo>
                        <a:pt x="0" y="282"/>
                      </a:lnTo>
                      <a:lnTo>
                        <a:pt x="4" y="288"/>
                      </a:lnTo>
                      <a:lnTo>
                        <a:pt x="7" y="292"/>
                      </a:lnTo>
                      <a:lnTo>
                        <a:pt x="11" y="294"/>
                      </a:lnTo>
                      <a:lnTo>
                        <a:pt x="17" y="294"/>
                      </a:lnTo>
                      <a:lnTo>
                        <a:pt x="23" y="292"/>
                      </a:lnTo>
                      <a:lnTo>
                        <a:pt x="27" y="288"/>
                      </a:lnTo>
                      <a:lnTo>
                        <a:pt x="27" y="288"/>
                      </a:lnTo>
                      <a:lnTo>
                        <a:pt x="48" y="253"/>
                      </a:lnTo>
                      <a:lnTo>
                        <a:pt x="68" y="216"/>
                      </a:lnTo>
                      <a:lnTo>
                        <a:pt x="107" y="146"/>
                      </a:lnTo>
                      <a:lnTo>
                        <a:pt x="130" y="111"/>
                      </a:lnTo>
                      <a:lnTo>
                        <a:pt x="153" y="78"/>
                      </a:lnTo>
                      <a:lnTo>
                        <a:pt x="179" y="47"/>
                      </a:lnTo>
                      <a:lnTo>
                        <a:pt x="208" y="18"/>
                      </a:lnTo>
                      <a:lnTo>
                        <a:pt x="208" y="18"/>
                      </a:lnTo>
                      <a:lnTo>
                        <a:pt x="210" y="16"/>
                      </a:lnTo>
                      <a:lnTo>
                        <a:pt x="212" y="12"/>
                      </a:lnTo>
                      <a:lnTo>
                        <a:pt x="212" y="8"/>
                      </a:lnTo>
                      <a:lnTo>
                        <a:pt x="210" y="4"/>
                      </a:lnTo>
                      <a:lnTo>
                        <a:pt x="208" y="2"/>
                      </a:lnTo>
                      <a:lnTo>
                        <a:pt x="204" y="0"/>
                      </a:lnTo>
                      <a:lnTo>
                        <a:pt x="200" y="0"/>
                      </a:lnTo>
                      <a:lnTo>
                        <a:pt x="196" y="0"/>
                      </a:lnTo>
                      <a:lnTo>
                        <a:pt x="196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 sz="180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111" name="Freeform 15"/>
                <p:cNvSpPr/>
                <p:nvPr/>
              </p:nvSpPr>
              <p:spPr bwMode="auto">
                <a:xfrm>
                  <a:off x="1637904" y="1715302"/>
                  <a:ext cx="142875" cy="244078"/>
                </a:xfrm>
                <a:custGeom>
                  <a:avLst/>
                  <a:gdLst>
                    <a:gd name="T0" fmla="*/ 242 w 257"/>
                    <a:gd name="T1" fmla="*/ 4 h 584"/>
                    <a:gd name="T2" fmla="*/ 242 w 257"/>
                    <a:gd name="T3" fmla="*/ 4 h 584"/>
                    <a:gd name="T4" fmla="*/ 209 w 257"/>
                    <a:gd name="T5" fmla="*/ 70 h 584"/>
                    <a:gd name="T6" fmla="*/ 175 w 257"/>
                    <a:gd name="T7" fmla="*/ 138 h 584"/>
                    <a:gd name="T8" fmla="*/ 113 w 257"/>
                    <a:gd name="T9" fmla="*/ 272 h 584"/>
                    <a:gd name="T10" fmla="*/ 113 w 257"/>
                    <a:gd name="T11" fmla="*/ 272 h 584"/>
                    <a:gd name="T12" fmla="*/ 80 w 257"/>
                    <a:gd name="T13" fmla="*/ 344 h 584"/>
                    <a:gd name="T14" fmla="*/ 51 w 257"/>
                    <a:gd name="T15" fmla="*/ 416 h 584"/>
                    <a:gd name="T16" fmla="*/ 24 w 257"/>
                    <a:gd name="T17" fmla="*/ 488 h 584"/>
                    <a:gd name="T18" fmla="*/ 12 w 257"/>
                    <a:gd name="T19" fmla="*/ 525 h 584"/>
                    <a:gd name="T20" fmla="*/ 2 w 257"/>
                    <a:gd name="T21" fmla="*/ 564 h 584"/>
                    <a:gd name="T22" fmla="*/ 2 w 257"/>
                    <a:gd name="T23" fmla="*/ 564 h 584"/>
                    <a:gd name="T24" fmla="*/ 0 w 257"/>
                    <a:gd name="T25" fmla="*/ 570 h 584"/>
                    <a:gd name="T26" fmla="*/ 2 w 257"/>
                    <a:gd name="T27" fmla="*/ 576 h 584"/>
                    <a:gd name="T28" fmla="*/ 6 w 257"/>
                    <a:gd name="T29" fmla="*/ 580 h 584"/>
                    <a:gd name="T30" fmla="*/ 12 w 257"/>
                    <a:gd name="T31" fmla="*/ 582 h 584"/>
                    <a:gd name="T32" fmla="*/ 18 w 257"/>
                    <a:gd name="T33" fmla="*/ 584 h 584"/>
                    <a:gd name="T34" fmla="*/ 22 w 257"/>
                    <a:gd name="T35" fmla="*/ 582 h 584"/>
                    <a:gd name="T36" fmla="*/ 26 w 257"/>
                    <a:gd name="T37" fmla="*/ 580 h 584"/>
                    <a:gd name="T38" fmla="*/ 29 w 257"/>
                    <a:gd name="T39" fmla="*/ 574 h 584"/>
                    <a:gd name="T40" fmla="*/ 29 w 257"/>
                    <a:gd name="T41" fmla="*/ 574 h 584"/>
                    <a:gd name="T42" fmla="*/ 39 w 257"/>
                    <a:gd name="T43" fmla="*/ 537 h 584"/>
                    <a:gd name="T44" fmla="*/ 51 w 257"/>
                    <a:gd name="T45" fmla="*/ 502 h 584"/>
                    <a:gd name="T46" fmla="*/ 76 w 257"/>
                    <a:gd name="T47" fmla="*/ 432 h 584"/>
                    <a:gd name="T48" fmla="*/ 103 w 257"/>
                    <a:gd name="T49" fmla="*/ 364 h 584"/>
                    <a:gd name="T50" fmla="*/ 135 w 257"/>
                    <a:gd name="T51" fmla="*/ 296 h 584"/>
                    <a:gd name="T52" fmla="*/ 135 w 257"/>
                    <a:gd name="T53" fmla="*/ 296 h 584"/>
                    <a:gd name="T54" fmla="*/ 168 w 257"/>
                    <a:gd name="T55" fmla="*/ 226 h 584"/>
                    <a:gd name="T56" fmla="*/ 201 w 257"/>
                    <a:gd name="T57" fmla="*/ 156 h 584"/>
                    <a:gd name="T58" fmla="*/ 216 w 257"/>
                    <a:gd name="T59" fmla="*/ 120 h 584"/>
                    <a:gd name="T60" fmla="*/ 232 w 257"/>
                    <a:gd name="T61" fmla="*/ 84 h 584"/>
                    <a:gd name="T62" fmla="*/ 245 w 257"/>
                    <a:gd name="T63" fmla="*/ 48 h 584"/>
                    <a:gd name="T64" fmla="*/ 257 w 257"/>
                    <a:gd name="T65" fmla="*/ 11 h 584"/>
                    <a:gd name="T66" fmla="*/ 257 w 257"/>
                    <a:gd name="T67" fmla="*/ 11 h 584"/>
                    <a:gd name="T68" fmla="*/ 255 w 257"/>
                    <a:gd name="T69" fmla="*/ 6 h 584"/>
                    <a:gd name="T70" fmla="*/ 251 w 257"/>
                    <a:gd name="T71" fmla="*/ 2 h 584"/>
                    <a:gd name="T72" fmla="*/ 247 w 257"/>
                    <a:gd name="T73" fmla="*/ 0 h 584"/>
                    <a:gd name="T74" fmla="*/ 244 w 257"/>
                    <a:gd name="T75" fmla="*/ 2 h 584"/>
                    <a:gd name="T76" fmla="*/ 242 w 257"/>
                    <a:gd name="T77" fmla="*/ 4 h 584"/>
                    <a:gd name="T78" fmla="*/ 242 w 257"/>
                    <a:gd name="T79" fmla="*/ 4 h 5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</a:cxnLst>
                  <a:rect l="0" t="0" r="r" b="b"/>
                  <a:pathLst>
                    <a:path w="257" h="584">
                      <a:moveTo>
                        <a:pt x="242" y="4"/>
                      </a:moveTo>
                      <a:lnTo>
                        <a:pt x="242" y="4"/>
                      </a:lnTo>
                      <a:lnTo>
                        <a:pt x="209" y="70"/>
                      </a:lnTo>
                      <a:lnTo>
                        <a:pt x="175" y="138"/>
                      </a:lnTo>
                      <a:lnTo>
                        <a:pt x="113" y="272"/>
                      </a:lnTo>
                      <a:lnTo>
                        <a:pt x="113" y="272"/>
                      </a:lnTo>
                      <a:lnTo>
                        <a:pt x="80" y="344"/>
                      </a:lnTo>
                      <a:lnTo>
                        <a:pt x="51" y="416"/>
                      </a:lnTo>
                      <a:lnTo>
                        <a:pt x="24" y="488"/>
                      </a:lnTo>
                      <a:lnTo>
                        <a:pt x="12" y="525"/>
                      </a:lnTo>
                      <a:lnTo>
                        <a:pt x="2" y="564"/>
                      </a:lnTo>
                      <a:lnTo>
                        <a:pt x="2" y="564"/>
                      </a:lnTo>
                      <a:lnTo>
                        <a:pt x="0" y="570"/>
                      </a:lnTo>
                      <a:lnTo>
                        <a:pt x="2" y="576"/>
                      </a:lnTo>
                      <a:lnTo>
                        <a:pt x="6" y="580"/>
                      </a:lnTo>
                      <a:lnTo>
                        <a:pt x="12" y="582"/>
                      </a:lnTo>
                      <a:lnTo>
                        <a:pt x="18" y="584"/>
                      </a:lnTo>
                      <a:lnTo>
                        <a:pt x="22" y="582"/>
                      </a:lnTo>
                      <a:lnTo>
                        <a:pt x="26" y="580"/>
                      </a:lnTo>
                      <a:lnTo>
                        <a:pt x="29" y="574"/>
                      </a:lnTo>
                      <a:lnTo>
                        <a:pt x="29" y="574"/>
                      </a:lnTo>
                      <a:lnTo>
                        <a:pt x="39" y="537"/>
                      </a:lnTo>
                      <a:lnTo>
                        <a:pt x="51" y="502"/>
                      </a:lnTo>
                      <a:lnTo>
                        <a:pt x="76" y="432"/>
                      </a:lnTo>
                      <a:lnTo>
                        <a:pt x="103" y="364"/>
                      </a:lnTo>
                      <a:lnTo>
                        <a:pt x="135" y="296"/>
                      </a:lnTo>
                      <a:lnTo>
                        <a:pt x="135" y="296"/>
                      </a:lnTo>
                      <a:lnTo>
                        <a:pt x="168" y="226"/>
                      </a:lnTo>
                      <a:lnTo>
                        <a:pt x="201" y="156"/>
                      </a:lnTo>
                      <a:lnTo>
                        <a:pt x="216" y="120"/>
                      </a:lnTo>
                      <a:lnTo>
                        <a:pt x="232" y="84"/>
                      </a:lnTo>
                      <a:lnTo>
                        <a:pt x="245" y="48"/>
                      </a:lnTo>
                      <a:lnTo>
                        <a:pt x="257" y="11"/>
                      </a:lnTo>
                      <a:lnTo>
                        <a:pt x="257" y="11"/>
                      </a:lnTo>
                      <a:lnTo>
                        <a:pt x="255" y="6"/>
                      </a:lnTo>
                      <a:lnTo>
                        <a:pt x="251" y="2"/>
                      </a:lnTo>
                      <a:lnTo>
                        <a:pt x="247" y="0"/>
                      </a:lnTo>
                      <a:lnTo>
                        <a:pt x="244" y="2"/>
                      </a:lnTo>
                      <a:lnTo>
                        <a:pt x="242" y="4"/>
                      </a:lnTo>
                      <a:lnTo>
                        <a:pt x="242" y="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 sz="180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112" name="Freeform 16"/>
                <p:cNvSpPr/>
                <p:nvPr/>
              </p:nvSpPr>
              <p:spPr bwMode="auto">
                <a:xfrm>
                  <a:off x="1391842" y="1798645"/>
                  <a:ext cx="187325" cy="340519"/>
                </a:xfrm>
                <a:custGeom>
                  <a:avLst/>
                  <a:gdLst>
                    <a:gd name="T0" fmla="*/ 325 w 338"/>
                    <a:gd name="T1" fmla="*/ 0 h 816"/>
                    <a:gd name="T2" fmla="*/ 325 w 338"/>
                    <a:gd name="T3" fmla="*/ 0 h 816"/>
                    <a:gd name="T4" fmla="*/ 305 w 338"/>
                    <a:gd name="T5" fmla="*/ 18 h 816"/>
                    <a:gd name="T6" fmla="*/ 286 w 338"/>
                    <a:gd name="T7" fmla="*/ 35 h 816"/>
                    <a:gd name="T8" fmla="*/ 268 w 338"/>
                    <a:gd name="T9" fmla="*/ 55 h 816"/>
                    <a:gd name="T10" fmla="*/ 251 w 338"/>
                    <a:gd name="T11" fmla="*/ 76 h 816"/>
                    <a:gd name="T12" fmla="*/ 235 w 338"/>
                    <a:gd name="T13" fmla="*/ 98 h 816"/>
                    <a:gd name="T14" fmla="*/ 219 w 338"/>
                    <a:gd name="T15" fmla="*/ 121 h 816"/>
                    <a:gd name="T16" fmla="*/ 192 w 338"/>
                    <a:gd name="T17" fmla="*/ 170 h 816"/>
                    <a:gd name="T18" fmla="*/ 169 w 338"/>
                    <a:gd name="T19" fmla="*/ 218 h 816"/>
                    <a:gd name="T20" fmla="*/ 146 w 338"/>
                    <a:gd name="T21" fmla="*/ 269 h 816"/>
                    <a:gd name="T22" fmla="*/ 126 w 338"/>
                    <a:gd name="T23" fmla="*/ 319 h 816"/>
                    <a:gd name="T24" fmla="*/ 109 w 338"/>
                    <a:gd name="T25" fmla="*/ 366 h 816"/>
                    <a:gd name="T26" fmla="*/ 109 w 338"/>
                    <a:gd name="T27" fmla="*/ 366 h 816"/>
                    <a:gd name="T28" fmla="*/ 89 w 338"/>
                    <a:gd name="T29" fmla="*/ 419 h 816"/>
                    <a:gd name="T30" fmla="*/ 72 w 338"/>
                    <a:gd name="T31" fmla="*/ 471 h 816"/>
                    <a:gd name="T32" fmla="*/ 54 w 338"/>
                    <a:gd name="T33" fmla="*/ 526 h 816"/>
                    <a:gd name="T34" fmla="*/ 40 w 338"/>
                    <a:gd name="T35" fmla="*/ 580 h 816"/>
                    <a:gd name="T36" fmla="*/ 27 w 338"/>
                    <a:gd name="T37" fmla="*/ 635 h 816"/>
                    <a:gd name="T38" fmla="*/ 15 w 338"/>
                    <a:gd name="T39" fmla="*/ 689 h 816"/>
                    <a:gd name="T40" fmla="*/ 7 w 338"/>
                    <a:gd name="T41" fmla="*/ 744 h 816"/>
                    <a:gd name="T42" fmla="*/ 0 w 338"/>
                    <a:gd name="T43" fmla="*/ 800 h 816"/>
                    <a:gd name="T44" fmla="*/ 0 w 338"/>
                    <a:gd name="T45" fmla="*/ 800 h 816"/>
                    <a:gd name="T46" fmla="*/ 0 w 338"/>
                    <a:gd name="T47" fmla="*/ 806 h 816"/>
                    <a:gd name="T48" fmla="*/ 3 w 338"/>
                    <a:gd name="T49" fmla="*/ 812 h 816"/>
                    <a:gd name="T50" fmla="*/ 7 w 338"/>
                    <a:gd name="T51" fmla="*/ 814 h 816"/>
                    <a:gd name="T52" fmla="*/ 13 w 338"/>
                    <a:gd name="T53" fmla="*/ 816 h 816"/>
                    <a:gd name="T54" fmla="*/ 19 w 338"/>
                    <a:gd name="T55" fmla="*/ 816 h 816"/>
                    <a:gd name="T56" fmla="*/ 25 w 338"/>
                    <a:gd name="T57" fmla="*/ 814 h 816"/>
                    <a:gd name="T58" fmla="*/ 29 w 338"/>
                    <a:gd name="T59" fmla="*/ 808 h 816"/>
                    <a:gd name="T60" fmla="*/ 31 w 338"/>
                    <a:gd name="T61" fmla="*/ 802 h 816"/>
                    <a:gd name="T62" fmla="*/ 31 w 338"/>
                    <a:gd name="T63" fmla="*/ 802 h 816"/>
                    <a:gd name="T64" fmla="*/ 37 w 338"/>
                    <a:gd name="T65" fmla="*/ 750 h 816"/>
                    <a:gd name="T66" fmla="*/ 46 w 338"/>
                    <a:gd name="T67" fmla="*/ 697 h 816"/>
                    <a:gd name="T68" fmla="*/ 56 w 338"/>
                    <a:gd name="T69" fmla="*/ 645 h 816"/>
                    <a:gd name="T70" fmla="*/ 70 w 338"/>
                    <a:gd name="T71" fmla="*/ 592 h 816"/>
                    <a:gd name="T72" fmla="*/ 83 w 338"/>
                    <a:gd name="T73" fmla="*/ 541 h 816"/>
                    <a:gd name="T74" fmla="*/ 99 w 338"/>
                    <a:gd name="T75" fmla="*/ 489 h 816"/>
                    <a:gd name="T76" fmla="*/ 114 w 338"/>
                    <a:gd name="T77" fmla="*/ 438 h 816"/>
                    <a:gd name="T78" fmla="*/ 132 w 338"/>
                    <a:gd name="T79" fmla="*/ 388 h 816"/>
                    <a:gd name="T80" fmla="*/ 132 w 338"/>
                    <a:gd name="T81" fmla="*/ 388 h 816"/>
                    <a:gd name="T82" fmla="*/ 151 w 338"/>
                    <a:gd name="T83" fmla="*/ 337 h 816"/>
                    <a:gd name="T84" fmla="*/ 171 w 338"/>
                    <a:gd name="T85" fmla="*/ 286 h 816"/>
                    <a:gd name="T86" fmla="*/ 192 w 338"/>
                    <a:gd name="T87" fmla="*/ 238 h 816"/>
                    <a:gd name="T88" fmla="*/ 218 w 338"/>
                    <a:gd name="T89" fmla="*/ 189 h 816"/>
                    <a:gd name="T90" fmla="*/ 243 w 338"/>
                    <a:gd name="T91" fmla="*/ 142 h 816"/>
                    <a:gd name="T92" fmla="*/ 272 w 338"/>
                    <a:gd name="T93" fmla="*/ 98 h 816"/>
                    <a:gd name="T94" fmla="*/ 301 w 338"/>
                    <a:gd name="T95" fmla="*/ 53 h 816"/>
                    <a:gd name="T96" fmla="*/ 336 w 338"/>
                    <a:gd name="T97" fmla="*/ 10 h 816"/>
                    <a:gd name="T98" fmla="*/ 336 w 338"/>
                    <a:gd name="T99" fmla="*/ 10 h 816"/>
                    <a:gd name="T100" fmla="*/ 338 w 338"/>
                    <a:gd name="T101" fmla="*/ 8 h 816"/>
                    <a:gd name="T102" fmla="*/ 338 w 338"/>
                    <a:gd name="T103" fmla="*/ 6 h 816"/>
                    <a:gd name="T104" fmla="*/ 334 w 338"/>
                    <a:gd name="T105" fmla="*/ 2 h 816"/>
                    <a:gd name="T106" fmla="*/ 330 w 338"/>
                    <a:gd name="T107" fmla="*/ 0 h 816"/>
                    <a:gd name="T108" fmla="*/ 325 w 338"/>
                    <a:gd name="T109" fmla="*/ 0 h 816"/>
                    <a:gd name="T110" fmla="*/ 325 w 338"/>
                    <a:gd name="T111" fmla="*/ 0 h 8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338" h="816">
                      <a:moveTo>
                        <a:pt x="325" y="0"/>
                      </a:moveTo>
                      <a:lnTo>
                        <a:pt x="325" y="0"/>
                      </a:lnTo>
                      <a:lnTo>
                        <a:pt x="305" y="18"/>
                      </a:lnTo>
                      <a:lnTo>
                        <a:pt x="286" y="35"/>
                      </a:lnTo>
                      <a:lnTo>
                        <a:pt x="268" y="55"/>
                      </a:lnTo>
                      <a:lnTo>
                        <a:pt x="251" y="76"/>
                      </a:lnTo>
                      <a:lnTo>
                        <a:pt x="235" y="98"/>
                      </a:lnTo>
                      <a:lnTo>
                        <a:pt x="219" y="121"/>
                      </a:lnTo>
                      <a:lnTo>
                        <a:pt x="192" y="170"/>
                      </a:lnTo>
                      <a:lnTo>
                        <a:pt x="169" y="218"/>
                      </a:lnTo>
                      <a:lnTo>
                        <a:pt x="146" y="269"/>
                      </a:lnTo>
                      <a:lnTo>
                        <a:pt x="126" y="319"/>
                      </a:lnTo>
                      <a:lnTo>
                        <a:pt x="109" y="366"/>
                      </a:lnTo>
                      <a:lnTo>
                        <a:pt x="109" y="366"/>
                      </a:lnTo>
                      <a:lnTo>
                        <a:pt x="89" y="419"/>
                      </a:lnTo>
                      <a:lnTo>
                        <a:pt x="72" y="471"/>
                      </a:lnTo>
                      <a:lnTo>
                        <a:pt x="54" y="526"/>
                      </a:lnTo>
                      <a:lnTo>
                        <a:pt x="40" y="580"/>
                      </a:lnTo>
                      <a:lnTo>
                        <a:pt x="27" y="635"/>
                      </a:lnTo>
                      <a:lnTo>
                        <a:pt x="15" y="689"/>
                      </a:lnTo>
                      <a:lnTo>
                        <a:pt x="7" y="744"/>
                      </a:lnTo>
                      <a:lnTo>
                        <a:pt x="0" y="800"/>
                      </a:lnTo>
                      <a:lnTo>
                        <a:pt x="0" y="800"/>
                      </a:lnTo>
                      <a:lnTo>
                        <a:pt x="0" y="806"/>
                      </a:lnTo>
                      <a:lnTo>
                        <a:pt x="3" y="812"/>
                      </a:lnTo>
                      <a:lnTo>
                        <a:pt x="7" y="814"/>
                      </a:lnTo>
                      <a:lnTo>
                        <a:pt x="13" y="816"/>
                      </a:lnTo>
                      <a:lnTo>
                        <a:pt x="19" y="816"/>
                      </a:lnTo>
                      <a:lnTo>
                        <a:pt x="25" y="814"/>
                      </a:lnTo>
                      <a:lnTo>
                        <a:pt x="29" y="808"/>
                      </a:lnTo>
                      <a:lnTo>
                        <a:pt x="31" y="802"/>
                      </a:lnTo>
                      <a:lnTo>
                        <a:pt x="31" y="802"/>
                      </a:lnTo>
                      <a:lnTo>
                        <a:pt x="37" y="750"/>
                      </a:lnTo>
                      <a:lnTo>
                        <a:pt x="46" y="697"/>
                      </a:lnTo>
                      <a:lnTo>
                        <a:pt x="56" y="645"/>
                      </a:lnTo>
                      <a:lnTo>
                        <a:pt x="70" y="592"/>
                      </a:lnTo>
                      <a:lnTo>
                        <a:pt x="83" y="541"/>
                      </a:lnTo>
                      <a:lnTo>
                        <a:pt x="99" y="489"/>
                      </a:lnTo>
                      <a:lnTo>
                        <a:pt x="114" y="438"/>
                      </a:lnTo>
                      <a:lnTo>
                        <a:pt x="132" y="388"/>
                      </a:lnTo>
                      <a:lnTo>
                        <a:pt x="132" y="388"/>
                      </a:lnTo>
                      <a:lnTo>
                        <a:pt x="151" y="337"/>
                      </a:lnTo>
                      <a:lnTo>
                        <a:pt x="171" y="286"/>
                      </a:lnTo>
                      <a:lnTo>
                        <a:pt x="192" y="238"/>
                      </a:lnTo>
                      <a:lnTo>
                        <a:pt x="218" y="189"/>
                      </a:lnTo>
                      <a:lnTo>
                        <a:pt x="243" y="142"/>
                      </a:lnTo>
                      <a:lnTo>
                        <a:pt x="272" y="98"/>
                      </a:lnTo>
                      <a:lnTo>
                        <a:pt x="301" y="53"/>
                      </a:lnTo>
                      <a:lnTo>
                        <a:pt x="336" y="10"/>
                      </a:lnTo>
                      <a:lnTo>
                        <a:pt x="336" y="10"/>
                      </a:lnTo>
                      <a:lnTo>
                        <a:pt x="338" y="8"/>
                      </a:lnTo>
                      <a:lnTo>
                        <a:pt x="338" y="6"/>
                      </a:lnTo>
                      <a:lnTo>
                        <a:pt x="334" y="2"/>
                      </a:lnTo>
                      <a:lnTo>
                        <a:pt x="330" y="0"/>
                      </a:lnTo>
                      <a:lnTo>
                        <a:pt x="325" y="0"/>
                      </a:lnTo>
                      <a:lnTo>
                        <a:pt x="325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 sz="180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113" name="Freeform 17"/>
                <p:cNvSpPr/>
                <p:nvPr/>
              </p:nvSpPr>
              <p:spPr bwMode="auto">
                <a:xfrm>
                  <a:off x="1320404" y="2114161"/>
                  <a:ext cx="474663" cy="103585"/>
                </a:xfrm>
                <a:custGeom>
                  <a:avLst/>
                  <a:gdLst>
                    <a:gd name="T0" fmla="*/ 4 w 854"/>
                    <a:gd name="T1" fmla="*/ 250 h 250"/>
                    <a:gd name="T2" fmla="*/ 4 w 854"/>
                    <a:gd name="T3" fmla="*/ 250 h 250"/>
                    <a:gd name="T4" fmla="*/ 14 w 854"/>
                    <a:gd name="T5" fmla="*/ 250 h 250"/>
                    <a:gd name="T6" fmla="*/ 25 w 854"/>
                    <a:gd name="T7" fmla="*/ 250 h 250"/>
                    <a:gd name="T8" fmla="*/ 49 w 854"/>
                    <a:gd name="T9" fmla="*/ 248 h 250"/>
                    <a:gd name="T10" fmla="*/ 95 w 854"/>
                    <a:gd name="T11" fmla="*/ 238 h 250"/>
                    <a:gd name="T12" fmla="*/ 95 w 854"/>
                    <a:gd name="T13" fmla="*/ 238 h 250"/>
                    <a:gd name="T14" fmla="*/ 212 w 854"/>
                    <a:gd name="T15" fmla="*/ 215 h 250"/>
                    <a:gd name="T16" fmla="*/ 212 w 854"/>
                    <a:gd name="T17" fmla="*/ 215 h 250"/>
                    <a:gd name="T18" fmla="*/ 331 w 854"/>
                    <a:gd name="T19" fmla="*/ 189 h 250"/>
                    <a:gd name="T20" fmla="*/ 448 w 854"/>
                    <a:gd name="T21" fmla="*/ 162 h 250"/>
                    <a:gd name="T22" fmla="*/ 448 w 854"/>
                    <a:gd name="T23" fmla="*/ 162 h 250"/>
                    <a:gd name="T24" fmla="*/ 559 w 854"/>
                    <a:gd name="T25" fmla="*/ 133 h 250"/>
                    <a:gd name="T26" fmla="*/ 613 w 854"/>
                    <a:gd name="T27" fmla="*/ 115 h 250"/>
                    <a:gd name="T28" fmla="*/ 670 w 854"/>
                    <a:gd name="T29" fmla="*/ 98 h 250"/>
                    <a:gd name="T30" fmla="*/ 670 w 854"/>
                    <a:gd name="T31" fmla="*/ 98 h 250"/>
                    <a:gd name="T32" fmla="*/ 718 w 854"/>
                    <a:gd name="T33" fmla="*/ 80 h 250"/>
                    <a:gd name="T34" fmla="*/ 769 w 854"/>
                    <a:gd name="T35" fmla="*/ 63 h 250"/>
                    <a:gd name="T36" fmla="*/ 769 w 854"/>
                    <a:gd name="T37" fmla="*/ 63 h 250"/>
                    <a:gd name="T38" fmla="*/ 790 w 854"/>
                    <a:gd name="T39" fmla="*/ 53 h 250"/>
                    <a:gd name="T40" fmla="*/ 816 w 854"/>
                    <a:gd name="T41" fmla="*/ 45 h 250"/>
                    <a:gd name="T42" fmla="*/ 825 w 854"/>
                    <a:gd name="T43" fmla="*/ 39 h 250"/>
                    <a:gd name="T44" fmla="*/ 837 w 854"/>
                    <a:gd name="T45" fmla="*/ 34 h 250"/>
                    <a:gd name="T46" fmla="*/ 845 w 854"/>
                    <a:gd name="T47" fmla="*/ 26 h 250"/>
                    <a:gd name="T48" fmla="*/ 853 w 854"/>
                    <a:gd name="T49" fmla="*/ 16 h 250"/>
                    <a:gd name="T50" fmla="*/ 853 w 854"/>
                    <a:gd name="T51" fmla="*/ 16 h 250"/>
                    <a:gd name="T52" fmla="*/ 854 w 854"/>
                    <a:gd name="T53" fmla="*/ 12 h 250"/>
                    <a:gd name="T54" fmla="*/ 853 w 854"/>
                    <a:gd name="T55" fmla="*/ 6 h 250"/>
                    <a:gd name="T56" fmla="*/ 851 w 854"/>
                    <a:gd name="T57" fmla="*/ 2 h 250"/>
                    <a:gd name="T58" fmla="*/ 845 w 854"/>
                    <a:gd name="T59" fmla="*/ 0 h 250"/>
                    <a:gd name="T60" fmla="*/ 845 w 854"/>
                    <a:gd name="T61" fmla="*/ 0 h 250"/>
                    <a:gd name="T62" fmla="*/ 835 w 854"/>
                    <a:gd name="T63" fmla="*/ 0 h 250"/>
                    <a:gd name="T64" fmla="*/ 825 w 854"/>
                    <a:gd name="T65" fmla="*/ 2 h 250"/>
                    <a:gd name="T66" fmla="*/ 804 w 854"/>
                    <a:gd name="T67" fmla="*/ 10 h 250"/>
                    <a:gd name="T68" fmla="*/ 767 w 854"/>
                    <a:gd name="T69" fmla="*/ 30 h 250"/>
                    <a:gd name="T70" fmla="*/ 767 w 854"/>
                    <a:gd name="T71" fmla="*/ 30 h 250"/>
                    <a:gd name="T72" fmla="*/ 716 w 854"/>
                    <a:gd name="T73" fmla="*/ 49 h 250"/>
                    <a:gd name="T74" fmla="*/ 668 w 854"/>
                    <a:gd name="T75" fmla="*/ 67 h 250"/>
                    <a:gd name="T76" fmla="*/ 668 w 854"/>
                    <a:gd name="T77" fmla="*/ 67 h 250"/>
                    <a:gd name="T78" fmla="*/ 609 w 854"/>
                    <a:gd name="T79" fmla="*/ 86 h 250"/>
                    <a:gd name="T80" fmla="*/ 549 w 854"/>
                    <a:gd name="T81" fmla="*/ 104 h 250"/>
                    <a:gd name="T82" fmla="*/ 430 w 854"/>
                    <a:gd name="T83" fmla="*/ 135 h 250"/>
                    <a:gd name="T84" fmla="*/ 430 w 854"/>
                    <a:gd name="T85" fmla="*/ 135 h 250"/>
                    <a:gd name="T86" fmla="*/ 313 w 854"/>
                    <a:gd name="T87" fmla="*/ 162 h 250"/>
                    <a:gd name="T88" fmla="*/ 197 w 854"/>
                    <a:gd name="T89" fmla="*/ 187 h 250"/>
                    <a:gd name="T90" fmla="*/ 197 w 854"/>
                    <a:gd name="T91" fmla="*/ 187 h 250"/>
                    <a:gd name="T92" fmla="*/ 90 w 854"/>
                    <a:gd name="T93" fmla="*/ 213 h 250"/>
                    <a:gd name="T94" fmla="*/ 90 w 854"/>
                    <a:gd name="T95" fmla="*/ 213 h 250"/>
                    <a:gd name="T96" fmla="*/ 45 w 854"/>
                    <a:gd name="T97" fmla="*/ 222 h 250"/>
                    <a:gd name="T98" fmla="*/ 22 w 854"/>
                    <a:gd name="T99" fmla="*/ 230 h 250"/>
                    <a:gd name="T100" fmla="*/ 10 w 854"/>
                    <a:gd name="T101" fmla="*/ 236 h 250"/>
                    <a:gd name="T102" fmla="*/ 0 w 854"/>
                    <a:gd name="T103" fmla="*/ 242 h 250"/>
                    <a:gd name="T104" fmla="*/ 0 w 854"/>
                    <a:gd name="T105" fmla="*/ 242 h 250"/>
                    <a:gd name="T106" fmla="*/ 0 w 854"/>
                    <a:gd name="T107" fmla="*/ 244 h 250"/>
                    <a:gd name="T108" fmla="*/ 0 w 854"/>
                    <a:gd name="T109" fmla="*/ 246 h 250"/>
                    <a:gd name="T110" fmla="*/ 0 w 854"/>
                    <a:gd name="T111" fmla="*/ 248 h 250"/>
                    <a:gd name="T112" fmla="*/ 4 w 854"/>
                    <a:gd name="T113" fmla="*/ 250 h 250"/>
                    <a:gd name="T114" fmla="*/ 4 w 854"/>
                    <a:gd name="T115" fmla="*/ 250 h 2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854" h="250">
                      <a:moveTo>
                        <a:pt x="4" y="250"/>
                      </a:moveTo>
                      <a:lnTo>
                        <a:pt x="4" y="250"/>
                      </a:lnTo>
                      <a:lnTo>
                        <a:pt x="14" y="250"/>
                      </a:lnTo>
                      <a:lnTo>
                        <a:pt x="25" y="250"/>
                      </a:lnTo>
                      <a:lnTo>
                        <a:pt x="49" y="248"/>
                      </a:lnTo>
                      <a:lnTo>
                        <a:pt x="95" y="238"/>
                      </a:lnTo>
                      <a:lnTo>
                        <a:pt x="95" y="238"/>
                      </a:lnTo>
                      <a:lnTo>
                        <a:pt x="212" y="215"/>
                      </a:lnTo>
                      <a:lnTo>
                        <a:pt x="212" y="215"/>
                      </a:lnTo>
                      <a:lnTo>
                        <a:pt x="331" y="189"/>
                      </a:lnTo>
                      <a:lnTo>
                        <a:pt x="448" y="162"/>
                      </a:lnTo>
                      <a:lnTo>
                        <a:pt x="448" y="162"/>
                      </a:lnTo>
                      <a:lnTo>
                        <a:pt x="559" y="133"/>
                      </a:lnTo>
                      <a:lnTo>
                        <a:pt x="613" y="115"/>
                      </a:lnTo>
                      <a:lnTo>
                        <a:pt x="670" y="98"/>
                      </a:lnTo>
                      <a:lnTo>
                        <a:pt x="670" y="98"/>
                      </a:lnTo>
                      <a:lnTo>
                        <a:pt x="718" y="80"/>
                      </a:lnTo>
                      <a:lnTo>
                        <a:pt x="769" y="63"/>
                      </a:lnTo>
                      <a:lnTo>
                        <a:pt x="769" y="63"/>
                      </a:lnTo>
                      <a:lnTo>
                        <a:pt x="790" y="53"/>
                      </a:lnTo>
                      <a:lnTo>
                        <a:pt x="816" y="45"/>
                      </a:lnTo>
                      <a:lnTo>
                        <a:pt x="825" y="39"/>
                      </a:lnTo>
                      <a:lnTo>
                        <a:pt x="837" y="34"/>
                      </a:lnTo>
                      <a:lnTo>
                        <a:pt x="845" y="26"/>
                      </a:lnTo>
                      <a:lnTo>
                        <a:pt x="853" y="16"/>
                      </a:lnTo>
                      <a:lnTo>
                        <a:pt x="853" y="16"/>
                      </a:lnTo>
                      <a:lnTo>
                        <a:pt x="854" y="12"/>
                      </a:lnTo>
                      <a:lnTo>
                        <a:pt x="853" y="6"/>
                      </a:lnTo>
                      <a:lnTo>
                        <a:pt x="851" y="2"/>
                      </a:lnTo>
                      <a:lnTo>
                        <a:pt x="845" y="0"/>
                      </a:lnTo>
                      <a:lnTo>
                        <a:pt x="845" y="0"/>
                      </a:lnTo>
                      <a:lnTo>
                        <a:pt x="835" y="0"/>
                      </a:lnTo>
                      <a:lnTo>
                        <a:pt x="825" y="2"/>
                      </a:lnTo>
                      <a:lnTo>
                        <a:pt x="804" y="10"/>
                      </a:lnTo>
                      <a:lnTo>
                        <a:pt x="767" y="30"/>
                      </a:lnTo>
                      <a:lnTo>
                        <a:pt x="767" y="30"/>
                      </a:lnTo>
                      <a:lnTo>
                        <a:pt x="716" y="49"/>
                      </a:lnTo>
                      <a:lnTo>
                        <a:pt x="668" y="67"/>
                      </a:lnTo>
                      <a:lnTo>
                        <a:pt x="668" y="67"/>
                      </a:lnTo>
                      <a:lnTo>
                        <a:pt x="609" y="86"/>
                      </a:lnTo>
                      <a:lnTo>
                        <a:pt x="549" y="104"/>
                      </a:lnTo>
                      <a:lnTo>
                        <a:pt x="430" y="135"/>
                      </a:lnTo>
                      <a:lnTo>
                        <a:pt x="430" y="135"/>
                      </a:lnTo>
                      <a:lnTo>
                        <a:pt x="313" y="162"/>
                      </a:lnTo>
                      <a:lnTo>
                        <a:pt x="197" y="187"/>
                      </a:lnTo>
                      <a:lnTo>
                        <a:pt x="197" y="187"/>
                      </a:lnTo>
                      <a:lnTo>
                        <a:pt x="90" y="213"/>
                      </a:lnTo>
                      <a:lnTo>
                        <a:pt x="90" y="213"/>
                      </a:lnTo>
                      <a:lnTo>
                        <a:pt x="45" y="222"/>
                      </a:lnTo>
                      <a:lnTo>
                        <a:pt x="22" y="230"/>
                      </a:lnTo>
                      <a:lnTo>
                        <a:pt x="10" y="236"/>
                      </a:lnTo>
                      <a:lnTo>
                        <a:pt x="0" y="242"/>
                      </a:lnTo>
                      <a:lnTo>
                        <a:pt x="0" y="242"/>
                      </a:lnTo>
                      <a:lnTo>
                        <a:pt x="0" y="244"/>
                      </a:lnTo>
                      <a:lnTo>
                        <a:pt x="0" y="246"/>
                      </a:lnTo>
                      <a:lnTo>
                        <a:pt x="0" y="248"/>
                      </a:lnTo>
                      <a:lnTo>
                        <a:pt x="4" y="250"/>
                      </a:lnTo>
                      <a:lnTo>
                        <a:pt x="4" y="25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 sz="180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114" name="Freeform 18"/>
                <p:cNvSpPr/>
                <p:nvPr/>
              </p:nvSpPr>
              <p:spPr bwMode="auto">
                <a:xfrm>
                  <a:off x="1512491" y="1948664"/>
                  <a:ext cx="438150" cy="100013"/>
                </a:xfrm>
                <a:custGeom>
                  <a:avLst/>
                  <a:gdLst>
                    <a:gd name="T0" fmla="*/ 9 w 788"/>
                    <a:gd name="T1" fmla="*/ 240 h 240"/>
                    <a:gd name="T2" fmla="*/ 9 w 788"/>
                    <a:gd name="T3" fmla="*/ 240 h 240"/>
                    <a:gd name="T4" fmla="*/ 107 w 788"/>
                    <a:gd name="T5" fmla="*/ 203 h 240"/>
                    <a:gd name="T6" fmla="*/ 157 w 788"/>
                    <a:gd name="T7" fmla="*/ 187 h 240"/>
                    <a:gd name="T8" fmla="*/ 206 w 788"/>
                    <a:gd name="T9" fmla="*/ 172 h 240"/>
                    <a:gd name="T10" fmla="*/ 206 w 788"/>
                    <a:gd name="T11" fmla="*/ 172 h 240"/>
                    <a:gd name="T12" fmla="*/ 258 w 788"/>
                    <a:gd name="T13" fmla="*/ 160 h 240"/>
                    <a:gd name="T14" fmla="*/ 309 w 788"/>
                    <a:gd name="T15" fmla="*/ 148 h 240"/>
                    <a:gd name="T16" fmla="*/ 412 w 788"/>
                    <a:gd name="T17" fmla="*/ 127 h 240"/>
                    <a:gd name="T18" fmla="*/ 412 w 788"/>
                    <a:gd name="T19" fmla="*/ 127 h 240"/>
                    <a:gd name="T20" fmla="*/ 515 w 788"/>
                    <a:gd name="T21" fmla="*/ 106 h 240"/>
                    <a:gd name="T22" fmla="*/ 566 w 788"/>
                    <a:gd name="T23" fmla="*/ 96 h 240"/>
                    <a:gd name="T24" fmla="*/ 618 w 788"/>
                    <a:gd name="T25" fmla="*/ 82 h 240"/>
                    <a:gd name="T26" fmla="*/ 618 w 788"/>
                    <a:gd name="T27" fmla="*/ 82 h 240"/>
                    <a:gd name="T28" fmla="*/ 659 w 788"/>
                    <a:gd name="T29" fmla="*/ 70 h 240"/>
                    <a:gd name="T30" fmla="*/ 700 w 788"/>
                    <a:gd name="T31" fmla="*/ 57 h 240"/>
                    <a:gd name="T32" fmla="*/ 700 w 788"/>
                    <a:gd name="T33" fmla="*/ 57 h 240"/>
                    <a:gd name="T34" fmla="*/ 722 w 788"/>
                    <a:gd name="T35" fmla="*/ 51 h 240"/>
                    <a:gd name="T36" fmla="*/ 745 w 788"/>
                    <a:gd name="T37" fmla="*/ 43 h 240"/>
                    <a:gd name="T38" fmla="*/ 766 w 788"/>
                    <a:gd name="T39" fmla="*/ 34 h 240"/>
                    <a:gd name="T40" fmla="*/ 776 w 788"/>
                    <a:gd name="T41" fmla="*/ 26 h 240"/>
                    <a:gd name="T42" fmla="*/ 784 w 788"/>
                    <a:gd name="T43" fmla="*/ 20 h 240"/>
                    <a:gd name="T44" fmla="*/ 784 w 788"/>
                    <a:gd name="T45" fmla="*/ 20 h 240"/>
                    <a:gd name="T46" fmla="*/ 788 w 788"/>
                    <a:gd name="T47" fmla="*/ 12 h 240"/>
                    <a:gd name="T48" fmla="*/ 788 w 788"/>
                    <a:gd name="T49" fmla="*/ 6 h 240"/>
                    <a:gd name="T50" fmla="*/ 782 w 788"/>
                    <a:gd name="T51" fmla="*/ 2 h 240"/>
                    <a:gd name="T52" fmla="*/ 776 w 788"/>
                    <a:gd name="T53" fmla="*/ 0 h 240"/>
                    <a:gd name="T54" fmla="*/ 776 w 788"/>
                    <a:gd name="T55" fmla="*/ 0 h 240"/>
                    <a:gd name="T56" fmla="*/ 766 w 788"/>
                    <a:gd name="T57" fmla="*/ 0 h 240"/>
                    <a:gd name="T58" fmla="*/ 757 w 788"/>
                    <a:gd name="T59" fmla="*/ 4 h 240"/>
                    <a:gd name="T60" fmla="*/ 737 w 788"/>
                    <a:gd name="T61" fmla="*/ 10 h 240"/>
                    <a:gd name="T62" fmla="*/ 698 w 788"/>
                    <a:gd name="T63" fmla="*/ 28 h 240"/>
                    <a:gd name="T64" fmla="*/ 698 w 788"/>
                    <a:gd name="T65" fmla="*/ 28 h 240"/>
                    <a:gd name="T66" fmla="*/ 644 w 788"/>
                    <a:gd name="T67" fmla="*/ 45 h 240"/>
                    <a:gd name="T68" fmla="*/ 589 w 788"/>
                    <a:gd name="T69" fmla="*/ 59 h 240"/>
                    <a:gd name="T70" fmla="*/ 589 w 788"/>
                    <a:gd name="T71" fmla="*/ 59 h 240"/>
                    <a:gd name="T72" fmla="*/ 539 w 788"/>
                    <a:gd name="T73" fmla="*/ 72 h 240"/>
                    <a:gd name="T74" fmla="*/ 486 w 788"/>
                    <a:gd name="T75" fmla="*/ 84 h 240"/>
                    <a:gd name="T76" fmla="*/ 383 w 788"/>
                    <a:gd name="T77" fmla="*/ 106 h 240"/>
                    <a:gd name="T78" fmla="*/ 383 w 788"/>
                    <a:gd name="T79" fmla="*/ 106 h 240"/>
                    <a:gd name="T80" fmla="*/ 286 w 788"/>
                    <a:gd name="T81" fmla="*/ 125 h 240"/>
                    <a:gd name="T82" fmla="*/ 237 w 788"/>
                    <a:gd name="T83" fmla="*/ 135 h 240"/>
                    <a:gd name="T84" fmla="*/ 186 w 788"/>
                    <a:gd name="T85" fmla="*/ 148 h 240"/>
                    <a:gd name="T86" fmla="*/ 138 w 788"/>
                    <a:gd name="T87" fmla="*/ 162 h 240"/>
                    <a:gd name="T88" fmla="*/ 89 w 788"/>
                    <a:gd name="T89" fmla="*/ 179 h 240"/>
                    <a:gd name="T90" fmla="*/ 44 w 788"/>
                    <a:gd name="T91" fmla="*/ 201 h 240"/>
                    <a:gd name="T92" fmla="*/ 23 w 788"/>
                    <a:gd name="T93" fmla="*/ 215 h 240"/>
                    <a:gd name="T94" fmla="*/ 1 w 788"/>
                    <a:gd name="T95" fmla="*/ 226 h 240"/>
                    <a:gd name="T96" fmla="*/ 1 w 788"/>
                    <a:gd name="T97" fmla="*/ 226 h 240"/>
                    <a:gd name="T98" fmla="*/ 0 w 788"/>
                    <a:gd name="T99" fmla="*/ 228 h 240"/>
                    <a:gd name="T100" fmla="*/ 0 w 788"/>
                    <a:gd name="T101" fmla="*/ 232 h 240"/>
                    <a:gd name="T102" fmla="*/ 0 w 788"/>
                    <a:gd name="T103" fmla="*/ 236 h 240"/>
                    <a:gd name="T104" fmla="*/ 5 w 788"/>
                    <a:gd name="T105" fmla="*/ 240 h 240"/>
                    <a:gd name="T106" fmla="*/ 9 w 788"/>
                    <a:gd name="T107" fmla="*/ 240 h 240"/>
                    <a:gd name="T108" fmla="*/ 9 w 788"/>
                    <a:gd name="T109" fmla="*/ 240 h 2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788" h="240">
                      <a:moveTo>
                        <a:pt x="9" y="240"/>
                      </a:moveTo>
                      <a:lnTo>
                        <a:pt x="9" y="240"/>
                      </a:lnTo>
                      <a:lnTo>
                        <a:pt x="107" y="203"/>
                      </a:lnTo>
                      <a:lnTo>
                        <a:pt x="157" y="187"/>
                      </a:lnTo>
                      <a:lnTo>
                        <a:pt x="206" y="172"/>
                      </a:lnTo>
                      <a:lnTo>
                        <a:pt x="206" y="172"/>
                      </a:lnTo>
                      <a:lnTo>
                        <a:pt x="258" y="160"/>
                      </a:lnTo>
                      <a:lnTo>
                        <a:pt x="309" y="148"/>
                      </a:lnTo>
                      <a:lnTo>
                        <a:pt x="412" y="127"/>
                      </a:lnTo>
                      <a:lnTo>
                        <a:pt x="412" y="127"/>
                      </a:lnTo>
                      <a:lnTo>
                        <a:pt x="515" y="106"/>
                      </a:lnTo>
                      <a:lnTo>
                        <a:pt x="566" y="96"/>
                      </a:lnTo>
                      <a:lnTo>
                        <a:pt x="618" y="82"/>
                      </a:lnTo>
                      <a:lnTo>
                        <a:pt x="618" y="82"/>
                      </a:lnTo>
                      <a:lnTo>
                        <a:pt x="659" y="70"/>
                      </a:lnTo>
                      <a:lnTo>
                        <a:pt x="700" y="57"/>
                      </a:lnTo>
                      <a:lnTo>
                        <a:pt x="700" y="57"/>
                      </a:lnTo>
                      <a:lnTo>
                        <a:pt x="722" y="51"/>
                      </a:lnTo>
                      <a:lnTo>
                        <a:pt x="745" y="43"/>
                      </a:lnTo>
                      <a:lnTo>
                        <a:pt x="766" y="34"/>
                      </a:lnTo>
                      <a:lnTo>
                        <a:pt x="776" y="26"/>
                      </a:lnTo>
                      <a:lnTo>
                        <a:pt x="784" y="20"/>
                      </a:lnTo>
                      <a:lnTo>
                        <a:pt x="784" y="20"/>
                      </a:lnTo>
                      <a:lnTo>
                        <a:pt x="788" y="12"/>
                      </a:lnTo>
                      <a:lnTo>
                        <a:pt x="788" y="6"/>
                      </a:lnTo>
                      <a:lnTo>
                        <a:pt x="782" y="2"/>
                      </a:lnTo>
                      <a:lnTo>
                        <a:pt x="776" y="0"/>
                      </a:lnTo>
                      <a:lnTo>
                        <a:pt x="776" y="0"/>
                      </a:lnTo>
                      <a:lnTo>
                        <a:pt x="766" y="0"/>
                      </a:lnTo>
                      <a:lnTo>
                        <a:pt x="757" y="4"/>
                      </a:lnTo>
                      <a:lnTo>
                        <a:pt x="737" y="10"/>
                      </a:lnTo>
                      <a:lnTo>
                        <a:pt x="698" y="28"/>
                      </a:lnTo>
                      <a:lnTo>
                        <a:pt x="698" y="28"/>
                      </a:lnTo>
                      <a:lnTo>
                        <a:pt x="644" y="45"/>
                      </a:lnTo>
                      <a:lnTo>
                        <a:pt x="589" y="59"/>
                      </a:lnTo>
                      <a:lnTo>
                        <a:pt x="589" y="59"/>
                      </a:lnTo>
                      <a:lnTo>
                        <a:pt x="539" y="72"/>
                      </a:lnTo>
                      <a:lnTo>
                        <a:pt x="486" y="84"/>
                      </a:lnTo>
                      <a:lnTo>
                        <a:pt x="383" y="106"/>
                      </a:lnTo>
                      <a:lnTo>
                        <a:pt x="383" y="106"/>
                      </a:lnTo>
                      <a:lnTo>
                        <a:pt x="286" y="125"/>
                      </a:lnTo>
                      <a:lnTo>
                        <a:pt x="237" y="135"/>
                      </a:lnTo>
                      <a:lnTo>
                        <a:pt x="186" y="148"/>
                      </a:lnTo>
                      <a:lnTo>
                        <a:pt x="138" y="162"/>
                      </a:lnTo>
                      <a:lnTo>
                        <a:pt x="89" y="179"/>
                      </a:lnTo>
                      <a:lnTo>
                        <a:pt x="44" y="201"/>
                      </a:lnTo>
                      <a:lnTo>
                        <a:pt x="23" y="215"/>
                      </a:lnTo>
                      <a:lnTo>
                        <a:pt x="1" y="226"/>
                      </a:lnTo>
                      <a:lnTo>
                        <a:pt x="1" y="226"/>
                      </a:lnTo>
                      <a:lnTo>
                        <a:pt x="0" y="228"/>
                      </a:lnTo>
                      <a:lnTo>
                        <a:pt x="0" y="232"/>
                      </a:lnTo>
                      <a:lnTo>
                        <a:pt x="0" y="236"/>
                      </a:lnTo>
                      <a:lnTo>
                        <a:pt x="5" y="240"/>
                      </a:lnTo>
                      <a:lnTo>
                        <a:pt x="9" y="240"/>
                      </a:lnTo>
                      <a:lnTo>
                        <a:pt x="9" y="24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 sz="180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115" name="Freeform 19"/>
                <p:cNvSpPr/>
                <p:nvPr/>
              </p:nvSpPr>
              <p:spPr bwMode="auto">
                <a:xfrm>
                  <a:off x="1823641" y="1815314"/>
                  <a:ext cx="317500" cy="52388"/>
                </a:xfrm>
                <a:custGeom>
                  <a:avLst/>
                  <a:gdLst>
                    <a:gd name="T0" fmla="*/ 6 w 570"/>
                    <a:gd name="T1" fmla="*/ 127 h 127"/>
                    <a:gd name="T2" fmla="*/ 6 w 570"/>
                    <a:gd name="T3" fmla="*/ 127 h 127"/>
                    <a:gd name="T4" fmla="*/ 41 w 570"/>
                    <a:gd name="T5" fmla="*/ 127 h 127"/>
                    <a:gd name="T6" fmla="*/ 74 w 570"/>
                    <a:gd name="T7" fmla="*/ 125 h 127"/>
                    <a:gd name="T8" fmla="*/ 107 w 570"/>
                    <a:gd name="T9" fmla="*/ 121 h 127"/>
                    <a:gd name="T10" fmla="*/ 142 w 570"/>
                    <a:gd name="T11" fmla="*/ 115 h 127"/>
                    <a:gd name="T12" fmla="*/ 208 w 570"/>
                    <a:gd name="T13" fmla="*/ 103 h 127"/>
                    <a:gd name="T14" fmla="*/ 274 w 570"/>
                    <a:gd name="T15" fmla="*/ 92 h 127"/>
                    <a:gd name="T16" fmla="*/ 274 w 570"/>
                    <a:gd name="T17" fmla="*/ 92 h 127"/>
                    <a:gd name="T18" fmla="*/ 346 w 570"/>
                    <a:gd name="T19" fmla="*/ 78 h 127"/>
                    <a:gd name="T20" fmla="*/ 418 w 570"/>
                    <a:gd name="T21" fmla="*/ 64 h 127"/>
                    <a:gd name="T22" fmla="*/ 489 w 570"/>
                    <a:gd name="T23" fmla="*/ 47 h 127"/>
                    <a:gd name="T24" fmla="*/ 559 w 570"/>
                    <a:gd name="T25" fmla="*/ 29 h 127"/>
                    <a:gd name="T26" fmla="*/ 559 w 570"/>
                    <a:gd name="T27" fmla="*/ 29 h 127"/>
                    <a:gd name="T28" fmla="*/ 564 w 570"/>
                    <a:gd name="T29" fmla="*/ 26 h 127"/>
                    <a:gd name="T30" fmla="*/ 568 w 570"/>
                    <a:gd name="T31" fmla="*/ 22 h 127"/>
                    <a:gd name="T32" fmla="*/ 570 w 570"/>
                    <a:gd name="T33" fmla="*/ 16 h 127"/>
                    <a:gd name="T34" fmla="*/ 570 w 570"/>
                    <a:gd name="T35" fmla="*/ 10 h 127"/>
                    <a:gd name="T36" fmla="*/ 568 w 570"/>
                    <a:gd name="T37" fmla="*/ 6 h 127"/>
                    <a:gd name="T38" fmla="*/ 564 w 570"/>
                    <a:gd name="T39" fmla="*/ 2 h 127"/>
                    <a:gd name="T40" fmla="*/ 561 w 570"/>
                    <a:gd name="T41" fmla="*/ 0 h 127"/>
                    <a:gd name="T42" fmla="*/ 553 w 570"/>
                    <a:gd name="T43" fmla="*/ 0 h 127"/>
                    <a:gd name="T44" fmla="*/ 553 w 570"/>
                    <a:gd name="T45" fmla="*/ 0 h 127"/>
                    <a:gd name="T46" fmla="*/ 487 w 570"/>
                    <a:gd name="T47" fmla="*/ 18 h 127"/>
                    <a:gd name="T48" fmla="*/ 418 w 570"/>
                    <a:gd name="T49" fmla="*/ 35 h 127"/>
                    <a:gd name="T50" fmla="*/ 352 w 570"/>
                    <a:gd name="T51" fmla="*/ 49 h 127"/>
                    <a:gd name="T52" fmla="*/ 284 w 570"/>
                    <a:gd name="T53" fmla="*/ 62 h 127"/>
                    <a:gd name="T54" fmla="*/ 284 w 570"/>
                    <a:gd name="T55" fmla="*/ 62 h 127"/>
                    <a:gd name="T56" fmla="*/ 214 w 570"/>
                    <a:gd name="T57" fmla="*/ 74 h 127"/>
                    <a:gd name="T58" fmla="*/ 144 w 570"/>
                    <a:gd name="T59" fmla="*/ 84 h 127"/>
                    <a:gd name="T60" fmla="*/ 74 w 570"/>
                    <a:gd name="T61" fmla="*/ 96 h 127"/>
                    <a:gd name="T62" fmla="*/ 39 w 570"/>
                    <a:gd name="T63" fmla="*/ 103 h 127"/>
                    <a:gd name="T64" fmla="*/ 6 w 570"/>
                    <a:gd name="T65" fmla="*/ 113 h 127"/>
                    <a:gd name="T66" fmla="*/ 6 w 570"/>
                    <a:gd name="T67" fmla="*/ 113 h 127"/>
                    <a:gd name="T68" fmla="*/ 2 w 570"/>
                    <a:gd name="T69" fmla="*/ 115 h 127"/>
                    <a:gd name="T70" fmla="*/ 0 w 570"/>
                    <a:gd name="T71" fmla="*/ 121 h 127"/>
                    <a:gd name="T72" fmla="*/ 2 w 570"/>
                    <a:gd name="T73" fmla="*/ 125 h 127"/>
                    <a:gd name="T74" fmla="*/ 6 w 570"/>
                    <a:gd name="T75" fmla="*/ 127 h 127"/>
                    <a:gd name="T76" fmla="*/ 6 w 570"/>
                    <a:gd name="T77" fmla="*/ 127 h 1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570" h="127">
                      <a:moveTo>
                        <a:pt x="6" y="127"/>
                      </a:moveTo>
                      <a:lnTo>
                        <a:pt x="6" y="127"/>
                      </a:lnTo>
                      <a:lnTo>
                        <a:pt x="41" y="127"/>
                      </a:lnTo>
                      <a:lnTo>
                        <a:pt x="74" y="125"/>
                      </a:lnTo>
                      <a:lnTo>
                        <a:pt x="107" y="121"/>
                      </a:lnTo>
                      <a:lnTo>
                        <a:pt x="142" y="115"/>
                      </a:lnTo>
                      <a:lnTo>
                        <a:pt x="208" y="103"/>
                      </a:lnTo>
                      <a:lnTo>
                        <a:pt x="274" y="92"/>
                      </a:lnTo>
                      <a:lnTo>
                        <a:pt x="274" y="92"/>
                      </a:lnTo>
                      <a:lnTo>
                        <a:pt x="346" y="78"/>
                      </a:lnTo>
                      <a:lnTo>
                        <a:pt x="418" y="64"/>
                      </a:lnTo>
                      <a:lnTo>
                        <a:pt x="489" y="47"/>
                      </a:lnTo>
                      <a:lnTo>
                        <a:pt x="559" y="29"/>
                      </a:lnTo>
                      <a:lnTo>
                        <a:pt x="559" y="29"/>
                      </a:lnTo>
                      <a:lnTo>
                        <a:pt x="564" y="26"/>
                      </a:lnTo>
                      <a:lnTo>
                        <a:pt x="568" y="22"/>
                      </a:lnTo>
                      <a:lnTo>
                        <a:pt x="570" y="16"/>
                      </a:lnTo>
                      <a:lnTo>
                        <a:pt x="570" y="10"/>
                      </a:lnTo>
                      <a:lnTo>
                        <a:pt x="568" y="6"/>
                      </a:lnTo>
                      <a:lnTo>
                        <a:pt x="564" y="2"/>
                      </a:lnTo>
                      <a:lnTo>
                        <a:pt x="561" y="0"/>
                      </a:lnTo>
                      <a:lnTo>
                        <a:pt x="553" y="0"/>
                      </a:lnTo>
                      <a:lnTo>
                        <a:pt x="553" y="0"/>
                      </a:lnTo>
                      <a:lnTo>
                        <a:pt x="487" y="18"/>
                      </a:lnTo>
                      <a:lnTo>
                        <a:pt x="418" y="35"/>
                      </a:lnTo>
                      <a:lnTo>
                        <a:pt x="352" y="49"/>
                      </a:lnTo>
                      <a:lnTo>
                        <a:pt x="284" y="62"/>
                      </a:lnTo>
                      <a:lnTo>
                        <a:pt x="284" y="62"/>
                      </a:lnTo>
                      <a:lnTo>
                        <a:pt x="214" y="74"/>
                      </a:lnTo>
                      <a:lnTo>
                        <a:pt x="144" y="84"/>
                      </a:lnTo>
                      <a:lnTo>
                        <a:pt x="74" y="96"/>
                      </a:lnTo>
                      <a:lnTo>
                        <a:pt x="39" y="103"/>
                      </a:lnTo>
                      <a:lnTo>
                        <a:pt x="6" y="113"/>
                      </a:lnTo>
                      <a:lnTo>
                        <a:pt x="6" y="113"/>
                      </a:lnTo>
                      <a:lnTo>
                        <a:pt x="2" y="115"/>
                      </a:lnTo>
                      <a:lnTo>
                        <a:pt x="0" y="121"/>
                      </a:lnTo>
                      <a:lnTo>
                        <a:pt x="2" y="125"/>
                      </a:lnTo>
                      <a:lnTo>
                        <a:pt x="6" y="127"/>
                      </a:lnTo>
                      <a:lnTo>
                        <a:pt x="6" y="12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 sz="180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</p:grpSp>
        </p:grpSp>
        <p:cxnSp>
          <p:nvCxnSpPr>
            <p:cNvPr id="116" name="直接连接符 115"/>
            <p:cNvCxnSpPr/>
            <p:nvPr/>
          </p:nvCxnSpPr>
          <p:spPr>
            <a:xfrm>
              <a:off x="1443" y="3699"/>
              <a:ext cx="16441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7" name="矩形 116"/>
            <p:cNvSpPr/>
            <p:nvPr/>
          </p:nvSpPr>
          <p:spPr>
            <a:xfrm>
              <a:off x="3193" y="2817"/>
              <a:ext cx="14691" cy="861"/>
            </a:xfrm>
            <a:prstGeom prst="rect">
              <a:avLst/>
            </a:prstGeom>
          </p:spPr>
          <p:txBody>
            <a:bodyPr wrap="square" anchor="ctr" anchorCtr="0">
              <a:noAutofit/>
            </a:bodyPr>
            <a:lstStyle/>
            <a:p>
              <a:pPr algn="just">
                <a:defRPr/>
              </a:pPr>
              <a:r>
                <a:rPr lang="zh-CN" altLang="en-US" sz="2400" b="1" dirty="0">
                  <a:solidFill>
                    <a:srgbClr val="FF7F7F"/>
                  </a:solidFill>
                  <a:latin typeface="微软雅黑" panose="020B0503020204020204" charset="-122"/>
                  <a:ea typeface="微软雅黑" panose="020B0503020204020204" charset="-122"/>
                </a:rPr>
                <a:t>三、温水浴</a:t>
              </a:r>
              <a:endParaRPr lang="zh-CN" altLang="en-US" sz="2400" b="1" dirty="0">
                <a:solidFill>
                  <a:srgbClr val="FF7F7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151" name="文本框 164"/>
          <p:cNvSpPr txBox="1"/>
          <p:nvPr/>
        </p:nvSpPr>
        <p:spPr>
          <a:xfrm>
            <a:off x="875665" y="2073910"/>
            <a:ext cx="10440035" cy="25844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7200" algn="just" fontAlgn="auto">
              <a:lnSpc>
                <a:spcPct val="150000"/>
              </a:lnSpc>
              <a:defRPr/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kern="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由于水的传热能力比空气强，温水浴可提高皮肤适应冷热变化的能力，还可清洁皮肤，促进新陈代谢，增强食欲，同时有利于睡眠和生长发育。小儿可从擦浴开始，从手臂、脚、腿做向心性擦抹，至皮肤微红为止。新生儿在脐带脱落后即可进行温水浴，水温在 37 ～ 37.5℃。冬春季每日 1 次，夏秋季可以每日 2 次，在水中的时间为 7 ～ 12 分钟。每次浴毕可用较凉的水（33 ～ 35℃）冲淋儿童，随即用干毛巾包裹，穿好衣服。冬季要注意室温、水温，做好温水浴前的准备工作，以减少体表能量散发。</a:t>
            </a:r>
            <a:endParaRPr lang="zh-CN" altLang="en-US" kern="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9" advTm="2293">
        <p:comb/>
      </p:transition>
    </mc:Choice>
    <mc:Fallback>
      <p:transition advTm="2293">
        <p:comb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标题 2"/>
          <p:cNvSpPr/>
          <p:nvPr>
            <p:ph type="title"/>
            <p:custDataLst>
              <p:tags r:id="rId1"/>
            </p:custDataLst>
          </p:nvPr>
        </p:nvSpPr>
        <p:spPr>
          <a:xfrm>
            <a:off x="5908675" y="2181225"/>
            <a:ext cx="4204335" cy="1071880"/>
          </a:xfrm>
        </p:spPr>
        <p:txBody>
          <a:bodyPr/>
          <a:p>
            <a:r>
              <a:rPr lang="zh-CN" altLang="en-US" sz="2800" b="0">
                <a:solidFill>
                  <a:schemeClr val="lt1"/>
                </a:solidFill>
                <a:latin typeface="Microsoft YaHei" panose="020B0503020204020204" charset="-122"/>
                <a:ea typeface="Microsoft YaHei" panose="020B0503020204020204" charset="-122"/>
              </a:rPr>
              <a:t>任务</a:t>
            </a:r>
            <a:r>
              <a:rPr lang="zh-CN" altLang="en-US" sz="2800" b="0">
                <a:solidFill>
                  <a:schemeClr val="lt1"/>
                </a:solidFill>
                <a:latin typeface="Microsoft YaHei" panose="020B0503020204020204" charset="-122"/>
                <a:ea typeface="Microsoft YaHei" panose="020B0503020204020204" charset="-122"/>
              </a:rPr>
              <a:t>三</a:t>
            </a:r>
            <a:endParaRPr lang="zh-CN" altLang="en-US" sz="2800" b="0">
              <a:solidFill>
                <a:schemeClr val="lt1"/>
              </a:solidFill>
              <a:latin typeface="Microsoft YaHei" panose="020B0503020204020204" charset="-122"/>
              <a:ea typeface="Microsoft YaHei" panose="020B0503020204020204" charset="-122"/>
            </a:endParaRPr>
          </a:p>
        </p:txBody>
      </p:sp>
      <p:sp>
        <p:nvSpPr>
          <p:cNvPr id="2" name="文本占位符 1"/>
          <p:cNvSpPr>
            <a:spLocks noGrp="1"/>
          </p:cNvSpPr>
          <p:nvPr>
            <p:ph type="body" sz="half" idx="2"/>
          </p:nvPr>
        </p:nvSpPr>
        <p:spPr>
          <a:xfrm>
            <a:off x="5474653" y="3253105"/>
            <a:ext cx="5072380" cy="1199515"/>
          </a:xfrm>
        </p:spPr>
        <p:txBody>
          <a:bodyPr>
            <a:noAutofit/>
          </a:bodyPr>
          <a:p>
            <a:pPr>
              <a:lnSpc>
                <a:spcPct val="100000"/>
              </a:lnSpc>
            </a:pPr>
            <a:r>
              <a:rPr lang="zh-CN" altLang="en-US" sz="4000" b="1">
                <a:latin typeface="Microsoft YaHei Bold" panose="020B0503020204020204" charset="-122"/>
                <a:ea typeface="Microsoft YaHei Bold" panose="020B0503020204020204" charset="-122"/>
                <a:sym typeface="+mn-ea"/>
              </a:rPr>
              <a:t>传染病管理与计划免疫</a:t>
            </a:r>
            <a:endParaRPr lang="zh-CN" altLang="en-US" sz="4000" b="1">
              <a:latin typeface="Microsoft YaHei Bold" panose="020B0503020204020204" charset="-122"/>
              <a:ea typeface="Microsoft YaHei Bold" panose="020B0503020204020204" charset="-122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69950" y="1994535"/>
            <a:ext cx="10440000" cy="1753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82600" algn="just" fontAlgn="auto">
              <a:lnSpc>
                <a:spcPct val="150000"/>
              </a:lnSpc>
              <a:spcAft>
                <a:spcPts val="0"/>
              </a:spcAft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488862714"/>
                </a:ext>
              </a:extLst>
            </a:pPr>
            <a:r>
              <a:rPr spc="10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Microsoft YaHei" panose="020B0503020204020204" charset="-122"/>
                <a:ea typeface="微软雅黑" panose="020B0503020204020204" charset="-122"/>
                <a:cs typeface="+mn-ea"/>
              </a:rPr>
              <a:t>《中华人民共和国传染病防治法》规定，要报告的传染病分甲、乙、丙三类。疫情报告的方式分法定报告和义务报告。医务人员是法定报告人，一旦发现传染病患儿，应立刻通过电话或填写“传染病报告卡”向防疫机构报告。托幼机构工作人员、学校老师、居民委员会的保健员等都是义务报告员，发现传染病或可疑者应向地段保健或防疫机构报告。</a:t>
            </a:r>
            <a:endParaRPr spc="100" dirty="0">
              <a:solidFill>
                <a:schemeClr val="tx1">
                  <a:lumMod val="85000"/>
                  <a:lumOff val="15000"/>
                </a:schemeClr>
              </a:solidFill>
              <a:uFillTx/>
              <a:latin typeface="Microsoft YaHei" panose="020B0503020204020204" charset="-122"/>
              <a:ea typeface="微软雅黑" panose="020B0503020204020204" charset="-122"/>
              <a:cs typeface="+mn-ea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296545" y="259715"/>
            <a:ext cx="11490325" cy="539750"/>
            <a:chOff x="467" y="409"/>
            <a:chExt cx="18095" cy="850"/>
          </a:xfrm>
        </p:grpSpPr>
        <p:sp>
          <p:nvSpPr>
            <p:cNvPr id="23" name="文本框 22"/>
            <p:cNvSpPr txBox="1"/>
            <p:nvPr/>
          </p:nvSpPr>
          <p:spPr>
            <a:xfrm>
              <a:off x="2122" y="409"/>
              <a:ext cx="16441" cy="850"/>
            </a:xfrm>
            <a:prstGeom prst="rect">
              <a:avLst/>
            </a:prstGeom>
            <a:noFill/>
          </p:spPr>
          <p:txBody>
            <a:bodyPr wrap="square" rtlCol="0" anchor="ctr" anchorCtr="0">
              <a:noAutofit/>
            </a:bodyPr>
            <a:p>
              <a:pPr>
                <a:lnSpc>
                  <a:spcPct val="100000"/>
                </a:lnSpc>
              </a:pPr>
              <a:r>
                <a:rPr lang="zh-CN" altLang="en-US" sz="2400">
                  <a:solidFill>
                    <a:srgbClr val="FF7F7F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一、传染病管理</a:t>
              </a:r>
              <a:endParaRPr lang="zh-CN" altLang="en-US" sz="2400">
                <a:solidFill>
                  <a:srgbClr val="FF7F7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467" y="494"/>
              <a:ext cx="1416" cy="680"/>
              <a:chOff x="467" y="579"/>
              <a:chExt cx="1416" cy="680"/>
            </a:xfrm>
          </p:grpSpPr>
          <p:sp>
            <p:nvSpPr>
              <p:cNvPr id="7" name="对角圆角矩形 6"/>
              <p:cNvSpPr/>
              <p:nvPr/>
            </p:nvSpPr>
            <p:spPr>
              <a:xfrm>
                <a:off x="467" y="579"/>
                <a:ext cx="1417" cy="680"/>
              </a:xfrm>
              <a:prstGeom prst="round2DiagRect">
                <a:avLst>
                  <a:gd name="adj1" fmla="val 50000"/>
                  <a:gd name="adj2" fmla="val 0"/>
                </a:avLst>
              </a:prstGeom>
              <a:solidFill>
                <a:srgbClr val="FF7F7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1718" tIns="30858" rIns="61718" bIns="30858" numCol="1" spcCol="0" rtlCol="0" fromWordArt="0" anchor="ctr" anchorCtr="0" forceAA="0" compatLnSpc="1">
                <a:noAutofit/>
              </a:bodyPr>
              <a:p>
                <a:pPr algn="ctr"/>
                <a:endParaRPr lang="zh-CN" altLang="en-US" sz="2025" b="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pic>
            <p:nvPicPr>
              <p:cNvPr id="8" name="图片 7"/>
              <p:cNvPicPr/>
              <p:nvPr/>
            </p:nvPicPr>
            <p:blipFill>
              <a:blip r:embed="rId1" cstate="print">
                <a:biLevel thresh="25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92" y="692"/>
                <a:ext cx="567" cy="454"/>
              </a:xfrm>
              <a:prstGeom prst="rect">
                <a:avLst/>
              </a:prstGeom>
            </p:spPr>
          </p:pic>
        </p:grpSp>
      </p:grpSp>
      <p:grpSp>
        <p:nvGrpSpPr>
          <p:cNvPr id="3" name="组合 2"/>
          <p:cNvGrpSpPr/>
          <p:nvPr/>
        </p:nvGrpSpPr>
        <p:grpSpPr>
          <a:xfrm>
            <a:off x="869950" y="1258570"/>
            <a:ext cx="7602220" cy="539750"/>
            <a:chOff x="1379" y="2136"/>
            <a:chExt cx="11972" cy="850"/>
          </a:xfrm>
        </p:grpSpPr>
        <p:sp>
          <p:nvSpPr>
            <p:cNvPr id="18" name="矩形 17"/>
            <p:cNvSpPr/>
            <p:nvPr/>
          </p:nvSpPr>
          <p:spPr>
            <a:xfrm>
              <a:off x="2229" y="2235"/>
              <a:ext cx="11122" cy="751"/>
            </a:xfrm>
            <a:prstGeom prst="rect">
              <a:avLst/>
            </a:prstGeom>
          </p:spPr>
          <p:txBody>
            <a:bodyPr wrap="square" anchor="ctr" anchorCtr="0">
              <a:noAutofit/>
            </a:bodyPr>
            <a:lstStyle/>
            <a:p>
              <a:r>
                <a:rPr lang="zh-CN" altLang="en-US" sz="2000" b="1">
                  <a:solidFill>
                    <a:srgbClr val="FF7F7F"/>
                  </a:solidFill>
                  <a:latin typeface="微软雅黑" panose="020B0503020204020204" charset="-122"/>
                  <a:ea typeface="微软雅黑" panose="020B0503020204020204" charset="-122"/>
                </a:rPr>
                <a:t>（一）建立健全疫情报告和登记制度</a:t>
              </a:r>
              <a:endParaRPr lang="zh-CN" altLang="en-US" sz="2000" b="1">
                <a:solidFill>
                  <a:srgbClr val="FF7F7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pic>
          <p:nvPicPr>
            <p:cNvPr id="4" name="图片 3" descr="3b32313534373033343be8af95e58982"/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379" y="2136"/>
              <a:ext cx="850" cy="8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869950" y="4849495"/>
            <a:ext cx="10440000" cy="922020"/>
          </a:xfrm>
          <a:prstGeom prst="rect">
            <a:avLst/>
          </a:prstGeom>
        </p:spPr>
        <p:txBody>
          <a:bodyPr wrap="square">
            <a:spAutoFit/>
          </a:bodyPr>
          <a:p>
            <a:pPr indent="457200" algn="just" fontAlgn="auto">
              <a:lnSpc>
                <a:spcPct val="150000"/>
              </a:lnSpc>
              <a:spcAft>
                <a:spcPts val="0"/>
              </a:spcAft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根据不同疾病的传染方式和途径，结合当地流行情况，分别予以处理，如医院儿科门诊设预检室，凡就诊患儿都应经过预检室排除传染病后，方可进入一般候诊室，以免在医院门诊交叉感染。</a:t>
            </a:r>
            <a:endParaRPr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869950" y="4113530"/>
            <a:ext cx="7602220" cy="539750"/>
            <a:chOff x="1379" y="2136"/>
            <a:chExt cx="11972" cy="850"/>
          </a:xfrm>
        </p:grpSpPr>
        <p:sp>
          <p:nvSpPr>
            <p:cNvPr id="11" name="矩形 10"/>
            <p:cNvSpPr/>
            <p:nvPr/>
          </p:nvSpPr>
          <p:spPr>
            <a:xfrm>
              <a:off x="2229" y="2235"/>
              <a:ext cx="11122" cy="751"/>
            </a:xfrm>
            <a:prstGeom prst="rect">
              <a:avLst/>
            </a:prstGeom>
          </p:spPr>
          <p:txBody>
            <a:bodyPr wrap="square" anchor="ctr" anchorCtr="0">
              <a:noAutofit/>
            </a:bodyPr>
            <a:p>
              <a:r>
                <a:rPr lang="zh-CN" altLang="en-US" sz="2000" b="1">
                  <a:solidFill>
                    <a:srgbClr val="FF7F7F"/>
                  </a:solidFill>
                  <a:latin typeface="微软雅黑" panose="020B0503020204020204" charset="-122"/>
                  <a:ea typeface="微软雅黑" panose="020B0503020204020204" charset="-122"/>
                </a:rPr>
                <a:t>（二）切断传播途径</a:t>
              </a:r>
              <a:endParaRPr lang="zh-CN" altLang="en-US" sz="2000" b="1">
                <a:solidFill>
                  <a:srgbClr val="FF7F7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pic>
          <p:nvPicPr>
            <p:cNvPr id="12" name="图片 11" descr="3b32313534373033343be8af95e58982"/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379" y="2136"/>
              <a:ext cx="850" cy="850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9" advTm="5102">
        <p:comb/>
      </p:transition>
    </mc:Choice>
    <mc:Fallback>
      <p:transition advTm="5102">
        <p:comb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7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864235" y="1617317"/>
            <a:ext cx="4679950" cy="3238546"/>
            <a:chOff x="4157" y="3295"/>
            <a:chExt cx="7370" cy="5100"/>
          </a:xfrm>
        </p:grpSpPr>
        <p:sp>
          <p:nvSpPr>
            <p:cNvPr id="106" name="Freeform 12"/>
            <p:cNvSpPr/>
            <p:nvPr/>
          </p:nvSpPr>
          <p:spPr bwMode="auto">
            <a:xfrm>
              <a:off x="4157" y="3295"/>
              <a:ext cx="1750" cy="1352"/>
            </a:xfrm>
            <a:custGeom>
              <a:avLst/>
              <a:gdLst>
                <a:gd name="T0" fmla="*/ 2147483646 w 1999"/>
                <a:gd name="T1" fmla="*/ 2147483646 h 2057"/>
                <a:gd name="T2" fmla="*/ 2147483646 w 1999"/>
                <a:gd name="T3" fmla="*/ 2147483646 h 2057"/>
                <a:gd name="T4" fmla="*/ 2147483646 w 1999"/>
                <a:gd name="T5" fmla="*/ 2147483646 h 2057"/>
                <a:gd name="T6" fmla="*/ 2147483646 w 1999"/>
                <a:gd name="T7" fmla="*/ 2147483646 h 2057"/>
                <a:gd name="T8" fmla="*/ 2147483646 w 1999"/>
                <a:gd name="T9" fmla="*/ 2147483646 h 2057"/>
                <a:gd name="T10" fmla="*/ 2147483646 w 1999"/>
                <a:gd name="T11" fmla="*/ 2147483646 h 2057"/>
                <a:gd name="T12" fmla="*/ 2147483646 w 1999"/>
                <a:gd name="T13" fmla="*/ 2147483646 h 2057"/>
                <a:gd name="T14" fmla="*/ 2147483646 w 1999"/>
                <a:gd name="T15" fmla="*/ 2147483646 h 2057"/>
                <a:gd name="T16" fmla="*/ 2147483646 w 1999"/>
                <a:gd name="T17" fmla="*/ 2147483646 h 2057"/>
                <a:gd name="T18" fmla="*/ 2147483646 w 1999"/>
                <a:gd name="T19" fmla="*/ 2147483646 h 2057"/>
                <a:gd name="T20" fmla="*/ 2147483646 w 1999"/>
                <a:gd name="T21" fmla="*/ 2147483646 h 2057"/>
                <a:gd name="T22" fmla="*/ 2147483646 w 1999"/>
                <a:gd name="T23" fmla="*/ 2147483646 h 2057"/>
                <a:gd name="T24" fmla="*/ 2147483646 w 1999"/>
                <a:gd name="T25" fmla="*/ 2147483646 h 2057"/>
                <a:gd name="T26" fmla="*/ 2147483646 w 1999"/>
                <a:gd name="T27" fmla="*/ 2147483646 h 2057"/>
                <a:gd name="T28" fmla="*/ 2147483646 w 1999"/>
                <a:gd name="T29" fmla="*/ 2147483646 h 2057"/>
                <a:gd name="T30" fmla="*/ 2147483646 w 1999"/>
                <a:gd name="T31" fmla="*/ 2147483646 h 2057"/>
                <a:gd name="T32" fmla="*/ 2147483646 w 1999"/>
                <a:gd name="T33" fmla="*/ 2147483646 h 2057"/>
                <a:gd name="T34" fmla="*/ 2147483646 w 1999"/>
                <a:gd name="T35" fmla="*/ 2147483646 h 2057"/>
                <a:gd name="T36" fmla="*/ 2147483646 w 1999"/>
                <a:gd name="T37" fmla="*/ 2147483646 h 2057"/>
                <a:gd name="T38" fmla="*/ 2147483646 w 1999"/>
                <a:gd name="T39" fmla="*/ 2147483646 h 2057"/>
                <a:gd name="T40" fmla="*/ 2147483646 w 1999"/>
                <a:gd name="T41" fmla="*/ 2147483646 h 2057"/>
                <a:gd name="T42" fmla="*/ 2147483646 w 1999"/>
                <a:gd name="T43" fmla="*/ 2147483646 h 2057"/>
                <a:gd name="T44" fmla="*/ 2147483646 w 1999"/>
                <a:gd name="T45" fmla="*/ 2147483646 h 2057"/>
                <a:gd name="T46" fmla="*/ 2147483646 w 1999"/>
                <a:gd name="T47" fmla="*/ 2147483646 h 2057"/>
                <a:gd name="T48" fmla="*/ 2147483646 w 1999"/>
                <a:gd name="T49" fmla="*/ 2147483646 h 2057"/>
                <a:gd name="T50" fmla="*/ 2147483646 w 1999"/>
                <a:gd name="T51" fmla="*/ 2147483646 h 2057"/>
                <a:gd name="T52" fmla="*/ 2147483646 w 1999"/>
                <a:gd name="T53" fmla="*/ 2147483646 h 2057"/>
                <a:gd name="T54" fmla="*/ 2147483646 w 1999"/>
                <a:gd name="T55" fmla="*/ 2147483646 h 2057"/>
                <a:gd name="T56" fmla="*/ 2147483646 w 1999"/>
                <a:gd name="T57" fmla="*/ 2147483646 h 2057"/>
                <a:gd name="T58" fmla="*/ 2147483646 w 1999"/>
                <a:gd name="T59" fmla="*/ 2147483646 h 2057"/>
                <a:gd name="T60" fmla="*/ 2147483646 w 1999"/>
                <a:gd name="T61" fmla="*/ 2147483646 h 2057"/>
                <a:gd name="T62" fmla="*/ 2147483646 w 1999"/>
                <a:gd name="T63" fmla="*/ 2147483646 h 2057"/>
                <a:gd name="T64" fmla="*/ 2147483646 w 1999"/>
                <a:gd name="T65" fmla="*/ 2147483646 h 2057"/>
                <a:gd name="T66" fmla="*/ 2147483646 w 1999"/>
                <a:gd name="T67" fmla="*/ 2147483646 h 2057"/>
                <a:gd name="T68" fmla="*/ 2147483646 w 1999"/>
                <a:gd name="T69" fmla="*/ 2147483646 h 2057"/>
                <a:gd name="T70" fmla="*/ 2147483646 w 1999"/>
                <a:gd name="T71" fmla="*/ 2147483646 h 2057"/>
                <a:gd name="T72" fmla="*/ 2147483646 w 1999"/>
                <a:gd name="T73" fmla="*/ 2147483646 h 2057"/>
                <a:gd name="T74" fmla="*/ 2147483646 w 1999"/>
                <a:gd name="T75" fmla="*/ 2147483646 h 2057"/>
                <a:gd name="T76" fmla="*/ 2147483646 w 1999"/>
                <a:gd name="T77" fmla="*/ 2147483646 h 2057"/>
                <a:gd name="T78" fmla="*/ 2147483646 w 1999"/>
                <a:gd name="T79" fmla="*/ 2147483646 h 2057"/>
                <a:gd name="T80" fmla="*/ 2147483646 w 1999"/>
                <a:gd name="T81" fmla="*/ 2147483646 h 2057"/>
                <a:gd name="T82" fmla="*/ 2147483646 w 1999"/>
                <a:gd name="T83" fmla="*/ 2147483646 h 2057"/>
                <a:gd name="T84" fmla="*/ 2147483646 w 1999"/>
                <a:gd name="T85" fmla="*/ 2147483646 h 2057"/>
                <a:gd name="T86" fmla="*/ 2147483646 w 1999"/>
                <a:gd name="T87" fmla="*/ 2147483646 h 2057"/>
                <a:gd name="T88" fmla="*/ 2147483646 w 1999"/>
                <a:gd name="T89" fmla="*/ 2147483646 h 2057"/>
                <a:gd name="T90" fmla="*/ 2147483646 w 1999"/>
                <a:gd name="T91" fmla="*/ 2147483646 h 2057"/>
                <a:gd name="T92" fmla="*/ 2147483646 w 1999"/>
                <a:gd name="T93" fmla="*/ 2147483646 h 2057"/>
                <a:gd name="T94" fmla="*/ 2147483646 w 1999"/>
                <a:gd name="T95" fmla="*/ 2147483646 h 2057"/>
                <a:gd name="T96" fmla="*/ 2147483646 w 1999"/>
                <a:gd name="T97" fmla="*/ 2147483646 h 2057"/>
                <a:gd name="T98" fmla="*/ 2147483646 w 1999"/>
                <a:gd name="T99" fmla="*/ 2147483646 h 2057"/>
                <a:gd name="T100" fmla="*/ 2147483646 w 1999"/>
                <a:gd name="T101" fmla="*/ 2147483646 h 2057"/>
                <a:gd name="T102" fmla="*/ 2147483646 w 1999"/>
                <a:gd name="T103" fmla="*/ 2147483646 h 2057"/>
                <a:gd name="T104" fmla="*/ 2147483646 w 1999"/>
                <a:gd name="T105" fmla="*/ 2147483646 h 2057"/>
                <a:gd name="T106" fmla="*/ 2147483646 w 1999"/>
                <a:gd name="T107" fmla="*/ 2147483646 h 2057"/>
                <a:gd name="T108" fmla="*/ 0 w 1999"/>
                <a:gd name="T109" fmla="*/ 2147483646 h 2057"/>
                <a:gd name="T110" fmla="*/ 2147483646 w 1999"/>
                <a:gd name="T111" fmla="*/ 2147483646 h 2057"/>
                <a:gd name="T112" fmla="*/ 2147483646 w 1999"/>
                <a:gd name="T113" fmla="*/ 2147483646 h 2057"/>
                <a:gd name="T114" fmla="*/ 2147483646 w 1999"/>
                <a:gd name="T115" fmla="*/ 2147483646 h 2057"/>
                <a:gd name="T116" fmla="*/ 2147483646 w 1999"/>
                <a:gd name="T117" fmla="*/ 2147483646 h 2057"/>
                <a:gd name="T118" fmla="*/ 2147483646 w 1999"/>
                <a:gd name="T119" fmla="*/ 2147483646 h 2057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999"/>
                <a:gd name="T181" fmla="*/ 0 h 2057"/>
                <a:gd name="T182" fmla="*/ 1999 w 1999"/>
                <a:gd name="T183" fmla="*/ 2057 h 2057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999" h="2057">
                  <a:moveTo>
                    <a:pt x="230" y="1472"/>
                  </a:moveTo>
                  <a:lnTo>
                    <a:pt x="230" y="1472"/>
                  </a:lnTo>
                  <a:lnTo>
                    <a:pt x="230" y="1452"/>
                  </a:lnTo>
                  <a:lnTo>
                    <a:pt x="232" y="1401"/>
                  </a:lnTo>
                  <a:lnTo>
                    <a:pt x="238" y="1322"/>
                  </a:lnTo>
                  <a:lnTo>
                    <a:pt x="244" y="1273"/>
                  </a:lnTo>
                  <a:lnTo>
                    <a:pt x="251" y="1219"/>
                  </a:lnTo>
                  <a:lnTo>
                    <a:pt x="263" y="1160"/>
                  </a:lnTo>
                  <a:lnTo>
                    <a:pt x="277" y="1098"/>
                  </a:lnTo>
                  <a:lnTo>
                    <a:pt x="292" y="1034"/>
                  </a:lnTo>
                  <a:lnTo>
                    <a:pt x="312" y="966"/>
                  </a:lnTo>
                  <a:lnTo>
                    <a:pt x="337" y="895"/>
                  </a:lnTo>
                  <a:lnTo>
                    <a:pt x="364" y="823"/>
                  </a:lnTo>
                  <a:lnTo>
                    <a:pt x="397" y="751"/>
                  </a:lnTo>
                  <a:lnTo>
                    <a:pt x="417" y="714"/>
                  </a:lnTo>
                  <a:lnTo>
                    <a:pt x="436" y="677"/>
                  </a:lnTo>
                  <a:lnTo>
                    <a:pt x="456" y="642"/>
                  </a:lnTo>
                  <a:lnTo>
                    <a:pt x="479" y="605"/>
                  </a:lnTo>
                  <a:lnTo>
                    <a:pt x="502" y="570"/>
                  </a:lnTo>
                  <a:lnTo>
                    <a:pt x="528" y="535"/>
                  </a:lnTo>
                  <a:lnTo>
                    <a:pt x="555" y="500"/>
                  </a:lnTo>
                  <a:lnTo>
                    <a:pt x="582" y="467"/>
                  </a:lnTo>
                  <a:lnTo>
                    <a:pt x="611" y="432"/>
                  </a:lnTo>
                  <a:lnTo>
                    <a:pt x="643" y="399"/>
                  </a:lnTo>
                  <a:lnTo>
                    <a:pt x="676" y="368"/>
                  </a:lnTo>
                  <a:lnTo>
                    <a:pt x="711" y="337"/>
                  </a:lnTo>
                  <a:lnTo>
                    <a:pt x="748" y="306"/>
                  </a:lnTo>
                  <a:lnTo>
                    <a:pt x="787" y="276"/>
                  </a:lnTo>
                  <a:lnTo>
                    <a:pt x="825" y="247"/>
                  </a:lnTo>
                  <a:lnTo>
                    <a:pt x="868" y="220"/>
                  </a:lnTo>
                  <a:lnTo>
                    <a:pt x="911" y="195"/>
                  </a:lnTo>
                  <a:lnTo>
                    <a:pt x="958" y="169"/>
                  </a:lnTo>
                  <a:lnTo>
                    <a:pt x="1005" y="146"/>
                  </a:lnTo>
                  <a:lnTo>
                    <a:pt x="1055" y="125"/>
                  </a:lnTo>
                  <a:lnTo>
                    <a:pt x="1108" y="103"/>
                  </a:lnTo>
                  <a:lnTo>
                    <a:pt x="1162" y="84"/>
                  </a:lnTo>
                  <a:lnTo>
                    <a:pt x="1219" y="68"/>
                  </a:lnTo>
                  <a:lnTo>
                    <a:pt x="1277" y="53"/>
                  </a:lnTo>
                  <a:lnTo>
                    <a:pt x="1337" y="39"/>
                  </a:lnTo>
                  <a:lnTo>
                    <a:pt x="1400" y="27"/>
                  </a:lnTo>
                  <a:lnTo>
                    <a:pt x="1466" y="18"/>
                  </a:lnTo>
                  <a:lnTo>
                    <a:pt x="1534" y="10"/>
                  </a:lnTo>
                  <a:lnTo>
                    <a:pt x="1604" y="4"/>
                  </a:lnTo>
                  <a:lnTo>
                    <a:pt x="1676" y="2"/>
                  </a:lnTo>
                  <a:lnTo>
                    <a:pt x="1752" y="0"/>
                  </a:lnTo>
                  <a:lnTo>
                    <a:pt x="1830" y="2"/>
                  </a:lnTo>
                  <a:lnTo>
                    <a:pt x="1911" y="6"/>
                  </a:lnTo>
                  <a:lnTo>
                    <a:pt x="1993" y="12"/>
                  </a:lnTo>
                  <a:lnTo>
                    <a:pt x="1995" y="29"/>
                  </a:lnTo>
                  <a:lnTo>
                    <a:pt x="1999" y="76"/>
                  </a:lnTo>
                  <a:lnTo>
                    <a:pt x="1999" y="109"/>
                  </a:lnTo>
                  <a:lnTo>
                    <a:pt x="1999" y="148"/>
                  </a:lnTo>
                  <a:lnTo>
                    <a:pt x="1997" y="193"/>
                  </a:lnTo>
                  <a:lnTo>
                    <a:pt x="1993" y="243"/>
                  </a:lnTo>
                  <a:lnTo>
                    <a:pt x="1987" y="298"/>
                  </a:lnTo>
                  <a:lnTo>
                    <a:pt x="1980" y="356"/>
                  </a:lnTo>
                  <a:lnTo>
                    <a:pt x="1968" y="417"/>
                  </a:lnTo>
                  <a:lnTo>
                    <a:pt x="1952" y="481"/>
                  </a:lnTo>
                  <a:lnTo>
                    <a:pt x="1933" y="547"/>
                  </a:lnTo>
                  <a:lnTo>
                    <a:pt x="1909" y="615"/>
                  </a:lnTo>
                  <a:lnTo>
                    <a:pt x="1882" y="685"/>
                  </a:lnTo>
                  <a:lnTo>
                    <a:pt x="1865" y="720"/>
                  </a:lnTo>
                  <a:lnTo>
                    <a:pt x="1849" y="755"/>
                  </a:lnTo>
                  <a:lnTo>
                    <a:pt x="1830" y="790"/>
                  </a:lnTo>
                  <a:lnTo>
                    <a:pt x="1808" y="825"/>
                  </a:lnTo>
                  <a:lnTo>
                    <a:pt x="1787" y="860"/>
                  </a:lnTo>
                  <a:lnTo>
                    <a:pt x="1764" y="895"/>
                  </a:lnTo>
                  <a:lnTo>
                    <a:pt x="1738" y="929"/>
                  </a:lnTo>
                  <a:lnTo>
                    <a:pt x="1713" y="964"/>
                  </a:lnTo>
                  <a:lnTo>
                    <a:pt x="1684" y="999"/>
                  </a:lnTo>
                  <a:lnTo>
                    <a:pt x="1653" y="1032"/>
                  </a:lnTo>
                  <a:lnTo>
                    <a:pt x="1621" y="1065"/>
                  </a:lnTo>
                  <a:lnTo>
                    <a:pt x="1588" y="1096"/>
                  </a:lnTo>
                  <a:lnTo>
                    <a:pt x="1551" y="1129"/>
                  </a:lnTo>
                  <a:lnTo>
                    <a:pt x="1514" y="1160"/>
                  </a:lnTo>
                  <a:lnTo>
                    <a:pt x="1474" y="1189"/>
                  </a:lnTo>
                  <a:lnTo>
                    <a:pt x="1433" y="1220"/>
                  </a:lnTo>
                  <a:lnTo>
                    <a:pt x="1388" y="1248"/>
                  </a:lnTo>
                  <a:lnTo>
                    <a:pt x="1341" y="1277"/>
                  </a:lnTo>
                  <a:lnTo>
                    <a:pt x="1293" y="1302"/>
                  </a:lnTo>
                  <a:lnTo>
                    <a:pt x="1242" y="1328"/>
                  </a:lnTo>
                  <a:lnTo>
                    <a:pt x="1187" y="1353"/>
                  </a:lnTo>
                  <a:lnTo>
                    <a:pt x="1133" y="1376"/>
                  </a:lnTo>
                  <a:lnTo>
                    <a:pt x="1075" y="1398"/>
                  </a:lnTo>
                  <a:lnTo>
                    <a:pt x="1014" y="1419"/>
                  </a:lnTo>
                  <a:lnTo>
                    <a:pt x="950" y="1438"/>
                  </a:lnTo>
                  <a:lnTo>
                    <a:pt x="884" y="1456"/>
                  </a:lnTo>
                  <a:lnTo>
                    <a:pt x="816" y="1472"/>
                  </a:lnTo>
                  <a:lnTo>
                    <a:pt x="744" y="1487"/>
                  </a:lnTo>
                  <a:lnTo>
                    <a:pt x="670" y="1499"/>
                  </a:lnTo>
                  <a:lnTo>
                    <a:pt x="592" y="1510"/>
                  </a:lnTo>
                  <a:lnTo>
                    <a:pt x="512" y="1520"/>
                  </a:lnTo>
                  <a:lnTo>
                    <a:pt x="430" y="1528"/>
                  </a:lnTo>
                  <a:lnTo>
                    <a:pt x="345" y="1532"/>
                  </a:lnTo>
                  <a:lnTo>
                    <a:pt x="255" y="1536"/>
                  </a:lnTo>
                  <a:lnTo>
                    <a:pt x="230" y="1586"/>
                  </a:lnTo>
                  <a:lnTo>
                    <a:pt x="203" y="1641"/>
                  </a:lnTo>
                  <a:lnTo>
                    <a:pt x="172" y="1711"/>
                  </a:lnTo>
                  <a:lnTo>
                    <a:pt x="156" y="1750"/>
                  </a:lnTo>
                  <a:lnTo>
                    <a:pt x="142" y="1791"/>
                  </a:lnTo>
                  <a:lnTo>
                    <a:pt x="127" y="1834"/>
                  </a:lnTo>
                  <a:lnTo>
                    <a:pt x="115" y="1876"/>
                  </a:lnTo>
                  <a:lnTo>
                    <a:pt x="103" y="1919"/>
                  </a:lnTo>
                  <a:lnTo>
                    <a:pt x="96" y="1962"/>
                  </a:lnTo>
                  <a:lnTo>
                    <a:pt x="92" y="2003"/>
                  </a:lnTo>
                  <a:lnTo>
                    <a:pt x="90" y="2044"/>
                  </a:lnTo>
                  <a:lnTo>
                    <a:pt x="0" y="2057"/>
                  </a:lnTo>
                  <a:lnTo>
                    <a:pt x="18" y="1991"/>
                  </a:lnTo>
                  <a:lnTo>
                    <a:pt x="39" y="1919"/>
                  </a:lnTo>
                  <a:lnTo>
                    <a:pt x="66" y="1832"/>
                  </a:lnTo>
                  <a:lnTo>
                    <a:pt x="101" y="1736"/>
                  </a:lnTo>
                  <a:lnTo>
                    <a:pt x="119" y="1688"/>
                  </a:lnTo>
                  <a:lnTo>
                    <a:pt x="140" y="1639"/>
                  </a:lnTo>
                  <a:lnTo>
                    <a:pt x="162" y="1592"/>
                  </a:lnTo>
                  <a:lnTo>
                    <a:pt x="183" y="1547"/>
                  </a:lnTo>
                  <a:lnTo>
                    <a:pt x="207" y="1507"/>
                  </a:lnTo>
                  <a:lnTo>
                    <a:pt x="230" y="1472"/>
                  </a:lnTo>
                  <a:close/>
                </a:path>
              </a:pathLst>
            </a:custGeom>
            <a:solidFill>
              <a:srgbClr val="FF7F7F"/>
            </a:solidFill>
            <a:ln>
              <a:noFill/>
            </a:ln>
          </p:spPr>
          <p:txBody>
            <a:bodyPr/>
            <a:lstStyle/>
            <a:p>
              <a:endParaRPr lang="zh-CN" altLang="en-US" sz="18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grpSp>
          <p:nvGrpSpPr>
            <p:cNvPr id="107" name="组合 106"/>
            <p:cNvGrpSpPr/>
            <p:nvPr/>
          </p:nvGrpSpPr>
          <p:grpSpPr>
            <a:xfrm>
              <a:off x="4422" y="3366"/>
              <a:ext cx="1350" cy="900"/>
              <a:chOff x="1283891" y="1695061"/>
              <a:chExt cx="857250" cy="571500"/>
            </a:xfrm>
            <a:solidFill>
              <a:schemeClr val="bg1"/>
            </a:solidFill>
          </p:grpSpPr>
          <p:sp>
            <p:nvSpPr>
              <p:cNvPr id="108" name="Freeform 13"/>
              <p:cNvSpPr/>
              <p:nvPr/>
            </p:nvSpPr>
            <p:spPr bwMode="auto">
              <a:xfrm>
                <a:off x="1283891" y="1720064"/>
                <a:ext cx="844550" cy="546497"/>
              </a:xfrm>
              <a:custGeom>
                <a:avLst/>
                <a:gdLst>
                  <a:gd name="T0" fmla="*/ 11 w 1518"/>
                  <a:gd name="T1" fmla="*/ 1308 h 1310"/>
                  <a:gd name="T2" fmla="*/ 97 w 1518"/>
                  <a:gd name="T3" fmla="*/ 1168 h 1310"/>
                  <a:gd name="T4" fmla="*/ 128 w 1518"/>
                  <a:gd name="T5" fmla="*/ 1124 h 1310"/>
                  <a:gd name="T6" fmla="*/ 206 w 1518"/>
                  <a:gd name="T7" fmla="*/ 1022 h 1310"/>
                  <a:gd name="T8" fmla="*/ 290 w 1518"/>
                  <a:gd name="T9" fmla="*/ 925 h 1310"/>
                  <a:gd name="T10" fmla="*/ 335 w 1518"/>
                  <a:gd name="T11" fmla="*/ 876 h 1310"/>
                  <a:gd name="T12" fmla="*/ 428 w 1518"/>
                  <a:gd name="T13" fmla="*/ 783 h 1310"/>
                  <a:gd name="T14" fmla="*/ 525 w 1518"/>
                  <a:gd name="T15" fmla="*/ 695 h 1310"/>
                  <a:gd name="T16" fmla="*/ 677 w 1518"/>
                  <a:gd name="T17" fmla="*/ 567 h 1310"/>
                  <a:gd name="T18" fmla="*/ 782 w 1518"/>
                  <a:gd name="T19" fmla="*/ 485 h 1310"/>
                  <a:gd name="T20" fmla="*/ 998 w 1518"/>
                  <a:gd name="T21" fmla="*/ 331 h 1310"/>
                  <a:gd name="T22" fmla="*/ 1111 w 1518"/>
                  <a:gd name="T23" fmla="*/ 257 h 1310"/>
                  <a:gd name="T24" fmla="*/ 1308 w 1518"/>
                  <a:gd name="T25" fmla="*/ 141 h 1310"/>
                  <a:gd name="T26" fmla="*/ 1510 w 1518"/>
                  <a:gd name="T27" fmla="*/ 30 h 1310"/>
                  <a:gd name="T28" fmla="*/ 1518 w 1518"/>
                  <a:gd name="T29" fmla="*/ 20 h 1310"/>
                  <a:gd name="T30" fmla="*/ 1516 w 1518"/>
                  <a:gd name="T31" fmla="*/ 8 h 1310"/>
                  <a:gd name="T32" fmla="*/ 1508 w 1518"/>
                  <a:gd name="T33" fmla="*/ 0 h 1310"/>
                  <a:gd name="T34" fmla="*/ 1496 w 1518"/>
                  <a:gd name="T35" fmla="*/ 0 h 1310"/>
                  <a:gd name="T36" fmla="*/ 1444 w 1518"/>
                  <a:gd name="T37" fmla="*/ 26 h 1310"/>
                  <a:gd name="T38" fmla="*/ 1343 w 1518"/>
                  <a:gd name="T39" fmla="*/ 78 h 1310"/>
                  <a:gd name="T40" fmla="*/ 1195 w 1518"/>
                  <a:gd name="T41" fmla="*/ 168 h 1310"/>
                  <a:gd name="T42" fmla="*/ 1097 w 1518"/>
                  <a:gd name="T43" fmla="*/ 228 h 1310"/>
                  <a:gd name="T44" fmla="*/ 872 w 1518"/>
                  <a:gd name="T45" fmla="*/ 380 h 1310"/>
                  <a:gd name="T46" fmla="*/ 658 w 1518"/>
                  <a:gd name="T47" fmla="*/ 544 h 1310"/>
                  <a:gd name="T48" fmla="*/ 554 w 1518"/>
                  <a:gd name="T49" fmla="*/ 629 h 1310"/>
                  <a:gd name="T50" fmla="*/ 455 w 1518"/>
                  <a:gd name="T51" fmla="*/ 717 h 1310"/>
                  <a:gd name="T52" fmla="*/ 360 w 1518"/>
                  <a:gd name="T53" fmla="*/ 810 h 1310"/>
                  <a:gd name="T54" fmla="*/ 268 w 1518"/>
                  <a:gd name="T55" fmla="*/ 906 h 1310"/>
                  <a:gd name="T56" fmla="*/ 228 w 1518"/>
                  <a:gd name="T57" fmla="*/ 952 h 1310"/>
                  <a:gd name="T58" fmla="*/ 150 w 1518"/>
                  <a:gd name="T59" fmla="*/ 1050 h 1310"/>
                  <a:gd name="T60" fmla="*/ 113 w 1518"/>
                  <a:gd name="T61" fmla="*/ 1100 h 1310"/>
                  <a:gd name="T62" fmla="*/ 48 w 1518"/>
                  <a:gd name="T63" fmla="*/ 1198 h 1310"/>
                  <a:gd name="T64" fmla="*/ 21 w 1518"/>
                  <a:gd name="T65" fmla="*/ 1248 h 1310"/>
                  <a:gd name="T66" fmla="*/ 0 w 1518"/>
                  <a:gd name="T67" fmla="*/ 1303 h 1310"/>
                  <a:gd name="T68" fmla="*/ 0 w 1518"/>
                  <a:gd name="T69" fmla="*/ 1307 h 1310"/>
                  <a:gd name="T70" fmla="*/ 8 w 1518"/>
                  <a:gd name="T71" fmla="*/ 1310 h 1310"/>
                  <a:gd name="T72" fmla="*/ 11 w 1518"/>
                  <a:gd name="T73" fmla="*/ 1308 h 13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518" h="1310">
                    <a:moveTo>
                      <a:pt x="11" y="1308"/>
                    </a:moveTo>
                    <a:lnTo>
                      <a:pt x="11" y="1308"/>
                    </a:lnTo>
                    <a:lnTo>
                      <a:pt x="68" y="1215"/>
                    </a:lnTo>
                    <a:lnTo>
                      <a:pt x="97" y="1168"/>
                    </a:lnTo>
                    <a:lnTo>
                      <a:pt x="128" y="1124"/>
                    </a:lnTo>
                    <a:lnTo>
                      <a:pt x="128" y="1124"/>
                    </a:lnTo>
                    <a:lnTo>
                      <a:pt x="165" y="1071"/>
                    </a:lnTo>
                    <a:lnTo>
                      <a:pt x="206" y="1022"/>
                    </a:lnTo>
                    <a:lnTo>
                      <a:pt x="247" y="972"/>
                    </a:lnTo>
                    <a:lnTo>
                      <a:pt x="290" y="925"/>
                    </a:lnTo>
                    <a:lnTo>
                      <a:pt x="290" y="925"/>
                    </a:lnTo>
                    <a:lnTo>
                      <a:pt x="335" y="876"/>
                    </a:lnTo>
                    <a:lnTo>
                      <a:pt x="381" y="830"/>
                    </a:lnTo>
                    <a:lnTo>
                      <a:pt x="428" y="783"/>
                    </a:lnTo>
                    <a:lnTo>
                      <a:pt x="477" y="738"/>
                    </a:lnTo>
                    <a:lnTo>
                      <a:pt x="525" y="695"/>
                    </a:lnTo>
                    <a:lnTo>
                      <a:pt x="576" y="651"/>
                    </a:lnTo>
                    <a:lnTo>
                      <a:pt x="677" y="567"/>
                    </a:lnTo>
                    <a:lnTo>
                      <a:pt x="677" y="567"/>
                    </a:lnTo>
                    <a:lnTo>
                      <a:pt x="782" y="485"/>
                    </a:lnTo>
                    <a:lnTo>
                      <a:pt x="889" y="407"/>
                    </a:lnTo>
                    <a:lnTo>
                      <a:pt x="998" y="331"/>
                    </a:lnTo>
                    <a:lnTo>
                      <a:pt x="1111" y="257"/>
                    </a:lnTo>
                    <a:lnTo>
                      <a:pt x="1111" y="257"/>
                    </a:lnTo>
                    <a:lnTo>
                      <a:pt x="1208" y="197"/>
                    </a:lnTo>
                    <a:lnTo>
                      <a:pt x="1308" y="141"/>
                    </a:lnTo>
                    <a:lnTo>
                      <a:pt x="1510" y="30"/>
                    </a:lnTo>
                    <a:lnTo>
                      <a:pt x="1510" y="30"/>
                    </a:lnTo>
                    <a:lnTo>
                      <a:pt x="1514" y="24"/>
                    </a:lnTo>
                    <a:lnTo>
                      <a:pt x="1518" y="20"/>
                    </a:lnTo>
                    <a:lnTo>
                      <a:pt x="1518" y="14"/>
                    </a:lnTo>
                    <a:lnTo>
                      <a:pt x="1516" y="8"/>
                    </a:lnTo>
                    <a:lnTo>
                      <a:pt x="1514" y="4"/>
                    </a:lnTo>
                    <a:lnTo>
                      <a:pt x="1508" y="0"/>
                    </a:lnTo>
                    <a:lnTo>
                      <a:pt x="1502" y="0"/>
                    </a:lnTo>
                    <a:lnTo>
                      <a:pt x="1496" y="0"/>
                    </a:lnTo>
                    <a:lnTo>
                      <a:pt x="1496" y="0"/>
                    </a:lnTo>
                    <a:lnTo>
                      <a:pt x="1444" y="26"/>
                    </a:lnTo>
                    <a:lnTo>
                      <a:pt x="1393" y="51"/>
                    </a:lnTo>
                    <a:lnTo>
                      <a:pt x="1343" y="78"/>
                    </a:lnTo>
                    <a:lnTo>
                      <a:pt x="1292" y="108"/>
                    </a:lnTo>
                    <a:lnTo>
                      <a:pt x="1195" y="168"/>
                    </a:lnTo>
                    <a:lnTo>
                      <a:pt x="1097" y="228"/>
                    </a:lnTo>
                    <a:lnTo>
                      <a:pt x="1097" y="228"/>
                    </a:lnTo>
                    <a:lnTo>
                      <a:pt x="985" y="304"/>
                    </a:lnTo>
                    <a:lnTo>
                      <a:pt x="872" y="380"/>
                    </a:lnTo>
                    <a:lnTo>
                      <a:pt x="763" y="462"/>
                    </a:lnTo>
                    <a:lnTo>
                      <a:pt x="658" y="544"/>
                    </a:lnTo>
                    <a:lnTo>
                      <a:pt x="658" y="544"/>
                    </a:lnTo>
                    <a:lnTo>
                      <a:pt x="554" y="629"/>
                    </a:lnTo>
                    <a:lnTo>
                      <a:pt x="504" y="672"/>
                    </a:lnTo>
                    <a:lnTo>
                      <a:pt x="455" y="717"/>
                    </a:lnTo>
                    <a:lnTo>
                      <a:pt x="407" y="763"/>
                    </a:lnTo>
                    <a:lnTo>
                      <a:pt x="360" y="810"/>
                    </a:lnTo>
                    <a:lnTo>
                      <a:pt x="313" y="857"/>
                    </a:lnTo>
                    <a:lnTo>
                      <a:pt x="268" y="906"/>
                    </a:lnTo>
                    <a:lnTo>
                      <a:pt x="268" y="906"/>
                    </a:lnTo>
                    <a:lnTo>
                      <a:pt x="228" y="952"/>
                    </a:lnTo>
                    <a:lnTo>
                      <a:pt x="187" y="1001"/>
                    </a:lnTo>
                    <a:lnTo>
                      <a:pt x="150" y="1050"/>
                    </a:lnTo>
                    <a:lnTo>
                      <a:pt x="113" y="1100"/>
                    </a:lnTo>
                    <a:lnTo>
                      <a:pt x="113" y="1100"/>
                    </a:lnTo>
                    <a:lnTo>
                      <a:pt x="80" y="1147"/>
                    </a:lnTo>
                    <a:lnTo>
                      <a:pt x="48" y="1198"/>
                    </a:lnTo>
                    <a:lnTo>
                      <a:pt x="35" y="1223"/>
                    </a:lnTo>
                    <a:lnTo>
                      <a:pt x="21" y="1248"/>
                    </a:lnTo>
                    <a:lnTo>
                      <a:pt x="10" y="1275"/>
                    </a:lnTo>
                    <a:lnTo>
                      <a:pt x="0" y="1303"/>
                    </a:lnTo>
                    <a:lnTo>
                      <a:pt x="0" y="1303"/>
                    </a:lnTo>
                    <a:lnTo>
                      <a:pt x="0" y="1307"/>
                    </a:lnTo>
                    <a:lnTo>
                      <a:pt x="4" y="1310"/>
                    </a:lnTo>
                    <a:lnTo>
                      <a:pt x="8" y="1310"/>
                    </a:lnTo>
                    <a:lnTo>
                      <a:pt x="11" y="1308"/>
                    </a:lnTo>
                    <a:lnTo>
                      <a:pt x="11" y="130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18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grpSp>
            <p:nvGrpSpPr>
              <p:cNvPr id="109" name="组合 108"/>
              <p:cNvGrpSpPr/>
              <p:nvPr/>
            </p:nvGrpSpPr>
            <p:grpSpPr>
              <a:xfrm>
                <a:off x="1320404" y="1695061"/>
                <a:ext cx="820737" cy="522685"/>
                <a:chOff x="1320404" y="1695061"/>
                <a:chExt cx="820737" cy="522685"/>
              </a:xfrm>
              <a:grpFill/>
            </p:grpSpPr>
            <p:sp>
              <p:nvSpPr>
                <p:cNvPr id="110" name="Freeform 14"/>
                <p:cNvSpPr/>
                <p:nvPr/>
              </p:nvSpPr>
              <p:spPr bwMode="auto">
                <a:xfrm>
                  <a:off x="1910954" y="1695061"/>
                  <a:ext cx="117475" cy="122635"/>
                </a:xfrm>
                <a:custGeom>
                  <a:avLst/>
                  <a:gdLst>
                    <a:gd name="T0" fmla="*/ 196 w 212"/>
                    <a:gd name="T1" fmla="*/ 0 h 294"/>
                    <a:gd name="T2" fmla="*/ 196 w 212"/>
                    <a:gd name="T3" fmla="*/ 0 h 294"/>
                    <a:gd name="T4" fmla="*/ 181 w 212"/>
                    <a:gd name="T5" fmla="*/ 14 h 294"/>
                    <a:gd name="T6" fmla="*/ 163 w 212"/>
                    <a:gd name="T7" fmla="*/ 25 h 294"/>
                    <a:gd name="T8" fmla="*/ 150 w 212"/>
                    <a:gd name="T9" fmla="*/ 41 h 294"/>
                    <a:gd name="T10" fmla="*/ 134 w 212"/>
                    <a:gd name="T11" fmla="*/ 57 h 294"/>
                    <a:gd name="T12" fmla="*/ 109 w 212"/>
                    <a:gd name="T13" fmla="*/ 90 h 294"/>
                    <a:gd name="T14" fmla="*/ 85 w 212"/>
                    <a:gd name="T15" fmla="*/ 125 h 294"/>
                    <a:gd name="T16" fmla="*/ 64 w 212"/>
                    <a:gd name="T17" fmla="*/ 162 h 294"/>
                    <a:gd name="T18" fmla="*/ 44 w 212"/>
                    <a:gd name="T19" fmla="*/ 199 h 294"/>
                    <a:gd name="T20" fmla="*/ 23 w 212"/>
                    <a:gd name="T21" fmla="*/ 236 h 294"/>
                    <a:gd name="T22" fmla="*/ 2 w 212"/>
                    <a:gd name="T23" fmla="*/ 271 h 294"/>
                    <a:gd name="T24" fmla="*/ 2 w 212"/>
                    <a:gd name="T25" fmla="*/ 271 h 294"/>
                    <a:gd name="T26" fmla="*/ 0 w 212"/>
                    <a:gd name="T27" fmla="*/ 277 h 294"/>
                    <a:gd name="T28" fmla="*/ 0 w 212"/>
                    <a:gd name="T29" fmla="*/ 282 h 294"/>
                    <a:gd name="T30" fmla="*/ 4 w 212"/>
                    <a:gd name="T31" fmla="*/ 288 h 294"/>
                    <a:gd name="T32" fmla="*/ 7 w 212"/>
                    <a:gd name="T33" fmla="*/ 292 h 294"/>
                    <a:gd name="T34" fmla="*/ 11 w 212"/>
                    <a:gd name="T35" fmla="*/ 294 h 294"/>
                    <a:gd name="T36" fmla="*/ 17 w 212"/>
                    <a:gd name="T37" fmla="*/ 294 h 294"/>
                    <a:gd name="T38" fmla="*/ 23 w 212"/>
                    <a:gd name="T39" fmla="*/ 292 h 294"/>
                    <a:gd name="T40" fmla="*/ 27 w 212"/>
                    <a:gd name="T41" fmla="*/ 288 h 294"/>
                    <a:gd name="T42" fmla="*/ 27 w 212"/>
                    <a:gd name="T43" fmla="*/ 288 h 294"/>
                    <a:gd name="T44" fmla="*/ 48 w 212"/>
                    <a:gd name="T45" fmla="*/ 253 h 294"/>
                    <a:gd name="T46" fmla="*/ 68 w 212"/>
                    <a:gd name="T47" fmla="*/ 216 h 294"/>
                    <a:gd name="T48" fmla="*/ 107 w 212"/>
                    <a:gd name="T49" fmla="*/ 146 h 294"/>
                    <a:gd name="T50" fmla="*/ 130 w 212"/>
                    <a:gd name="T51" fmla="*/ 111 h 294"/>
                    <a:gd name="T52" fmla="*/ 153 w 212"/>
                    <a:gd name="T53" fmla="*/ 78 h 294"/>
                    <a:gd name="T54" fmla="*/ 179 w 212"/>
                    <a:gd name="T55" fmla="*/ 47 h 294"/>
                    <a:gd name="T56" fmla="*/ 208 w 212"/>
                    <a:gd name="T57" fmla="*/ 18 h 294"/>
                    <a:gd name="T58" fmla="*/ 208 w 212"/>
                    <a:gd name="T59" fmla="*/ 18 h 294"/>
                    <a:gd name="T60" fmla="*/ 210 w 212"/>
                    <a:gd name="T61" fmla="*/ 16 h 294"/>
                    <a:gd name="T62" fmla="*/ 212 w 212"/>
                    <a:gd name="T63" fmla="*/ 12 h 294"/>
                    <a:gd name="T64" fmla="*/ 212 w 212"/>
                    <a:gd name="T65" fmla="*/ 8 h 294"/>
                    <a:gd name="T66" fmla="*/ 210 w 212"/>
                    <a:gd name="T67" fmla="*/ 4 h 294"/>
                    <a:gd name="T68" fmla="*/ 208 w 212"/>
                    <a:gd name="T69" fmla="*/ 2 h 294"/>
                    <a:gd name="T70" fmla="*/ 204 w 212"/>
                    <a:gd name="T71" fmla="*/ 0 h 294"/>
                    <a:gd name="T72" fmla="*/ 200 w 212"/>
                    <a:gd name="T73" fmla="*/ 0 h 294"/>
                    <a:gd name="T74" fmla="*/ 196 w 212"/>
                    <a:gd name="T75" fmla="*/ 0 h 294"/>
                    <a:gd name="T76" fmla="*/ 196 w 212"/>
                    <a:gd name="T77" fmla="*/ 0 h 2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212" h="294">
                      <a:moveTo>
                        <a:pt x="196" y="0"/>
                      </a:moveTo>
                      <a:lnTo>
                        <a:pt x="196" y="0"/>
                      </a:lnTo>
                      <a:lnTo>
                        <a:pt x="181" y="14"/>
                      </a:lnTo>
                      <a:lnTo>
                        <a:pt x="163" y="25"/>
                      </a:lnTo>
                      <a:lnTo>
                        <a:pt x="150" y="41"/>
                      </a:lnTo>
                      <a:lnTo>
                        <a:pt x="134" y="57"/>
                      </a:lnTo>
                      <a:lnTo>
                        <a:pt x="109" y="90"/>
                      </a:lnTo>
                      <a:lnTo>
                        <a:pt x="85" y="125"/>
                      </a:lnTo>
                      <a:lnTo>
                        <a:pt x="64" y="162"/>
                      </a:lnTo>
                      <a:lnTo>
                        <a:pt x="44" y="199"/>
                      </a:lnTo>
                      <a:lnTo>
                        <a:pt x="23" y="236"/>
                      </a:lnTo>
                      <a:lnTo>
                        <a:pt x="2" y="271"/>
                      </a:lnTo>
                      <a:lnTo>
                        <a:pt x="2" y="271"/>
                      </a:lnTo>
                      <a:lnTo>
                        <a:pt x="0" y="277"/>
                      </a:lnTo>
                      <a:lnTo>
                        <a:pt x="0" y="282"/>
                      </a:lnTo>
                      <a:lnTo>
                        <a:pt x="4" y="288"/>
                      </a:lnTo>
                      <a:lnTo>
                        <a:pt x="7" y="292"/>
                      </a:lnTo>
                      <a:lnTo>
                        <a:pt x="11" y="294"/>
                      </a:lnTo>
                      <a:lnTo>
                        <a:pt x="17" y="294"/>
                      </a:lnTo>
                      <a:lnTo>
                        <a:pt x="23" y="292"/>
                      </a:lnTo>
                      <a:lnTo>
                        <a:pt x="27" y="288"/>
                      </a:lnTo>
                      <a:lnTo>
                        <a:pt x="27" y="288"/>
                      </a:lnTo>
                      <a:lnTo>
                        <a:pt x="48" y="253"/>
                      </a:lnTo>
                      <a:lnTo>
                        <a:pt x="68" y="216"/>
                      </a:lnTo>
                      <a:lnTo>
                        <a:pt x="107" y="146"/>
                      </a:lnTo>
                      <a:lnTo>
                        <a:pt x="130" y="111"/>
                      </a:lnTo>
                      <a:lnTo>
                        <a:pt x="153" y="78"/>
                      </a:lnTo>
                      <a:lnTo>
                        <a:pt x="179" y="47"/>
                      </a:lnTo>
                      <a:lnTo>
                        <a:pt x="208" y="18"/>
                      </a:lnTo>
                      <a:lnTo>
                        <a:pt x="208" y="18"/>
                      </a:lnTo>
                      <a:lnTo>
                        <a:pt x="210" y="16"/>
                      </a:lnTo>
                      <a:lnTo>
                        <a:pt x="212" y="12"/>
                      </a:lnTo>
                      <a:lnTo>
                        <a:pt x="212" y="8"/>
                      </a:lnTo>
                      <a:lnTo>
                        <a:pt x="210" y="4"/>
                      </a:lnTo>
                      <a:lnTo>
                        <a:pt x="208" y="2"/>
                      </a:lnTo>
                      <a:lnTo>
                        <a:pt x="204" y="0"/>
                      </a:lnTo>
                      <a:lnTo>
                        <a:pt x="200" y="0"/>
                      </a:lnTo>
                      <a:lnTo>
                        <a:pt x="196" y="0"/>
                      </a:lnTo>
                      <a:lnTo>
                        <a:pt x="196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 sz="18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111" name="Freeform 15"/>
                <p:cNvSpPr/>
                <p:nvPr/>
              </p:nvSpPr>
              <p:spPr bwMode="auto">
                <a:xfrm>
                  <a:off x="1637904" y="1715302"/>
                  <a:ext cx="142875" cy="244078"/>
                </a:xfrm>
                <a:custGeom>
                  <a:avLst/>
                  <a:gdLst>
                    <a:gd name="T0" fmla="*/ 242 w 257"/>
                    <a:gd name="T1" fmla="*/ 4 h 584"/>
                    <a:gd name="T2" fmla="*/ 242 w 257"/>
                    <a:gd name="T3" fmla="*/ 4 h 584"/>
                    <a:gd name="T4" fmla="*/ 209 w 257"/>
                    <a:gd name="T5" fmla="*/ 70 h 584"/>
                    <a:gd name="T6" fmla="*/ 175 w 257"/>
                    <a:gd name="T7" fmla="*/ 138 h 584"/>
                    <a:gd name="T8" fmla="*/ 113 w 257"/>
                    <a:gd name="T9" fmla="*/ 272 h 584"/>
                    <a:gd name="T10" fmla="*/ 113 w 257"/>
                    <a:gd name="T11" fmla="*/ 272 h 584"/>
                    <a:gd name="T12" fmla="*/ 80 w 257"/>
                    <a:gd name="T13" fmla="*/ 344 h 584"/>
                    <a:gd name="T14" fmla="*/ 51 w 257"/>
                    <a:gd name="T15" fmla="*/ 416 h 584"/>
                    <a:gd name="T16" fmla="*/ 24 w 257"/>
                    <a:gd name="T17" fmla="*/ 488 h 584"/>
                    <a:gd name="T18" fmla="*/ 12 w 257"/>
                    <a:gd name="T19" fmla="*/ 525 h 584"/>
                    <a:gd name="T20" fmla="*/ 2 w 257"/>
                    <a:gd name="T21" fmla="*/ 564 h 584"/>
                    <a:gd name="T22" fmla="*/ 2 w 257"/>
                    <a:gd name="T23" fmla="*/ 564 h 584"/>
                    <a:gd name="T24" fmla="*/ 0 w 257"/>
                    <a:gd name="T25" fmla="*/ 570 h 584"/>
                    <a:gd name="T26" fmla="*/ 2 w 257"/>
                    <a:gd name="T27" fmla="*/ 576 h 584"/>
                    <a:gd name="T28" fmla="*/ 6 w 257"/>
                    <a:gd name="T29" fmla="*/ 580 h 584"/>
                    <a:gd name="T30" fmla="*/ 12 w 257"/>
                    <a:gd name="T31" fmla="*/ 582 h 584"/>
                    <a:gd name="T32" fmla="*/ 18 w 257"/>
                    <a:gd name="T33" fmla="*/ 584 h 584"/>
                    <a:gd name="T34" fmla="*/ 22 w 257"/>
                    <a:gd name="T35" fmla="*/ 582 h 584"/>
                    <a:gd name="T36" fmla="*/ 26 w 257"/>
                    <a:gd name="T37" fmla="*/ 580 h 584"/>
                    <a:gd name="T38" fmla="*/ 29 w 257"/>
                    <a:gd name="T39" fmla="*/ 574 h 584"/>
                    <a:gd name="T40" fmla="*/ 29 w 257"/>
                    <a:gd name="T41" fmla="*/ 574 h 584"/>
                    <a:gd name="T42" fmla="*/ 39 w 257"/>
                    <a:gd name="T43" fmla="*/ 537 h 584"/>
                    <a:gd name="T44" fmla="*/ 51 w 257"/>
                    <a:gd name="T45" fmla="*/ 502 h 584"/>
                    <a:gd name="T46" fmla="*/ 76 w 257"/>
                    <a:gd name="T47" fmla="*/ 432 h 584"/>
                    <a:gd name="T48" fmla="*/ 103 w 257"/>
                    <a:gd name="T49" fmla="*/ 364 h 584"/>
                    <a:gd name="T50" fmla="*/ 135 w 257"/>
                    <a:gd name="T51" fmla="*/ 296 h 584"/>
                    <a:gd name="T52" fmla="*/ 135 w 257"/>
                    <a:gd name="T53" fmla="*/ 296 h 584"/>
                    <a:gd name="T54" fmla="*/ 168 w 257"/>
                    <a:gd name="T55" fmla="*/ 226 h 584"/>
                    <a:gd name="T56" fmla="*/ 201 w 257"/>
                    <a:gd name="T57" fmla="*/ 156 h 584"/>
                    <a:gd name="T58" fmla="*/ 216 w 257"/>
                    <a:gd name="T59" fmla="*/ 120 h 584"/>
                    <a:gd name="T60" fmla="*/ 232 w 257"/>
                    <a:gd name="T61" fmla="*/ 84 h 584"/>
                    <a:gd name="T62" fmla="*/ 245 w 257"/>
                    <a:gd name="T63" fmla="*/ 48 h 584"/>
                    <a:gd name="T64" fmla="*/ 257 w 257"/>
                    <a:gd name="T65" fmla="*/ 11 h 584"/>
                    <a:gd name="T66" fmla="*/ 257 w 257"/>
                    <a:gd name="T67" fmla="*/ 11 h 584"/>
                    <a:gd name="T68" fmla="*/ 255 w 257"/>
                    <a:gd name="T69" fmla="*/ 6 h 584"/>
                    <a:gd name="T70" fmla="*/ 251 w 257"/>
                    <a:gd name="T71" fmla="*/ 2 h 584"/>
                    <a:gd name="T72" fmla="*/ 247 w 257"/>
                    <a:gd name="T73" fmla="*/ 0 h 584"/>
                    <a:gd name="T74" fmla="*/ 244 w 257"/>
                    <a:gd name="T75" fmla="*/ 2 h 584"/>
                    <a:gd name="T76" fmla="*/ 242 w 257"/>
                    <a:gd name="T77" fmla="*/ 4 h 584"/>
                    <a:gd name="T78" fmla="*/ 242 w 257"/>
                    <a:gd name="T79" fmla="*/ 4 h 5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</a:cxnLst>
                  <a:rect l="0" t="0" r="r" b="b"/>
                  <a:pathLst>
                    <a:path w="257" h="584">
                      <a:moveTo>
                        <a:pt x="242" y="4"/>
                      </a:moveTo>
                      <a:lnTo>
                        <a:pt x="242" y="4"/>
                      </a:lnTo>
                      <a:lnTo>
                        <a:pt x="209" y="70"/>
                      </a:lnTo>
                      <a:lnTo>
                        <a:pt x="175" y="138"/>
                      </a:lnTo>
                      <a:lnTo>
                        <a:pt x="113" y="272"/>
                      </a:lnTo>
                      <a:lnTo>
                        <a:pt x="113" y="272"/>
                      </a:lnTo>
                      <a:lnTo>
                        <a:pt x="80" y="344"/>
                      </a:lnTo>
                      <a:lnTo>
                        <a:pt x="51" y="416"/>
                      </a:lnTo>
                      <a:lnTo>
                        <a:pt x="24" y="488"/>
                      </a:lnTo>
                      <a:lnTo>
                        <a:pt x="12" y="525"/>
                      </a:lnTo>
                      <a:lnTo>
                        <a:pt x="2" y="564"/>
                      </a:lnTo>
                      <a:lnTo>
                        <a:pt x="2" y="564"/>
                      </a:lnTo>
                      <a:lnTo>
                        <a:pt x="0" y="570"/>
                      </a:lnTo>
                      <a:lnTo>
                        <a:pt x="2" y="576"/>
                      </a:lnTo>
                      <a:lnTo>
                        <a:pt x="6" y="580"/>
                      </a:lnTo>
                      <a:lnTo>
                        <a:pt x="12" y="582"/>
                      </a:lnTo>
                      <a:lnTo>
                        <a:pt x="18" y="584"/>
                      </a:lnTo>
                      <a:lnTo>
                        <a:pt x="22" y="582"/>
                      </a:lnTo>
                      <a:lnTo>
                        <a:pt x="26" y="580"/>
                      </a:lnTo>
                      <a:lnTo>
                        <a:pt x="29" y="574"/>
                      </a:lnTo>
                      <a:lnTo>
                        <a:pt x="29" y="574"/>
                      </a:lnTo>
                      <a:lnTo>
                        <a:pt x="39" y="537"/>
                      </a:lnTo>
                      <a:lnTo>
                        <a:pt x="51" y="502"/>
                      </a:lnTo>
                      <a:lnTo>
                        <a:pt x="76" y="432"/>
                      </a:lnTo>
                      <a:lnTo>
                        <a:pt x="103" y="364"/>
                      </a:lnTo>
                      <a:lnTo>
                        <a:pt x="135" y="296"/>
                      </a:lnTo>
                      <a:lnTo>
                        <a:pt x="135" y="296"/>
                      </a:lnTo>
                      <a:lnTo>
                        <a:pt x="168" y="226"/>
                      </a:lnTo>
                      <a:lnTo>
                        <a:pt x="201" y="156"/>
                      </a:lnTo>
                      <a:lnTo>
                        <a:pt x="216" y="120"/>
                      </a:lnTo>
                      <a:lnTo>
                        <a:pt x="232" y="84"/>
                      </a:lnTo>
                      <a:lnTo>
                        <a:pt x="245" y="48"/>
                      </a:lnTo>
                      <a:lnTo>
                        <a:pt x="257" y="11"/>
                      </a:lnTo>
                      <a:lnTo>
                        <a:pt x="257" y="11"/>
                      </a:lnTo>
                      <a:lnTo>
                        <a:pt x="255" y="6"/>
                      </a:lnTo>
                      <a:lnTo>
                        <a:pt x="251" y="2"/>
                      </a:lnTo>
                      <a:lnTo>
                        <a:pt x="247" y="0"/>
                      </a:lnTo>
                      <a:lnTo>
                        <a:pt x="244" y="2"/>
                      </a:lnTo>
                      <a:lnTo>
                        <a:pt x="242" y="4"/>
                      </a:lnTo>
                      <a:lnTo>
                        <a:pt x="242" y="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 sz="18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112" name="Freeform 16"/>
                <p:cNvSpPr/>
                <p:nvPr/>
              </p:nvSpPr>
              <p:spPr bwMode="auto">
                <a:xfrm>
                  <a:off x="1391842" y="1798645"/>
                  <a:ext cx="187325" cy="340519"/>
                </a:xfrm>
                <a:custGeom>
                  <a:avLst/>
                  <a:gdLst>
                    <a:gd name="T0" fmla="*/ 325 w 338"/>
                    <a:gd name="T1" fmla="*/ 0 h 816"/>
                    <a:gd name="T2" fmla="*/ 325 w 338"/>
                    <a:gd name="T3" fmla="*/ 0 h 816"/>
                    <a:gd name="T4" fmla="*/ 305 w 338"/>
                    <a:gd name="T5" fmla="*/ 18 h 816"/>
                    <a:gd name="T6" fmla="*/ 286 w 338"/>
                    <a:gd name="T7" fmla="*/ 35 h 816"/>
                    <a:gd name="T8" fmla="*/ 268 w 338"/>
                    <a:gd name="T9" fmla="*/ 55 h 816"/>
                    <a:gd name="T10" fmla="*/ 251 w 338"/>
                    <a:gd name="T11" fmla="*/ 76 h 816"/>
                    <a:gd name="T12" fmla="*/ 235 w 338"/>
                    <a:gd name="T13" fmla="*/ 98 h 816"/>
                    <a:gd name="T14" fmla="*/ 219 w 338"/>
                    <a:gd name="T15" fmla="*/ 121 h 816"/>
                    <a:gd name="T16" fmla="*/ 192 w 338"/>
                    <a:gd name="T17" fmla="*/ 170 h 816"/>
                    <a:gd name="T18" fmla="*/ 169 w 338"/>
                    <a:gd name="T19" fmla="*/ 218 h 816"/>
                    <a:gd name="T20" fmla="*/ 146 w 338"/>
                    <a:gd name="T21" fmla="*/ 269 h 816"/>
                    <a:gd name="T22" fmla="*/ 126 w 338"/>
                    <a:gd name="T23" fmla="*/ 319 h 816"/>
                    <a:gd name="T24" fmla="*/ 109 w 338"/>
                    <a:gd name="T25" fmla="*/ 366 h 816"/>
                    <a:gd name="T26" fmla="*/ 109 w 338"/>
                    <a:gd name="T27" fmla="*/ 366 h 816"/>
                    <a:gd name="T28" fmla="*/ 89 w 338"/>
                    <a:gd name="T29" fmla="*/ 419 h 816"/>
                    <a:gd name="T30" fmla="*/ 72 w 338"/>
                    <a:gd name="T31" fmla="*/ 471 h 816"/>
                    <a:gd name="T32" fmla="*/ 54 w 338"/>
                    <a:gd name="T33" fmla="*/ 526 h 816"/>
                    <a:gd name="T34" fmla="*/ 40 w 338"/>
                    <a:gd name="T35" fmla="*/ 580 h 816"/>
                    <a:gd name="T36" fmla="*/ 27 w 338"/>
                    <a:gd name="T37" fmla="*/ 635 h 816"/>
                    <a:gd name="T38" fmla="*/ 15 w 338"/>
                    <a:gd name="T39" fmla="*/ 689 h 816"/>
                    <a:gd name="T40" fmla="*/ 7 w 338"/>
                    <a:gd name="T41" fmla="*/ 744 h 816"/>
                    <a:gd name="T42" fmla="*/ 0 w 338"/>
                    <a:gd name="T43" fmla="*/ 800 h 816"/>
                    <a:gd name="T44" fmla="*/ 0 w 338"/>
                    <a:gd name="T45" fmla="*/ 800 h 816"/>
                    <a:gd name="T46" fmla="*/ 0 w 338"/>
                    <a:gd name="T47" fmla="*/ 806 h 816"/>
                    <a:gd name="T48" fmla="*/ 3 w 338"/>
                    <a:gd name="T49" fmla="*/ 812 h 816"/>
                    <a:gd name="T50" fmla="*/ 7 w 338"/>
                    <a:gd name="T51" fmla="*/ 814 h 816"/>
                    <a:gd name="T52" fmla="*/ 13 w 338"/>
                    <a:gd name="T53" fmla="*/ 816 h 816"/>
                    <a:gd name="T54" fmla="*/ 19 w 338"/>
                    <a:gd name="T55" fmla="*/ 816 h 816"/>
                    <a:gd name="T56" fmla="*/ 25 w 338"/>
                    <a:gd name="T57" fmla="*/ 814 h 816"/>
                    <a:gd name="T58" fmla="*/ 29 w 338"/>
                    <a:gd name="T59" fmla="*/ 808 h 816"/>
                    <a:gd name="T60" fmla="*/ 31 w 338"/>
                    <a:gd name="T61" fmla="*/ 802 h 816"/>
                    <a:gd name="T62" fmla="*/ 31 w 338"/>
                    <a:gd name="T63" fmla="*/ 802 h 816"/>
                    <a:gd name="T64" fmla="*/ 37 w 338"/>
                    <a:gd name="T65" fmla="*/ 750 h 816"/>
                    <a:gd name="T66" fmla="*/ 46 w 338"/>
                    <a:gd name="T67" fmla="*/ 697 h 816"/>
                    <a:gd name="T68" fmla="*/ 56 w 338"/>
                    <a:gd name="T69" fmla="*/ 645 h 816"/>
                    <a:gd name="T70" fmla="*/ 70 w 338"/>
                    <a:gd name="T71" fmla="*/ 592 h 816"/>
                    <a:gd name="T72" fmla="*/ 83 w 338"/>
                    <a:gd name="T73" fmla="*/ 541 h 816"/>
                    <a:gd name="T74" fmla="*/ 99 w 338"/>
                    <a:gd name="T75" fmla="*/ 489 h 816"/>
                    <a:gd name="T76" fmla="*/ 114 w 338"/>
                    <a:gd name="T77" fmla="*/ 438 h 816"/>
                    <a:gd name="T78" fmla="*/ 132 w 338"/>
                    <a:gd name="T79" fmla="*/ 388 h 816"/>
                    <a:gd name="T80" fmla="*/ 132 w 338"/>
                    <a:gd name="T81" fmla="*/ 388 h 816"/>
                    <a:gd name="T82" fmla="*/ 151 w 338"/>
                    <a:gd name="T83" fmla="*/ 337 h 816"/>
                    <a:gd name="T84" fmla="*/ 171 w 338"/>
                    <a:gd name="T85" fmla="*/ 286 h 816"/>
                    <a:gd name="T86" fmla="*/ 192 w 338"/>
                    <a:gd name="T87" fmla="*/ 238 h 816"/>
                    <a:gd name="T88" fmla="*/ 218 w 338"/>
                    <a:gd name="T89" fmla="*/ 189 h 816"/>
                    <a:gd name="T90" fmla="*/ 243 w 338"/>
                    <a:gd name="T91" fmla="*/ 142 h 816"/>
                    <a:gd name="T92" fmla="*/ 272 w 338"/>
                    <a:gd name="T93" fmla="*/ 98 h 816"/>
                    <a:gd name="T94" fmla="*/ 301 w 338"/>
                    <a:gd name="T95" fmla="*/ 53 h 816"/>
                    <a:gd name="T96" fmla="*/ 336 w 338"/>
                    <a:gd name="T97" fmla="*/ 10 h 816"/>
                    <a:gd name="T98" fmla="*/ 336 w 338"/>
                    <a:gd name="T99" fmla="*/ 10 h 816"/>
                    <a:gd name="T100" fmla="*/ 338 w 338"/>
                    <a:gd name="T101" fmla="*/ 8 h 816"/>
                    <a:gd name="T102" fmla="*/ 338 w 338"/>
                    <a:gd name="T103" fmla="*/ 6 h 816"/>
                    <a:gd name="T104" fmla="*/ 334 w 338"/>
                    <a:gd name="T105" fmla="*/ 2 h 816"/>
                    <a:gd name="T106" fmla="*/ 330 w 338"/>
                    <a:gd name="T107" fmla="*/ 0 h 816"/>
                    <a:gd name="T108" fmla="*/ 325 w 338"/>
                    <a:gd name="T109" fmla="*/ 0 h 816"/>
                    <a:gd name="T110" fmla="*/ 325 w 338"/>
                    <a:gd name="T111" fmla="*/ 0 h 8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338" h="816">
                      <a:moveTo>
                        <a:pt x="325" y="0"/>
                      </a:moveTo>
                      <a:lnTo>
                        <a:pt x="325" y="0"/>
                      </a:lnTo>
                      <a:lnTo>
                        <a:pt x="305" y="18"/>
                      </a:lnTo>
                      <a:lnTo>
                        <a:pt x="286" y="35"/>
                      </a:lnTo>
                      <a:lnTo>
                        <a:pt x="268" y="55"/>
                      </a:lnTo>
                      <a:lnTo>
                        <a:pt x="251" y="76"/>
                      </a:lnTo>
                      <a:lnTo>
                        <a:pt x="235" y="98"/>
                      </a:lnTo>
                      <a:lnTo>
                        <a:pt x="219" y="121"/>
                      </a:lnTo>
                      <a:lnTo>
                        <a:pt x="192" y="170"/>
                      </a:lnTo>
                      <a:lnTo>
                        <a:pt x="169" y="218"/>
                      </a:lnTo>
                      <a:lnTo>
                        <a:pt x="146" y="269"/>
                      </a:lnTo>
                      <a:lnTo>
                        <a:pt x="126" y="319"/>
                      </a:lnTo>
                      <a:lnTo>
                        <a:pt x="109" y="366"/>
                      </a:lnTo>
                      <a:lnTo>
                        <a:pt x="109" y="366"/>
                      </a:lnTo>
                      <a:lnTo>
                        <a:pt x="89" y="419"/>
                      </a:lnTo>
                      <a:lnTo>
                        <a:pt x="72" y="471"/>
                      </a:lnTo>
                      <a:lnTo>
                        <a:pt x="54" y="526"/>
                      </a:lnTo>
                      <a:lnTo>
                        <a:pt x="40" y="580"/>
                      </a:lnTo>
                      <a:lnTo>
                        <a:pt x="27" y="635"/>
                      </a:lnTo>
                      <a:lnTo>
                        <a:pt x="15" y="689"/>
                      </a:lnTo>
                      <a:lnTo>
                        <a:pt x="7" y="744"/>
                      </a:lnTo>
                      <a:lnTo>
                        <a:pt x="0" y="800"/>
                      </a:lnTo>
                      <a:lnTo>
                        <a:pt x="0" y="800"/>
                      </a:lnTo>
                      <a:lnTo>
                        <a:pt x="0" y="806"/>
                      </a:lnTo>
                      <a:lnTo>
                        <a:pt x="3" y="812"/>
                      </a:lnTo>
                      <a:lnTo>
                        <a:pt x="7" y="814"/>
                      </a:lnTo>
                      <a:lnTo>
                        <a:pt x="13" y="816"/>
                      </a:lnTo>
                      <a:lnTo>
                        <a:pt x="19" y="816"/>
                      </a:lnTo>
                      <a:lnTo>
                        <a:pt x="25" y="814"/>
                      </a:lnTo>
                      <a:lnTo>
                        <a:pt x="29" y="808"/>
                      </a:lnTo>
                      <a:lnTo>
                        <a:pt x="31" y="802"/>
                      </a:lnTo>
                      <a:lnTo>
                        <a:pt x="31" y="802"/>
                      </a:lnTo>
                      <a:lnTo>
                        <a:pt x="37" y="750"/>
                      </a:lnTo>
                      <a:lnTo>
                        <a:pt x="46" y="697"/>
                      </a:lnTo>
                      <a:lnTo>
                        <a:pt x="56" y="645"/>
                      </a:lnTo>
                      <a:lnTo>
                        <a:pt x="70" y="592"/>
                      </a:lnTo>
                      <a:lnTo>
                        <a:pt x="83" y="541"/>
                      </a:lnTo>
                      <a:lnTo>
                        <a:pt x="99" y="489"/>
                      </a:lnTo>
                      <a:lnTo>
                        <a:pt x="114" y="438"/>
                      </a:lnTo>
                      <a:lnTo>
                        <a:pt x="132" y="388"/>
                      </a:lnTo>
                      <a:lnTo>
                        <a:pt x="132" y="388"/>
                      </a:lnTo>
                      <a:lnTo>
                        <a:pt x="151" y="337"/>
                      </a:lnTo>
                      <a:lnTo>
                        <a:pt x="171" y="286"/>
                      </a:lnTo>
                      <a:lnTo>
                        <a:pt x="192" y="238"/>
                      </a:lnTo>
                      <a:lnTo>
                        <a:pt x="218" y="189"/>
                      </a:lnTo>
                      <a:lnTo>
                        <a:pt x="243" y="142"/>
                      </a:lnTo>
                      <a:lnTo>
                        <a:pt x="272" y="98"/>
                      </a:lnTo>
                      <a:lnTo>
                        <a:pt x="301" y="53"/>
                      </a:lnTo>
                      <a:lnTo>
                        <a:pt x="336" y="10"/>
                      </a:lnTo>
                      <a:lnTo>
                        <a:pt x="336" y="10"/>
                      </a:lnTo>
                      <a:lnTo>
                        <a:pt x="338" y="8"/>
                      </a:lnTo>
                      <a:lnTo>
                        <a:pt x="338" y="6"/>
                      </a:lnTo>
                      <a:lnTo>
                        <a:pt x="334" y="2"/>
                      </a:lnTo>
                      <a:lnTo>
                        <a:pt x="330" y="0"/>
                      </a:lnTo>
                      <a:lnTo>
                        <a:pt x="325" y="0"/>
                      </a:lnTo>
                      <a:lnTo>
                        <a:pt x="325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 sz="18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113" name="Freeform 17"/>
                <p:cNvSpPr/>
                <p:nvPr/>
              </p:nvSpPr>
              <p:spPr bwMode="auto">
                <a:xfrm>
                  <a:off x="1320404" y="2114161"/>
                  <a:ext cx="474663" cy="103585"/>
                </a:xfrm>
                <a:custGeom>
                  <a:avLst/>
                  <a:gdLst>
                    <a:gd name="T0" fmla="*/ 4 w 854"/>
                    <a:gd name="T1" fmla="*/ 250 h 250"/>
                    <a:gd name="T2" fmla="*/ 4 w 854"/>
                    <a:gd name="T3" fmla="*/ 250 h 250"/>
                    <a:gd name="T4" fmla="*/ 14 w 854"/>
                    <a:gd name="T5" fmla="*/ 250 h 250"/>
                    <a:gd name="T6" fmla="*/ 25 w 854"/>
                    <a:gd name="T7" fmla="*/ 250 h 250"/>
                    <a:gd name="T8" fmla="*/ 49 w 854"/>
                    <a:gd name="T9" fmla="*/ 248 h 250"/>
                    <a:gd name="T10" fmla="*/ 95 w 854"/>
                    <a:gd name="T11" fmla="*/ 238 h 250"/>
                    <a:gd name="T12" fmla="*/ 95 w 854"/>
                    <a:gd name="T13" fmla="*/ 238 h 250"/>
                    <a:gd name="T14" fmla="*/ 212 w 854"/>
                    <a:gd name="T15" fmla="*/ 215 h 250"/>
                    <a:gd name="T16" fmla="*/ 212 w 854"/>
                    <a:gd name="T17" fmla="*/ 215 h 250"/>
                    <a:gd name="T18" fmla="*/ 331 w 854"/>
                    <a:gd name="T19" fmla="*/ 189 h 250"/>
                    <a:gd name="T20" fmla="*/ 448 w 854"/>
                    <a:gd name="T21" fmla="*/ 162 h 250"/>
                    <a:gd name="T22" fmla="*/ 448 w 854"/>
                    <a:gd name="T23" fmla="*/ 162 h 250"/>
                    <a:gd name="T24" fmla="*/ 559 w 854"/>
                    <a:gd name="T25" fmla="*/ 133 h 250"/>
                    <a:gd name="T26" fmla="*/ 613 w 854"/>
                    <a:gd name="T27" fmla="*/ 115 h 250"/>
                    <a:gd name="T28" fmla="*/ 670 w 854"/>
                    <a:gd name="T29" fmla="*/ 98 h 250"/>
                    <a:gd name="T30" fmla="*/ 670 w 854"/>
                    <a:gd name="T31" fmla="*/ 98 h 250"/>
                    <a:gd name="T32" fmla="*/ 718 w 854"/>
                    <a:gd name="T33" fmla="*/ 80 h 250"/>
                    <a:gd name="T34" fmla="*/ 769 w 854"/>
                    <a:gd name="T35" fmla="*/ 63 h 250"/>
                    <a:gd name="T36" fmla="*/ 769 w 854"/>
                    <a:gd name="T37" fmla="*/ 63 h 250"/>
                    <a:gd name="T38" fmla="*/ 790 w 854"/>
                    <a:gd name="T39" fmla="*/ 53 h 250"/>
                    <a:gd name="T40" fmla="*/ 816 w 854"/>
                    <a:gd name="T41" fmla="*/ 45 h 250"/>
                    <a:gd name="T42" fmla="*/ 825 w 854"/>
                    <a:gd name="T43" fmla="*/ 39 h 250"/>
                    <a:gd name="T44" fmla="*/ 837 w 854"/>
                    <a:gd name="T45" fmla="*/ 34 h 250"/>
                    <a:gd name="T46" fmla="*/ 845 w 854"/>
                    <a:gd name="T47" fmla="*/ 26 h 250"/>
                    <a:gd name="T48" fmla="*/ 853 w 854"/>
                    <a:gd name="T49" fmla="*/ 16 h 250"/>
                    <a:gd name="T50" fmla="*/ 853 w 854"/>
                    <a:gd name="T51" fmla="*/ 16 h 250"/>
                    <a:gd name="T52" fmla="*/ 854 w 854"/>
                    <a:gd name="T53" fmla="*/ 12 h 250"/>
                    <a:gd name="T54" fmla="*/ 853 w 854"/>
                    <a:gd name="T55" fmla="*/ 6 h 250"/>
                    <a:gd name="T56" fmla="*/ 851 w 854"/>
                    <a:gd name="T57" fmla="*/ 2 h 250"/>
                    <a:gd name="T58" fmla="*/ 845 w 854"/>
                    <a:gd name="T59" fmla="*/ 0 h 250"/>
                    <a:gd name="T60" fmla="*/ 845 w 854"/>
                    <a:gd name="T61" fmla="*/ 0 h 250"/>
                    <a:gd name="T62" fmla="*/ 835 w 854"/>
                    <a:gd name="T63" fmla="*/ 0 h 250"/>
                    <a:gd name="T64" fmla="*/ 825 w 854"/>
                    <a:gd name="T65" fmla="*/ 2 h 250"/>
                    <a:gd name="T66" fmla="*/ 804 w 854"/>
                    <a:gd name="T67" fmla="*/ 10 h 250"/>
                    <a:gd name="T68" fmla="*/ 767 w 854"/>
                    <a:gd name="T69" fmla="*/ 30 h 250"/>
                    <a:gd name="T70" fmla="*/ 767 w 854"/>
                    <a:gd name="T71" fmla="*/ 30 h 250"/>
                    <a:gd name="T72" fmla="*/ 716 w 854"/>
                    <a:gd name="T73" fmla="*/ 49 h 250"/>
                    <a:gd name="T74" fmla="*/ 668 w 854"/>
                    <a:gd name="T75" fmla="*/ 67 h 250"/>
                    <a:gd name="T76" fmla="*/ 668 w 854"/>
                    <a:gd name="T77" fmla="*/ 67 h 250"/>
                    <a:gd name="T78" fmla="*/ 609 w 854"/>
                    <a:gd name="T79" fmla="*/ 86 h 250"/>
                    <a:gd name="T80" fmla="*/ 549 w 854"/>
                    <a:gd name="T81" fmla="*/ 104 h 250"/>
                    <a:gd name="T82" fmla="*/ 430 w 854"/>
                    <a:gd name="T83" fmla="*/ 135 h 250"/>
                    <a:gd name="T84" fmla="*/ 430 w 854"/>
                    <a:gd name="T85" fmla="*/ 135 h 250"/>
                    <a:gd name="T86" fmla="*/ 313 w 854"/>
                    <a:gd name="T87" fmla="*/ 162 h 250"/>
                    <a:gd name="T88" fmla="*/ 197 w 854"/>
                    <a:gd name="T89" fmla="*/ 187 h 250"/>
                    <a:gd name="T90" fmla="*/ 197 w 854"/>
                    <a:gd name="T91" fmla="*/ 187 h 250"/>
                    <a:gd name="T92" fmla="*/ 90 w 854"/>
                    <a:gd name="T93" fmla="*/ 213 h 250"/>
                    <a:gd name="T94" fmla="*/ 90 w 854"/>
                    <a:gd name="T95" fmla="*/ 213 h 250"/>
                    <a:gd name="T96" fmla="*/ 45 w 854"/>
                    <a:gd name="T97" fmla="*/ 222 h 250"/>
                    <a:gd name="T98" fmla="*/ 22 w 854"/>
                    <a:gd name="T99" fmla="*/ 230 h 250"/>
                    <a:gd name="T100" fmla="*/ 10 w 854"/>
                    <a:gd name="T101" fmla="*/ 236 h 250"/>
                    <a:gd name="T102" fmla="*/ 0 w 854"/>
                    <a:gd name="T103" fmla="*/ 242 h 250"/>
                    <a:gd name="T104" fmla="*/ 0 w 854"/>
                    <a:gd name="T105" fmla="*/ 242 h 250"/>
                    <a:gd name="T106" fmla="*/ 0 w 854"/>
                    <a:gd name="T107" fmla="*/ 244 h 250"/>
                    <a:gd name="T108" fmla="*/ 0 w 854"/>
                    <a:gd name="T109" fmla="*/ 246 h 250"/>
                    <a:gd name="T110" fmla="*/ 0 w 854"/>
                    <a:gd name="T111" fmla="*/ 248 h 250"/>
                    <a:gd name="T112" fmla="*/ 4 w 854"/>
                    <a:gd name="T113" fmla="*/ 250 h 250"/>
                    <a:gd name="T114" fmla="*/ 4 w 854"/>
                    <a:gd name="T115" fmla="*/ 250 h 2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854" h="250">
                      <a:moveTo>
                        <a:pt x="4" y="250"/>
                      </a:moveTo>
                      <a:lnTo>
                        <a:pt x="4" y="250"/>
                      </a:lnTo>
                      <a:lnTo>
                        <a:pt x="14" y="250"/>
                      </a:lnTo>
                      <a:lnTo>
                        <a:pt x="25" y="250"/>
                      </a:lnTo>
                      <a:lnTo>
                        <a:pt x="49" y="248"/>
                      </a:lnTo>
                      <a:lnTo>
                        <a:pt x="95" y="238"/>
                      </a:lnTo>
                      <a:lnTo>
                        <a:pt x="95" y="238"/>
                      </a:lnTo>
                      <a:lnTo>
                        <a:pt x="212" y="215"/>
                      </a:lnTo>
                      <a:lnTo>
                        <a:pt x="212" y="215"/>
                      </a:lnTo>
                      <a:lnTo>
                        <a:pt x="331" y="189"/>
                      </a:lnTo>
                      <a:lnTo>
                        <a:pt x="448" y="162"/>
                      </a:lnTo>
                      <a:lnTo>
                        <a:pt x="448" y="162"/>
                      </a:lnTo>
                      <a:lnTo>
                        <a:pt x="559" y="133"/>
                      </a:lnTo>
                      <a:lnTo>
                        <a:pt x="613" y="115"/>
                      </a:lnTo>
                      <a:lnTo>
                        <a:pt x="670" y="98"/>
                      </a:lnTo>
                      <a:lnTo>
                        <a:pt x="670" y="98"/>
                      </a:lnTo>
                      <a:lnTo>
                        <a:pt x="718" y="80"/>
                      </a:lnTo>
                      <a:lnTo>
                        <a:pt x="769" y="63"/>
                      </a:lnTo>
                      <a:lnTo>
                        <a:pt x="769" y="63"/>
                      </a:lnTo>
                      <a:lnTo>
                        <a:pt x="790" y="53"/>
                      </a:lnTo>
                      <a:lnTo>
                        <a:pt x="816" y="45"/>
                      </a:lnTo>
                      <a:lnTo>
                        <a:pt x="825" y="39"/>
                      </a:lnTo>
                      <a:lnTo>
                        <a:pt x="837" y="34"/>
                      </a:lnTo>
                      <a:lnTo>
                        <a:pt x="845" y="26"/>
                      </a:lnTo>
                      <a:lnTo>
                        <a:pt x="853" y="16"/>
                      </a:lnTo>
                      <a:lnTo>
                        <a:pt x="853" y="16"/>
                      </a:lnTo>
                      <a:lnTo>
                        <a:pt x="854" y="12"/>
                      </a:lnTo>
                      <a:lnTo>
                        <a:pt x="853" y="6"/>
                      </a:lnTo>
                      <a:lnTo>
                        <a:pt x="851" y="2"/>
                      </a:lnTo>
                      <a:lnTo>
                        <a:pt x="845" y="0"/>
                      </a:lnTo>
                      <a:lnTo>
                        <a:pt x="845" y="0"/>
                      </a:lnTo>
                      <a:lnTo>
                        <a:pt x="835" y="0"/>
                      </a:lnTo>
                      <a:lnTo>
                        <a:pt x="825" y="2"/>
                      </a:lnTo>
                      <a:lnTo>
                        <a:pt x="804" y="10"/>
                      </a:lnTo>
                      <a:lnTo>
                        <a:pt x="767" y="30"/>
                      </a:lnTo>
                      <a:lnTo>
                        <a:pt x="767" y="30"/>
                      </a:lnTo>
                      <a:lnTo>
                        <a:pt x="716" y="49"/>
                      </a:lnTo>
                      <a:lnTo>
                        <a:pt x="668" y="67"/>
                      </a:lnTo>
                      <a:lnTo>
                        <a:pt x="668" y="67"/>
                      </a:lnTo>
                      <a:lnTo>
                        <a:pt x="609" y="86"/>
                      </a:lnTo>
                      <a:lnTo>
                        <a:pt x="549" y="104"/>
                      </a:lnTo>
                      <a:lnTo>
                        <a:pt x="430" y="135"/>
                      </a:lnTo>
                      <a:lnTo>
                        <a:pt x="430" y="135"/>
                      </a:lnTo>
                      <a:lnTo>
                        <a:pt x="313" y="162"/>
                      </a:lnTo>
                      <a:lnTo>
                        <a:pt x="197" y="187"/>
                      </a:lnTo>
                      <a:lnTo>
                        <a:pt x="197" y="187"/>
                      </a:lnTo>
                      <a:lnTo>
                        <a:pt x="90" y="213"/>
                      </a:lnTo>
                      <a:lnTo>
                        <a:pt x="90" y="213"/>
                      </a:lnTo>
                      <a:lnTo>
                        <a:pt x="45" y="222"/>
                      </a:lnTo>
                      <a:lnTo>
                        <a:pt x="22" y="230"/>
                      </a:lnTo>
                      <a:lnTo>
                        <a:pt x="10" y="236"/>
                      </a:lnTo>
                      <a:lnTo>
                        <a:pt x="0" y="242"/>
                      </a:lnTo>
                      <a:lnTo>
                        <a:pt x="0" y="242"/>
                      </a:lnTo>
                      <a:lnTo>
                        <a:pt x="0" y="244"/>
                      </a:lnTo>
                      <a:lnTo>
                        <a:pt x="0" y="246"/>
                      </a:lnTo>
                      <a:lnTo>
                        <a:pt x="0" y="248"/>
                      </a:lnTo>
                      <a:lnTo>
                        <a:pt x="4" y="250"/>
                      </a:lnTo>
                      <a:lnTo>
                        <a:pt x="4" y="25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 sz="18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114" name="Freeform 18"/>
                <p:cNvSpPr/>
                <p:nvPr/>
              </p:nvSpPr>
              <p:spPr bwMode="auto">
                <a:xfrm>
                  <a:off x="1512491" y="1948664"/>
                  <a:ext cx="438150" cy="100013"/>
                </a:xfrm>
                <a:custGeom>
                  <a:avLst/>
                  <a:gdLst>
                    <a:gd name="T0" fmla="*/ 9 w 788"/>
                    <a:gd name="T1" fmla="*/ 240 h 240"/>
                    <a:gd name="T2" fmla="*/ 9 w 788"/>
                    <a:gd name="T3" fmla="*/ 240 h 240"/>
                    <a:gd name="T4" fmla="*/ 107 w 788"/>
                    <a:gd name="T5" fmla="*/ 203 h 240"/>
                    <a:gd name="T6" fmla="*/ 157 w 788"/>
                    <a:gd name="T7" fmla="*/ 187 h 240"/>
                    <a:gd name="T8" fmla="*/ 206 w 788"/>
                    <a:gd name="T9" fmla="*/ 172 h 240"/>
                    <a:gd name="T10" fmla="*/ 206 w 788"/>
                    <a:gd name="T11" fmla="*/ 172 h 240"/>
                    <a:gd name="T12" fmla="*/ 258 w 788"/>
                    <a:gd name="T13" fmla="*/ 160 h 240"/>
                    <a:gd name="T14" fmla="*/ 309 w 788"/>
                    <a:gd name="T15" fmla="*/ 148 h 240"/>
                    <a:gd name="T16" fmla="*/ 412 w 788"/>
                    <a:gd name="T17" fmla="*/ 127 h 240"/>
                    <a:gd name="T18" fmla="*/ 412 w 788"/>
                    <a:gd name="T19" fmla="*/ 127 h 240"/>
                    <a:gd name="T20" fmla="*/ 515 w 788"/>
                    <a:gd name="T21" fmla="*/ 106 h 240"/>
                    <a:gd name="T22" fmla="*/ 566 w 788"/>
                    <a:gd name="T23" fmla="*/ 96 h 240"/>
                    <a:gd name="T24" fmla="*/ 618 w 788"/>
                    <a:gd name="T25" fmla="*/ 82 h 240"/>
                    <a:gd name="T26" fmla="*/ 618 w 788"/>
                    <a:gd name="T27" fmla="*/ 82 h 240"/>
                    <a:gd name="T28" fmla="*/ 659 w 788"/>
                    <a:gd name="T29" fmla="*/ 70 h 240"/>
                    <a:gd name="T30" fmla="*/ 700 w 788"/>
                    <a:gd name="T31" fmla="*/ 57 h 240"/>
                    <a:gd name="T32" fmla="*/ 700 w 788"/>
                    <a:gd name="T33" fmla="*/ 57 h 240"/>
                    <a:gd name="T34" fmla="*/ 722 w 788"/>
                    <a:gd name="T35" fmla="*/ 51 h 240"/>
                    <a:gd name="T36" fmla="*/ 745 w 788"/>
                    <a:gd name="T37" fmla="*/ 43 h 240"/>
                    <a:gd name="T38" fmla="*/ 766 w 788"/>
                    <a:gd name="T39" fmla="*/ 34 h 240"/>
                    <a:gd name="T40" fmla="*/ 776 w 788"/>
                    <a:gd name="T41" fmla="*/ 26 h 240"/>
                    <a:gd name="T42" fmla="*/ 784 w 788"/>
                    <a:gd name="T43" fmla="*/ 20 h 240"/>
                    <a:gd name="T44" fmla="*/ 784 w 788"/>
                    <a:gd name="T45" fmla="*/ 20 h 240"/>
                    <a:gd name="T46" fmla="*/ 788 w 788"/>
                    <a:gd name="T47" fmla="*/ 12 h 240"/>
                    <a:gd name="T48" fmla="*/ 788 w 788"/>
                    <a:gd name="T49" fmla="*/ 6 h 240"/>
                    <a:gd name="T50" fmla="*/ 782 w 788"/>
                    <a:gd name="T51" fmla="*/ 2 h 240"/>
                    <a:gd name="T52" fmla="*/ 776 w 788"/>
                    <a:gd name="T53" fmla="*/ 0 h 240"/>
                    <a:gd name="T54" fmla="*/ 776 w 788"/>
                    <a:gd name="T55" fmla="*/ 0 h 240"/>
                    <a:gd name="T56" fmla="*/ 766 w 788"/>
                    <a:gd name="T57" fmla="*/ 0 h 240"/>
                    <a:gd name="T58" fmla="*/ 757 w 788"/>
                    <a:gd name="T59" fmla="*/ 4 h 240"/>
                    <a:gd name="T60" fmla="*/ 737 w 788"/>
                    <a:gd name="T61" fmla="*/ 10 h 240"/>
                    <a:gd name="T62" fmla="*/ 698 w 788"/>
                    <a:gd name="T63" fmla="*/ 28 h 240"/>
                    <a:gd name="T64" fmla="*/ 698 w 788"/>
                    <a:gd name="T65" fmla="*/ 28 h 240"/>
                    <a:gd name="T66" fmla="*/ 644 w 788"/>
                    <a:gd name="T67" fmla="*/ 45 h 240"/>
                    <a:gd name="T68" fmla="*/ 589 w 788"/>
                    <a:gd name="T69" fmla="*/ 59 h 240"/>
                    <a:gd name="T70" fmla="*/ 589 w 788"/>
                    <a:gd name="T71" fmla="*/ 59 h 240"/>
                    <a:gd name="T72" fmla="*/ 539 w 788"/>
                    <a:gd name="T73" fmla="*/ 72 h 240"/>
                    <a:gd name="T74" fmla="*/ 486 w 788"/>
                    <a:gd name="T75" fmla="*/ 84 h 240"/>
                    <a:gd name="T76" fmla="*/ 383 w 788"/>
                    <a:gd name="T77" fmla="*/ 106 h 240"/>
                    <a:gd name="T78" fmla="*/ 383 w 788"/>
                    <a:gd name="T79" fmla="*/ 106 h 240"/>
                    <a:gd name="T80" fmla="*/ 286 w 788"/>
                    <a:gd name="T81" fmla="*/ 125 h 240"/>
                    <a:gd name="T82" fmla="*/ 237 w 788"/>
                    <a:gd name="T83" fmla="*/ 135 h 240"/>
                    <a:gd name="T84" fmla="*/ 186 w 788"/>
                    <a:gd name="T85" fmla="*/ 148 h 240"/>
                    <a:gd name="T86" fmla="*/ 138 w 788"/>
                    <a:gd name="T87" fmla="*/ 162 h 240"/>
                    <a:gd name="T88" fmla="*/ 89 w 788"/>
                    <a:gd name="T89" fmla="*/ 179 h 240"/>
                    <a:gd name="T90" fmla="*/ 44 w 788"/>
                    <a:gd name="T91" fmla="*/ 201 h 240"/>
                    <a:gd name="T92" fmla="*/ 23 w 788"/>
                    <a:gd name="T93" fmla="*/ 215 h 240"/>
                    <a:gd name="T94" fmla="*/ 1 w 788"/>
                    <a:gd name="T95" fmla="*/ 226 h 240"/>
                    <a:gd name="T96" fmla="*/ 1 w 788"/>
                    <a:gd name="T97" fmla="*/ 226 h 240"/>
                    <a:gd name="T98" fmla="*/ 0 w 788"/>
                    <a:gd name="T99" fmla="*/ 228 h 240"/>
                    <a:gd name="T100" fmla="*/ 0 w 788"/>
                    <a:gd name="T101" fmla="*/ 232 h 240"/>
                    <a:gd name="T102" fmla="*/ 0 w 788"/>
                    <a:gd name="T103" fmla="*/ 236 h 240"/>
                    <a:gd name="T104" fmla="*/ 5 w 788"/>
                    <a:gd name="T105" fmla="*/ 240 h 240"/>
                    <a:gd name="T106" fmla="*/ 9 w 788"/>
                    <a:gd name="T107" fmla="*/ 240 h 240"/>
                    <a:gd name="T108" fmla="*/ 9 w 788"/>
                    <a:gd name="T109" fmla="*/ 240 h 2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788" h="240">
                      <a:moveTo>
                        <a:pt x="9" y="240"/>
                      </a:moveTo>
                      <a:lnTo>
                        <a:pt x="9" y="240"/>
                      </a:lnTo>
                      <a:lnTo>
                        <a:pt x="107" y="203"/>
                      </a:lnTo>
                      <a:lnTo>
                        <a:pt x="157" y="187"/>
                      </a:lnTo>
                      <a:lnTo>
                        <a:pt x="206" y="172"/>
                      </a:lnTo>
                      <a:lnTo>
                        <a:pt x="206" y="172"/>
                      </a:lnTo>
                      <a:lnTo>
                        <a:pt x="258" y="160"/>
                      </a:lnTo>
                      <a:lnTo>
                        <a:pt x="309" y="148"/>
                      </a:lnTo>
                      <a:lnTo>
                        <a:pt x="412" y="127"/>
                      </a:lnTo>
                      <a:lnTo>
                        <a:pt x="412" y="127"/>
                      </a:lnTo>
                      <a:lnTo>
                        <a:pt x="515" y="106"/>
                      </a:lnTo>
                      <a:lnTo>
                        <a:pt x="566" y="96"/>
                      </a:lnTo>
                      <a:lnTo>
                        <a:pt x="618" y="82"/>
                      </a:lnTo>
                      <a:lnTo>
                        <a:pt x="618" y="82"/>
                      </a:lnTo>
                      <a:lnTo>
                        <a:pt x="659" y="70"/>
                      </a:lnTo>
                      <a:lnTo>
                        <a:pt x="700" y="57"/>
                      </a:lnTo>
                      <a:lnTo>
                        <a:pt x="700" y="57"/>
                      </a:lnTo>
                      <a:lnTo>
                        <a:pt x="722" y="51"/>
                      </a:lnTo>
                      <a:lnTo>
                        <a:pt x="745" y="43"/>
                      </a:lnTo>
                      <a:lnTo>
                        <a:pt x="766" y="34"/>
                      </a:lnTo>
                      <a:lnTo>
                        <a:pt x="776" y="26"/>
                      </a:lnTo>
                      <a:lnTo>
                        <a:pt x="784" y="20"/>
                      </a:lnTo>
                      <a:lnTo>
                        <a:pt x="784" y="20"/>
                      </a:lnTo>
                      <a:lnTo>
                        <a:pt x="788" y="12"/>
                      </a:lnTo>
                      <a:lnTo>
                        <a:pt x="788" y="6"/>
                      </a:lnTo>
                      <a:lnTo>
                        <a:pt x="782" y="2"/>
                      </a:lnTo>
                      <a:lnTo>
                        <a:pt x="776" y="0"/>
                      </a:lnTo>
                      <a:lnTo>
                        <a:pt x="776" y="0"/>
                      </a:lnTo>
                      <a:lnTo>
                        <a:pt x="766" y="0"/>
                      </a:lnTo>
                      <a:lnTo>
                        <a:pt x="757" y="4"/>
                      </a:lnTo>
                      <a:lnTo>
                        <a:pt x="737" y="10"/>
                      </a:lnTo>
                      <a:lnTo>
                        <a:pt x="698" y="28"/>
                      </a:lnTo>
                      <a:lnTo>
                        <a:pt x="698" y="28"/>
                      </a:lnTo>
                      <a:lnTo>
                        <a:pt x="644" y="45"/>
                      </a:lnTo>
                      <a:lnTo>
                        <a:pt x="589" y="59"/>
                      </a:lnTo>
                      <a:lnTo>
                        <a:pt x="589" y="59"/>
                      </a:lnTo>
                      <a:lnTo>
                        <a:pt x="539" y="72"/>
                      </a:lnTo>
                      <a:lnTo>
                        <a:pt x="486" y="84"/>
                      </a:lnTo>
                      <a:lnTo>
                        <a:pt x="383" y="106"/>
                      </a:lnTo>
                      <a:lnTo>
                        <a:pt x="383" y="106"/>
                      </a:lnTo>
                      <a:lnTo>
                        <a:pt x="286" y="125"/>
                      </a:lnTo>
                      <a:lnTo>
                        <a:pt x="237" y="135"/>
                      </a:lnTo>
                      <a:lnTo>
                        <a:pt x="186" y="148"/>
                      </a:lnTo>
                      <a:lnTo>
                        <a:pt x="138" y="162"/>
                      </a:lnTo>
                      <a:lnTo>
                        <a:pt x="89" y="179"/>
                      </a:lnTo>
                      <a:lnTo>
                        <a:pt x="44" y="201"/>
                      </a:lnTo>
                      <a:lnTo>
                        <a:pt x="23" y="215"/>
                      </a:lnTo>
                      <a:lnTo>
                        <a:pt x="1" y="226"/>
                      </a:lnTo>
                      <a:lnTo>
                        <a:pt x="1" y="226"/>
                      </a:lnTo>
                      <a:lnTo>
                        <a:pt x="0" y="228"/>
                      </a:lnTo>
                      <a:lnTo>
                        <a:pt x="0" y="232"/>
                      </a:lnTo>
                      <a:lnTo>
                        <a:pt x="0" y="236"/>
                      </a:lnTo>
                      <a:lnTo>
                        <a:pt x="5" y="240"/>
                      </a:lnTo>
                      <a:lnTo>
                        <a:pt x="9" y="240"/>
                      </a:lnTo>
                      <a:lnTo>
                        <a:pt x="9" y="24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 sz="18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115" name="Freeform 19"/>
                <p:cNvSpPr/>
                <p:nvPr/>
              </p:nvSpPr>
              <p:spPr bwMode="auto">
                <a:xfrm>
                  <a:off x="1823641" y="1815314"/>
                  <a:ext cx="317500" cy="52388"/>
                </a:xfrm>
                <a:custGeom>
                  <a:avLst/>
                  <a:gdLst>
                    <a:gd name="T0" fmla="*/ 6 w 570"/>
                    <a:gd name="T1" fmla="*/ 127 h 127"/>
                    <a:gd name="T2" fmla="*/ 6 w 570"/>
                    <a:gd name="T3" fmla="*/ 127 h 127"/>
                    <a:gd name="T4" fmla="*/ 41 w 570"/>
                    <a:gd name="T5" fmla="*/ 127 h 127"/>
                    <a:gd name="T6" fmla="*/ 74 w 570"/>
                    <a:gd name="T7" fmla="*/ 125 h 127"/>
                    <a:gd name="T8" fmla="*/ 107 w 570"/>
                    <a:gd name="T9" fmla="*/ 121 h 127"/>
                    <a:gd name="T10" fmla="*/ 142 w 570"/>
                    <a:gd name="T11" fmla="*/ 115 h 127"/>
                    <a:gd name="T12" fmla="*/ 208 w 570"/>
                    <a:gd name="T13" fmla="*/ 103 h 127"/>
                    <a:gd name="T14" fmla="*/ 274 w 570"/>
                    <a:gd name="T15" fmla="*/ 92 h 127"/>
                    <a:gd name="T16" fmla="*/ 274 w 570"/>
                    <a:gd name="T17" fmla="*/ 92 h 127"/>
                    <a:gd name="T18" fmla="*/ 346 w 570"/>
                    <a:gd name="T19" fmla="*/ 78 h 127"/>
                    <a:gd name="T20" fmla="*/ 418 w 570"/>
                    <a:gd name="T21" fmla="*/ 64 h 127"/>
                    <a:gd name="T22" fmla="*/ 489 w 570"/>
                    <a:gd name="T23" fmla="*/ 47 h 127"/>
                    <a:gd name="T24" fmla="*/ 559 w 570"/>
                    <a:gd name="T25" fmla="*/ 29 h 127"/>
                    <a:gd name="T26" fmla="*/ 559 w 570"/>
                    <a:gd name="T27" fmla="*/ 29 h 127"/>
                    <a:gd name="T28" fmla="*/ 564 w 570"/>
                    <a:gd name="T29" fmla="*/ 26 h 127"/>
                    <a:gd name="T30" fmla="*/ 568 w 570"/>
                    <a:gd name="T31" fmla="*/ 22 h 127"/>
                    <a:gd name="T32" fmla="*/ 570 w 570"/>
                    <a:gd name="T33" fmla="*/ 16 h 127"/>
                    <a:gd name="T34" fmla="*/ 570 w 570"/>
                    <a:gd name="T35" fmla="*/ 10 h 127"/>
                    <a:gd name="T36" fmla="*/ 568 w 570"/>
                    <a:gd name="T37" fmla="*/ 6 h 127"/>
                    <a:gd name="T38" fmla="*/ 564 w 570"/>
                    <a:gd name="T39" fmla="*/ 2 h 127"/>
                    <a:gd name="T40" fmla="*/ 561 w 570"/>
                    <a:gd name="T41" fmla="*/ 0 h 127"/>
                    <a:gd name="T42" fmla="*/ 553 w 570"/>
                    <a:gd name="T43" fmla="*/ 0 h 127"/>
                    <a:gd name="T44" fmla="*/ 553 w 570"/>
                    <a:gd name="T45" fmla="*/ 0 h 127"/>
                    <a:gd name="T46" fmla="*/ 487 w 570"/>
                    <a:gd name="T47" fmla="*/ 18 h 127"/>
                    <a:gd name="T48" fmla="*/ 418 w 570"/>
                    <a:gd name="T49" fmla="*/ 35 h 127"/>
                    <a:gd name="T50" fmla="*/ 352 w 570"/>
                    <a:gd name="T51" fmla="*/ 49 h 127"/>
                    <a:gd name="T52" fmla="*/ 284 w 570"/>
                    <a:gd name="T53" fmla="*/ 62 h 127"/>
                    <a:gd name="T54" fmla="*/ 284 w 570"/>
                    <a:gd name="T55" fmla="*/ 62 h 127"/>
                    <a:gd name="T56" fmla="*/ 214 w 570"/>
                    <a:gd name="T57" fmla="*/ 74 h 127"/>
                    <a:gd name="T58" fmla="*/ 144 w 570"/>
                    <a:gd name="T59" fmla="*/ 84 h 127"/>
                    <a:gd name="T60" fmla="*/ 74 w 570"/>
                    <a:gd name="T61" fmla="*/ 96 h 127"/>
                    <a:gd name="T62" fmla="*/ 39 w 570"/>
                    <a:gd name="T63" fmla="*/ 103 h 127"/>
                    <a:gd name="T64" fmla="*/ 6 w 570"/>
                    <a:gd name="T65" fmla="*/ 113 h 127"/>
                    <a:gd name="T66" fmla="*/ 6 w 570"/>
                    <a:gd name="T67" fmla="*/ 113 h 127"/>
                    <a:gd name="T68" fmla="*/ 2 w 570"/>
                    <a:gd name="T69" fmla="*/ 115 h 127"/>
                    <a:gd name="T70" fmla="*/ 0 w 570"/>
                    <a:gd name="T71" fmla="*/ 121 h 127"/>
                    <a:gd name="T72" fmla="*/ 2 w 570"/>
                    <a:gd name="T73" fmla="*/ 125 h 127"/>
                    <a:gd name="T74" fmla="*/ 6 w 570"/>
                    <a:gd name="T75" fmla="*/ 127 h 127"/>
                    <a:gd name="T76" fmla="*/ 6 w 570"/>
                    <a:gd name="T77" fmla="*/ 127 h 1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570" h="127">
                      <a:moveTo>
                        <a:pt x="6" y="127"/>
                      </a:moveTo>
                      <a:lnTo>
                        <a:pt x="6" y="127"/>
                      </a:lnTo>
                      <a:lnTo>
                        <a:pt x="41" y="127"/>
                      </a:lnTo>
                      <a:lnTo>
                        <a:pt x="74" y="125"/>
                      </a:lnTo>
                      <a:lnTo>
                        <a:pt x="107" y="121"/>
                      </a:lnTo>
                      <a:lnTo>
                        <a:pt x="142" y="115"/>
                      </a:lnTo>
                      <a:lnTo>
                        <a:pt x="208" y="103"/>
                      </a:lnTo>
                      <a:lnTo>
                        <a:pt x="274" y="92"/>
                      </a:lnTo>
                      <a:lnTo>
                        <a:pt x="274" y="92"/>
                      </a:lnTo>
                      <a:lnTo>
                        <a:pt x="346" y="78"/>
                      </a:lnTo>
                      <a:lnTo>
                        <a:pt x="418" y="64"/>
                      </a:lnTo>
                      <a:lnTo>
                        <a:pt x="489" y="47"/>
                      </a:lnTo>
                      <a:lnTo>
                        <a:pt x="559" y="29"/>
                      </a:lnTo>
                      <a:lnTo>
                        <a:pt x="559" y="29"/>
                      </a:lnTo>
                      <a:lnTo>
                        <a:pt x="564" y="26"/>
                      </a:lnTo>
                      <a:lnTo>
                        <a:pt x="568" y="22"/>
                      </a:lnTo>
                      <a:lnTo>
                        <a:pt x="570" y="16"/>
                      </a:lnTo>
                      <a:lnTo>
                        <a:pt x="570" y="10"/>
                      </a:lnTo>
                      <a:lnTo>
                        <a:pt x="568" y="6"/>
                      </a:lnTo>
                      <a:lnTo>
                        <a:pt x="564" y="2"/>
                      </a:lnTo>
                      <a:lnTo>
                        <a:pt x="561" y="0"/>
                      </a:lnTo>
                      <a:lnTo>
                        <a:pt x="553" y="0"/>
                      </a:lnTo>
                      <a:lnTo>
                        <a:pt x="553" y="0"/>
                      </a:lnTo>
                      <a:lnTo>
                        <a:pt x="487" y="18"/>
                      </a:lnTo>
                      <a:lnTo>
                        <a:pt x="418" y="35"/>
                      </a:lnTo>
                      <a:lnTo>
                        <a:pt x="352" y="49"/>
                      </a:lnTo>
                      <a:lnTo>
                        <a:pt x="284" y="62"/>
                      </a:lnTo>
                      <a:lnTo>
                        <a:pt x="284" y="62"/>
                      </a:lnTo>
                      <a:lnTo>
                        <a:pt x="214" y="74"/>
                      </a:lnTo>
                      <a:lnTo>
                        <a:pt x="144" y="84"/>
                      </a:lnTo>
                      <a:lnTo>
                        <a:pt x="74" y="96"/>
                      </a:lnTo>
                      <a:lnTo>
                        <a:pt x="39" y="103"/>
                      </a:lnTo>
                      <a:lnTo>
                        <a:pt x="6" y="113"/>
                      </a:lnTo>
                      <a:lnTo>
                        <a:pt x="6" y="113"/>
                      </a:lnTo>
                      <a:lnTo>
                        <a:pt x="2" y="115"/>
                      </a:lnTo>
                      <a:lnTo>
                        <a:pt x="0" y="121"/>
                      </a:lnTo>
                      <a:lnTo>
                        <a:pt x="2" y="125"/>
                      </a:lnTo>
                      <a:lnTo>
                        <a:pt x="6" y="127"/>
                      </a:lnTo>
                      <a:lnTo>
                        <a:pt x="6" y="12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 sz="18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</p:grpSp>
        </p:grpSp>
        <p:cxnSp>
          <p:nvCxnSpPr>
            <p:cNvPr id="116" name="直接连接符 115"/>
            <p:cNvCxnSpPr/>
            <p:nvPr/>
          </p:nvCxnSpPr>
          <p:spPr>
            <a:xfrm>
              <a:off x="4157" y="4647"/>
              <a:ext cx="7370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7" name="矩形 116"/>
            <p:cNvSpPr/>
            <p:nvPr/>
          </p:nvSpPr>
          <p:spPr>
            <a:xfrm>
              <a:off x="5907" y="3843"/>
              <a:ext cx="5376" cy="7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defRPr/>
              </a:pPr>
              <a:r>
                <a:rPr lang="zh-CN" altLang="en-US" sz="2400" b="1" dirty="0">
                  <a:solidFill>
                    <a:schemeClr val="tx1">
                      <a:lumMod val="85000"/>
                      <a:lumOff val="15000"/>
                    </a:schemeClr>
                  </a:solidFill>
                  <a:uFillTx/>
                  <a:latin typeface="Microsoft YaHei Bold" panose="020B0503020204020204" charset="-122"/>
                  <a:ea typeface="Microsoft YaHei Bold" panose="020B0503020204020204" charset="-122"/>
                </a:rPr>
                <a:t>1. 主动免疫</a:t>
              </a:r>
              <a:endPara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Microsoft YaHei Bold" panose="020B0503020204020204" charset="-122"/>
                <a:ea typeface="Microsoft YaHei Bold" panose="020B0503020204020204" charset="-122"/>
              </a:endParaRPr>
            </a:p>
          </p:txBody>
        </p:sp>
        <p:sp>
          <p:nvSpPr>
            <p:cNvPr id="151" name="文本框 164"/>
            <p:cNvSpPr txBox="1"/>
            <p:nvPr/>
          </p:nvSpPr>
          <p:spPr>
            <a:xfrm>
              <a:off x="4157" y="4853"/>
              <a:ext cx="7370" cy="354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  <a:defRPr/>
              </a:pPr>
              <a:r>
                <a:rPr kern="0" dirty="0">
                  <a:solidFill>
                    <a:schemeClr val="tx1">
                      <a:lumMod val="85000"/>
                      <a:lumOff val="15000"/>
                    </a:schemeClr>
                  </a:solidFill>
                  <a:uFillTx/>
                  <a:latin typeface="Microsoft YaHei" panose="020B0503020204020204" charset="-122"/>
                  <a:ea typeface="微软雅黑" panose="020B0503020204020204" charset="-122"/>
                  <a:cs typeface="Arial" panose="020B0604020202020204" pitchFamily="34" charset="0"/>
                </a:rPr>
                <a:t>主动免疫是指给易感者接种特异性抗原，以刺激机体产生特异性抗体，从而产生主动免疫力。这是预防接种的主要内容。主动免疫制剂在接种后经过一定期限产生的抗体，在持续 1 ～ 5 年后逐渐减少，故还要适时地加强免疫，巩固免疫效果。</a:t>
              </a:r>
              <a:endParaRPr kern="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Microsoft YaHei" panose="020B0503020204020204" charset="-122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6452870" y="1617317"/>
            <a:ext cx="4680020" cy="3598596"/>
            <a:chOff x="6967" y="3295"/>
            <a:chExt cx="7373" cy="5667"/>
          </a:xfrm>
        </p:grpSpPr>
        <p:sp>
          <p:nvSpPr>
            <p:cNvPr id="118" name="Freeform 12"/>
            <p:cNvSpPr/>
            <p:nvPr/>
          </p:nvSpPr>
          <p:spPr bwMode="auto">
            <a:xfrm>
              <a:off x="6967" y="3295"/>
              <a:ext cx="1750" cy="1352"/>
            </a:xfrm>
            <a:custGeom>
              <a:avLst/>
              <a:gdLst>
                <a:gd name="T0" fmla="*/ 2147483646 w 1999"/>
                <a:gd name="T1" fmla="*/ 2147483646 h 2057"/>
                <a:gd name="T2" fmla="*/ 2147483646 w 1999"/>
                <a:gd name="T3" fmla="*/ 2147483646 h 2057"/>
                <a:gd name="T4" fmla="*/ 2147483646 w 1999"/>
                <a:gd name="T5" fmla="*/ 2147483646 h 2057"/>
                <a:gd name="T6" fmla="*/ 2147483646 w 1999"/>
                <a:gd name="T7" fmla="*/ 2147483646 h 2057"/>
                <a:gd name="T8" fmla="*/ 2147483646 w 1999"/>
                <a:gd name="T9" fmla="*/ 2147483646 h 2057"/>
                <a:gd name="T10" fmla="*/ 2147483646 w 1999"/>
                <a:gd name="T11" fmla="*/ 2147483646 h 2057"/>
                <a:gd name="T12" fmla="*/ 2147483646 w 1999"/>
                <a:gd name="T13" fmla="*/ 2147483646 h 2057"/>
                <a:gd name="T14" fmla="*/ 2147483646 w 1999"/>
                <a:gd name="T15" fmla="*/ 2147483646 h 2057"/>
                <a:gd name="T16" fmla="*/ 2147483646 w 1999"/>
                <a:gd name="T17" fmla="*/ 2147483646 h 2057"/>
                <a:gd name="T18" fmla="*/ 2147483646 w 1999"/>
                <a:gd name="T19" fmla="*/ 2147483646 h 2057"/>
                <a:gd name="T20" fmla="*/ 2147483646 w 1999"/>
                <a:gd name="T21" fmla="*/ 2147483646 h 2057"/>
                <a:gd name="T22" fmla="*/ 2147483646 w 1999"/>
                <a:gd name="T23" fmla="*/ 2147483646 h 2057"/>
                <a:gd name="T24" fmla="*/ 2147483646 w 1999"/>
                <a:gd name="T25" fmla="*/ 2147483646 h 2057"/>
                <a:gd name="T26" fmla="*/ 2147483646 w 1999"/>
                <a:gd name="T27" fmla="*/ 2147483646 h 2057"/>
                <a:gd name="T28" fmla="*/ 2147483646 w 1999"/>
                <a:gd name="T29" fmla="*/ 2147483646 h 2057"/>
                <a:gd name="T30" fmla="*/ 2147483646 w 1999"/>
                <a:gd name="T31" fmla="*/ 2147483646 h 2057"/>
                <a:gd name="T32" fmla="*/ 2147483646 w 1999"/>
                <a:gd name="T33" fmla="*/ 2147483646 h 2057"/>
                <a:gd name="T34" fmla="*/ 2147483646 w 1999"/>
                <a:gd name="T35" fmla="*/ 2147483646 h 2057"/>
                <a:gd name="T36" fmla="*/ 2147483646 w 1999"/>
                <a:gd name="T37" fmla="*/ 2147483646 h 2057"/>
                <a:gd name="T38" fmla="*/ 2147483646 w 1999"/>
                <a:gd name="T39" fmla="*/ 2147483646 h 2057"/>
                <a:gd name="T40" fmla="*/ 2147483646 w 1999"/>
                <a:gd name="T41" fmla="*/ 2147483646 h 2057"/>
                <a:gd name="T42" fmla="*/ 2147483646 w 1999"/>
                <a:gd name="T43" fmla="*/ 2147483646 h 2057"/>
                <a:gd name="T44" fmla="*/ 2147483646 w 1999"/>
                <a:gd name="T45" fmla="*/ 2147483646 h 2057"/>
                <a:gd name="T46" fmla="*/ 2147483646 w 1999"/>
                <a:gd name="T47" fmla="*/ 2147483646 h 2057"/>
                <a:gd name="T48" fmla="*/ 2147483646 w 1999"/>
                <a:gd name="T49" fmla="*/ 2147483646 h 2057"/>
                <a:gd name="T50" fmla="*/ 2147483646 w 1999"/>
                <a:gd name="T51" fmla="*/ 2147483646 h 2057"/>
                <a:gd name="T52" fmla="*/ 2147483646 w 1999"/>
                <a:gd name="T53" fmla="*/ 2147483646 h 2057"/>
                <a:gd name="T54" fmla="*/ 2147483646 w 1999"/>
                <a:gd name="T55" fmla="*/ 2147483646 h 2057"/>
                <a:gd name="T56" fmla="*/ 2147483646 w 1999"/>
                <a:gd name="T57" fmla="*/ 2147483646 h 2057"/>
                <a:gd name="T58" fmla="*/ 2147483646 w 1999"/>
                <a:gd name="T59" fmla="*/ 2147483646 h 2057"/>
                <a:gd name="T60" fmla="*/ 2147483646 w 1999"/>
                <a:gd name="T61" fmla="*/ 2147483646 h 2057"/>
                <a:gd name="T62" fmla="*/ 2147483646 w 1999"/>
                <a:gd name="T63" fmla="*/ 2147483646 h 2057"/>
                <a:gd name="T64" fmla="*/ 2147483646 w 1999"/>
                <a:gd name="T65" fmla="*/ 2147483646 h 2057"/>
                <a:gd name="T66" fmla="*/ 2147483646 w 1999"/>
                <a:gd name="T67" fmla="*/ 2147483646 h 2057"/>
                <a:gd name="T68" fmla="*/ 2147483646 w 1999"/>
                <a:gd name="T69" fmla="*/ 2147483646 h 2057"/>
                <a:gd name="T70" fmla="*/ 2147483646 w 1999"/>
                <a:gd name="T71" fmla="*/ 2147483646 h 2057"/>
                <a:gd name="T72" fmla="*/ 2147483646 w 1999"/>
                <a:gd name="T73" fmla="*/ 2147483646 h 2057"/>
                <a:gd name="T74" fmla="*/ 2147483646 w 1999"/>
                <a:gd name="T75" fmla="*/ 2147483646 h 2057"/>
                <a:gd name="T76" fmla="*/ 2147483646 w 1999"/>
                <a:gd name="T77" fmla="*/ 2147483646 h 2057"/>
                <a:gd name="T78" fmla="*/ 2147483646 w 1999"/>
                <a:gd name="T79" fmla="*/ 2147483646 h 2057"/>
                <a:gd name="T80" fmla="*/ 2147483646 w 1999"/>
                <a:gd name="T81" fmla="*/ 2147483646 h 2057"/>
                <a:gd name="T82" fmla="*/ 2147483646 w 1999"/>
                <a:gd name="T83" fmla="*/ 2147483646 h 2057"/>
                <a:gd name="T84" fmla="*/ 2147483646 w 1999"/>
                <a:gd name="T85" fmla="*/ 2147483646 h 2057"/>
                <a:gd name="T86" fmla="*/ 2147483646 w 1999"/>
                <a:gd name="T87" fmla="*/ 2147483646 h 2057"/>
                <a:gd name="T88" fmla="*/ 2147483646 w 1999"/>
                <a:gd name="T89" fmla="*/ 2147483646 h 2057"/>
                <a:gd name="T90" fmla="*/ 2147483646 w 1999"/>
                <a:gd name="T91" fmla="*/ 2147483646 h 2057"/>
                <a:gd name="T92" fmla="*/ 2147483646 w 1999"/>
                <a:gd name="T93" fmla="*/ 2147483646 h 2057"/>
                <a:gd name="T94" fmla="*/ 2147483646 w 1999"/>
                <a:gd name="T95" fmla="*/ 2147483646 h 2057"/>
                <a:gd name="T96" fmla="*/ 2147483646 w 1999"/>
                <a:gd name="T97" fmla="*/ 2147483646 h 2057"/>
                <a:gd name="T98" fmla="*/ 2147483646 w 1999"/>
                <a:gd name="T99" fmla="*/ 2147483646 h 2057"/>
                <a:gd name="T100" fmla="*/ 2147483646 w 1999"/>
                <a:gd name="T101" fmla="*/ 2147483646 h 2057"/>
                <a:gd name="T102" fmla="*/ 2147483646 w 1999"/>
                <a:gd name="T103" fmla="*/ 2147483646 h 2057"/>
                <a:gd name="T104" fmla="*/ 2147483646 w 1999"/>
                <a:gd name="T105" fmla="*/ 2147483646 h 2057"/>
                <a:gd name="T106" fmla="*/ 2147483646 w 1999"/>
                <a:gd name="T107" fmla="*/ 2147483646 h 2057"/>
                <a:gd name="T108" fmla="*/ 0 w 1999"/>
                <a:gd name="T109" fmla="*/ 2147483646 h 2057"/>
                <a:gd name="T110" fmla="*/ 2147483646 w 1999"/>
                <a:gd name="T111" fmla="*/ 2147483646 h 2057"/>
                <a:gd name="T112" fmla="*/ 2147483646 w 1999"/>
                <a:gd name="T113" fmla="*/ 2147483646 h 2057"/>
                <a:gd name="T114" fmla="*/ 2147483646 w 1999"/>
                <a:gd name="T115" fmla="*/ 2147483646 h 2057"/>
                <a:gd name="T116" fmla="*/ 2147483646 w 1999"/>
                <a:gd name="T117" fmla="*/ 2147483646 h 2057"/>
                <a:gd name="T118" fmla="*/ 2147483646 w 1999"/>
                <a:gd name="T119" fmla="*/ 2147483646 h 2057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999"/>
                <a:gd name="T181" fmla="*/ 0 h 2057"/>
                <a:gd name="T182" fmla="*/ 1999 w 1999"/>
                <a:gd name="T183" fmla="*/ 2057 h 2057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999" h="2057">
                  <a:moveTo>
                    <a:pt x="230" y="1472"/>
                  </a:moveTo>
                  <a:lnTo>
                    <a:pt x="230" y="1472"/>
                  </a:lnTo>
                  <a:lnTo>
                    <a:pt x="230" y="1452"/>
                  </a:lnTo>
                  <a:lnTo>
                    <a:pt x="232" y="1401"/>
                  </a:lnTo>
                  <a:lnTo>
                    <a:pt x="238" y="1322"/>
                  </a:lnTo>
                  <a:lnTo>
                    <a:pt x="244" y="1273"/>
                  </a:lnTo>
                  <a:lnTo>
                    <a:pt x="251" y="1219"/>
                  </a:lnTo>
                  <a:lnTo>
                    <a:pt x="263" y="1160"/>
                  </a:lnTo>
                  <a:lnTo>
                    <a:pt x="277" y="1098"/>
                  </a:lnTo>
                  <a:lnTo>
                    <a:pt x="292" y="1034"/>
                  </a:lnTo>
                  <a:lnTo>
                    <a:pt x="312" y="966"/>
                  </a:lnTo>
                  <a:lnTo>
                    <a:pt x="337" y="895"/>
                  </a:lnTo>
                  <a:lnTo>
                    <a:pt x="364" y="823"/>
                  </a:lnTo>
                  <a:lnTo>
                    <a:pt x="397" y="751"/>
                  </a:lnTo>
                  <a:lnTo>
                    <a:pt x="417" y="714"/>
                  </a:lnTo>
                  <a:lnTo>
                    <a:pt x="436" y="677"/>
                  </a:lnTo>
                  <a:lnTo>
                    <a:pt x="456" y="642"/>
                  </a:lnTo>
                  <a:lnTo>
                    <a:pt x="479" y="605"/>
                  </a:lnTo>
                  <a:lnTo>
                    <a:pt x="502" y="570"/>
                  </a:lnTo>
                  <a:lnTo>
                    <a:pt x="528" y="535"/>
                  </a:lnTo>
                  <a:lnTo>
                    <a:pt x="555" y="500"/>
                  </a:lnTo>
                  <a:lnTo>
                    <a:pt x="582" y="467"/>
                  </a:lnTo>
                  <a:lnTo>
                    <a:pt x="611" y="432"/>
                  </a:lnTo>
                  <a:lnTo>
                    <a:pt x="643" y="399"/>
                  </a:lnTo>
                  <a:lnTo>
                    <a:pt x="676" y="368"/>
                  </a:lnTo>
                  <a:lnTo>
                    <a:pt x="711" y="337"/>
                  </a:lnTo>
                  <a:lnTo>
                    <a:pt x="748" y="306"/>
                  </a:lnTo>
                  <a:lnTo>
                    <a:pt x="787" y="276"/>
                  </a:lnTo>
                  <a:lnTo>
                    <a:pt x="825" y="247"/>
                  </a:lnTo>
                  <a:lnTo>
                    <a:pt x="868" y="220"/>
                  </a:lnTo>
                  <a:lnTo>
                    <a:pt x="911" y="195"/>
                  </a:lnTo>
                  <a:lnTo>
                    <a:pt x="958" y="169"/>
                  </a:lnTo>
                  <a:lnTo>
                    <a:pt x="1005" y="146"/>
                  </a:lnTo>
                  <a:lnTo>
                    <a:pt x="1055" y="125"/>
                  </a:lnTo>
                  <a:lnTo>
                    <a:pt x="1108" y="103"/>
                  </a:lnTo>
                  <a:lnTo>
                    <a:pt x="1162" y="84"/>
                  </a:lnTo>
                  <a:lnTo>
                    <a:pt x="1219" y="68"/>
                  </a:lnTo>
                  <a:lnTo>
                    <a:pt x="1277" y="53"/>
                  </a:lnTo>
                  <a:lnTo>
                    <a:pt x="1337" y="39"/>
                  </a:lnTo>
                  <a:lnTo>
                    <a:pt x="1400" y="27"/>
                  </a:lnTo>
                  <a:lnTo>
                    <a:pt x="1466" y="18"/>
                  </a:lnTo>
                  <a:lnTo>
                    <a:pt x="1534" y="10"/>
                  </a:lnTo>
                  <a:lnTo>
                    <a:pt x="1604" y="4"/>
                  </a:lnTo>
                  <a:lnTo>
                    <a:pt x="1676" y="2"/>
                  </a:lnTo>
                  <a:lnTo>
                    <a:pt x="1752" y="0"/>
                  </a:lnTo>
                  <a:lnTo>
                    <a:pt x="1830" y="2"/>
                  </a:lnTo>
                  <a:lnTo>
                    <a:pt x="1911" y="6"/>
                  </a:lnTo>
                  <a:lnTo>
                    <a:pt x="1993" y="12"/>
                  </a:lnTo>
                  <a:lnTo>
                    <a:pt x="1995" y="29"/>
                  </a:lnTo>
                  <a:lnTo>
                    <a:pt x="1999" y="76"/>
                  </a:lnTo>
                  <a:lnTo>
                    <a:pt x="1999" y="109"/>
                  </a:lnTo>
                  <a:lnTo>
                    <a:pt x="1999" y="148"/>
                  </a:lnTo>
                  <a:lnTo>
                    <a:pt x="1997" y="193"/>
                  </a:lnTo>
                  <a:lnTo>
                    <a:pt x="1993" y="243"/>
                  </a:lnTo>
                  <a:lnTo>
                    <a:pt x="1987" y="298"/>
                  </a:lnTo>
                  <a:lnTo>
                    <a:pt x="1980" y="356"/>
                  </a:lnTo>
                  <a:lnTo>
                    <a:pt x="1968" y="417"/>
                  </a:lnTo>
                  <a:lnTo>
                    <a:pt x="1952" y="481"/>
                  </a:lnTo>
                  <a:lnTo>
                    <a:pt x="1933" y="547"/>
                  </a:lnTo>
                  <a:lnTo>
                    <a:pt x="1909" y="615"/>
                  </a:lnTo>
                  <a:lnTo>
                    <a:pt x="1882" y="685"/>
                  </a:lnTo>
                  <a:lnTo>
                    <a:pt x="1865" y="720"/>
                  </a:lnTo>
                  <a:lnTo>
                    <a:pt x="1849" y="755"/>
                  </a:lnTo>
                  <a:lnTo>
                    <a:pt x="1830" y="790"/>
                  </a:lnTo>
                  <a:lnTo>
                    <a:pt x="1808" y="825"/>
                  </a:lnTo>
                  <a:lnTo>
                    <a:pt x="1787" y="860"/>
                  </a:lnTo>
                  <a:lnTo>
                    <a:pt x="1764" y="895"/>
                  </a:lnTo>
                  <a:lnTo>
                    <a:pt x="1738" y="929"/>
                  </a:lnTo>
                  <a:lnTo>
                    <a:pt x="1713" y="964"/>
                  </a:lnTo>
                  <a:lnTo>
                    <a:pt x="1684" y="999"/>
                  </a:lnTo>
                  <a:lnTo>
                    <a:pt x="1653" y="1032"/>
                  </a:lnTo>
                  <a:lnTo>
                    <a:pt x="1621" y="1065"/>
                  </a:lnTo>
                  <a:lnTo>
                    <a:pt x="1588" y="1096"/>
                  </a:lnTo>
                  <a:lnTo>
                    <a:pt x="1551" y="1129"/>
                  </a:lnTo>
                  <a:lnTo>
                    <a:pt x="1514" y="1160"/>
                  </a:lnTo>
                  <a:lnTo>
                    <a:pt x="1474" y="1189"/>
                  </a:lnTo>
                  <a:lnTo>
                    <a:pt x="1433" y="1220"/>
                  </a:lnTo>
                  <a:lnTo>
                    <a:pt x="1388" y="1248"/>
                  </a:lnTo>
                  <a:lnTo>
                    <a:pt x="1341" y="1277"/>
                  </a:lnTo>
                  <a:lnTo>
                    <a:pt x="1293" y="1302"/>
                  </a:lnTo>
                  <a:lnTo>
                    <a:pt x="1242" y="1328"/>
                  </a:lnTo>
                  <a:lnTo>
                    <a:pt x="1187" y="1353"/>
                  </a:lnTo>
                  <a:lnTo>
                    <a:pt x="1133" y="1376"/>
                  </a:lnTo>
                  <a:lnTo>
                    <a:pt x="1075" y="1398"/>
                  </a:lnTo>
                  <a:lnTo>
                    <a:pt x="1014" y="1419"/>
                  </a:lnTo>
                  <a:lnTo>
                    <a:pt x="950" y="1438"/>
                  </a:lnTo>
                  <a:lnTo>
                    <a:pt x="884" y="1456"/>
                  </a:lnTo>
                  <a:lnTo>
                    <a:pt x="816" y="1472"/>
                  </a:lnTo>
                  <a:lnTo>
                    <a:pt x="744" y="1487"/>
                  </a:lnTo>
                  <a:lnTo>
                    <a:pt x="670" y="1499"/>
                  </a:lnTo>
                  <a:lnTo>
                    <a:pt x="592" y="1510"/>
                  </a:lnTo>
                  <a:lnTo>
                    <a:pt x="512" y="1520"/>
                  </a:lnTo>
                  <a:lnTo>
                    <a:pt x="430" y="1528"/>
                  </a:lnTo>
                  <a:lnTo>
                    <a:pt x="345" y="1532"/>
                  </a:lnTo>
                  <a:lnTo>
                    <a:pt x="255" y="1536"/>
                  </a:lnTo>
                  <a:lnTo>
                    <a:pt x="230" y="1586"/>
                  </a:lnTo>
                  <a:lnTo>
                    <a:pt x="203" y="1641"/>
                  </a:lnTo>
                  <a:lnTo>
                    <a:pt x="172" y="1711"/>
                  </a:lnTo>
                  <a:lnTo>
                    <a:pt x="156" y="1750"/>
                  </a:lnTo>
                  <a:lnTo>
                    <a:pt x="142" y="1791"/>
                  </a:lnTo>
                  <a:lnTo>
                    <a:pt x="127" y="1834"/>
                  </a:lnTo>
                  <a:lnTo>
                    <a:pt x="115" y="1876"/>
                  </a:lnTo>
                  <a:lnTo>
                    <a:pt x="103" y="1919"/>
                  </a:lnTo>
                  <a:lnTo>
                    <a:pt x="96" y="1962"/>
                  </a:lnTo>
                  <a:lnTo>
                    <a:pt x="92" y="2003"/>
                  </a:lnTo>
                  <a:lnTo>
                    <a:pt x="90" y="2044"/>
                  </a:lnTo>
                  <a:lnTo>
                    <a:pt x="0" y="2057"/>
                  </a:lnTo>
                  <a:lnTo>
                    <a:pt x="18" y="1991"/>
                  </a:lnTo>
                  <a:lnTo>
                    <a:pt x="39" y="1919"/>
                  </a:lnTo>
                  <a:lnTo>
                    <a:pt x="66" y="1832"/>
                  </a:lnTo>
                  <a:lnTo>
                    <a:pt x="101" y="1736"/>
                  </a:lnTo>
                  <a:lnTo>
                    <a:pt x="119" y="1688"/>
                  </a:lnTo>
                  <a:lnTo>
                    <a:pt x="140" y="1639"/>
                  </a:lnTo>
                  <a:lnTo>
                    <a:pt x="162" y="1592"/>
                  </a:lnTo>
                  <a:lnTo>
                    <a:pt x="183" y="1547"/>
                  </a:lnTo>
                  <a:lnTo>
                    <a:pt x="207" y="1507"/>
                  </a:lnTo>
                  <a:lnTo>
                    <a:pt x="230" y="147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 sz="18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grpSp>
          <p:nvGrpSpPr>
            <p:cNvPr id="119" name="组合 118"/>
            <p:cNvGrpSpPr/>
            <p:nvPr/>
          </p:nvGrpSpPr>
          <p:grpSpPr>
            <a:xfrm>
              <a:off x="7235" y="3366"/>
              <a:ext cx="1347" cy="900"/>
              <a:chOff x="3069828" y="1695061"/>
              <a:chExt cx="855664" cy="571500"/>
            </a:xfrm>
            <a:solidFill>
              <a:schemeClr val="bg1"/>
            </a:solidFill>
          </p:grpSpPr>
          <p:sp>
            <p:nvSpPr>
              <p:cNvPr id="120" name="Freeform 13"/>
              <p:cNvSpPr/>
              <p:nvPr/>
            </p:nvSpPr>
            <p:spPr bwMode="auto">
              <a:xfrm>
                <a:off x="3069828" y="1720064"/>
                <a:ext cx="844550" cy="546497"/>
              </a:xfrm>
              <a:custGeom>
                <a:avLst/>
                <a:gdLst>
                  <a:gd name="T0" fmla="*/ 11 w 1518"/>
                  <a:gd name="T1" fmla="*/ 1308 h 1310"/>
                  <a:gd name="T2" fmla="*/ 97 w 1518"/>
                  <a:gd name="T3" fmla="*/ 1168 h 1310"/>
                  <a:gd name="T4" fmla="*/ 128 w 1518"/>
                  <a:gd name="T5" fmla="*/ 1124 h 1310"/>
                  <a:gd name="T6" fmla="*/ 206 w 1518"/>
                  <a:gd name="T7" fmla="*/ 1022 h 1310"/>
                  <a:gd name="T8" fmla="*/ 290 w 1518"/>
                  <a:gd name="T9" fmla="*/ 925 h 1310"/>
                  <a:gd name="T10" fmla="*/ 335 w 1518"/>
                  <a:gd name="T11" fmla="*/ 876 h 1310"/>
                  <a:gd name="T12" fmla="*/ 428 w 1518"/>
                  <a:gd name="T13" fmla="*/ 783 h 1310"/>
                  <a:gd name="T14" fmla="*/ 525 w 1518"/>
                  <a:gd name="T15" fmla="*/ 695 h 1310"/>
                  <a:gd name="T16" fmla="*/ 677 w 1518"/>
                  <a:gd name="T17" fmla="*/ 567 h 1310"/>
                  <a:gd name="T18" fmla="*/ 782 w 1518"/>
                  <a:gd name="T19" fmla="*/ 485 h 1310"/>
                  <a:gd name="T20" fmla="*/ 998 w 1518"/>
                  <a:gd name="T21" fmla="*/ 331 h 1310"/>
                  <a:gd name="T22" fmla="*/ 1111 w 1518"/>
                  <a:gd name="T23" fmla="*/ 257 h 1310"/>
                  <a:gd name="T24" fmla="*/ 1308 w 1518"/>
                  <a:gd name="T25" fmla="*/ 141 h 1310"/>
                  <a:gd name="T26" fmla="*/ 1510 w 1518"/>
                  <a:gd name="T27" fmla="*/ 30 h 1310"/>
                  <a:gd name="T28" fmla="*/ 1518 w 1518"/>
                  <a:gd name="T29" fmla="*/ 20 h 1310"/>
                  <a:gd name="T30" fmla="*/ 1516 w 1518"/>
                  <a:gd name="T31" fmla="*/ 8 h 1310"/>
                  <a:gd name="T32" fmla="*/ 1508 w 1518"/>
                  <a:gd name="T33" fmla="*/ 0 h 1310"/>
                  <a:gd name="T34" fmla="*/ 1496 w 1518"/>
                  <a:gd name="T35" fmla="*/ 0 h 1310"/>
                  <a:gd name="T36" fmla="*/ 1444 w 1518"/>
                  <a:gd name="T37" fmla="*/ 26 h 1310"/>
                  <a:gd name="T38" fmla="*/ 1343 w 1518"/>
                  <a:gd name="T39" fmla="*/ 78 h 1310"/>
                  <a:gd name="T40" fmla="*/ 1195 w 1518"/>
                  <a:gd name="T41" fmla="*/ 168 h 1310"/>
                  <a:gd name="T42" fmla="*/ 1097 w 1518"/>
                  <a:gd name="T43" fmla="*/ 228 h 1310"/>
                  <a:gd name="T44" fmla="*/ 872 w 1518"/>
                  <a:gd name="T45" fmla="*/ 380 h 1310"/>
                  <a:gd name="T46" fmla="*/ 658 w 1518"/>
                  <a:gd name="T47" fmla="*/ 544 h 1310"/>
                  <a:gd name="T48" fmla="*/ 554 w 1518"/>
                  <a:gd name="T49" fmla="*/ 629 h 1310"/>
                  <a:gd name="T50" fmla="*/ 455 w 1518"/>
                  <a:gd name="T51" fmla="*/ 717 h 1310"/>
                  <a:gd name="T52" fmla="*/ 360 w 1518"/>
                  <a:gd name="T53" fmla="*/ 810 h 1310"/>
                  <a:gd name="T54" fmla="*/ 268 w 1518"/>
                  <a:gd name="T55" fmla="*/ 906 h 1310"/>
                  <a:gd name="T56" fmla="*/ 228 w 1518"/>
                  <a:gd name="T57" fmla="*/ 952 h 1310"/>
                  <a:gd name="T58" fmla="*/ 150 w 1518"/>
                  <a:gd name="T59" fmla="*/ 1050 h 1310"/>
                  <a:gd name="T60" fmla="*/ 113 w 1518"/>
                  <a:gd name="T61" fmla="*/ 1100 h 1310"/>
                  <a:gd name="T62" fmla="*/ 48 w 1518"/>
                  <a:gd name="T63" fmla="*/ 1198 h 1310"/>
                  <a:gd name="T64" fmla="*/ 21 w 1518"/>
                  <a:gd name="T65" fmla="*/ 1248 h 1310"/>
                  <a:gd name="T66" fmla="*/ 0 w 1518"/>
                  <a:gd name="T67" fmla="*/ 1303 h 1310"/>
                  <a:gd name="T68" fmla="*/ 0 w 1518"/>
                  <a:gd name="T69" fmla="*/ 1307 h 1310"/>
                  <a:gd name="T70" fmla="*/ 8 w 1518"/>
                  <a:gd name="T71" fmla="*/ 1310 h 1310"/>
                  <a:gd name="T72" fmla="*/ 11 w 1518"/>
                  <a:gd name="T73" fmla="*/ 1308 h 13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518" h="1310">
                    <a:moveTo>
                      <a:pt x="11" y="1308"/>
                    </a:moveTo>
                    <a:lnTo>
                      <a:pt x="11" y="1308"/>
                    </a:lnTo>
                    <a:lnTo>
                      <a:pt x="68" y="1215"/>
                    </a:lnTo>
                    <a:lnTo>
                      <a:pt x="97" y="1168"/>
                    </a:lnTo>
                    <a:lnTo>
                      <a:pt x="128" y="1124"/>
                    </a:lnTo>
                    <a:lnTo>
                      <a:pt x="128" y="1124"/>
                    </a:lnTo>
                    <a:lnTo>
                      <a:pt x="165" y="1071"/>
                    </a:lnTo>
                    <a:lnTo>
                      <a:pt x="206" y="1022"/>
                    </a:lnTo>
                    <a:lnTo>
                      <a:pt x="247" y="972"/>
                    </a:lnTo>
                    <a:lnTo>
                      <a:pt x="290" y="925"/>
                    </a:lnTo>
                    <a:lnTo>
                      <a:pt x="290" y="925"/>
                    </a:lnTo>
                    <a:lnTo>
                      <a:pt x="335" y="876"/>
                    </a:lnTo>
                    <a:lnTo>
                      <a:pt x="381" y="830"/>
                    </a:lnTo>
                    <a:lnTo>
                      <a:pt x="428" y="783"/>
                    </a:lnTo>
                    <a:lnTo>
                      <a:pt x="477" y="738"/>
                    </a:lnTo>
                    <a:lnTo>
                      <a:pt x="525" y="695"/>
                    </a:lnTo>
                    <a:lnTo>
                      <a:pt x="576" y="651"/>
                    </a:lnTo>
                    <a:lnTo>
                      <a:pt x="677" y="567"/>
                    </a:lnTo>
                    <a:lnTo>
                      <a:pt x="677" y="567"/>
                    </a:lnTo>
                    <a:lnTo>
                      <a:pt x="782" y="485"/>
                    </a:lnTo>
                    <a:lnTo>
                      <a:pt x="889" y="407"/>
                    </a:lnTo>
                    <a:lnTo>
                      <a:pt x="998" y="331"/>
                    </a:lnTo>
                    <a:lnTo>
                      <a:pt x="1111" y="257"/>
                    </a:lnTo>
                    <a:lnTo>
                      <a:pt x="1111" y="257"/>
                    </a:lnTo>
                    <a:lnTo>
                      <a:pt x="1208" y="197"/>
                    </a:lnTo>
                    <a:lnTo>
                      <a:pt x="1308" y="141"/>
                    </a:lnTo>
                    <a:lnTo>
                      <a:pt x="1510" y="30"/>
                    </a:lnTo>
                    <a:lnTo>
                      <a:pt x="1510" y="30"/>
                    </a:lnTo>
                    <a:lnTo>
                      <a:pt x="1514" y="24"/>
                    </a:lnTo>
                    <a:lnTo>
                      <a:pt x="1518" y="20"/>
                    </a:lnTo>
                    <a:lnTo>
                      <a:pt x="1518" y="14"/>
                    </a:lnTo>
                    <a:lnTo>
                      <a:pt x="1516" y="8"/>
                    </a:lnTo>
                    <a:lnTo>
                      <a:pt x="1514" y="4"/>
                    </a:lnTo>
                    <a:lnTo>
                      <a:pt x="1508" y="0"/>
                    </a:lnTo>
                    <a:lnTo>
                      <a:pt x="1502" y="0"/>
                    </a:lnTo>
                    <a:lnTo>
                      <a:pt x="1496" y="0"/>
                    </a:lnTo>
                    <a:lnTo>
                      <a:pt x="1496" y="0"/>
                    </a:lnTo>
                    <a:lnTo>
                      <a:pt x="1444" y="26"/>
                    </a:lnTo>
                    <a:lnTo>
                      <a:pt x="1393" y="51"/>
                    </a:lnTo>
                    <a:lnTo>
                      <a:pt x="1343" y="78"/>
                    </a:lnTo>
                    <a:lnTo>
                      <a:pt x="1292" y="108"/>
                    </a:lnTo>
                    <a:lnTo>
                      <a:pt x="1195" y="168"/>
                    </a:lnTo>
                    <a:lnTo>
                      <a:pt x="1097" y="228"/>
                    </a:lnTo>
                    <a:lnTo>
                      <a:pt x="1097" y="228"/>
                    </a:lnTo>
                    <a:lnTo>
                      <a:pt x="985" y="304"/>
                    </a:lnTo>
                    <a:lnTo>
                      <a:pt x="872" y="380"/>
                    </a:lnTo>
                    <a:lnTo>
                      <a:pt x="763" y="462"/>
                    </a:lnTo>
                    <a:lnTo>
                      <a:pt x="658" y="544"/>
                    </a:lnTo>
                    <a:lnTo>
                      <a:pt x="658" y="544"/>
                    </a:lnTo>
                    <a:lnTo>
                      <a:pt x="554" y="629"/>
                    </a:lnTo>
                    <a:lnTo>
                      <a:pt x="504" y="672"/>
                    </a:lnTo>
                    <a:lnTo>
                      <a:pt x="455" y="717"/>
                    </a:lnTo>
                    <a:lnTo>
                      <a:pt x="407" y="763"/>
                    </a:lnTo>
                    <a:lnTo>
                      <a:pt x="360" y="810"/>
                    </a:lnTo>
                    <a:lnTo>
                      <a:pt x="313" y="857"/>
                    </a:lnTo>
                    <a:lnTo>
                      <a:pt x="268" y="906"/>
                    </a:lnTo>
                    <a:lnTo>
                      <a:pt x="268" y="906"/>
                    </a:lnTo>
                    <a:lnTo>
                      <a:pt x="228" y="952"/>
                    </a:lnTo>
                    <a:lnTo>
                      <a:pt x="187" y="1001"/>
                    </a:lnTo>
                    <a:lnTo>
                      <a:pt x="150" y="1050"/>
                    </a:lnTo>
                    <a:lnTo>
                      <a:pt x="113" y="1100"/>
                    </a:lnTo>
                    <a:lnTo>
                      <a:pt x="113" y="1100"/>
                    </a:lnTo>
                    <a:lnTo>
                      <a:pt x="80" y="1147"/>
                    </a:lnTo>
                    <a:lnTo>
                      <a:pt x="48" y="1198"/>
                    </a:lnTo>
                    <a:lnTo>
                      <a:pt x="35" y="1223"/>
                    </a:lnTo>
                    <a:lnTo>
                      <a:pt x="21" y="1248"/>
                    </a:lnTo>
                    <a:lnTo>
                      <a:pt x="10" y="1275"/>
                    </a:lnTo>
                    <a:lnTo>
                      <a:pt x="0" y="1303"/>
                    </a:lnTo>
                    <a:lnTo>
                      <a:pt x="0" y="1303"/>
                    </a:lnTo>
                    <a:lnTo>
                      <a:pt x="0" y="1307"/>
                    </a:lnTo>
                    <a:lnTo>
                      <a:pt x="4" y="1310"/>
                    </a:lnTo>
                    <a:lnTo>
                      <a:pt x="8" y="1310"/>
                    </a:lnTo>
                    <a:lnTo>
                      <a:pt x="11" y="1308"/>
                    </a:lnTo>
                    <a:lnTo>
                      <a:pt x="11" y="130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18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21" name="Freeform 14"/>
              <p:cNvSpPr/>
              <p:nvPr/>
            </p:nvSpPr>
            <p:spPr bwMode="auto">
              <a:xfrm>
                <a:off x="3695304" y="1695061"/>
                <a:ext cx="119063" cy="122635"/>
              </a:xfrm>
              <a:custGeom>
                <a:avLst/>
                <a:gdLst>
                  <a:gd name="T0" fmla="*/ 196 w 212"/>
                  <a:gd name="T1" fmla="*/ 0 h 294"/>
                  <a:gd name="T2" fmla="*/ 196 w 212"/>
                  <a:gd name="T3" fmla="*/ 0 h 294"/>
                  <a:gd name="T4" fmla="*/ 181 w 212"/>
                  <a:gd name="T5" fmla="*/ 14 h 294"/>
                  <a:gd name="T6" fmla="*/ 163 w 212"/>
                  <a:gd name="T7" fmla="*/ 25 h 294"/>
                  <a:gd name="T8" fmla="*/ 150 w 212"/>
                  <a:gd name="T9" fmla="*/ 41 h 294"/>
                  <a:gd name="T10" fmla="*/ 134 w 212"/>
                  <a:gd name="T11" fmla="*/ 57 h 294"/>
                  <a:gd name="T12" fmla="*/ 109 w 212"/>
                  <a:gd name="T13" fmla="*/ 90 h 294"/>
                  <a:gd name="T14" fmla="*/ 85 w 212"/>
                  <a:gd name="T15" fmla="*/ 125 h 294"/>
                  <a:gd name="T16" fmla="*/ 64 w 212"/>
                  <a:gd name="T17" fmla="*/ 162 h 294"/>
                  <a:gd name="T18" fmla="*/ 44 w 212"/>
                  <a:gd name="T19" fmla="*/ 199 h 294"/>
                  <a:gd name="T20" fmla="*/ 23 w 212"/>
                  <a:gd name="T21" fmla="*/ 236 h 294"/>
                  <a:gd name="T22" fmla="*/ 2 w 212"/>
                  <a:gd name="T23" fmla="*/ 271 h 294"/>
                  <a:gd name="T24" fmla="*/ 2 w 212"/>
                  <a:gd name="T25" fmla="*/ 271 h 294"/>
                  <a:gd name="T26" fmla="*/ 0 w 212"/>
                  <a:gd name="T27" fmla="*/ 277 h 294"/>
                  <a:gd name="T28" fmla="*/ 0 w 212"/>
                  <a:gd name="T29" fmla="*/ 282 h 294"/>
                  <a:gd name="T30" fmla="*/ 4 w 212"/>
                  <a:gd name="T31" fmla="*/ 288 h 294"/>
                  <a:gd name="T32" fmla="*/ 7 w 212"/>
                  <a:gd name="T33" fmla="*/ 292 h 294"/>
                  <a:gd name="T34" fmla="*/ 11 w 212"/>
                  <a:gd name="T35" fmla="*/ 294 h 294"/>
                  <a:gd name="T36" fmla="*/ 17 w 212"/>
                  <a:gd name="T37" fmla="*/ 294 h 294"/>
                  <a:gd name="T38" fmla="*/ 23 w 212"/>
                  <a:gd name="T39" fmla="*/ 292 h 294"/>
                  <a:gd name="T40" fmla="*/ 27 w 212"/>
                  <a:gd name="T41" fmla="*/ 288 h 294"/>
                  <a:gd name="T42" fmla="*/ 27 w 212"/>
                  <a:gd name="T43" fmla="*/ 288 h 294"/>
                  <a:gd name="T44" fmla="*/ 48 w 212"/>
                  <a:gd name="T45" fmla="*/ 253 h 294"/>
                  <a:gd name="T46" fmla="*/ 68 w 212"/>
                  <a:gd name="T47" fmla="*/ 216 h 294"/>
                  <a:gd name="T48" fmla="*/ 107 w 212"/>
                  <a:gd name="T49" fmla="*/ 146 h 294"/>
                  <a:gd name="T50" fmla="*/ 130 w 212"/>
                  <a:gd name="T51" fmla="*/ 111 h 294"/>
                  <a:gd name="T52" fmla="*/ 153 w 212"/>
                  <a:gd name="T53" fmla="*/ 78 h 294"/>
                  <a:gd name="T54" fmla="*/ 179 w 212"/>
                  <a:gd name="T55" fmla="*/ 47 h 294"/>
                  <a:gd name="T56" fmla="*/ 208 w 212"/>
                  <a:gd name="T57" fmla="*/ 18 h 294"/>
                  <a:gd name="T58" fmla="*/ 208 w 212"/>
                  <a:gd name="T59" fmla="*/ 18 h 294"/>
                  <a:gd name="T60" fmla="*/ 210 w 212"/>
                  <a:gd name="T61" fmla="*/ 16 h 294"/>
                  <a:gd name="T62" fmla="*/ 212 w 212"/>
                  <a:gd name="T63" fmla="*/ 12 h 294"/>
                  <a:gd name="T64" fmla="*/ 212 w 212"/>
                  <a:gd name="T65" fmla="*/ 8 h 294"/>
                  <a:gd name="T66" fmla="*/ 210 w 212"/>
                  <a:gd name="T67" fmla="*/ 4 h 294"/>
                  <a:gd name="T68" fmla="*/ 208 w 212"/>
                  <a:gd name="T69" fmla="*/ 2 h 294"/>
                  <a:gd name="T70" fmla="*/ 204 w 212"/>
                  <a:gd name="T71" fmla="*/ 0 h 294"/>
                  <a:gd name="T72" fmla="*/ 200 w 212"/>
                  <a:gd name="T73" fmla="*/ 0 h 294"/>
                  <a:gd name="T74" fmla="*/ 196 w 212"/>
                  <a:gd name="T75" fmla="*/ 0 h 294"/>
                  <a:gd name="T76" fmla="*/ 196 w 212"/>
                  <a:gd name="T77" fmla="*/ 0 h 2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12" h="294">
                    <a:moveTo>
                      <a:pt x="196" y="0"/>
                    </a:moveTo>
                    <a:lnTo>
                      <a:pt x="196" y="0"/>
                    </a:lnTo>
                    <a:lnTo>
                      <a:pt x="181" y="14"/>
                    </a:lnTo>
                    <a:lnTo>
                      <a:pt x="163" y="25"/>
                    </a:lnTo>
                    <a:lnTo>
                      <a:pt x="150" y="41"/>
                    </a:lnTo>
                    <a:lnTo>
                      <a:pt x="134" y="57"/>
                    </a:lnTo>
                    <a:lnTo>
                      <a:pt x="109" y="90"/>
                    </a:lnTo>
                    <a:lnTo>
                      <a:pt x="85" y="125"/>
                    </a:lnTo>
                    <a:lnTo>
                      <a:pt x="64" y="162"/>
                    </a:lnTo>
                    <a:lnTo>
                      <a:pt x="44" y="199"/>
                    </a:lnTo>
                    <a:lnTo>
                      <a:pt x="23" y="236"/>
                    </a:lnTo>
                    <a:lnTo>
                      <a:pt x="2" y="271"/>
                    </a:lnTo>
                    <a:lnTo>
                      <a:pt x="2" y="271"/>
                    </a:lnTo>
                    <a:lnTo>
                      <a:pt x="0" y="277"/>
                    </a:lnTo>
                    <a:lnTo>
                      <a:pt x="0" y="282"/>
                    </a:lnTo>
                    <a:lnTo>
                      <a:pt x="4" y="288"/>
                    </a:lnTo>
                    <a:lnTo>
                      <a:pt x="7" y="292"/>
                    </a:lnTo>
                    <a:lnTo>
                      <a:pt x="11" y="294"/>
                    </a:lnTo>
                    <a:lnTo>
                      <a:pt x="17" y="294"/>
                    </a:lnTo>
                    <a:lnTo>
                      <a:pt x="23" y="292"/>
                    </a:lnTo>
                    <a:lnTo>
                      <a:pt x="27" y="288"/>
                    </a:lnTo>
                    <a:lnTo>
                      <a:pt x="27" y="288"/>
                    </a:lnTo>
                    <a:lnTo>
                      <a:pt x="48" y="253"/>
                    </a:lnTo>
                    <a:lnTo>
                      <a:pt x="68" y="216"/>
                    </a:lnTo>
                    <a:lnTo>
                      <a:pt x="107" y="146"/>
                    </a:lnTo>
                    <a:lnTo>
                      <a:pt x="130" y="111"/>
                    </a:lnTo>
                    <a:lnTo>
                      <a:pt x="153" y="78"/>
                    </a:lnTo>
                    <a:lnTo>
                      <a:pt x="179" y="47"/>
                    </a:lnTo>
                    <a:lnTo>
                      <a:pt x="208" y="18"/>
                    </a:lnTo>
                    <a:lnTo>
                      <a:pt x="208" y="18"/>
                    </a:lnTo>
                    <a:lnTo>
                      <a:pt x="210" y="16"/>
                    </a:lnTo>
                    <a:lnTo>
                      <a:pt x="212" y="12"/>
                    </a:lnTo>
                    <a:lnTo>
                      <a:pt x="212" y="8"/>
                    </a:lnTo>
                    <a:lnTo>
                      <a:pt x="210" y="4"/>
                    </a:lnTo>
                    <a:lnTo>
                      <a:pt x="208" y="2"/>
                    </a:lnTo>
                    <a:lnTo>
                      <a:pt x="204" y="0"/>
                    </a:lnTo>
                    <a:lnTo>
                      <a:pt x="200" y="0"/>
                    </a:lnTo>
                    <a:lnTo>
                      <a:pt x="196" y="0"/>
                    </a:lnTo>
                    <a:lnTo>
                      <a:pt x="196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18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22" name="Freeform 15"/>
              <p:cNvSpPr/>
              <p:nvPr/>
            </p:nvSpPr>
            <p:spPr bwMode="auto">
              <a:xfrm>
                <a:off x="3423842" y="1715302"/>
                <a:ext cx="141287" cy="244078"/>
              </a:xfrm>
              <a:custGeom>
                <a:avLst/>
                <a:gdLst>
                  <a:gd name="T0" fmla="*/ 242 w 257"/>
                  <a:gd name="T1" fmla="*/ 4 h 584"/>
                  <a:gd name="T2" fmla="*/ 242 w 257"/>
                  <a:gd name="T3" fmla="*/ 4 h 584"/>
                  <a:gd name="T4" fmla="*/ 209 w 257"/>
                  <a:gd name="T5" fmla="*/ 70 h 584"/>
                  <a:gd name="T6" fmla="*/ 175 w 257"/>
                  <a:gd name="T7" fmla="*/ 138 h 584"/>
                  <a:gd name="T8" fmla="*/ 113 w 257"/>
                  <a:gd name="T9" fmla="*/ 272 h 584"/>
                  <a:gd name="T10" fmla="*/ 113 w 257"/>
                  <a:gd name="T11" fmla="*/ 272 h 584"/>
                  <a:gd name="T12" fmla="*/ 80 w 257"/>
                  <a:gd name="T13" fmla="*/ 344 h 584"/>
                  <a:gd name="T14" fmla="*/ 51 w 257"/>
                  <a:gd name="T15" fmla="*/ 416 h 584"/>
                  <a:gd name="T16" fmla="*/ 24 w 257"/>
                  <a:gd name="T17" fmla="*/ 488 h 584"/>
                  <a:gd name="T18" fmla="*/ 12 w 257"/>
                  <a:gd name="T19" fmla="*/ 525 h 584"/>
                  <a:gd name="T20" fmla="*/ 2 w 257"/>
                  <a:gd name="T21" fmla="*/ 564 h 584"/>
                  <a:gd name="T22" fmla="*/ 2 w 257"/>
                  <a:gd name="T23" fmla="*/ 564 h 584"/>
                  <a:gd name="T24" fmla="*/ 0 w 257"/>
                  <a:gd name="T25" fmla="*/ 570 h 584"/>
                  <a:gd name="T26" fmla="*/ 2 w 257"/>
                  <a:gd name="T27" fmla="*/ 576 h 584"/>
                  <a:gd name="T28" fmla="*/ 6 w 257"/>
                  <a:gd name="T29" fmla="*/ 580 h 584"/>
                  <a:gd name="T30" fmla="*/ 12 w 257"/>
                  <a:gd name="T31" fmla="*/ 582 h 584"/>
                  <a:gd name="T32" fmla="*/ 18 w 257"/>
                  <a:gd name="T33" fmla="*/ 584 h 584"/>
                  <a:gd name="T34" fmla="*/ 22 w 257"/>
                  <a:gd name="T35" fmla="*/ 582 h 584"/>
                  <a:gd name="T36" fmla="*/ 26 w 257"/>
                  <a:gd name="T37" fmla="*/ 580 h 584"/>
                  <a:gd name="T38" fmla="*/ 29 w 257"/>
                  <a:gd name="T39" fmla="*/ 574 h 584"/>
                  <a:gd name="T40" fmla="*/ 29 w 257"/>
                  <a:gd name="T41" fmla="*/ 574 h 584"/>
                  <a:gd name="T42" fmla="*/ 39 w 257"/>
                  <a:gd name="T43" fmla="*/ 537 h 584"/>
                  <a:gd name="T44" fmla="*/ 51 w 257"/>
                  <a:gd name="T45" fmla="*/ 502 h 584"/>
                  <a:gd name="T46" fmla="*/ 76 w 257"/>
                  <a:gd name="T47" fmla="*/ 432 h 584"/>
                  <a:gd name="T48" fmla="*/ 103 w 257"/>
                  <a:gd name="T49" fmla="*/ 364 h 584"/>
                  <a:gd name="T50" fmla="*/ 135 w 257"/>
                  <a:gd name="T51" fmla="*/ 296 h 584"/>
                  <a:gd name="T52" fmla="*/ 135 w 257"/>
                  <a:gd name="T53" fmla="*/ 296 h 584"/>
                  <a:gd name="T54" fmla="*/ 168 w 257"/>
                  <a:gd name="T55" fmla="*/ 226 h 584"/>
                  <a:gd name="T56" fmla="*/ 201 w 257"/>
                  <a:gd name="T57" fmla="*/ 156 h 584"/>
                  <a:gd name="T58" fmla="*/ 216 w 257"/>
                  <a:gd name="T59" fmla="*/ 120 h 584"/>
                  <a:gd name="T60" fmla="*/ 232 w 257"/>
                  <a:gd name="T61" fmla="*/ 84 h 584"/>
                  <a:gd name="T62" fmla="*/ 245 w 257"/>
                  <a:gd name="T63" fmla="*/ 48 h 584"/>
                  <a:gd name="T64" fmla="*/ 257 w 257"/>
                  <a:gd name="T65" fmla="*/ 11 h 584"/>
                  <a:gd name="T66" fmla="*/ 257 w 257"/>
                  <a:gd name="T67" fmla="*/ 11 h 584"/>
                  <a:gd name="T68" fmla="*/ 255 w 257"/>
                  <a:gd name="T69" fmla="*/ 6 h 584"/>
                  <a:gd name="T70" fmla="*/ 251 w 257"/>
                  <a:gd name="T71" fmla="*/ 2 h 584"/>
                  <a:gd name="T72" fmla="*/ 247 w 257"/>
                  <a:gd name="T73" fmla="*/ 0 h 584"/>
                  <a:gd name="T74" fmla="*/ 244 w 257"/>
                  <a:gd name="T75" fmla="*/ 2 h 584"/>
                  <a:gd name="T76" fmla="*/ 242 w 257"/>
                  <a:gd name="T77" fmla="*/ 4 h 584"/>
                  <a:gd name="T78" fmla="*/ 242 w 257"/>
                  <a:gd name="T79" fmla="*/ 4 h 5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57" h="584">
                    <a:moveTo>
                      <a:pt x="242" y="4"/>
                    </a:moveTo>
                    <a:lnTo>
                      <a:pt x="242" y="4"/>
                    </a:lnTo>
                    <a:lnTo>
                      <a:pt x="209" y="70"/>
                    </a:lnTo>
                    <a:lnTo>
                      <a:pt x="175" y="138"/>
                    </a:lnTo>
                    <a:lnTo>
                      <a:pt x="113" y="272"/>
                    </a:lnTo>
                    <a:lnTo>
                      <a:pt x="113" y="272"/>
                    </a:lnTo>
                    <a:lnTo>
                      <a:pt x="80" y="344"/>
                    </a:lnTo>
                    <a:lnTo>
                      <a:pt x="51" y="416"/>
                    </a:lnTo>
                    <a:lnTo>
                      <a:pt x="24" y="488"/>
                    </a:lnTo>
                    <a:lnTo>
                      <a:pt x="12" y="525"/>
                    </a:lnTo>
                    <a:lnTo>
                      <a:pt x="2" y="564"/>
                    </a:lnTo>
                    <a:lnTo>
                      <a:pt x="2" y="564"/>
                    </a:lnTo>
                    <a:lnTo>
                      <a:pt x="0" y="570"/>
                    </a:lnTo>
                    <a:lnTo>
                      <a:pt x="2" y="576"/>
                    </a:lnTo>
                    <a:lnTo>
                      <a:pt x="6" y="580"/>
                    </a:lnTo>
                    <a:lnTo>
                      <a:pt x="12" y="582"/>
                    </a:lnTo>
                    <a:lnTo>
                      <a:pt x="18" y="584"/>
                    </a:lnTo>
                    <a:lnTo>
                      <a:pt x="22" y="582"/>
                    </a:lnTo>
                    <a:lnTo>
                      <a:pt x="26" y="580"/>
                    </a:lnTo>
                    <a:lnTo>
                      <a:pt x="29" y="574"/>
                    </a:lnTo>
                    <a:lnTo>
                      <a:pt x="29" y="574"/>
                    </a:lnTo>
                    <a:lnTo>
                      <a:pt x="39" y="537"/>
                    </a:lnTo>
                    <a:lnTo>
                      <a:pt x="51" y="502"/>
                    </a:lnTo>
                    <a:lnTo>
                      <a:pt x="76" y="432"/>
                    </a:lnTo>
                    <a:lnTo>
                      <a:pt x="103" y="364"/>
                    </a:lnTo>
                    <a:lnTo>
                      <a:pt x="135" y="296"/>
                    </a:lnTo>
                    <a:lnTo>
                      <a:pt x="135" y="296"/>
                    </a:lnTo>
                    <a:lnTo>
                      <a:pt x="168" y="226"/>
                    </a:lnTo>
                    <a:lnTo>
                      <a:pt x="201" y="156"/>
                    </a:lnTo>
                    <a:lnTo>
                      <a:pt x="216" y="120"/>
                    </a:lnTo>
                    <a:lnTo>
                      <a:pt x="232" y="84"/>
                    </a:lnTo>
                    <a:lnTo>
                      <a:pt x="245" y="48"/>
                    </a:lnTo>
                    <a:lnTo>
                      <a:pt x="257" y="11"/>
                    </a:lnTo>
                    <a:lnTo>
                      <a:pt x="257" y="11"/>
                    </a:lnTo>
                    <a:lnTo>
                      <a:pt x="255" y="6"/>
                    </a:lnTo>
                    <a:lnTo>
                      <a:pt x="251" y="2"/>
                    </a:lnTo>
                    <a:lnTo>
                      <a:pt x="247" y="0"/>
                    </a:lnTo>
                    <a:lnTo>
                      <a:pt x="244" y="2"/>
                    </a:lnTo>
                    <a:lnTo>
                      <a:pt x="242" y="4"/>
                    </a:lnTo>
                    <a:lnTo>
                      <a:pt x="242" y="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18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23" name="Freeform 16"/>
              <p:cNvSpPr/>
              <p:nvPr/>
            </p:nvSpPr>
            <p:spPr bwMode="auto">
              <a:xfrm>
                <a:off x="3176191" y="1798645"/>
                <a:ext cx="188912" cy="340519"/>
              </a:xfrm>
              <a:custGeom>
                <a:avLst/>
                <a:gdLst>
                  <a:gd name="T0" fmla="*/ 325 w 338"/>
                  <a:gd name="T1" fmla="*/ 0 h 816"/>
                  <a:gd name="T2" fmla="*/ 325 w 338"/>
                  <a:gd name="T3" fmla="*/ 0 h 816"/>
                  <a:gd name="T4" fmla="*/ 305 w 338"/>
                  <a:gd name="T5" fmla="*/ 18 h 816"/>
                  <a:gd name="T6" fmla="*/ 286 w 338"/>
                  <a:gd name="T7" fmla="*/ 35 h 816"/>
                  <a:gd name="T8" fmla="*/ 268 w 338"/>
                  <a:gd name="T9" fmla="*/ 55 h 816"/>
                  <a:gd name="T10" fmla="*/ 251 w 338"/>
                  <a:gd name="T11" fmla="*/ 76 h 816"/>
                  <a:gd name="T12" fmla="*/ 235 w 338"/>
                  <a:gd name="T13" fmla="*/ 98 h 816"/>
                  <a:gd name="T14" fmla="*/ 219 w 338"/>
                  <a:gd name="T15" fmla="*/ 121 h 816"/>
                  <a:gd name="T16" fmla="*/ 192 w 338"/>
                  <a:gd name="T17" fmla="*/ 170 h 816"/>
                  <a:gd name="T18" fmla="*/ 169 w 338"/>
                  <a:gd name="T19" fmla="*/ 218 h 816"/>
                  <a:gd name="T20" fmla="*/ 146 w 338"/>
                  <a:gd name="T21" fmla="*/ 269 h 816"/>
                  <a:gd name="T22" fmla="*/ 126 w 338"/>
                  <a:gd name="T23" fmla="*/ 319 h 816"/>
                  <a:gd name="T24" fmla="*/ 109 w 338"/>
                  <a:gd name="T25" fmla="*/ 366 h 816"/>
                  <a:gd name="T26" fmla="*/ 109 w 338"/>
                  <a:gd name="T27" fmla="*/ 366 h 816"/>
                  <a:gd name="T28" fmla="*/ 89 w 338"/>
                  <a:gd name="T29" fmla="*/ 419 h 816"/>
                  <a:gd name="T30" fmla="*/ 72 w 338"/>
                  <a:gd name="T31" fmla="*/ 471 h 816"/>
                  <a:gd name="T32" fmla="*/ 54 w 338"/>
                  <a:gd name="T33" fmla="*/ 526 h 816"/>
                  <a:gd name="T34" fmla="*/ 40 w 338"/>
                  <a:gd name="T35" fmla="*/ 580 h 816"/>
                  <a:gd name="T36" fmla="*/ 27 w 338"/>
                  <a:gd name="T37" fmla="*/ 635 h 816"/>
                  <a:gd name="T38" fmla="*/ 15 w 338"/>
                  <a:gd name="T39" fmla="*/ 689 h 816"/>
                  <a:gd name="T40" fmla="*/ 7 w 338"/>
                  <a:gd name="T41" fmla="*/ 744 h 816"/>
                  <a:gd name="T42" fmla="*/ 0 w 338"/>
                  <a:gd name="T43" fmla="*/ 800 h 816"/>
                  <a:gd name="T44" fmla="*/ 0 w 338"/>
                  <a:gd name="T45" fmla="*/ 800 h 816"/>
                  <a:gd name="T46" fmla="*/ 0 w 338"/>
                  <a:gd name="T47" fmla="*/ 806 h 816"/>
                  <a:gd name="T48" fmla="*/ 3 w 338"/>
                  <a:gd name="T49" fmla="*/ 812 h 816"/>
                  <a:gd name="T50" fmla="*/ 7 w 338"/>
                  <a:gd name="T51" fmla="*/ 814 h 816"/>
                  <a:gd name="T52" fmla="*/ 13 w 338"/>
                  <a:gd name="T53" fmla="*/ 816 h 816"/>
                  <a:gd name="T54" fmla="*/ 19 w 338"/>
                  <a:gd name="T55" fmla="*/ 816 h 816"/>
                  <a:gd name="T56" fmla="*/ 25 w 338"/>
                  <a:gd name="T57" fmla="*/ 814 h 816"/>
                  <a:gd name="T58" fmla="*/ 29 w 338"/>
                  <a:gd name="T59" fmla="*/ 808 h 816"/>
                  <a:gd name="T60" fmla="*/ 31 w 338"/>
                  <a:gd name="T61" fmla="*/ 802 h 816"/>
                  <a:gd name="T62" fmla="*/ 31 w 338"/>
                  <a:gd name="T63" fmla="*/ 802 h 816"/>
                  <a:gd name="T64" fmla="*/ 37 w 338"/>
                  <a:gd name="T65" fmla="*/ 750 h 816"/>
                  <a:gd name="T66" fmla="*/ 46 w 338"/>
                  <a:gd name="T67" fmla="*/ 697 h 816"/>
                  <a:gd name="T68" fmla="*/ 56 w 338"/>
                  <a:gd name="T69" fmla="*/ 645 h 816"/>
                  <a:gd name="T70" fmla="*/ 70 w 338"/>
                  <a:gd name="T71" fmla="*/ 592 h 816"/>
                  <a:gd name="T72" fmla="*/ 83 w 338"/>
                  <a:gd name="T73" fmla="*/ 541 h 816"/>
                  <a:gd name="T74" fmla="*/ 99 w 338"/>
                  <a:gd name="T75" fmla="*/ 489 h 816"/>
                  <a:gd name="T76" fmla="*/ 114 w 338"/>
                  <a:gd name="T77" fmla="*/ 438 h 816"/>
                  <a:gd name="T78" fmla="*/ 132 w 338"/>
                  <a:gd name="T79" fmla="*/ 388 h 816"/>
                  <a:gd name="T80" fmla="*/ 132 w 338"/>
                  <a:gd name="T81" fmla="*/ 388 h 816"/>
                  <a:gd name="T82" fmla="*/ 151 w 338"/>
                  <a:gd name="T83" fmla="*/ 337 h 816"/>
                  <a:gd name="T84" fmla="*/ 171 w 338"/>
                  <a:gd name="T85" fmla="*/ 286 h 816"/>
                  <a:gd name="T86" fmla="*/ 192 w 338"/>
                  <a:gd name="T87" fmla="*/ 238 h 816"/>
                  <a:gd name="T88" fmla="*/ 218 w 338"/>
                  <a:gd name="T89" fmla="*/ 189 h 816"/>
                  <a:gd name="T90" fmla="*/ 243 w 338"/>
                  <a:gd name="T91" fmla="*/ 142 h 816"/>
                  <a:gd name="T92" fmla="*/ 272 w 338"/>
                  <a:gd name="T93" fmla="*/ 98 h 816"/>
                  <a:gd name="T94" fmla="*/ 301 w 338"/>
                  <a:gd name="T95" fmla="*/ 53 h 816"/>
                  <a:gd name="T96" fmla="*/ 336 w 338"/>
                  <a:gd name="T97" fmla="*/ 10 h 816"/>
                  <a:gd name="T98" fmla="*/ 336 w 338"/>
                  <a:gd name="T99" fmla="*/ 10 h 816"/>
                  <a:gd name="T100" fmla="*/ 338 w 338"/>
                  <a:gd name="T101" fmla="*/ 8 h 816"/>
                  <a:gd name="T102" fmla="*/ 338 w 338"/>
                  <a:gd name="T103" fmla="*/ 6 h 816"/>
                  <a:gd name="T104" fmla="*/ 334 w 338"/>
                  <a:gd name="T105" fmla="*/ 2 h 816"/>
                  <a:gd name="T106" fmla="*/ 330 w 338"/>
                  <a:gd name="T107" fmla="*/ 0 h 816"/>
                  <a:gd name="T108" fmla="*/ 325 w 338"/>
                  <a:gd name="T109" fmla="*/ 0 h 816"/>
                  <a:gd name="T110" fmla="*/ 325 w 338"/>
                  <a:gd name="T111" fmla="*/ 0 h 8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38" h="816">
                    <a:moveTo>
                      <a:pt x="325" y="0"/>
                    </a:moveTo>
                    <a:lnTo>
                      <a:pt x="325" y="0"/>
                    </a:lnTo>
                    <a:lnTo>
                      <a:pt x="305" y="18"/>
                    </a:lnTo>
                    <a:lnTo>
                      <a:pt x="286" y="35"/>
                    </a:lnTo>
                    <a:lnTo>
                      <a:pt x="268" y="55"/>
                    </a:lnTo>
                    <a:lnTo>
                      <a:pt x="251" y="76"/>
                    </a:lnTo>
                    <a:lnTo>
                      <a:pt x="235" y="98"/>
                    </a:lnTo>
                    <a:lnTo>
                      <a:pt x="219" y="121"/>
                    </a:lnTo>
                    <a:lnTo>
                      <a:pt x="192" y="170"/>
                    </a:lnTo>
                    <a:lnTo>
                      <a:pt x="169" y="218"/>
                    </a:lnTo>
                    <a:lnTo>
                      <a:pt x="146" y="269"/>
                    </a:lnTo>
                    <a:lnTo>
                      <a:pt x="126" y="319"/>
                    </a:lnTo>
                    <a:lnTo>
                      <a:pt x="109" y="366"/>
                    </a:lnTo>
                    <a:lnTo>
                      <a:pt x="109" y="366"/>
                    </a:lnTo>
                    <a:lnTo>
                      <a:pt x="89" y="419"/>
                    </a:lnTo>
                    <a:lnTo>
                      <a:pt x="72" y="471"/>
                    </a:lnTo>
                    <a:lnTo>
                      <a:pt x="54" y="526"/>
                    </a:lnTo>
                    <a:lnTo>
                      <a:pt x="40" y="580"/>
                    </a:lnTo>
                    <a:lnTo>
                      <a:pt x="27" y="635"/>
                    </a:lnTo>
                    <a:lnTo>
                      <a:pt x="15" y="689"/>
                    </a:lnTo>
                    <a:lnTo>
                      <a:pt x="7" y="744"/>
                    </a:lnTo>
                    <a:lnTo>
                      <a:pt x="0" y="800"/>
                    </a:lnTo>
                    <a:lnTo>
                      <a:pt x="0" y="800"/>
                    </a:lnTo>
                    <a:lnTo>
                      <a:pt x="0" y="806"/>
                    </a:lnTo>
                    <a:lnTo>
                      <a:pt x="3" y="812"/>
                    </a:lnTo>
                    <a:lnTo>
                      <a:pt x="7" y="814"/>
                    </a:lnTo>
                    <a:lnTo>
                      <a:pt x="13" y="816"/>
                    </a:lnTo>
                    <a:lnTo>
                      <a:pt x="19" y="816"/>
                    </a:lnTo>
                    <a:lnTo>
                      <a:pt x="25" y="814"/>
                    </a:lnTo>
                    <a:lnTo>
                      <a:pt x="29" y="808"/>
                    </a:lnTo>
                    <a:lnTo>
                      <a:pt x="31" y="802"/>
                    </a:lnTo>
                    <a:lnTo>
                      <a:pt x="31" y="802"/>
                    </a:lnTo>
                    <a:lnTo>
                      <a:pt x="37" y="750"/>
                    </a:lnTo>
                    <a:lnTo>
                      <a:pt x="46" y="697"/>
                    </a:lnTo>
                    <a:lnTo>
                      <a:pt x="56" y="645"/>
                    </a:lnTo>
                    <a:lnTo>
                      <a:pt x="70" y="592"/>
                    </a:lnTo>
                    <a:lnTo>
                      <a:pt x="83" y="541"/>
                    </a:lnTo>
                    <a:lnTo>
                      <a:pt x="99" y="489"/>
                    </a:lnTo>
                    <a:lnTo>
                      <a:pt x="114" y="438"/>
                    </a:lnTo>
                    <a:lnTo>
                      <a:pt x="132" y="388"/>
                    </a:lnTo>
                    <a:lnTo>
                      <a:pt x="132" y="388"/>
                    </a:lnTo>
                    <a:lnTo>
                      <a:pt x="151" y="337"/>
                    </a:lnTo>
                    <a:lnTo>
                      <a:pt x="171" y="286"/>
                    </a:lnTo>
                    <a:lnTo>
                      <a:pt x="192" y="238"/>
                    </a:lnTo>
                    <a:lnTo>
                      <a:pt x="218" y="189"/>
                    </a:lnTo>
                    <a:lnTo>
                      <a:pt x="243" y="142"/>
                    </a:lnTo>
                    <a:lnTo>
                      <a:pt x="272" y="98"/>
                    </a:lnTo>
                    <a:lnTo>
                      <a:pt x="301" y="53"/>
                    </a:lnTo>
                    <a:lnTo>
                      <a:pt x="336" y="10"/>
                    </a:lnTo>
                    <a:lnTo>
                      <a:pt x="336" y="10"/>
                    </a:lnTo>
                    <a:lnTo>
                      <a:pt x="338" y="8"/>
                    </a:lnTo>
                    <a:lnTo>
                      <a:pt x="338" y="6"/>
                    </a:lnTo>
                    <a:lnTo>
                      <a:pt x="334" y="2"/>
                    </a:lnTo>
                    <a:lnTo>
                      <a:pt x="330" y="0"/>
                    </a:lnTo>
                    <a:lnTo>
                      <a:pt x="325" y="0"/>
                    </a:lnTo>
                    <a:lnTo>
                      <a:pt x="325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18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24" name="Freeform 17"/>
              <p:cNvSpPr/>
              <p:nvPr/>
            </p:nvSpPr>
            <p:spPr bwMode="auto">
              <a:xfrm>
                <a:off x="3104753" y="2114161"/>
                <a:ext cx="476250" cy="103585"/>
              </a:xfrm>
              <a:custGeom>
                <a:avLst/>
                <a:gdLst>
                  <a:gd name="T0" fmla="*/ 4 w 854"/>
                  <a:gd name="T1" fmla="*/ 250 h 250"/>
                  <a:gd name="T2" fmla="*/ 4 w 854"/>
                  <a:gd name="T3" fmla="*/ 250 h 250"/>
                  <a:gd name="T4" fmla="*/ 14 w 854"/>
                  <a:gd name="T5" fmla="*/ 250 h 250"/>
                  <a:gd name="T6" fmla="*/ 25 w 854"/>
                  <a:gd name="T7" fmla="*/ 250 h 250"/>
                  <a:gd name="T8" fmla="*/ 49 w 854"/>
                  <a:gd name="T9" fmla="*/ 248 h 250"/>
                  <a:gd name="T10" fmla="*/ 95 w 854"/>
                  <a:gd name="T11" fmla="*/ 238 h 250"/>
                  <a:gd name="T12" fmla="*/ 95 w 854"/>
                  <a:gd name="T13" fmla="*/ 238 h 250"/>
                  <a:gd name="T14" fmla="*/ 212 w 854"/>
                  <a:gd name="T15" fmla="*/ 215 h 250"/>
                  <a:gd name="T16" fmla="*/ 212 w 854"/>
                  <a:gd name="T17" fmla="*/ 215 h 250"/>
                  <a:gd name="T18" fmla="*/ 331 w 854"/>
                  <a:gd name="T19" fmla="*/ 189 h 250"/>
                  <a:gd name="T20" fmla="*/ 448 w 854"/>
                  <a:gd name="T21" fmla="*/ 162 h 250"/>
                  <a:gd name="T22" fmla="*/ 448 w 854"/>
                  <a:gd name="T23" fmla="*/ 162 h 250"/>
                  <a:gd name="T24" fmla="*/ 559 w 854"/>
                  <a:gd name="T25" fmla="*/ 133 h 250"/>
                  <a:gd name="T26" fmla="*/ 613 w 854"/>
                  <a:gd name="T27" fmla="*/ 115 h 250"/>
                  <a:gd name="T28" fmla="*/ 670 w 854"/>
                  <a:gd name="T29" fmla="*/ 98 h 250"/>
                  <a:gd name="T30" fmla="*/ 670 w 854"/>
                  <a:gd name="T31" fmla="*/ 98 h 250"/>
                  <a:gd name="T32" fmla="*/ 718 w 854"/>
                  <a:gd name="T33" fmla="*/ 80 h 250"/>
                  <a:gd name="T34" fmla="*/ 769 w 854"/>
                  <a:gd name="T35" fmla="*/ 63 h 250"/>
                  <a:gd name="T36" fmla="*/ 769 w 854"/>
                  <a:gd name="T37" fmla="*/ 63 h 250"/>
                  <a:gd name="T38" fmla="*/ 790 w 854"/>
                  <a:gd name="T39" fmla="*/ 53 h 250"/>
                  <a:gd name="T40" fmla="*/ 816 w 854"/>
                  <a:gd name="T41" fmla="*/ 45 h 250"/>
                  <a:gd name="T42" fmla="*/ 825 w 854"/>
                  <a:gd name="T43" fmla="*/ 39 h 250"/>
                  <a:gd name="T44" fmla="*/ 837 w 854"/>
                  <a:gd name="T45" fmla="*/ 34 h 250"/>
                  <a:gd name="T46" fmla="*/ 845 w 854"/>
                  <a:gd name="T47" fmla="*/ 26 h 250"/>
                  <a:gd name="T48" fmla="*/ 853 w 854"/>
                  <a:gd name="T49" fmla="*/ 16 h 250"/>
                  <a:gd name="T50" fmla="*/ 853 w 854"/>
                  <a:gd name="T51" fmla="*/ 16 h 250"/>
                  <a:gd name="T52" fmla="*/ 854 w 854"/>
                  <a:gd name="T53" fmla="*/ 12 h 250"/>
                  <a:gd name="T54" fmla="*/ 853 w 854"/>
                  <a:gd name="T55" fmla="*/ 6 h 250"/>
                  <a:gd name="T56" fmla="*/ 851 w 854"/>
                  <a:gd name="T57" fmla="*/ 2 h 250"/>
                  <a:gd name="T58" fmla="*/ 845 w 854"/>
                  <a:gd name="T59" fmla="*/ 0 h 250"/>
                  <a:gd name="T60" fmla="*/ 845 w 854"/>
                  <a:gd name="T61" fmla="*/ 0 h 250"/>
                  <a:gd name="T62" fmla="*/ 835 w 854"/>
                  <a:gd name="T63" fmla="*/ 0 h 250"/>
                  <a:gd name="T64" fmla="*/ 825 w 854"/>
                  <a:gd name="T65" fmla="*/ 2 h 250"/>
                  <a:gd name="T66" fmla="*/ 804 w 854"/>
                  <a:gd name="T67" fmla="*/ 10 h 250"/>
                  <a:gd name="T68" fmla="*/ 767 w 854"/>
                  <a:gd name="T69" fmla="*/ 30 h 250"/>
                  <a:gd name="T70" fmla="*/ 767 w 854"/>
                  <a:gd name="T71" fmla="*/ 30 h 250"/>
                  <a:gd name="T72" fmla="*/ 716 w 854"/>
                  <a:gd name="T73" fmla="*/ 49 h 250"/>
                  <a:gd name="T74" fmla="*/ 668 w 854"/>
                  <a:gd name="T75" fmla="*/ 67 h 250"/>
                  <a:gd name="T76" fmla="*/ 668 w 854"/>
                  <a:gd name="T77" fmla="*/ 67 h 250"/>
                  <a:gd name="T78" fmla="*/ 609 w 854"/>
                  <a:gd name="T79" fmla="*/ 86 h 250"/>
                  <a:gd name="T80" fmla="*/ 549 w 854"/>
                  <a:gd name="T81" fmla="*/ 104 h 250"/>
                  <a:gd name="T82" fmla="*/ 430 w 854"/>
                  <a:gd name="T83" fmla="*/ 135 h 250"/>
                  <a:gd name="T84" fmla="*/ 430 w 854"/>
                  <a:gd name="T85" fmla="*/ 135 h 250"/>
                  <a:gd name="T86" fmla="*/ 313 w 854"/>
                  <a:gd name="T87" fmla="*/ 162 h 250"/>
                  <a:gd name="T88" fmla="*/ 197 w 854"/>
                  <a:gd name="T89" fmla="*/ 187 h 250"/>
                  <a:gd name="T90" fmla="*/ 197 w 854"/>
                  <a:gd name="T91" fmla="*/ 187 h 250"/>
                  <a:gd name="T92" fmla="*/ 90 w 854"/>
                  <a:gd name="T93" fmla="*/ 213 h 250"/>
                  <a:gd name="T94" fmla="*/ 90 w 854"/>
                  <a:gd name="T95" fmla="*/ 213 h 250"/>
                  <a:gd name="T96" fmla="*/ 45 w 854"/>
                  <a:gd name="T97" fmla="*/ 222 h 250"/>
                  <a:gd name="T98" fmla="*/ 22 w 854"/>
                  <a:gd name="T99" fmla="*/ 230 h 250"/>
                  <a:gd name="T100" fmla="*/ 10 w 854"/>
                  <a:gd name="T101" fmla="*/ 236 h 250"/>
                  <a:gd name="T102" fmla="*/ 0 w 854"/>
                  <a:gd name="T103" fmla="*/ 242 h 250"/>
                  <a:gd name="T104" fmla="*/ 0 w 854"/>
                  <a:gd name="T105" fmla="*/ 242 h 250"/>
                  <a:gd name="T106" fmla="*/ 0 w 854"/>
                  <a:gd name="T107" fmla="*/ 244 h 250"/>
                  <a:gd name="T108" fmla="*/ 0 w 854"/>
                  <a:gd name="T109" fmla="*/ 246 h 250"/>
                  <a:gd name="T110" fmla="*/ 0 w 854"/>
                  <a:gd name="T111" fmla="*/ 248 h 250"/>
                  <a:gd name="T112" fmla="*/ 4 w 854"/>
                  <a:gd name="T113" fmla="*/ 250 h 250"/>
                  <a:gd name="T114" fmla="*/ 4 w 854"/>
                  <a:gd name="T115" fmla="*/ 250 h 2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854" h="250">
                    <a:moveTo>
                      <a:pt x="4" y="250"/>
                    </a:moveTo>
                    <a:lnTo>
                      <a:pt x="4" y="250"/>
                    </a:lnTo>
                    <a:lnTo>
                      <a:pt x="14" y="250"/>
                    </a:lnTo>
                    <a:lnTo>
                      <a:pt x="25" y="250"/>
                    </a:lnTo>
                    <a:lnTo>
                      <a:pt x="49" y="248"/>
                    </a:lnTo>
                    <a:lnTo>
                      <a:pt x="95" y="238"/>
                    </a:lnTo>
                    <a:lnTo>
                      <a:pt x="95" y="238"/>
                    </a:lnTo>
                    <a:lnTo>
                      <a:pt x="212" y="215"/>
                    </a:lnTo>
                    <a:lnTo>
                      <a:pt x="212" y="215"/>
                    </a:lnTo>
                    <a:lnTo>
                      <a:pt x="331" y="189"/>
                    </a:lnTo>
                    <a:lnTo>
                      <a:pt x="448" y="162"/>
                    </a:lnTo>
                    <a:lnTo>
                      <a:pt x="448" y="162"/>
                    </a:lnTo>
                    <a:lnTo>
                      <a:pt x="559" y="133"/>
                    </a:lnTo>
                    <a:lnTo>
                      <a:pt x="613" y="115"/>
                    </a:lnTo>
                    <a:lnTo>
                      <a:pt x="670" y="98"/>
                    </a:lnTo>
                    <a:lnTo>
                      <a:pt x="670" y="98"/>
                    </a:lnTo>
                    <a:lnTo>
                      <a:pt x="718" y="80"/>
                    </a:lnTo>
                    <a:lnTo>
                      <a:pt x="769" y="63"/>
                    </a:lnTo>
                    <a:lnTo>
                      <a:pt x="769" y="63"/>
                    </a:lnTo>
                    <a:lnTo>
                      <a:pt x="790" y="53"/>
                    </a:lnTo>
                    <a:lnTo>
                      <a:pt x="816" y="45"/>
                    </a:lnTo>
                    <a:lnTo>
                      <a:pt x="825" y="39"/>
                    </a:lnTo>
                    <a:lnTo>
                      <a:pt x="837" y="34"/>
                    </a:lnTo>
                    <a:lnTo>
                      <a:pt x="845" y="26"/>
                    </a:lnTo>
                    <a:lnTo>
                      <a:pt x="853" y="16"/>
                    </a:lnTo>
                    <a:lnTo>
                      <a:pt x="853" y="16"/>
                    </a:lnTo>
                    <a:lnTo>
                      <a:pt x="854" y="12"/>
                    </a:lnTo>
                    <a:lnTo>
                      <a:pt x="853" y="6"/>
                    </a:lnTo>
                    <a:lnTo>
                      <a:pt x="851" y="2"/>
                    </a:lnTo>
                    <a:lnTo>
                      <a:pt x="845" y="0"/>
                    </a:lnTo>
                    <a:lnTo>
                      <a:pt x="845" y="0"/>
                    </a:lnTo>
                    <a:lnTo>
                      <a:pt x="835" y="0"/>
                    </a:lnTo>
                    <a:lnTo>
                      <a:pt x="825" y="2"/>
                    </a:lnTo>
                    <a:lnTo>
                      <a:pt x="804" y="10"/>
                    </a:lnTo>
                    <a:lnTo>
                      <a:pt x="767" y="30"/>
                    </a:lnTo>
                    <a:lnTo>
                      <a:pt x="767" y="30"/>
                    </a:lnTo>
                    <a:lnTo>
                      <a:pt x="716" y="49"/>
                    </a:lnTo>
                    <a:lnTo>
                      <a:pt x="668" y="67"/>
                    </a:lnTo>
                    <a:lnTo>
                      <a:pt x="668" y="67"/>
                    </a:lnTo>
                    <a:lnTo>
                      <a:pt x="609" y="86"/>
                    </a:lnTo>
                    <a:lnTo>
                      <a:pt x="549" y="104"/>
                    </a:lnTo>
                    <a:lnTo>
                      <a:pt x="430" y="135"/>
                    </a:lnTo>
                    <a:lnTo>
                      <a:pt x="430" y="135"/>
                    </a:lnTo>
                    <a:lnTo>
                      <a:pt x="313" y="162"/>
                    </a:lnTo>
                    <a:lnTo>
                      <a:pt x="197" y="187"/>
                    </a:lnTo>
                    <a:lnTo>
                      <a:pt x="197" y="187"/>
                    </a:lnTo>
                    <a:lnTo>
                      <a:pt x="90" y="213"/>
                    </a:lnTo>
                    <a:lnTo>
                      <a:pt x="90" y="213"/>
                    </a:lnTo>
                    <a:lnTo>
                      <a:pt x="45" y="222"/>
                    </a:lnTo>
                    <a:lnTo>
                      <a:pt x="22" y="230"/>
                    </a:lnTo>
                    <a:lnTo>
                      <a:pt x="10" y="236"/>
                    </a:lnTo>
                    <a:lnTo>
                      <a:pt x="0" y="242"/>
                    </a:lnTo>
                    <a:lnTo>
                      <a:pt x="0" y="242"/>
                    </a:lnTo>
                    <a:lnTo>
                      <a:pt x="0" y="244"/>
                    </a:lnTo>
                    <a:lnTo>
                      <a:pt x="0" y="246"/>
                    </a:lnTo>
                    <a:lnTo>
                      <a:pt x="0" y="248"/>
                    </a:lnTo>
                    <a:lnTo>
                      <a:pt x="4" y="250"/>
                    </a:lnTo>
                    <a:lnTo>
                      <a:pt x="4" y="25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18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25" name="Freeform 18"/>
              <p:cNvSpPr/>
              <p:nvPr/>
            </p:nvSpPr>
            <p:spPr bwMode="auto">
              <a:xfrm>
                <a:off x="3298428" y="1948664"/>
                <a:ext cx="438150" cy="100013"/>
              </a:xfrm>
              <a:custGeom>
                <a:avLst/>
                <a:gdLst>
                  <a:gd name="T0" fmla="*/ 9 w 788"/>
                  <a:gd name="T1" fmla="*/ 240 h 240"/>
                  <a:gd name="T2" fmla="*/ 9 w 788"/>
                  <a:gd name="T3" fmla="*/ 240 h 240"/>
                  <a:gd name="T4" fmla="*/ 107 w 788"/>
                  <a:gd name="T5" fmla="*/ 203 h 240"/>
                  <a:gd name="T6" fmla="*/ 157 w 788"/>
                  <a:gd name="T7" fmla="*/ 187 h 240"/>
                  <a:gd name="T8" fmla="*/ 206 w 788"/>
                  <a:gd name="T9" fmla="*/ 172 h 240"/>
                  <a:gd name="T10" fmla="*/ 206 w 788"/>
                  <a:gd name="T11" fmla="*/ 172 h 240"/>
                  <a:gd name="T12" fmla="*/ 258 w 788"/>
                  <a:gd name="T13" fmla="*/ 160 h 240"/>
                  <a:gd name="T14" fmla="*/ 309 w 788"/>
                  <a:gd name="T15" fmla="*/ 148 h 240"/>
                  <a:gd name="T16" fmla="*/ 412 w 788"/>
                  <a:gd name="T17" fmla="*/ 127 h 240"/>
                  <a:gd name="T18" fmla="*/ 412 w 788"/>
                  <a:gd name="T19" fmla="*/ 127 h 240"/>
                  <a:gd name="T20" fmla="*/ 515 w 788"/>
                  <a:gd name="T21" fmla="*/ 106 h 240"/>
                  <a:gd name="T22" fmla="*/ 566 w 788"/>
                  <a:gd name="T23" fmla="*/ 96 h 240"/>
                  <a:gd name="T24" fmla="*/ 618 w 788"/>
                  <a:gd name="T25" fmla="*/ 82 h 240"/>
                  <a:gd name="T26" fmla="*/ 618 w 788"/>
                  <a:gd name="T27" fmla="*/ 82 h 240"/>
                  <a:gd name="T28" fmla="*/ 659 w 788"/>
                  <a:gd name="T29" fmla="*/ 70 h 240"/>
                  <a:gd name="T30" fmla="*/ 700 w 788"/>
                  <a:gd name="T31" fmla="*/ 57 h 240"/>
                  <a:gd name="T32" fmla="*/ 700 w 788"/>
                  <a:gd name="T33" fmla="*/ 57 h 240"/>
                  <a:gd name="T34" fmla="*/ 722 w 788"/>
                  <a:gd name="T35" fmla="*/ 51 h 240"/>
                  <a:gd name="T36" fmla="*/ 745 w 788"/>
                  <a:gd name="T37" fmla="*/ 43 h 240"/>
                  <a:gd name="T38" fmla="*/ 766 w 788"/>
                  <a:gd name="T39" fmla="*/ 34 h 240"/>
                  <a:gd name="T40" fmla="*/ 776 w 788"/>
                  <a:gd name="T41" fmla="*/ 26 h 240"/>
                  <a:gd name="T42" fmla="*/ 784 w 788"/>
                  <a:gd name="T43" fmla="*/ 20 h 240"/>
                  <a:gd name="T44" fmla="*/ 784 w 788"/>
                  <a:gd name="T45" fmla="*/ 20 h 240"/>
                  <a:gd name="T46" fmla="*/ 788 w 788"/>
                  <a:gd name="T47" fmla="*/ 12 h 240"/>
                  <a:gd name="T48" fmla="*/ 788 w 788"/>
                  <a:gd name="T49" fmla="*/ 6 h 240"/>
                  <a:gd name="T50" fmla="*/ 782 w 788"/>
                  <a:gd name="T51" fmla="*/ 2 h 240"/>
                  <a:gd name="T52" fmla="*/ 776 w 788"/>
                  <a:gd name="T53" fmla="*/ 0 h 240"/>
                  <a:gd name="T54" fmla="*/ 776 w 788"/>
                  <a:gd name="T55" fmla="*/ 0 h 240"/>
                  <a:gd name="T56" fmla="*/ 766 w 788"/>
                  <a:gd name="T57" fmla="*/ 0 h 240"/>
                  <a:gd name="T58" fmla="*/ 757 w 788"/>
                  <a:gd name="T59" fmla="*/ 4 h 240"/>
                  <a:gd name="T60" fmla="*/ 737 w 788"/>
                  <a:gd name="T61" fmla="*/ 10 h 240"/>
                  <a:gd name="T62" fmla="*/ 698 w 788"/>
                  <a:gd name="T63" fmla="*/ 28 h 240"/>
                  <a:gd name="T64" fmla="*/ 698 w 788"/>
                  <a:gd name="T65" fmla="*/ 28 h 240"/>
                  <a:gd name="T66" fmla="*/ 644 w 788"/>
                  <a:gd name="T67" fmla="*/ 45 h 240"/>
                  <a:gd name="T68" fmla="*/ 589 w 788"/>
                  <a:gd name="T69" fmla="*/ 59 h 240"/>
                  <a:gd name="T70" fmla="*/ 589 w 788"/>
                  <a:gd name="T71" fmla="*/ 59 h 240"/>
                  <a:gd name="T72" fmla="*/ 539 w 788"/>
                  <a:gd name="T73" fmla="*/ 72 h 240"/>
                  <a:gd name="T74" fmla="*/ 486 w 788"/>
                  <a:gd name="T75" fmla="*/ 84 h 240"/>
                  <a:gd name="T76" fmla="*/ 383 w 788"/>
                  <a:gd name="T77" fmla="*/ 106 h 240"/>
                  <a:gd name="T78" fmla="*/ 383 w 788"/>
                  <a:gd name="T79" fmla="*/ 106 h 240"/>
                  <a:gd name="T80" fmla="*/ 286 w 788"/>
                  <a:gd name="T81" fmla="*/ 125 h 240"/>
                  <a:gd name="T82" fmla="*/ 237 w 788"/>
                  <a:gd name="T83" fmla="*/ 135 h 240"/>
                  <a:gd name="T84" fmla="*/ 186 w 788"/>
                  <a:gd name="T85" fmla="*/ 148 h 240"/>
                  <a:gd name="T86" fmla="*/ 138 w 788"/>
                  <a:gd name="T87" fmla="*/ 162 h 240"/>
                  <a:gd name="T88" fmla="*/ 89 w 788"/>
                  <a:gd name="T89" fmla="*/ 179 h 240"/>
                  <a:gd name="T90" fmla="*/ 44 w 788"/>
                  <a:gd name="T91" fmla="*/ 201 h 240"/>
                  <a:gd name="T92" fmla="*/ 23 w 788"/>
                  <a:gd name="T93" fmla="*/ 215 h 240"/>
                  <a:gd name="T94" fmla="*/ 1 w 788"/>
                  <a:gd name="T95" fmla="*/ 226 h 240"/>
                  <a:gd name="T96" fmla="*/ 1 w 788"/>
                  <a:gd name="T97" fmla="*/ 226 h 240"/>
                  <a:gd name="T98" fmla="*/ 0 w 788"/>
                  <a:gd name="T99" fmla="*/ 228 h 240"/>
                  <a:gd name="T100" fmla="*/ 0 w 788"/>
                  <a:gd name="T101" fmla="*/ 232 h 240"/>
                  <a:gd name="T102" fmla="*/ 0 w 788"/>
                  <a:gd name="T103" fmla="*/ 236 h 240"/>
                  <a:gd name="T104" fmla="*/ 5 w 788"/>
                  <a:gd name="T105" fmla="*/ 240 h 240"/>
                  <a:gd name="T106" fmla="*/ 9 w 788"/>
                  <a:gd name="T107" fmla="*/ 240 h 240"/>
                  <a:gd name="T108" fmla="*/ 9 w 788"/>
                  <a:gd name="T109" fmla="*/ 24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788" h="240">
                    <a:moveTo>
                      <a:pt x="9" y="240"/>
                    </a:moveTo>
                    <a:lnTo>
                      <a:pt x="9" y="240"/>
                    </a:lnTo>
                    <a:lnTo>
                      <a:pt x="107" y="203"/>
                    </a:lnTo>
                    <a:lnTo>
                      <a:pt x="157" y="187"/>
                    </a:lnTo>
                    <a:lnTo>
                      <a:pt x="206" y="172"/>
                    </a:lnTo>
                    <a:lnTo>
                      <a:pt x="206" y="172"/>
                    </a:lnTo>
                    <a:lnTo>
                      <a:pt x="258" y="160"/>
                    </a:lnTo>
                    <a:lnTo>
                      <a:pt x="309" y="148"/>
                    </a:lnTo>
                    <a:lnTo>
                      <a:pt x="412" y="127"/>
                    </a:lnTo>
                    <a:lnTo>
                      <a:pt x="412" y="127"/>
                    </a:lnTo>
                    <a:lnTo>
                      <a:pt x="515" y="106"/>
                    </a:lnTo>
                    <a:lnTo>
                      <a:pt x="566" y="96"/>
                    </a:lnTo>
                    <a:lnTo>
                      <a:pt x="618" y="82"/>
                    </a:lnTo>
                    <a:lnTo>
                      <a:pt x="618" y="82"/>
                    </a:lnTo>
                    <a:lnTo>
                      <a:pt x="659" y="70"/>
                    </a:lnTo>
                    <a:lnTo>
                      <a:pt x="700" y="57"/>
                    </a:lnTo>
                    <a:lnTo>
                      <a:pt x="700" y="57"/>
                    </a:lnTo>
                    <a:lnTo>
                      <a:pt x="722" y="51"/>
                    </a:lnTo>
                    <a:lnTo>
                      <a:pt x="745" y="43"/>
                    </a:lnTo>
                    <a:lnTo>
                      <a:pt x="766" y="34"/>
                    </a:lnTo>
                    <a:lnTo>
                      <a:pt x="776" y="26"/>
                    </a:lnTo>
                    <a:lnTo>
                      <a:pt x="784" y="20"/>
                    </a:lnTo>
                    <a:lnTo>
                      <a:pt x="784" y="20"/>
                    </a:lnTo>
                    <a:lnTo>
                      <a:pt x="788" y="12"/>
                    </a:lnTo>
                    <a:lnTo>
                      <a:pt x="788" y="6"/>
                    </a:lnTo>
                    <a:lnTo>
                      <a:pt x="782" y="2"/>
                    </a:lnTo>
                    <a:lnTo>
                      <a:pt x="776" y="0"/>
                    </a:lnTo>
                    <a:lnTo>
                      <a:pt x="776" y="0"/>
                    </a:lnTo>
                    <a:lnTo>
                      <a:pt x="766" y="0"/>
                    </a:lnTo>
                    <a:lnTo>
                      <a:pt x="757" y="4"/>
                    </a:lnTo>
                    <a:lnTo>
                      <a:pt x="737" y="10"/>
                    </a:lnTo>
                    <a:lnTo>
                      <a:pt x="698" y="28"/>
                    </a:lnTo>
                    <a:lnTo>
                      <a:pt x="698" y="28"/>
                    </a:lnTo>
                    <a:lnTo>
                      <a:pt x="644" y="45"/>
                    </a:lnTo>
                    <a:lnTo>
                      <a:pt x="589" y="59"/>
                    </a:lnTo>
                    <a:lnTo>
                      <a:pt x="589" y="59"/>
                    </a:lnTo>
                    <a:lnTo>
                      <a:pt x="539" y="72"/>
                    </a:lnTo>
                    <a:lnTo>
                      <a:pt x="486" y="84"/>
                    </a:lnTo>
                    <a:lnTo>
                      <a:pt x="383" y="106"/>
                    </a:lnTo>
                    <a:lnTo>
                      <a:pt x="383" y="106"/>
                    </a:lnTo>
                    <a:lnTo>
                      <a:pt x="286" y="125"/>
                    </a:lnTo>
                    <a:lnTo>
                      <a:pt x="237" y="135"/>
                    </a:lnTo>
                    <a:lnTo>
                      <a:pt x="186" y="148"/>
                    </a:lnTo>
                    <a:lnTo>
                      <a:pt x="138" y="162"/>
                    </a:lnTo>
                    <a:lnTo>
                      <a:pt x="89" y="179"/>
                    </a:lnTo>
                    <a:lnTo>
                      <a:pt x="44" y="201"/>
                    </a:lnTo>
                    <a:lnTo>
                      <a:pt x="23" y="215"/>
                    </a:lnTo>
                    <a:lnTo>
                      <a:pt x="1" y="226"/>
                    </a:lnTo>
                    <a:lnTo>
                      <a:pt x="1" y="226"/>
                    </a:lnTo>
                    <a:lnTo>
                      <a:pt x="0" y="228"/>
                    </a:lnTo>
                    <a:lnTo>
                      <a:pt x="0" y="232"/>
                    </a:lnTo>
                    <a:lnTo>
                      <a:pt x="0" y="236"/>
                    </a:lnTo>
                    <a:lnTo>
                      <a:pt x="5" y="240"/>
                    </a:lnTo>
                    <a:lnTo>
                      <a:pt x="9" y="240"/>
                    </a:lnTo>
                    <a:lnTo>
                      <a:pt x="9" y="24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18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26" name="Freeform 19"/>
              <p:cNvSpPr/>
              <p:nvPr/>
            </p:nvSpPr>
            <p:spPr bwMode="auto">
              <a:xfrm>
                <a:off x="3609579" y="1815314"/>
                <a:ext cx="315913" cy="52388"/>
              </a:xfrm>
              <a:custGeom>
                <a:avLst/>
                <a:gdLst>
                  <a:gd name="T0" fmla="*/ 6 w 570"/>
                  <a:gd name="T1" fmla="*/ 127 h 127"/>
                  <a:gd name="T2" fmla="*/ 6 w 570"/>
                  <a:gd name="T3" fmla="*/ 127 h 127"/>
                  <a:gd name="T4" fmla="*/ 41 w 570"/>
                  <a:gd name="T5" fmla="*/ 127 h 127"/>
                  <a:gd name="T6" fmla="*/ 74 w 570"/>
                  <a:gd name="T7" fmla="*/ 125 h 127"/>
                  <a:gd name="T8" fmla="*/ 107 w 570"/>
                  <a:gd name="T9" fmla="*/ 121 h 127"/>
                  <a:gd name="T10" fmla="*/ 142 w 570"/>
                  <a:gd name="T11" fmla="*/ 115 h 127"/>
                  <a:gd name="T12" fmla="*/ 208 w 570"/>
                  <a:gd name="T13" fmla="*/ 103 h 127"/>
                  <a:gd name="T14" fmla="*/ 274 w 570"/>
                  <a:gd name="T15" fmla="*/ 92 h 127"/>
                  <a:gd name="T16" fmla="*/ 274 w 570"/>
                  <a:gd name="T17" fmla="*/ 92 h 127"/>
                  <a:gd name="T18" fmla="*/ 346 w 570"/>
                  <a:gd name="T19" fmla="*/ 78 h 127"/>
                  <a:gd name="T20" fmla="*/ 418 w 570"/>
                  <a:gd name="T21" fmla="*/ 64 h 127"/>
                  <a:gd name="T22" fmla="*/ 489 w 570"/>
                  <a:gd name="T23" fmla="*/ 47 h 127"/>
                  <a:gd name="T24" fmla="*/ 559 w 570"/>
                  <a:gd name="T25" fmla="*/ 29 h 127"/>
                  <a:gd name="T26" fmla="*/ 559 w 570"/>
                  <a:gd name="T27" fmla="*/ 29 h 127"/>
                  <a:gd name="T28" fmla="*/ 564 w 570"/>
                  <a:gd name="T29" fmla="*/ 26 h 127"/>
                  <a:gd name="T30" fmla="*/ 568 w 570"/>
                  <a:gd name="T31" fmla="*/ 22 h 127"/>
                  <a:gd name="T32" fmla="*/ 570 w 570"/>
                  <a:gd name="T33" fmla="*/ 16 h 127"/>
                  <a:gd name="T34" fmla="*/ 570 w 570"/>
                  <a:gd name="T35" fmla="*/ 10 h 127"/>
                  <a:gd name="T36" fmla="*/ 568 w 570"/>
                  <a:gd name="T37" fmla="*/ 6 h 127"/>
                  <a:gd name="T38" fmla="*/ 564 w 570"/>
                  <a:gd name="T39" fmla="*/ 2 h 127"/>
                  <a:gd name="T40" fmla="*/ 561 w 570"/>
                  <a:gd name="T41" fmla="*/ 0 h 127"/>
                  <a:gd name="T42" fmla="*/ 553 w 570"/>
                  <a:gd name="T43" fmla="*/ 0 h 127"/>
                  <a:gd name="T44" fmla="*/ 553 w 570"/>
                  <a:gd name="T45" fmla="*/ 0 h 127"/>
                  <a:gd name="T46" fmla="*/ 487 w 570"/>
                  <a:gd name="T47" fmla="*/ 18 h 127"/>
                  <a:gd name="T48" fmla="*/ 418 w 570"/>
                  <a:gd name="T49" fmla="*/ 35 h 127"/>
                  <a:gd name="T50" fmla="*/ 352 w 570"/>
                  <a:gd name="T51" fmla="*/ 49 h 127"/>
                  <a:gd name="T52" fmla="*/ 284 w 570"/>
                  <a:gd name="T53" fmla="*/ 62 h 127"/>
                  <a:gd name="T54" fmla="*/ 284 w 570"/>
                  <a:gd name="T55" fmla="*/ 62 h 127"/>
                  <a:gd name="T56" fmla="*/ 214 w 570"/>
                  <a:gd name="T57" fmla="*/ 74 h 127"/>
                  <a:gd name="T58" fmla="*/ 144 w 570"/>
                  <a:gd name="T59" fmla="*/ 84 h 127"/>
                  <a:gd name="T60" fmla="*/ 74 w 570"/>
                  <a:gd name="T61" fmla="*/ 96 h 127"/>
                  <a:gd name="T62" fmla="*/ 39 w 570"/>
                  <a:gd name="T63" fmla="*/ 103 h 127"/>
                  <a:gd name="T64" fmla="*/ 6 w 570"/>
                  <a:gd name="T65" fmla="*/ 113 h 127"/>
                  <a:gd name="T66" fmla="*/ 6 w 570"/>
                  <a:gd name="T67" fmla="*/ 113 h 127"/>
                  <a:gd name="T68" fmla="*/ 2 w 570"/>
                  <a:gd name="T69" fmla="*/ 115 h 127"/>
                  <a:gd name="T70" fmla="*/ 0 w 570"/>
                  <a:gd name="T71" fmla="*/ 121 h 127"/>
                  <a:gd name="T72" fmla="*/ 2 w 570"/>
                  <a:gd name="T73" fmla="*/ 125 h 127"/>
                  <a:gd name="T74" fmla="*/ 6 w 570"/>
                  <a:gd name="T75" fmla="*/ 127 h 127"/>
                  <a:gd name="T76" fmla="*/ 6 w 570"/>
                  <a:gd name="T77" fmla="*/ 127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570" h="127">
                    <a:moveTo>
                      <a:pt x="6" y="127"/>
                    </a:moveTo>
                    <a:lnTo>
                      <a:pt x="6" y="127"/>
                    </a:lnTo>
                    <a:lnTo>
                      <a:pt x="41" y="127"/>
                    </a:lnTo>
                    <a:lnTo>
                      <a:pt x="74" y="125"/>
                    </a:lnTo>
                    <a:lnTo>
                      <a:pt x="107" y="121"/>
                    </a:lnTo>
                    <a:lnTo>
                      <a:pt x="142" y="115"/>
                    </a:lnTo>
                    <a:lnTo>
                      <a:pt x="208" y="103"/>
                    </a:lnTo>
                    <a:lnTo>
                      <a:pt x="274" y="92"/>
                    </a:lnTo>
                    <a:lnTo>
                      <a:pt x="274" y="92"/>
                    </a:lnTo>
                    <a:lnTo>
                      <a:pt x="346" y="78"/>
                    </a:lnTo>
                    <a:lnTo>
                      <a:pt x="418" y="64"/>
                    </a:lnTo>
                    <a:lnTo>
                      <a:pt x="489" y="47"/>
                    </a:lnTo>
                    <a:lnTo>
                      <a:pt x="559" y="29"/>
                    </a:lnTo>
                    <a:lnTo>
                      <a:pt x="559" y="29"/>
                    </a:lnTo>
                    <a:lnTo>
                      <a:pt x="564" y="26"/>
                    </a:lnTo>
                    <a:lnTo>
                      <a:pt x="568" y="22"/>
                    </a:lnTo>
                    <a:lnTo>
                      <a:pt x="570" y="16"/>
                    </a:lnTo>
                    <a:lnTo>
                      <a:pt x="570" y="10"/>
                    </a:lnTo>
                    <a:lnTo>
                      <a:pt x="568" y="6"/>
                    </a:lnTo>
                    <a:lnTo>
                      <a:pt x="564" y="2"/>
                    </a:lnTo>
                    <a:lnTo>
                      <a:pt x="561" y="0"/>
                    </a:lnTo>
                    <a:lnTo>
                      <a:pt x="553" y="0"/>
                    </a:lnTo>
                    <a:lnTo>
                      <a:pt x="553" y="0"/>
                    </a:lnTo>
                    <a:lnTo>
                      <a:pt x="487" y="18"/>
                    </a:lnTo>
                    <a:lnTo>
                      <a:pt x="418" y="35"/>
                    </a:lnTo>
                    <a:lnTo>
                      <a:pt x="352" y="49"/>
                    </a:lnTo>
                    <a:lnTo>
                      <a:pt x="284" y="62"/>
                    </a:lnTo>
                    <a:lnTo>
                      <a:pt x="284" y="62"/>
                    </a:lnTo>
                    <a:lnTo>
                      <a:pt x="214" y="74"/>
                    </a:lnTo>
                    <a:lnTo>
                      <a:pt x="144" y="84"/>
                    </a:lnTo>
                    <a:lnTo>
                      <a:pt x="74" y="96"/>
                    </a:lnTo>
                    <a:lnTo>
                      <a:pt x="39" y="103"/>
                    </a:lnTo>
                    <a:lnTo>
                      <a:pt x="6" y="113"/>
                    </a:lnTo>
                    <a:lnTo>
                      <a:pt x="6" y="113"/>
                    </a:lnTo>
                    <a:lnTo>
                      <a:pt x="2" y="115"/>
                    </a:lnTo>
                    <a:lnTo>
                      <a:pt x="0" y="121"/>
                    </a:lnTo>
                    <a:lnTo>
                      <a:pt x="2" y="125"/>
                    </a:lnTo>
                    <a:lnTo>
                      <a:pt x="6" y="127"/>
                    </a:lnTo>
                    <a:lnTo>
                      <a:pt x="6" y="12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18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cxnSp>
          <p:nvCxnSpPr>
            <p:cNvPr id="127" name="直接连接符 126"/>
            <p:cNvCxnSpPr/>
            <p:nvPr/>
          </p:nvCxnSpPr>
          <p:spPr>
            <a:xfrm>
              <a:off x="6967" y="4647"/>
              <a:ext cx="7373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8" name="矩形 127"/>
            <p:cNvSpPr/>
            <p:nvPr/>
          </p:nvSpPr>
          <p:spPr>
            <a:xfrm>
              <a:off x="8717" y="3782"/>
              <a:ext cx="5622" cy="803"/>
            </a:xfrm>
            <a:prstGeom prst="rect">
              <a:avLst/>
            </a:prstGeom>
          </p:spPr>
          <p:txBody>
            <a:bodyPr wrap="square">
              <a:noAutofit/>
            </a:bodyPr>
            <a:lstStyle/>
            <a:p>
              <a:pPr algn="just">
                <a:defRPr/>
              </a:pPr>
              <a:r>
                <a:rPr lang="zh-CN" altLang="en-US" sz="2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2. 被动免疫</a:t>
              </a:r>
              <a:endPara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52" name="文本框 165"/>
            <p:cNvSpPr txBox="1"/>
            <p:nvPr/>
          </p:nvSpPr>
          <p:spPr>
            <a:xfrm>
              <a:off x="6967" y="4853"/>
              <a:ext cx="7373" cy="410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  <a:defRPr/>
              </a:pPr>
              <a:r>
                <a:rPr lang="zh-CN" altLang="en-US" kern="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Arial" panose="020B0604020202020204" pitchFamily="34" charset="0"/>
                </a:rPr>
                <a:t>未接受主动免疫的易感者在接触传染病后，可给予相应的抗体，而立即获得免疫力。由于抗体留在机体中的时间短暂（一般约3 周），故主要用于应急预防。例如，给未注射麻疹疫苗的麻疹易感儿注射丙种球蛋白以预防麻疹；受伤时注射破伤风抗毒素以预防破伤风。</a:t>
              </a:r>
              <a:endParaRPr lang="zh-CN" altLang="en-US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296545" y="307340"/>
            <a:ext cx="11490325" cy="539750"/>
            <a:chOff x="467" y="409"/>
            <a:chExt cx="18095" cy="850"/>
          </a:xfrm>
        </p:grpSpPr>
        <p:sp>
          <p:nvSpPr>
            <p:cNvPr id="17" name="文本框 16"/>
            <p:cNvSpPr txBox="1"/>
            <p:nvPr/>
          </p:nvSpPr>
          <p:spPr>
            <a:xfrm>
              <a:off x="2122" y="409"/>
              <a:ext cx="16441" cy="850"/>
            </a:xfrm>
            <a:prstGeom prst="rect">
              <a:avLst/>
            </a:prstGeom>
            <a:noFill/>
          </p:spPr>
          <p:txBody>
            <a:bodyPr wrap="square" rtlCol="0" anchor="ctr" anchorCtr="0">
              <a:noAutofit/>
            </a:bodyPr>
            <a:p>
              <a:pPr>
                <a:lnSpc>
                  <a:spcPct val="100000"/>
                </a:lnSpc>
              </a:pPr>
              <a:r>
                <a:rPr lang="zh-CN" altLang="en-US" sz="2400">
                  <a:solidFill>
                    <a:srgbClr val="FF7F7F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（三）保护易感人群</a:t>
              </a:r>
              <a:endParaRPr lang="zh-CN" altLang="en-US" sz="2400">
                <a:solidFill>
                  <a:srgbClr val="FF7F7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  <p:grpSp>
          <p:nvGrpSpPr>
            <p:cNvPr id="19" name="组合 18"/>
            <p:cNvGrpSpPr/>
            <p:nvPr/>
          </p:nvGrpSpPr>
          <p:grpSpPr>
            <a:xfrm>
              <a:off x="467" y="494"/>
              <a:ext cx="1416" cy="680"/>
              <a:chOff x="467" y="579"/>
              <a:chExt cx="1416" cy="680"/>
            </a:xfrm>
          </p:grpSpPr>
          <p:sp>
            <p:nvSpPr>
              <p:cNvPr id="20" name="对角圆角矩形 19"/>
              <p:cNvSpPr/>
              <p:nvPr/>
            </p:nvSpPr>
            <p:spPr>
              <a:xfrm>
                <a:off x="467" y="579"/>
                <a:ext cx="1417" cy="680"/>
              </a:xfrm>
              <a:prstGeom prst="round2DiagRect">
                <a:avLst>
                  <a:gd name="adj1" fmla="val 50000"/>
                  <a:gd name="adj2" fmla="val 0"/>
                </a:avLst>
              </a:prstGeom>
              <a:solidFill>
                <a:srgbClr val="FF7F7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1718" tIns="30858" rIns="61718" bIns="30858" numCol="1" spcCol="0" rtlCol="0" fromWordArt="0" anchor="ctr" anchorCtr="0" forceAA="0" compatLnSpc="1">
                <a:noAutofit/>
              </a:bodyPr>
              <a:p>
                <a:pPr algn="ctr"/>
                <a:endParaRPr lang="zh-CN" altLang="en-US" sz="2025" b="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pic>
            <p:nvPicPr>
              <p:cNvPr id="21" name="图片 20"/>
              <p:cNvPicPr/>
              <p:nvPr/>
            </p:nvPicPr>
            <p:blipFill>
              <a:blip r:embed="rId1" cstate="print">
                <a:biLevel thresh="25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92" y="692"/>
                <a:ext cx="567" cy="454"/>
              </a:xfrm>
              <a:prstGeom prst="rect">
                <a:avLst/>
              </a:prstGeom>
            </p:spPr>
          </p:pic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9" advTm="2293">
        <p:comb/>
      </p:transition>
    </mc:Choice>
    <mc:Fallback>
      <p:transition advTm="2293">
        <p:comb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75665" y="1142365"/>
            <a:ext cx="10440000" cy="1337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82600" algn="just" fontAlgn="auto">
              <a:lnSpc>
                <a:spcPct val="150000"/>
              </a:lnSpc>
              <a:spcAft>
                <a:spcPts val="0"/>
              </a:spcAft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488862714"/>
                </a:ext>
              </a:extLst>
            </a:pPr>
            <a:r>
              <a:rPr spc="10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Microsoft YaHei" panose="020B0503020204020204" charset="-122"/>
                <a:ea typeface="微软雅黑" panose="020B0503020204020204" charset="-122"/>
                <a:cs typeface="+mn-ea"/>
              </a:rPr>
              <a:t>儿童计划免疫（简称“计划免疫”）是根据儿童的免疫特点和传染病发生情况制定的免疫程序，是科学地规划和严格实施对所有婴幼儿进行基础免疫及随后适时“加强”，以保证儿童获得可靠的免疫。</a:t>
            </a:r>
            <a:endParaRPr spc="100" dirty="0">
              <a:solidFill>
                <a:schemeClr val="tx1">
                  <a:lumMod val="85000"/>
                  <a:lumOff val="15000"/>
                </a:schemeClr>
              </a:solidFill>
              <a:uFillTx/>
              <a:latin typeface="Microsoft YaHei" panose="020B0503020204020204" charset="-122"/>
              <a:ea typeface="微软雅黑" panose="020B0503020204020204" charset="-122"/>
              <a:cs typeface="+mn-ea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296545" y="259715"/>
            <a:ext cx="11490325" cy="539750"/>
            <a:chOff x="467" y="409"/>
            <a:chExt cx="18095" cy="850"/>
          </a:xfrm>
        </p:grpSpPr>
        <p:sp>
          <p:nvSpPr>
            <p:cNvPr id="23" name="文本框 22"/>
            <p:cNvSpPr txBox="1"/>
            <p:nvPr/>
          </p:nvSpPr>
          <p:spPr>
            <a:xfrm>
              <a:off x="2122" y="409"/>
              <a:ext cx="16441" cy="850"/>
            </a:xfrm>
            <a:prstGeom prst="rect">
              <a:avLst/>
            </a:prstGeom>
            <a:noFill/>
          </p:spPr>
          <p:txBody>
            <a:bodyPr wrap="square" rtlCol="0" anchor="ctr" anchorCtr="0">
              <a:noAutofit/>
            </a:bodyPr>
            <a:p>
              <a:pPr>
                <a:lnSpc>
                  <a:spcPct val="100000"/>
                </a:lnSpc>
              </a:pPr>
              <a:r>
                <a:rPr lang="zh-CN" altLang="en-US" sz="2400">
                  <a:solidFill>
                    <a:srgbClr val="FF7F7F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二、计划免疫</a:t>
              </a:r>
              <a:endParaRPr lang="zh-CN" altLang="en-US" sz="2400">
                <a:solidFill>
                  <a:srgbClr val="FF7F7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467" y="494"/>
              <a:ext cx="1416" cy="680"/>
              <a:chOff x="467" y="579"/>
              <a:chExt cx="1416" cy="680"/>
            </a:xfrm>
          </p:grpSpPr>
          <p:sp>
            <p:nvSpPr>
              <p:cNvPr id="7" name="对角圆角矩形 6"/>
              <p:cNvSpPr/>
              <p:nvPr/>
            </p:nvSpPr>
            <p:spPr>
              <a:xfrm>
                <a:off x="467" y="579"/>
                <a:ext cx="1417" cy="680"/>
              </a:xfrm>
              <a:prstGeom prst="round2DiagRect">
                <a:avLst>
                  <a:gd name="adj1" fmla="val 50000"/>
                  <a:gd name="adj2" fmla="val 0"/>
                </a:avLst>
              </a:prstGeom>
              <a:solidFill>
                <a:srgbClr val="FF7F7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1718" tIns="30858" rIns="61718" bIns="30858" numCol="1" spcCol="0" rtlCol="0" fromWordArt="0" anchor="ctr" anchorCtr="0" forceAA="0" compatLnSpc="1">
                <a:noAutofit/>
              </a:bodyPr>
              <a:p>
                <a:pPr algn="ctr"/>
                <a:endParaRPr lang="zh-CN" altLang="en-US" sz="2025" b="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pic>
            <p:nvPicPr>
              <p:cNvPr id="8" name="图片 7"/>
              <p:cNvPicPr/>
              <p:nvPr/>
            </p:nvPicPr>
            <p:blipFill>
              <a:blip r:embed="rId1" cstate="print">
                <a:biLevel thresh="25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92" y="692"/>
                <a:ext cx="567" cy="454"/>
              </a:xfrm>
              <a:prstGeom prst="rect">
                <a:avLst/>
              </a:prstGeom>
            </p:spPr>
          </p:pic>
        </p:grpSp>
      </p:grpSp>
      <p:sp>
        <p:nvSpPr>
          <p:cNvPr id="5" name="矩形 4"/>
          <p:cNvSpPr/>
          <p:nvPr/>
        </p:nvSpPr>
        <p:spPr>
          <a:xfrm>
            <a:off x="869950" y="3522345"/>
            <a:ext cx="10440000" cy="2999740"/>
          </a:xfrm>
          <a:prstGeom prst="rect">
            <a:avLst/>
          </a:prstGeom>
        </p:spPr>
        <p:txBody>
          <a:bodyPr wrap="square">
            <a:spAutoFit/>
          </a:bodyPr>
          <a:p>
            <a:pPr indent="457200" algn="just" fontAlgn="auto">
              <a:lnSpc>
                <a:spcPct val="150000"/>
              </a:lnSpc>
              <a:spcAft>
                <a:spcPts val="0"/>
              </a:spcAft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b="1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 Bold" panose="020B0503020204020204" charset="-122"/>
                <a:ea typeface="Microsoft YaHei Bold" panose="020B0503020204020204" charset="-122"/>
                <a:cs typeface="Microsoft YaHei Bold" panose="020B0503020204020204" charset="-122"/>
              </a:rPr>
              <a:t>1. 主动免疫制</a:t>
            </a:r>
            <a:endParaRPr b="1" dirty="0">
              <a:solidFill>
                <a:schemeClr val="tx1">
                  <a:lumMod val="85000"/>
                  <a:lumOff val="15000"/>
                </a:schemeClr>
              </a:solidFill>
              <a:latin typeface="Microsoft YaHei Bold" panose="020B0503020204020204" charset="-122"/>
              <a:ea typeface="Microsoft YaHei Bold" panose="020B0503020204020204" charset="-122"/>
              <a:cs typeface="Microsoft YaHei Bold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spcAft>
                <a:spcPts val="0"/>
              </a:spcAft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（1）菌苗：用细菌菌体制成，包括死菌苗和活菌苗。</a:t>
            </a:r>
            <a:endParaRPr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  <a:p>
            <a:pPr indent="457200" algn="just" fontAlgn="auto">
              <a:lnSpc>
                <a:spcPct val="150000"/>
              </a:lnSpc>
              <a:spcAft>
                <a:spcPts val="0"/>
              </a:spcAft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（2）疫苗：用病毒或立克次体接种于动物、鸡胚或组织中培养，经处理后形成。有灭活疫苗，如乙型脑炎和狂犬病疫苗等，以及减毒活疫苗，如脊髓灰质炎和麻疹疫苗。</a:t>
            </a:r>
            <a:endParaRPr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  <a:p>
            <a:pPr indent="457200" algn="just" fontAlgn="auto">
              <a:lnSpc>
                <a:spcPct val="150000"/>
              </a:lnSpc>
              <a:spcAft>
                <a:spcPts val="0"/>
              </a:spcAft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（3）类毒素：用细菌产生的外毒素加入甲醛，使其变成无毒性而仍有免疫性的制剂，如破伤风和白喉类毒素等。</a:t>
            </a:r>
            <a:endParaRPr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  <a:p>
            <a:pPr indent="457200" algn="just" fontAlgn="auto">
              <a:lnSpc>
                <a:spcPct val="150000"/>
              </a:lnSpc>
              <a:spcAft>
                <a:spcPts val="0"/>
              </a:spcAft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b="1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 Bold" panose="020B0503020204020204" charset="-122"/>
                <a:ea typeface="Microsoft YaHei Bold" panose="020B0503020204020204" charset="-122"/>
                <a:cs typeface="Microsoft YaHei Bold" panose="020B0503020204020204" charset="-122"/>
              </a:rPr>
              <a:t>2. 被动免疫制剂</a:t>
            </a:r>
            <a:r>
              <a:rPr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　常用的有免疫球蛋白等。</a:t>
            </a:r>
            <a:endParaRPr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869950" y="2786380"/>
            <a:ext cx="7602220" cy="539750"/>
            <a:chOff x="1379" y="2136"/>
            <a:chExt cx="11972" cy="850"/>
          </a:xfrm>
        </p:grpSpPr>
        <p:sp>
          <p:nvSpPr>
            <p:cNvPr id="11" name="矩形 10"/>
            <p:cNvSpPr/>
            <p:nvPr/>
          </p:nvSpPr>
          <p:spPr>
            <a:xfrm>
              <a:off x="2229" y="2235"/>
              <a:ext cx="11122" cy="751"/>
            </a:xfrm>
            <a:prstGeom prst="rect">
              <a:avLst/>
            </a:prstGeom>
          </p:spPr>
          <p:txBody>
            <a:bodyPr wrap="square" anchor="ctr" anchorCtr="0">
              <a:noAutofit/>
            </a:bodyPr>
            <a:p>
              <a:r>
                <a:rPr lang="zh-CN" altLang="en-US" sz="2000" b="1">
                  <a:solidFill>
                    <a:srgbClr val="FF7F7F"/>
                  </a:solidFill>
                  <a:latin typeface="微软雅黑" panose="020B0503020204020204" charset="-122"/>
                  <a:ea typeface="微软雅黑" panose="020B0503020204020204" charset="-122"/>
                </a:rPr>
                <a:t>（一）疫苗种类</a:t>
              </a:r>
              <a:endParaRPr lang="zh-CN" altLang="en-US" sz="2000" b="1">
                <a:solidFill>
                  <a:srgbClr val="FF7F7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pic>
          <p:nvPicPr>
            <p:cNvPr id="12" name="图片 11" descr="3b32313534373033343be8af95e58982"/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379" y="2136"/>
              <a:ext cx="850" cy="850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9" advTm="5102">
        <p:comb/>
      </p:transition>
    </mc:Choice>
    <mc:Fallback>
      <p:transition advTm="5102">
        <p:comb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7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69950" y="1994535"/>
            <a:ext cx="10440000" cy="506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82600" algn="just" fontAlgn="auto">
              <a:lnSpc>
                <a:spcPct val="150000"/>
              </a:lnSpc>
              <a:spcAft>
                <a:spcPts val="0"/>
              </a:spcAft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488862714"/>
                </a:ext>
              </a:extLst>
            </a:pPr>
            <a:r>
              <a:rPr spc="10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Microsoft YaHei" panose="020B0503020204020204" charset="-122"/>
                <a:ea typeface="微软雅黑" panose="020B0503020204020204" charset="-122"/>
                <a:cs typeface="+mn-ea"/>
              </a:rPr>
              <a:t>中华人民共和国境内的任何人均应按照规定接受预防接种。儿童计划免疫程序见表 4-1。</a:t>
            </a:r>
            <a:endParaRPr spc="100" dirty="0">
              <a:solidFill>
                <a:schemeClr val="tx1">
                  <a:lumMod val="85000"/>
                  <a:lumOff val="15000"/>
                </a:schemeClr>
              </a:solidFill>
              <a:uFillTx/>
              <a:latin typeface="Microsoft YaHei" panose="020B0503020204020204" charset="-122"/>
              <a:ea typeface="微软雅黑" panose="020B0503020204020204" charset="-122"/>
              <a:cs typeface="+mn-ea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296545" y="259715"/>
            <a:ext cx="11490325" cy="539750"/>
            <a:chOff x="467" y="409"/>
            <a:chExt cx="18095" cy="850"/>
          </a:xfrm>
        </p:grpSpPr>
        <p:sp>
          <p:nvSpPr>
            <p:cNvPr id="23" name="文本框 22"/>
            <p:cNvSpPr txBox="1"/>
            <p:nvPr/>
          </p:nvSpPr>
          <p:spPr>
            <a:xfrm>
              <a:off x="2122" y="409"/>
              <a:ext cx="16441" cy="850"/>
            </a:xfrm>
            <a:prstGeom prst="rect">
              <a:avLst/>
            </a:prstGeom>
            <a:noFill/>
          </p:spPr>
          <p:txBody>
            <a:bodyPr wrap="square" rtlCol="0" anchor="ctr" anchorCtr="0">
              <a:noAutofit/>
            </a:bodyPr>
            <a:p>
              <a:pPr>
                <a:lnSpc>
                  <a:spcPct val="100000"/>
                </a:lnSpc>
              </a:pPr>
              <a:r>
                <a:rPr lang="zh-CN" altLang="en-US" sz="2400">
                  <a:solidFill>
                    <a:srgbClr val="FF7F7F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二、计划免疫</a:t>
              </a:r>
              <a:endParaRPr lang="zh-CN" altLang="en-US" sz="2400">
                <a:solidFill>
                  <a:srgbClr val="FF7F7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467" y="494"/>
              <a:ext cx="1416" cy="680"/>
              <a:chOff x="467" y="579"/>
              <a:chExt cx="1416" cy="680"/>
            </a:xfrm>
          </p:grpSpPr>
          <p:sp>
            <p:nvSpPr>
              <p:cNvPr id="7" name="对角圆角矩形 6"/>
              <p:cNvSpPr/>
              <p:nvPr/>
            </p:nvSpPr>
            <p:spPr>
              <a:xfrm>
                <a:off x="467" y="579"/>
                <a:ext cx="1417" cy="680"/>
              </a:xfrm>
              <a:prstGeom prst="round2DiagRect">
                <a:avLst>
                  <a:gd name="adj1" fmla="val 50000"/>
                  <a:gd name="adj2" fmla="val 0"/>
                </a:avLst>
              </a:prstGeom>
              <a:solidFill>
                <a:srgbClr val="FF7F7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1718" tIns="30858" rIns="61718" bIns="30858" numCol="1" spcCol="0" rtlCol="0" fromWordArt="0" anchor="ctr" anchorCtr="0" forceAA="0" compatLnSpc="1">
                <a:noAutofit/>
              </a:bodyPr>
              <a:p>
                <a:pPr algn="ctr"/>
                <a:endParaRPr lang="zh-CN" altLang="en-US" sz="2025" b="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pic>
            <p:nvPicPr>
              <p:cNvPr id="8" name="图片 7"/>
              <p:cNvPicPr/>
              <p:nvPr/>
            </p:nvPicPr>
            <p:blipFill>
              <a:blip r:embed="rId1" cstate="print">
                <a:biLevel thresh="25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92" y="692"/>
                <a:ext cx="567" cy="454"/>
              </a:xfrm>
              <a:prstGeom prst="rect">
                <a:avLst/>
              </a:prstGeom>
            </p:spPr>
          </p:pic>
        </p:grpSp>
      </p:grpSp>
      <p:grpSp>
        <p:nvGrpSpPr>
          <p:cNvPr id="3" name="组合 2"/>
          <p:cNvGrpSpPr/>
          <p:nvPr/>
        </p:nvGrpSpPr>
        <p:grpSpPr>
          <a:xfrm>
            <a:off x="869950" y="1258570"/>
            <a:ext cx="7602220" cy="539750"/>
            <a:chOff x="1379" y="2136"/>
            <a:chExt cx="11972" cy="850"/>
          </a:xfrm>
        </p:grpSpPr>
        <p:sp>
          <p:nvSpPr>
            <p:cNvPr id="18" name="矩形 17"/>
            <p:cNvSpPr/>
            <p:nvPr/>
          </p:nvSpPr>
          <p:spPr>
            <a:xfrm>
              <a:off x="2229" y="2235"/>
              <a:ext cx="11122" cy="751"/>
            </a:xfrm>
            <a:prstGeom prst="rect">
              <a:avLst/>
            </a:prstGeom>
          </p:spPr>
          <p:txBody>
            <a:bodyPr wrap="square" anchor="ctr" anchorCtr="0">
              <a:noAutofit/>
            </a:bodyPr>
            <a:lstStyle/>
            <a:p>
              <a:r>
                <a:rPr lang="zh-CN" altLang="en-US" sz="2000" b="1">
                  <a:solidFill>
                    <a:srgbClr val="FF7F7F"/>
                  </a:solidFill>
                  <a:latin typeface="微软雅黑" panose="020B0503020204020204" charset="-122"/>
                  <a:ea typeface="微软雅黑" panose="020B0503020204020204" charset="-122"/>
                </a:rPr>
                <a:t>（二）免疫程序</a:t>
              </a:r>
              <a:endParaRPr lang="zh-CN" altLang="en-US" sz="2000" b="1">
                <a:solidFill>
                  <a:srgbClr val="FF7F7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pic>
          <p:nvPicPr>
            <p:cNvPr id="4" name="图片 3" descr="3b32313534373033343be8af95e58982"/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379" y="2136"/>
              <a:ext cx="850" cy="850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9" advTm="5102">
        <p:comb/>
      </p:transition>
    </mc:Choice>
    <mc:Fallback>
      <p:transition advTm="5102">
        <p:comb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3464560" y="3243649"/>
            <a:ext cx="5262880" cy="706755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zh-CN" altLang="en-US" sz="4000" b="1">
                <a:solidFill>
                  <a:srgbClr val="FF7F7F"/>
                </a:solidFill>
                <a:latin typeface="微软雅黑" panose="020B0503020204020204" charset="-122"/>
                <a:ea typeface="微软雅黑" panose="020B0503020204020204" charset="-122"/>
              </a:rPr>
              <a:t>单元</a:t>
            </a:r>
            <a:r>
              <a:rPr lang="zh-CN" altLang="en-US" sz="4000" b="1">
                <a:solidFill>
                  <a:srgbClr val="FF7F7F"/>
                </a:solidFill>
                <a:latin typeface="微软雅黑" panose="020B0503020204020204" charset="-122"/>
                <a:ea typeface="微软雅黑" panose="020B0503020204020204" charset="-122"/>
              </a:rPr>
              <a:t>四　儿童身心保健</a:t>
            </a:r>
            <a:endParaRPr lang="zh-CN" altLang="en-US" sz="4000" b="1">
              <a:solidFill>
                <a:srgbClr val="FF7F7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5427069" y="2173333"/>
            <a:ext cx="1337863" cy="816800"/>
            <a:chOff x="7304087" y="2314113"/>
            <a:chExt cx="1001487" cy="611434"/>
          </a:xfrm>
        </p:grpSpPr>
        <p:sp>
          <p:nvSpPr>
            <p:cNvPr id="5" name="对角圆角矩形 4"/>
            <p:cNvSpPr/>
            <p:nvPr/>
          </p:nvSpPr>
          <p:spPr>
            <a:xfrm>
              <a:off x="7304087" y="2314113"/>
              <a:ext cx="1001487" cy="61143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FF7F7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1718" tIns="30858" rIns="61718" bIns="30858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2025" b="1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1" cstate="print">
              <a:biLevel thresh="2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70796" y="2436888"/>
              <a:ext cx="468069" cy="365885"/>
            </a:xfrm>
            <a:prstGeom prst="rect">
              <a:avLst/>
            </a:prstGeom>
          </p:spPr>
        </p:pic>
      </p:grpSp>
      <p:sp>
        <p:nvSpPr>
          <p:cNvPr id="3" name="文本框 2"/>
          <p:cNvSpPr txBox="1"/>
          <p:nvPr/>
        </p:nvSpPr>
        <p:spPr>
          <a:xfrm>
            <a:off x="1728470" y="4207510"/>
            <a:ext cx="873506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儿童保健（child health care）属于预防医学范畴，研究小儿的生长发育规律及影响因素，</a:t>
            </a:r>
            <a:endParaRPr lang="zh-CN" sz="16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ea"/>
            </a:endParaRPr>
          </a:p>
          <a:p>
            <a:pPr lvl="0" algn="ctr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从而采取有效预防措施，保证和促进儿童身心健康成长。</a:t>
            </a:r>
            <a:endParaRPr lang="zh-CN" sz="16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9" advTm="2762">
        <p:comb/>
      </p:transition>
    </mc:Choice>
    <mc:Fallback>
      <p:transition advTm="2762">
        <p:comb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453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453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3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26085" y="900430"/>
            <a:ext cx="11339830" cy="5667375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indent="431800" algn="just" fontAlgn="auto">
              <a:lnSpc>
                <a:spcPct val="150000"/>
              </a:lnSpc>
              <a:spcAft>
                <a:spcPts val="0"/>
              </a:spcAft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2036942933"/>
                </a:ext>
              </a:extLst>
            </a:pPr>
            <a:r>
              <a:rPr sz="1600" b="1" spc="100" dirty="0">
                <a:solidFill>
                  <a:srgbClr val="FF7F7F"/>
                </a:solidFill>
                <a:uFillTx/>
                <a:latin typeface="Microsoft YaHei" panose="020B0503020204020204" charset="-122"/>
                <a:ea typeface="微软雅黑" panose="020B0503020204020204" charset="-122"/>
                <a:cs typeface="+mn-ea"/>
              </a:rPr>
              <a:t>1. 操作步骤</a:t>
            </a:r>
            <a:endParaRPr sz="1600" spc="100" dirty="0">
              <a:solidFill>
                <a:schemeClr val="tx1">
                  <a:lumMod val="85000"/>
                  <a:lumOff val="15000"/>
                </a:schemeClr>
              </a:solidFill>
              <a:uFillTx/>
              <a:latin typeface="Microsoft YaHei" panose="020B0503020204020204" charset="-122"/>
              <a:ea typeface="微软雅黑" panose="020B0503020204020204" charset="-122"/>
              <a:cs typeface="+mn-ea"/>
            </a:endParaRPr>
          </a:p>
          <a:p>
            <a:pPr indent="431800" algn="just" fontAlgn="auto">
              <a:lnSpc>
                <a:spcPct val="150000"/>
              </a:lnSpc>
              <a:spcAft>
                <a:spcPts val="0"/>
              </a:spcAft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2036942933"/>
                </a:ext>
              </a:extLst>
            </a:pPr>
            <a:r>
              <a:rPr sz="1600" spc="10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Microsoft YaHei" panose="020B0503020204020204" charset="-122"/>
                <a:ea typeface="微软雅黑" panose="020B0503020204020204" charset="-122"/>
                <a:cs typeface="+mn-ea"/>
              </a:rPr>
              <a:t>（1）环境准备：接种场所应光线明亮，空气流通，冬季室内应温暖。接种用品及急救用品摆放有序。</a:t>
            </a:r>
            <a:endParaRPr sz="1600" spc="100" dirty="0">
              <a:solidFill>
                <a:schemeClr val="tx1">
                  <a:lumMod val="85000"/>
                  <a:lumOff val="15000"/>
                </a:schemeClr>
              </a:solidFill>
              <a:uFillTx/>
              <a:latin typeface="Microsoft YaHei" panose="020B0503020204020204" charset="-122"/>
              <a:ea typeface="微软雅黑" panose="020B0503020204020204" charset="-122"/>
              <a:cs typeface="+mn-ea"/>
            </a:endParaRPr>
          </a:p>
          <a:p>
            <a:pPr indent="431800" algn="just" fontAlgn="auto">
              <a:lnSpc>
                <a:spcPct val="150000"/>
              </a:lnSpc>
              <a:spcAft>
                <a:spcPts val="0"/>
              </a:spcAft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2036942933"/>
                </a:ext>
              </a:extLst>
            </a:pPr>
            <a:r>
              <a:rPr sz="1600" spc="10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Microsoft YaHei" panose="020B0503020204020204" charset="-122"/>
                <a:ea typeface="微软雅黑" panose="020B0503020204020204" charset="-122"/>
                <a:cs typeface="+mn-ea"/>
              </a:rPr>
              <a:t>（2）制品准备：检查生物制品标签，包括名称、批号、有效期及生产单位，并做好登记；检查安瓿有无裂痕，药液有无发霉、异物、凝块、变色或冻结等；按照规定方法稀释、溶解、摇匀后使用。</a:t>
            </a:r>
            <a:endParaRPr sz="1600" spc="100" dirty="0">
              <a:solidFill>
                <a:schemeClr val="tx1">
                  <a:lumMod val="85000"/>
                  <a:lumOff val="15000"/>
                </a:schemeClr>
              </a:solidFill>
              <a:uFillTx/>
              <a:latin typeface="Microsoft YaHei" panose="020B0503020204020204" charset="-122"/>
              <a:ea typeface="微软雅黑" panose="020B0503020204020204" charset="-122"/>
              <a:cs typeface="+mn-ea"/>
            </a:endParaRPr>
          </a:p>
          <a:p>
            <a:pPr indent="431800" algn="just" fontAlgn="auto">
              <a:lnSpc>
                <a:spcPct val="150000"/>
              </a:lnSpc>
              <a:spcAft>
                <a:spcPts val="0"/>
              </a:spcAft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2036942933"/>
                </a:ext>
              </a:extLst>
            </a:pPr>
            <a:r>
              <a:rPr sz="1600" spc="10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Microsoft YaHei" panose="020B0503020204020204" charset="-122"/>
                <a:ea typeface="微软雅黑" panose="020B0503020204020204" charset="-122"/>
                <a:cs typeface="+mn-ea"/>
              </a:rPr>
              <a:t>（3）心理准备：做好解释、宣传工作，消除紧张、恐惧心理，争取家长和儿童的合作。接种最好在饭后进行，以免晕针。</a:t>
            </a:r>
            <a:endParaRPr sz="1600" spc="100" dirty="0">
              <a:solidFill>
                <a:schemeClr val="tx1">
                  <a:lumMod val="85000"/>
                  <a:lumOff val="15000"/>
                </a:schemeClr>
              </a:solidFill>
              <a:uFillTx/>
              <a:latin typeface="Microsoft YaHei" panose="020B0503020204020204" charset="-122"/>
              <a:ea typeface="微软雅黑" panose="020B0503020204020204" charset="-122"/>
              <a:cs typeface="+mn-ea"/>
            </a:endParaRPr>
          </a:p>
          <a:p>
            <a:pPr indent="431800" algn="just" fontAlgn="auto">
              <a:lnSpc>
                <a:spcPct val="150000"/>
              </a:lnSpc>
              <a:spcAft>
                <a:spcPts val="0"/>
              </a:spcAft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2036942933"/>
                </a:ext>
              </a:extLst>
            </a:pPr>
            <a:r>
              <a:rPr sz="1600" spc="10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Microsoft YaHei" panose="020B0503020204020204" charset="-122"/>
                <a:ea typeface="微软雅黑" panose="020B0503020204020204" charset="-122"/>
                <a:cs typeface="+mn-ea"/>
              </a:rPr>
              <a:t>（4）严格查对：仔细核对儿童姓名、年龄及疫苗名称；严格执行规定的接种剂量和途径；注意预防接种的次数，按使用说明完成全程和加强免疫；按各种制品要求的间隔时间接种，一般接种活疫苗后需间隔 4 周，接种死疫苗后需间隔 2 周，再接种其他活或死疫苗。</a:t>
            </a:r>
            <a:endParaRPr sz="1600" spc="100" dirty="0">
              <a:solidFill>
                <a:schemeClr val="tx1">
                  <a:lumMod val="85000"/>
                  <a:lumOff val="15000"/>
                </a:schemeClr>
              </a:solidFill>
              <a:uFillTx/>
              <a:latin typeface="Microsoft YaHei" panose="020B0503020204020204" charset="-122"/>
              <a:ea typeface="微软雅黑" panose="020B0503020204020204" charset="-122"/>
              <a:cs typeface="+mn-ea"/>
            </a:endParaRPr>
          </a:p>
          <a:p>
            <a:pPr indent="431800" algn="just" fontAlgn="auto">
              <a:lnSpc>
                <a:spcPct val="150000"/>
              </a:lnSpc>
              <a:spcAft>
                <a:spcPts val="0"/>
              </a:spcAft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2036942933"/>
                </a:ext>
              </a:extLst>
            </a:pPr>
            <a:r>
              <a:rPr sz="1600" spc="10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Microsoft YaHei" panose="020B0503020204020204" charset="-122"/>
                <a:ea typeface="微软雅黑" panose="020B0503020204020204" charset="-122"/>
                <a:cs typeface="+mn-ea"/>
              </a:rPr>
              <a:t>（5）无菌操作：用 2% 碘酊及 75% 乙醇或 0.5% 碘伏消毒皮肤，待干后注射；接种活疫苗、菌苗时，只用 75% 乙醇消毒，因活疫苗、菌苗易被碘酊杀死，影响接种效果。要做到使用无菌注射器 1 人 1 针 1 管；抽吸后安瓿内如有剩余药液，需用无菌干纱布覆盖安瓿口，在空气中放置不超过 2 小时；接种后剩余药液应废弃，活菌苗应烧毁。</a:t>
            </a:r>
            <a:endParaRPr sz="1600" spc="100" dirty="0">
              <a:solidFill>
                <a:schemeClr val="tx1">
                  <a:lumMod val="85000"/>
                  <a:lumOff val="15000"/>
                </a:schemeClr>
              </a:solidFill>
              <a:uFillTx/>
              <a:latin typeface="Microsoft YaHei" panose="020B0503020204020204" charset="-122"/>
              <a:ea typeface="微软雅黑" panose="020B0503020204020204" charset="-122"/>
              <a:cs typeface="+mn-ea"/>
            </a:endParaRPr>
          </a:p>
          <a:p>
            <a:pPr indent="431800" algn="just" fontAlgn="auto">
              <a:lnSpc>
                <a:spcPct val="150000"/>
              </a:lnSpc>
              <a:spcAft>
                <a:spcPts val="0"/>
              </a:spcAft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2036942933"/>
                </a:ext>
              </a:extLst>
            </a:pPr>
            <a:r>
              <a:rPr sz="1600" spc="10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Microsoft YaHei" panose="020B0503020204020204" charset="-122"/>
                <a:ea typeface="微软雅黑" panose="020B0503020204020204" charset="-122"/>
                <a:cs typeface="+mn-ea"/>
              </a:rPr>
              <a:t>（6）及时记录：保证接种及时、全程足量，避免重种、漏种，未接种者须注明原因，必要时进行补种。</a:t>
            </a:r>
            <a:endParaRPr sz="1600" spc="100" dirty="0">
              <a:solidFill>
                <a:schemeClr val="tx1">
                  <a:lumMod val="85000"/>
                  <a:lumOff val="15000"/>
                </a:schemeClr>
              </a:solidFill>
              <a:uFillTx/>
              <a:latin typeface="Microsoft YaHei" panose="020B0503020204020204" charset="-122"/>
              <a:ea typeface="微软雅黑" panose="020B0503020204020204" charset="-122"/>
              <a:cs typeface="+mn-ea"/>
            </a:endParaRPr>
          </a:p>
          <a:p>
            <a:pPr indent="431800" algn="just" fontAlgn="auto">
              <a:lnSpc>
                <a:spcPct val="150000"/>
              </a:lnSpc>
              <a:spcAft>
                <a:spcPts val="0"/>
              </a:spcAft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2036942933"/>
                </a:ext>
              </a:extLst>
            </a:pPr>
            <a:r>
              <a:rPr sz="1600" spc="10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Microsoft YaHei" panose="020B0503020204020204" charset="-122"/>
                <a:ea typeface="微软雅黑" panose="020B0503020204020204" charset="-122"/>
                <a:cs typeface="+mn-ea"/>
              </a:rPr>
              <a:t>（7）交代接种后的注意事项。</a:t>
            </a:r>
            <a:endParaRPr sz="1600" spc="100" dirty="0">
              <a:solidFill>
                <a:schemeClr val="tx1">
                  <a:lumMod val="85000"/>
                  <a:lumOff val="15000"/>
                </a:schemeClr>
              </a:solidFill>
              <a:uFillTx/>
              <a:latin typeface="Microsoft YaHei" panose="020B0503020204020204" charset="-122"/>
              <a:ea typeface="微软雅黑" panose="020B0503020204020204" charset="-122"/>
              <a:cs typeface="+mn-ea"/>
            </a:endParaRPr>
          </a:p>
          <a:p>
            <a:pPr indent="431800" algn="just" fontAlgn="auto">
              <a:lnSpc>
                <a:spcPct val="150000"/>
              </a:lnSpc>
              <a:spcAft>
                <a:spcPts val="0"/>
              </a:spcAft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2036942933"/>
                </a:ext>
              </a:extLst>
            </a:pPr>
            <a:r>
              <a:rPr sz="1600" spc="10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Microsoft YaHei" panose="020B0503020204020204" charset="-122"/>
                <a:ea typeface="微软雅黑" panose="020B0503020204020204" charset="-122"/>
                <a:cs typeface="+mn-ea"/>
              </a:rPr>
              <a:t>（8）备好抢救药物和用物。</a:t>
            </a:r>
            <a:endParaRPr sz="1600" spc="100" dirty="0">
              <a:solidFill>
                <a:schemeClr val="tx1">
                  <a:lumMod val="85000"/>
                  <a:lumOff val="15000"/>
                </a:schemeClr>
              </a:solidFill>
              <a:uFillTx/>
              <a:latin typeface="Microsoft YaHei" panose="020B0503020204020204" charset="-122"/>
              <a:ea typeface="微软雅黑" panose="020B0503020204020204" charset="-122"/>
              <a:cs typeface="+mn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869950" y="243840"/>
            <a:ext cx="7602220" cy="539750"/>
            <a:chOff x="1379" y="2136"/>
            <a:chExt cx="11972" cy="850"/>
          </a:xfrm>
        </p:grpSpPr>
        <p:sp>
          <p:nvSpPr>
            <p:cNvPr id="18" name="矩形 17"/>
            <p:cNvSpPr/>
            <p:nvPr/>
          </p:nvSpPr>
          <p:spPr>
            <a:xfrm>
              <a:off x="2229" y="2235"/>
              <a:ext cx="11122" cy="751"/>
            </a:xfrm>
            <a:prstGeom prst="rect">
              <a:avLst/>
            </a:prstGeom>
          </p:spPr>
          <p:txBody>
            <a:bodyPr wrap="square" anchor="ctr" anchorCtr="0">
              <a:noAutofit/>
            </a:bodyPr>
            <a:lstStyle/>
            <a:p>
              <a:r>
                <a:rPr lang="zh-CN" altLang="en-US" sz="2000" b="1">
                  <a:solidFill>
                    <a:srgbClr val="FF7F7F"/>
                  </a:solidFill>
                  <a:latin typeface="微软雅黑" panose="020B0503020204020204" charset="-122"/>
                  <a:ea typeface="微软雅黑" panose="020B0503020204020204" charset="-122"/>
                </a:rPr>
                <a:t>（三）预防接种方法</a:t>
              </a:r>
              <a:endParaRPr lang="zh-CN" altLang="en-US" sz="2000" b="1">
                <a:solidFill>
                  <a:srgbClr val="FF7F7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pic>
          <p:nvPicPr>
            <p:cNvPr id="4" name="图片 3" descr="3b32313534373033343be8af95e58982"/>
            <p:cNvPicPr>
              <a:picLocks noChangeAspect="1"/>
            </p:cNvPicPr>
            <p:nvPr/>
          </p:nvPicPr>
          <p:blipFill>
            <a:blip r:embed="rId1"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1379" y="2136"/>
              <a:ext cx="850" cy="850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9" advTm="5102">
        <p:comb/>
      </p:transition>
    </mc:Choice>
    <mc:Fallback>
      <p:transition advTm="5102">
        <p:comb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26085" y="900430"/>
            <a:ext cx="11339830" cy="5667375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indent="482600" algn="just" fontAlgn="auto">
              <a:lnSpc>
                <a:spcPct val="150000"/>
              </a:lnSpc>
              <a:spcAft>
                <a:spcPts val="0"/>
              </a:spcAft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488862714"/>
                </a:ext>
              </a:extLst>
            </a:pPr>
            <a:r>
              <a:rPr b="1" spc="100" dirty="0">
                <a:solidFill>
                  <a:srgbClr val="FF7F7F"/>
                </a:solidFill>
                <a:uFillTx/>
                <a:latin typeface="Microsoft YaHei" panose="020B0503020204020204" charset="-122"/>
                <a:ea typeface="微软雅黑" panose="020B0503020204020204" charset="-122"/>
                <a:cs typeface="+mn-ea"/>
              </a:rPr>
              <a:t>2.掌握禁忌证</a:t>
            </a:r>
            <a:r>
              <a:rPr spc="10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Microsoft YaHei" panose="020B0503020204020204" charset="-122"/>
                <a:ea typeface="微软雅黑" panose="020B0503020204020204" charset="-122"/>
                <a:cs typeface="+mn-ea"/>
              </a:rPr>
              <a:t>　每种预防接种都有严格的接种对象及禁忌证，接种前须认真询问病史、传染病接触史，必要时先做体格检查。患有自身免疫性疾病，免疫缺陷者；有明确过敏史者禁止接种白喉类毒素、破伤风类毒素、麻疹疫苗（特别是鸡蛋过敏者）、脊髓灰质炎糖丸疫苗（牛奶或奶制品过敏）、乙肝疫苗（酵母过敏或疫苗中任何成分过敏）；患有结核病、急性传染病、肾炎、心脏病、湿疹及其他皮肤病者不予接种卡介苗；在接受免疫抑制剂治疗（如放射治疗、糖皮质激素、抗代谢药物和细胞毒性药物）期间，患有发热、腹泻和急性传染病期间，忌服脊髓灰质炎疫苗糖丸；因百日咳菌苗可产生神经系统严重并发症，故儿童及家庭成员患癫痫、神经系统疾病，有抽搐史者禁用百日咳菌苗；患有肝炎、急性传染病（包括有接触史而未过检疫期者），或其他严重疾病者不宜进行免疫接种。</a:t>
            </a:r>
            <a:endParaRPr spc="100" dirty="0">
              <a:solidFill>
                <a:schemeClr val="tx1">
                  <a:lumMod val="85000"/>
                  <a:lumOff val="15000"/>
                </a:schemeClr>
              </a:solidFill>
              <a:uFillTx/>
              <a:latin typeface="Microsoft YaHei" panose="020B0503020204020204" charset="-122"/>
              <a:ea typeface="微软雅黑" panose="020B0503020204020204" charset="-122"/>
              <a:cs typeface="+mn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869950" y="243840"/>
            <a:ext cx="7602220" cy="539750"/>
            <a:chOff x="1379" y="2136"/>
            <a:chExt cx="11972" cy="850"/>
          </a:xfrm>
        </p:grpSpPr>
        <p:sp>
          <p:nvSpPr>
            <p:cNvPr id="18" name="矩形 17"/>
            <p:cNvSpPr/>
            <p:nvPr/>
          </p:nvSpPr>
          <p:spPr>
            <a:xfrm>
              <a:off x="2229" y="2235"/>
              <a:ext cx="11122" cy="751"/>
            </a:xfrm>
            <a:prstGeom prst="rect">
              <a:avLst/>
            </a:prstGeom>
          </p:spPr>
          <p:txBody>
            <a:bodyPr wrap="square" anchor="ctr" anchorCtr="0">
              <a:noAutofit/>
            </a:bodyPr>
            <a:lstStyle/>
            <a:p>
              <a:r>
                <a:rPr lang="zh-CN" altLang="en-US" sz="2000" b="1">
                  <a:solidFill>
                    <a:srgbClr val="FF7F7F"/>
                  </a:solidFill>
                  <a:latin typeface="微软雅黑" panose="020B0503020204020204" charset="-122"/>
                  <a:ea typeface="微软雅黑" panose="020B0503020204020204" charset="-122"/>
                </a:rPr>
                <a:t>（三）预防接种方法</a:t>
              </a:r>
              <a:endParaRPr lang="zh-CN" altLang="en-US" sz="2000" b="1">
                <a:solidFill>
                  <a:srgbClr val="FF7F7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pic>
          <p:nvPicPr>
            <p:cNvPr id="4" name="图片 3" descr="3b32313534373033343be8af95e58982"/>
            <p:cNvPicPr>
              <a:picLocks noChangeAspect="1"/>
            </p:cNvPicPr>
            <p:nvPr/>
          </p:nvPicPr>
          <p:blipFill>
            <a:blip r:embed="rId1"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1379" y="2136"/>
              <a:ext cx="850" cy="850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9" advTm="5102">
        <p:comb/>
      </p:transition>
    </mc:Choice>
    <mc:Fallback>
      <p:transition advTm="5102">
        <p:comb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26085" y="900430"/>
            <a:ext cx="11339830" cy="5667375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indent="482600" algn="just" fontAlgn="auto">
              <a:lnSpc>
                <a:spcPct val="150000"/>
              </a:lnSpc>
              <a:spcAft>
                <a:spcPts val="0"/>
              </a:spcAft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488862714"/>
                </a:ext>
              </a:extLst>
            </a:pPr>
            <a:r>
              <a:rPr b="1" spc="100" dirty="0">
                <a:solidFill>
                  <a:srgbClr val="FF7F7F"/>
                </a:solidFill>
                <a:uFillTx/>
                <a:latin typeface="Microsoft YaHei" panose="020B0503020204020204" charset="-122"/>
                <a:ea typeface="微软雅黑" panose="020B0503020204020204" charset="-122"/>
                <a:cs typeface="+mn-ea"/>
              </a:rPr>
              <a:t>1. 一般反应（见表 4-1）</a:t>
            </a:r>
            <a:endParaRPr b="1" spc="100" dirty="0">
              <a:solidFill>
                <a:srgbClr val="FF7F7F"/>
              </a:solidFill>
              <a:uFillTx/>
              <a:latin typeface="Microsoft YaHei" panose="020B0503020204020204" charset="-122"/>
              <a:ea typeface="微软雅黑" panose="020B0503020204020204" charset="-122"/>
              <a:cs typeface="+mn-ea"/>
            </a:endParaRPr>
          </a:p>
          <a:p>
            <a:pPr indent="482600" algn="just" fontAlgn="auto">
              <a:lnSpc>
                <a:spcPct val="150000"/>
              </a:lnSpc>
              <a:spcAft>
                <a:spcPts val="0"/>
              </a:spcAft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488862714"/>
                </a:ext>
              </a:extLst>
            </a:pPr>
            <a:r>
              <a:rPr b="1" spc="100" dirty="0">
                <a:solidFill>
                  <a:srgbClr val="FF7F7F"/>
                </a:solidFill>
                <a:uFillTx/>
                <a:latin typeface="Microsoft YaHei" panose="020B0503020204020204" charset="-122"/>
                <a:ea typeface="微软雅黑" panose="020B0503020204020204" charset="-122"/>
                <a:cs typeface="+mn-ea"/>
              </a:rPr>
              <a:t>2. 异常反应</a:t>
            </a:r>
            <a:endParaRPr b="1" spc="100" dirty="0">
              <a:solidFill>
                <a:srgbClr val="FF7F7F"/>
              </a:solidFill>
              <a:uFillTx/>
              <a:latin typeface="Microsoft YaHei" panose="020B0503020204020204" charset="-122"/>
              <a:ea typeface="微软雅黑" panose="020B0503020204020204" charset="-122"/>
              <a:cs typeface="+mn-ea"/>
            </a:endParaRPr>
          </a:p>
          <a:p>
            <a:pPr indent="482600" algn="just" fontAlgn="auto">
              <a:lnSpc>
                <a:spcPct val="150000"/>
              </a:lnSpc>
              <a:spcAft>
                <a:spcPts val="0"/>
              </a:spcAft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488862714"/>
                </a:ext>
              </a:extLst>
            </a:pPr>
            <a:r>
              <a:rPr spc="100" dirty="0">
                <a:uFillTx/>
                <a:latin typeface="Microsoft YaHei" panose="020B0503020204020204" charset="-122"/>
                <a:ea typeface="微软雅黑" panose="020B0503020204020204" charset="-122"/>
                <a:cs typeface="+mn-ea"/>
              </a:rPr>
              <a:t>（1）过敏性休克：于注射免疫制剂后数秒钟或数分钟内发生。表现为烦躁不安、面色苍白、口周发绀、四肢湿冷、呼吸困难、脉细数、恶心呕吐、惊厥、大小便失禁甚至昏迷。如不及时抢救，可在短期内危及生命。此时让患儿平卧，头稍低，注意保暖，吸氧，并立即皮下注射1:1 000肾上腺素0.5～1mL，必要时可重复注射。病情稍稳定后，应尽快转至医院抢救。</a:t>
            </a:r>
            <a:endParaRPr spc="100" dirty="0">
              <a:uFillTx/>
              <a:latin typeface="Microsoft YaHei" panose="020B0503020204020204" charset="-122"/>
              <a:ea typeface="微软雅黑" panose="020B0503020204020204" charset="-122"/>
              <a:cs typeface="+mn-ea"/>
            </a:endParaRPr>
          </a:p>
          <a:p>
            <a:pPr indent="482600" algn="just" fontAlgn="auto">
              <a:lnSpc>
                <a:spcPct val="150000"/>
              </a:lnSpc>
              <a:spcAft>
                <a:spcPts val="0"/>
              </a:spcAft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488862714"/>
                </a:ext>
              </a:extLst>
            </a:pPr>
            <a:r>
              <a:rPr spc="100" dirty="0">
                <a:uFillTx/>
                <a:latin typeface="Microsoft YaHei" panose="020B0503020204020204" charset="-122"/>
                <a:ea typeface="微软雅黑" panose="020B0503020204020204" charset="-122"/>
                <a:cs typeface="+mn-ea"/>
              </a:rPr>
              <a:t>（2）晕针：是由于注射刺激引起反射性周围血管扩张所致的一过性脑缺血。儿童在空腹、疲劳、室内闷热、紧张或恐惧等情况下，于接种时或几分钟内出现头晕、心慌、面色苍白、出冷汗、手足冰凉、心跳加快等症状，重者心跳、呼吸减慢，血压下降，知觉丧失。此时应立即将患儿平卧，头稍低，保持安静，饮少量热开水或糖水，必要时可针刺人中、合谷穴，一般即可恢复正常。数分钟后不恢复正常者，皮下注射1:1 000肾上腺素，每次0.01～0.03mL/kg。</a:t>
            </a:r>
            <a:endParaRPr spc="100" dirty="0">
              <a:uFillTx/>
              <a:latin typeface="Microsoft YaHei" panose="020B0503020204020204" charset="-122"/>
              <a:ea typeface="微软雅黑" panose="020B0503020204020204" charset="-122"/>
              <a:cs typeface="+mn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869950" y="243840"/>
            <a:ext cx="7602220" cy="539750"/>
            <a:chOff x="1379" y="2136"/>
            <a:chExt cx="11972" cy="850"/>
          </a:xfrm>
        </p:grpSpPr>
        <p:sp>
          <p:nvSpPr>
            <p:cNvPr id="18" name="矩形 17"/>
            <p:cNvSpPr/>
            <p:nvPr/>
          </p:nvSpPr>
          <p:spPr>
            <a:xfrm>
              <a:off x="2229" y="2235"/>
              <a:ext cx="11122" cy="751"/>
            </a:xfrm>
            <a:prstGeom prst="rect">
              <a:avLst/>
            </a:prstGeom>
          </p:spPr>
          <p:txBody>
            <a:bodyPr wrap="square" anchor="ctr" anchorCtr="0">
              <a:noAutofit/>
            </a:bodyPr>
            <a:lstStyle/>
            <a:p>
              <a:r>
                <a:rPr lang="zh-CN" altLang="en-US" sz="2000" b="1">
                  <a:solidFill>
                    <a:srgbClr val="FF7F7F"/>
                  </a:solidFill>
                  <a:latin typeface="微软雅黑" panose="020B0503020204020204" charset="-122"/>
                  <a:ea typeface="微软雅黑" panose="020B0503020204020204" charset="-122"/>
                </a:rPr>
                <a:t>（四）预防接种的反应及处理</a:t>
              </a:r>
              <a:endParaRPr lang="zh-CN" altLang="en-US" sz="2000" b="1">
                <a:solidFill>
                  <a:srgbClr val="FF7F7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pic>
          <p:nvPicPr>
            <p:cNvPr id="4" name="图片 3" descr="3b32313534373033343be8af95e58982"/>
            <p:cNvPicPr>
              <a:picLocks noChangeAspect="1"/>
            </p:cNvPicPr>
            <p:nvPr/>
          </p:nvPicPr>
          <p:blipFill>
            <a:blip r:embed="rId1"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1379" y="2136"/>
              <a:ext cx="850" cy="850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9" advTm="5102">
        <p:comb/>
      </p:transition>
    </mc:Choice>
    <mc:Fallback>
      <p:transition advTm="5102">
        <p:comb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E:\素材\春\7487b691a84a44a3f609339749de9c08.png7487b691a84a44a3f609339749de9c08"/>
          <p:cNvPicPr>
            <a:picLocks noChangeAspect="1"/>
          </p:cNvPicPr>
          <p:nvPr/>
        </p:nvPicPr>
        <p:blipFill>
          <a:blip r:embed="rId1"/>
          <a:srcRect l="12184" b="995"/>
          <a:stretch>
            <a:fillRect/>
          </a:stretch>
        </p:blipFill>
        <p:spPr>
          <a:xfrm>
            <a:off x="1566545" y="1132840"/>
            <a:ext cx="3487420" cy="486346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982087" y="2767728"/>
            <a:ext cx="4703792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dirty="0">
                <a:solidFill>
                  <a:srgbClr val="FF7F7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大标宋简体" panose="02000000000000000000" charset="-122"/>
                <a:ea typeface="方正大标宋简体" panose="02000000000000000000" charset="-122"/>
              </a:rPr>
              <a:t>谢谢观看</a:t>
            </a:r>
            <a:endParaRPr lang="zh-CN" altLang="en-US" sz="8000" dirty="0">
              <a:solidFill>
                <a:srgbClr val="FF7F7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大标宋简体" panose="02000000000000000000" charset="-122"/>
              <a:ea typeface="方正大标宋简体" panose="02000000000000000000" charset="-122"/>
            </a:endParaRPr>
          </a:p>
        </p:txBody>
      </p:sp>
      <p:grpSp>
        <p:nvGrpSpPr>
          <p:cNvPr id="39" name="组合 38"/>
          <p:cNvGrpSpPr>
            <a:grpSpLocks noChangeAspect="1"/>
          </p:cNvGrpSpPr>
          <p:nvPr/>
        </p:nvGrpSpPr>
        <p:grpSpPr>
          <a:xfrm>
            <a:off x="8316461" y="5419352"/>
            <a:ext cx="396000" cy="396000"/>
            <a:chOff x="386297" y="354936"/>
            <a:chExt cx="1186377" cy="1186377"/>
          </a:xfrm>
          <a:solidFill>
            <a:schemeClr val="accent2"/>
          </a:solidFill>
        </p:grpSpPr>
        <p:sp>
          <p:nvSpPr>
            <p:cNvPr id="40" name="Freeform 494"/>
            <p:cNvSpPr/>
            <p:nvPr/>
          </p:nvSpPr>
          <p:spPr bwMode="auto">
            <a:xfrm>
              <a:off x="386297" y="354936"/>
              <a:ext cx="1186377" cy="1186377"/>
            </a:xfrm>
            <a:custGeom>
              <a:avLst/>
              <a:gdLst>
                <a:gd name="T0" fmla="*/ 554 w 713"/>
                <a:gd name="T1" fmla="*/ 60 h 713"/>
                <a:gd name="T2" fmla="*/ 356 w 713"/>
                <a:gd name="T3" fmla="*/ 0 h 713"/>
                <a:gd name="T4" fmla="*/ 46 w 713"/>
                <a:gd name="T5" fmla="*/ 181 h 713"/>
                <a:gd name="T6" fmla="*/ 0 w 713"/>
                <a:gd name="T7" fmla="*/ 357 h 713"/>
                <a:gd name="T8" fmla="*/ 44 w 713"/>
                <a:gd name="T9" fmla="*/ 528 h 713"/>
                <a:gd name="T10" fmla="*/ 356 w 713"/>
                <a:gd name="T11" fmla="*/ 713 h 713"/>
                <a:gd name="T12" fmla="*/ 631 w 713"/>
                <a:gd name="T13" fmla="*/ 584 h 713"/>
                <a:gd name="T14" fmla="*/ 713 w 713"/>
                <a:gd name="T15" fmla="*/ 357 h 713"/>
                <a:gd name="T16" fmla="*/ 554 w 713"/>
                <a:gd name="T17" fmla="*/ 60 h 7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3" h="713">
                  <a:moveTo>
                    <a:pt x="554" y="60"/>
                  </a:moveTo>
                  <a:cubicBezTo>
                    <a:pt x="498" y="22"/>
                    <a:pt x="430" y="0"/>
                    <a:pt x="356" y="0"/>
                  </a:cubicBezTo>
                  <a:cubicBezTo>
                    <a:pt x="223" y="0"/>
                    <a:pt x="107" y="73"/>
                    <a:pt x="46" y="181"/>
                  </a:cubicBezTo>
                  <a:cubicBezTo>
                    <a:pt x="16" y="233"/>
                    <a:pt x="0" y="293"/>
                    <a:pt x="0" y="357"/>
                  </a:cubicBezTo>
                  <a:cubicBezTo>
                    <a:pt x="0" y="419"/>
                    <a:pt x="16" y="477"/>
                    <a:pt x="44" y="528"/>
                  </a:cubicBezTo>
                  <a:cubicBezTo>
                    <a:pt x="104" y="639"/>
                    <a:pt x="222" y="713"/>
                    <a:pt x="356" y="713"/>
                  </a:cubicBezTo>
                  <a:cubicBezTo>
                    <a:pt x="467" y="713"/>
                    <a:pt x="565" y="663"/>
                    <a:pt x="631" y="584"/>
                  </a:cubicBezTo>
                  <a:cubicBezTo>
                    <a:pt x="682" y="523"/>
                    <a:pt x="713" y="443"/>
                    <a:pt x="713" y="357"/>
                  </a:cubicBezTo>
                  <a:cubicBezTo>
                    <a:pt x="713" y="233"/>
                    <a:pt x="650" y="124"/>
                    <a:pt x="554" y="60"/>
                  </a:cubicBezTo>
                  <a:close/>
                </a:path>
              </a:pathLst>
            </a:custGeom>
            <a:solidFill>
              <a:srgbClr val="FF7F7F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495"/>
            <p:cNvSpPr>
              <a:spLocks noEditPoints="1"/>
            </p:cNvSpPr>
            <p:nvPr/>
          </p:nvSpPr>
          <p:spPr bwMode="auto">
            <a:xfrm>
              <a:off x="699114" y="632811"/>
              <a:ext cx="559078" cy="627299"/>
            </a:xfrm>
            <a:custGeom>
              <a:avLst/>
              <a:gdLst>
                <a:gd name="T0" fmla="*/ 251 w 336"/>
                <a:gd name="T1" fmla="*/ 2 h 377"/>
                <a:gd name="T2" fmla="*/ 168 w 336"/>
                <a:gd name="T3" fmla="*/ 23 h 377"/>
                <a:gd name="T4" fmla="*/ 86 w 336"/>
                <a:gd name="T5" fmla="*/ 2 h 377"/>
                <a:gd name="T6" fmla="*/ 44 w 336"/>
                <a:gd name="T7" fmla="*/ 138 h 377"/>
                <a:gd name="T8" fmla="*/ 73 w 336"/>
                <a:gd name="T9" fmla="*/ 273 h 377"/>
                <a:gd name="T10" fmla="*/ 109 w 336"/>
                <a:gd name="T11" fmla="*/ 377 h 377"/>
                <a:gd name="T12" fmla="*/ 131 w 336"/>
                <a:gd name="T13" fmla="*/ 256 h 377"/>
                <a:gd name="T14" fmla="*/ 206 w 336"/>
                <a:gd name="T15" fmla="*/ 256 h 377"/>
                <a:gd name="T16" fmla="*/ 227 w 336"/>
                <a:gd name="T17" fmla="*/ 377 h 377"/>
                <a:gd name="T18" fmla="*/ 264 w 336"/>
                <a:gd name="T19" fmla="*/ 273 h 377"/>
                <a:gd name="T20" fmla="*/ 293 w 336"/>
                <a:gd name="T21" fmla="*/ 138 h 377"/>
                <a:gd name="T22" fmla="*/ 251 w 336"/>
                <a:gd name="T23" fmla="*/ 2 h 377"/>
                <a:gd name="T24" fmla="*/ 231 w 336"/>
                <a:gd name="T25" fmla="*/ 51 h 377"/>
                <a:gd name="T26" fmla="*/ 130 w 336"/>
                <a:gd name="T27" fmla="*/ 100 h 377"/>
                <a:gd name="T28" fmla="*/ 119 w 336"/>
                <a:gd name="T29" fmla="*/ 89 h 377"/>
                <a:gd name="T30" fmla="*/ 151 w 336"/>
                <a:gd name="T31" fmla="*/ 66 h 377"/>
                <a:gd name="T32" fmla="*/ 143 w 336"/>
                <a:gd name="T33" fmla="*/ 59 h 377"/>
                <a:gd name="T34" fmla="*/ 113 w 336"/>
                <a:gd name="T35" fmla="*/ 44 h 377"/>
                <a:gd name="T36" fmla="*/ 117 w 336"/>
                <a:gd name="T37" fmla="*/ 30 h 377"/>
                <a:gd name="T38" fmla="*/ 165 w 336"/>
                <a:gd name="T39" fmla="*/ 60 h 377"/>
                <a:gd name="T40" fmla="*/ 227 w 336"/>
                <a:gd name="T41" fmla="*/ 37 h 377"/>
                <a:gd name="T42" fmla="*/ 231 w 336"/>
                <a:gd name="T43" fmla="*/ 51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36" h="377">
                  <a:moveTo>
                    <a:pt x="251" y="2"/>
                  </a:moveTo>
                  <a:cubicBezTo>
                    <a:pt x="203" y="0"/>
                    <a:pt x="208" y="22"/>
                    <a:pt x="168" y="23"/>
                  </a:cubicBezTo>
                  <a:cubicBezTo>
                    <a:pt x="129" y="22"/>
                    <a:pt x="133" y="0"/>
                    <a:pt x="86" y="2"/>
                  </a:cubicBezTo>
                  <a:cubicBezTo>
                    <a:pt x="0" y="6"/>
                    <a:pt x="34" y="111"/>
                    <a:pt x="44" y="138"/>
                  </a:cubicBezTo>
                  <a:cubicBezTo>
                    <a:pt x="74" y="217"/>
                    <a:pt x="74" y="236"/>
                    <a:pt x="73" y="273"/>
                  </a:cubicBezTo>
                  <a:cubicBezTo>
                    <a:pt x="69" y="377"/>
                    <a:pt x="85" y="377"/>
                    <a:pt x="109" y="377"/>
                  </a:cubicBezTo>
                  <a:cubicBezTo>
                    <a:pt x="127" y="377"/>
                    <a:pt x="132" y="289"/>
                    <a:pt x="131" y="256"/>
                  </a:cubicBezTo>
                  <a:cubicBezTo>
                    <a:pt x="130" y="211"/>
                    <a:pt x="203" y="204"/>
                    <a:pt x="206" y="256"/>
                  </a:cubicBezTo>
                  <a:cubicBezTo>
                    <a:pt x="207" y="288"/>
                    <a:pt x="210" y="377"/>
                    <a:pt x="227" y="377"/>
                  </a:cubicBezTo>
                  <a:cubicBezTo>
                    <a:pt x="252" y="377"/>
                    <a:pt x="267" y="377"/>
                    <a:pt x="264" y="273"/>
                  </a:cubicBezTo>
                  <a:cubicBezTo>
                    <a:pt x="263" y="236"/>
                    <a:pt x="263" y="217"/>
                    <a:pt x="293" y="138"/>
                  </a:cubicBezTo>
                  <a:cubicBezTo>
                    <a:pt x="303" y="111"/>
                    <a:pt x="336" y="6"/>
                    <a:pt x="251" y="2"/>
                  </a:cubicBezTo>
                  <a:close/>
                  <a:moveTo>
                    <a:pt x="231" y="51"/>
                  </a:moveTo>
                  <a:cubicBezTo>
                    <a:pt x="196" y="61"/>
                    <a:pt x="156" y="75"/>
                    <a:pt x="130" y="100"/>
                  </a:cubicBezTo>
                  <a:cubicBezTo>
                    <a:pt x="123" y="106"/>
                    <a:pt x="113" y="96"/>
                    <a:pt x="119" y="89"/>
                  </a:cubicBezTo>
                  <a:cubicBezTo>
                    <a:pt x="129" y="80"/>
                    <a:pt x="140" y="73"/>
                    <a:pt x="151" y="66"/>
                  </a:cubicBezTo>
                  <a:cubicBezTo>
                    <a:pt x="149" y="64"/>
                    <a:pt x="146" y="61"/>
                    <a:pt x="143" y="59"/>
                  </a:cubicBezTo>
                  <a:cubicBezTo>
                    <a:pt x="135" y="51"/>
                    <a:pt x="124" y="46"/>
                    <a:pt x="113" y="44"/>
                  </a:cubicBezTo>
                  <a:cubicBezTo>
                    <a:pt x="104" y="42"/>
                    <a:pt x="108" y="28"/>
                    <a:pt x="117" y="30"/>
                  </a:cubicBezTo>
                  <a:cubicBezTo>
                    <a:pt x="136" y="33"/>
                    <a:pt x="153" y="45"/>
                    <a:pt x="165" y="60"/>
                  </a:cubicBezTo>
                  <a:cubicBezTo>
                    <a:pt x="185" y="50"/>
                    <a:pt x="207" y="43"/>
                    <a:pt x="227" y="37"/>
                  </a:cubicBezTo>
                  <a:cubicBezTo>
                    <a:pt x="236" y="34"/>
                    <a:pt x="240" y="49"/>
                    <a:pt x="231" y="5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42" name="组合 41"/>
          <p:cNvGrpSpPr>
            <a:grpSpLocks noChangeAspect="1"/>
          </p:cNvGrpSpPr>
          <p:nvPr/>
        </p:nvGrpSpPr>
        <p:grpSpPr>
          <a:xfrm>
            <a:off x="7756715" y="5419352"/>
            <a:ext cx="396000" cy="396000"/>
            <a:chOff x="467544" y="339502"/>
            <a:chExt cx="1186377" cy="1188041"/>
          </a:xfrm>
          <a:solidFill>
            <a:schemeClr val="accent2"/>
          </a:solidFill>
        </p:grpSpPr>
        <p:sp>
          <p:nvSpPr>
            <p:cNvPr id="43" name="Freeform 230"/>
            <p:cNvSpPr/>
            <p:nvPr/>
          </p:nvSpPr>
          <p:spPr bwMode="auto">
            <a:xfrm>
              <a:off x="467544" y="339502"/>
              <a:ext cx="1186377" cy="1188041"/>
            </a:xfrm>
            <a:custGeom>
              <a:avLst/>
              <a:gdLst>
                <a:gd name="T0" fmla="*/ 554 w 713"/>
                <a:gd name="T1" fmla="*/ 60 h 714"/>
                <a:gd name="T2" fmla="*/ 356 w 713"/>
                <a:gd name="T3" fmla="*/ 0 h 714"/>
                <a:gd name="T4" fmla="*/ 46 w 713"/>
                <a:gd name="T5" fmla="*/ 182 h 714"/>
                <a:gd name="T6" fmla="*/ 0 w 713"/>
                <a:gd name="T7" fmla="*/ 357 h 714"/>
                <a:gd name="T8" fmla="*/ 44 w 713"/>
                <a:gd name="T9" fmla="*/ 529 h 714"/>
                <a:gd name="T10" fmla="*/ 356 w 713"/>
                <a:gd name="T11" fmla="*/ 714 h 714"/>
                <a:gd name="T12" fmla="*/ 631 w 713"/>
                <a:gd name="T13" fmla="*/ 585 h 714"/>
                <a:gd name="T14" fmla="*/ 713 w 713"/>
                <a:gd name="T15" fmla="*/ 357 h 714"/>
                <a:gd name="T16" fmla="*/ 554 w 713"/>
                <a:gd name="T17" fmla="*/ 60 h 7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3" h="714">
                  <a:moveTo>
                    <a:pt x="554" y="60"/>
                  </a:moveTo>
                  <a:cubicBezTo>
                    <a:pt x="498" y="22"/>
                    <a:pt x="430" y="0"/>
                    <a:pt x="356" y="0"/>
                  </a:cubicBezTo>
                  <a:cubicBezTo>
                    <a:pt x="223" y="0"/>
                    <a:pt x="107" y="73"/>
                    <a:pt x="46" y="182"/>
                  </a:cubicBezTo>
                  <a:cubicBezTo>
                    <a:pt x="16" y="234"/>
                    <a:pt x="0" y="293"/>
                    <a:pt x="0" y="357"/>
                  </a:cubicBezTo>
                  <a:cubicBezTo>
                    <a:pt x="0" y="419"/>
                    <a:pt x="16" y="478"/>
                    <a:pt x="44" y="529"/>
                  </a:cubicBezTo>
                  <a:cubicBezTo>
                    <a:pt x="104" y="639"/>
                    <a:pt x="222" y="714"/>
                    <a:pt x="356" y="714"/>
                  </a:cubicBezTo>
                  <a:cubicBezTo>
                    <a:pt x="467" y="714"/>
                    <a:pt x="565" y="663"/>
                    <a:pt x="631" y="585"/>
                  </a:cubicBezTo>
                  <a:cubicBezTo>
                    <a:pt x="682" y="523"/>
                    <a:pt x="713" y="444"/>
                    <a:pt x="713" y="357"/>
                  </a:cubicBezTo>
                  <a:cubicBezTo>
                    <a:pt x="713" y="233"/>
                    <a:pt x="650" y="124"/>
                    <a:pt x="554" y="60"/>
                  </a:cubicBezTo>
                  <a:close/>
                </a:path>
              </a:pathLst>
            </a:custGeom>
            <a:solidFill>
              <a:srgbClr val="FF7F7F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319"/>
            <p:cNvSpPr>
              <a:spLocks noEditPoints="1"/>
            </p:cNvSpPr>
            <p:nvPr/>
          </p:nvSpPr>
          <p:spPr bwMode="auto">
            <a:xfrm>
              <a:off x="748746" y="449320"/>
              <a:ext cx="625635" cy="908502"/>
            </a:xfrm>
            <a:custGeom>
              <a:avLst/>
              <a:gdLst>
                <a:gd name="T0" fmla="*/ 376 w 376"/>
                <a:gd name="T1" fmla="*/ 516 h 546"/>
                <a:gd name="T2" fmla="*/ 345 w 376"/>
                <a:gd name="T3" fmla="*/ 485 h 546"/>
                <a:gd name="T4" fmla="*/ 251 w 376"/>
                <a:gd name="T5" fmla="*/ 485 h 546"/>
                <a:gd name="T6" fmla="*/ 338 w 376"/>
                <a:gd name="T7" fmla="*/ 351 h 546"/>
                <a:gd name="T8" fmla="*/ 231 w 376"/>
                <a:gd name="T9" fmla="*/ 203 h 546"/>
                <a:gd name="T10" fmla="*/ 318 w 376"/>
                <a:gd name="T11" fmla="*/ 49 h 546"/>
                <a:gd name="T12" fmla="*/ 318 w 376"/>
                <a:gd name="T13" fmla="*/ 18 h 546"/>
                <a:gd name="T14" fmla="*/ 285 w 376"/>
                <a:gd name="T15" fmla="*/ 0 h 546"/>
                <a:gd name="T16" fmla="*/ 259 w 376"/>
                <a:gd name="T17" fmla="*/ 18 h 546"/>
                <a:gd name="T18" fmla="*/ 127 w 376"/>
                <a:gd name="T19" fmla="*/ 259 h 546"/>
                <a:gd name="T20" fmla="*/ 136 w 376"/>
                <a:gd name="T21" fmla="*/ 277 h 546"/>
                <a:gd name="T22" fmla="*/ 126 w 376"/>
                <a:gd name="T23" fmla="*/ 300 h 546"/>
                <a:gd name="T24" fmla="*/ 145 w 376"/>
                <a:gd name="T25" fmla="*/ 310 h 546"/>
                <a:gd name="T26" fmla="*/ 162 w 376"/>
                <a:gd name="T27" fmla="*/ 291 h 546"/>
                <a:gd name="T28" fmla="*/ 183 w 376"/>
                <a:gd name="T29" fmla="*/ 289 h 546"/>
                <a:gd name="T30" fmla="*/ 214 w 376"/>
                <a:gd name="T31" fmla="*/ 235 h 546"/>
                <a:gd name="T32" fmla="*/ 298 w 376"/>
                <a:gd name="T33" fmla="*/ 345 h 546"/>
                <a:gd name="T34" fmla="*/ 242 w 376"/>
                <a:gd name="T35" fmla="*/ 443 h 546"/>
                <a:gd name="T36" fmla="*/ 125 w 376"/>
                <a:gd name="T37" fmla="*/ 443 h 546"/>
                <a:gd name="T38" fmla="*/ 104 w 376"/>
                <a:gd name="T39" fmla="*/ 464 h 546"/>
                <a:gd name="T40" fmla="*/ 125 w 376"/>
                <a:gd name="T41" fmla="*/ 485 h 546"/>
                <a:gd name="T42" fmla="*/ 125 w 376"/>
                <a:gd name="T43" fmla="*/ 485 h 546"/>
                <a:gd name="T44" fmla="*/ 30 w 376"/>
                <a:gd name="T45" fmla="*/ 485 h 546"/>
                <a:gd name="T46" fmla="*/ 30 w 376"/>
                <a:gd name="T47" fmla="*/ 485 h 546"/>
                <a:gd name="T48" fmla="*/ 30 w 376"/>
                <a:gd name="T49" fmla="*/ 485 h 546"/>
                <a:gd name="T50" fmla="*/ 0 w 376"/>
                <a:gd name="T51" fmla="*/ 516 h 546"/>
                <a:gd name="T52" fmla="*/ 30 w 376"/>
                <a:gd name="T53" fmla="*/ 546 h 546"/>
                <a:gd name="T54" fmla="*/ 345 w 376"/>
                <a:gd name="T55" fmla="*/ 546 h 546"/>
                <a:gd name="T56" fmla="*/ 376 w 376"/>
                <a:gd name="T57" fmla="*/ 516 h 546"/>
                <a:gd name="T58" fmla="*/ 176 w 376"/>
                <a:gd name="T59" fmla="*/ 394 h 546"/>
                <a:gd name="T60" fmla="*/ 158 w 376"/>
                <a:gd name="T61" fmla="*/ 399 h 546"/>
                <a:gd name="T62" fmla="*/ 35 w 376"/>
                <a:gd name="T63" fmla="*/ 332 h 546"/>
                <a:gd name="T64" fmla="*/ 30 w 376"/>
                <a:gd name="T65" fmla="*/ 314 h 546"/>
                <a:gd name="T66" fmla="*/ 48 w 376"/>
                <a:gd name="T67" fmla="*/ 308 h 546"/>
                <a:gd name="T68" fmla="*/ 48 w 376"/>
                <a:gd name="T69" fmla="*/ 308 h 546"/>
                <a:gd name="T70" fmla="*/ 48 w 376"/>
                <a:gd name="T71" fmla="*/ 308 h 546"/>
                <a:gd name="T72" fmla="*/ 171 w 376"/>
                <a:gd name="T73" fmla="*/ 376 h 546"/>
                <a:gd name="T74" fmla="*/ 176 w 376"/>
                <a:gd name="T75" fmla="*/ 394 h 5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76" h="546">
                  <a:moveTo>
                    <a:pt x="376" y="516"/>
                  </a:moveTo>
                  <a:cubicBezTo>
                    <a:pt x="376" y="499"/>
                    <a:pt x="362" y="485"/>
                    <a:pt x="345" y="485"/>
                  </a:cubicBezTo>
                  <a:cubicBezTo>
                    <a:pt x="251" y="485"/>
                    <a:pt x="251" y="485"/>
                    <a:pt x="251" y="485"/>
                  </a:cubicBezTo>
                  <a:cubicBezTo>
                    <a:pt x="299" y="485"/>
                    <a:pt x="338" y="393"/>
                    <a:pt x="338" y="351"/>
                  </a:cubicBezTo>
                  <a:cubicBezTo>
                    <a:pt x="338" y="284"/>
                    <a:pt x="294" y="226"/>
                    <a:pt x="231" y="203"/>
                  </a:cubicBezTo>
                  <a:cubicBezTo>
                    <a:pt x="318" y="49"/>
                    <a:pt x="318" y="49"/>
                    <a:pt x="318" y="49"/>
                  </a:cubicBezTo>
                  <a:cubicBezTo>
                    <a:pt x="318" y="18"/>
                    <a:pt x="318" y="18"/>
                    <a:pt x="318" y="18"/>
                  </a:cubicBezTo>
                  <a:cubicBezTo>
                    <a:pt x="285" y="0"/>
                    <a:pt x="285" y="0"/>
                    <a:pt x="285" y="0"/>
                  </a:cubicBezTo>
                  <a:cubicBezTo>
                    <a:pt x="259" y="18"/>
                    <a:pt x="259" y="18"/>
                    <a:pt x="259" y="18"/>
                  </a:cubicBezTo>
                  <a:cubicBezTo>
                    <a:pt x="127" y="259"/>
                    <a:pt x="127" y="259"/>
                    <a:pt x="127" y="259"/>
                  </a:cubicBezTo>
                  <a:cubicBezTo>
                    <a:pt x="127" y="259"/>
                    <a:pt x="138" y="267"/>
                    <a:pt x="136" y="277"/>
                  </a:cubicBezTo>
                  <a:cubicBezTo>
                    <a:pt x="134" y="287"/>
                    <a:pt x="126" y="300"/>
                    <a:pt x="126" y="300"/>
                  </a:cubicBezTo>
                  <a:cubicBezTo>
                    <a:pt x="145" y="310"/>
                    <a:pt x="145" y="310"/>
                    <a:pt x="145" y="310"/>
                  </a:cubicBezTo>
                  <a:cubicBezTo>
                    <a:pt x="145" y="310"/>
                    <a:pt x="155" y="293"/>
                    <a:pt x="162" y="291"/>
                  </a:cubicBezTo>
                  <a:cubicBezTo>
                    <a:pt x="169" y="290"/>
                    <a:pt x="183" y="289"/>
                    <a:pt x="183" y="289"/>
                  </a:cubicBezTo>
                  <a:cubicBezTo>
                    <a:pt x="214" y="235"/>
                    <a:pt x="214" y="235"/>
                    <a:pt x="214" y="235"/>
                  </a:cubicBezTo>
                  <a:cubicBezTo>
                    <a:pt x="263" y="251"/>
                    <a:pt x="298" y="295"/>
                    <a:pt x="298" y="345"/>
                  </a:cubicBezTo>
                  <a:cubicBezTo>
                    <a:pt x="298" y="386"/>
                    <a:pt x="275" y="422"/>
                    <a:pt x="242" y="443"/>
                  </a:cubicBezTo>
                  <a:cubicBezTo>
                    <a:pt x="125" y="443"/>
                    <a:pt x="125" y="443"/>
                    <a:pt x="125" y="443"/>
                  </a:cubicBezTo>
                  <a:cubicBezTo>
                    <a:pt x="114" y="443"/>
                    <a:pt x="104" y="452"/>
                    <a:pt x="104" y="464"/>
                  </a:cubicBezTo>
                  <a:cubicBezTo>
                    <a:pt x="104" y="476"/>
                    <a:pt x="113" y="485"/>
                    <a:pt x="125" y="485"/>
                  </a:cubicBezTo>
                  <a:cubicBezTo>
                    <a:pt x="125" y="485"/>
                    <a:pt x="125" y="485"/>
                    <a:pt x="125" y="485"/>
                  </a:cubicBezTo>
                  <a:cubicBezTo>
                    <a:pt x="30" y="485"/>
                    <a:pt x="30" y="485"/>
                    <a:pt x="30" y="485"/>
                  </a:cubicBezTo>
                  <a:cubicBezTo>
                    <a:pt x="30" y="485"/>
                    <a:pt x="30" y="485"/>
                    <a:pt x="30" y="485"/>
                  </a:cubicBezTo>
                  <a:cubicBezTo>
                    <a:pt x="30" y="485"/>
                    <a:pt x="30" y="485"/>
                    <a:pt x="30" y="485"/>
                  </a:cubicBezTo>
                  <a:cubicBezTo>
                    <a:pt x="13" y="485"/>
                    <a:pt x="0" y="499"/>
                    <a:pt x="0" y="516"/>
                  </a:cubicBezTo>
                  <a:cubicBezTo>
                    <a:pt x="0" y="532"/>
                    <a:pt x="13" y="546"/>
                    <a:pt x="30" y="546"/>
                  </a:cubicBezTo>
                  <a:cubicBezTo>
                    <a:pt x="345" y="546"/>
                    <a:pt x="345" y="546"/>
                    <a:pt x="345" y="546"/>
                  </a:cubicBezTo>
                  <a:cubicBezTo>
                    <a:pt x="362" y="546"/>
                    <a:pt x="376" y="532"/>
                    <a:pt x="376" y="516"/>
                  </a:cubicBezTo>
                  <a:close/>
                  <a:moveTo>
                    <a:pt x="176" y="394"/>
                  </a:moveTo>
                  <a:cubicBezTo>
                    <a:pt x="173" y="400"/>
                    <a:pt x="165" y="403"/>
                    <a:pt x="158" y="399"/>
                  </a:cubicBezTo>
                  <a:cubicBezTo>
                    <a:pt x="35" y="332"/>
                    <a:pt x="35" y="332"/>
                    <a:pt x="35" y="332"/>
                  </a:cubicBezTo>
                  <a:cubicBezTo>
                    <a:pt x="29" y="328"/>
                    <a:pt x="27" y="320"/>
                    <a:pt x="30" y="314"/>
                  </a:cubicBezTo>
                  <a:cubicBezTo>
                    <a:pt x="34" y="307"/>
                    <a:pt x="42" y="305"/>
                    <a:pt x="48" y="308"/>
                  </a:cubicBezTo>
                  <a:cubicBezTo>
                    <a:pt x="48" y="308"/>
                    <a:pt x="48" y="308"/>
                    <a:pt x="48" y="308"/>
                  </a:cubicBezTo>
                  <a:cubicBezTo>
                    <a:pt x="48" y="308"/>
                    <a:pt x="48" y="308"/>
                    <a:pt x="48" y="308"/>
                  </a:cubicBezTo>
                  <a:cubicBezTo>
                    <a:pt x="171" y="376"/>
                    <a:pt x="171" y="376"/>
                    <a:pt x="171" y="376"/>
                  </a:cubicBezTo>
                  <a:cubicBezTo>
                    <a:pt x="178" y="379"/>
                    <a:pt x="180" y="387"/>
                    <a:pt x="176" y="39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45" name="组合 44"/>
          <p:cNvGrpSpPr>
            <a:grpSpLocks noChangeAspect="1"/>
          </p:cNvGrpSpPr>
          <p:nvPr/>
        </p:nvGrpSpPr>
        <p:grpSpPr>
          <a:xfrm>
            <a:off x="8876207" y="5419352"/>
            <a:ext cx="396000" cy="396000"/>
            <a:chOff x="2254585" y="392649"/>
            <a:chExt cx="1186377" cy="1186377"/>
          </a:xfrm>
          <a:solidFill>
            <a:schemeClr val="bg1"/>
          </a:solidFill>
        </p:grpSpPr>
        <p:sp>
          <p:nvSpPr>
            <p:cNvPr id="46" name="Freeform 237"/>
            <p:cNvSpPr/>
            <p:nvPr/>
          </p:nvSpPr>
          <p:spPr bwMode="auto">
            <a:xfrm>
              <a:off x="2254585" y="392649"/>
              <a:ext cx="1186377" cy="1186377"/>
            </a:xfrm>
            <a:custGeom>
              <a:avLst/>
              <a:gdLst>
                <a:gd name="T0" fmla="*/ 555 w 713"/>
                <a:gd name="T1" fmla="*/ 60 h 713"/>
                <a:gd name="T2" fmla="*/ 357 w 713"/>
                <a:gd name="T3" fmla="*/ 0 h 713"/>
                <a:gd name="T4" fmla="*/ 46 w 713"/>
                <a:gd name="T5" fmla="*/ 181 h 713"/>
                <a:gd name="T6" fmla="*/ 0 w 713"/>
                <a:gd name="T7" fmla="*/ 356 h 713"/>
                <a:gd name="T8" fmla="*/ 44 w 713"/>
                <a:gd name="T9" fmla="*/ 528 h 713"/>
                <a:gd name="T10" fmla="*/ 357 w 713"/>
                <a:gd name="T11" fmla="*/ 713 h 713"/>
                <a:gd name="T12" fmla="*/ 631 w 713"/>
                <a:gd name="T13" fmla="*/ 584 h 713"/>
                <a:gd name="T14" fmla="*/ 713 w 713"/>
                <a:gd name="T15" fmla="*/ 356 h 713"/>
                <a:gd name="T16" fmla="*/ 555 w 713"/>
                <a:gd name="T17" fmla="*/ 60 h 7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3" h="713">
                  <a:moveTo>
                    <a:pt x="555" y="60"/>
                  </a:moveTo>
                  <a:cubicBezTo>
                    <a:pt x="498" y="22"/>
                    <a:pt x="430" y="0"/>
                    <a:pt x="357" y="0"/>
                  </a:cubicBezTo>
                  <a:cubicBezTo>
                    <a:pt x="223" y="0"/>
                    <a:pt x="107" y="73"/>
                    <a:pt x="46" y="181"/>
                  </a:cubicBezTo>
                  <a:cubicBezTo>
                    <a:pt x="17" y="233"/>
                    <a:pt x="0" y="293"/>
                    <a:pt x="0" y="356"/>
                  </a:cubicBezTo>
                  <a:cubicBezTo>
                    <a:pt x="0" y="419"/>
                    <a:pt x="16" y="477"/>
                    <a:pt x="44" y="528"/>
                  </a:cubicBezTo>
                  <a:cubicBezTo>
                    <a:pt x="105" y="638"/>
                    <a:pt x="222" y="713"/>
                    <a:pt x="357" y="713"/>
                  </a:cubicBezTo>
                  <a:cubicBezTo>
                    <a:pt x="467" y="713"/>
                    <a:pt x="566" y="663"/>
                    <a:pt x="631" y="584"/>
                  </a:cubicBezTo>
                  <a:cubicBezTo>
                    <a:pt x="682" y="522"/>
                    <a:pt x="713" y="443"/>
                    <a:pt x="713" y="356"/>
                  </a:cubicBezTo>
                  <a:cubicBezTo>
                    <a:pt x="713" y="233"/>
                    <a:pt x="650" y="124"/>
                    <a:pt x="555" y="60"/>
                  </a:cubicBezTo>
                  <a:close/>
                </a:path>
              </a:pathLst>
            </a:custGeom>
            <a:solidFill>
              <a:srgbClr val="FF7F7F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Rectangle 322"/>
            <p:cNvSpPr>
              <a:spLocks noChangeArrowheads="1"/>
            </p:cNvSpPr>
            <p:nvPr/>
          </p:nvSpPr>
          <p:spPr bwMode="auto">
            <a:xfrm>
              <a:off x="2680550" y="559041"/>
              <a:ext cx="327793" cy="9983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323"/>
            <p:cNvSpPr>
              <a:spLocks noEditPoints="1"/>
            </p:cNvSpPr>
            <p:nvPr/>
          </p:nvSpPr>
          <p:spPr bwMode="auto">
            <a:xfrm>
              <a:off x="2565739" y="688827"/>
              <a:ext cx="557414" cy="675553"/>
            </a:xfrm>
            <a:custGeom>
              <a:avLst/>
              <a:gdLst>
                <a:gd name="T0" fmla="*/ 307 w 335"/>
                <a:gd name="T1" fmla="*/ 92 h 406"/>
                <a:gd name="T2" fmla="*/ 233 w 335"/>
                <a:gd name="T3" fmla="*/ 52 h 406"/>
                <a:gd name="T4" fmla="*/ 233 w 335"/>
                <a:gd name="T5" fmla="*/ 0 h 406"/>
                <a:gd name="T6" fmla="*/ 102 w 335"/>
                <a:gd name="T7" fmla="*/ 0 h 406"/>
                <a:gd name="T8" fmla="*/ 102 w 335"/>
                <a:gd name="T9" fmla="*/ 52 h 406"/>
                <a:gd name="T10" fmla="*/ 28 w 335"/>
                <a:gd name="T11" fmla="*/ 92 h 406"/>
                <a:gd name="T12" fmla="*/ 0 w 335"/>
                <a:gd name="T13" fmla="*/ 183 h 406"/>
                <a:gd name="T14" fmla="*/ 0 w 335"/>
                <a:gd name="T15" fmla="*/ 406 h 406"/>
                <a:gd name="T16" fmla="*/ 335 w 335"/>
                <a:gd name="T17" fmla="*/ 406 h 406"/>
                <a:gd name="T18" fmla="*/ 335 w 335"/>
                <a:gd name="T19" fmla="*/ 183 h 406"/>
                <a:gd name="T20" fmla="*/ 307 w 335"/>
                <a:gd name="T21" fmla="*/ 92 h 406"/>
                <a:gd name="T22" fmla="*/ 51 w 335"/>
                <a:gd name="T23" fmla="*/ 371 h 406"/>
                <a:gd name="T24" fmla="*/ 30 w 335"/>
                <a:gd name="T25" fmla="*/ 357 h 406"/>
                <a:gd name="T26" fmla="*/ 51 w 335"/>
                <a:gd name="T27" fmla="*/ 343 h 406"/>
                <a:gd name="T28" fmla="*/ 71 w 335"/>
                <a:gd name="T29" fmla="*/ 357 h 406"/>
                <a:gd name="T30" fmla="*/ 51 w 335"/>
                <a:gd name="T31" fmla="*/ 371 h 406"/>
                <a:gd name="T32" fmla="*/ 74 w 335"/>
                <a:gd name="T33" fmla="*/ 122 h 406"/>
                <a:gd name="T34" fmla="*/ 140 w 335"/>
                <a:gd name="T35" fmla="*/ 122 h 406"/>
                <a:gd name="T36" fmla="*/ 140 w 335"/>
                <a:gd name="T37" fmla="*/ 55 h 406"/>
                <a:gd name="T38" fmla="*/ 194 w 335"/>
                <a:gd name="T39" fmla="*/ 55 h 406"/>
                <a:gd name="T40" fmla="*/ 194 w 335"/>
                <a:gd name="T41" fmla="*/ 122 h 406"/>
                <a:gd name="T42" fmla="*/ 260 w 335"/>
                <a:gd name="T43" fmla="*/ 122 h 406"/>
                <a:gd name="T44" fmla="*/ 260 w 335"/>
                <a:gd name="T45" fmla="*/ 175 h 406"/>
                <a:gd name="T46" fmla="*/ 194 w 335"/>
                <a:gd name="T47" fmla="*/ 175 h 406"/>
                <a:gd name="T48" fmla="*/ 194 w 335"/>
                <a:gd name="T49" fmla="*/ 242 h 406"/>
                <a:gd name="T50" fmla="*/ 140 w 335"/>
                <a:gd name="T51" fmla="*/ 242 h 406"/>
                <a:gd name="T52" fmla="*/ 140 w 335"/>
                <a:gd name="T53" fmla="*/ 175 h 406"/>
                <a:gd name="T54" fmla="*/ 74 w 335"/>
                <a:gd name="T55" fmla="*/ 175 h 406"/>
                <a:gd name="T56" fmla="*/ 74 w 335"/>
                <a:gd name="T57" fmla="*/ 122 h 406"/>
                <a:gd name="T58" fmla="*/ 286 w 335"/>
                <a:gd name="T59" fmla="*/ 356 h 406"/>
                <a:gd name="T60" fmla="*/ 239 w 335"/>
                <a:gd name="T61" fmla="*/ 350 h 406"/>
                <a:gd name="T62" fmla="*/ 239 w 335"/>
                <a:gd name="T63" fmla="*/ 337 h 406"/>
                <a:gd name="T64" fmla="*/ 235 w 335"/>
                <a:gd name="T65" fmla="*/ 337 h 406"/>
                <a:gd name="T66" fmla="*/ 221 w 335"/>
                <a:gd name="T67" fmla="*/ 336 h 406"/>
                <a:gd name="T68" fmla="*/ 221 w 335"/>
                <a:gd name="T69" fmla="*/ 336 h 406"/>
                <a:gd name="T70" fmla="*/ 168 w 335"/>
                <a:gd name="T71" fmla="*/ 357 h 406"/>
                <a:gd name="T72" fmla="*/ 115 w 335"/>
                <a:gd name="T73" fmla="*/ 336 h 406"/>
                <a:gd name="T74" fmla="*/ 152 w 335"/>
                <a:gd name="T75" fmla="*/ 317 h 406"/>
                <a:gd name="T76" fmla="*/ 139 w 335"/>
                <a:gd name="T77" fmla="*/ 311 h 406"/>
                <a:gd name="T78" fmla="*/ 127 w 335"/>
                <a:gd name="T79" fmla="*/ 313 h 406"/>
                <a:gd name="T80" fmla="*/ 105 w 335"/>
                <a:gd name="T81" fmla="*/ 304 h 406"/>
                <a:gd name="T82" fmla="*/ 105 w 335"/>
                <a:gd name="T83" fmla="*/ 273 h 406"/>
                <a:gd name="T84" fmla="*/ 127 w 335"/>
                <a:gd name="T85" fmla="*/ 263 h 406"/>
                <a:gd name="T86" fmla="*/ 155 w 335"/>
                <a:gd name="T87" fmla="*/ 286 h 406"/>
                <a:gd name="T88" fmla="*/ 159 w 335"/>
                <a:gd name="T89" fmla="*/ 286 h 406"/>
                <a:gd name="T90" fmla="*/ 184 w 335"/>
                <a:gd name="T91" fmla="*/ 301 h 406"/>
                <a:gd name="T92" fmla="*/ 169 w 335"/>
                <a:gd name="T93" fmla="*/ 316 h 406"/>
                <a:gd name="T94" fmla="*/ 201 w 335"/>
                <a:gd name="T95" fmla="*/ 320 h 406"/>
                <a:gd name="T96" fmla="*/ 201 w 335"/>
                <a:gd name="T97" fmla="*/ 320 h 406"/>
                <a:gd name="T98" fmla="*/ 235 w 335"/>
                <a:gd name="T99" fmla="*/ 303 h 406"/>
                <a:gd name="T100" fmla="*/ 245 w 335"/>
                <a:gd name="T101" fmla="*/ 304 h 406"/>
                <a:gd name="T102" fmla="*/ 261 w 335"/>
                <a:gd name="T103" fmla="*/ 309 h 406"/>
                <a:gd name="T104" fmla="*/ 264 w 335"/>
                <a:gd name="T105" fmla="*/ 311 h 406"/>
                <a:gd name="T106" fmla="*/ 269 w 335"/>
                <a:gd name="T107" fmla="*/ 309 h 406"/>
                <a:gd name="T108" fmla="*/ 316 w 335"/>
                <a:gd name="T109" fmla="*/ 316 h 406"/>
                <a:gd name="T110" fmla="*/ 286 w 335"/>
                <a:gd name="T111" fmla="*/ 356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35" h="406">
                  <a:moveTo>
                    <a:pt x="307" y="92"/>
                  </a:moveTo>
                  <a:cubicBezTo>
                    <a:pt x="288" y="68"/>
                    <a:pt x="263" y="55"/>
                    <a:pt x="233" y="52"/>
                  </a:cubicBezTo>
                  <a:cubicBezTo>
                    <a:pt x="233" y="0"/>
                    <a:pt x="233" y="0"/>
                    <a:pt x="233" y="0"/>
                  </a:cubicBezTo>
                  <a:cubicBezTo>
                    <a:pt x="102" y="0"/>
                    <a:pt x="102" y="0"/>
                    <a:pt x="102" y="0"/>
                  </a:cubicBezTo>
                  <a:cubicBezTo>
                    <a:pt x="102" y="52"/>
                    <a:pt x="102" y="52"/>
                    <a:pt x="102" y="52"/>
                  </a:cubicBezTo>
                  <a:cubicBezTo>
                    <a:pt x="71" y="55"/>
                    <a:pt x="47" y="68"/>
                    <a:pt x="28" y="92"/>
                  </a:cubicBezTo>
                  <a:cubicBezTo>
                    <a:pt x="9" y="116"/>
                    <a:pt x="0" y="146"/>
                    <a:pt x="0" y="183"/>
                  </a:cubicBezTo>
                  <a:cubicBezTo>
                    <a:pt x="0" y="406"/>
                    <a:pt x="0" y="406"/>
                    <a:pt x="0" y="406"/>
                  </a:cubicBezTo>
                  <a:cubicBezTo>
                    <a:pt x="335" y="406"/>
                    <a:pt x="335" y="406"/>
                    <a:pt x="335" y="406"/>
                  </a:cubicBezTo>
                  <a:cubicBezTo>
                    <a:pt x="335" y="183"/>
                    <a:pt x="335" y="183"/>
                    <a:pt x="335" y="183"/>
                  </a:cubicBezTo>
                  <a:cubicBezTo>
                    <a:pt x="335" y="146"/>
                    <a:pt x="326" y="116"/>
                    <a:pt x="307" y="92"/>
                  </a:cubicBezTo>
                  <a:close/>
                  <a:moveTo>
                    <a:pt x="51" y="371"/>
                  </a:moveTo>
                  <a:cubicBezTo>
                    <a:pt x="39" y="371"/>
                    <a:pt x="30" y="364"/>
                    <a:pt x="30" y="357"/>
                  </a:cubicBezTo>
                  <a:cubicBezTo>
                    <a:pt x="30" y="350"/>
                    <a:pt x="39" y="343"/>
                    <a:pt x="51" y="343"/>
                  </a:cubicBezTo>
                  <a:cubicBezTo>
                    <a:pt x="62" y="343"/>
                    <a:pt x="71" y="350"/>
                    <a:pt x="71" y="357"/>
                  </a:cubicBezTo>
                  <a:cubicBezTo>
                    <a:pt x="71" y="364"/>
                    <a:pt x="62" y="371"/>
                    <a:pt x="51" y="371"/>
                  </a:cubicBezTo>
                  <a:close/>
                  <a:moveTo>
                    <a:pt x="74" y="122"/>
                  </a:moveTo>
                  <a:cubicBezTo>
                    <a:pt x="140" y="122"/>
                    <a:pt x="140" y="122"/>
                    <a:pt x="140" y="122"/>
                  </a:cubicBezTo>
                  <a:cubicBezTo>
                    <a:pt x="140" y="55"/>
                    <a:pt x="140" y="55"/>
                    <a:pt x="140" y="55"/>
                  </a:cubicBezTo>
                  <a:cubicBezTo>
                    <a:pt x="194" y="55"/>
                    <a:pt x="194" y="55"/>
                    <a:pt x="194" y="55"/>
                  </a:cubicBezTo>
                  <a:cubicBezTo>
                    <a:pt x="194" y="122"/>
                    <a:pt x="194" y="122"/>
                    <a:pt x="194" y="122"/>
                  </a:cubicBezTo>
                  <a:cubicBezTo>
                    <a:pt x="260" y="122"/>
                    <a:pt x="260" y="122"/>
                    <a:pt x="260" y="122"/>
                  </a:cubicBezTo>
                  <a:cubicBezTo>
                    <a:pt x="260" y="175"/>
                    <a:pt x="260" y="175"/>
                    <a:pt x="260" y="175"/>
                  </a:cubicBezTo>
                  <a:cubicBezTo>
                    <a:pt x="194" y="175"/>
                    <a:pt x="194" y="175"/>
                    <a:pt x="194" y="175"/>
                  </a:cubicBezTo>
                  <a:cubicBezTo>
                    <a:pt x="194" y="242"/>
                    <a:pt x="194" y="242"/>
                    <a:pt x="194" y="242"/>
                  </a:cubicBezTo>
                  <a:cubicBezTo>
                    <a:pt x="140" y="242"/>
                    <a:pt x="140" y="242"/>
                    <a:pt x="140" y="242"/>
                  </a:cubicBezTo>
                  <a:cubicBezTo>
                    <a:pt x="140" y="175"/>
                    <a:pt x="140" y="175"/>
                    <a:pt x="140" y="175"/>
                  </a:cubicBezTo>
                  <a:cubicBezTo>
                    <a:pt x="74" y="175"/>
                    <a:pt x="74" y="175"/>
                    <a:pt x="74" y="175"/>
                  </a:cubicBezTo>
                  <a:lnTo>
                    <a:pt x="74" y="122"/>
                  </a:lnTo>
                  <a:close/>
                  <a:moveTo>
                    <a:pt x="286" y="356"/>
                  </a:moveTo>
                  <a:cubicBezTo>
                    <a:pt x="265" y="366"/>
                    <a:pt x="244" y="363"/>
                    <a:pt x="239" y="350"/>
                  </a:cubicBezTo>
                  <a:cubicBezTo>
                    <a:pt x="237" y="346"/>
                    <a:pt x="237" y="341"/>
                    <a:pt x="239" y="337"/>
                  </a:cubicBezTo>
                  <a:cubicBezTo>
                    <a:pt x="238" y="337"/>
                    <a:pt x="236" y="337"/>
                    <a:pt x="235" y="337"/>
                  </a:cubicBezTo>
                  <a:cubicBezTo>
                    <a:pt x="230" y="337"/>
                    <a:pt x="225" y="337"/>
                    <a:pt x="221" y="336"/>
                  </a:cubicBezTo>
                  <a:cubicBezTo>
                    <a:pt x="221" y="336"/>
                    <a:pt x="221" y="336"/>
                    <a:pt x="221" y="336"/>
                  </a:cubicBezTo>
                  <a:cubicBezTo>
                    <a:pt x="221" y="348"/>
                    <a:pt x="197" y="357"/>
                    <a:pt x="168" y="357"/>
                  </a:cubicBezTo>
                  <a:cubicBezTo>
                    <a:pt x="139" y="357"/>
                    <a:pt x="115" y="348"/>
                    <a:pt x="115" y="336"/>
                  </a:cubicBezTo>
                  <a:cubicBezTo>
                    <a:pt x="115" y="327"/>
                    <a:pt x="131" y="319"/>
                    <a:pt x="152" y="317"/>
                  </a:cubicBezTo>
                  <a:cubicBezTo>
                    <a:pt x="147" y="316"/>
                    <a:pt x="142" y="314"/>
                    <a:pt x="139" y="311"/>
                  </a:cubicBezTo>
                  <a:cubicBezTo>
                    <a:pt x="135" y="312"/>
                    <a:pt x="131" y="313"/>
                    <a:pt x="127" y="313"/>
                  </a:cubicBezTo>
                  <a:cubicBezTo>
                    <a:pt x="118" y="313"/>
                    <a:pt x="111" y="309"/>
                    <a:pt x="105" y="304"/>
                  </a:cubicBezTo>
                  <a:cubicBezTo>
                    <a:pt x="100" y="296"/>
                    <a:pt x="100" y="281"/>
                    <a:pt x="105" y="273"/>
                  </a:cubicBezTo>
                  <a:cubicBezTo>
                    <a:pt x="111" y="267"/>
                    <a:pt x="118" y="263"/>
                    <a:pt x="127" y="263"/>
                  </a:cubicBezTo>
                  <a:cubicBezTo>
                    <a:pt x="142" y="263"/>
                    <a:pt x="154" y="273"/>
                    <a:pt x="155" y="286"/>
                  </a:cubicBezTo>
                  <a:cubicBezTo>
                    <a:pt x="156" y="286"/>
                    <a:pt x="157" y="286"/>
                    <a:pt x="159" y="286"/>
                  </a:cubicBezTo>
                  <a:cubicBezTo>
                    <a:pt x="173" y="286"/>
                    <a:pt x="184" y="293"/>
                    <a:pt x="184" y="301"/>
                  </a:cubicBezTo>
                  <a:cubicBezTo>
                    <a:pt x="184" y="308"/>
                    <a:pt x="178" y="313"/>
                    <a:pt x="169" y="316"/>
                  </a:cubicBezTo>
                  <a:cubicBezTo>
                    <a:pt x="181" y="316"/>
                    <a:pt x="192" y="317"/>
                    <a:pt x="201" y="320"/>
                  </a:cubicBezTo>
                  <a:cubicBezTo>
                    <a:pt x="201" y="320"/>
                    <a:pt x="201" y="320"/>
                    <a:pt x="201" y="320"/>
                  </a:cubicBezTo>
                  <a:cubicBezTo>
                    <a:pt x="201" y="310"/>
                    <a:pt x="216" y="303"/>
                    <a:pt x="235" y="303"/>
                  </a:cubicBezTo>
                  <a:cubicBezTo>
                    <a:pt x="239" y="303"/>
                    <a:pt x="242" y="303"/>
                    <a:pt x="245" y="304"/>
                  </a:cubicBezTo>
                  <a:cubicBezTo>
                    <a:pt x="251" y="305"/>
                    <a:pt x="257" y="306"/>
                    <a:pt x="261" y="309"/>
                  </a:cubicBezTo>
                  <a:cubicBezTo>
                    <a:pt x="262" y="310"/>
                    <a:pt x="263" y="310"/>
                    <a:pt x="264" y="311"/>
                  </a:cubicBezTo>
                  <a:cubicBezTo>
                    <a:pt x="265" y="310"/>
                    <a:pt x="267" y="309"/>
                    <a:pt x="269" y="309"/>
                  </a:cubicBezTo>
                  <a:cubicBezTo>
                    <a:pt x="290" y="299"/>
                    <a:pt x="311" y="303"/>
                    <a:pt x="316" y="316"/>
                  </a:cubicBezTo>
                  <a:cubicBezTo>
                    <a:pt x="321" y="329"/>
                    <a:pt x="308" y="347"/>
                    <a:pt x="286" y="3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49" name="组合 48"/>
          <p:cNvGrpSpPr>
            <a:grpSpLocks noChangeAspect="1"/>
          </p:cNvGrpSpPr>
          <p:nvPr/>
        </p:nvGrpSpPr>
        <p:grpSpPr>
          <a:xfrm>
            <a:off x="9435953" y="5419352"/>
            <a:ext cx="396000" cy="396000"/>
            <a:chOff x="1937429" y="3075806"/>
            <a:chExt cx="1186377" cy="1187209"/>
          </a:xfrm>
          <a:solidFill>
            <a:schemeClr val="bg1"/>
          </a:solidFill>
        </p:grpSpPr>
        <p:sp>
          <p:nvSpPr>
            <p:cNvPr id="50" name="Freeform 228"/>
            <p:cNvSpPr/>
            <p:nvPr/>
          </p:nvSpPr>
          <p:spPr bwMode="auto">
            <a:xfrm>
              <a:off x="1937429" y="3075806"/>
              <a:ext cx="1186377" cy="1187209"/>
            </a:xfrm>
            <a:custGeom>
              <a:avLst/>
              <a:gdLst>
                <a:gd name="T0" fmla="*/ 554 w 713"/>
                <a:gd name="T1" fmla="*/ 60 h 713"/>
                <a:gd name="T2" fmla="*/ 356 w 713"/>
                <a:gd name="T3" fmla="*/ 0 h 713"/>
                <a:gd name="T4" fmla="*/ 46 w 713"/>
                <a:gd name="T5" fmla="*/ 181 h 713"/>
                <a:gd name="T6" fmla="*/ 0 w 713"/>
                <a:gd name="T7" fmla="*/ 356 h 713"/>
                <a:gd name="T8" fmla="*/ 44 w 713"/>
                <a:gd name="T9" fmla="*/ 528 h 713"/>
                <a:gd name="T10" fmla="*/ 356 w 713"/>
                <a:gd name="T11" fmla="*/ 713 h 713"/>
                <a:gd name="T12" fmla="*/ 631 w 713"/>
                <a:gd name="T13" fmla="*/ 584 h 713"/>
                <a:gd name="T14" fmla="*/ 713 w 713"/>
                <a:gd name="T15" fmla="*/ 356 h 713"/>
                <a:gd name="T16" fmla="*/ 554 w 713"/>
                <a:gd name="T17" fmla="*/ 60 h 7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3" h="713">
                  <a:moveTo>
                    <a:pt x="554" y="60"/>
                  </a:moveTo>
                  <a:cubicBezTo>
                    <a:pt x="498" y="22"/>
                    <a:pt x="430" y="0"/>
                    <a:pt x="356" y="0"/>
                  </a:cubicBezTo>
                  <a:cubicBezTo>
                    <a:pt x="223" y="0"/>
                    <a:pt x="107" y="73"/>
                    <a:pt x="46" y="181"/>
                  </a:cubicBezTo>
                  <a:cubicBezTo>
                    <a:pt x="16" y="233"/>
                    <a:pt x="0" y="293"/>
                    <a:pt x="0" y="356"/>
                  </a:cubicBezTo>
                  <a:cubicBezTo>
                    <a:pt x="0" y="419"/>
                    <a:pt x="16" y="477"/>
                    <a:pt x="44" y="528"/>
                  </a:cubicBezTo>
                  <a:cubicBezTo>
                    <a:pt x="104" y="638"/>
                    <a:pt x="222" y="713"/>
                    <a:pt x="356" y="713"/>
                  </a:cubicBezTo>
                  <a:cubicBezTo>
                    <a:pt x="467" y="713"/>
                    <a:pt x="565" y="663"/>
                    <a:pt x="631" y="584"/>
                  </a:cubicBezTo>
                  <a:cubicBezTo>
                    <a:pt x="682" y="522"/>
                    <a:pt x="713" y="443"/>
                    <a:pt x="713" y="356"/>
                  </a:cubicBezTo>
                  <a:cubicBezTo>
                    <a:pt x="713" y="233"/>
                    <a:pt x="650" y="124"/>
                    <a:pt x="554" y="60"/>
                  </a:cubicBezTo>
                  <a:close/>
                </a:path>
              </a:pathLst>
            </a:custGeom>
            <a:solidFill>
              <a:srgbClr val="FF7F7F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295"/>
            <p:cNvSpPr>
              <a:spLocks noEditPoints="1"/>
            </p:cNvSpPr>
            <p:nvPr/>
          </p:nvSpPr>
          <p:spPr bwMode="auto">
            <a:xfrm>
              <a:off x="2180361" y="3566663"/>
              <a:ext cx="703839" cy="498345"/>
            </a:xfrm>
            <a:custGeom>
              <a:avLst/>
              <a:gdLst>
                <a:gd name="T0" fmla="*/ 194 w 423"/>
                <a:gd name="T1" fmla="*/ 65 h 299"/>
                <a:gd name="T2" fmla="*/ 237 w 423"/>
                <a:gd name="T3" fmla="*/ 38 h 299"/>
                <a:gd name="T4" fmla="*/ 224 w 423"/>
                <a:gd name="T5" fmla="*/ 79 h 299"/>
                <a:gd name="T6" fmla="*/ 276 w 423"/>
                <a:gd name="T7" fmla="*/ 66 h 299"/>
                <a:gd name="T8" fmla="*/ 225 w 423"/>
                <a:gd name="T9" fmla="*/ 99 h 299"/>
                <a:gd name="T10" fmla="*/ 294 w 423"/>
                <a:gd name="T11" fmla="*/ 97 h 299"/>
                <a:gd name="T12" fmla="*/ 226 w 423"/>
                <a:gd name="T13" fmla="*/ 119 h 299"/>
                <a:gd name="T14" fmla="*/ 299 w 423"/>
                <a:gd name="T15" fmla="*/ 120 h 299"/>
                <a:gd name="T16" fmla="*/ 226 w 423"/>
                <a:gd name="T17" fmla="*/ 138 h 299"/>
                <a:gd name="T18" fmla="*/ 302 w 423"/>
                <a:gd name="T19" fmla="*/ 145 h 299"/>
                <a:gd name="T20" fmla="*/ 242 w 423"/>
                <a:gd name="T21" fmla="*/ 164 h 299"/>
                <a:gd name="T22" fmla="*/ 303 w 423"/>
                <a:gd name="T23" fmla="*/ 170 h 299"/>
                <a:gd name="T24" fmla="*/ 260 w 423"/>
                <a:gd name="T25" fmla="*/ 195 h 299"/>
                <a:gd name="T26" fmla="*/ 304 w 423"/>
                <a:gd name="T27" fmla="*/ 210 h 299"/>
                <a:gd name="T28" fmla="*/ 303 w 423"/>
                <a:gd name="T29" fmla="*/ 219 h 299"/>
                <a:gd name="T30" fmla="*/ 285 w 423"/>
                <a:gd name="T31" fmla="*/ 241 h 299"/>
                <a:gd name="T32" fmla="*/ 301 w 423"/>
                <a:gd name="T33" fmla="*/ 247 h 299"/>
                <a:gd name="T34" fmla="*/ 226 w 423"/>
                <a:gd name="T35" fmla="*/ 168 h 299"/>
                <a:gd name="T36" fmla="*/ 151 w 423"/>
                <a:gd name="T37" fmla="*/ 257 h 299"/>
                <a:gd name="T38" fmla="*/ 134 w 423"/>
                <a:gd name="T39" fmla="*/ 243 h 299"/>
                <a:gd name="T40" fmla="*/ 149 w 423"/>
                <a:gd name="T41" fmla="*/ 242 h 299"/>
                <a:gd name="T42" fmla="*/ 129 w 423"/>
                <a:gd name="T43" fmla="*/ 218 h 299"/>
                <a:gd name="T44" fmla="*/ 160 w 423"/>
                <a:gd name="T45" fmla="*/ 218 h 299"/>
                <a:gd name="T46" fmla="*/ 128 w 423"/>
                <a:gd name="T47" fmla="*/ 197 h 299"/>
                <a:gd name="T48" fmla="*/ 175 w 423"/>
                <a:gd name="T49" fmla="*/ 192 h 299"/>
                <a:gd name="T50" fmla="*/ 128 w 423"/>
                <a:gd name="T51" fmla="*/ 170 h 299"/>
                <a:gd name="T52" fmla="*/ 187 w 423"/>
                <a:gd name="T53" fmla="*/ 165 h 299"/>
                <a:gd name="T54" fmla="*/ 127 w 423"/>
                <a:gd name="T55" fmla="*/ 146 h 299"/>
                <a:gd name="T56" fmla="*/ 205 w 423"/>
                <a:gd name="T57" fmla="*/ 138 h 299"/>
                <a:gd name="T58" fmla="*/ 129 w 423"/>
                <a:gd name="T59" fmla="*/ 122 h 299"/>
                <a:gd name="T60" fmla="*/ 205 w 423"/>
                <a:gd name="T61" fmla="*/ 118 h 299"/>
                <a:gd name="T62" fmla="*/ 135 w 423"/>
                <a:gd name="T63" fmla="*/ 95 h 299"/>
                <a:gd name="T64" fmla="*/ 205 w 423"/>
                <a:gd name="T65" fmla="*/ 99 h 299"/>
                <a:gd name="T66" fmla="*/ 154 w 423"/>
                <a:gd name="T67" fmla="*/ 60 h 299"/>
                <a:gd name="T68" fmla="*/ 204 w 423"/>
                <a:gd name="T69" fmla="*/ 79 h 299"/>
                <a:gd name="T70" fmla="*/ 198 w 423"/>
                <a:gd name="T71" fmla="*/ 39 h 299"/>
                <a:gd name="T72" fmla="*/ 110 w 423"/>
                <a:gd name="T73" fmla="*/ 62 h 299"/>
                <a:gd name="T74" fmla="*/ 139 w 423"/>
                <a:gd name="T75" fmla="*/ 283 h 299"/>
                <a:gd name="T76" fmla="*/ 315 w 423"/>
                <a:gd name="T77" fmla="*/ 251 h 299"/>
                <a:gd name="T78" fmla="*/ 276 w 423"/>
                <a:gd name="T79" fmla="*/ 26 h 299"/>
                <a:gd name="T80" fmla="*/ 86 w 423"/>
                <a:gd name="T81" fmla="*/ 19 h 299"/>
                <a:gd name="T82" fmla="*/ 0 w 423"/>
                <a:gd name="T83" fmla="*/ 295 h 299"/>
                <a:gd name="T84" fmla="*/ 87 w 423"/>
                <a:gd name="T85" fmla="*/ 140 h 299"/>
                <a:gd name="T86" fmla="*/ 107 w 423"/>
                <a:gd name="T87" fmla="*/ 294 h 299"/>
                <a:gd name="T88" fmla="*/ 328 w 423"/>
                <a:gd name="T89" fmla="*/ 137 h 299"/>
                <a:gd name="T90" fmla="*/ 354 w 423"/>
                <a:gd name="T91" fmla="*/ 295 h 299"/>
                <a:gd name="T92" fmla="*/ 403 w 423"/>
                <a:gd name="T93" fmla="*/ 103 h 299"/>
                <a:gd name="T94" fmla="*/ 214 w 423"/>
                <a:gd name="T95" fmla="*/ 0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23" h="299">
                  <a:moveTo>
                    <a:pt x="198" y="39"/>
                  </a:moveTo>
                  <a:cubicBezTo>
                    <a:pt x="173" y="46"/>
                    <a:pt x="164" y="62"/>
                    <a:pt x="194" y="65"/>
                  </a:cubicBezTo>
                  <a:cubicBezTo>
                    <a:pt x="212" y="59"/>
                    <a:pt x="216" y="57"/>
                    <a:pt x="235" y="65"/>
                  </a:cubicBezTo>
                  <a:cubicBezTo>
                    <a:pt x="265" y="58"/>
                    <a:pt x="256" y="54"/>
                    <a:pt x="237" y="38"/>
                  </a:cubicBezTo>
                  <a:cubicBezTo>
                    <a:pt x="244" y="34"/>
                    <a:pt x="254" y="40"/>
                    <a:pt x="269" y="52"/>
                  </a:cubicBezTo>
                  <a:cubicBezTo>
                    <a:pt x="281" y="60"/>
                    <a:pt x="229" y="79"/>
                    <a:pt x="224" y="79"/>
                  </a:cubicBezTo>
                  <a:cubicBezTo>
                    <a:pt x="225" y="93"/>
                    <a:pt x="225" y="93"/>
                    <a:pt x="225" y="93"/>
                  </a:cubicBezTo>
                  <a:cubicBezTo>
                    <a:pt x="248" y="92"/>
                    <a:pt x="288" y="91"/>
                    <a:pt x="276" y="66"/>
                  </a:cubicBezTo>
                  <a:cubicBezTo>
                    <a:pt x="276" y="51"/>
                    <a:pt x="288" y="64"/>
                    <a:pt x="284" y="81"/>
                  </a:cubicBezTo>
                  <a:cubicBezTo>
                    <a:pt x="279" y="97"/>
                    <a:pt x="246" y="97"/>
                    <a:pt x="225" y="99"/>
                  </a:cubicBezTo>
                  <a:cubicBezTo>
                    <a:pt x="224" y="101"/>
                    <a:pt x="227" y="107"/>
                    <a:pt x="225" y="110"/>
                  </a:cubicBezTo>
                  <a:cubicBezTo>
                    <a:pt x="249" y="114"/>
                    <a:pt x="277" y="120"/>
                    <a:pt x="294" y="97"/>
                  </a:cubicBezTo>
                  <a:cubicBezTo>
                    <a:pt x="295" y="107"/>
                    <a:pt x="295" y="107"/>
                    <a:pt x="295" y="107"/>
                  </a:cubicBezTo>
                  <a:cubicBezTo>
                    <a:pt x="278" y="127"/>
                    <a:pt x="250" y="121"/>
                    <a:pt x="226" y="119"/>
                  </a:cubicBezTo>
                  <a:cubicBezTo>
                    <a:pt x="226" y="123"/>
                    <a:pt x="226" y="124"/>
                    <a:pt x="226" y="129"/>
                  </a:cubicBezTo>
                  <a:cubicBezTo>
                    <a:pt x="248" y="134"/>
                    <a:pt x="272" y="150"/>
                    <a:pt x="299" y="120"/>
                  </a:cubicBezTo>
                  <a:cubicBezTo>
                    <a:pt x="300" y="132"/>
                    <a:pt x="300" y="132"/>
                    <a:pt x="300" y="132"/>
                  </a:cubicBezTo>
                  <a:cubicBezTo>
                    <a:pt x="277" y="154"/>
                    <a:pt x="249" y="145"/>
                    <a:pt x="226" y="138"/>
                  </a:cubicBezTo>
                  <a:cubicBezTo>
                    <a:pt x="227" y="140"/>
                    <a:pt x="227" y="144"/>
                    <a:pt x="227" y="147"/>
                  </a:cubicBezTo>
                  <a:cubicBezTo>
                    <a:pt x="241" y="158"/>
                    <a:pt x="280" y="181"/>
                    <a:pt x="302" y="145"/>
                  </a:cubicBezTo>
                  <a:cubicBezTo>
                    <a:pt x="302" y="156"/>
                    <a:pt x="302" y="156"/>
                    <a:pt x="302" y="156"/>
                  </a:cubicBezTo>
                  <a:cubicBezTo>
                    <a:pt x="281" y="179"/>
                    <a:pt x="259" y="171"/>
                    <a:pt x="242" y="164"/>
                  </a:cubicBezTo>
                  <a:cubicBezTo>
                    <a:pt x="243" y="173"/>
                    <a:pt x="243" y="173"/>
                    <a:pt x="243" y="173"/>
                  </a:cubicBezTo>
                  <a:cubicBezTo>
                    <a:pt x="253" y="192"/>
                    <a:pt x="291" y="199"/>
                    <a:pt x="303" y="170"/>
                  </a:cubicBezTo>
                  <a:cubicBezTo>
                    <a:pt x="303" y="181"/>
                    <a:pt x="303" y="181"/>
                    <a:pt x="303" y="181"/>
                  </a:cubicBezTo>
                  <a:cubicBezTo>
                    <a:pt x="298" y="193"/>
                    <a:pt x="276" y="199"/>
                    <a:pt x="260" y="195"/>
                  </a:cubicBezTo>
                  <a:cubicBezTo>
                    <a:pt x="261" y="207"/>
                    <a:pt x="285" y="221"/>
                    <a:pt x="303" y="198"/>
                  </a:cubicBezTo>
                  <a:cubicBezTo>
                    <a:pt x="304" y="210"/>
                    <a:pt x="304" y="210"/>
                    <a:pt x="304" y="210"/>
                  </a:cubicBezTo>
                  <a:cubicBezTo>
                    <a:pt x="295" y="214"/>
                    <a:pt x="284" y="217"/>
                    <a:pt x="274" y="221"/>
                  </a:cubicBezTo>
                  <a:cubicBezTo>
                    <a:pt x="277" y="234"/>
                    <a:pt x="288" y="236"/>
                    <a:pt x="303" y="219"/>
                  </a:cubicBezTo>
                  <a:cubicBezTo>
                    <a:pt x="303" y="221"/>
                    <a:pt x="303" y="224"/>
                    <a:pt x="303" y="226"/>
                  </a:cubicBezTo>
                  <a:cubicBezTo>
                    <a:pt x="298" y="232"/>
                    <a:pt x="290" y="236"/>
                    <a:pt x="285" y="241"/>
                  </a:cubicBezTo>
                  <a:cubicBezTo>
                    <a:pt x="282" y="248"/>
                    <a:pt x="288" y="250"/>
                    <a:pt x="300" y="243"/>
                  </a:cubicBezTo>
                  <a:cubicBezTo>
                    <a:pt x="299" y="246"/>
                    <a:pt x="302" y="246"/>
                    <a:pt x="301" y="247"/>
                  </a:cubicBezTo>
                  <a:cubicBezTo>
                    <a:pt x="297" y="252"/>
                    <a:pt x="290" y="253"/>
                    <a:pt x="286" y="258"/>
                  </a:cubicBezTo>
                  <a:cubicBezTo>
                    <a:pt x="266" y="219"/>
                    <a:pt x="254" y="194"/>
                    <a:pt x="226" y="168"/>
                  </a:cubicBezTo>
                  <a:cubicBezTo>
                    <a:pt x="220" y="169"/>
                    <a:pt x="213" y="169"/>
                    <a:pt x="207" y="169"/>
                  </a:cubicBezTo>
                  <a:cubicBezTo>
                    <a:pt x="184" y="193"/>
                    <a:pt x="161" y="220"/>
                    <a:pt x="151" y="257"/>
                  </a:cubicBezTo>
                  <a:cubicBezTo>
                    <a:pt x="145" y="254"/>
                    <a:pt x="143" y="254"/>
                    <a:pt x="134" y="247"/>
                  </a:cubicBezTo>
                  <a:cubicBezTo>
                    <a:pt x="135" y="246"/>
                    <a:pt x="132" y="242"/>
                    <a:pt x="134" y="243"/>
                  </a:cubicBezTo>
                  <a:cubicBezTo>
                    <a:pt x="138" y="244"/>
                    <a:pt x="143" y="249"/>
                    <a:pt x="146" y="250"/>
                  </a:cubicBezTo>
                  <a:cubicBezTo>
                    <a:pt x="149" y="250"/>
                    <a:pt x="147" y="242"/>
                    <a:pt x="149" y="242"/>
                  </a:cubicBezTo>
                  <a:cubicBezTo>
                    <a:pt x="141" y="234"/>
                    <a:pt x="134" y="231"/>
                    <a:pt x="129" y="226"/>
                  </a:cubicBezTo>
                  <a:cubicBezTo>
                    <a:pt x="129" y="218"/>
                    <a:pt x="129" y="218"/>
                    <a:pt x="129" y="218"/>
                  </a:cubicBezTo>
                  <a:cubicBezTo>
                    <a:pt x="136" y="226"/>
                    <a:pt x="143" y="233"/>
                    <a:pt x="153" y="234"/>
                  </a:cubicBezTo>
                  <a:cubicBezTo>
                    <a:pt x="154" y="226"/>
                    <a:pt x="158" y="222"/>
                    <a:pt x="160" y="218"/>
                  </a:cubicBezTo>
                  <a:cubicBezTo>
                    <a:pt x="142" y="220"/>
                    <a:pt x="134" y="214"/>
                    <a:pt x="128" y="206"/>
                  </a:cubicBezTo>
                  <a:cubicBezTo>
                    <a:pt x="128" y="197"/>
                    <a:pt x="128" y="197"/>
                    <a:pt x="128" y="197"/>
                  </a:cubicBezTo>
                  <a:cubicBezTo>
                    <a:pt x="139" y="210"/>
                    <a:pt x="144" y="215"/>
                    <a:pt x="166" y="207"/>
                  </a:cubicBezTo>
                  <a:cubicBezTo>
                    <a:pt x="167" y="205"/>
                    <a:pt x="175" y="195"/>
                    <a:pt x="175" y="192"/>
                  </a:cubicBezTo>
                  <a:cubicBezTo>
                    <a:pt x="144" y="202"/>
                    <a:pt x="137" y="188"/>
                    <a:pt x="128" y="180"/>
                  </a:cubicBezTo>
                  <a:cubicBezTo>
                    <a:pt x="128" y="170"/>
                    <a:pt x="128" y="170"/>
                    <a:pt x="128" y="170"/>
                  </a:cubicBezTo>
                  <a:cubicBezTo>
                    <a:pt x="136" y="181"/>
                    <a:pt x="157" y="203"/>
                    <a:pt x="187" y="174"/>
                  </a:cubicBezTo>
                  <a:cubicBezTo>
                    <a:pt x="187" y="172"/>
                    <a:pt x="187" y="167"/>
                    <a:pt x="187" y="165"/>
                  </a:cubicBezTo>
                  <a:cubicBezTo>
                    <a:pt x="166" y="174"/>
                    <a:pt x="144" y="176"/>
                    <a:pt x="127" y="155"/>
                  </a:cubicBezTo>
                  <a:cubicBezTo>
                    <a:pt x="127" y="146"/>
                    <a:pt x="127" y="146"/>
                    <a:pt x="127" y="146"/>
                  </a:cubicBezTo>
                  <a:cubicBezTo>
                    <a:pt x="156" y="180"/>
                    <a:pt x="183" y="161"/>
                    <a:pt x="206" y="147"/>
                  </a:cubicBezTo>
                  <a:cubicBezTo>
                    <a:pt x="205" y="145"/>
                    <a:pt x="206" y="141"/>
                    <a:pt x="205" y="138"/>
                  </a:cubicBezTo>
                  <a:cubicBezTo>
                    <a:pt x="173" y="153"/>
                    <a:pt x="148" y="144"/>
                    <a:pt x="130" y="133"/>
                  </a:cubicBezTo>
                  <a:cubicBezTo>
                    <a:pt x="129" y="122"/>
                    <a:pt x="129" y="122"/>
                    <a:pt x="129" y="122"/>
                  </a:cubicBezTo>
                  <a:cubicBezTo>
                    <a:pt x="149" y="141"/>
                    <a:pt x="178" y="142"/>
                    <a:pt x="206" y="128"/>
                  </a:cubicBezTo>
                  <a:cubicBezTo>
                    <a:pt x="205" y="125"/>
                    <a:pt x="206" y="121"/>
                    <a:pt x="205" y="118"/>
                  </a:cubicBezTo>
                  <a:cubicBezTo>
                    <a:pt x="170" y="127"/>
                    <a:pt x="148" y="119"/>
                    <a:pt x="135" y="105"/>
                  </a:cubicBezTo>
                  <a:cubicBezTo>
                    <a:pt x="135" y="95"/>
                    <a:pt x="135" y="95"/>
                    <a:pt x="135" y="95"/>
                  </a:cubicBezTo>
                  <a:cubicBezTo>
                    <a:pt x="151" y="117"/>
                    <a:pt x="178" y="117"/>
                    <a:pt x="205" y="110"/>
                  </a:cubicBezTo>
                  <a:cubicBezTo>
                    <a:pt x="205" y="106"/>
                    <a:pt x="205" y="102"/>
                    <a:pt x="205" y="99"/>
                  </a:cubicBezTo>
                  <a:cubicBezTo>
                    <a:pt x="177" y="102"/>
                    <a:pt x="153" y="96"/>
                    <a:pt x="146" y="81"/>
                  </a:cubicBezTo>
                  <a:cubicBezTo>
                    <a:pt x="143" y="68"/>
                    <a:pt x="146" y="55"/>
                    <a:pt x="154" y="60"/>
                  </a:cubicBezTo>
                  <a:cubicBezTo>
                    <a:pt x="143" y="80"/>
                    <a:pt x="161" y="98"/>
                    <a:pt x="205" y="92"/>
                  </a:cubicBezTo>
                  <a:cubicBezTo>
                    <a:pt x="204" y="90"/>
                    <a:pt x="204" y="81"/>
                    <a:pt x="204" y="79"/>
                  </a:cubicBezTo>
                  <a:cubicBezTo>
                    <a:pt x="185" y="72"/>
                    <a:pt x="161" y="67"/>
                    <a:pt x="165" y="53"/>
                  </a:cubicBezTo>
                  <a:cubicBezTo>
                    <a:pt x="173" y="40"/>
                    <a:pt x="183" y="34"/>
                    <a:pt x="198" y="39"/>
                  </a:cubicBezTo>
                  <a:close/>
                  <a:moveTo>
                    <a:pt x="137" y="27"/>
                  </a:moveTo>
                  <a:cubicBezTo>
                    <a:pt x="120" y="27"/>
                    <a:pt x="111" y="39"/>
                    <a:pt x="110" y="62"/>
                  </a:cubicBezTo>
                  <a:cubicBezTo>
                    <a:pt x="109" y="250"/>
                    <a:pt x="109" y="250"/>
                    <a:pt x="109" y="250"/>
                  </a:cubicBezTo>
                  <a:cubicBezTo>
                    <a:pt x="109" y="268"/>
                    <a:pt x="117" y="281"/>
                    <a:pt x="139" y="283"/>
                  </a:cubicBezTo>
                  <a:cubicBezTo>
                    <a:pt x="291" y="282"/>
                    <a:pt x="291" y="282"/>
                    <a:pt x="291" y="282"/>
                  </a:cubicBezTo>
                  <a:cubicBezTo>
                    <a:pt x="309" y="282"/>
                    <a:pt x="317" y="271"/>
                    <a:pt x="315" y="251"/>
                  </a:cubicBezTo>
                  <a:cubicBezTo>
                    <a:pt x="319" y="61"/>
                    <a:pt x="319" y="61"/>
                    <a:pt x="319" y="61"/>
                  </a:cubicBezTo>
                  <a:cubicBezTo>
                    <a:pt x="320" y="33"/>
                    <a:pt x="302" y="25"/>
                    <a:pt x="276" y="26"/>
                  </a:cubicBezTo>
                  <a:cubicBezTo>
                    <a:pt x="137" y="27"/>
                    <a:pt x="137" y="27"/>
                    <a:pt x="137" y="27"/>
                  </a:cubicBezTo>
                  <a:close/>
                  <a:moveTo>
                    <a:pt x="86" y="19"/>
                  </a:moveTo>
                  <a:cubicBezTo>
                    <a:pt x="59" y="26"/>
                    <a:pt x="22" y="76"/>
                    <a:pt x="14" y="148"/>
                  </a:cubicBezTo>
                  <a:cubicBezTo>
                    <a:pt x="0" y="295"/>
                    <a:pt x="0" y="295"/>
                    <a:pt x="0" y="295"/>
                  </a:cubicBezTo>
                  <a:cubicBezTo>
                    <a:pt x="76" y="294"/>
                    <a:pt x="76" y="294"/>
                    <a:pt x="76" y="294"/>
                  </a:cubicBezTo>
                  <a:cubicBezTo>
                    <a:pt x="87" y="140"/>
                    <a:pt x="87" y="140"/>
                    <a:pt x="87" y="140"/>
                  </a:cubicBezTo>
                  <a:cubicBezTo>
                    <a:pt x="92" y="131"/>
                    <a:pt x="96" y="131"/>
                    <a:pt x="99" y="140"/>
                  </a:cubicBezTo>
                  <a:cubicBezTo>
                    <a:pt x="107" y="294"/>
                    <a:pt x="107" y="294"/>
                    <a:pt x="107" y="294"/>
                  </a:cubicBezTo>
                  <a:cubicBezTo>
                    <a:pt x="321" y="299"/>
                    <a:pt x="321" y="299"/>
                    <a:pt x="321" y="299"/>
                  </a:cubicBezTo>
                  <a:cubicBezTo>
                    <a:pt x="328" y="137"/>
                    <a:pt x="328" y="137"/>
                    <a:pt x="328" y="137"/>
                  </a:cubicBezTo>
                  <a:cubicBezTo>
                    <a:pt x="331" y="131"/>
                    <a:pt x="334" y="130"/>
                    <a:pt x="338" y="134"/>
                  </a:cubicBezTo>
                  <a:cubicBezTo>
                    <a:pt x="354" y="295"/>
                    <a:pt x="354" y="295"/>
                    <a:pt x="354" y="295"/>
                  </a:cubicBezTo>
                  <a:cubicBezTo>
                    <a:pt x="423" y="298"/>
                    <a:pt x="423" y="298"/>
                    <a:pt x="423" y="298"/>
                  </a:cubicBezTo>
                  <a:cubicBezTo>
                    <a:pt x="403" y="103"/>
                    <a:pt x="403" y="103"/>
                    <a:pt x="403" y="103"/>
                  </a:cubicBezTo>
                  <a:cubicBezTo>
                    <a:pt x="401" y="65"/>
                    <a:pt x="385" y="42"/>
                    <a:pt x="349" y="26"/>
                  </a:cubicBezTo>
                  <a:cubicBezTo>
                    <a:pt x="349" y="26"/>
                    <a:pt x="285" y="0"/>
                    <a:pt x="214" y="0"/>
                  </a:cubicBezTo>
                  <a:cubicBezTo>
                    <a:pt x="130" y="0"/>
                    <a:pt x="86" y="19"/>
                    <a:pt x="86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Oval 296"/>
            <p:cNvSpPr>
              <a:spLocks noChangeArrowheads="1"/>
            </p:cNvSpPr>
            <p:nvPr/>
          </p:nvSpPr>
          <p:spPr bwMode="auto">
            <a:xfrm>
              <a:off x="2375040" y="3187289"/>
              <a:ext cx="311153" cy="31115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53" name="组合 52"/>
          <p:cNvGrpSpPr>
            <a:grpSpLocks noChangeAspect="1"/>
          </p:cNvGrpSpPr>
          <p:nvPr/>
        </p:nvGrpSpPr>
        <p:grpSpPr>
          <a:xfrm>
            <a:off x="9995701" y="5419352"/>
            <a:ext cx="396000" cy="396000"/>
            <a:chOff x="5722020" y="3075806"/>
            <a:chExt cx="1188041" cy="1187209"/>
          </a:xfrm>
          <a:solidFill>
            <a:schemeClr val="bg1"/>
          </a:solidFill>
        </p:grpSpPr>
        <p:sp>
          <p:nvSpPr>
            <p:cNvPr id="54" name="Freeform 234"/>
            <p:cNvSpPr/>
            <p:nvPr/>
          </p:nvSpPr>
          <p:spPr bwMode="auto">
            <a:xfrm>
              <a:off x="5722020" y="3075806"/>
              <a:ext cx="1188041" cy="1187209"/>
            </a:xfrm>
            <a:custGeom>
              <a:avLst/>
              <a:gdLst>
                <a:gd name="T0" fmla="*/ 555 w 714"/>
                <a:gd name="T1" fmla="*/ 60 h 713"/>
                <a:gd name="T2" fmla="*/ 357 w 714"/>
                <a:gd name="T3" fmla="*/ 0 h 713"/>
                <a:gd name="T4" fmla="*/ 46 w 714"/>
                <a:gd name="T5" fmla="*/ 181 h 713"/>
                <a:gd name="T6" fmla="*/ 0 w 714"/>
                <a:gd name="T7" fmla="*/ 356 h 713"/>
                <a:gd name="T8" fmla="*/ 44 w 714"/>
                <a:gd name="T9" fmla="*/ 528 h 713"/>
                <a:gd name="T10" fmla="*/ 357 w 714"/>
                <a:gd name="T11" fmla="*/ 713 h 713"/>
                <a:gd name="T12" fmla="*/ 631 w 714"/>
                <a:gd name="T13" fmla="*/ 584 h 713"/>
                <a:gd name="T14" fmla="*/ 714 w 714"/>
                <a:gd name="T15" fmla="*/ 356 h 713"/>
                <a:gd name="T16" fmla="*/ 555 w 714"/>
                <a:gd name="T17" fmla="*/ 60 h 7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4" h="713">
                  <a:moveTo>
                    <a:pt x="555" y="60"/>
                  </a:moveTo>
                  <a:cubicBezTo>
                    <a:pt x="498" y="22"/>
                    <a:pt x="430" y="0"/>
                    <a:pt x="357" y="0"/>
                  </a:cubicBezTo>
                  <a:cubicBezTo>
                    <a:pt x="224" y="0"/>
                    <a:pt x="107" y="73"/>
                    <a:pt x="46" y="181"/>
                  </a:cubicBezTo>
                  <a:cubicBezTo>
                    <a:pt x="17" y="233"/>
                    <a:pt x="0" y="293"/>
                    <a:pt x="0" y="356"/>
                  </a:cubicBezTo>
                  <a:cubicBezTo>
                    <a:pt x="0" y="419"/>
                    <a:pt x="16" y="477"/>
                    <a:pt x="44" y="528"/>
                  </a:cubicBezTo>
                  <a:cubicBezTo>
                    <a:pt x="105" y="638"/>
                    <a:pt x="222" y="713"/>
                    <a:pt x="357" y="713"/>
                  </a:cubicBezTo>
                  <a:cubicBezTo>
                    <a:pt x="467" y="713"/>
                    <a:pt x="566" y="663"/>
                    <a:pt x="631" y="584"/>
                  </a:cubicBezTo>
                  <a:cubicBezTo>
                    <a:pt x="683" y="522"/>
                    <a:pt x="714" y="443"/>
                    <a:pt x="714" y="356"/>
                  </a:cubicBezTo>
                  <a:cubicBezTo>
                    <a:pt x="714" y="233"/>
                    <a:pt x="651" y="124"/>
                    <a:pt x="555" y="60"/>
                  </a:cubicBezTo>
                  <a:close/>
                </a:path>
              </a:pathLst>
            </a:custGeom>
            <a:solidFill>
              <a:srgbClr val="FF7F7F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310"/>
            <p:cNvSpPr>
              <a:spLocks noEditPoints="1"/>
            </p:cNvSpPr>
            <p:nvPr/>
          </p:nvSpPr>
          <p:spPr bwMode="auto">
            <a:xfrm>
              <a:off x="5881757" y="3270485"/>
              <a:ext cx="898518" cy="796187"/>
            </a:xfrm>
            <a:custGeom>
              <a:avLst/>
              <a:gdLst>
                <a:gd name="T0" fmla="*/ 257 w 540"/>
                <a:gd name="T1" fmla="*/ 305 h 478"/>
                <a:gd name="T2" fmla="*/ 240 w 540"/>
                <a:gd name="T3" fmla="*/ 257 h 478"/>
                <a:gd name="T4" fmla="*/ 172 w 540"/>
                <a:gd name="T5" fmla="*/ 477 h 478"/>
                <a:gd name="T6" fmla="*/ 0 w 540"/>
                <a:gd name="T7" fmla="*/ 166 h 478"/>
                <a:gd name="T8" fmla="*/ 52 w 540"/>
                <a:gd name="T9" fmla="*/ 146 h 478"/>
                <a:gd name="T10" fmla="*/ 64 w 540"/>
                <a:gd name="T11" fmla="*/ 179 h 478"/>
                <a:gd name="T12" fmla="*/ 142 w 540"/>
                <a:gd name="T13" fmla="*/ 171 h 478"/>
                <a:gd name="T14" fmla="*/ 199 w 540"/>
                <a:gd name="T15" fmla="*/ 166 h 478"/>
                <a:gd name="T16" fmla="*/ 207 w 540"/>
                <a:gd name="T17" fmla="*/ 230 h 478"/>
                <a:gd name="T18" fmla="*/ 216 w 540"/>
                <a:gd name="T19" fmla="*/ 181 h 478"/>
                <a:gd name="T20" fmla="*/ 282 w 540"/>
                <a:gd name="T21" fmla="*/ 170 h 478"/>
                <a:gd name="T22" fmla="*/ 358 w 540"/>
                <a:gd name="T23" fmla="*/ 175 h 478"/>
                <a:gd name="T24" fmla="*/ 374 w 540"/>
                <a:gd name="T25" fmla="*/ 171 h 478"/>
                <a:gd name="T26" fmla="*/ 500 w 540"/>
                <a:gd name="T27" fmla="*/ 188 h 478"/>
                <a:gd name="T28" fmla="*/ 504 w 540"/>
                <a:gd name="T29" fmla="*/ 236 h 478"/>
                <a:gd name="T30" fmla="*/ 506 w 540"/>
                <a:gd name="T31" fmla="*/ 213 h 478"/>
                <a:gd name="T32" fmla="*/ 429 w 540"/>
                <a:gd name="T33" fmla="*/ 173 h 478"/>
                <a:gd name="T34" fmla="*/ 364 w 540"/>
                <a:gd name="T35" fmla="*/ 177 h 478"/>
                <a:gd name="T36" fmla="*/ 362 w 540"/>
                <a:gd name="T37" fmla="*/ 175 h 478"/>
                <a:gd name="T38" fmla="*/ 342 w 540"/>
                <a:gd name="T39" fmla="*/ 166 h 478"/>
                <a:gd name="T40" fmla="*/ 220 w 540"/>
                <a:gd name="T41" fmla="*/ 177 h 478"/>
                <a:gd name="T42" fmla="*/ 207 w 540"/>
                <a:gd name="T43" fmla="*/ 212 h 478"/>
                <a:gd name="T44" fmla="*/ 194 w 540"/>
                <a:gd name="T45" fmla="*/ 180 h 478"/>
                <a:gd name="T46" fmla="*/ 64 w 540"/>
                <a:gd name="T47" fmla="*/ 167 h 478"/>
                <a:gd name="T48" fmla="*/ 54 w 540"/>
                <a:gd name="T49" fmla="*/ 137 h 478"/>
                <a:gd name="T50" fmla="*/ 25 w 540"/>
                <a:gd name="T51" fmla="*/ 80 h 478"/>
                <a:gd name="T52" fmla="*/ 50 w 540"/>
                <a:gd name="T53" fmla="*/ 81 h 478"/>
                <a:gd name="T54" fmla="*/ 53 w 540"/>
                <a:gd name="T55" fmla="*/ 108 h 478"/>
                <a:gd name="T56" fmla="*/ 80 w 540"/>
                <a:gd name="T57" fmla="*/ 85 h 478"/>
                <a:gd name="T58" fmla="*/ 105 w 540"/>
                <a:gd name="T59" fmla="*/ 95 h 478"/>
                <a:gd name="T60" fmla="*/ 124 w 540"/>
                <a:gd name="T61" fmla="*/ 85 h 478"/>
                <a:gd name="T62" fmla="*/ 197 w 540"/>
                <a:gd name="T63" fmla="*/ 80 h 478"/>
                <a:gd name="T64" fmla="*/ 201 w 540"/>
                <a:gd name="T65" fmla="*/ 104 h 478"/>
                <a:gd name="T66" fmla="*/ 238 w 540"/>
                <a:gd name="T67" fmla="*/ 85 h 478"/>
                <a:gd name="T68" fmla="*/ 352 w 540"/>
                <a:gd name="T69" fmla="*/ 82 h 478"/>
                <a:gd name="T70" fmla="*/ 363 w 540"/>
                <a:gd name="T71" fmla="*/ 105 h 478"/>
                <a:gd name="T72" fmla="*/ 394 w 540"/>
                <a:gd name="T73" fmla="*/ 85 h 478"/>
                <a:gd name="T74" fmla="*/ 417 w 540"/>
                <a:gd name="T75" fmla="*/ 84 h 478"/>
                <a:gd name="T76" fmla="*/ 501 w 540"/>
                <a:gd name="T77" fmla="*/ 64 h 478"/>
                <a:gd name="T78" fmla="*/ 510 w 540"/>
                <a:gd name="T79" fmla="*/ 87 h 478"/>
                <a:gd name="T80" fmla="*/ 502 w 540"/>
                <a:gd name="T81" fmla="*/ 61 h 478"/>
                <a:gd name="T82" fmla="*/ 404 w 540"/>
                <a:gd name="T83" fmla="*/ 90 h 478"/>
                <a:gd name="T84" fmla="*/ 379 w 540"/>
                <a:gd name="T85" fmla="*/ 80 h 478"/>
                <a:gd name="T86" fmla="*/ 359 w 540"/>
                <a:gd name="T87" fmla="*/ 66 h 478"/>
                <a:gd name="T88" fmla="*/ 354 w 540"/>
                <a:gd name="T89" fmla="*/ 67 h 478"/>
                <a:gd name="T90" fmla="*/ 253 w 540"/>
                <a:gd name="T91" fmla="*/ 84 h 478"/>
                <a:gd name="T92" fmla="*/ 232 w 540"/>
                <a:gd name="T93" fmla="*/ 81 h 478"/>
                <a:gd name="T94" fmla="*/ 205 w 540"/>
                <a:gd name="T95" fmla="*/ 74 h 478"/>
                <a:gd name="T96" fmla="*/ 126 w 540"/>
                <a:gd name="T97" fmla="*/ 82 h 478"/>
                <a:gd name="T98" fmla="*/ 104 w 540"/>
                <a:gd name="T99" fmla="*/ 93 h 478"/>
                <a:gd name="T100" fmla="*/ 93 w 540"/>
                <a:gd name="T101" fmla="*/ 87 h 478"/>
                <a:gd name="T102" fmla="*/ 59 w 540"/>
                <a:gd name="T103" fmla="*/ 96 h 478"/>
                <a:gd name="T104" fmla="*/ 52 w 540"/>
                <a:gd name="T105" fmla="*/ 66 h 478"/>
                <a:gd name="T106" fmla="*/ 357 w 540"/>
                <a:gd name="T107" fmla="*/ 63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40" h="478">
                  <a:moveTo>
                    <a:pt x="239" y="195"/>
                  </a:moveTo>
                  <a:cubicBezTo>
                    <a:pt x="203" y="99"/>
                    <a:pt x="254" y="48"/>
                    <a:pt x="313" y="26"/>
                  </a:cubicBezTo>
                  <a:cubicBezTo>
                    <a:pt x="378" y="0"/>
                    <a:pt x="476" y="92"/>
                    <a:pt x="540" y="189"/>
                  </a:cubicBezTo>
                  <a:cubicBezTo>
                    <a:pt x="534" y="333"/>
                    <a:pt x="374" y="420"/>
                    <a:pt x="352" y="417"/>
                  </a:cubicBezTo>
                  <a:cubicBezTo>
                    <a:pt x="285" y="447"/>
                    <a:pt x="240" y="377"/>
                    <a:pt x="257" y="305"/>
                  </a:cubicBezTo>
                  <a:cubicBezTo>
                    <a:pt x="250" y="296"/>
                    <a:pt x="228" y="277"/>
                    <a:pt x="228" y="335"/>
                  </a:cubicBezTo>
                  <a:cubicBezTo>
                    <a:pt x="228" y="383"/>
                    <a:pt x="228" y="430"/>
                    <a:pt x="228" y="478"/>
                  </a:cubicBezTo>
                  <a:cubicBezTo>
                    <a:pt x="214" y="478"/>
                    <a:pt x="200" y="478"/>
                    <a:pt x="186" y="478"/>
                  </a:cubicBezTo>
                  <a:cubicBezTo>
                    <a:pt x="186" y="422"/>
                    <a:pt x="186" y="367"/>
                    <a:pt x="186" y="311"/>
                  </a:cubicBezTo>
                  <a:cubicBezTo>
                    <a:pt x="194" y="280"/>
                    <a:pt x="209" y="258"/>
                    <a:pt x="240" y="257"/>
                  </a:cubicBezTo>
                  <a:cubicBezTo>
                    <a:pt x="265" y="257"/>
                    <a:pt x="289" y="257"/>
                    <a:pt x="314" y="257"/>
                  </a:cubicBezTo>
                  <a:cubicBezTo>
                    <a:pt x="314" y="251"/>
                    <a:pt x="314" y="245"/>
                    <a:pt x="314" y="239"/>
                  </a:cubicBezTo>
                  <a:cubicBezTo>
                    <a:pt x="279" y="239"/>
                    <a:pt x="245" y="239"/>
                    <a:pt x="210" y="239"/>
                  </a:cubicBezTo>
                  <a:cubicBezTo>
                    <a:pt x="175" y="250"/>
                    <a:pt x="173" y="277"/>
                    <a:pt x="172" y="305"/>
                  </a:cubicBezTo>
                  <a:cubicBezTo>
                    <a:pt x="172" y="362"/>
                    <a:pt x="172" y="420"/>
                    <a:pt x="172" y="477"/>
                  </a:cubicBezTo>
                  <a:cubicBezTo>
                    <a:pt x="157" y="477"/>
                    <a:pt x="144" y="477"/>
                    <a:pt x="129" y="477"/>
                  </a:cubicBezTo>
                  <a:cubicBezTo>
                    <a:pt x="129" y="419"/>
                    <a:pt x="129" y="361"/>
                    <a:pt x="129" y="303"/>
                  </a:cubicBezTo>
                  <a:cubicBezTo>
                    <a:pt x="145" y="234"/>
                    <a:pt x="183" y="187"/>
                    <a:pt x="239" y="195"/>
                  </a:cubicBezTo>
                  <a:close/>
                  <a:moveTo>
                    <a:pt x="2" y="162"/>
                  </a:moveTo>
                  <a:cubicBezTo>
                    <a:pt x="0" y="166"/>
                    <a:pt x="0" y="166"/>
                    <a:pt x="0" y="166"/>
                  </a:cubicBezTo>
                  <a:cubicBezTo>
                    <a:pt x="10" y="170"/>
                    <a:pt x="12" y="171"/>
                    <a:pt x="24" y="168"/>
                  </a:cubicBezTo>
                  <a:cubicBezTo>
                    <a:pt x="32" y="168"/>
                    <a:pt x="40" y="168"/>
                    <a:pt x="47" y="172"/>
                  </a:cubicBezTo>
                  <a:cubicBezTo>
                    <a:pt x="50" y="174"/>
                    <a:pt x="50" y="174"/>
                    <a:pt x="50" y="174"/>
                  </a:cubicBezTo>
                  <a:cubicBezTo>
                    <a:pt x="50" y="170"/>
                    <a:pt x="50" y="170"/>
                    <a:pt x="50" y="170"/>
                  </a:cubicBezTo>
                  <a:cubicBezTo>
                    <a:pt x="50" y="162"/>
                    <a:pt x="50" y="153"/>
                    <a:pt x="52" y="146"/>
                  </a:cubicBezTo>
                  <a:cubicBezTo>
                    <a:pt x="53" y="155"/>
                    <a:pt x="53" y="165"/>
                    <a:pt x="52" y="175"/>
                  </a:cubicBezTo>
                  <a:cubicBezTo>
                    <a:pt x="52" y="180"/>
                    <a:pt x="50" y="211"/>
                    <a:pt x="55" y="212"/>
                  </a:cubicBezTo>
                  <a:cubicBezTo>
                    <a:pt x="58" y="212"/>
                    <a:pt x="60" y="208"/>
                    <a:pt x="61" y="202"/>
                  </a:cubicBezTo>
                  <a:cubicBezTo>
                    <a:pt x="62" y="196"/>
                    <a:pt x="63" y="187"/>
                    <a:pt x="64" y="179"/>
                  </a:cubicBezTo>
                  <a:cubicBezTo>
                    <a:pt x="64" y="179"/>
                    <a:pt x="64" y="179"/>
                    <a:pt x="64" y="179"/>
                  </a:cubicBezTo>
                  <a:cubicBezTo>
                    <a:pt x="64" y="175"/>
                    <a:pt x="65" y="172"/>
                    <a:pt x="67" y="170"/>
                  </a:cubicBezTo>
                  <a:cubicBezTo>
                    <a:pt x="69" y="169"/>
                    <a:pt x="73" y="168"/>
                    <a:pt x="78" y="168"/>
                  </a:cubicBezTo>
                  <a:cubicBezTo>
                    <a:pt x="85" y="166"/>
                    <a:pt x="95" y="155"/>
                    <a:pt x="102" y="160"/>
                  </a:cubicBezTo>
                  <a:cubicBezTo>
                    <a:pt x="104" y="158"/>
                    <a:pt x="117" y="156"/>
                    <a:pt x="121" y="160"/>
                  </a:cubicBezTo>
                  <a:cubicBezTo>
                    <a:pt x="128" y="162"/>
                    <a:pt x="135" y="166"/>
                    <a:pt x="142" y="171"/>
                  </a:cubicBezTo>
                  <a:cubicBezTo>
                    <a:pt x="142" y="171"/>
                    <a:pt x="142" y="171"/>
                    <a:pt x="142" y="171"/>
                  </a:cubicBezTo>
                  <a:cubicBezTo>
                    <a:pt x="159" y="183"/>
                    <a:pt x="176" y="187"/>
                    <a:pt x="195" y="184"/>
                  </a:cubicBezTo>
                  <a:cubicBezTo>
                    <a:pt x="196" y="184"/>
                    <a:pt x="196" y="184"/>
                    <a:pt x="196" y="184"/>
                  </a:cubicBezTo>
                  <a:cubicBezTo>
                    <a:pt x="197" y="183"/>
                    <a:pt x="197" y="183"/>
                    <a:pt x="197" y="183"/>
                  </a:cubicBezTo>
                  <a:cubicBezTo>
                    <a:pt x="199" y="180"/>
                    <a:pt x="199" y="173"/>
                    <a:pt x="199" y="166"/>
                  </a:cubicBezTo>
                  <a:cubicBezTo>
                    <a:pt x="199" y="160"/>
                    <a:pt x="200" y="153"/>
                    <a:pt x="201" y="150"/>
                  </a:cubicBezTo>
                  <a:cubicBezTo>
                    <a:pt x="203" y="156"/>
                    <a:pt x="203" y="165"/>
                    <a:pt x="203" y="175"/>
                  </a:cubicBezTo>
                  <a:cubicBezTo>
                    <a:pt x="204" y="181"/>
                    <a:pt x="196" y="234"/>
                    <a:pt x="204" y="233"/>
                  </a:cubicBezTo>
                  <a:cubicBezTo>
                    <a:pt x="204" y="233"/>
                    <a:pt x="204" y="233"/>
                    <a:pt x="204" y="233"/>
                  </a:cubicBezTo>
                  <a:cubicBezTo>
                    <a:pt x="205" y="233"/>
                    <a:pt x="206" y="232"/>
                    <a:pt x="207" y="230"/>
                  </a:cubicBezTo>
                  <a:cubicBezTo>
                    <a:pt x="208" y="228"/>
                    <a:pt x="210" y="222"/>
                    <a:pt x="211" y="213"/>
                  </a:cubicBezTo>
                  <a:cubicBezTo>
                    <a:pt x="213" y="208"/>
                    <a:pt x="213" y="201"/>
                    <a:pt x="213" y="195"/>
                  </a:cubicBezTo>
                  <a:cubicBezTo>
                    <a:pt x="213" y="189"/>
                    <a:pt x="213" y="184"/>
                    <a:pt x="214" y="182"/>
                  </a:cubicBezTo>
                  <a:cubicBezTo>
                    <a:pt x="214" y="181"/>
                    <a:pt x="214" y="181"/>
                    <a:pt x="215" y="181"/>
                  </a:cubicBezTo>
                  <a:cubicBezTo>
                    <a:pt x="216" y="181"/>
                    <a:pt x="216" y="181"/>
                    <a:pt x="216" y="181"/>
                  </a:cubicBezTo>
                  <a:cubicBezTo>
                    <a:pt x="217" y="181"/>
                    <a:pt x="218" y="181"/>
                    <a:pt x="220" y="181"/>
                  </a:cubicBezTo>
                  <a:cubicBezTo>
                    <a:pt x="224" y="182"/>
                    <a:pt x="228" y="182"/>
                    <a:pt x="234" y="178"/>
                  </a:cubicBezTo>
                  <a:cubicBezTo>
                    <a:pt x="235" y="177"/>
                    <a:pt x="235" y="177"/>
                    <a:pt x="235" y="177"/>
                  </a:cubicBezTo>
                  <a:cubicBezTo>
                    <a:pt x="239" y="172"/>
                    <a:pt x="249" y="172"/>
                    <a:pt x="261" y="172"/>
                  </a:cubicBezTo>
                  <a:cubicBezTo>
                    <a:pt x="263" y="173"/>
                    <a:pt x="282" y="172"/>
                    <a:pt x="282" y="170"/>
                  </a:cubicBezTo>
                  <a:cubicBezTo>
                    <a:pt x="304" y="169"/>
                    <a:pt x="320" y="170"/>
                    <a:pt x="341" y="170"/>
                  </a:cubicBezTo>
                  <a:cubicBezTo>
                    <a:pt x="341" y="170"/>
                    <a:pt x="341" y="170"/>
                    <a:pt x="341" y="170"/>
                  </a:cubicBezTo>
                  <a:cubicBezTo>
                    <a:pt x="344" y="171"/>
                    <a:pt x="348" y="171"/>
                    <a:pt x="351" y="171"/>
                  </a:cubicBezTo>
                  <a:cubicBezTo>
                    <a:pt x="356" y="168"/>
                    <a:pt x="357" y="156"/>
                    <a:pt x="358" y="143"/>
                  </a:cubicBezTo>
                  <a:cubicBezTo>
                    <a:pt x="358" y="150"/>
                    <a:pt x="358" y="160"/>
                    <a:pt x="358" y="175"/>
                  </a:cubicBezTo>
                  <a:cubicBezTo>
                    <a:pt x="358" y="175"/>
                    <a:pt x="358" y="175"/>
                    <a:pt x="358" y="175"/>
                  </a:cubicBezTo>
                  <a:cubicBezTo>
                    <a:pt x="358" y="179"/>
                    <a:pt x="354" y="217"/>
                    <a:pt x="362" y="213"/>
                  </a:cubicBezTo>
                  <a:cubicBezTo>
                    <a:pt x="365" y="210"/>
                    <a:pt x="366" y="202"/>
                    <a:pt x="367" y="198"/>
                  </a:cubicBezTo>
                  <a:cubicBezTo>
                    <a:pt x="367" y="193"/>
                    <a:pt x="368" y="188"/>
                    <a:pt x="369" y="178"/>
                  </a:cubicBezTo>
                  <a:cubicBezTo>
                    <a:pt x="369" y="172"/>
                    <a:pt x="371" y="170"/>
                    <a:pt x="374" y="171"/>
                  </a:cubicBezTo>
                  <a:cubicBezTo>
                    <a:pt x="377" y="171"/>
                    <a:pt x="380" y="173"/>
                    <a:pt x="383" y="175"/>
                  </a:cubicBezTo>
                  <a:cubicBezTo>
                    <a:pt x="389" y="179"/>
                    <a:pt x="401" y="178"/>
                    <a:pt x="408" y="178"/>
                  </a:cubicBezTo>
                  <a:cubicBezTo>
                    <a:pt x="415" y="178"/>
                    <a:pt x="422" y="178"/>
                    <a:pt x="429" y="177"/>
                  </a:cubicBezTo>
                  <a:cubicBezTo>
                    <a:pt x="429" y="177"/>
                    <a:pt x="465" y="179"/>
                    <a:pt x="468" y="179"/>
                  </a:cubicBezTo>
                  <a:cubicBezTo>
                    <a:pt x="479" y="181"/>
                    <a:pt x="490" y="183"/>
                    <a:pt x="500" y="188"/>
                  </a:cubicBezTo>
                  <a:cubicBezTo>
                    <a:pt x="501" y="181"/>
                    <a:pt x="502" y="174"/>
                    <a:pt x="503" y="166"/>
                  </a:cubicBezTo>
                  <a:cubicBezTo>
                    <a:pt x="503" y="171"/>
                    <a:pt x="503" y="175"/>
                    <a:pt x="503" y="179"/>
                  </a:cubicBezTo>
                  <a:cubicBezTo>
                    <a:pt x="503" y="191"/>
                    <a:pt x="502" y="203"/>
                    <a:pt x="502" y="213"/>
                  </a:cubicBezTo>
                  <a:cubicBezTo>
                    <a:pt x="502" y="213"/>
                    <a:pt x="502" y="213"/>
                    <a:pt x="502" y="213"/>
                  </a:cubicBezTo>
                  <a:cubicBezTo>
                    <a:pt x="502" y="221"/>
                    <a:pt x="501" y="229"/>
                    <a:pt x="504" y="236"/>
                  </a:cubicBezTo>
                  <a:cubicBezTo>
                    <a:pt x="508" y="235"/>
                    <a:pt x="508" y="235"/>
                    <a:pt x="508" y="235"/>
                  </a:cubicBezTo>
                  <a:cubicBezTo>
                    <a:pt x="505" y="228"/>
                    <a:pt x="506" y="220"/>
                    <a:pt x="506" y="213"/>
                  </a:cubicBezTo>
                  <a:cubicBezTo>
                    <a:pt x="506" y="213"/>
                    <a:pt x="506" y="213"/>
                    <a:pt x="506" y="213"/>
                  </a:cubicBezTo>
                  <a:cubicBezTo>
                    <a:pt x="506" y="213"/>
                    <a:pt x="506" y="213"/>
                    <a:pt x="506" y="213"/>
                  </a:cubicBezTo>
                  <a:cubicBezTo>
                    <a:pt x="506" y="213"/>
                    <a:pt x="506" y="213"/>
                    <a:pt x="506" y="213"/>
                  </a:cubicBezTo>
                  <a:cubicBezTo>
                    <a:pt x="507" y="203"/>
                    <a:pt x="507" y="191"/>
                    <a:pt x="507" y="179"/>
                  </a:cubicBezTo>
                  <a:cubicBezTo>
                    <a:pt x="507" y="169"/>
                    <a:pt x="507" y="159"/>
                    <a:pt x="506" y="150"/>
                  </a:cubicBezTo>
                  <a:cubicBezTo>
                    <a:pt x="499" y="156"/>
                    <a:pt x="498" y="174"/>
                    <a:pt x="496" y="182"/>
                  </a:cubicBezTo>
                  <a:cubicBezTo>
                    <a:pt x="488" y="179"/>
                    <a:pt x="479" y="177"/>
                    <a:pt x="469" y="175"/>
                  </a:cubicBezTo>
                  <a:cubicBezTo>
                    <a:pt x="457" y="173"/>
                    <a:pt x="443" y="173"/>
                    <a:pt x="429" y="173"/>
                  </a:cubicBezTo>
                  <a:cubicBezTo>
                    <a:pt x="422" y="174"/>
                    <a:pt x="415" y="174"/>
                    <a:pt x="408" y="174"/>
                  </a:cubicBezTo>
                  <a:cubicBezTo>
                    <a:pt x="403" y="174"/>
                    <a:pt x="389" y="175"/>
                    <a:pt x="385" y="172"/>
                  </a:cubicBezTo>
                  <a:cubicBezTo>
                    <a:pt x="382" y="170"/>
                    <a:pt x="378" y="167"/>
                    <a:pt x="375" y="167"/>
                  </a:cubicBezTo>
                  <a:cubicBezTo>
                    <a:pt x="370" y="166"/>
                    <a:pt x="366" y="168"/>
                    <a:pt x="364" y="177"/>
                  </a:cubicBezTo>
                  <a:cubicBezTo>
                    <a:pt x="364" y="177"/>
                    <a:pt x="364" y="177"/>
                    <a:pt x="364" y="177"/>
                  </a:cubicBezTo>
                  <a:cubicBezTo>
                    <a:pt x="364" y="187"/>
                    <a:pt x="363" y="193"/>
                    <a:pt x="362" y="197"/>
                  </a:cubicBezTo>
                  <a:cubicBezTo>
                    <a:pt x="362" y="200"/>
                    <a:pt x="362" y="202"/>
                    <a:pt x="361" y="204"/>
                  </a:cubicBezTo>
                  <a:cubicBezTo>
                    <a:pt x="361" y="202"/>
                    <a:pt x="361" y="198"/>
                    <a:pt x="361" y="195"/>
                  </a:cubicBezTo>
                  <a:cubicBezTo>
                    <a:pt x="362" y="189"/>
                    <a:pt x="362" y="182"/>
                    <a:pt x="362" y="175"/>
                  </a:cubicBezTo>
                  <a:cubicBezTo>
                    <a:pt x="362" y="175"/>
                    <a:pt x="362" y="175"/>
                    <a:pt x="362" y="175"/>
                  </a:cubicBezTo>
                  <a:cubicBezTo>
                    <a:pt x="362" y="134"/>
                    <a:pt x="361" y="125"/>
                    <a:pt x="359" y="125"/>
                  </a:cubicBezTo>
                  <a:cubicBezTo>
                    <a:pt x="352" y="125"/>
                    <a:pt x="355" y="161"/>
                    <a:pt x="349" y="167"/>
                  </a:cubicBezTo>
                  <a:cubicBezTo>
                    <a:pt x="347" y="167"/>
                    <a:pt x="344" y="167"/>
                    <a:pt x="342" y="166"/>
                  </a:cubicBezTo>
                  <a:cubicBezTo>
                    <a:pt x="342" y="166"/>
                    <a:pt x="342" y="166"/>
                    <a:pt x="342" y="166"/>
                  </a:cubicBezTo>
                  <a:cubicBezTo>
                    <a:pt x="342" y="166"/>
                    <a:pt x="342" y="166"/>
                    <a:pt x="342" y="166"/>
                  </a:cubicBezTo>
                  <a:cubicBezTo>
                    <a:pt x="342" y="166"/>
                    <a:pt x="342" y="166"/>
                    <a:pt x="342" y="166"/>
                  </a:cubicBezTo>
                  <a:cubicBezTo>
                    <a:pt x="316" y="165"/>
                    <a:pt x="313" y="163"/>
                    <a:pt x="282" y="166"/>
                  </a:cubicBezTo>
                  <a:cubicBezTo>
                    <a:pt x="281" y="168"/>
                    <a:pt x="262" y="169"/>
                    <a:pt x="261" y="168"/>
                  </a:cubicBezTo>
                  <a:cubicBezTo>
                    <a:pt x="249" y="168"/>
                    <a:pt x="237" y="168"/>
                    <a:pt x="232" y="174"/>
                  </a:cubicBezTo>
                  <a:cubicBezTo>
                    <a:pt x="227" y="178"/>
                    <a:pt x="224" y="178"/>
                    <a:pt x="220" y="177"/>
                  </a:cubicBezTo>
                  <a:cubicBezTo>
                    <a:pt x="219" y="177"/>
                    <a:pt x="217" y="177"/>
                    <a:pt x="216" y="177"/>
                  </a:cubicBezTo>
                  <a:cubicBezTo>
                    <a:pt x="213" y="176"/>
                    <a:pt x="211" y="178"/>
                    <a:pt x="210" y="181"/>
                  </a:cubicBezTo>
                  <a:cubicBezTo>
                    <a:pt x="209" y="184"/>
                    <a:pt x="209" y="189"/>
                    <a:pt x="209" y="195"/>
                  </a:cubicBezTo>
                  <a:cubicBezTo>
                    <a:pt x="209" y="201"/>
                    <a:pt x="209" y="208"/>
                    <a:pt x="208" y="212"/>
                  </a:cubicBezTo>
                  <a:cubicBezTo>
                    <a:pt x="207" y="212"/>
                    <a:pt x="207" y="212"/>
                    <a:pt x="207" y="212"/>
                  </a:cubicBezTo>
                  <a:cubicBezTo>
                    <a:pt x="206" y="219"/>
                    <a:pt x="205" y="223"/>
                    <a:pt x="204" y="226"/>
                  </a:cubicBezTo>
                  <a:cubicBezTo>
                    <a:pt x="203" y="210"/>
                    <a:pt x="207" y="192"/>
                    <a:pt x="207" y="175"/>
                  </a:cubicBezTo>
                  <a:cubicBezTo>
                    <a:pt x="207" y="165"/>
                    <a:pt x="207" y="153"/>
                    <a:pt x="202" y="142"/>
                  </a:cubicBezTo>
                  <a:cubicBezTo>
                    <a:pt x="196" y="146"/>
                    <a:pt x="196" y="158"/>
                    <a:pt x="195" y="166"/>
                  </a:cubicBezTo>
                  <a:cubicBezTo>
                    <a:pt x="195" y="171"/>
                    <a:pt x="195" y="177"/>
                    <a:pt x="194" y="180"/>
                  </a:cubicBezTo>
                  <a:cubicBezTo>
                    <a:pt x="176" y="183"/>
                    <a:pt x="160" y="179"/>
                    <a:pt x="144" y="168"/>
                  </a:cubicBezTo>
                  <a:cubicBezTo>
                    <a:pt x="137" y="163"/>
                    <a:pt x="130" y="158"/>
                    <a:pt x="122" y="156"/>
                  </a:cubicBezTo>
                  <a:cubicBezTo>
                    <a:pt x="114" y="152"/>
                    <a:pt x="108" y="153"/>
                    <a:pt x="103" y="156"/>
                  </a:cubicBezTo>
                  <a:cubicBezTo>
                    <a:pt x="95" y="152"/>
                    <a:pt x="84" y="159"/>
                    <a:pt x="78" y="164"/>
                  </a:cubicBezTo>
                  <a:cubicBezTo>
                    <a:pt x="72" y="164"/>
                    <a:pt x="67" y="165"/>
                    <a:pt x="64" y="167"/>
                  </a:cubicBezTo>
                  <a:cubicBezTo>
                    <a:pt x="61" y="170"/>
                    <a:pt x="60" y="173"/>
                    <a:pt x="60" y="179"/>
                  </a:cubicBezTo>
                  <a:cubicBezTo>
                    <a:pt x="59" y="187"/>
                    <a:pt x="58" y="195"/>
                    <a:pt x="57" y="201"/>
                  </a:cubicBezTo>
                  <a:cubicBezTo>
                    <a:pt x="57" y="202"/>
                    <a:pt x="57" y="203"/>
                    <a:pt x="56" y="203"/>
                  </a:cubicBezTo>
                  <a:cubicBezTo>
                    <a:pt x="56" y="194"/>
                    <a:pt x="56" y="185"/>
                    <a:pt x="56" y="175"/>
                  </a:cubicBezTo>
                  <a:cubicBezTo>
                    <a:pt x="57" y="161"/>
                    <a:pt x="57" y="148"/>
                    <a:pt x="54" y="137"/>
                  </a:cubicBezTo>
                  <a:cubicBezTo>
                    <a:pt x="50" y="138"/>
                    <a:pt x="51" y="140"/>
                    <a:pt x="48" y="146"/>
                  </a:cubicBezTo>
                  <a:cubicBezTo>
                    <a:pt x="47" y="151"/>
                    <a:pt x="46" y="158"/>
                    <a:pt x="46" y="167"/>
                  </a:cubicBezTo>
                  <a:cubicBezTo>
                    <a:pt x="39" y="164"/>
                    <a:pt x="32" y="164"/>
                    <a:pt x="24" y="164"/>
                  </a:cubicBezTo>
                  <a:cubicBezTo>
                    <a:pt x="13" y="165"/>
                    <a:pt x="12" y="166"/>
                    <a:pt x="2" y="162"/>
                  </a:cubicBezTo>
                  <a:close/>
                  <a:moveTo>
                    <a:pt x="25" y="80"/>
                  </a:moveTo>
                  <a:cubicBezTo>
                    <a:pt x="23" y="83"/>
                    <a:pt x="23" y="83"/>
                    <a:pt x="23" y="83"/>
                  </a:cubicBezTo>
                  <a:cubicBezTo>
                    <a:pt x="27" y="85"/>
                    <a:pt x="31" y="86"/>
                    <a:pt x="36" y="86"/>
                  </a:cubicBezTo>
                  <a:cubicBezTo>
                    <a:pt x="40" y="86"/>
                    <a:pt x="45" y="85"/>
                    <a:pt x="49" y="83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52" y="73"/>
                    <a:pt x="51" y="69"/>
                    <a:pt x="51" y="69"/>
                  </a:cubicBezTo>
                  <a:cubicBezTo>
                    <a:pt x="51" y="69"/>
                    <a:pt x="51" y="69"/>
                    <a:pt x="51" y="69"/>
                  </a:cubicBezTo>
                  <a:cubicBezTo>
                    <a:pt x="52" y="70"/>
                    <a:pt x="51" y="71"/>
                    <a:pt x="52" y="74"/>
                  </a:cubicBezTo>
                  <a:cubicBezTo>
                    <a:pt x="52" y="76"/>
                    <a:pt x="53" y="78"/>
                    <a:pt x="53" y="81"/>
                  </a:cubicBezTo>
                  <a:cubicBezTo>
                    <a:pt x="52" y="98"/>
                    <a:pt x="52" y="106"/>
                    <a:pt x="53" y="108"/>
                  </a:cubicBezTo>
                  <a:cubicBezTo>
                    <a:pt x="56" y="113"/>
                    <a:pt x="59" y="108"/>
                    <a:pt x="62" y="97"/>
                  </a:cubicBezTo>
                  <a:cubicBezTo>
                    <a:pt x="62" y="97"/>
                    <a:pt x="62" y="97"/>
                    <a:pt x="62" y="97"/>
                  </a:cubicBezTo>
                  <a:cubicBezTo>
                    <a:pt x="63" y="91"/>
                    <a:pt x="65" y="88"/>
                    <a:pt x="67" y="87"/>
                  </a:cubicBezTo>
                  <a:cubicBezTo>
                    <a:pt x="70" y="85"/>
                    <a:pt x="73" y="84"/>
                    <a:pt x="77" y="84"/>
                  </a:cubicBezTo>
                  <a:cubicBezTo>
                    <a:pt x="79" y="85"/>
                    <a:pt x="79" y="85"/>
                    <a:pt x="80" y="85"/>
                  </a:cubicBezTo>
                  <a:cubicBezTo>
                    <a:pt x="82" y="86"/>
                    <a:pt x="84" y="87"/>
                    <a:pt x="91" y="90"/>
                  </a:cubicBezTo>
                  <a:cubicBezTo>
                    <a:pt x="93" y="93"/>
                    <a:pt x="95" y="95"/>
                    <a:pt x="97" y="96"/>
                  </a:cubicBezTo>
                  <a:cubicBezTo>
                    <a:pt x="99" y="96"/>
                    <a:pt x="100" y="97"/>
                    <a:pt x="102" y="97"/>
                  </a:cubicBezTo>
                  <a:cubicBezTo>
                    <a:pt x="103" y="96"/>
                    <a:pt x="104" y="96"/>
                    <a:pt x="105" y="95"/>
                  </a:cubicBezTo>
                  <a:cubicBezTo>
                    <a:pt x="105" y="95"/>
                    <a:pt x="105" y="95"/>
                    <a:pt x="105" y="95"/>
                  </a:cubicBezTo>
                  <a:cubicBezTo>
                    <a:pt x="107" y="94"/>
                    <a:pt x="109" y="93"/>
                    <a:pt x="109" y="91"/>
                  </a:cubicBezTo>
                  <a:cubicBezTo>
                    <a:pt x="109" y="90"/>
                    <a:pt x="109" y="90"/>
                    <a:pt x="109" y="90"/>
                  </a:cubicBezTo>
                  <a:cubicBezTo>
                    <a:pt x="109" y="86"/>
                    <a:pt x="113" y="85"/>
                    <a:pt x="117" y="85"/>
                  </a:cubicBezTo>
                  <a:cubicBezTo>
                    <a:pt x="119" y="85"/>
                    <a:pt x="122" y="85"/>
                    <a:pt x="124" y="85"/>
                  </a:cubicBezTo>
                  <a:cubicBezTo>
                    <a:pt x="124" y="85"/>
                    <a:pt x="124" y="85"/>
                    <a:pt x="124" y="85"/>
                  </a:cubicBezTo>
                  <a:cubicBezTo>
                    <a:pt x="124" y="85"/>
                    <a:pt x="124" y="85"/>
                    <a:pt x="124" y="85"/>
                  </a:cubicBezTo>
                  <a:cubicBezTo>
                    <a:pt x="124" y="85"/>
                    <a:pt x="124" y="85"/>
                    <a:pt x="124" y="85"/>
                  </a:cubicBezTo>
                  <a:cubicBezTo>
                    <a:pt x="124" y="86"/>
                    <a:pt x="125" y="86"/>
                    <a:pt x="125" y="86"/>
                  </a:cubicBezTo>
                  <a:cubicBezTo>
                    <a:pt x="125" y="86"/>
                    <a:pt x="125" y="86"/>
                    <a:pt x="125" y="86"/>
                  </a:cubicBezTo>
                  <a:cubicBezTo>
                    <a:pt x="191" y="87"/>
                    <a:pt x="194" y="83"/>
                    <a:pt x="197" y="80"/>
                  </a:cubicBezTo>
                  <a:cubicBezTo>
                    <a:pt x="197" y="79"/>
                    <a:pt x="198" y="78"/>
                    <a:pt x="199" y="78"/>
                  </a:cubicBezTo>
                  <a:cubicBezTo>
                    <a:pt x="199" y="78"/>
                    <a:pt x="199" y="78"/>
                    <a:pt x="199" y="78"/>
                  </a:cubicBezTo>
                  <a:cubicBezTo>
                    <a:pt x="199" y="77"/>
                    <a:pt x="199" y="77"/>
                    <a:pt x="199" y="77"/>
                  </a:cubicBezTo>
                  <a:cubicBezTo>
                    <a:pt x="200" y="71"/>
                    <a:pt x="201" y="70"/>
                    <a:pt x="202" y="74"/>
                  </a:cubicBezTo>
                  <a:cubicBezTo>
                    <a:pt x="201" y="88"/>
                    <a:pt x="200" y="100"/>
                    <a:pt x="201" y="104"/>
                  </a:cubicBezTo>
                  <a:cubicBezTo>
                    <a:pt x="202" y="113"/>
                    <a:pt x="205" y="111"/>
                    <a:pt x="211" y="94"/>
                  </a:cubicBezTo>
                  <a:cubicBezTo>
                    <a:pt x="211" y="93"/>
                    <a:pt x="211" y="93"/>
                    <a:pt x="211" y="93"/>
                  </a:cubicBezTo>
                  <a:cubicBezTo>
                    <a:pt x="211" y="86"/>
                    <a:pt x="215" y="84"/>
                    <a:pt x="221" y="84"/>
                  </a:cubicBezTo>
                  <a:cubicBezTo>
                    <a:pt x="224" y="84"/>
                    <a:pt x="228" y="84"/>
                    <a:pt x="231" y="84"/>
                  </a:cubicBezTo>
                  <a:cubicBezTo>
                    <a:pt x="233" y="85"/>
                    <a:pt x="236" y="85"/>
                    <a:pt x="238" y="85"/>
                  </a:cubicBezTo>
                  <a:cubicBezTo>
                    <a:pt x="240" y="90"/>
                    <a:pt x="243" y="93"/>
                    <a:pt x="246" y="93"/>
                  </a:cubicBezTo>
                  <a:cubicBezTo>
                    <a:pt x="249" y="93"/>
                    <a:pt x="252" y="91"/>
                    <a:pt x="256" y="86"/>
                  </a:cubicBezTo>
                  <a:cubicBezTo>
                    <a:pt x="268" y="80"/>
                    <a:pt x="287" y="82"/>
                    <a:pt x="306" y="84"/>
                  </a:cubicBezTo>
                  <a:cubicBezTo>
                    <a:pt x="323" y="85"/>
                    <a:pt x="340" y="87"/>
                    <a:pt x="351" y="83"/>
                  </a:cubicBezTo>
                  <a:cubicBezTo>
                    <a:pt x="352" y="82"/>
                    <a:pt x="352" y="82"/>
                    <a:pt x="352" y="82"/>
                  </a:cubicBezTo>
                  <a:cubicBezTo>
                    <a:pt x="352" y="82"/>
                    <a:pt x="352" y="82"/>
                    <a:pt x="352" y="82"/>
                  </a:cubicBezTo>
                  <a:cubicBezTo>
                    <a:pt x="354" y="78"/>
                    <a:pt x="355" y="74"/>
                    <a:pt x="356" y="71"/>
                  </a:cubicBezTo>
                  <a:cubicBezTo>
                    <a:pt x="356" y="85"/>
                    <a:pt x="356" y="96"/>
                    <a:pt x="357" y="101"/>
                  </a:cubicBezTo>
                  <a:cubicBezTo>
                    <a:pt x="357" y="104"/>
                    <a:pt x="358" y="105"/>
                    <a:pt x="359" y="106"/>
                  </a:cubicBezTo>
                  <a:cubicBezTo>
                    <a:pt x="360" y="108"/>
                    <a:pt x="362" y="107"/>
                    <a:pt x="363" y="105"/>
                  </a:cubicBezTo>
                  <a:cubicBezTo>
                    <a:pt x="364" y="104"/>
                    <a:pt x="366" y="100"/>
                    <a:pt x="367" y="94"/>
                  </a:cubicBezTo>
                  <a:cubicBezTo>
                    <a:pt x="367" y="94"/>
                    <a:pt x="367" y="94"/>
                    <a:pt x="367" y="94"/>
                  </a:cubicBezTo>
                  <a:cubicBezTo>
                    <a:pt x="368" y="84"/>
                    <a:pt x="373" y="83"/>
                    <a:pt x="379" y="83"/>
                  </a:cubicBezTo>
                  <a:cubicBezTo>
                    <a:pt x="381" y="83"/>
                    <a:pt x="383" y="84"/>
                    <a:pt x="385" y="84"/>
                  </a:cubicBezTo>
                  <a:cubicBezTo>
                    <a:pt x="388" y="85"/>
                    <a:pt x="391" y="85"/>
                    <a:pt x="394" y="85"/>
                  </a:cubicBezTo>
                  <a:cubicBezTo>
                    <a:pt x="397" y="90"/>
                    <a:pt x="400" y="93"/>
                    <a:pt x="404" y="93"/>
                  </a:cubicBezTo>
                  <a:cubicBezTo>
                    <a:pt x="408" y="94"/>
                    <a:pt x="412" y="91"/>
                    <a:pt x="416" y="86"/>
                  </a:cubicBezTo>
                  <a:cubicBezTo>
                    <a:pt x="417" y="85"/>
                    <a:pt x="417" y="85"/>
                    <a:pt x="417" y="85"/>
                  </a:cubicBezTo>
                  <a:cubicBezTo>
                    <a:pt x="416" y="84"/>
                    <a:pt x="416" y="84"/>
                    <a:pt x="416" y="84"/>
                  </a:cubicBezTo>
                  <a:cubicBezTo>
                    <a:pt x="416" y="84"/>
                    <a:pt x="416" y="85"/>
                    <a:pt x="417" y="84"/>
                  </a:cubicBezTo>
                  <a:cubicBezTo>
                    <a:pt x="422" y="82"/>
                    <a:pt x="442" y="83"/>
                    <a:pt x="464" y="83"/>
                  </a:cubicBezTo>
                  <a:cubicBezTo>
                    <a:pt x="476" y="84"/>
                    <a:pt x="488" y="84"/>
                    <a:pt x="498" y="84"/>
                  </a:cubicBezTo>
                  <a:cubicBezTo>
                    <a:pt x="500" y="84"/>
                    <a:pt x="500" y="84"/>
                    <a:pt x="500" y="84"/>
                  </a:cubicBezTo>
                  <a:cubicBezTo>
                    <a:pt x="500" y="82"/>
                    <a:pt x="500" y="82"/>
                    <a:pt x="500" y="82"/>
                  </a:cubicBezTo>
                  <a:cubicBezTo>
                    <a:pt x="501" y="69"/>
                    <a:pt x="501" y="64"/>
                    <a:pt x="501" y="64"/>
                  </a:cubicBezTo>
                  <a:cubicBezTo>
                    <a:pt x="502" y="64"/>
                    <a:pt x="501" y="70"/>
                    <a:pt x="502" y="75"/>
                  </a:cubicBezTo>
                  <a:cubicBezTo>
                    <a:pt x="502" y="77"/>
                    <a:pt x="502" y="80"/>
                    <a:pt x="503" y="82"/>
                  </a:cubicBezTo>
                  <a:cubicBezTo>
                    <a:pt x="502" y="96"/>
                    <a:pt x="502" y="104"/>
                    <a:pt x="504" y="106"/>
                  </a:cubicBezTo>
                  <a:cubicBezTo>
                    <a:pt x="507" y="108"/>
                    <a:pt x="510" y="102"/>
                    <a:pt x="513" y="88"/>
                  </a:cubicBezTo>
                  <a:cubicBezTo>
                    <a:pt x="510" y="87"/>
                    <a:pt x="510" y="87"/>
                    <a:pt x="510" y="87"/>
                  </a:cubicBezTo>
                  <a:cubicBezTo>
                    <a:pt x="507" y="98"/>
                    <a:pt x="506" y="103"/>
                    <a:pt x="506" y="103"/>
                  </a:cubicBezTo>
                  <a:cubicBezTo>
                    <a:pt x="505" y="102"/>
                    <a:pt x="505" y="95"/>
                    <a:pt x="506" y="82"/>
                  </a:cubicBezTo>
                  <a:cubicBezTo>
                    <a:pt x="506" y="82"/>
                    <a:pt x="506" y="82"/>
                    <a:pt x="506" y="82"/>
                  </a:cubicBezTo>
                  <a:cubicBezTo>
                    <a:pt x="506" y="80"/>
                    <a:pt x="505" y="77"/>
                    <a:pt x="505" y="75"/>
                  </a:cubicBezTo>
                  <a:cubicBezTo>
                    <a:pt x="505" y="68"/>
                    <a:pt x="504" y="61"/>
                    <a:pt x="502" y="61"/>
                  </a:cubicBezTo>
                  <a:cubicBezTo>
                    <a:pt x="500" y="61"/>
                    <a:pt x="498" y="66"/>
                    <a:pt x="497" y="81"/>
                  </a:cubicBezTo>
                  <a:cubicBezTo>
                    <a:pt x="487" y="81"/>
                    <a:pt x="475" y="80"/>
                    <a:pt x="464" y="80"/>
                  </a:cubicBezTo>
                  <a:cubicBezTo>
                    <a:pt x="442" y="79"/>
                    <a:pt x="421" y="79"/>
                    <a:pt x="415" y="81"/>
                  </a:cubicBezTo>
                  <a:cubicBezTo>
                    <a:pt x="414" y="82"/>
                    <a:pt x="413" y="83"/>
                    <a:pt x="413" y="85"/>
                  </a:cubicBezTo>
                  <a:cubicBezTo>
                    <a:pt x="410" y="88"/>
                    <a:pt x="407" y="90"/>
                    <a:pt x="404" y="90"/>
                  </a:cubicBezTo>
                  <a:cubicBezTo>
                    <a:pt x="401" y="90"/>
                    <a:pt x="399" y="87"/>
                    <a:pt x="396" y="83"/>
                  </a:cubicBezTo>
                  <a:cubicBezTo>
                    <a:pt x="396" y="82"/>
                    <a:pt x="396" y="82"/>
                    <a:pt x="396" y="82"/>
                  </a:cubicBezTo>
                  <a:cubicBezTo>
                    <a:pt x="395" y="82"/>
                    <a:pt x="395" y="82"/>
                    <a:pt x="395" y="82"/>
                  </a:cubicBezTo>
                  <a:cubicBezTo>
                    <a:pt x="392" y="82"/>
                    <a:pt x="389" y="81"/>
                    <a:pt x="386" y="81"/>
                  </a:cubicBezTo>
                  <a:cubicBezTo>
                    <a:pt x="383" y="80"/>
                    <a:pt x="381" y="80"/>
                    <a:pt x="379" y="80"/>
                  </a:cubicBezTo>
                  <a:cubicBezTo>
                    <a:pt x="371" y="79"/>
                    <a:pt x="365" y="81"/>
                    <a:pt x="364" y="94"/>
                  </a:cubicBezTo>
                  <a:cubicBezTo>
                    <a:pt x="363" y="99"/>
                    <a:pt x="362" y="102"/>
                    <a:pt x="361" y="103"/>
                  </a:cubicBezTo>
                  <a:cubicBezTo>
                    <a:pt x="361" y="103"/>
                    <a:pt x="360" y="102"/>
                    <a:pt x="360" y="101"/>
                  </a:cubicBezTo>
                  <a:cubicBezTo>
                    <a:pt x="359" y="95"/>
                    <a:pt x="359" y="82"/>
                    <a:pt x="359" y="66"/>
                  </a:cubicBezTo>
                  <a:cubicBezTo>
                    <a:pt x="359" y="66"/>
                    <a:pt x="359" y="66"/>
                    <a:pt x="359" y="66"/>
                  </a:cubicBezTo>
                  <a:cubicBezTo>
                    <a:pt x="360" y="61"/>
                    <a:pt x="359" y="59"/>
                    <a:pt x="358" y="59"/>
                  </a:cubicBezTo>
                  <a:cubicBezTo>
                    <a:pt x="358" y="59"/>
                    <a:pt x="358" y="59"/>
                    <a:pt x="358" y="59"/>
                  </a:cubicBezTo>
                  <a:cubicBezTo>
                    <a:pt x="358" y="59"/>
                    <a:pt x="358" y="59"/>
                    <a:pt x="358" y="59"/>
                  </a:cubicBezTo>
                  <a:cubicBezTo>
                    <a:pt x="358" y="59"/>
                    <a:pt x="358" y="59"/>
                    <a:pt x="358" y="59"/>
                  </a:cubicBezTo>
                  <a:cubicBezTo>
                    <a:pt x="356" y="59"/>
                    <a:pt x="355" y="62"/>
                    <a:pt x="354" y="67"/>
                  </a:cubicBezTo>
                  <a:cubicBezTo>
                    <a:pt x="354" y="67"/>
                    <a:pt x="354" y="67"/>
                    <a:pt x="354" y="67"/>
                  </a:cubicBezTo>
                  <a:cubicBezTo>
                    <a:pt x="353" y="71"/>
                    <a:pt x="351" y="76"/>
                    <a:pt x="349" y="80"/>
                  </a:cubicBezTo>
                  <a:cubicBezTo>
                    <a:pt x="339" y="83"/>
                    <a:pt x="323" y="82"/>
                    <a:pt x="307" y="80"/>
                  </a:cubicBezTo>
                  <a:cubicBezTo>
                    <a:pt x="287" y="79"/>
                    <a:pt x="267" y="77"/>
                    <a:pt x="254" y="84"/>
                  </a:cubicBezTo>
                  <a:cubicBezTo>
                    <a:pt x="253" y="84"/>
                    <a:pt x="253" y="84"/>
                    <a:pt x="253" y="84"/>
                  </a:cubicBezTo>
                  <a:cubicBezTo>
                    <a:pt x="250" y="88"/>
                    <a:pt x="248" y="90"/>
                    <a:pt x="246" y="90"/>
                  </a:cubicBezTo>
                  <a:cubicBezTo>
                    <a:pt x="244" y="90"/>
                    <a:pt x="242" y="87"/>
                    <a:pt x="241" y="83"/>
                  </a:cubicBezTo>
                  <a:cubicBezTo>
                    <a:pt x="240" y="82"/>
                    <a:pt x="240" y="82"/>
                    <a:pt x="240" y="82"/>
                  </a:cubicBezTo>
                  <a:cubicBezTo>
                    <a:pt x="239" y="82"/>
                    <a:pt x="239" y="82"/>
                    <a:pt x="239" y="82"/>
                  </a:cubicBezTo>
                  <a:cubicBezTo>
                    <a:pt x="237" y="82"/>
                    <a:pt x="234" y="81"/>
                    <a:pt x="232" y="81"/>
                  </a:cubicBezTo>
                  <a:cubicBezTo>
                    <a:pt x="228" y="81"/>
                    <a:pt x="224" y="80"/>
                    <a:pt x="221" y="80"/>
                  </a:cubicBezTo>
                  <a:cubicBezTo>
                    <a:pt x="213" y="81"/>
                    <a:pt x="207" y="83"/>
                    <a:pt x="208" y="93"/>
                  </a:cubicBezTo>
                  <a:cubicBezTo>
                    <a:pt x="205" y="101"/>
                    <a:pt x="204" y="104"/>
                    <a:pt x="204" y="104"/>
                  </a:cubicBezTo>
                  <a:cubicBezTo>
                    <a:pt x="203" y="99"/>
                    <a:pt x="204" y="88"/>
                    <a:pt x="205" y="74"/>
                  </a:cubicBezTo>
                  <a:cubicBezTo>
                    <a:pt x="205" y="74"/>
                    <a:pt x="205" y="74"/>
                    <a:pt x="205" y="74"/>
                  </a:cubicBezTo>
                  <a:cubicBezTo>
                    <a:pt x="203" y="58"/>
                    <a:pt x="200" y="58"/>
                    <a:pt x="196" y="76"/>
                  </a:cubicBezTo>
                  <a:cubicBezTo>
                    <a:pt x="195" y="76"/>
                    <a:pt x="195" y="77"/>
                    <a:pt x="194" y="78"/>
                  </a:cubicBezTo>
                  <a:cubicBezTo>
                    <a:pt x="193" y="81"/>
                    <a:pt x="192" y="84"/>
                    <a:pt x="126" y="82"/>
                  </a:cubicBezTo>
                  <a:cubicBezTo>
                    <a:pt x="126" y="82"/>
                    <a:pt x="126" y="82"/>
                    <a:pt x="126" y="82"/>
                  </a:cubicBezTo>
                  <a:cubicBezTo>
                    <a:pt x="126" y="82"/>
                    <a:pt x="126" y="82"/>
                    <a:pt x="126" y="82"/>
                  </a:cubicBezTo>
                  <a:cubicBezTo>
                    <a:pt x="125" y="82"/>
                    <a:pt x="125" y="82"/>
                    <a:pt x="124" y="82"/>
                  </a:cubicBezTo>
                  <a:cubicBezTo>
                    <a:pt x="124" y="82"/>
                    <a:pt x="124" y="82"/>
                    <a:pt x="124" y="82"/>
                  </a:cubicBezTo>
                  <a:cubicBezTo>
                    <a:pt x="122" y="82"/>
                    <a:pt x="120" y="82"/>
                    <a:pt x="117" y="82"/>
                  </a:cubicBezTo>
                  <a:cubicBezTo>
                    <a:pt x="111" y="82"/>
                    <a:pt x="106" y="83"/>
                    <a:pt x="106" y="90"/>
                  </a:cubicBezTo>
                  <a:cubicBezTo>
                    <a:pt x="106" y="91"/>
                    <a:pt x="105" y="92"/>
                    <a:pt x="104" y="93"/>
                  </a:cubicBezTo>
                  <a:cubicBezTo>
                    <a:pt x="104" y="93"/>
                    <a:pt x="104" y="93"/>
                    <a:pt x="104" y="93"/>
                  </a:cubicBezTo>
                  <a:cubicBezTo>
                    <a:pt x="103" y="93"/>
                    <a:pt x="102" y="93"/>
                    <a:pt x="101" y="93"/>
                  </a:cubicBezTo>
                  <a:cubicBezTo>
                    <a:pt x="101" y="93"/>
                    <a:pt x="100" y="93"/>
                    <a:pt x="99" y="93"/>
                  </a:cubicBezTo>
                  <a:cubicBezTo>
                    <a:pt x="97" y="92"/>
                    <a:pt x="95" y="91"/>
                    <a:pt x="93" y="88"/>
                  </a:cubicBezTo>
                  <a:cubicBezTo>
                    <a:pt x="93" y="87"/>
                    <a:pt x="93" y="87"/>
                    <a:pt x="93" y="87"/>
                  </a:cubicBezTo>
                  <a:cubicBezTo>
                    <a:pt x="85" y="84"/>
                    <a:pt x="83" y="83"/>
                    <a:pt x="82" y="82"/>
                  </a:cubicBezTo>
                  <a:cubicBezTo>
                    <a:pt x="80" y="82"/>
                    <a:pt x="80" y="82"/>
                    <a:pt x="78" y="81"/>
                  </a:cubicBezTo>
                  <a:cubicBezTo>
                    <a:pt x="77" y="81"/>
                    <a:pt x="77" y="81"/>
                    <a:pt x="77" y="81"/>
                  </a:cubicBezTo>
                  <a:cubicBezTo>
                    <a:pt x="73" y="81"/>
                    <a:pt x="69" y="82"/>
                    <a:pt x="65" y="84"/>
                  </a:cubicBezTo>
                  <a:cubicBezTo>
                    <a:pt x="62" y="86"/>
                    <a:pt x="59" y="90"/>
                    <a:pt x="59" y="96"/>
                  </a:cubicBezTo>
                  <a:cubicBezTo>
                    <a:pt x="57" y="102"/>
                    <a:pt x="56" y="108"/>
                    <a:pt x="56" y="107"/>
                  </a:cubicBezTo>
                  <a:cubicBezTo>
                    <a:pt x="55" y="105"/>
                    <a:pt x="55" y="97"/>
                    <a:pt x="57" y="81"/>
                  </a:cubicBezTo>
                  <a:cubicBezTo>
                    <a:pt x="57" y="81"/>
                    <a:pt x="57" y="81"/>
                    <a:pt x="57" y="81"/>
                  </a:cubicBezTo>
                  <a:cubicBezTo>
                    <a:pt x="56" y="78"/>
                    <a:pt x="56" y="76"/>
                    <a:pt x="55" y="74"/>
                  </a:cubicBezTo>
                  <a:cubicBezTo>
                    <a:pt x="54" y="69"/>
                    <a:pt x="54" y="66"/>
                    <a:pt x="52" y="66"/>
                  </a:cubicBezTo>
                  <a:cubicBezTo>
                    <a:pt x="52" y="66"/>
                    <a:pt x="52" y="66"/>
                    <a:pt x="52" y="66"/>
                  </a:cubicBezTo>
                  <a:cubicBezTo>
                    <a:pt x="50" y="66"/>
                    <a:pt x="49" y="70"/>
                    <a:pt x="47" y="80"/>
                  </a:cubicBezTo>
                  <a:cubicBezTo>
                    <a:pt x="43" y="82"/>
                    <a:pt x="40" y="83"/>
                    <a:pt x="36" y="83"/>
                  </a:cubicBezTo>
                  <a:cubicBezTo>
                    <a:pt x="32" y="83"/>
                    <a:pt x="28" y="82"/>
                    <a:pt x="25" y="80"/>
                  </a:cubicBezTo>
                  <a:close/>
                  <a:moveTo>
                    <a:pt x="357" y="63"/>
                  </a:moveTo>
                  <a:cubicBezTo>
                    <a:pt x="358" y="63"/>
                    <a:pt x="358" y="62"/>
                    <a:pt x="358" y="62"/>
                  </a:cubicBezTo>
                  <a:cubicBezTo>
                    <a:pt x="358" y="62"/>
                    <a:pt x="358" y="62"/>
                    <a:pt x="358" y="62"/>
                  </a:cubicBezTo>
                  <a:cubicBezTo>
                    <a:pt x="357" y="62"/>
                    <a:pt x="357" y="63"/>
                    <a:pt x="357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pic>
        <p:nvPicPr>
          <p:cNvPr id="35" name="图片 34" descr="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96419" y="232549"/>
            <a:ext cx="6034726" cy="2640192"/>
          </a:xfrm>
          <a:prstGeom prst="rect">
            <a:avLst/>
          </a:prstGeom>
        </p:spPr>
      </p:pic>
      <p:pic>
        <p:nvPicPr>
          <p:cNvPr id="6" name="图片 5" descr="85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07425" y="3968750"/>
            <a:ext cx="981075" cy="8896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9" advTm="6365">
        <p:comb/>
      </p:transition>
    </mc:Choice>
    <mc:Fallback>
      <p:transition advTm="6365">
        <p:comb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65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150"/>
                            </p:stCondLst>
                            <p:childTnLst>
                              <p:par>
                                <p:cTn id="51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1229928" y="2135519"/>
            <a:ext cx="3071245" cy="3071245"/>
          </a:xfrm>
          <a:prstGeom prst="ellipse">
            <a:avLst/>
          </a:prstGeom>
          <a:noFill/>
          <a:ln w="28575">
            <a:solidFill>
              <a:schemeClr val="tx1">
                <a:lumMod val="50000"/>
                <a:lumOff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3658870" y="2319020"/>
            <a:ext cx="544830" cy="544830"/>
          </a:xfrm>
          <a:prstGeom prst="ellipse">
            <a:avLst/>
          </a:prstGeom>
          <a:solidFill>
            <a:srgbClr val="FF7F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25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endParaRPr lang="en-US" altLang="zh-CN" sz="2025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274820" y="2410460"/>
            <a:ext cx="1076960" cy="3619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1755" b="1">
                <a:solidFill>
                  <a:srgbClr val="FF7F7F"/>
                </a:solidFill>
                <a:latin typeface="微软雅黑" panose="020B0503020204020204" charset="-122"/>
                <a:ea typeface="微软雅黑" panose="020B0503020204020204" charset="-122"/>
              </a:rPr>
              <a:t>知识目标</a:t>
            </a:r>
            <a:endParaRPr lang="zh-CN" altLang="en-US" sz="1755" b="1">
              <a:solidFill>
                <a:srgbClr val="FF7F7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351780" y="1615440"/>
            <a:ext cx="6068695" cy="1261110"/>
          </a:xfrm>
          <a:prstGeom prst="rect">
            <a:avLst/>
          </a:prstGeom>
        </p:spPr>
        <p:txBody>
          <a:bodyPr wrap="square" anchor="b" anchorCtr="0">
            <a:noAutofit/>
          </a:bodyPr>
          <a:lstStyle/>
          <a:p>
            <a:pPr marL="342900" indent="-342900" algn="just">
              <a:buAutoNum type="arabicPeriod"/>
            </a:pPr>
            <a:r>
              <a:rPr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掌握主动免疫和被动免疫的概念、儿童计划免疫程序及传染病管理要点。</a:t>
            </a:r>
            <a:endParaRPr sz="16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  <a:p>
            <a:pPr marL="342900" indent="-342900" algn="just">
              <a:buAutoNum type="arabicPeriod"/>
            </a:pPr>
            <a:r>
              <a:rPr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熟悉小儿各年龄阶段身心保健特点及保健措施。</a:t>
            </a:r>
            <a:endParaRPr sz="16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  <a:p>
            <a:pPr marL="342900" indent="-342900" algn="just">
              <a:buAutoNum type="arabicPeriod"/>
            </a:pPr>
            <a:r>
              <a:rPr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了解小儿的心理特点及体格锻炼的重要意义。</a:t>
            </a:r>
            <a:endParaRPr sz="16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4015105" y="3398520"/>
            <a:ext cx="544830" cy="54483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25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endParaRPr lang="en-US" altLang="zh-CN" sz="2025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631055" y="3493135"/>
            <a:ext cx="1076960" cy="3619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1755" b="1">
                <a:solidFill>
                  <a:srgbClr val="FF7F7F"/>
                </a:solidFill>
                <a:latin typeface="微软雅黑" panose="020B0503020204020204" charset="-122"/>
                <a:ea typeface="微软雅黑" panose="020B0503020204020204" charset="-122"/>
              </a:rPr>
              <a:t>能力目标</a:t>
            </a:r>
            <a:endParaRPr lang="zh-CN" altLang="en-US" sz="1755" b="1">
              <a:solidFill>
                <a:srgbClr val="FF7F7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779135" y="3244850"/>
            <a:ext cx="5349240" cy="925830"/>
          </a:xfrm>
          <a:prstGeom prst="rect">
            <a:avLst/>
          </a:prstGeom>
        </p:spPr>
        <p:txBody>
          <a:bodyPr wrap="square" anchor="ctr" anchorCtr="0">
            <a:noAutofit/>
          </a:bodyPr>
          <a:lstStyle/>
          <a:p>
            <a:pPr indent="0" algn="just">
              <a:buNone/>
            </a:pPr>
            <a:r>
              <a:rPr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能按照步骤完成预防接种工作，并学会预防接种后反应的观察及处理。</a:t>
            </a:r>
            <a:endParaRPr sz="16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3658870" y="4465638"/>
            <a:ext cx="544830" cy="544830"/>
          </a:xfrm>
          <a:prstGeom prst="ellipse">
            <a:avLst/>
          </a:prstGeom>
          <a:solidFill>
            <a:srgbClr val="FF7F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25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  <a:endParaRPr lang="en-US" altLang="zh-CN" sz="2025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274820" y="4557078"/>
            <a:ext cx="1076960" cy="3619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1755" b="1">
                <a:solidFill>
                  <a:srgbClr val="FF7F7F"/>
                </a:solidFill>
                <a:latin typeface="微软雅黑" panose="020B0503020204020204" charset="-122"/>
                <a:ea typeface="微软雅黑" panose="020B0503020204020204" charset="-122"/>
              </a:rPr>
              <a:t>素质目标</a:t>
            </a:r>
            <a:endParaRPr lang="zh-CN" altLang="en-US" sz="1755" b="1">
              <a:solidFill>
                <a:srgbClr val="FF7F7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438140" y="4575810"/>
            <a:ext cx="5348605" cy="590550"/>
          </a:xfrm>
          <a:prstGeom prst="rect">
            <a:avLst/>
          </a:prstGeom>
        </p:spPr>
        <p:txBody>
          <a:bodyPr wrap="square" anchor="t" anchorCtr="0">
            <a:noAutofit/>
          </a:bodyPr>
          <a:lstStyle/>
          <a:p>
            <a:r>
              <a:rPr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具有良好的护士仪表、健康的工作情绪和敏锐的观察力。</a:t>
            </a:r>
            <a:endParaRPr sz="16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1263603" y="2672023"/>
            <a:ext cx="1998236" cy="1998236"/>
            <a:chOff x="959845" y="2687828"/>
            <a:chExt cx="2960503" cy="2960503"/>
          </a:xfrm>
        </p:grpSpPr>
        <p:sp>
          <p:nvSpPr>
            <p:cNvPr id="16" name="椭圆 15"/>
            <p:cNvSpPr/>
            <p:nvPr/>
          </p:nvSpPr>
          <p:spPr>
            <a:xfrm>
              <a:off x="959845" y="2687828"/>
              <a:ext cx="2960503" cy="2960503"/>
            </a:xfrm>
            <a:prstGeom prst="ellipse">
              <a:avLst/>
            </a:prstGeom>
            <a:solidFill>
              <a:srgbClr val="FF7F7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1718" tIns="30858" rIns="61718" bIns="30858" numCol="1" spcCol="0" rtlCol="0" fromWordArt="0" anchor="ctr" anchorCtr="0" forceAA="0" compatLnSpc="1">
              <a:noAutofit/>
            </a:bodyPr>
            <a:lstStyle/>
            <a:p>
              <a:pPr algn="ctr"/>
              <a:endParaRPr lang="en-US" altLang="zh-CN" sz="3375">
                <a:gradFill>
                  <a:gsLst>
                    <a:gs pos="100000">
                      <a:schemeClr val="bg1"/>
                    </a:gs>
                    <a:gs pos="28000">
                      <a:schemeClr val="accent1">
                        <a:lumMod val="5000"/>
                        <a:lumOff val="95000"/>
                      </a:schemeClr>
                    </a:gs>
                    <a:gs pos="70000">
                      <a:srgbClr val="FFC000"/>
                    </a:gs>
                  </a:gsLst>
                  <a:lin ang="5400000" scaled="1"/>
                </a:gra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1" cstate="print">
              <a:biLevel thresh="2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48254" y="3505200"/>
              <a:ext cx="2073747" cy="1403042"/>
            </a:xfrm>
            <a:prstGeom prst="rect">
              <a:avLst/>
            </a:prstGeom>
          </p:spPr>
        </p:pic>
      </p:grpSp>
      <p:grpSp>
        <p:nvGrpSpPr>
          <p:cNvPr id="18" name="组合 17"/>
          <p:cNvGrpSpPr/>
          <p:nvPr/>
        </p:nvGrpSpPr>
        <p:grpSpPr>
          <a:xfrm>
            <a:off x="296545" y="259715"/>
            <a:ext cx="11490325" cy="539750"/>
            <a:chOff x="467" y="409"/>
            <a:chExt cx="18095" cy="850"/>
          </a:xfrm>
        </p:grpSpPr>
        <p:sp>
          <p:nvSpPr>
            <p:cNvPr id="23" name="文本框 22"/>
            <p:cNvSpPr txBox="1"/>
            <p:nvPr/>
          </p:nvSpPr>
          <p:spPr>
            <a:xfrm>
              <a:off x="2122" y="409"/>
              <a:ext cx="16441" cy="850"/>
            </a:xfrm>
            <a:prstGeom prst="rect">
              <a:avLst/>
            </a:prstGeom>
            <a:noFill/>
          </p:spPr>
          <p:txBody>
            <a:bodyPr wrap="square" rtlCol="0" anchor="ctr" anchorCtr="0">
              <a:noAutofit/>
            </a:bodyPr>
            <a:p>
              <a:pPr>
                <a:lnSpc>
                  <a:spcPct val="100000"/>
                </a:lnSpc>
              </a:pPr>
              <a:r>
                <a:rPr lang="zh-CN" altLang="en-US" sz="2400" b="0">
                  <a:solidFill>
                    <a:srgbClr val="FF7F7F"/>
                  </a:solidFill>
                  <a:latin typeface="微软雅黑" panose="020B0503020204020204" charset="-122"/>
                  <a:ea typeface="微软雅黑" panose="020B0503020204020204" charset="-122"/>
                </a:rPr>
                <a:t>学习目标</a:t>
              </a:r>
              <a:endParaRPr lang="zh-CN" altLang="en-US" sz="2400" b="0">
                <a:solidFill>
                  <a:srgbClr val="FF7F7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467" y="494"/>
              <a:ext cx="1416" cy="680"/>
              <a:chOff x="467" y="579"/>
              <a:chExt cx="1416" cy="680"/>
            </a:xfrm>
          </p:grpSpPr>
          <p:sp>
            <p:nvSpPr>
              <p:cNvPr id="25" name="对角圆角矩形 24"/>
              <p:cNvSpPr/>
              <p:nvPr/>
            </p:nvSpPr>
            <p:spPr>
              <a:xfrm>
                <a:off x="467" y="579"/>
                <a:ext cx="1417" cy="680"/>
              </a:xfrm>
              <a:prstGeom prst="round2DiagRect">
                <a:avLst>
                  <a:gd name="adj1" fmla="val 50000"/>
                  <a:gd name="adj2" fmla="val 0"/>
                </a:avLst>
              </a:prstGeom>
              <a:solidFill>
                <a:srgbClr val="FF7F7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1718" tIns="30858" rIns="61718" bIns="30858" numCol="1" spcCol="0" rtlCol="0" fromWordArt="0" anchor="ctr" anchorCtr="0" forceAA="0" compatLnSpc="1">
                <a:noAutofit/>
              </a:bodyPr>
              <a:p>
                <a:pPr algn="ctr"/>
                <a:endParaRPr lang="zh-CN" altLang="en-US" sz="2025" b="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pic>
            <p:nvPicPr>
              <p:cNvPr id="26" name="图片 25"/>
              <p:cNvPicPr/>
              <p:nvPr/>
            </p:nvPicPr>
            <p:blipFill>
              <a:blip r:embed="rId2" cstate="print">
                <a:biLevel thresh="25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92" y="692"/>
                <a:ext cx="567" cy="454"/>
              </a:xfrm>
              <a:prstGeom prst="rect">
                <a:avLst/>
              </a:prstGeom>
            </p:spPr>
          </p:pic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9" advTm="2902">
        <p:comb/>
      </p:transition>
    </mc:Choice>
    <mc:Fallback>
      <p:transition advTm="2902">
        <p:comb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1347470" y="4882515"/>
            <a:ext cx="9540875" cy="128397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 b="1">
                <a:solidFill>
                  <a:srgbClr val="FF7F7F"/>
                </a:solidFill>
                <a:latin typeface="Microsoft YaHei Bold" panose="020B0503020204020204" charset="-122"/>
                <a:ea typeface="Microsoft YaHei Bold" panose="020B0503020204020204" charset="-122"/>
              </a:rPr>
              <a:t>情境思考</a:t>
            </a:r>
            <a:endParaRPr lang="zh-CN" altLang="en-US" b="1">
              <a:solidFill>
                <a:srgbClr val="FF7F7F"/>
              </a:solidFill>
              <a:latin typeface="Microsoft YaHei Bold" panose="020B0503020204020204" charset="-122"/>
              <a:ea typeface="Microsoft YaHei Bold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b="1">
                <a:solidFill>
                  <a:srgbClr val="FF7F7F"/>
                </a:solidFill>
                <a:latin typeface="宋体" charset="0"/>
                <a:ea typeface="宋体" charset="0"/>
              </a:rPr>
              <a:t>1. 作为一名护士，你如何制订他 1 岁以内的计划免疫程序 ?</a:t>
            </a:r>
            <a:endParaRPr lang="zh-CN" altLang="en-US" b="1">
              <a:solidFill>
                <a:srgbClr val="FF7F7F"/>
              </a:solidFill>
              <a:latin typeface="宋体" charset="0"/>
              <a:ea typeface="宋体" charset="0"/>
            </a:endParaRPr>
          </a:p>
          <a:p>
            <a:pPr>
              <a:lnSpc>
                <a:spcPct val="150000"/>
              </a:lnSpc>
            </a:pPr>
            <a:r>
              <a:rPr lang="zh-CN" altLang="en-US" b="1">
                <a:solidFill>
                  <a:srgbClr val="FF7F7F"/>
                </a:solidFill>
                <a:latin typeface="宋体" charset="0"/>
                <a:ea typeface="宋体" charset="0"/>
              </a:rPr>
              <a:t>2. 如何与其家长沟通并进行健康教育 ?</a:t>
            </a:r>
            <a:endParaRPr lang="zh-CN" altLang="en-US" b="1">
              <a:solidFill>
                <a:srgbClr val="FF7F7F"/>
              </a:solidFill>
              <a:latin typeface="宋体" charset="0"/>
              <a:ea typeface="宋体" charset="0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966470" y="1363345"/>
            <a:ext cx="10259060" cy="3059430"/>
            <a:chOff x="1655" y="2146"/>
            <a:chExt cx="16156" cy="4818"/>
          </a:xfrm>
        </p:grpSpPr>
        <p:sp>
          <p:nvSpPr>
            <p:cNvPr id="2" name="矩形 1"/>
            <p:cNvSpPr/>
            <p:nvPr/>
          </p:nvSpPr>
          <p:spPr>
            <a:xfrm>
              <a:off x="1938" y="2713"/>
              <a:ext cx="15591" cy="3685"/>
            </a:xfrm>
            <a:prstGeom prst="rect">
              <a:avLst/>
            </a:prstGeom>
          </p:spPr>
          <p:txBody>
            <a:bodyPr wrap="square" anchor="ctr" anchorCtr="0">
              <a:noAutofit/>
            </a:bodyPr>
            <a:lstStyle/>
            <a:p>
              <a:pPr indent="457200" algn="just" fontAlgn="auto">
                <a:lnSpc>
                  <a:spcPct val="150000"/>
                </a:lnSpc>
                <a:spcAft>
                  <a:spcPts val="600"/>
                </a:spcAft>
                <a:extLst>
                  <a:ext uri="{35155182-B16C-46BC-9424-99874614C6A1}">
                    <wpsdc:indentchars xmlns:wpsdc="http://www.wps.cn/officeDocument/2017/drawingmlCustomData" val="200" checksum="59296752"/>
                  </a:ext>
                </a:extLst>
              </a:pPr>
              <a:r>
                <a:rPr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</a:rPr>
                <a:t>小儿贝贝，男，健康，于 2011 年 9 月 1 日出生，按照我国卫生部规定，1岁以内的小儿必须完成基础免疫。</a:t>
              </a:r>
              <a:endParaRPr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endParaRPr>
            </a:p>
          </p:txBody>
        </p:sp>
        <p:sp>
          <p:nvSpPr>
            <p:cNvPr id="3" name="圆角矩形 2"/>
            <p:cNvSpPr/>
            <p:nvPr/>
          </p:nvSpPr>
          <p:spPr>
            <a:xfrm>
              <a:off x="1655" y="2146"/>
              <a:ext cx="16157" cy="4819"/>
            </a:xfrm>
            <a:prstGeom prst="roundRect">
              <a:avLst>
                <a:gd name="adj" fmla="val 4701"/>
              </a:avLst>
            </a:prstGeom>
            <a:noFill/>
            <a:ln>
              <a:solidFill>
                <a:srgbClr val="FF7F7F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296545" y="259715"/>
            <a:ext cx="11490325" cy="539750"/>
            <a:chOff x="467" y="409"/>
            <a:chExt cx="18095" cy="850"/>
          </a:xfrm>
        </p:grpSpPr>
        <p:sp>
          <p:nvSpPr>
            <p:cNvPr id="23" name="文本框 22"/>
            <p:cNvSpPr txBox="1"/>
            <p:nvPr/>
          </p:nvSpPr>
          <p:spPr>
            <a:xfrm>
              <a:off x="2122" y="409"/>
              <a:ext cx="16441" cy="850"/>
            </a:xfrm>
            <a:prstGeom prst="rect">
              <a:avLst/>
            </a:prstGeom>
            <a:noFill/>
          </p:spPr>
          <p:txBody>
            <a:bodyPr wrap="square" rtlCol="0" anchor="ctr" anchorCtr="0">
              <a:noAutofit/>
            </a:bodyPr>
            <a:p>
              <a:pPr>
                <a:lnSpc>
                  <a:spcPct val="100000"/>
                </a:lnSpc>
              </a:pPr>
              <a:r>
                <a:rPr lang="zh-CN" altLang="en-US" sz="2400">
                  <a:solidFill>
                    <a:srgbClr val="FF7F7F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护理情境</a:t>
              </a:r>
              <a:endParaRPr lang="zh-CN" altLang="en-US" sz="2400" b="0">
                <a:solidFill>
                  <a:srgbClr val="FF7F7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467" y="494"/>
              <a:ext cx="1416" cy="680"/>
              <a:chOff x="467" y="579"/>
              <a:chExt cx="1416" cy="680"/>
            </a:xfrm>
          </p:grpSpPr>
          <p:sp>
            <p:nvSpPr>
              <p:cNvPr id="7" name="对角圆角矩形 6"/>
              <p:cNvSpPr/>
              <p:nvPr/>
            </p:nvSpPr>
            <p:spPr>
              <a:xfrm>
                <a:off x="467" y="579"/>
                <a:ext cx="1417" cy="680"/>
              </a:xfrm>
              <a:prstGeom prst="round2DiagRect">
                <a:avLst>
                  <a:gd name="adj1" fmla="val 50000"/>
                  <a:gd name="adj2" fmla="val 0"/>
                </a:avLst>
              </a:prstGeom>
              <a:solidFill>
                <a:srgbClr val="FF7F7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1718" tIns="30858" rIns="61718" bIns="30858" numCol="1" spcCol="0" rtlCol="0" fromWordArt="0" anchor="ctr" anchorCtr="0" forceAA="0" compatLnSpc="1">
                <a:noAutofit/>
              </a:bodyPr>
              <a:p>
                <a:pPr algn="ctr"/>
                <a:endParaRPr lang="zh-CN" altLang="en-US" sz="2025" b="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pic>
            <p:nvPicPr>
              <p:cNvPr id="8" name="图片 7"/>
              <p:cNvPicPr/>
              <p:nvPr/>
            </p:nvPicPr>
            <p:blipFill>
              <a:blip r:embed="rId1" cstate="print">
                <a:biLevel thresh="25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92" y="692"/>
                <a:ext cx="567" cy="454"/>
              </a:xfrm>
              <a:prstGeom prst="rect">
                <a:avLst/>
              </a:prstGeom>
            </p:spPr>
          </p:pic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9" advTm="5102">
        <p:comb/>
      </p:transition>
    </mc:Choice>
    <mc:Fallback>
      <p:transition advTm="5102">
        <p:comb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标题 2"/>
          <p:cNvSpPr/>
          <p:nvPr>
            <p:ph type="title"/>
            <p:custDataLst>
              <p:tags r:id="rId1"/>
            </p:custDataLst>
          </p:nvPr>
        </p:nvSpPr>
        <p:spPr>
          <a:xfrm>
            <a:off x="5908675" y="2181225"/>
            <a:ext cx="4204335" cy="1071880"/>
          </a:xfrm>
        </p:spPr>
        <p:txBody>
          <a:bodyPr/>
          <a:p>
            <a:r>
              <a:rPr lang="zh-CN" altLang="en-US" sz="2800" b="0">
                <a:solidFill>
                  <a:schemeClr val="lt1"/>
                </a:solidFill>
                <a:latin typeface="Microsoft YaHei" panose="020B0503020204020204" charset="-122"/>
                <a:ea typeface="Microsoft YaHei" panose="020B0503020204020204" charset="-122"/>
              </a:rPr>
              <a:t>任务一</a:t>
            </a:r>
            <a:endParaRPr lang="zh-CN" altLang="en-US" sz="2800" b="0">
              <a:solidFill>
                <a:schemeClr val="lt1"/>
              </a:solidFill>
              <a:latin typeface="Microsoft YaHei" panose="020B0503020204020204" charset="-122"/>
              <a:ea typeface="Microsoft YaHei" panose="020B0503020204020204" charset="-122"/>
            </a:endParaRPr>
          </a:p>
        </p:txBody>
      </p:sp>
      <p:sp>
        <p:nvSpPr>
          <p:cNvPr id="2" name="文本占位符 1"/>
          <p:cNvSpPr>
            <a:spLocks noGrp="1"/>
          </p:cNvSpPr>
          <p:nvPr>
            <p:ph type="body" sz="half" idx="2"/>
          </p:nvPr>
        </p:nvSpPr>
        <p:spPr>
          <a:xfrm>
            <a:off x="5474653" y="3253105"/>
            <a:ext cx="5072380" cy="1199515"/>
          </a:xfrm>
        </p:spPr>
        <p:txBody>
          <a:bodyPr>
            <a:noAutofit/>
          </a:bodyPr>
          <a:p>
            <a:pPr>
              <a:lnSpc>
                <a:spcPct val="100000"/>
              </a:lnSpc>
            </a:pPr>
            <a:r>
              <a:rPr lang="zh-CN" altLang="en-US" sz="4000" b="1">
                <a:latin typeface="Microsoft YaHei Bold" panose="020B0503020204020204" charset="-122"/>
                <a:ea typeface="Microsoft YaHei Bold" panose="020B0503020204020204" charset="-122"/>
              </a:rPr>
              <a:t>各年龄期儿童的</a:t>
            </a:r>
            <a:endParaRPr lang="zh-CN" altLang="en-US" sz="4000" b="1">
              <a:latin typeface="Microsoft YaHei Bold" panose="020B0503020204020204" charset="-122"/>
              <a:ea typeface="Microsoft YaHei Bold" panose="020B0503020204020204" charset="-122"/>
            </a:endParaRPr>
          </a:p>
          <a:p>
            <a:pPr>
              <a:lnSpc>
                <a:spcPct val="100000"/>
              </a:lnSpc>
            </a:pPr>
            <a:r>
              <a:rPr lang="zh-CN" altLang="en-US" sz="4000" b="1">
                <a:latin typeface="Microsoft YaHei Bold" panose="020B0503020204020204" charset="-122"/>
                <a:ea typeface="Microsoft YaHei Bold" panose="020B0503020204020204" charset="-122"/>
              </a:rPr>
              <a:t>身心保健</a:t>
            </a:r>
            <a:endParaRPr lang="zh-CN" altLang="en-US" sz="4000" b="1">
              <a:latin typeface="Microsoft YaHei Bold" panose="020B0503020204020204" charset="-122"/>
              <a:ea typeface="Microsoft YaHei Bold" panose="020B0503020204020204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75665" y="2218055"/>
            <a:ext cx="10440000" cy="922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 fontAlgn="auto">
              <a:lnSpc>
                <a:spcPct val="150000"/>
              </a:lnSpc>
              <a:spcAft>
                <a:spcPts val="0"/>
              </a:spcAft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 Regular" panose="02020603050405020304" charset="0"/>
                <a:ea typeface="微软雅黑" panose="020B0503020204020204" charset="-122"/>
                <a:cs typeface="Times New Roman Regular" panose="02020603050405020304" charset="0"/>
              </a:rPr>
              <a:t>首选母乳喂养。指导喂养方法和技巧，如确因母乳不足或缺乏者，应指导母亲采取科学的人工喂养。4 ～ 6 个月内的婴儿提倡母乳喂养。4 个月后应及时合理添加辅食，指导正确断奶。</a:t>
            </a:r>
            <a:endParaRPr dirty="0">
              <a:solidFill>
                <a:schemeClr val="tx1">
                  <a:lumMod val="85000"/>
                  <a:lumOff val="15000"/>
                </a:schemeClr>
              </a:solidFill>
              <a:latin typeface="Times New Roman Regular" panose="02020603050405020304" charset="0"/>
              <a:ea typeface="微软雅黑" panose="020B0503020204020204" charset="-122"/>
              <a:cs typeface="Times New Roman Regular" panose="02020603050405020304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415415" y="1419225"/>
            <a:ext cx="7062470" cy="476885"/>
          </a:xfrm>
          <a:prstGeom prst="rect">
            <a:avLst/>
          </a:prstGeom>
        </p:spPr>
        <p:txBody>
          <a:bodyPr wrap="square" anchor="ctr" anchorCtr="0">
            <a:noAutofit/>
          </a:bodyPr>
          <a:lstStyle/>
          <a:p>
            <a:r>
              <a:rPr lang="zh-CN" altLang="en-US" sz="2000" b="1">
                <a:solidFill>
                  <a:srgbClr val="FF7F7F"/>
                </a:solidFill>
                <a:latin typeface="微软雅黑" panose="020B0503020204020204" charset="-122"/>
                <a:ea typeface="微软雅黑" panose="020B0503020204020204" charset="-122"/>
              </a:rPr>
              <a:t>（一）合理喂养</a:t>
            </a:r>
            <a:endParaRPr lang="zh-CN" altLang="en-US" sz="2000" b="1">
              <a:solidFill>
                <a:srgbClr val="FF7F7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296545" y="259715"/>
            <a:ext cx="11490325" cy="539750"/>
            <a:chOff x="467" y="409"/>
            <a:chExt cx="18095" cy="850"/>
          </a:xfrm>
        </p:grpSpPr>
        <p:sp>
          <p:nvSpPr>
            <p:cNvPr id="23" name="文本框 22"/>
            <p:cNvSpPr txBox="1"/>
            <p:nvPr/>
          </p:nvSpPr>
          <p:spPr>
            <a:xfrm>
              <a:off x="2122" y="409"/>
              <a:ext cx="16441" cy="850"/>
            </a:xfrm>
            <a:prstGeom prst="rect">
              <a:avLst/>
            </a:prstGeom>
            <a:noFill/>
          </p:spPr>
          <p:txBody>
            <a:bodyPr wrap="square" rtlCol="0" anchor="ctr" anchorCtr="0">
              <a:noAutofit/>
            </a:bodyPr>
            <a:p>
              <a:pPr>
                <a:lnSpc>
                  <a:spcPct val="100000"/>
                </a:lnSpc>
              </a:pPr>
              <a:r>
                <a:rPr lang="zh-CN" altLang="en-US" sz="2400">
                  <a:solidFill>
                    <a:srgbClr val="FF7F7F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一、婴儿期身心保健</a:t>
              </a:r>
              <a:endParaRPr lang="zh-CN" altLang="en-US" sz="2400">
                <a:solidFill>
                  <a:srgbClr val="FF7F7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467" y="494"/>
              <a:ext cx="1416" cy="680"/>
              <a:chOff x="467" y="579"/>
              <a:chExt cx="1416" cy="680"/>
            </a:xfrm>
          </p:grpSpPr>
          <p:sp>
            <p:nvSpPr>
              <p:cNvPr id="7" name="对角圆角矩形 6"/>
              <p:cNvSpPr/>
              <p:nvPr/>
            </p:nvSpPr>
            <p:spPr>
              <a:xfrm>
                <a:off x="467" y="579"/>
                <a:ext cx="1417" cy="680"/>
              </a:xfrm>
              <a:prstGeom prst="round2DiagRect">
                <a:avLst>
                  <a:gd name="adj1" fmla="val 50000"/>
                  <a:gd name="adj2" fmla="val 0"/>
                </a:avLst>
              </a:prstGeom>
              <a:solidFill>
                <a:srgbClr val="FF7F7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1718" tIns="30858" rIns="61718" bIns="30858" numCol="1" spcCol="0" rtlCol="0" fromWordArt="0" anchor="ctr" anchorCtr="0" forceAA="0" compatLnSpc="1">
                <a:noAutofit/>
              </a:bodyPr>
              <a:p>
                <a:pPr algn="ctr"/>
                <a:endParaRPr lang="zh-CN" altLang="en-US" sz="2025" b="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pic>
            <p:nvPicPr>
              <p:cNvPr id="8" name="图片 7"/>
              <p:cNvPicPr/>
              <p:nvPr/>
            </p:nvPicPr>
            <p:blipFill>
              <a:blip r:embed="rId1" cstate="print">
                <a:biLevel thresh="25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92" y="692"/>
                <a:ext cx="567" cy="454"/>
              </a:xfrm>
              <a:prstGeom prst="rect">
                <a:avLst/>
              </a:prstGeom>
            </p:spPr>
          </p:pic>
        </p:grpSp>
      </p:grpSp>
      <p:pic>
        <p:nvPicPr>
          <p:cNvPr id="4" name="图片 3" descr="3b32313534373033343be8af95e58982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75665" y="1356360"/>
            <a:ext cx="540000" cy="54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5665" y="4684395"/>
            <a:ext cx="10440000" cy="1337945"/>
          </a:xfrm>
          <a:prstGeom prst="rect">
            <a:avLst/>
          </a:prstGeom>
        </p:spPr>
        <p:txBody>
          <a:bodyPr wrap="square">
            <a:spAutoFit/>
          </a:bodyPr>
          <a:p>
            <a:pPr indent="457200" algn="just" fontAlgn="auto">
              <a:lnSpc>
                <a:spcPct val="150000"/>
              </a:lnSpc>
              <a:spcAft>
                <a:spcPts val="0"/>
              </a:spcAft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 Regular" panose="02020603050405020304" charset="0"/>
                <a:ea typeface="微软雅黑" panose="020B0503020204020204" charset="-122"/>
                <a:cs typeface="Times New Roman Regular" panose="02020603050405020304" charset="0"/>
              </a:rPr>
              <a:t>新生儿室应阳光充足，空气新鲜，温湿度适宜。室内温度保持在 22℃～ 24℃，湿度保持在 55% ～ 65%。冬季可用热水袋、辐射式保暖床、暖箱等保暖。夏季应避免室温过高。随季节的变化及时调节室内温度，增减衣被及包裹等。</a:t>
            </a:r>
            <a:endParaRPr dirty="0">
              <a:solidFill>
                <a:schemeClr val="tx1">
                  <a:lumMod val="85000"/>
                  <a:lumOff val="15000"/>
                </a:schemeClr>
              </a:solidFill>
              <a:latin typeface="Times New Roman Regular" panose="02020603050405020304" charset="0"/>
              <a:ea typeface="微软雅黑" panose="020B0503020204020204" charset="-122"/>
              <a:cs typeface="Times New Roman Regular" panose="0202060305040502030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415415" y="3885565"/>
            <a:ext cx="7062470" cy="476885"/>
          </a:xfrm>
          <a:prstGeom prst="rect">
            <a:avLst/>
          </a:prstGeom>
        </p:spPr>
        <p:txBody>
          <a:bodyPr wrap="square" anchor="ctr" anchorCtr="0">
            <a:noAutofit/>
          </a:bodyPr>
          <a:p>
            <a:r>
              <a:rPr lang="zh-CN" altLang="en-US" sz="2000" b="1">
                <a:solidFill>
                  <a:srgbClr val="FF7F7F"/>
                </a:solidFill>
                <a:latin typeface="微软雅黑" panose="020B0503020204020204" charset="-122"/>
                <a:ea typeface="微软雅黑" panose="020B0503020204020204" charset="-122"/>
              </a:rPr>
              <a:t>（二）保暖</a:t>
            </a:r>
            <a:endParaRPr lang="zh-CN" altLang="en-US" sz="2000" b="1">
              <a:solidFill>
                <a:srgbClr val="FF7F7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0" name="图片 9" descr="3b32313534373033343be8af95e58982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75665" y="3822700"/>
            <a:ext cx="540000" cy="540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9" advTm="5102">
        <p:comb/>
      </p:transition>
    </mc:Choice>
    <mc:Fallback>
      <p:transition advTm="5102">
        <p:comb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7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8" grpId="0"/>
      <p:bldP spid="3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椭圆 5"/>
          <p:cNvSpPr/>
          <p:nvPr>
            <p:custDataLst>
              <p:tags r:id="rId1"/>
            </p:custDataLst>
          </p:nvPr>
        </p:nvSpPr>
        <p:spPr>
          <a:xfrm flipH="1">
            <a:off x="4655820" y="2078990"/>
            <a:ext cx="2879725" cy="2879725"/>
          </a:xfrm>
          <a:prstGeom prst="ellipse">
            <a:avLst/>
          </a:prstGeom>
          <a:solidFill>
            <a:srgbClr val="FEFFFF"/>
          </a:solidFill>
          <a:ln>
            <a:noFill/>
          </a:ln>
          <a:effectLst>
            <a:outerShdw blurRad="63500" sx="102000" sy="102000" algn="ctr" rotWithShape="0">
              <a:srgbClr val="FFFFFF">
                <a:lumMod val="65000"/>
                <a:alpha val="40000"/>
              </a:srgbClr>
            </a:outerShdw>
          </a:effectLst>
        </p:spPr>
        <p:style>
          <a:lnRef idx="2">
            <a:srgbClr val="51DBFF">
              <a:shade val="50000"/>
            </a:srgbClr>
          </a:lnRef>
          <a:fillRef idx="1">
            <a:srgbClr val="51DBFF"/>
          </a:fillRef>
          <a:effectRef idx="0">
            <a:srgbClr val="51DBFF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7" name="椭圆 6"/>
          <p:cNvSpPr/>
          <p:nvPr>
            <p:custDataLst>
              <p:tags r:id="rId2"/>
            </p:custDataLst>
          </p:nvPr>
        </p:nvSpPr>
        <p:spPr>
          <a:xfrm>
            <a:off x="4884420" y="4366895"/>
            <a:ext cx="647700" cy="647700"/>
          </a:xfrm>
          <a:prstGeom prst="ellipse">
            <a:avLst/>
          </a:prstGeom>
          <a:solidFill>
            <a:srgbClr val="51DBFF"/>
          </a:solidFill>
          <a:ln>
            <a:noFill/>
          </a:ln>
          <a:effectLst>
            <a:outerShdw blurRad="63500" sx="102000" sy="102000" algn="ctr" rotWithShape="0">
              <a:srgbClr val="FFFFFF">
                <a:lumMod val="65000"/>
                <a:alpha val="40000"/>
              </a:srgbClr>
            </a:outerShdw>
          </a:effectLst>
        </p:spPr>
        <p:style>
          <a:lnRef idx="2">
            <a:srgbClr val="51DBFF">
              <a:shade val="50000"/>
            </a:srgbClr>
          </a:lnRef>
          <a:fillRef idx="1">
            <a:srgbClr val="51DBFF"/>
          </a:fillRef>
          <a:effectRef idx="0">
            <a:srgbClr val="51DBFF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8" name="椭圆 7"/>
          <p:cNvSpPr/>
          <p:nvPr>
            <p:custDataLst>
              <p:tags r:id="rId3"/>
            </p:custDataLst>
          </p:nvPr>
        </p:nvSpPr>
        <p:spPr>
          <a:xfrm>
            <a:off x="4300220" y="3059430"/>
            <a:ext cx="647700" cy="647700"/>
          </a:xfrm>
          <a:prstGeom prst="ellipse">
            <a:avLst/>
          </a:prstGeom>
          <a:solidFill>
            <a:srgbClr val="FE909F"/>
          </a:solidFill>
          <a:ln>
            <a:noFill/>
          </a:ln>
          <a:effectLst>
            <a:outerShdw blurRad="63500" sx="102000" sy="102000" algn="ctr" rotWithShape="0">
              <a:srgbClr val="FFFFFF">
                <a:lumMod val="65000"/>
                <a:alpha val="40000"/>
              </a:srgbClr>
            </a:outerShdw>
          </a:effectLst>
        </p:spPr>
        <p:style>
          <a:lnRef idx="2">
            <a:srgbClr val="51DBFF">
              <a:shade val="50000"/>
            </a:srgbClr>
          </a:lnRef>
          <a:fillRef idx="1">
            <a:srgbClr val="51DBFF"/>
          </a:fillRef>
          <a:effectRef idx="0">
            <a:srgbClr val="51DBFF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9" name="椭圆 8"/>
          <p:cNvSpPr/>
          <p:nvPr>
            <p:custDataLst>
              <p:tags r:id="rId4"/>
            </p:custDataLst>
          </p:nvPr>
        </p:nvSpPr>
        <p:spPr>
          <a:xfrm>
            <a:off x="6654165" y="4366895"/>
            <a:ext cx="647700" cy="647700"/>
          </a:xfrm>
          <a:prstGeom prst="ellipse">
            <a:avLst/>
          </a:prstGeom>
          <a:solidFill>
            <a:srgbClr val="FF5F81"/>
          </a:solidFill>
          <a:ln>
            <a:noFill/>
          </a:ln>
          <a:effectLst>
            <a:outerShdw blurRad="63500" sx="102000" sy="102000" algn="ctr" rotWithShape="0">
              <a:srgbClr val="FFFFFF">
                <a:lumMod val="65000"/>
                <a:alpha val="40000"/>
              </a:srgbClr>
            </a:outerShdw>
          </a:effectLst>
        </p:spPr>
        <p:style>
          <a:lnRef idx="2">
            <a:srgbClr val="51DBFF">
              <a:shade val="50000"/>
            </a:srgbClr>
          </a:lnRef>
          <a:fillRef idx="1">
            <a:srgbClr val="51DBFF"/>
          </a:fillRef>
          <a:effectRef idx="0">
            <a:srgbClr val="51DBFF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0" name="椭圆 9"/>
          <p:cNvSpPr/>
          <p:nvPr>
            <p:custDataLst>
              <p:tags r:id="rId5"/>
            </p:custDataLst>
          </p:nvPr>
        </p:nvSpPr>
        <p:spPr>
          <a:xfrm>
            <a:off x="5003165" y="1883410"/>
            <a:ext cx="647700" cy="647700"/>
          </a:xfrm>
          <a:prstGeom prst="ellipse">
            <a:avLst/>
          </a:prstGeom>
          <a:solidFill>
            <a:srgbClr val="D18CE5"/>
          </a:solidFill>
          <a:ln>
            <a:noFill/>
          </a:ln>
          <a:effectLst>
            <a:outerShdw blurRad="63500" sx="102000" sy="102000" algn="ctr" rotWithShape="0">
              <a:srgbClr val="FFFFFF">
                <a:lumMod val="65000"/>
                <a:alpha val="40000"/>
              </a:srgbClr>
            </a:outerShdw>
          </a:effectLst>
        </p:spPr>
        <p:style>
          <a:lnRef idx="2">
            <a:srgbClr val="51DBFF">
              <a:shade val="50000"/>
            </a:srgbClr>
          </a:lnRef>
          <a:fillRef idx="1">
            <a:srgbClr val="51DBFF"/>
          </a:fillRef>
          <a:effectRef idx="0">
            <a:srgbClr val="51DBFF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1" name="椭圆 10"/>
          <p:cNvSpPr/>
          <p:nvPr>
            <p:custDataLst>
              <p:tags r:id="rId6"/>
            </p:custDataLst>
          </p:nvPr>
        </p:nvSpPr>
        <p:spPr>
          <a:xfrm>
            <a:off x="6654165" y="1883410"/>
            <a:ext cx="647700" cy="647700"/>
          </a:xfrm>
          <a:prstGeom prst="ellipse">
            <a:avLst/>
          </a:prstGeom>
          <a:solidFill>
            <a:srgbClr val="FFC606"/>
          </a:solidFill>
          <a:ln>
            <a:noFill/>
          </a:ln>
          <a:effectLst>
            <a:outerShdw blurRad="63500" sx="102000" sy="102000" algn="ctr" rotWithShape="0">
              <a:srgbClr val="FFFFFF">
                <a:lumMod val="65000"/>
                <a:alpha val="40000"/>
              </a:srgbClr>
            </a:outerShdw>
          </a:effectLst>
        </p:spPr>
        <p:style>
          <a:lnRef idx="2">
            <a:srgbClr val="51DBFF">
              <a:shade val="50000"/>
            </a:srgbClr>
          </a:lnRef>
          <a:fillRef idx="1">
            <a:srgbClr val="51DBFF"/>
          </a:fillRef>
          <a:effectRef idx="0">
            <a:srgbClr val="51DBFF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7"/>
            </p:custDataLst>
          </p:nvPr>
        </p:nvSpPr>
        <p:spPr>
          <a:xfrm>
            <a:off x="4112895" y="1191895"/>
            <a:ext cx="2190750" cy="380365"/>
          </a:xfrm>
          <a:prstGeom prst="rect">
            <a:avLst/>
          </a:prstGeom>
          <a:noFill/>
        </p:spPr>
        <p:txBody>
          <a:bodyPr wrap="square" bIns="0" rtlCol="0">
            <a:scene3d>
              <a:camera prst="orthographicFront"/>
              <a:lightRig rig="threePt" dir="t"/>
            </a:scene3d>
          </a:bodyPr>
          <a:p>
            <a:pPr algn="r"/>
            <a:r>
              <a:rPr lang="zh-CN" altLang="en-US" sz="2000" b="1" spc="100">
                <a:solidFill>
                  <a:srgbClr val="D18CE5">
                    <a:lumMod val="75000"/>
                  </a:srgbClr>
                </a:solidFill>
                <a:effectLst/>
                <a:uFillTx/>
                <a:latin typeface="Microsoft YaHei Bold" panose="020B0503020204020204" charset="-122"/>
                <a:ea typeface="Microsoft YaHei Bold" panose="020B0503020204020204" charset="-122"/>
              </a:rPr>
              <a:t>2. 衣着</a:t>
            </a:r>
            <a:endParaRPr lang="zh-CN" altLang="en-US" sz="2000" b="1" spc="100">
              <a:solidFill>
                <a:srgbClr val="D18CE5">
                  <a:lumMod val="75000"/>
                </a:srgbClr>
              </a:solidFill>
              <a:effectLst/>
              <a:uFillTx/>
              <a:latin typeface="Microsoft YaHei Bold" panose="020B0503020204020204" charset="-122"/>
              <a:ea typeface="Microsoft YaHei Bold" panose="020B0503020204020204" charset="-122"/>
            </a:endParaRPr>
          </a:p>
        </p:txBody>
      </p:sp>
      <p:sp>
        <p:nvSpPr>
          <p:cNvPr id="13" name="文本框 12"/>
          <p:cNvSpPr txBox="1"/>
          <p:nvPr>
            <p:custDataLst>
              <p:tags r:id="rId8"/>
            </p:custDataLst>
          </p:nvPr>
        </p:nvSpPr>
        <p:spPr>
          <a:xfrm>
            <a:off x="249555" y="1177290"/>
            <a:ext cx="4406265" cy="2017395"/>
          </a:xfrm>
          <a:prstGeom prst="rect">
            <a:avLst/>
          </a:prstGeom>
          <a:noFill/>
        </p:spPr>
        <p:txBody>
          <a:bodyPr wrap="square" rtlCol="0">
            <a:noAutofit/>
            <a:scene3d>
              <a:camera prst="orthographicFront"/>
              <a:lightRig rig="threePt" dir="t"/>
            </a:scene3d>
          </a:bodyPr>
          <a:p>
            <a:pPr algn="l" fontAlgn="auto">
              <a:lnSpc>
                <a:spcPct val="130000"/>
              </a:lnSpc>
              <a:spcAft>
                <a:spcPts val="1000"/>
              </a:spcAft>
            </a:pPr>
            <a:r>
              <a:rPr lang="zh-CN" altLang="en-US" sz="1600" spc="150">
                <a:solidFill>
                  <a:schemeClr val="tx1">
                    <a:lumMod val="75000"/>
                    <a:lumOff val="25000"/>
                  </a:schemeClr>
                </a:solidFill>
                <a:effectLst/>
                <a:uFillTx/>
                <a:latin typeface="Microsoft YaHei Regular" panose="020B0503020204020204" charset="-122"/>
                <a:ea typeface="Microsoft YaHei Regular" panose="020B0503020204020204" charset="-122"/>
              </a:rPr>
              <a:t>婴儿衣着应简单、宽松，不宜用纽扣，宜用带子束缚。婴儿颈短，上衣不宜有领，可用和尚领或圆领；不用松紧腰裤，最好穿连衣裤或背带裤。尿布宜透气、吸水性强，以免发生尿布性皮炎。注意季节变化，酌情增减衣物和被褥。</a:t>
            </a:r>
            <a:endParaRPr lang="zh-CN" altLang="en-US" sz="1600" spc="150">
              <a:solidFill>
                <a:schemeClr val="tx1">
                  <a:lumMod val="75000"/>
                  <a:lumOff val="25000"/>
                </a:schemeClr>
              </a:solidFill>
              <a:effectLst/>
              <a:uFillTx/>
              <a:latin typeface="Microsoft YaHei Regular" panose="020B0503020204020204" charset="-122"/>
              <a:ea typeface="Microsoft YaHei Regular" panose="020B0503020204020204" charset="-122"/>
            </a:endParaRPr>
          </a:p>
        </p:txBody>
      </p:sp>
      <p:sp>
        <p:nvSpPr>
          <p:cNvPr id="14" name="文本框 13"/>
          <p:cNvSpPr txBox="1"/>
          <p:nvPr>
            <p:custDataLst>
              <p:tags r:id="rId9"/>
            </p:custDataLst>
          </p:nvPr>
        </p:nvSpPr>
        <p:spPr>
          <a:xfrm>
            <a:off x="2054860" y="3196590"/>
            <a:ext cx="2190750" cy="380365"/>
          </a:xfrm>
          <a:prstGeom prst="rect">
            <a:avLst/>
          </a:prstGeom>
          <a:noFill/>
        </p:spPr>
        <p:txBody>
          <a:bodyPr wrap="square" bIns="0" rtlCol="0">
            <a:scene3d>
              <a:camera prst="orthographicFront"/>
              <a:lightRig rig="threePt" dir="t"/>
            </a:scene3d>
          </a:bodyPr>
          <a:p>
            <a:pPr algn="r"/>
            <a:r>
              <a:rPr lang="zh-CN" altLang="en-US" sz="2000" b="1" spc="100">
                <a:solidFill>
                  <a:srgbClr val="FE909F">
                    <a:lumMod val="75000"/>
                  </a:srgbClr>
                </a:solidFill>
                <a:effectLst/>
                <a:uFillTx/>
                <a:latin typeface="Microsoft YaHei Bold" panose="020B0503020204020204" charset="-122"/>
                <a:ea typeface="Microsoft YaHei Bold" panose="020B0503020204020204" charset="-122"/>
                <a:cs typeface="Microsoft YaHei Bold" panose="020B0503020204020204" charset="-122"/>
              </a:rPr>
              <a:t>1. 清洁卫生</a:t>
            </a:r>
            <a:endParaRPr lang="zh-CN" altLang="en-US" sz="2000" b="1" spc="100">
              <a:solidFill>
                <a:srgbClr val="FE909F">
                  <a:lumMod val="75000"/>
                </a:srgbClr>
              </a:solidFill>
              <a:effectLst/>
              <a:uFillTx/>
              <a:latin typeface="Microsoft YaHei Bold" panose="020B0503020204020204" charset="-122"/>
              <a:ea typeface="Microsoft YaHei Bold" panose="020B0503020204020204" charset="-122"/>
              <a:cs typeface="Microsoft YaHei Bold" panose="020B0503020204020204" charset="-122"/>
            </a:endParaRPr>
          </a:p>
        </p:txBody>
      </p:sp>
      <p:sp>
        <p:nvSpPr>
          <p:cNvPr id="15" name="文本框 14"/>
          <p:cNvSpPr txBox="1"/>
          <p:nvPr>
            <p:custDataLst>
              <p:tags r:id="rId10"/>
            </p:custDataLst>
          </p:nvPr>
        </p:nvSpPr>
        <p:spPr>
          <a:xfrm>
            <a:off x="349885" y="3677920"/>
            <a:ext cx="3895725" cy="748665"/>
          </a:xfrm>
          <a:prstGeom prst="rect">
            <a:avLst/>
          </a:prstGeom>
          <a:noFill/>
        </p:spPr>
        <p:txBody>
          <a:bodyPr wrap="square" rtlCol="0">
            <a:noAutofit/>
            <a:scene3d>
              <a:camera prst="orthographicFront"/>
              <a:lightRig rig="threePt" dir="t"/>
            </a:scene3d>
          </a:bodyPr>
          <a:p>
            <a:pPr algn="r" fontAlgn="auto">
              <a:lnSpc>
                <a:spcPct val="130000"/>
              </a:lnSpc>
              <a:spcAft>
                <a:spcPts val="1000"/>
              </a:spcAft>
            </a:pPr>
            <a:r>
              <a:rPr lang="zh-CN" altLang="en-US" sz="1600" spc="150">
                <a:solidFill>
                  <a:schemeClr val="tx1">
                    <a:lumMod val="75000"/>
                    <a:lumOff val="25000"/>
                  </a:schemeClr>
                </a:solidFill>
                <a:effectLst/>
                <a:uFillTx/>
                <a:latin typeface="Microsoft YaHei Regular" panose="020B0503020204020204" charset="-122"/>
                <a:ea typeface="Microsoft YaHei Regular" panose="020B0503020204020204" charset="-122"/>
              </a:rPr>
              <a:t>每日早晚给婴儿擦洗，如洗脸、洗脚和洗臀部。有条件的话可每日沐浴，夏季酌情增加沐浴次数。</a:t>
            </a:r>
            <a:endParaRPr lang="zh-CN" altLang="en-US" sz="1600" spc="150">
              <a:solidFill>
                <a:schemeClr val="tx1">
                  <a:lumMod val="75000"/>
                  <a:lumOff val="25000"/>
                </a:schemeClr>
              </a:solidFill>
              <a:effectLst/>
              <a:uFillTx/>
              <a:latin typeface="Microsoft YaHei Regular" panose="020B0503020204020204" charset="-122"/>
              <a:ea typeface="Microsoft YaHei Regular" panose="020B0503020204020204" charset="-122"/>
            </a:endParaRPr>
          </a:p>
        </p:txBody>
      </p:sp>
      <p:sp>
        <p:nvSpPr>
          <p:cNvPr id="16" name="文本框 15"/>
          <p:cNvSpPr txBox="1"/>
          <p:nvPr>
            <p:custDataLst>
              <p:tags r:id="rId11"/>
            </p:custDataLst>
          </p:nvPr>
        </p:nvSpPr>
        <p:spPr>
          <a:xfrm>
            <a:off x="3351530" y="5078730"/>
            <a:ext cx="2190750" cy="380365"/>
          </a:xfrm>
          <a:prstGeom prst="rect">
            <a:avLst/>
          </a:prstGeom>
          <a:noFill/>
        </p:spPr>
        <p:txBody>
          <a:bodyPr wrap="square" bIns="0" rtlCol="0">
            <a:scene3d>
              <a:camera prst="orthographicFront"/>
              <a:lightRig rig="threePt" dir="t"/>
            </a:scene3d>
          </a:bodyPr>
          <a:p>
            <a:pPr algn="r"/>
            <a:r>
              <a:rPr lang="zh-CN" altLang="en-US" sz="2000" b="1" spc="100">
                <a:solidFill>
                  <a:srgbClr val="51DBFF">
                    <a:lumMod val="75000"/>
                  </a:srgbClr>
                </a:solidFill>
                <a:effectLst/>
                <a:uFillTx/>
                <a:latin typeface="Microsoft YaHei Bold" panose="020B0503020204020204" charset="-122"/>
                <a:ea typeface="Microsoft YaHei Bold" panose="020B0503020204020204" charset="-122"/>
              </a:rPr>
              <a:t>5. 户外活动</a:t>
            </a:r>
            <a:endParaRPr lang="zh-CN" altLang="en-US" sz="2000" b="1" spc="100">
              <a:solidFill>
                <a:srgbClr val="51DBFF">
                  <a:lumMod val="75000"/>
                </a:srgbClr>
              </a:solidFill>
              <a:effectLst/>
              <a:uFillTx/>
              <a:latin typeface="Microsoft YaHei Bold" panose="020B0503020204020204" charset="-122"/>
              <a:ea typeface="Microsoft YaHei Bold" panose="020B0503020204020204" charset="-122"/>
            </a:endParaRPr>
          </a:p>
        </p:txBody>
      </p:sp>
      <p:sp>
        <p:nvSpPr>
          <p:cNvPr id="17" name="文本框 16"/>
          <p:cNvSpPr txBox="1"/>
          <p:nvPr>
            <p:custDataLst>
              <p:tags r:id="rId12"/>
            </p:custDataLst>
          </p:nvPr>
        </p:nvSpPr>
        <p:spPr>
          <a:xfrm>
            <a:off x="536575" y="5560060"/>
            <a:ext cx="5005705" cy="1047750"/>
          </a:xfrm>
          <a:prstGeom prst="rect">
            <a:avLst/>
          </a:prstGeom>
          <a:noFill/>
        </p:spPr>
        <p:txBody>
          <a:bodyPr wrap="square" rtlCol="0">
            <a:noAutofit/>
            <a:scene3d>
              <a:camera prst="orthographicFront"/>
              <a:lightRig rig="threePt" dir="t"/>
            </a:scene3d>
          </a:bodyPr>
          <a:p>
            <a:pPr algn="l" fontAlgn="auto">
              <a:lnSpc>
                <a:spcPct val="130000"/>
              </a:lnSpc>
              <a:spcAft>
                <a:spcPts val="1000"/>
              </a:spcAft>
            </a:pPr>
            <a:r>
              <a:rPr lang="zh-CN" altLang="en-US" sz="1600" spc="150">
                <a:solidFill>
                  <a:schemeClr val="tx1">
                    <a:lumMod val="75000"/>
                    <a:lumOff val="25000"/>
                  </a:schemeClr>
                </a:solidFill>
                <a:effectLst/>
                <a:uFillTx/>
                <a:latin typeface="Microsoft YaHei Regular" panose="020B0503020204020204" charset="-122"/>
                <a:ea typeface="Microsoft YaHei Regular" panose="020B0503020204020204" charset="-122"/>
              </a:rPr>
              <a:t>婴儿 1 个月后可以根据具体情况酌情安排每日户外活动，进行日光浴、空气浴，预防佝偻病的发生，增强体质。</a:t>
            </a:r>
            <a:endParaRPr lang="zh-CN" altLang="en-US" sz="1600" spc="150">
              <a:solidFill>
                <a:schemeClr val="tx1">
                  <a:lumMod val="75000"/>
                  <a:lumOff val="25000"/>
                </a:schemeClr>
              </a:solidFill>
              <a:effectLst/>
              <a:uFillTx/>
              <a:latin typeface="Microsoft YaHei Regular" panose="020B0503020204020204" charset="-122"/>
              <a:ea typeface="Microsoft YaHei Regular" panose="020B0503020204020204" charset="-122"/>
            </a:endParaRPr>
          </a:p>
        </p:txBody>
      </p:sp>
      <p:sp>
        <p:nvSpPr>
          <p:cNvPr id="18" name="文本框 17"/>
          <p:cNvSpPr txBox="1"/>
          <p:nvPr>
            <p:custDataLst>
              <p:tags r:id="rId13"/>
            </p:custDataLst>
          </p:nvPr>
        </p:nvSpPr>
        <p:spPr>
          <a:xfrm>
            <a:off x="7592695" y="1550035"/>
            <a:ext cx="2190750" cy="380365"/>
          </a:xfrm>
          <a:prstGeom prst="rect">
            <a:avLst/>
          </a:prstGeom>
          <a:noFill/>
        </p:spPr>
        <p:txBody>
          <a:bodyPr wrap="square" bIns="0" rtlCol="0">
            <a:scene3d>
              <a:camera prst="orthographicFront"/>
              <a:lightRig rig="threePt" dir="t"/>
            </a:scene3d>
          </a:bodyPr>
          <a:p>
            <a:pPr algn="l"/>
            <a:r>
              <a:rPr lang="zh-CN" altLang="en-US" sz="2000" b="1" spc="100">
                <a:solidFill>
                  <a:srgbClr val="FFC606"/>
                </a:solidFill>
                <a:effectLst/>
                <a:uFillTx/>
                <a:latin typeface="Microsoft YaHei Bold" panose="020B0503020204020204" charset="-122"/>
                <a:ea typeface="Microsoft YaHei Bold" panose="020B0503020204020204" charset="-122"/>
              </a:rPr>
              <a:t>3. 睡眠</a:t>
            </a:r>
            <a:endParaRPr lang="zh-CN" altLang="en-US" sz="2000" b="1" spc="100">
              <a:solidFill>
                <a:srgbClr val="FFC606"/>
              </a:solidFill>
              <a:effectLst/>
              <a:uFillTx/>
              <a:latin typeface="Microsoft YaHei Bold" panose="020B0503020204020204" charset="-122"/>
              <a:ea typeface="Microsoft YaHei Bold" panose="020B0503020204020204" charset="-122"/>
            </a:endParaRPr>
          </a:p>
        </p:txBody>
      </p:sp>
      <p:sp>
        <p:nvSpPr>
          <p:cNvPr id="19" name="文本框 18"/>
          <p:cNvSpPr txBox="1"/>
          <p:nvPr>
            <p:custDataLst>
              <p:tags r:id="rId14"/>
            </p:custDataLst>
          </p:nvPr>
        </p:nvSpPr>
        <p:spPr>
          <a:xfrm>
            <a:off x="7714615" y="2031365"/>
            <a:ext cx="4284345" cy="2944495"/>
          </a:xfrm>
          <a:prstGeom prst="rect">
            <a:avLst/>
          </a:prstGeom>
          <a:noFill/>
        </p:spPr>
        <p:txBody>
          <a:bodyPr wrap="square" rtlCol="0">
            <a:noAutofit/>
            <a:scene3d>
              <a:camera prst="orthographicFront"/>
              <a:lightRig rig="threePt" dir="t"/>
            </a:scene3d>
          </a:bodyPr>
          <a:p>
            <a:pPr algn="just" fontAlgn="auto">
              <a:lnSpc>
                <a:spcPct val="130000"/>
              </a:lnSpc>
              <a:spcAft>
                <a:spcPts val="1000"/>
              </a:spcAft>
            </a:pP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effectLst/>
                <a:uFillTx/>
                <a:latin typeface="Microsoft YaHei" panose="020B0503020204020204" charset="-122"/>
                <a:ea typeface="Microsoft YaHei Regular" panose="020B0503020204020204" charset="-122"/>
              </a:rPr>
              <a:t>随着年龄增长，婴儿的睡眠时间逐渐减少，且两次睡眠的间隔时间延长。为保证其充足的睡眠，应从小培养婴儿良好的睡眠习惯，不含乳头入睡，3～4 个月时可逐渐停止夜间哺乳。婴儿的睡眠环境不需要过分安静，但光线可稍暗；睡眠前应避免过度兴奋，保持身体清洁、舒适和干爽。各种卧位均可，但通常侧卧位是最安全和舒适的。侧卧位时注意两侧经常更换，以免头部和面部变形。</a:t>
            </a:r>
            <a:endParaRPr lang="zh-CN" altLang="en-US" sz="1600">
              <a:solidFill>
                <a:schemeClr val="tx1">
                  <a:lumMod val="75000"/>
                  <a:lumOff val="25000"/>
                </a:schemeClr>
              </a:solidFill>
              <a:effectLst/>
              <a:uFillTx/>
              <a:latin typeface="Microsoft YaHei" panose="020B0503020204020204" charset="-122"/>
              <a:ea typeface="Microsoft YaHei Regular" panose="020B0503020204020204" charset="-122"/>
            </a:endParaRPr>
          </a:p>
        </p:txBody>
      </p:sp>
      <p:sp>
        <p:nvSpPr>
          <p:cNvPr id="20" name="文本框 19"/>
          <p:cNvSpPr txBox="1"/>
          <p:nvPr>
            <p:custDataLst>
              <p:tags r:id="rId15"/>
            </p:custDataLst>
          </p:nvPr>
        </p:nvSpPr>
        <p:spPr>
          <a:xfrm>
            <a:off x="6668770" y="5078730"/>
            <a:ext cx="2190750" cy="380365"/>
          </a:xfrm>
          <a:prstGeom prst="rect">
            <a:avLst/>
          </a:prstGeom>
          <a:noFill/>
        </p:spPr>
        <p:txBody>
          <a:bodyPr wrap="square" bIns="0" rtlCol="0">
            <a:scene3d>
              <a:camera prst="orthographicFront"/>
              <a:lightRig rig="threePt" dir="t"/>
            </a:scene3d>
          </a:bodyPr>
          <a:p>
            <a:pPr algn="l"/>
            <a:r>
              <a:rPr lang="zh-CN" altLang="en-US" sz="2000" b="1" spc="100">
                <a:solidFill>
                  <a:srgbClr val="FF5F81"/>
                </a:solidFill>
                <a:effectLst/>
                <a:uFillTx/>
                <a:latin typeface="Microsoft YaHei Bold" panose="020B0503020204020204" charset="-122"/>
                <a:ea typeface="Microsoft YaHei Bold" panose="020B0503020204020204" charset="-122"/>
              </a:rPr>
              <a:t>4. 牙齿</a:t>
            </a:r>
            <a:endParaRPr lang="zh-CN" altLang="en-US" sz="2000" b="1" spc="100">
              <a:solidFill>
                <a:srgbClr val="FF5F81"/>
              </a:solidFill>
              <a:effectLst/>
              <a:uFillTx/>
              <a:latin typeface="Microsoft YaHei Bold" panose="020B0503020204020204" charset="-122"/>
              <a:ea typeface="Microsoft YaHei Bold" panose="020B0503020204020204" charset="-122"/>
            </a:endParaRPr>
          </a:p>
        </p:txBody>
      </p:sp>
      <p:sp>
        <p:nvSpPr>
          <p:cNvPr id="21" name="文本框 20"/>
          <p:cNvSpPr txBox="1"/>
          <p:nvPr>
            <p:custDataLst>
              <p:tags r:id="rId16"/>
            </p:custDataLst>
          </p:nvPr>
        </p:nvSpPr>
        <p:spPr>
          <a:xfrm>
            <a:off x="6668770" y="5471160"/>
            <a:ext cx="4937760" cy="1296670"/>
          </a:xfrm>
          <a:prstGeom prst="rect">
            <a:avLst/>
          </a:prstGeom>
          <a:noFill/>
        </p:spPr>
        <p:txBody>
          <a:bodyPr wrap="square" rtlCol="0">
            <a:noAutofit/>
            <a:scene3d>
              <a:camera prst="orthographicFront"/>
              <a:lightRig rig="threePt" dir="t"/>
            </a:scene3d>
          </a:bodyPr>
          <a:p>
            <a:pPr algn="l" fontAlgn="auto">
              <a:lnSpc>
                <a:spcPct val="130000"/>
              </a:lnSpc>
              <a:spcAft>
                <a:spcPts val="1000"/>
              </a:spcAft>
            </a:pPr>
            <a:r>
              <a:rPr lang="zh-CN" altLang="en-US" sz="1600" spc="150">
                <a:solidFill>
                  <a:schemeClr val="tx1">
                    <a:lumMod val="75000"/>
                    <a:lumOff val="25000"/>
                  </a:schemeClr>
                </a:solidFill>
                <a:effectLst/>
                <a:uFillTx/>
                <a:latin typeface="Microsoft YaHei Regular" panose="020B0503020204020204" charset="-122"/>
                <a:ea typeface="Microsoft YaHei Regular" panose="020B0503020204020204" charset="-122"/>
              </a:rPr>
              <a:t>乳牙萌出时，婴儿可能会出现吸吮手指、咬东西、烦躁等生理现象，指导家长用软布清洁其牙龈和乳牙，可提供一些饼干、馒头等食物咀嚼，以促进牙齿的发育。</a:t>
            </a:r>
            <a:endParaRPr lang="zh-CN" altLang="en-US" sz="1600" spc="150">
              <a:solidFill>
                <a:schemeClr val="tx1">
                  <a:lumMod val="75000"/>
                  <a:lumOff val="25000"/>
                </a:schemeClr>
              </a:solidFill>
              <a:effectLst/>
              <a:uFillTx/>
              <a:latin typeface="Microsoft YaHei Regular" panose="020B0503020204020204" charset="-122"/>
              <a:ea typeface="Microsoft YaHei Regular" panose="020B0503020204020204" charset="-122"/>
            </a:endParaRPr>
          </a:p>
        </p:txBody>
      </p:sp>
      <p:pic>
        <p:nvPicPr>
          <p:cNvPr id="27" name="图片 26" descr="333438343933313b333437363734333bcfc2d4d8"/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 flipH="1">
            <a:off x="5064125" y="4546600"/>
            <a:ext cx="288290" cy="288290"/>
          </a:xfrm>
          <a:prstGeom prst="rect">
            <a:avLst/>
          </a:prstGeom>
        </p:spPr>
      </p:pic>
      <p:pic>
        <p:nvPicPr>
          <p:cNvPr id="28" name="图片 27" descr="333438343933313b333437363734343bc1c1b5e3"/>
          <p:cNvPicPr>
            <a:picLocks noChangeAspect="1"/>
          </p:cNvPicPr>
          <p:nvPr>
            <p:custDataLst>
              <p:tags r:id="rId20"/>
            </p:custDataLst>
          </p:nvPr>
        </p:nvPicPr>
        <p:blipFill>
          <a:blip r:embed="rId21">
            <a:extLs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5237480" y="2570480"/>
            <a:ext cx="1716405" cy="1716405"/>
          </a:xfrm>
          <a:prstGeom prst="rect">
            <a:avLst/>
          </a:prstGeom>
        </p:spPr>
      </p:pic>
      <p:pic>
        <p:nvPicPr>
          <p:cNvPr id="29" name="图片 28" descr="333438343933313b333437363735303bb6d4bbb0"/>
          <p:cNvPicPr>
            <a:picLocks noChangeAspect="1"/>
          </p:cNvPicPr>
          <p:nvPr>
            <p:custDataLst>
              <p:tags r:id="rId23"/>
            </p:custDataLst>
          </p:nvPr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 flipH="1">
            <a:off x="5182870" y="2063115"/>
            <a:ext cx="288290" cy="288290"/>
          </a:xfrm>
          <a:prstGeom prst="rect">
            <a:avLst/>
          </a:prstGeom>
        </p:spPr>
      </p:pic>
      <p:pic>
        <p:nvPicPr>
          <p:cNvPr id="30" name="图片 29" descr="333438343933313b333437363735333bcec4bcfebcd0"/>
          <p:cNvPicPr>
            <a:picLocks noChangeAspect="1"/>
          </p:cNvPicPr>
          <p:nvPr>
            <p:custDataLst>
              <p:tags r:id="rId26"/>
            </p:custDataLst>
          </p:nvPr>
        </p:nvPicPr>
        <p:blipFill>
          <a:blip r:embed="rId27">
            <a:extLst>
              <a:ext uri="{96DAC541-7B7A-43D3-8B79-37D633B846F1}">
                <asvg:svgBlip xmlns:asvg="http://schemas.microsoft.com/office/drawing/2016/SVG/main" r:embed="rId28"/>
              </a:ext>
            </a:extLst>
          </a:blip>
          <a:stretch>
            <a:fillRect/>
          </a:stretch>
        </p:blipFill>
        <p:spPr>
          <a:xfrm flipH="1">
            <a:off x="6833870" y="4546600"/>
            <a:ext cx="288290" cy="288290"/>
          </a:xfrm>
          <a:prstGeom prst="rect">
            <a:avLst/>
          </a:prstGeom>
        </p:spPr>
      </p:pic>
      <p:pic>
        <p:nvPicPr>
          <p:cNvPr id="31" name="图片 30" descr="333438343933313b333437363735343bcec4b5b5"/>
          <p:cNvPicPr>
            <a:picLocks noChangeAspect="1"/>
          </p:cNvPicPr>
          <p:nvPr>
            <p:custDataLst>
              <p:tags r:id="rId29"/>
            </p:custDataLst>
          </p:nvPr>
        </p:nvPicPr>
        <p:blipFill>
          <a:blip r:embed="rId30">
            <a:extLst>
              <a:ext uri="{96DAC541-7B7A-43D3-8B79-37D633B846F1}">
                <asvg:svgBlip xmlns:asvg="http://schemas.microsoft.com/office/drawing/2016/SVG/main" r:embed="rId31"/>
              </a:ext>
            </a:extLst>
          </a:blip>
          <a:stretch>
            <a:fillRect/>
          </a:stretch>
        </p:blipFill>
        <p:spPr>
          <a:xfrm flipH="1">
            <a:off x="4479925" y="3239135"/>
            <a:ext cx="288290" cy="288290"/>
          </a:xfrm>
          <a:prstGeom prst="rect">
            <a:avLst/>
          </a:prstGeom>
        </p:spPr>
      </p:pic>
      <p:pic>
        <p:nvPicPr>
          <p:cNvPr id="32" name="图片 31" descr="333438343933313b333437363735363bc8d5c0fa"/>
          <p:cNvPicPr>
            <a:picLocks noChangeAspect="1"/>
          </p:cNvPicPr>
          <p:nvPr>
            <p:custDataLst>
              <p:tags r:id="rId32"/>
            </p:custDataLst>
          </p:nvPr>
        </p:nvPicPr>
        <p:blipFill>
          <a:blip r:embed="rId33">
            <a:extLst>
              <a:ext uri="{96DAC541-7B7A-43D3-8B79-37D633B846F1}">
                <asvg:svgBlip xmlns:asvg="http://schemas.microsoft.com/office/drawing/2016/SVG/main" r:embed="rId34"/>
              </a:ext>
            </a:extLst>
          </a:blip>
          <a:stretch>
            <a:fillRect/>
          </a:stretch>
        </p:blipFill>
        <p:spPr>
          <a:xfrm flipH="1">
            <a:off x="6833870" y="2063115"/>
            <a:ext cx="288290" cy="288290"/>
          </a:xfrm>
          <a:prstGeom prst="rect">
            <a:avLst/>
          </a:prstGeom>
        </p:spPr>
      </p:pic>
      <p:cxnSp>
        <p:nvCxnSpPr>
          <p:cNvPr id="35" name="直接箭头连接符 34"/>
          <p:cNvCxnSpPr/>
          <p:nvPr>
            <p:custDataLst>
              <p:tags r:id="rId35"/>
            </p:custDataLst>
          </p:nvPr>
        </p:nvCxnSpPr>
        <p:spPr>
          <a:xfrm flipH="1">
            <a:off x="4882515" y="1612900"/>
            <a:ext cx="1351915" cy="0"/>
          </a:xfrm>
          <a:prstGeom prst="straightConnector1">
            <a:avLst/>
          </a:prstGeom>
          <a:ln>
            <a:solidFill>
              <a:srgbClr val="D18CE5"/>
            </a:solidFill>
            <a:tailEnd type="arrow" w="med" len="med"/>
          </a:ln>
        </p:spPr>
        <p:style>
          <a:lnRef idx="3">
            <a:srgbClr val="D18CE5"/>
          </a:lnRef>
          <a:fillRef idx="0">
            <a:srgbClr val="D18CE5"/>
          </a:fillRef>
          <a:effectRef idx="2">
            <a:srgbClr val="D18CE5"/>
          </a:effectRef>
          <a:fontRef idx="minor">
            <a:srgbClr val="000000"/>
          </a:fontRef>
        </p:style>
      </p:cxnSp>
      <p:cxnSp>
        <p:nvCxnSpPr>
          <p:cNvPr id="36" name="直接箭头连接符 35"/>
          <p:cNvCxnSpPr/>
          <p:nvPr>
            <p:custDataLst>
              <p:tags r:id="rId36"/>
            </p:custDataLst>
          </p:nvPr>
        </p:nvCxnSpPr>
        <p:spPr>
          <a:xfrm flipH="1">
            <a:off x="2085340" y="3578860"/>
            <a:ext cx="2160270" cy="0"/>
          </a:xfrm>
          <a:prstGeom prst="straightConnector1">
            <a:avLst/>
          </a:prstGeom>
          <a:ln>
            <a:solidFill>
              <a:srgbClr val="FE909F"/>
            </a:solidFill>
            <a:tailEnd type="arrow" w="med" len="med"/>
          </a:ln>
        </p:spPr>
        <p:style>
          <a:lnRef idx="3">
            <a:srgbClr val="FE909F"/>
          </a:lnRef>
          <a:fillRef idx="0">
            <a:srgbClr val="FE909F"/>
          </a:fillRef>
          <a:effectRef idx="2">
            <a:srgbClr val="FE909F"/>
          </a:effectRef>
          <a:fontRef idx="minor">
            <a:srgbClr val="000000"/>
          </a:fontRef>
        </p:style>
      </p:cxnSp>
      <p:cxnSp>
        <p:nvCxnSpPr>
          <p:cNvPr id="37" name="直接箭头连接符 36"/>
          <p:cNvCxnSpPr/>
          <p:nvPr>
            <p:custDataLst>
              <p:tags r:id="rId37"/>
            </p:custDataLst>
          </p:nvPr>
        </p:nvCxnSpPr>
        <p:spPr>
          <a:xfrm flipH="1">
            <a:off x="3382010" y="5461000"/>
            <a:ext cx="2160270" cy="0"/>
          </a:xfrm>
          <a:prstGeom prst="straightConnector1">
            <a:avLst/>
          </a:prstGeom>
          <a:ln>
            <a:solidFill>
              <a:srgbClr val="51DBFF"/>
            </a:solidFill>
            <a:tailEnd type="arrow" w="med" len="med"/>
          </a:ln>
        </p:spPr>
        <p:style>
          <a:lnRef idx="3">
            <a:srgbClr val="51DBFF"/>
          </a:lnRef>
          <a:fillRef idx="0">
            <a:srgbClr val="51DBFF"/>
          </a:fillRef>
          <a:effectRef idx="2">
            <a:srgbClr val="51DBFF"/>
          </a:effectRef>
          <a:fontRef idx="minor">
            <a:srgbClr val="000000"/>
          </a:fontRef>
        </p:style>
      </p:cxnSp>
      <p:cxnSp>
        <p:nvCxnSpPr>
          <p:cNvPr id="39" name="直接箭头连接符 38"/>
          <p:cNvCxnSpPr/>
          <p:nvPr>
            <p:custDataLst>
              <p:tags r:id="rId38"/>
            </p:custDataLst>
          </p:nvPr>
        </p:nvCxnSpPr>
        <p:spPr>
          <a:xfrm>
            <a:off x="6668770" y="5461000"/>
            <a:ext cx="2160270" cy="0"/>
          </a:xfrm>
          <a:prstGeom prst="straightConnector1">
            <a:avLst/>
          </a:prstGeom>
          <a:ln>
            <a:solidFill>
              <a:srgbClr val="FF5F81"/>
            </a:solidFill>
            <a:tailEnd type="arrow" w="med" len="med"/>
          </a:ln>
        </p:spPr>
        <p:style>
          <a:lnRef idx="3">
            <a:srgbClr val="FF5F81"/>
          </a:lnRef>
          <a:fillRef idx="0">
            <a:srgbClr val="FF5F81"/>
          </a:fillRef>
          <a:effectRef idx="2">
            <a:srgbClr val="FF5F81"/>
          </a:effectRef>
          <a:fontRef idx="minor">
            <a:srgbClr val="000000"/>
          </a:fontRef>
        </p:style>
      </p:cxnSp>
      <p:cxnSp>
        <p:nvCxnSpPr>
          <p:cNvPr id="40" name="直接箭头连接符 39"/>
          <p:cNvCxnSpPr/>
          <p:nvPr>
            <p:custDataLst>
              <p:tags r:id="rId39"/>
            </p:custDataLst>
          </p:nvPr>
        </p:nvCxnSpPr>
        <p:spPr>
          <a:xfrm>
            <a:off x="7592695" y="1932305"/>
            <a:ext cx="2160270" cy="0"/>
          </a:xfrm>
          <a:prstGeom prst="straightConnector1">
            <a:avLst/>
          </a:prstGeom>
          <a:ln>
            <a:solidFill>
              <a:srgbClr val="FFC606"/>
            </a:solidFill>
            <a:tailEnd type="arrow" w="med" len="med"/>
          </a:ln>
        </p:spPr>
        <p:style>
          <a:lnRef idx="3">
            <a:srgbClr val="FFC606"/>
          </a:lnRef>
          <a:fillRef idx="0">
            <a:srgbClr val="FFC606"/>
          </a:fillRef>
          <a:effectRef idx="2">
            <a:srgbClr val="FFC606"/>
          </a:effectRef>
          <a:fontRef idx="minor">
            <a:srgbClr val="000000"/>
          </a:fontRef>
        </p:style>
      </p:cxnSp>
      <p:sp>
        <p:nvSpPr>
          <p:cNvPr id="41" name="弧形 40"/>
          <p:cNvSpPr/>
          <p:nvPr>
            <p:custDataLst>
              <p:tags r:id="rId40"/>
            </p:custDataLst>
          </p:nvPr>
        </p:nvSpPr>
        <p:spPr>
          <a:xfrm>
            <a:off x="4475480" y="1898650"/>
            <a:ext cx="3239770" cy="3239770"/>
          </a:xfrm>
          <a:prstGeom prst="arc">
            <a:avLst>
              <a:gd name="adj1" fmla="val 18963927"/>
              <a:gd name="adj2" fmla="val 2456163"/>
            </a:avLst>
          </a:prstGeom>
          <a:ln>
            <a:solidFill>
              <a:srgbClr val="FFC606"/>
            </a:solidFill>
          </a:ln>
        </p:spPr>
        <p:style>
          <a:lnRef idx="1">
            <a:srgbClr val="FFC606"/>
          </a:lnRef>
          <a:fillRef idx="0">
            <a:srgbClr val="FFC606"/>
          </a:fillRef>
          <a:effectRef idx="0">
            <a:srgbClr val="FFC606"/>
          </a:effectRef>
          <a:fontRef idx="minor">
            <a:srgbClr val="000000"/>
          </a:fontRef>
        </p:style>
        <p:txBody>
          <a:bodyPr rtlCol="0" anchor="ctr"/>
          <a:p>
            <a:pPr algn="ctr"/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42" name="弧形 41"/>
          <p:cNvSpPr/>
          <p:nvPr>
            <p:custDataLst>
              <p:tags r:id="rId41"/>
            </p:custDataLst>
          </p:nvPr>
        </p:nvSpPr>
        <p:spPr>
          <a:xfrm>
            <a:off x="4475480" y="1898650"/>
            <a:ext cx="3239770" cy="3239770"/>
          </a:xfrm>
          <a:prstGeom prst="arc">
            <a:avLst>
              <a:gd name="adj1" fmla="val 3506136"/>
              <a:gd name="adj2" fmla="val 6790626"/>
            </a:avLst>
          </a:prstGeom>
          <a:ln>
            <a:solidFill>
              <a:srgbClr val="FF5F81"/>
            </a:solidFill>
          </a:ln>
        </p:spPr>
        <p:style>
          <a:lnRef idx="1">
            <a:srgbClr val="FF5F81"/>
          </a:lnRef>
          <a:fillRef idx="0">
            <a:srgbClr val="FF5F81"/>
          </a:fillRef>
          <a:effectRef idx="0">
            <a:srgbClr val="FF5F81"/>
          </a:effectRef>
          <a:fontRef idx="minor">
            <a:srgbClr val="000000"/>
          </a:fontRef>
        </p:style>
        <p:txBody>
          <a:bodyPr rtlCol="0" anchor="ctr"/>
          <a:p>
            <a:pPr algn="ctr"/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43" name="弧形 42"/>
          <p:cNvSpPr/>
          <p:nvPr>
            <p:custDataLst>
              <p:tags r:id="rId42"/>
            </p:custDataLst>
          </p:nvPr>
        </p:nvSpPr>
        <p:spPr>
          <a:xfrm flipH="1">
            <a:off x="4475480" y="1898650"/>
            <a:ext cx="3239770" cy="3239770"/>
          </a:xfrm>
          <a:prstGeom prst="arc">
            <a:avLst>
              <a:gd name="adj1" fmla="val 18963927"/>
              <a:gd name="adj2" fmla="val 20551412"/>
            </a:avLst>
          </a:prstGeom>
          <a:ln>
            <a:solidFill>
              <a:srgbClr val="FE909F"/>
            </a:solidFill>
          </a:ln>
        </p:spPr>
        <p:style>
          <a:lnRef idx="1">
            <a:srgbClr val="FE909F"/>
          </a:lnRef>
          <a:fillRef idx="0">
            <a:srgbClr val="FE909F"/>
          </a:fillRef>
          <a:effectRef idx="0">
            <a:srgbClr val="FE909F"/>
          </a:effectRef>
          <a:fontRef idx="minor">
            <a:srgbClr val="000000"/>
          </a:fontRef>
        </p:style>
        <p:txBody>
          <a:bodyPr rtlCol="0" anchor="ctr"/>
          <a:p>
            <a:pPr algn="ctr"/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44" name="弧形 43"/>
          <p:cNvSpPr/>
          <p:nvPr>
            <p:custDataLst>
              <p:tags r:id="rId43"/>
            </p:custDataLst>
          </p:nvPr>
        </p:nvSpPr>
        <p:spPr>
          <a:xfrm flipH="1">
            <a:off x="4475480" y="1898650"/>
            <a:ext cx="3239770" cy="3239770"/>
          </a:xfrm>
          <a:prstGeom prst="arc">
            <a:avLst>
              <a:gd name="adj1" fmla="val 468088"/>
              <a:gd name="adj2" fmla="val 2429709"/>
            </a:avLst>
          </a:prstGeom>
          <a:ln>
            <a:solidFill>
              <a:srgbClr val="51DBFF"/>
            </a:solidFill>
          </a:ln>
        </p:spPr>
        <p:style>
          <a:lnRef idx="1">
            <a:srgbClr val="51DBFF"/>
          </a:lnRef>
          <a:fillRef idx="0">
            <a:srgbClr val="51DBFF"/>
          </a:fillRef>
          <a:effectRef idx="0">
            <a:srgbClr val="51DBFF"/>
          </a:effectRef>
          <a:fontRef idx="minor">
            <a:srgbClr val="000000"/>
          </a:fontRef>
        </p:style>
        <p:txBody>
          <a:bodyPr rtlCol="0" anchor="ctr"/>
          <a:p>
            <a:pPr algn="ctr"/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45" name="弧形 44"/>
          <p:cNvSpPr/>
          <p:nvPr>
            <p:custDataLst>
              <p:tags r:id="rId44"/>
            </p:custDataLst>
          </p:nvPr>
        </p:nvSpPr>
        <p:spPr>
          <a:xfrm flipH="1">
            <a:off x="4475480" y="1898650"/>
            <a:ext cx="3239770" cy="3239770"/>
          </a:xfrm>
          <a:prstGeom prst="arc">
            <a:avLst>
              <a:gd name="adj1" fmla="val 15062435"/>
              <a:gd name="adj2" fmla="val 17175853"/>
            </a:avLst>
          </a:prstGeom>
          <a:ln>
            <a:solidFill>
              <a:srgbClr val="D18CE5"/>
            </a:solidFill>
          </a:ln>
        </p:spPr>
        <p:style>
          <a:lnRef idx="1">
            <a:srgbClr val="D18CE5"/>
          </a:lnRef>
          <a:fillRef idx="0">
            <a:srgbClr val="D18CE5"/>
          </a:fillRef>
          <a:effectRef idx="0">
            <a:srgbClr val="D18CE5"/>
          </a:effectRef>
          <a:fontRef idx="minor">
            <a:srgbClr val="000000"/>
          </a:fontRef>
        </p:style>
        <p:txBody>
          <a:bodyPr rtlCol="0" anchor="ctr"/>
          <a:p>
            <a:pPr algn="ctr"/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312545" y="468630"/>
            <a:ext cx="7129780" cy="476885"/>
          </a:xfrm>
          <a:prstGeom prst="rect">
            <a:avLst/>
          </a:prstGeom>
        </p:spPr>
        <p:txBody>
          <a:bodyPr wrap="square" anchor="ctr" anchorCtr="0">
            <a:noAutofit/>
          </a:bodyPr>
          <a:p>
            <a:r>
              <a:rPr lang="zh-CN" altLang="en-US" sz="2000" b="1">
                <a:solidFill>
                  <a:srgbClr val="FF7F7F"/>
                </a:solidFill>
                <a:latin typeface="微软雅黑" panose="020B0503020204020204" charset="-122"/>
                <a:ea typeface="微软雅黑" panose="020B0503020204020204" charset="-122"/>
              </a:rPr>
              <a:t>（三）日常护理</a:t>
            </a:r>
            <a:endParaRPr lang="zh-CN" altLang="en-US" sz="2000" b="1">
              <a:solidFill>
                <a:srgbClr val="FF7F7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4" name="图片 3" descr="3b32313534373033343be8af95e58982"/>
          <p:cNvPicPr>
            <a:picLocks noChangeAspect="1"/>
          </p:cNvPicPr>
          <p:nvPr/>
        </p:nvPicPr>
        <p:blipFill>
          <a:blip r:embed="rId45">
            <a:extLst>
              <a:ext uri="{96DAC541-7B7A-43D3-8B79-37D633B846F1}">
                <asvg:svgBlip xmlns:asvg="http://schemas.microsoft.com/office/drawing/2016/SVG/main" r:embed="rId46"/>
              </a:ext>
            </a:extLst>
          </a:blip>
          <a:stretch>
            <a:fillRect/>
          </a:stretch>
        </p:blipFill>
        <p:spPr>
          <a:xfrm>
            <a:off x="835025" y="405765"/>
            <a:ext cx="544830" cy="5397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ags/tag1.xml><?xml version="1.0" encoding="utf-8"?>
<p:tagLst xmlns:p="http://schemas.openxmlformats.org/presentationml/2006/main">
  <p:tag name="KSO_WM_UNIT_SUBTYPE" val="w"/>
  <p:tag name="KSO_WM_TEMPLATE_CATEGORY" val="chip"/>
  <p:tag name="KSO_WM_TEMPLATE_INDEX" val="20224336"/>
  <p:tag name="KSO_WM_UNIT_TYPE" val="i"/>
  <p:tag name="KSO_WM_UNIT_INDEX" val="1"/>
  <p:tag name="KSO_WM_UNIT_ID" val="chip20224336_3*i*1"/>
  <p:tag name="KSO_WM_BEAUTIFY_FLAG" val="#wm#"/>
  <p:tag name="KSO_WM_TAG_VERSION" val="1.0"/>
  <p:tag name="KSO_WM_CHIP_GROUPID" val="62de4dd4c23dfd8dd4a1be7b"/>
  <p:tag name="KSO_WM_CHIP_XID" val="62de4e76c23dfd8dd4a1d44e"/>
  <p:tag name="KSO_WM_UNIT_DEC_AREA_ID" val="2a77d4e3180648de83dbae2847fea6a1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7d4bb807654440cf9bf6c6ef752f5663"/>
</p:tagLst>
</file>

<file path=ppt/tags/tag10.xml><?xml version="1.0" encoding="utf-8"?>
<p:tagLst xmlns:p="http://schemas.openxmlformats.org/presentationml/2006/main">
  <p:tag name="KSO_WM_UNIT_FILL_FORE_SCHEMECOLOR_INDEX_BRIGHTNESS" val="0"/>
  <p:tag name="KSO_WM_UNIT_FILL_FORE_SCHEMECOLOR_INDEX" val="8"/>
  <p:tag name="KSO_WM_UNIT_FILL_TYPE" val="1"/>
  <p:tag name="KSO_WM_UNIT_SHADOW_SCHEMECOLOR_INDEX_BRIGHTNESS" val="-0.35"/>
  <p:tag name="KSO_WM_UNIT_SHADOW_SCHEMECOLOR_INDEX" val="14"/>
  <p:tag name="KSO_WM_UNIT_TEXT_FILL_FORE_SCHEMECOLOR_INDEX_BRIGHTNESS" val="0"/>
  <p:tag name="KSO_WM_UNIT_TEXT_FILL_FORE_SCHEMECOLOR_INDEX" val="2"/>
  <p:tag name="KSO_WM_UNIT_TEXT_FILL_TYPE" val="1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4_2"/>
  <p:tag name="KSO_WM_UNIT_ID" val="diagram20227967_4*q_h_i*1_4_2"/>
  <p:tag name="KSO_WM_TEMPLATE_CATEGORY" val="diagram"/>
  <p:tag name="KSO_WM_TEMPLATE_INDEX" val="20227967"/>
  <p:tag name="KSO_WM_UNIT_LAYERLEVEL" val="1_1_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4"/>
  <p:tag name="KSO_WM_UNIT_ID" val="diagram20228070_5*l_h_i*1_3_4"/>
  <p:tag name="KSO_WM_TEMPLATE_CATEGORY" val="diagram"/>
  <p:tag name="KSO_WM_TEMPLATE_INDEX" val="20228070"/>
  <p:tag name="KSO_WM_UNIT_LAYERLEVEL" val="1_1_1"/>
  <p:tag name="KSO_WM_TAG_VERSION" val="1.0"/>
  <p:tag name="KSO_WM_BEAUTIFY_FLAG" val="#wm#"/>
</p:tagLst>
</file>

<file path=ppt/tags/tag101.xml><?xml version="1.0" encoding="utf-8"?>
<p:tagLst xmlns:p="http://schemas.openxmlformats.org/presentationml/2006/main">
  <p:tag name="KSO_WM_UNIT_VALUE" val="80*8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3_1"/>
  <p:tag name="KSO_WM_UNIT_ID" val="diagram20228070_5*l_h_x*1_3_1"/>
  <p:tag name="KSO_WM_TEMPLATE_CATEGORY" val="diagram"/>
  <p:tag name="KSO_WM_TEMPLATE_INDEX" val="20228070"/>
  <p:tag name="KSO_WM_UNIT_LAYERLEVEL" val="1_1_1"/>
  <p:tag name="KSO_WM_TAG_VERSION" val="1.0"/>
  <p:tag name="KSO_WM_BEAUTIFY_FLAG" val="#wm#"/>
</p:tagLst>
</file>

<file path=ppt/tags/tag1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1"/>
  <p:tag name="KSO_WM_UNIT_ID" val="diagram20228070_5*l_h_i*1_4_1"/>
  <p:tag name="KSO_WM_TEMPLATE_CATEGORY" val="diagram"/>
  <p:tag name="KSO_WM_TEMPLATE_INDEX" val="20228070"/>
  <p:tag name="KSO_WM_UNIT_LAYERLEVEL" val="1_1_1"/>
  <p:tag name="KSO_WM_TAG_VERSION" val="1.0"/>
  <p:tag name="KSO_WM_BEAUTIFY_FLAG" val="#wm#"/>
</p:tagLst>
</file>

<file path=ppt/tags/tag1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2"/>
  <p:tag name="KSO_WM_UNIT_ID" val="diagram20228070_5*l_h_i*1_4_2"/>
  <p:tag name="KSO_WM_TEMPLATE_CATEGORY" val="diagram"/>
  <p:tag name="KSO_WM_TEMPLATE_INDEX" val="20228070"/>
  <p:tag name="KSO_WM_UNIT_LAYERLEVEL" val="1_1_1"/>
  <p:tag name="KSO_WM_TAG_VERSION" val="1.0"/>
  <p:tag name="KSO_WM_BEAUTIFY_FLAG" val="#wm#"/>
</p:tagLst>
</file>

<file path=ppt/tags/tag104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小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4_1"/>
  <p:tag name="KSO_WM_UNIT_ID" val="diagram20228070_5*l_h_a*1_4_1"/>
  <p:tag name="KSO_WM_TEMPLATE_CATEGORY" val="diagram"/>
  <p:tag name="KSO_WM_TEMPLATE_INDEX" val="20228070"/>
  <p:tag name="KSO_WM_UNIT_LAYERLEVEL" val="1_1_1"/>
  <p:tag name="KSO_WM_TAG_VERSION" val="1.0"/>
  <p:tag name="KSO_WM_BEAUTIFY_FLAG" val="#wm#"/>
</p:tagLst>
</file>

<file path=ppt/tags/tag105.xml><?xml version="1.0" encoding="utf-8"?>
<p:tagLst xmlns:p="http://schemas.openxmlformats.org/presentationml/2006/main">
  <p:tag name="KSO_WM_UNIT_SUBTYPE" val="a"/>
  <p:tag name="KSO_WM_UNIT_PRESET_TEXT" val="单击此处输入你的正文，文字是您思想的提炼，为了最终演示发布的良好效果，请尽量言简意赅的阐述观点；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4_1"/>
  <p:tag name="KSO_WM_UNIT_ID" val="diagram20228070_5*l_h_f*1_4_1"/>
  <p:tag name="KSO_WM_TEMPLATE_CATEGORY" val="diagram"/>
  <p:tag name="KSO_WM_TEMPLATE_INDEX" val="20228070"/>
  <p:tag name="KSO_WM_UNIT_LAYERLEVEL" val="1_1_1"/>
  <p:tag name="KSO_WM_TAG_VERSION" val="1.0"/>
  <p:tag name="KSO_WM_BEAUTIFY_FLAG" val="#wm#"/>
</p:tagLst>
</file>

<file path=ppt/tags/tag1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3"/>
  <p:tag name="KSO_WM_UNIT_ID" val="diagram20228070_5*l_h_i*1_4_3"/>
  <p:tag name="KSO_WM_TEMPLATE_CATEGORY" val="diagram"/>
  <p:tag name="KSO_WM_TEMPLATE_INDEX" val="20228070"/>
  <p:tag name="KSO_WM_UNIT_LAYERLEVEL" val="1_1_1"/>
  <p:tag name="KSO_WM_TAG_VERSION" val="1.0"/>
  <p:tag name="KSO_WM_BEAUTIFY_FLAG" val="#wm#"/>
</p:tagLst>
</file>

<file path=ppt/tags/tag1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4"/>
  <p:tag name="KSO_WM_UNIT_ID" val="diagram20228070_5*l_h_i*1_4_4"/>
  <p:tag name="KSO_WM_TEMPLATE_CATEGORY" val="diagram"/>
  <p:tag name="KSO_WM_TEMPLATE_INDEX" val="20228070"/>
  <p:tag name="KSO_WM_UNIT_LAYERLEVEL" val="1_1_1"/>
  <p:tag name="KSO_WM_TAG_VERSION" val="1.0"/>
  <p:tag name="KSO_WM_BEAUTIFY_FLAG" val="#wm#"/>
</p:tagLst>
</file>

<file path=ppt/tags/tag108.xml><?xml version="1.0" encoding="utf-8"?>
<p:tagLst xmlns:p="http://schemas.openxmlformats.org/presentationml/2006/main">
  <p:tag name="KSO_WM_UNIT_VALUE" val="80*8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4_1"/>
  <p:tag name="KSO_WM_UNIT_ID" val="diagram20228070_5*l_h_x*1_4_1"/>
  <p:tag name="KSO_WM_TEMPLATE_CATEGORY" val="diagram"/>
  <p:tag name="KSO_WM_TEMPLATE_INDEX" val="20228070"/>
  <p:tag name="KSO_WM_UNIT_LAYERLEVEL" val="1_1_1"/>
  <p:tag name="KSO_WM_TAG_VERSION" val="1.0"/>
  <p:tag name="KSO_WM_BEAUTIFY_FLAG" val="#wm#"/>
</p:tagLst>
</file>

<file path=ppt/tags/tag1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5_1"/>
  <p:tag name="KSO_WM_UNIT_ID" val="diagram20228070_5*l_h_i*1_5_1"/>
  <p:tag name="KSO_WM_TEMPLATE_CATEGORY" val="diagram"/>
  <p:tag name="KSO_WM_TEMPLATE_INDEX" val="20228070"/>
  <p:tag name="KSO_WM_UNIT_LAYERLEVEL" val="1_1_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TEXT_FILL_FORE_SCHEMECOLOR_INDEX_BRIGHTNESS" val="-0.25"/>
  <p:tag name="KSO_WM_UNIT_TEXT_FILL_FORE_SCHEMECOLOR_INDEX" val="7"/>
  <p:tag name="KSO_WM_UNIT_TEXT_FILL_TYPE" val="1"/>
  <p:tag name="KSO_WM_UNIT_ISCONTENTSTITLE" val="0"/>
  <p:tag name="KSO_WM_UNIT_ISNUMDGMTITLE" val="0"/>
  <p:tag name="KSO_WM_UNIT_PRESET_TEXT" val="请添加小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a"/>
  <p:tag name="KSO_WM_UNIT_INDEX" val="1_3_1"/>
  <p:tag name="KSO_WM_UNIT_ID" val="diagram20227967_4*q_h_a*1_3_1"/>
  <p:tag name="KSO_WM_TEMPLATE_CATEGORY" val="diagram"/>
  <p:tag name="KSO_WM_TEMPLATE_INDEX" val="20227967"/>
  <p:tag name="KSO_WM_UNIT_LAYERLEVEL" val="1_1_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5_2"/>
  <p:tag name="KSO_WM_UNIT_ID" val="diagram20228070_5*l_h_i*1_5_2"/>
  <p:tag name="KSO_WM_TEMPLATE_CATEGORY" val="diagram"/>
  <p:tag name="KSO_WM_TEMPLATE_INDEX" val="20228070"/>
  <p:tag name="KSO_WM_UNIT_LAYERLEVEL" val="1_1_1"/>
  <p:tag name="KSO_WM_TAG_VERSION" val="1.0"/>
  <p:tag name="KSO_WM_BEAUTIFY_FLAG" val="#wm#"/>
</p:tagLst>
</file>

<file path=ppt/tags/tag111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小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5_1"/>
  <p:tag name="KSO_WM_UNIT_ID" val="diagram20228070_5*l_h_a*1_5_1"/>
  <p:tag name="KSO_WM_TEMPLATE_CATEGORY" val="diagram"/>
  <p:tag name="KSO_WM_TEMPLATE_INDEX" val="20228070"/>
  <p:tag name="KSO_WM_UNIT_LAYERLEVEL" val="1_1_1"/>
  <p:tag name="KSO_WM_TAG_VERSION" val="1.0"/>
  <p:tag name="KSO_WM_BEAUTIFY_FLAG" val="#wm#"/>
</p:tagLst>
</file>

<file path=ppt/tags/tag112.xml><?xml version="1.0" encoding="utf-8"?>
<p:tagLst xmlns:p="http://schemas.openxmlformats.org/presentationml/2006/main">
  <p:tag name="KSO_WM_UNIT_SUBTYPE" val="a"/>
  <p:tag name="KSO_WM_UNIT_PRESET_TEXT" val="单击此处输入你的正文，文字是您思想的提炼，为了最终演示发布的良好效果，请尽量言简意赅的阐述观点；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5_1"/>
  <p:tag name="KSO_WM_UNIT_ID" val="diagram20228070_5*l_h_f*1_5_1"/>
  <p:tag name="KSO_WM_TEMPLATE_CATEGORY" val="diagram"/>
  <p:tag name="KSO_WM_TEMPLATE_INDEX" val="20228070"/>
  <p:tag name="KSO_WM_UNIT_LAYERLEVEL" val="1_1_1"/>
  <p:tag name="KSO_WM_TAG_VERSION" val="1.0"/>
  <p:tag name="KSO_WM_BEAUTIFY_FLAG" val="#wm#"/>
</p:tagLst>
</file>

<file path=ppt/tags/tag1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5_3"/>
  <p:tag name="KSO_WM_UNIT_ID" val="diagram20228070_5*l_h_i*1_5_3"/>
  <p:tag name="KSO_WM_TEMPLATE_CATEGORY" val="diagram"/>
  <p:tag name="KSO_WM_TEMPLATE_INDEX" val="20228070"/>
  <p:tag name="KSO_WM_UNIT_LAYERLEVEL" val="1_1_1"/>
  <p:tag name="KSO_WM_TAG_VERSION" val="1.0"/>
  <p:tag name="KSO_WM_BEAUTIFY_FLAG" val="#wm#"/>
</p:tagLst>
</file>

<file path=ppt/tags/tag1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5_4"/>
  <p:tag name="KSO_WM_UNIT_ID" val="diagram20228070_5*l_h_i*1_5_4"/>
  <p:tag name="KSO_WM_TEMPLATE_CATEGORY" val="diagram"/>
  <p:tag name="KSO_WM_TEMPLATE_INDEX" val="20228070"/>
  <p:tag name="KSO_WM_UNIT_LAYERLEVEL" val="1_1_1"/>
  <p:tag name="KSO_WM_TAG_VERSION" val="1.0"/>
  <p:tag name="KSO_WM_BEAUTIFY_FLAG" val="#wm#"/>
</p:tagLst>
</file>

<file path=ppt/tags/tag115.xml><?xml version="1.0" encoding="utf-8"?>
<p:tagLst xmlns:p="http://schemas.openxmlformats.org/presentationml/2006/main">
  <p:tag name="KSO_WM_UNIT_VALUE" val="80*8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5_1"/>
  <p:tag name="KSO_WM_UNIT_ID" val="diagram20228070_5*l_h_x*1_5_1"/>
  <p:tag name="KSO_WM_TEMPLATE_CATEGORY" val="diagram"/>
  <p:tag name="KSO_WM_TEMPLATE_INDEX" val="20228070"/>
  <p:tag name="KSO_WM_UNIT_LAYERLEVEL" val="1_1_1"/>
  <p:tag name="KSO_WM_TAG_VERSION" val="1.0"/>
  <p:tag name="KSO_WM_BEAUTIFY_FLAG" val="#wm#"/>
</p:tagLst>
</file>

<file path=ppt/tags/tag1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i"/>
  <p:tag name="KSO_WM_UNIT_INDEX" val="1_1"/>
  <p:tag name="KSO_WM_UNIT_ID" val="diagram20228060_2*l_i*1_1"/>
  <p:tag name="KSO_WM_TEMPLATE_CATEGORY" val="diagram"/>
  <p:tag name="KSO_WM_TEMPLATE_INDEX" val="20228060"/>
  <p:tag name="KSO_WM_UNIT_LAYERLEVEL" val="1_1"/>
  <p:tag name="KSO_WM_TAG_VERSION" val="1.0"/>
  <p:tag name="KSO_WM_BEAUTIFY_FLAG" val="#wm#"/>
</p:tagLst>
</file>

<file path=ppt/tags/tag1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i"/>
  <p:tag name="KSO_WM_UNIT_INDEX" val="1_2"/>
  <p:tag name="KSO_WM_UNIT_ID" val="diagram20228060_2*l_i*1_2"/>
  <p:tag name="KSO_WM_TEMPLATE_CATEGORY" val="diagram"/>
  <p:tag name="KSO_WM_TEMPLATE_INDEX" val="20228060"/>
  <p:tag name="KSO_WM_UNIT_LAYERLEVEL" val="1_1"/>
  <p:tag name="KSO_WM_TAG_VERSION" val="1.0"/>
  <p:tag name="KSO_WM_BEAUTIFY_FLAG" val="#wm#"/>
</p:tagLst>
</file>

<file path=ppt/tags/tag118.xml><?xml version="1.0" encoding="utf-8"?>
<p:tagLst xmlns:p="http://schemas.openxmlformats.org/presentationml/2006/main">
  <p:tag name="KSO_WM_UNIT_VALUE" val="200*20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x"/>
  <p:tag name="KSO_WM_UNIT_INDEX" val="1_1"/>
  <p:tag name="KSO_WM_UNIT_ID" val="diagram20228060_2*l_x*1_1"/>
  <p:tag name="KSO_WM_TEMPLATE_CATEGORY" val="diagram"/>
  <p:tag name="KSO_WM_TEMPLATE_INDEX" val="20228060"/>
  <p:tag name="KSO_WM_UNIT_LAYERLEVEL" val="1_1"/>
  <p:tag name="KSO_WM_TAG_VERSION" val="1.0"/>
  <p:tag name="KSO_WM_BEAUTIFY_FLAG" val="#wm#"/>
</p:tagLst>
</file>

<file path=ppt/tags/tag1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e"/>
  <p:tag name="KSO_WM_UNIT_TYPE" val="l_h_i"/>
  <p:tag name="KSO_WM_UNIT_INDEX" val="1_1_1"/>
  <p:tag name="KSO_WM_UNIT_ID" val="diagram20228060_2*l_h_i*1_1_1"/>
  <p:tag name="KSO_WM_TEMPLATE_CATEGORY" val="diagram"/>
  <p:tag name="KSO_WM_TEMPLATE_INDEX" val="20228060"/>
  <p:tag name="KSO_WM_UNIT_LAYERLEVEL" val="1_1_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TEXT_FILL_FORE_SCHEMECOLOR_INDEX_BRIGHTNESS" val="-0.5"/>
  <p:tag name="KSO_WM_UNIT_TEXT_FILL_FORE_SCHEMECOLOR_INDEX" val="14"/>
  <p:tag name="KSO_WM_UNIT_TEXT_FILL_TYPE" val="1"/>
  <p:tag name="KSO_WM_UNIT_SUBTYPE" val="a"/>
  <p:tag name="KSO_WM_UNIT_PRESET_TEXT" val="单击此处输入你的正文，文字是您思想的提炼，为了最终演示发布的良好效果，请尽量言简意赅的阐述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f"/>
  <p:tag name="KSO_WM_UNIT_INDEX" val="1_3_1"/>
  <p:tag name="KSO_WM_UNIT_ID" val="diagram20227967_4*q_h_f*1_3_1"/>
  <p:tag name="KSO_WM_TEMPLATE_CATEGORY" val="diagram"/>
  <p:tag name="KSO_WM_TEMPLATE_INDEX" val="20227967"/>
  <p:tag name="KSO_WM_UNIT_LAYERLEVEL" val="1_1_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小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28060_2*l_h_a*1_1_1"/>
  <p:tag name="KSO_WM_TEMPLATE_CATEGORY" val="diagram"/>
  <p:tag name="KSO_WM_TEMPLATE_INDEX" val="20228060"/>
  <p:tag name="KSO_WM_UNIT_LAYERLEVEL" val="1_1_1"/>
  <p:tag name="KSO_WM_TAG_VERSION" val="1.0"/>
  <p:tag name="KSO_WM_BEAUTIFY_FLAG" val="#wm#"/>
</p:tagLst>
</file>

<file path=ppt/tags/tag121.xml><?xml version="1.0" encoding="utf-8"?>
<p:tagLst xmlns:p="http://schemas.openxmlformats.org/presentationml/2006/main">
  <p:tag name="KSO_WM_UNIT_SUBTYPE" val="a"/>
  <p:tag name="KSO_WM_UNIT_PRESET_TEXT" val="单击此处输入你的正文，文字是您思想的提炼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28060_2*l_h_f*1_1_1"/>
  <p:tag name="KSO_WM_TEMPLATE_CATEGORY" val="diagram"/>
  <p:tag name="KSO_WM_TEMPLATE_INDEX" val="20228060"/>
  <p:tag name="KSO_WM_UNIT_LAYERLEVEL" val="1_1_1"/>
  <p:tag name="KSO_WM_TAG_VERSION" val="1.0"/>
  <p:tag name="KSO_WM_BEAUTIFY_FLAG" val="#wm#"/>
</p:tagLst>
</file>

<file path=ppt/tags/tag1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1_1"/>
  <p:tag name="KSO_WM_UNIT_ID" val="diagram20228060_2*l_h_i*1_1_1"/>
  <p:tag name="KSO_WM_TEMPLATE_CATEGORY" val="diagram"/>
  <p:tag name="KSO_WM_TEMPLATE_INDEX" val="20228060"/>
  <p:tag name="KSO_WM_UNIT_LAYERLEVEL" val="1_1_1"/>
  <p:tag name="KSO_WM_TAG_VERSION" val="1.0"/>
  <p:tag name="KSO_WM_BEAUTIFY_FLAG" val="#wm#"/>
</p:tagLst>
</file>

<file path=ppt/tags/tag1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e"/>
  <p:tag name="KSO_WM_UNIT_TYPE" val="l_h_i"/>
  <p:tag name="KSO_WM_UNIT_INDEX" val="1_2_1"/>
  <p:tag name="KSO_WM_UNIT_ID" val="diagram20228060_2*l_h_i*1_2_1"/>
  <p:tag name="KSO_WM_TEMPLATE_CATEGORY" val="diagram"/>
  <p:tag name="KSO_WM_TEMPLATE_INDEX" val="20228060"/>
  <p:tag name="KSO_WM_UNIT_LAYERLEVEL" val="1_1_1"/>
  <p:tag name="KSO_WM_TAG_VERSION" val="1.0"/>
  <p:tag name="KSO_WM_BEAUTIFY_FLAG" val="#wm#"/>
</p:tagLst>
</file>

<file path=ppt/tags/tag124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小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ID" val="diagram20228060_2*l_h_a*1_2_1"/>
  <p:tag name="KSO_WM_TEMPLATE_CATEGORY" val="diagram"/>
  <p:tag name="KSO_WM_TEMPLATE_INDEX" val="20228060"/>
  <p:tag name="KSO_WM_UNIT_LAYERLEVEL" val="1_1_1"/>
  <p:tag name="KSO_WM_TAG_VERSION" val="1.0"/>
  <p:tag name="KSO_WM_BEAUTIFY_FLAG" val="#wm#"/>
</p:tagLst>
</file>

<file path=ppt/tags/tag125.xml><?xml version="1.0" encoding="utf-8"?>
<p:tagLst xmlns:p="http://schemas.openxmlformats.org/presentationml/2006/main">
  <p:tag name="KSO_WM_UNIT_SUBTYPE" val="a"/>
  <p:tag name="KSO_WM_UNIT_PRESET_TEXT" val="单击此处输入你的正文，文字是您思想的提炼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28060_2*l_h_f*1_2_1"/>
  <p:tag name="KSO_WM_TEMPLATE_CATEGORY" val="diagram"/>
  <p:tag name="KSO_WM_TEMPLATE_INDEX" val="20228060"/>
  <p:tag name="KSO_WM_UNIT_LAYERLEVEL" val="1_1_1"/>
  <p:tag name="KSO_WM_TAG_VERSION" val="1.0"/>
  <p:tag name="KSO_WM_BEAUTIFY_FLAG" val="#wm#"/>
</p:tagLst>
</file>

<file path=ppt/tags/tag1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2_1"/>
  <p:tag name="KSO_WM_UNIT_ID" val="diagram20228060_2*l_h_i*1_2_1"/>
  <p:tag name="KSO_WM_TEMPLATE_CATEGORY" val="diagram"/>
  <p:tag name="KSO_WM_TEMPLATE_INDEX" val="20228060"/>
  <p:tag name="KSO_WM_UNIT_LAYERLEVEL" val="1_1_1"/>
  <p:tag name="KSO_WM_TAG_VERSION" val="1.0"/>
  <p:tag name="KSO_WM_BEAUTIFY_FLAG" val="#wm#"/>
</p:tagLst>
</file>

<file path=ppt/tags/tag127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添加标题"/>
  <p:tag name="KSO_WM_UNIT_NOCLEAR" val="0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24336_7*a*1"/>
  <p:tag name="KSO_WM_TEMPLATE_CATEGORY" val="custom"/>
  <p:tag name="KSO_WM_TEMPLATE_INDEX" val="20224336"/>
  <p:tag name="KSO_WM_UNIT_LAYERLEVEL" val="1"/>
  <p:tag name="KSO_WM_TAG_VERSION" val="1.0"/>
  <p:tag name="KSO_WM_BEAUTIFY_FLAG" val="#wm#"/>
  <p:tag name="KSO_WM_UNIT_DEFAULT_FONT" val="54;60;2"/>
  <p:tag name="KSO_WM_UNIT_BLOCK" val="0"/>
  <p:tag name="KSO_WM_UNIT_DEC_AREA_ID" val="114c7dce51ce433c9b1f059057f70fc7"/>
  <p:tag name="KSO_WM_CHIP_GROUPID" val="620cc5482a08b0d86e4d8850"/>
  <p:tag name="KSO_WM_CHIP_XID" val="620cc5482a08b0d86e4d884f"/>
  <p:tag name="KSO_WM_CHIP_FILLAREA_FILL_RULE" val="{&quot;fill_align&quot;:&quot;cm&quot;,&quot;fill_mode&quot;:&quot;adaptive&quot;,&quot;sacle_strategy&quot;:&quot;smart&quot;}"/>
  <p:tag name="KSO_WM_ASSEMBLE_CHIP_INDEX" val="7ed280ad0d8f4ceba335330b501f8006"/>
  <p:tag name="KSO_WM_UNIT_TEXT_FILL_FORE_SCHEMECOLOR_INDEX_BRIGHTNESS" val="0"/>
  <p:tag name="KSO_WM_UNIT_TEXT_FILL_FORE_SCHEMECOLOR_INDEX" val="5"/>
  <p:tag name="KSO_WM_UNIT_TEXT_FILL_TYPE" val="1"/>
</p:tagLst>
</file>

<file path=ppt/tags/tag128.xml><?xml version="1.0" encoding="utf-8"?>
<p:tagLst xmlns:p="http://schemas.openxmlformats.org/presentationml/2006/main">
  <p:tag name="KSO_WM_BEAUTIFY_FLAG" val="#wm#"/>
  <p:tag name="KSO_WM_TEMPLATE_CATEGORY" val="custom"/>
  <p:tag name="KSO_WM_TEMPLATE_INDEX" val="20224336"/>
  <p:tag name="KSO_WM_SLIDE_ID" val="custom20224336_7"/>
  <p:tag name="KSO_WM_TEMPLATE_SUBCATEGORY" val="21"/>
  <p:tag name="KSO_WM_TEMPLATE_MASTER_TYPE" val="1"/>
  <p:tag name="KSO_WM_TEMPLATE_COLOR_TYPE" val="1"/>
  <p:tag name="KSO_WM_SLIDE_ITEM_CNT" val="0"/>
  <p:tag name="KSO_WM_SLIDE_INDEX" val="7"/>
  <p:tag name="KSO_WM_TAG_VERSION" val="1.0"/>
  <p:tag name="KSO_WM_SLIDE_LAYOUT" val="a_e"/>
  <p:tag name="KSO_WM_SLIDE_LAYOUT_CNT" val="1_1"/>
  <p:tag name="KSO_WM_CHIP_INFOS" val="{&quot;type&quot;:0,&quot;layout_type&quot;:&quot;1_NF_RC_7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,&quot;扁平风&quot;,&quot;手绘风&quot;,&quot;立体风&quot;,&quot;炫酷&quot;,&quot;复古风&quot;,&quot;科技风&quot;,&quot;水彩风&quot;,&quot;ios风&quot;,&quot;快闪&quot;,&quot;波普风&quot;,&quot;孟菲斯&quot;,&quot;蒸汽波&quot;,&quot;MBE&quot;,&quot;剪纸风&quot;,&quot;酸性风&quot;,&quot;像素风&quot;,&quot;涂鸦风&quot;,&quot;实景&quot;]},&quot;slide_type&quot;:[&quot;title&quot;,&quot;sectionTitle&quot;,&quot;contents&quot;,&quot;endPage&quot;],&quot;useType&quot;:[&quot;ppt&quot;]}"/>
  <p:tag name="KSO_WM_CHIP_XID" val="6193191a18adb49c6c1f3d89"/>
  <p:tag name="KSO_WM_CHIP_FILLPROP" val="[[{&quot;text_align&quot;:&quot;rm&quot;,&quot;text_direction&quot;:&quot;horizontal&quot;,&quot;support_big_font&quot;:false,&quot;picture_toward&quot;:0,&quot;picture_dockside&quot;:[],&quot;fill_id&quot;:&quot;3887597eb2d4430e8f5e1a57689f7fd3&quot;,&quot;fill_align&quot;:&quot;rm&quot;,&quot;chip_types&quot;:[&quot;diagram&quot;,&quot;header&quot;]}],[{&quot;text_align&quot;:&quot;cm&quot;,&quot;text_direction&quot;:&quot;horizontal&quot;,&quot;support_big_font&quot;:false,&quot;picture_toward&quot;:0,&quot;picture_dockside&quot;:[],&quot;fill_id&quot;:&quot;3887597eb2d4430e8f5e1a57689f7fd3&quot;,&quot;fill_align&quot;:&quot;cm&quot;,&quot;chip_types&quot;:[&quot;header&quot;]}],[{&quot;text_align&quot;:&quot;lm&quot;,&quot;text_direction&quot;:&quot;horizontal&quot;,&quot;support_big_font&quot;:false,&quot;picture_toward&quot;:0,&quot;picture_dockside&quot;:[],&quot;fill_id&quot;:&quot;3887597eb2d4430e8f5e1a57689f7fd3&quot;,&quot;fill_align&quot;:&quot;lm&quot;,&quot;chip_types&quot;:[&quot;header&quot;]}],[{&quot;text_align&quot;:&quot;lm&quot;,&quot;text_direction&quot;:&quot;horizontal&quot;,&quot;support_big_font&quot;:false,&quot;picture_toward&quot;:0,&quot;picture_dockside&quot;:[],&quot;fill_id&quot;:&quot;3887597eb2d4430e8f5e1a57689f7fd3&quot;,&quot;fill_align&quot;:&quot;lt&quot;,&quot;chip_types&quot;:[&quot;header&quot;]}],[{&quot;text_align&quot;:&quot;lm&quot;,&quot;text_direction&quot;:&quot;horizontal&quot;,&quot;support_big_font&quot;:false,&quot;picture_toward&quot;:0,&quot;picture_dockside&quot;:[],&quot;fill_id&quot;:&quot;3887597eb2d4430e8f5e1a57689f7fd3&quot;,&quot;fill_align&quot;:&quot;lb&quot;,&quot;chip_types&quot;:[&quot;header&quot;]}],[{&quot;text_align&quot;:&quot;lm&quot;,&quot;text_direction&quot;:&quot;horizontal&quot;,&quot;support_big_font&quot;:false,&quot;picture_toward&quot;:0,&quot;picture_dockside&quot;:[],&quot;fill_id&quot;:&quot;3887597eb2d4430e8f5e1a57689f7fd3&quot;,&quot;fill_align&quot;:&quot;cm&quot;,&quot;chip_types&quot;:[&quot;header&quot;]}],[{&quot;text_align&quot;:&quot;cm&quot;,&quot;text_direction&quot;:&quot;horizontal&quot;,&quot;support_big_font&quot;:false,&quot;picture_toward&quot;:0,&quot;picture_dockside&quot;:[],&quot;fill_id&quot;:&quot;3887597eb2d4430e8f5e1a57689f7fd3&quot;,&quot;fill_align&quot;:&quot;lm&quot;,&quot;chip_types&quot;:[&quot;header&quot;]}],[{&quot;text_align&quot;:&quot;cm&quot;,&quot;text_direction&quot;:&quot;horizontal&quot;,&quot;support_big_font&quot;:false,&quot;picture_toward&quot;:0,&quot;picture_dockside&quot;:[],&quot;fill_id&quot;:&quot;3887597eb2d4430e8f5e1a57689f7fd3&quot;,&quot;fill_align&quot;:&quot;lt&quot;,&quot;chip_types&quot;:[&quot;header&quot;]}],[{&quot;text_align&quot;:&quot;cm&quot;,&quot;text_direction&quot;:&quot;horizontal&quot;,&quot;support_big_font&quot;:false,&quot;picture_toward&quot;:0,&quot;picture_dockside&quot;:[],&quot;fill_id&quot;:&quot;3887597eb2d4430e8f5e1a57689f7fd3&quot;,&quot;fill_align&quot;:&quot;lb&quot;,&quot;chip_types&quot;:[&quot;header&quot;]}],[{&quot;text_align&quot;:&quot;rm&quot;,&quot;text_direction&quot;:&quot;horizontal&quot;,&quot;support_big_font&quot;:false,&quot;picture_toward&quot;:0,&quot;picture_dockside&quot;:[],&quot;fill_id&quot;:&quot;3887597eb2d4430e8f5e1a57689f7fd3&quot;,&quot;fill_align&quot;:&quot;rb&quot;,&quot;chip_types&quot;:[&quot;header&quot;]}],[{&quot;text_align&quot;:&quot;rm&quot;,&quot;text_direction&quot;:&quot;horizontal&quot;,&quot;support_big_font&quot;:false,&quot;picture_toward&quot;:0,&quot;picture_dockside&quot;:[],&quot;fill_id&quot;:&quot;3887597eb2d4430e8f5e1a57689f7fd3&quot;,&quot;fill_align&quot;:&quot;rt&quot;,&quot;chip_types&quot;:[&quot;header&quot;]}]]"/>
  <p:tag name="KSO_WM_CHIP_DECFILLPROP" val="[]"/>
  <p:tag name="KSO_WM_CHIP_GROUPID" val="6193191a18adb49c6c1f3d8b"/>
  <p:tag name="KSO_WM_SLIDE_LAYOUT_INFO" val="{&quot;id&quot;:&quot;2022-09-13T11:53:25&quot;,&quot;margin&quot;:{&quot;bottom&quot;:5.7733297348022461,&quot;left&quot;:9.6164531707763672,&quot;right&quot;:1.1486663818359375,&quot;top&quot;:5.7733221054077148},&quot;type&quot;:0}"/>
  <p:tag name="KSO_WM_SLIDE_BK_DARK_LIGHT" val="2"/>
  <p:tag name="KSO_WM_SLIDE_BACKGROUND_TYPE" val="general"/>
  <p:tag name="KSO_WM_SLIDE_SUPPORT_FEATURE_TYPE" val="0"/>
  <p:tag name="KSO_WM_SLIDE_TYPE" val="sectionTitle"/>
  <p:tag name="KSO_WM_CHIP_COLORING" val="1"/>
  <p:tag name="KSO_WM_SLIDE_SUBTYPE" val="pureTxt"/>
  <p:tag name="KSO_WM_TEMPLATE_ASSEMBLE_XID" val="62e9eff7295c1bf6da690df3"/>
  <p:tag name="KSO_WM_TEMPLATE_ASSEMBLE_GROUPID" val="62de4dd4c23dfd8dd4a1be7b"/>
</p:tagLst>
</file>

<file path=ppt/tags/tag129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添加标题"/>
  <p:tag name="KSO_WM_UNIT_NOCLEAR" val="0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24336_7*a*1"/>
  <p:tag name="KSO_WM_TEMPLATE_CATEGORY" val="custom"/>
  <p:tag name="KSO_WM_TEMPLATE_INDEX" val="20224336"/>
  <p:tag name="KSO_WM_UNIT_LAYERLEVEL" val="1"/>
  <p:tag name="KSO_WM_TAG_VERSION" val="1.0"/>
  <p:tag name="KSO_WM_BEAUTIFY_FLAG" val="#wm#"/>
  <p:tag name="KSO_WM_UNIT_DEFAULT_FONT" val="54;60;2"/>
  <p:tag name="KSO_WM_UNIT_BLOCK" val="0"/>
  <p:tag name="KSO_WM_UNIT_DEC_AREA_ID" val="114c7dce51ce433c9b1f059057f70fc7"/>
  <p:tag name="KSO_WM_CHIP_GROUPID" val="620cc5482a08b0d86e4d8850"/>
  <p:tag name="KSO_WM_CHIP_XID" val="620cc5482a08b0d86e4d884f"/>
  <p:tag name="KSO_WM_CHIP_FILLAREA_FILL_RULE" val="{&quot;fill_align&quot;:&quot;cm&quot;,&quot;fill_mode&quot;:&quot;adaptive&quot;,&quot;sacle_strategy&quot;:&quot;smart&quot;}"/>
  <p:tag name="KSO_WM_ASSEMBLE_CHIP_INDEX" val="7ed280ad0d8f4ceba335330b501f8006"/>
  <p:tag name="KSO_WM_UNIT_TEXT_FILL_FORE_SCHEMECOLOR_INDEX_BRIGHTNESS" val="0"/>
  <p:tag name="KSO_WM_UNIT_TEXT_FILL_FORE_SCHEMECOLOR_INDEX" val="5"/>
  <p:tag name="KSO_WM_UNIT_TEXT_FILL_TYPE" val="1"/>
</p:tagLst>
</file>

<file path=ppt/tags/tag13.xml><?xml version="1.0" encoding="utf-8"?>
<p:tagLst xmlns:p="http://schemas.openxmlformats.org/presentationml/2006/main">
  <p:tag name="KSO_WM_UNIT_TEXT_FILL_FORE_SCHEMECOLOR_INDEX_BRIGHTNESS" val="-0.25"/>
  <p:tag name="KSO_WM_UNIT_TEXT_FILL_FORE_SCHEMECOLOR_INDEX" val="6"/>
  <p:tag name="KSO_WM_UNIT_TEXT_FILL_TYPE" val="1"/>
  <p:tag name="KSO_WM_UNIT_ISCONTENTSTITLE" val="0"/>
  <p:tag name="KSO_WM_UNIT_ISNUMDGMTITLE" val="0"/>
  <p:tag name="KSO_WM_UNIT_PRESET_TEXT" val="请添加小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a"/>
  <p:tag name="KSO_WM_UNIT_INDEX" val="1_2_1"/>
  <p:tag name="KSO_WM_UNIT_ID" val="diagram20227967_4*q_h_a*1_2_1"/>
  <p:tag name="KSO_WM_TEMPLATE_CATEGORY" val="diagram"/>
  <p:tag name="KSO_WM_TEMPLATE_INDEX" val="20227967"/>
  <p:tag name="KSO_WM_UNIT_LAYERLEVEL" val="1_1_1"/>
  <p:tag name="KSO_WM_TAG_VERSION" val="1.0"/>
  <p:tag name="KSO_WM_BEAUTIFY_FLAG" val="#wm#"/>
</p:tagLst>
</file>

<file path=ppt/tags/tag130.xml><?xml version="1.0" encoding="utf-8"?>
<p:tagLst xmlns:p="http://schemas.openxmlformats.org/presentationml/2006/main">
  <p:tag name="KSO_WM_BEAUTIFY_FLAG" val="#wm#"/>
  <p:tag name="KSO_WM_TEMPLATE_CATEGORY" val="custom"/>
  <p:tag name="KSO_WM_TEMPLATE_INDEX" val="20224336"/>
  <p:tag name="KSO_WM_SLIDE_ID" val="custom20224336_7"/>
  <p:tag name="KSO_WM_TEMPLATE_SUBCATEGORY" val="21"/>
  <p:tag name="KSO_WM_TEMPLATE_MASTER_TYPE" val="1"/>
  <p:tag name="KSO_WM_TEMPLATE_COLOR_TYPE" val="1"/>
  <p:tag name="KSO_WM_SLIDE_ITEM_CNT" val="0"/>
  <p:tag name="KSO_WM_SLIDE_INDEX" val="7"/>
  <p:tag name="KSO_WM_TAG_VERSION" val="1.0"/>
  <p:tag name="KSO_WM_SLIDE_LAYOUT" val="a_e"/>
  <p:tag name="KSO_WM_SLIDE_LAYOUT_CNT" val="1_1"/>
  <p:tag name="KSO_WM_CHIP_INFOS" val="{&quot;type&quot;:0,&quot;layout_type&quot;:&quot;1_NF_RC_7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,&quot;扁平风&quot;,&quot;手绘风&quot;,&quot;立体风&quot;,&quot;炫酷&quot;,&quot;复古风&quot;,&quot;科技风&quot;,&quot;水彩风&quot;,&quot;ios风&quot;,&quot;快闪&quot;,&quot;波普风&quot;,&quot;孟菲斯&quot;,&quot;蒸汽波&quot;,&quot;MBE&quot;,&quot;剪纸风&quot;,&quot;酸性风&quot;,&quot;像素风&quot;,&quot;涂鸦风&quot;,&quot;实景&quot;]},&quot;slide_type&quot;:[&quot;title&quot;,&quot;sectionTitle&quot;,&quot;contents&quot;,&quot;endPage&quot;],&quot;useType&quot;:[&quot;ppt&quot;]}"/>
  <p:tag name="KSO_WM_CHIP_XID" val="6193191a18adb49c6c1f3d89"/>
  <p:tag name="KSO_WM_CHIP_FILLPROP" val="[[{&quot;text_align&quot;:&quot;rm&quot;,&quot;text_direction&quot;:&quot;horizontal&quot;,&quot;support_big_font&quot;:false,&quot;picture_toward&quot;:0,&quot;picture_dockside&quot;:[],&quot;fill_id&quot;:&quot;3887597eb2d4430e8f5e1a57689f7fd3&quot;,&quot;fill_align&quot;:&quot;rm&quot;,&quot;chip_types&quot;:[&quot;diagram&quot;,&quot;header&quot;]}],[{&quot;text_align&quot;:&quot;cm&quot;,&quot;text_direction&quot;:&quot;horizontal&quot;,&quot;support_big_font&quot;:false,&quot;picture_toward&quot;:0,&quot;picture_dockside&quot;:[],&quot;fill_id&quot;:&quot;3887597eb2d4430e8f5e1a57689f7fd3&quot;,&quot;fill_align&quot;:&quot;cm&quot;,&quot;chip_types&quot;:[&quot;header&quot;]}],[{&quot;text_align&quot;:&quot;lm&quot;,&quot;text_direction&quot;:&quot;horizontal&quot;,&quot;support_big_font&quot;:false,&quot;picture_toward&quot;:0,&quot;picture_dockside&quot;:[],&quot;fill_id&quot;:&quot;3887597eb2d4430e8f5e1a57689f7fd3&quot;,&quot;fill_align&quot;:&quot;lm&quot;,&quot;chip_types&quot;:[&quot;header&quot;]}],[{&quot;text_align&quot;:&quot;lm&quot;,&quot;text_direction&quot;:&quot;horizontal&quot;,&quot;support_big_font&quot;:false,&quot;picture_toward&quot;:0,&quot;picture_dockside&quot;:[],&quot;fill_id&quot;:&quot;3887597eb2d4430e8f5e1a57689f7fd3&quot;,&quot;fill_align&quot;:&quot;lt&quot;,&quot;chip_types&quot;:[&quot;header&quot;]}],[{&quot;text_align&quot;:&quot;lm&quot;,&quot;text_direction&quot;:&quot;horizontal&quot;,&quot;support_big_font&quot;:false,&quot;picture_toward&quot;:0,&quot;picture_dockside&quot;:[],&quot;fill_id&quot;:&quot;3887597eb2d4430e8f5e1a57689f7fd3&quot;,&quot;fill_align&quot;:&quot;lb&quot;,&quot;chip_types&quot;:[&quot;header&quot;]}],[{&quot;text_align&quot;:&quot;lm&quot;,&quot;text_direction&quot;:&quot;horizontal&quot;,&quot;support_big_font&quot;:false,&quot;picture_toward&quot;:0,&quot;picture_dockside&quot;:[],&quot;fill_id&quot;:&quot;3887597eb2d4430e8f5e1a57689f7fd3&quot;,&quot;fill_align&quot;:&quot;cm&quot;,&quot;chip_types&quot;:[&quot;header&quot;]}],[{&quot;text_align&quot;:&quot;cm&quot;,&quot;text_direction&quot;:&quot;horizontal&quot;,&quot;support_big_font&quot;:false,&quot;picture_toward&quot;:0,&quot;picture_dockside&quot;:[],&quot;fill_id&quot;:&quot;3887597eb2d4430e8f5e1a57689f7fd3&quot;,&quot;fill_align&quot;:&quot;lm&quot;,&quot;chip_types&quot;:[&quot;header&quot;]}],[{&quot;text_align&quot;:&quot;cm&quot;,&quot;text_direction&quot;:&quot;horizontal&quot;,&quot;support_big_font&quot;:false,&quot;picture_toward&quot;:0,&quot;picture_dockside&quot;:[],&quot;fill_id&quot;:&quot;3887597eb2d4430e8f5e1a57689f7fd3&quot;,&quot;fill_align&quot;:&quot;lt&quot;,&quot;chip_types&quot;:[&quot;header&quot;]}],[{&quot;text_align&quot;:&quot;cm&quot;,&quot;text_direction&quot;:&quot;horizontal&quot;,&quot;support_big_font&quot;:false,&quot;picture_toward&quot;:0,&quot;picture_dockside&quot;:[],&quot;fill_id&quot;:&quot;3887597eb2d4430e8f5e1a57689f7fd3&quot;,&quot;fill_align&quot;:&quot;lb&quot;,&quot;chip_types&quot;:[&quot;header&quot;]}],[{&quot;text_align&quot;:&quot;rm&quot;,&quot;text_direction&quot;:&quot;horizontal&quot;,&quot;support_big_font&quot;:false,&quot;picture_toward&quot;:0,&quot;picture_dockside&quot;:[],&quot;fill_id&quot;:&quot;3887597eb2d4430e8f5e1a57689f7fd3&quot;,&quot;fill_align&quot;:&quot;rb&quot;,&quot;chip_types&quot;:[&quot;header&quot;]}],[{&quot;text_align&quot;:&quot;rm&quot;,&quot;text_direction&quot;:&quot;horizontal&quot;,&quot;support_big_font&quot;:false,&quot;picture_toward&quot;:0,&quot;picture_dockside&quot;:[],&quot;fill_id&quot;:&quot;3887597eb2d4430e8f5e1a57689f7fd3&quot;,&quot;fill_align&quot;:&quot;rt&quot;,&quot;chip_types&quot;:[&quot;header&quot;]}]]"/>
  <p:tag name="KSO_WM_CHIP_DECFILLPROP" val="[]"/>
  <p:tag name="KSO_WM_CHIP_GROUPID" val="6193191a18adb49c6c1f3d8b"/>
  <p:tag name="KSO_WM_SLIDE_LAYOUT_INFO" val="{&quot;id&quot;:&quot;2022-09-13T11:53:25&quot;,&quot;margin&quot;:{&quot;bottom&quot;:5.7733297348022461,&quot;left&quot;:9.6164531707763672,&quot;right&quot;:1.1486663818359375,&quot;top&quot;:5.7733221054077148},&quot;type&quot;:0}"/>
  <p:tag name="KSO_WM_SLIDE_BK_DARK_LIGHT" val="2"/>
  <p:tag name="KSO_WM_SLIDE_BACKGROUND_TYPE" val="general"/>
  <p:tag name="KSO_WM_SLIDE_SUPPORT_FEATURE_TYPE" val="0"/>
  <p:tag name="KSO_WM_SLIDE_TYPE" val="sectionTitle"/>
  <p:tag name="KSO_WM_CHIP_COLORING" val="1"/>
  <p:tag name="KSO_WM_SLIDE_SUBTYPE" val="pureTxt"/>
  <p:tag name="KSO_WM_TEMPLATE_ASSEMBLE_XID" val="62e9eff7295c1bf6da690df3"/>
  <p:tag name="KSO_WM_TEMPLATE_ASSEMBLE_GROUPID" val="62de4dd4c23dfd8dd4a1be7b"/>
</p:tagLst>
</file>

<file path=ppt/tags/tag14.xml><?xml version="1.0" encoding="utf-8"?>
<p:tagLst xmlns:p="http://schemas.openxmlformats.org/presentationml/2006/main">
  <p:tag name="KSO_WM_UNIT_TEXT_FILL_FORE_SCHEMECOLOR_INDEX_BRIGHTNESS" val="-0.5"/>
  <p:tag name="KSO_WM_UNIT_TEXT_FILL_FORE_SCHEMECOLOR_INDEX" val="14"/>
  <p:tag name="KSO_WM_UNIT_TEXT_FILL_TYPE" val="1"/>
  <p:tag name="KSO_WM_UNIT_SUBTYPE" val="a"/>
  <p:tag name="KSO_WM_UNIT_PRESET_TEXT" val="单击此处输入你的正文，文字是您思想的提炼，为了最终演示发布的良好效果，请尽量言简意赅的阐述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f"/>
  <p:tag name="KSO_WM_UNIT_INDEX" val="1_2_1"/>
  <p:tag name="KSO_WM_UNIT_ID" val="diagram20227967_4*q_h_f*1_2_1"/>
  <p:tag name="KSO_WM_TEMPLATE_CATEGORY" val="diagram"/>
  <p:tag name="KSO_WM_TEMPLATE_INDEX" val="20227967"/>
  <p:tag name="KSO_WM_UNIT_LAYERLEVEL" val="1_1_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TEXT_FILL_FORE_SCHEMECOLOR_INDEX_BRIGHTNESS" val="-0.25"/>
  <p:tag name="KSO_WM_UNIT_TEXT_FILL_FORE_SCHEMECOLOR_INDEX" val="5"/>
  <p:tag name="KSO_WM_UNIT_TEXT_FILL_TYPE" val="1"/>
  <p:tag name="KSO_WM_UNIT_ISCONTENTSTITLE" val="0"/>
  <p:tag name="KSO_WM_UNIT_ISNUMDGMTITLE" val="0"/>
  <p:tag name="KSO_WM_UNIT_PRESET_TEXT" val="请添加小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a"/>
  <p:tag name="KSO_WM_UNIT_INDEX" val="1_1_1"/>
  <p:tag name="KSO_WM_UNIT_ID" val="diagram20227967_4*q_h_a*1_1_1"/>
  <p:tag name="KSO_WM_TEMPLATE_CATEGORY" val="diagram"/>
  <p:tag name="KSO_WM_TEMPLATE_INDEX" val="20227967"/>
  <p:tag name="KSO_WM_UNIT_LAYERLEVEL" val="1_1_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TEXT_FILL_FORE_SCHEMECOLOR_INDEX_BRIGHTNESS" val="-0.5"/>
  <p:tag name="KSO_WM_UNIT_TEXT_FILL_FORE_SCHEMECOLOR_INDEX" val="14"/>
  <p:tag name="KSO_WM_UNIT_TEXT_FILL_TYPE" val="1"/>
  <p:tag name="KSO_WM_UNIT_SUBTYPE" val="a"/>
  <p:tag name="KSO_WM_UNIT_PRESET_TEXT" val="单击此处输入你的正文，文字是您思想的提炼，为了最终演示发布的良好效果，请尽量言简意赅的阐述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f"/>
  <p:tag name="KSO_WM_UNIT_INDEX" val="1_1_1"/>
  <p:tag name="KSO_WM_UNIT_ID" val="diagram20227967_4*q_h_f*1_1_1"/>
  <p:tag name="KSO_WM_TEMPLATE_CATEGORY" val="diagram"/>
  <p:tag name="KSO_WM_TEMPLATE_INDEX" val="20227967"/>
  <p:tag name="KSO_WM_UNIT_LAYERLEVEL" val="1_1_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TEXT_FILL_FORE_SCHEMECOLOR_INDEX_BRIGHTNESS" val="-0.25"/>
  <p:tag name="KSO_WM_UNIT_TEXT_FILL_FORE_SCHEMECOLOR_INDEX" val="8"/>
  <p:tag name="KSO_WM_UNIT_TEXT_FILL_TYPE" val="1"/>
  <p:tag name="KSO_WM_UNIT_ISCONTENTSTITLE" val="0"/>
  <p:tag name="KSO_WM_UNIT_ISNUMDGMTITLE" val="0"/>
  <p:tag name="KSO_WM_UNIT_PRESET_TEXT" val="请添加小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a"/>
  <p:tag name="KSO_WM_UNIT_INDEX" val="1_4_1"/>
  <p:tag name="KSO_WM_UNIT_ID" val="diagram20227967_4*q_h_a*1_4_1"/>
  <p:tag name="KSO_WM_TEMPLATE_CATEGORY" val="diagram"/>
  <p:tag name="KSO_WM_TEMPLATE_INDEX" val="20227967"/>
  <p:tag name="KSO_WM_UNIT_LAYERLEVEL" val="1_1_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TEXT_FILL_FORE_SCHEMECOLOR_INDEX_BRIGHTNESS" val="-0.5"/>
  <p:tag name="KSO_WM_UNIT_TEXT_FILL_FORE_SCHEMECOLOR_INDEX" val="14"/>
  <p:tag name="KSO_WM_UNIT_TEXT_FILL_TYPE" val="1"/>
  <p:tag name="KSO_WM_UNIT_SUBTYPE" val="a"/>
  <p:tag name="KSO_WM_UNIT_PRESET_TEXT" val="单击此处输入你的正文，文字是您思想的提炼，为了最终演示发布的良好效果，请尽量言简意赅的阐述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f"/>
  <p:tag name="KSO_WM_UNIT_INDEX" val="1_4_1"/>
  <p:tag name="KSO_WM_UNIT_ID" val="diagram20227967_4*q_h_f*1_4_1"/>
  <p:tag name="KSO_WM_TEMPLATE_CATEGORY" val="diagram"/>
  <p:tag name="KSO_WM_TEMPLATE_INDEX" val="20227967"/>
  <p:tag name="KSO_WM_UNIT_LAYERLEVEL" val="1_1_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TEXT_FILL_FORE_SCHEMECOLOR_INDEX_BRIGHTNESS" val="-0.25"/>
  <p:tag name="KSO_WM_UNIT_TEXT_FILL_FORE_SCHEMECOLOR_INDEX" val="9"/>
  <p:tag name="KSO_WM_UNIT_TEXT_FILL_TYPE" val="1"/>
  <p:tag name="KSO_WM_UNIT_ISCONTENTSTITLE" val="0"/>
  <p:tag name="KSO_WM_UNIT_ISNUMDGMTITLE" val="0"/>
  <p:tag name="KSO_WM_UNIT_PRESET_TEXT" val="请添加小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a"/>
  <p:tag name="KSO_WM_UNIT_INDEX" val="1_5_1"/>
  <p:tag name="KSO_WM_UNIT_ID" val="diagram20227967_4*q_h_a*1_5_1"/>
  <p:tag name="KSO_WM_TEMPLATE_CATEGORY" val="diagram"/>
  <p:tag name="KSO_WM_TEMPLATE_INDEX" val="20227967"/>
  <p:tag name="KSO_WM_UNIT_LAYERLEVEL" val="1_1_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SUBTYPE" val="r"/>
  <p:tag name="KSO_WM_TEMPLATE_CATEGORY" val="chip"/>
  <p:tag name="KSO_WM_TEMPLATE_INDEX" val="20224336"/>
  <p:tag name="KSO_WM_UNIT_TYPE" val="i"/>
  <p:tag name="KSO_WM_UNIT_INDEX" val="1"/>
  <p:tag name="KSO_WM_UNIT_ID" val="chip20224336_4*i*1"/>
  <p:tag name="KSO_WM_BEAUTIFY_FLAG" val="#wm#"/>
  <p:tag name="KSO_WM_TAG_VERSION" val="1.0"/>
  <p:tag name="KSO_WM_CHIP_GROUPID" val="62de4dd4c23dfd8dd4a1be7b"/>
  <p:tag name="KSO_WM_CHIP_XID" val="62de4e76c23dfd8dd4a1d48c"/>
  <p:tag name="KSO_WM_UNIT_DEC_AREA_ID" val="d5fc19d695a34766b98b5ee3a878b396"/>
  <p:tag name="KSO_WM_CHIP_FILLAREA_FILL_RULE" val="{&quot;fill_align&quot;:&quot;l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861325fbc65c4eb6af04c971a54a6158"/>
</p:tagLst>
</file>

<file path=ppt/tags/tag20.xml><?xml version="1.0" encoding="utf-8"?>
<p:tagLst xmlns:p="http://schemas.openxmlformats.org/presentationml/2006/main">
  <p:tag name="KSO_WM_UNIT_TEXT_FILL_FORE_SCHEMECOLOR_INDEX_BRIGHTNESS" val="-0.5"/>
  <p:tag name="KSO_WM_UNIT_TEXT_FILL_FORE_SCHEMECOLOR_INDEX" val="14"/>
  <p:tag name="KSO_WM_UNIT_TEXT_FILL_TYPE" val="1"/>
  <p:tag name="KSO_WM_UNIT_SUBTYPE" val="a"/>
  <p:tag name="KSO_WM_UNIT_PRESET_TEXT" val="单击此处输入你的正文，文字是您思想的提炼，为了最终演示发布的良好效果，请尽量言简意赅的阐述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f"/>
  <p:tag name="KSO_WM_UNIT_INDEX" val="1_5_1"/>
  <p:tag name="KSO_WM_UNIT_ID" val="diagram20227967_4*q_h_f*1_5_1"/>
  <p:tag name="KSO_WM_TEMPLATE_CATEGORY" val="diagram"/>
  <p:tag name="KSO_WM_TEMPLATE_INDEX" val="20227967"/>
  <p:tag name="KSO_WM_UNIT_LAYERLEVEL" val="1_1_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VALUE" val="80*80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x"/>
  <p:tag name="KSO_WM_UNIT_INDEX" val="1_1_1"/>
  <p:tag name="KSO_WM_UNIT_ID" val="diagram20227967_4*q_h_x*1_1_1"/>
  <p:tag name="KSO_WM_TEMPLATE_CATEGORY" val="diagram"/>
  <p:tag name="KSO_WM_TEMPLATE_INDEX" val="20227967"/>
  <p:tag name="KSO_WM_UNIT_LAYERLEVEL" val="1_1_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VALUE" val="476*476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x"/>
  <p:tag name="KSO_WM_UNIT_INDEX" val="1_1"/>
  <p:tag name="KSO_WM_UNIT_ID" val="diagram20227967_4*q_x*1_1"/>
  <p:tag name="KSO_WM_TEMPLATE_CATEGORY" val="diagram"/>
  <p:tag name="KSO_WM_TEMPLATE_INDEX" val="20227967"/>
  <p:tag name="KSO_WM_UNIT_LAYERLEVEL" val="1_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VALUE" val="80*80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x"/>
  <p:tag name="KSO_WM_UNIT_INDEX" val="1_3_1"/>
  <p:tag name="KSO_WM_UNIT_ID" val="diagram20227967_4*q_h_x*1_3_1"/>
  <p:tag name="KSO_WM_TEMPLATE_CATEGORY" val="diagram"/>
  <p:tag name="KSO_WM_TEMPLATE_INDEX" val="20227967"/>
  <p:tag name="KSO_WM_UNIT_LAYERLEVEL" val="1_1_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VALUE" val="80*80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x"/>
  <p:tag name="KSO_WM_UNIT_INDEX" val="1_5_1"/>
  <p:tag name="KSO_WM_UNIT_ID" val="diagram20227967_4*q_h_x*1_5_1"/>
  <p:tag name="KSO_WM_TEMPLATE_CATEGORY" val="diagram"/>
  <p:tag name="KSO_WM_TEMPLATE_INDEX" val="20227967"/>
  <p:tag name="KSO_WM_UNIT_LAYERLEVEL" val="1_1_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VALUE" val="80*80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x"/>
  <p:tag name="KSO_WM_UNIT_INDEX" val="1_2_1"/>
  <p:tag name="KSO_WM_UNIT_ID" val="diagram20227967_4*q_h_x*1_2_1"/>
  <p:tag name="KSO_WM_TEMPLATE_CATEGORY" val="diagram"/>
  <p:tag name="KSO_WM_TEMPLATE_INDEX" val="20227967"/>
  <p:tag name="KSO_WM_UNIT_LAYERLEVEL" val="1_1_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VALUE" val="80*80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x"/>
  <p:tag name="KSO_WM_UNIT_INDEX" val="1_4_1"/>
  <p:tag name="KSO_WM_UNIT_ID" val="diagram20227967_4*q_h_x*1_4_1"/>
  <p:tag name="KSO_WM_TEMPLATE_CATEGORY" val="diagram"/>
  <p:tag name="KSO_WM_TEMPLATE_INDEX" val="20227967"/>
  <p:tag name="KSO_WM_UNIT_LAYERLEVEL" val="1_1_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LINE_FORE_SCHEMECOLOR_INDEX_BRIGHTNESS" val="0"/>
  <p:tag name="KSO_WM_UNIT_LINE_FORE_SCHEMECOLOR_INDEX" val="7"/>
  <p:tag name="KSO_WM_UNIT_LINE_FILL_TYPE" val="2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3_1"/>
  <p:tag name="KSO_WM_UNIT_ID" val="diagram20227967_4*q_h_i*1_3_1"/>
  <p:tag name="KSO_WM_TEMPLATE_CATEGORY" val="diagram"/>
  <p:tag name="KSO_WM_TEMPLATE_INDEX" val="20227967"/>
  <p:tag name="KSO_WM_UNIT_LAYERLEVEL" val="1_1_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LINE_FORE_SCHEMECOLOR_INDEX_BRIGHTNESS" val="0"/>
  <p:tag name="KSO_WM_UNIT_LINE_FORE_SCHEMECOLOR_INDEX" val="6"/>
  <p:tag name="KSO_WM_UNIT_LINE_FILL_TYPE" val="2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2_1"/>
  <p:tag name="KSO_WM_UNIT_ID" val="diagram20227967_4*q_h_i*1_2_1"/>
  <p:tag name="KSO_WM_TEMPLATE_CATEGORY" val="diagram"/>
  <p:tag name="KSO_WM_TEMPLATE_INDEX" val="20227967"/>
  <p:tag name="KSO_WM_UNIT_LAYERLEVEL" val="1_1_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LINE_FORE_SCHEMECOLOR_INDEX_BRIGHTNESS" val="0"/>
  <p:tag name="KSO_WM_UNIT_LINE_FORE_SCHEMECOLOR_INDEX" val="5"/>
  <p:tag name="KSO_WM_UNIT_LINE_FILL_TYPE" val="2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1_1"/>
  <p:tag name="KSO_WM_UNIT_ID" val="diagram20227967_4*q_h_i*1_1_1"/>
  <p:tag name="KSO_WM_TEMPLATE_CATEGORY" val="diagram"/>
  <p:tag name="KSO_WM_TEMPLATE_INDEX" val="20227967"/>
  <p:tag name="KSO_WM_UNIT_LAYERLEVEL" val="1_1_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添加标题"/>
  <p:tag name="KSO_WM_UNIT_NOCLEAR" val="0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24336_7*a*1"/>
  <p:tag name="KSO_WM_TEMPLATE_CATEGORY" val="custom"/>
  <p:tag name="KSO_WM_TEMPLATE_INDEX" val="20224336"/>
  <p:tag name="KSO_WM_UNIT_LAYERLEVEL" val="1"/>
  <p:tag name="KSO_WM_TAG_VERSION" val="1.0"/>
  <p:tag name="KSO_WM_BEAUTIFY_FLAG" val="#wm#"/>
  <p:tag name="KSO_WM_UNIT_DEFAULT_FONT" val="54;60;2"/>
  <p:tag name="KSO_WM_UNIT_BLOCK" val="0"/>
  <p:tag name="KSO_WM_UNIT_DEC_AREA_ID" val="114c7dce51ce433c9b1f059057f70fc7"/>
  <p:tag name="KSO_WM_CHIP_GROUPID" val="620cc5482a08b0d86e4d8850"/>
  <p:tag name="KSO_WM_CHIP_XID" val="620cc5482a08b0d86e4d884f"/>
  <p:tag name="KSO_WM_CHIP_FILLAREA_FILL_RULE" val="{&quot;fill_align&quot;:&quot;cm&quot;,&quot;fill_mode&quot;:&quot;adaptive&quot;,&quot;sacle_strategy&quot;:&quot;smart&quot;}"/>
  <p:tag name="KSO_WM_ASSEMBLE_CHIP_INDEX" val="7ed280ad0d8f4ceba335330b501f8006"/>
  <p:tag name="KSO_WM_UNIT_TEXT_FILL_FORE_SCHEMECOLOR_INDEX_BRIGHTNESS" val="0"/>
  <p:tag name="KSO_WM_UNIT_TEXT_FILL_FORE_SCHEMECOLOR_INDEX" val="5"/>
  <p:tag name="KSO_WM_UNIT_TEXT_FILL_TYPE" val="1"/>
</p:tagLst>
</file>

<file path=ppt/tags/tag30.xml><?xml version="1.0" encoding="utf-8"?>
<p:tagLst xmlns:p="http://schemas.openxmlformats.org/presentationml/2006/main">
  <p:tag name="KSO_WM_UNIT_LINE_FORE_SCHEMECOLOR_INDEX_BRIGHTNESS" val="0"/>
  <p:tag name="KSO_WM_UNIT_LINE_FORE_SCHEMECOLOR_INDEX" val="9"/>
  <p:tag name="KSO_WM_UNIT_LINE_FILL_TYPE" val="2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5_1"/>
  <p:tag name="KSO_WM_UNIT_ID" val="diagram20227967_4*q_h_i*1_5_1"/>
  <p:tag name="KSO_WM_TEMPLATE_CATEGORY" val="diagram"/>
  <p:tag name="KSO_WM_TEMPLATE_INDEX" val="20227967"/>
  <p:tag name="KSO_WM_UNIT_LAYERLEVEL" val="1_1_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LINE_FORE_SCHEMECOLOR_INDEX_BRIGHTNESS" val="0"/>
  <p:tag name="KSO_WM_UNIT_LINE_FORE_SCHEMECOLOR_INDEX" val="8"/>
  <p:tag name="KSO_WM_UNIT_LINE_FILL_TYPE" val="2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4_1"/>
  <p:tag name="KSO_WM_UNIT_ID" val="diagram20227967_4*q_h_i*1_4_1"/>
  <p:tag name="KSO_WM_TEMPLATE_CATEGORY" val="diagram"/>
  <p:tag name="KSO_WM_TEMPLATE_INDEX" val="20227967"/>
  <p:tag name="KSO_WM_UNIT_LAYERLEVEL" val="1_1_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LINE_FORE_SCHEMECOLOR_INDEX_BRIGHTNESS" val="0"/>
  <p:tag name="KSO_WM_UNIT_LINE_FORE_SCHEMECOLOR_INDEX" val="8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i"/>
  <p:tag name="KSO_WM_UNIT_INDEX" val="1_2"/>
  <p:tag name="KSO_WM_UNIT_ID" val="diagram20227967_4*q_i*1_2"/>
  <p:tag name="KSO_WM_TEMPLATE_CATEGORY" val="diagram"/>
  <p:tag name="KSO_WM_TEMPLATE_INDEX" val="20227967"/>
  <p:tag name="KSO_WM_UNIT_LAYERLEVEL" val="1_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LINE_FORE_SCHEMECOLOR_INDEX_BRIGHTNESS" val="0"/>
  <p:tag name="KSO_WM_UNIT_LINE_FORE_SCHEMECOLOR_INDEX" val="9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i"/>
  <p:tag name="KSO_WM_UNIT_INDEX" val="1_3"/>
  <p:tag name="KSO_WM_UNIT_ID" val="diagram20227967_4*q_i*1_3"/>
  <p:tag name="KSO_WM_TEMPLATE_CATEGORY" val="diagram"/>
  <p:tag name="KSO_WM_TEMPLATE_INDEX" val="20227967"/>
  <p:tag name="KSO_WM_UNIT_LAYERLEVEL" val="1_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LINE_FORE_SCHEMECOLOR_INDEX_BRIGHTNESS" val="0"/>
  <p:tag name="KSO_WM_UNIT_LINE_FORE_SCHEMECOLOR_INDEX" val="6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i"/>
  <p:tag name="KSO_WM_UNIT_INDEX" val="1_4"/>
  <p:tag name="KSO_WM_UNIT_ID" val="diagram20227967_4*q_i*1_4"/>
  <p:tag name="KSO_WM_TEMPLATE_CATEGORY" val="diagram"/>
  <p:tag name="KSO_WM_TEMPLATE_INDEX" val="20227967"/>
  <p:tag name="KSO_WM_UNIT_LAYERLEVEL" val="1_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i"/>
  <p:tag name="KSO_WM_UNIT_INDEX" val="1_5"/>
  <p:tag name="KSO_WM_UNIT_ID" val="diagram20227967_4*q_i*1_5"/>
  <p:tag name="KSO_WM_TEMPLATE_CATEGORY" val="diagram"/>
  <p:tag name="KSO_WM_TEMPLATE_INDEX" val="20227967"/>
  <p:tag name="KSO_WM_UNIT_LAYERLEVEL" val="1_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LINE_FORE_SCHEMECOLOR_INDEX_BRIGHTNESS" val="0"/>
  <p:tag name="KSO_WM_UNIT_LINE_FORE_SCHEMECOLOR_INDEX" val="7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i"/>
  <p:tag name="KSO_WM_UNIT_INDEX" val="1_6"/>
  <p:tag name="KSO_WM_UNIT_ID" val="diagram20227967_4*q_i*1_6"/>
  <p:tag name="KSO_WM_TEMPLATE_CATEGORY" val="diagram"/>
  <p:tag name="KSO_WM_TEMPLATE_INDEX" val="20227967"/>
  <p:tag name="KSO_WM_UNIT_LAYERLEVEL" val="1_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TEXT_FILL_FORE_SCHEMECOLOR_INDEX_BRIGHTNESS" val="-0.25"/>
  <p:tag name="KSO_WM_UNIT_TEXT_FILL_FORE_SCHEMECOLOR_INDEX" val="7"/>
  <p:tag name="KSO_WM_UNIT_TEXT_FILL_TYPE" val="1"/>
  <p:tag name="KSO_WM_UNIT_ISCONTENTSTITLE" val="0"/>
  <p:tag name="KSO_WM_UNIT_ISNUMDGMTITLE" val="0"/>
  <p:tag name="KSO_WM_UNIT_PRESET_TEXT" val="请添加小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a"/>
  <p:tag name="KSO_WM_UNIT_INDEX" val="1_2_1"/>
  <p:tag name="KSO_WM_UNIT_ID" val="diagram20227967_3*q_h_a*1_2_1"/>
  <p:tag name="KSO_WM_TEMPLATE_CATEGORY" val="diagram"/>
  <p:tag name="KSO_WM_TEMPLATE_INDEX" val="20227967"/>
  <p:tag name="KSO_WM_UNIT_LAYERLEVEL" val="1_1_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TEXT_FILL_FORE_SCHEMECOLOR_INDEX_BRIGHTNESS" val="-0.5"/>
  <p:tag name="KSO_WM_UNIT_TEXT_FILL_FORE_SCHEMECOLOR_INDEX" val="14"/>
  <p:tag name="KSO_WM_UNIT_TEXT_FILL_TYPE" val="1"/>
  <p:tag name="KSO_WM_UNIT_SUBTYPE" val="a"/>
  <p:tag name="KSO_WM_UNIT_PRESET_TEXT" val="单击此处输入你的正文，文字是您思想的提炼，为了最终演示发布的良好效果，请尽量言简意赅的阐述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f"/>
  <p:tag name="KSO_WM_UNIT_INDEX" val="1_2_1"/>
  <p:tag name="KSO_WM_UNIT_ID" val="diagram20227967_3*q_h_f*1_2_1"/>
  <p:tag name="KSO_WM_TEMPLATE_CATEGORY" val="diagram"/>
  <p:tag name="KSO_WM_TEMPLATE_INDEX" val="20227967"/>
  <p:tag name="KSO_WM_UNIT_LAYERLEVEL" val="1_1_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TEXT_FILL_FORE_SCHEMECOLOR_INDEX_BRIGHTNESS" val="-0.25"/>
  <p:tag name="KSO_WM_UNIT_TEXT_FILL_FORE_SCHEMECOLOR_INDEX" val="5"/>
  <p:tag name="KSO_WM_UNIT_TEXT_FILL_TYPE" val="1"/>
  <p:tag name="KSO_WM_UNIT_ISCONTENTSTITLE" val="0"/>
  <p:tag name="KSO_WM_UNIT_ISNUMDGMTITLE" val="0"/>
  <p:tag name="KSO_WM_UNIT_PRESET_TEXT" val="请添加小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a"/>
  <p:tag name="KSO_WM_UNIT_INDEX" val="1_1_1"/>
  <p:tag name="KSO_WM_UNIT_ID" val="diagram20227967_3*q_h_a*1_1_1"/>
  <p:tag name="KSO_WM_TEMPLATE_CATEGORY" val="diagram"/>
  <p:tag name="KSO_WM_TEMPLATE_INDEX" val="20227967"/>
  <p:tag name="KSO_WM_UNIT_LAYERLEVEL" val="1_1_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BEAUTIFY_FLAG" val="#wm#"/>
  <p:tag name="KSO_WM_TEMPLATE_CATEGORY" val="custom"/>
  <p:tag name="KSO_WM_TEMPLATE_INDEX" val="20224336"/>
  <p:tag name="KSO_WM_SLIDE_ID" val="custom20224336_7"/>
  <p:tag name="KSO_WM_TEMPLATE_SUBCATEGORY" val="21"/>
  <p:tag name="KSO_WM_TEMPLATE_MASTER_TYPE" val="1"/>
  <p:tag name="KSO_WM_TEMPLATE_COLOR_TYPE" val="1"/>
  <p:tag name="KSO_WM_SLIDE_ITEM_CNT" val="0"/>
  <p:tag name="KSO_WM_SLIDE_INDEX" val="7"/>
  <p:tag name="KSO_WM_TAG_VERSION" val="1.0"/>
  <p:tag name="KSO_WM_SLIDE_LAYOUT" val="a_e"/>
  <p:tag name="KSO_WM_SLIDE_LAYOUT_CNT" val="1_1"/>
  <p:tag name="KSO_WM_CHIP_INFOS" val="{&quot;type&quot;:0,&quot;layout_type&quot;:&quot;1_NF_RC_7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,&quot;扁平风&quot;,&quot;手绘风&quot;,&quot;立体风&quot;,&quot;炫酷&quot;,&quot;复古风&quot;,&quot;科技风&quot;,&quot;水彩风&quot;,&quot;ios风&quot;,&quot;快闪&quot;,&quot;波普风&quot;,&quot;孟菲斯&quot;,&quot;蒸汽波&quot;,&quot;MBE&quot;,&quot;剪纸风&quot;,&quot;酸性风&quot;,&quot;像素风&quot;,&quot;涂鸦风&quot;,&quot;实景&quot;]},&quot;slide_type&quot;:[&quot;title&quot;,&quot;sectionTitle&quot;,&quot;contents&quot;,&quot;endPage&quot;],&quot;useType&quot;:[&quot;ppt&quot;]}"/>
  <p:tag name="KSO_WM_CHIP_XID" val="6193191a18adb49c6c1f3d89"/>
  <p:tag name="KSO_WM_CHIP_FILLPROP" val="[[{&quot;text_align&quot;:&quot;rm&quot;,&quot;text_direction&quot;:&quot;horizontal&quot;,&quot;support_big_font&quot;:false,&quot;picture_toward&quot;:0,&quot;picture_dockside&quot;:[],&quot;fill_id&quot;:&quot;3887597eb2d4430e8f5e1a57689f7fd3&quot;,&quot;fill_align&quot;:&quot;rm&quot;,&quot;chip_types&quot;:[&quot;diagram&quot;,&quot;header&quot;]}],[{&quot;text_align&quot;:&quot;cm&quot;,&quot;text_direction&quot;:&quot;horizontal&quot;,&quot;support_big_font&quot;:false,&quot;picture_toward&quot;:0,&quot;picture_dockside&quot;:[],&quot;fill_id&quot;:&quot;3887597eb2d4430e8f5e1a57689f7fd3&quot;,&quot;fill_align&quot;:&quot;cm&quot;,&quot;chip_types&quot;:[&quot;header&quot;]}],[{&quot;text_align&quot;:&quot;lm&quot;,&quot;text_direction&quot;:&quot;horizontal&quot;,&quot;support_big_font&quot;:false,&quot;picture_toward&quot;:0,&quot;picture_dockside&quot;:[],&quot;fill_id&quot;:&quot;3887597eb2d4430e8f5e1a57689f7fd3&quot;,&quot;fill_align&quot;:&quot;lm&quot;,&quot;chip_types&quot;:[&quot;header&quot;]}],[{&quot;text_align&quot;:&quot;lm&quot;,&quot;text_direction&quot;:&quot;horizontal&quot;,&quot;support_big_font&quot;:false,&quot;picture_toward&quot;:0,&quot;picture_dockside&quot;:[],&quot;fill_id&quot;:&quot;3887597eb2d4430e8f5e1a57689f7fd3&quot;,&quot;fill_align&quot;:&quot;lt&quot;,&quot;chip_types&quot;:[&quot;header&quot;]}],[{&quot;text_align&quot;:&quot;lm&quot;,&quot;text_direction&quot;:&quot;horizontal&quot;,&quot;support_big_font&quot;:false,&quot;picture_toward&quot;:0,&quot;picture_dockside&quot;:[],&quot;fill_id&quot;:&quot;3887597eb2d4430e8f5e1a57689f7fd3&quot;,&quot;fill_align&quot;:&quot;lb&quot;,&quot;chip_types&quot;:[&quot;header&quot;]}],[{&quot;text_align&quot;:&quot;lm&quot;,&quot;text_direction&quot;:&quot;horizontal&quot;,&quot;support_big_font&quot;:false,&quot;picture_toward&quot;:0,&quot;picture_dockside&quot;:[],&quot;fill_id&quot;:&quot;3887597eb2d4430e8f5e1a57689f7fd3&quot;,&quot;fill_align&quot;:&quot;cm&quot;,&quot;chip_types&quot;:[&quot;header&quot;]}],[{&quot;text_align&quot;:&quot;cm&quot;,&quot;text_direction&quot;:&quot;horizontal&quot;,&quot;support_big_font&quot;:false,&quot;picture_toward&quot;:0,&quot;picture_dockside&quot;:[],&quot;fill_id&quot;:&quot;3887597eb2d4430e8f5e1a57689f7fd3&quot;,&quot;fill_align&quot;:&quot;lm&quot;,&quot;chip_types&quot;:[&quot;header&quot;]}],[{&quot;text_align&quot;:&quot;cm&quot;,&quot;text_direction&quot;:&quot;horizontal&quot;,&quot;support_big_font&quot;:false,&quot;picture_toward&quot;:0,&quot;picture_dockside&quot;:[],&quot;fill_id&quot;:&quot;3887597eb2d4430e8f5e1a57689f7fd3&quot;,&quot;fill_align&quot;:&quot;lt&quot;,&quot;chip_types&quot;:[&quot;header&quot;]}],[{&quot;text_align&quot;:&quot;cm&quot;,&quot;text_direction&quot;:&quot;horizontal&quot;,&quot;support_big_font&quot;:false,&quot;picture_toward&quot;:0,&quot;picture_dockside&quot;:[],&quot;fill_id&quot;:&quot;3887597eb2d4430e8f5e1a57689f7fd3&quot;,&quot;fill_align&quot;:&quot;lb&quot;,&quot;chip_types&quot;:[&quot;header&quot;]}],[{&quot;text_align&quot;:&quot;rm&quot;,&quot;text_direction&quot;:&quot;horizontal&quot;,&quot;support_big_font&quot;:false,&quot;picture_toward&quot;:0,&quot;picture_dockside&quot;:[],&quot;fill_id&quot;:&quot;3887597eb2d4430e8f5e1a57689f7fd3&quot;,&quot;fill_align&quot;:&quot;rb&quot;,&quot;chip_types&quot;:[&quot;header&quot;]}],[{&quot;text_align&quot;:&quot;rm&quot;,&quot;text_direction&quot;:&quot;horizontal&quot;,&quot;support_big_font&quot;:false,&quot;picture_toward&quot;:0,&quot;picture_dockside&quot;:[],&quot;fill_id&quot;:&quot;3887597eb2d4430e8f5e1a57689f7fd3&quot;,&quot;fill_align&quot;:&quot;rt&quot;,&quot;chip_types&quot;:[&quot;header&quot;]}]]"/>
  <p:tag name="KSO_WM_CHIP_DECFILLPROP" val="[]"/>
  <p:tag name="KSO_WM_CHIP_GROUPID" val="6193191a18adb49c6c1f3d8b"/>
  <p:tag name="KSO_WM_SLIDE_LAYOUT_INFO" val="{&quot;id&quot;:&quot;2022-09-13T11:53:25&quot;,&quot;margin&quot;:{&quot;bottom&quot;:5.7733297348022461,&quot;left&quot;:9.6164531707763672,&quot;right&quot;:1.1486663818359375,&quot;top&quot;:5.7733221054077148},&quot;type&quot;:0}"/>
  <p:tag name="KSO_WM_SLIDE_BK_DARK_LIGHT" val="2"/>
  <p:tag name="KSO_WM_SLIDE_BACKGROUND_TYPE" val="general"/>
  <p:tag name="KSO_WM_SLIDE_SUPPORT_FEATURE_TYPE" val="0"/>
  <p:tag name="KSO_WM_SLIDE_TYPE" val="sectionTitle"/>
  <p:tag name="KSO_WM_CHIP_COLORING" val="1"/>
  <p:tag name="KSO_WM_SLIDE_SUBTYPE" val="pureTxt"/>
  <p:tag name="KSO_WM_TEMPLATE_ASSEMBLE_XID" val="62e9eff7295c1bf6da690df3"/>
  <p:tag name="KSO_WM_TEMPLATE_ASSEMBLE_GROUPID" val="62de4dd4c23dfd8dd4a1be7b"/>
</p:tagLst>
</file>

<file path=ppt/tags/tag40.xml><?xml version="1.0" encoding="utf-8"?>
<p:tagLst xmlns:p="http://schemas.openxmlformats.org/presentationml/2006/main">
  <p:tag name="KSO_WM_UNIT_TEXT_FILL_FORE_SCHEMECOLOR_INDEX_BRIGHTNESS" val="-0.5"/>
  <p:tag name="KSO_WM_UNIT_TEXT_FILL_FORE_SCHEMECOLOR_INDEX" val="14"/>
  <p:tag name="KSO_WM_UNIT_TEXT_FILL_TYPE" val="1"/>
  <p:tag name="KSO_WM_UNIT_SUBTYPE" val="a"/>
  <p:tag name="KSO_WM_UNIT_PRESET_TEXT" val="单击此处输入你的正文，文字是您思想的提炼，为了最终演示发布的良好效果，请尽量言简意赅的阐述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f"/>
  <p:tag name="KSO_WM_UNIT_INDEX" val="1_1_1"/>
  <p:tag name="KSO_WM_UNIT_ID" val="diagram20227967_3*q_h_f*1_1_1"/>
  <p:tag name="KSO_WM_TEMPLATE_CATEGORY" val="diagram"/>
  <p:tag name="KSO_WM_TEMPLATE_INDEX" val="20227967"/>
  <p:tag name="KSO_WM_UNIT_LAYERLEVEL" val="1_1_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TEXT_FILL_FORE_SCHEMECOLOR_INDEX_BRIGHTNESS" val="-0.25"/>
  <p:tag name="KSO_WM_UNIT_TEXT_FILL_FORE_SCHEMECOLOR_INDEX" val="8"/>
  <p:tag name="KSO_WM_UNIT_TEXT_FILL_TYPE" val="1"/>
  <p:tag name="KSO_WM_UNIT_ISCONTENTSTITLE" val="0"/>
  <p:tag name="KSO_WM_UNIT_ISNUMDGMTITLE" val="0"/>
  <p:tag name="KSO_WM_UNIT_PRESET_TEXT" val="请添加小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a"/>
  <p:tag name="KSO_WM_UNIT_INDEX" val="1_3_1"/>
  <p:tag name="KSO_WM_UNIT_ID" val="diagram20227967_3*q_h_a*1_3_1"/>
  <p:tag name="KSO_WM_TEMPLATE_CATEGORY" val="diagram"/>
  <p:tag name="KSO_WM_TEMPLATE_INDEX" val="20227967"/>
  <p:tag name="KSO_WM_UNIT_LAYERLEVEL" val="1_1_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TEXT_FILL_FORE_SCHEMECOLOR_INDEX_BRIGHTNESS" val="-0.5"/>
  <p:tag name="KSO_WM_UNIT_TEXT_FILL_FORE_SCHEMECOLOR_INDEX" val="14"/>
  <p:tag name="KSO_WM_UNIT_TEXT_FILL_TYPE" val="1"/>
  <p:tag name="KSO_WM_UNIT_SUBTYPE" val="a"/>
  <p:tag name="KSO_WM_UNIT_PRESET_TEXT" val="单击此处输入你的正文，文字是您思想的提炼，为了最终演示发布的良好效果，请尽量言简意赅的阐述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f"/>
  <p:tag name="KSO_WM_UNIT_INDEX" val="1_3_1"/>
  <p:tag name="KSO_WM_UNIT_ID" val="diagram20227967_3*q_h_f*1_3_1"/>
  <p:tag name="KSO_WM_TEMPLATE_CATEGORY" val="diagram"/>
  <p:tag name="KSO_WM_TEMPLATE_INDEX" val="20227967"/>
  <p:tag name="KSO_WM_UNIT_LAYERLEVEL" val="1_1_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TEXT_FILL_FORE_SCHEMECOLOR_INDEX_BRIGHTNESS" val="-0.25"/>
  <p:tag name="KSO_WM_UNIT_TEXT_FILL_FORE_SCHEMECOLOR_INDEX" val="9"/>
  <p:tag name="KSO_WM_UNIT_TEXT_FILL_TYPE" val="1"/>
  <p:tag name="KSO_WM_UNIT_ISCONTENTSTITLE" val="0"/>
  <p:tag name="KSO_WM_UNIT_ISNUMDGMTITLE" val="0"/>
  <p:tag name="KSO_WM_UNIT_PRESET_TEXT" val="请添加小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a"/>
  <p:tag name="KSO_WM_UNIT_INDEX" val="1_4_1"/>
  <p:tag name="KSO_WM_UNIT_ID" val="diagram20227967_3*q_h_a*1_4_1"/>
  <p:tag name="KSO_WM_TEMPLATE_CATEGORY" val="diagram"/>
  <p:tag name="KSO_WM_TEMPLATE_INDEX" val="20227967"/>
  <p:tag name="KSO_WM_UNIT_LAYERLEVEL" val="1_1_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TEXT_FILL_FORE_SCHEMECOLOR_INDEX_BRIGHTNESS" val="-0.5"/>
  <p:tag name="KSO_WM_UNIT_TEXT_FILL_FORE_SCHEMECOLOR_INDEX" val="14"/>
  <p:tag name="KSO_WM_UNIT_TEXT_FILL_TYPE" val="1"/>
  <p:tag name="KSO_WM_UNIT_SUBTYPE" val="a"/>
  <p:tag name="KSO_WM_UNIT_PRESET_TEXT" val="单击此处输入你的正文，文字是您思想的提炼，为了最终演示发布的良好效果，请尽量言简意赅的阐述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f"/>
  <p:tag name="KSO_WM_UNIT_INDEX" val="1_4_1"/>
  <p:tag name="KSO_WM_UNIT_ID" val="diagram20227967_3*q_h_f*1_4_1"/>
  <p:tag name="KSO_WM_TEMPLATE_CATEGORY" val="diagram"/>
  <p:tag name="KSO_WM_TEMPLATE_INDEX" val="20227967"/>
  <p:tag name="KSO_WM_UNIT_LAYERLEVEL" val="1_1_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LINE_FORE_SCHEMECOLOR_INDEX_BRIGHTNESS" val="0"/>
  <p:tag name="KSO_WM_UNIT_LINE_FORE_SCHEMECOLOR_INDEX" val="7"/>
  <p:tag name="KSO_WM_UNIT_LINE_FILL_TYPE" val="2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2_1"/>
  <p:tag name="KSO_WM_UNIT_ID" val="diagram20227967_3*q_h_i*1_2_1"/>
  <p:tag name="KSO_WM_TEMPLATE_CATEGORY" val="diagram"/>
  <p:tag name="KSO_WM_TEMPLATE_INDEX" val="20227967"/>
  <p:tag name="KSO_WM_UNIT_LAYERLEVEL" val="1_1_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LINE_FORE_SCHEMECOLOR_INDEX_BRIGHTNESS" val="0"/>
  <p:tag name="KSO_WM_UNIT_LINE_FORE_SCHEMECOLOR_INDEX" val="5"/>
  <p:tag name="KSO_WM_UNIT_LINE_FILL_TYPE" val="2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1_1"/>
  <p:tag name="KSO_WM_UNIT_ID" val="diagram20227967_3*q_h_i*1_1_1"/>
  <p:tag name="KSO_WM_TEMPLATE_CATEGORY" val="diagram"/>
  <p:tag name="KSO_WM_TEMPLATE_INDEX" val="20227967"/>
  <p:tag name="KSO_WM_UNIT_LAYERLEVEL" val="1_1_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LINE_FORE_SCHEMECOLOR_INDEX_BRIGHTNESS" val="0"/>
  <p:tag name="KSO_WM_UNIT_LINE_FORE_SCHEMECOLOR_INDEX" val="9"/>
  <p:tag name="KSO_WM_UNIT_LINE_FILL_TYPE" val="2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4_1"/>
  <p:tag name="KSO_WM_UNIT_ID" val="diagram20227967_3*q_h_i*1_4_1"/>
  <p:tag name="KSO_WM_TEMPLATE_CATEGORY" val="diagram"/>
  <p:tag name="KSO_WM_TEMPLATE_INDEX" val="20227967"/>
  <p:tag name="KSO_WM_UNIT_LAYERLEVEL" val="1_1_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LINE_FORE_SCHEMECOLOR_INDEX_BRIGHTNESS" val="0"/>
  <p:tag name="KSO_WM_UNIT_LINE_FORE_SCHEMECOLOR_INDEX" val="8"/>
  <p:tag name="KSO_WM_UNIT_LINE_FILL_TYPE" val="2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3_1"/>
  <p:tag name="KSO_WM_UNIT_ID" val="diagram20227967_3*q_h_i*1_3_1"/>
  <p:tag name="KSO_WM_TEMPLATE_CATEGORY" val="diagram"/>
  <p:tag name="KSO_WM_TEMPLATE_INDEX" val="20227967"/>
  <p:tag name="KSO_WM_UNIT_LAYERLEVEL" val="1_1_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FILL_FORE_SCHEMECOLOR_INDEX_BRIGHTNESS" val="0"/>
  <p:tag name="KSO_WM_UNIT_FILL_FORE_SCHEMECOLOR_INDEX" val="16"/>
  <p:tag name="KSO_WM_UNIT_FILL_TYPE" val="1"/>
  <p:tag name="KSO_WM_UNIT_SHADOW_SCHEMECOLOR_INDEX_BRIGHTNESS" val="-0.35"/>
  <p:tag name="KSO_WM_UNIT_SHADOW_SCHEMECOLOR_INDEX" val="14"/>
  <p:tag name="KSO_WM_UNIT_TEXT_FILL_FORE_SCHEMECOLOR_INDEX_BRIGHTNESS" val="0"/>
  <p:tag name="KSO_WM_UNIT_TEXT_FILL_FORE_SCHEMECOLOR_INDEX" val="2"/>
  <p:tag name="KSO_WM_UNIT_TEXT_FILL_TYPE" val="1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i"/>
  <p:tag name="KSO_WM_UNIT_INDEX" val="1_1"/>
  <p:tag name="KSO_WM_UNIT_ID" val="diagram20227967_3*q_i*1_1"/>
  <p:tag name="KSO_WM_TEMPLATE_CATEGORY" val="diagram"/>
  <p:tag name="KSO_WM_TEMPLATE_INDEX" val="20227967"/>
  <p:tag name="KSO_WM_UNIT_LAYERLEVEL" val="1_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FILL_FORE_SCHEMECOLOR_INDEX_BRIGHTNESS" val="0"/>
  <p:tag name="KSO_WM_UNIT_FILL_FORE_SCHEMECOLOR_INDEX" val="16"/>
  <p:tag name="KSO_WM_UNIT_FILL_TYPE" val="1"/>
  <p:tag name="KSO_WM_UNIT_SHADOW_SCHEMECOLOR_INDEX_BRIGHTNESS" val="-0.35"/>
  <p:tag name="KSO_WM_UNIT_SHADOW_SCHEMECOLOR_INDEX" val="14"/>
  <p:tag name="KSO_WM_UNIT_TEXT_FILL_FORE_SCHEMECOLOR_INDEX_BRIGHTNESS" val="0"/>
  <p:tag name="KSO_WM_UNIT_TEXT_FILL_FORE_SCHEMECOLOR_INDEX" val="2"/>
  <p:tag name="KSO_WM_UNIT_TEXT_FILL_TYPE" val="1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i"/>
  <p:tag name="KSO_WM_UNIT_INDEX" val="1_1"/>
  <p:tag name="KSO_WM_UNIT_ID" val="diagram20227967_4*q_i*1_1"/>
  <p:tag name="KSO_WM_TEMPLATE_CATEGORY" val="diagram"/>
  <p:tag name="KSO_WM_TEMPLATE_INDEX" val="20227967"/>
  <p:tag name="KSO_WM_UNIT_LAYERLEVEL" val="1_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  <p:tag name="KSO_WM_UNIT_SHADOW_SCHEMECOLOR_INDEX_BRIGHTNESS" val="-0.35"/>
  <p:tag name="KSO_WM_UNIT_SHADOW_SCHEMECOLOR_INDEX" val="14"/>
  <p:tag name="KSO_WM_UNIT_TEXT_FILL_FORE_SCHEMECOLOR_INDEX_BRIGHTNESS" val="0"/>
  <p:tag name="KSO_WM_UNIT_TEXT_FILL_FORE_SCHEMECOLOR_INDEX" val="2"/>
  <p:tag name="KSO_WM_UNIT_TEXT_FILL_TYPE" val="1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1_2"/>
  <p:tag name="KSO_WM_UNIT_ID" val="diagram20227967_3*q_h_i*1_1_2"/>
  <p:tag name="KSO_WM_TEMPLATE_CATEGORY" val="diagram"/>
  <p:tag name="KSO_WM_TEMPLATE_INDEX" val="20227967"/>
  <p:tag name="KSO_WM_UNIT_LAYERLEVEL" val="1_1_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FILL_FORE_SCHEMECOLOR_INDEX_BRIGHTNESS" val="0"/>
  <p:tag name="KSO_WM_UNIT_FILL_FORE_SCHEMECOLOR_INDEX" val="9"/>
  <p:tag name="KSO_WM_UNIT_FILL_TYPE" val="1"/>
  <p:tag name="KSO_WM_UNIT_SHADOW_SCHEMECOLOR_INDEX_BRIGHTNESS" val="-0.35"/>
  <p:tag name="KSO_WM_UNIT_SHADOW_SCHEMECOLOR_INDEX" val="14"/>
  <p:tag name="KSO_WM_UNIT_TEXT_FILL_FORE_SCHEMECOLOR_INDEX_BRIGHTNESS" val="0"/>
  <p:tag name="KSO_WM_UNIT_TEXT_FILL_FORE_SCHEMECOLOR_INDEX" val="2"/>
  <p:tag name="KSO_WM_UNIT_TEXT_FILL_TYPE" val="1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4_2"/>
  <p:tag name="KSO_WM_UNIT_ID" val="diagram20227967_3*q_h_i*1_4_2"/>
  <p:tag name="KSO_WM_TEMPLATE_CATEGORY" val="diagram"/>
  <p:tag name="KSO_WM_TEMPLATE_INDEX" val="20227967"/>
  <p:tag name="KSO_WM_UNIT_LAYERLEVEL" val="1_1_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FILL_FORE_SCHEMECOLOR_INDEX_BRIGHTNESS" val="0"/>
  <p:tag name="KSO_WM_UNIT_FILL_FORE_SCHEMECOLOR_INDEX" val="7"/>
  <p:tag name="KSO_WM_UNIT_FILL_TYPE" val="1"/>
  <p:tag name="KSO_WM_UNIT_SHADOW_SCHEMECOLOR_INDEX_BRIGHTNESS" val="-0.35"/>
  <p:tag name="KSO_WM_UNIT_SHADOW_SCHEMECOLOR_INDEX" val="14"/>
  <p:tag name="KSO_WM_UNIT_TEXT_FILL_FORE_SCHEMECOLOR_INDEX_BRIGHTNESS" val="0"/>
  <p:tag name="KSO_WM_UNIT_TEXT_FILL_FORE_SCHEMECOLOR_INDEX" val="2"/>
  <p:tag name="KSO_WM_UNIT_TEXT_FILL_TYPE" val="1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2_2"/>
  <p:tag name="KSO_WM_UNIT_ID" val="diagram20227967_3*q_h_i*1_2_2"/>
  <p:tag name="KSO_WM_TEMPLATE_CATEGORY" val="diagram"/>
  <p:tag name="KSO_WM_TEMPLATE_INDEX" val="20227967"/>
  <p:tag name="KSO_WM_UNIT_LAYERLEVEL" val="1_1_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FILL_FORE_SCHEMECOLOR_INDEX_BRIGHTNESS" val="0"/>
  <p:tag name="KSO_WM_UNIT_FILL_FORE_SCHEMECOLOR_INDEX" val="8"/>
  <p:tag name="KSO_WM_UNIT_FILL_TYPE" val="1"/>
  <p:tag name="KSO_WM_UNIT_SHADOW_SCHEMECOLOR_INDEX_BRIGHTNESS" val="-0.35"/>
  <p:tag name="KSO_WM_UNIT_SHADOW_SCHEMECOLOR_INDEX" val="14"/>
  <p:tag name="KSO_WM_UNIT_TEXT_FILL_FORE_SCHEMECOLOR_INDEX_BRIGHTNESS" val="0"/>
  <p:tag name="KSO_WM_UNIT_TEXT_FILL_FORE_SCHEMECOLOR_INDEX" val="2"/>
  <p:tag name="KSO_WM_UNIT_TEXT_FILL_TYPE" val="1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3_2"/>
  <p:tag name="KSO_WM_UNIT_ID" val="diagram20227967_3*q_h_i*1_3_2"/>
  <p:tag name="KSO_WM_TEMPLATE_CATEGORY" val="diagram"/>
  <p:tag name="KSO_WM_TEMPLATE_INDEX" val="20227967"/>
  <p:tag name="KSO_WM_UNIT_LAYERLEVEL" val="1_1_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VALUE" val="80*80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x"/>
  <p:tag name="KSO_WM_UNIT_INDEX" val="1_1_1"/>
  <p:tag name="KSO_WM_UNIT_ID" val="diagram20227967_3*q_h_x*1_1_1"/>
  <p:tag name="KSO_WM_TEMPLATE_CATEGORY" val="diagram"/>
  <p:tag name="KSO_WM_TEMPLATE_INDEX" val="20227967"/>
  <p:tag name="KSO_WM_UNIT_LAYERLEVEL" val="1_1_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VALUE" val="476*476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x"/>
  <p:tag name="KSO_WM_UNIT_INDEX" val="1_1"/>
  <p:tag name="KSO_WM_UNIT_ID" val="diagram20227967_3*q_x*1_1"/>
  <p:tag name="KSO_WM_TEMPLATE_CATEGORY" val="diagram"/>
  <p:tag name="KSO_WM_TEMPLATE_INDEX" val="20227967"/>
  <p:tag name="KSO_WM_UNIT_LAYERLEVEL" val="1_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VALUE" val="80*80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x"/>
  <p:tag name="KSO_WM_UNIT_INDEX" val="1_2_1"/>
  <p:tag name="KSO_WM_UNIT_ID" val="diagram20227967_3*q_h_x*1_2_1"/>
  <p:tag name="KSO_WM_TEMPLATE_CATEGORY" val="diagram"/>
  <p:tag name="KSO_WM_TEMPLATE_INDEX" val="20227967"/>
  <p:tag name="KSO_WM_UNIT_LAYERLEVEL" val="1_1_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VALUE" val="80*80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x"/>
  <p:tag name="KSO_WM_UNIT_INDEX" val="1_4_1"/>
  <p:tag name="KSO_WM_UNIT_ID" val="diagram20227967_3*q_h_x*1_4_1"/>
  <p:tag name="KSO_WM_TEMPLATE_CATEGORY" val="diagram"/>
  <p:tag name="KSO_WM_TEMPLATE_INDEX" val="20227967"/>
  <p:tag name="KSO_WM_UNIT_LAYERLEVEL" val="1_1_1"/>
  <p:tag name="KSO_WM_TAG_VERSION" val="1.0"/>
  <p:tag name="KSO_WM_BEAUTIFY_FLAG" val="#wm#"/>
</p:tagLst>
</file>

<file path=ppt/tags/tag58.xml><?xml version="1.0" encoding="utf-8"?>
<p:tagLst xmlns:p="http://schemas.openxmlformats.org/presentationml/2006/main">
  <p:tag name="KSO_WM_UNIT_LINE_FORE_SCHEMECOLOR_INDEX_BRIGHTNESS" val="0"/>
  <p:tag name="KSO_WM_UNIT_LINE_FORE_SCHEMECOLOR_INDEX" val="8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i"/>
  <p:tag name="KSO_WM_UNIT_INDEX" val="1_2"/>
  <p:tag name="KSO_WM_UNIT_ID" val="diagram20227967_3*q_i*1_2"/>
  <p:tag name="KSO_WM_TEMPLATE_CATEGORY" val="diagram"/>
  <p:tag name="KSO_WM_TEMPLATE_INDEX" val="20227967"/>
  <p:tag name="KSO_WM_UNIT_LAYERLEVEL" val="1_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LINE_FORE_SCHEMECOLOR_INDEX_BRIGHTNESS" val="0"/>
  <p:tag name="KSO_WM_UNIT_LINE_FORE_SCHEMECOLOR_INDEX" val="9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i"/>
  <p:tag name="KSO_WM_UNIT_INDEX" val="1_3"/>
  <p:tag name="KSO_WM_UNIT_ID" val="diagram20227967_3*q_i*1_3"/>
  <p:tag name="KSO_WM_TEMPLATE_CATEGORY" val="diagram"/>
  <p:tag name="KSO_WM_TEMPLATE_INDEX" val="20227967"/>
  <p:tag name="KSO_WM_UNIT_LAYERLEVEL" val="1_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  <p:tag name="KSO_WM_UNIT_SHADOW_SCHEMECOLOR_INDEX_BRIGHTNESS" val="-0.35"/>
  <p:tag name="KSO_WM_UNIT_SHADOW_SCHEMECOLOR_INDEX" val="14"/>
  <p:tag name="KSO_WM_UNIT_TEXT_FILL_FORE_SCHEMECOLOR_INDEX_BRIGHTNESS" val="0"/>
  <p:tag name="KSO_WM_UNIT_TEXT_FILL_FORE_SCHEMECOLOR_INDEX" val="2"/>
  <p:tag name="KSO_WM_UNIT_TEXT_FILL_TYPE" val="1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1_2"/>
  <p:tag name="KSO_WM_UNIT_ID" val="diagram20227967_4*q_h_i*1_1_2"/>
  <p:tag name="KSO_WM_TEMPLATE_CATEGORY" val="diagram"/>
  <p:tag name="KSO_WM_TEMPLATE_INDEX" val="20227967"/>
  <p:tag name="KSO_WM_UNIT_LAYERLEVEL" val="1_1_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LINE_FORE_SCHEMECOLOR_INDEX_BRIGHTNESS" val="0"/>
  <p:tag name="KSO_WM_UNIT_LINE_FORE_SCHEMECOLOR_INDEX" val="6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i"/>
  <p:tag name="KSO_WM_UNIT_INDEX" val="1_4"/>
  <p:tag name="KSO_WM_UNIT_ID" val="diagram20227967_3*q_i*1_4"/>
  <p:tag name="KSO_WM_TEMPLATE_CATEGORY" val="diagram"/>
  <p:tag name="KSO_WM_TEMPLATE_INDEX" val="20227967"/>
  <p:tag name="KSO_WM_UNIT_LAYERLEVEL" val="1_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LINE_FORE_SCHEMECOLOR_INDEX_BRIGHTNESS" val="0"/>
  <p:tag name="KSO_WM_UNIT_LINE_FORE_SCHEMECOLOR_INDEX" val="7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i"/>
  <p:tag name="KSO_WM_UNIT_INDEX" val="1_5"/>
  <p:tag name="KSO_WM_UNIT_ID" val="diagram20227967_3*q_i*1_5"/>
  <p:tag name="KSO_WM_TEMPLATE_CATEGORY" val="diagram"/>
  <p:tag name="KSO_WM_TEMPLATE_INDEX" val="20227967"/>
  <p:tag name="KSO_WM_UNIT_LAYERLEVEL" val="1_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UNIT_VALUE" val="80*80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x"/>
  <p:tag name="KSO_WM_UNIT_INDEX" val="1_3_1"/>
  <p:tag name="KSO_WM_UNIT_ID" val="diagram20227967_3*q_h_x*1_3_1"/>
  <p:tag name="KSO_WM_TEMPLATE_CATEGORY" val="diagram"/>
  <p:tag name="KSO_WM_TEMPLATE_INDEX" val="20227967"/>
  <p:tag name="KSO_WM_UNIT_LAYERLEVEL" val="1_1_1"/>
  <p:tag name="KSO_WM_TAG_VERSION" val="1.0"/>
  <p:tag name="KSO_WM_BEAUTIFY_FLAG" val="#wm#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1"/>
  <p:tag name="KSO_WM_UNIT_ID" val="diagram20228041_3*l_h_i*1_3_1"/>
  <p:tag name="KSO_WM_TEMPLATE_CATEGORY" val="diagram"/>
  <p:tag name="KSO_WM_TEMPLATE_INDEX" val="20228041"/>
  <p:tag name="KSO_WM_UNIT_LAYERLEVEL" val="1_1_1"/>
  <p:tag name="KSO_WM_TAG_VERSION" val="1.0"/>
  <p:tag name="KSO_WM_BEAUTIFY_FLAG" val="#wm#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20228041_3*l_h_i*1_1_1"/>
  <p:tag name="KSO_WM_TEMPLATE_CATEGORY" val="diagram"/>
  <p:tag name="KSO_WM_TEMPLATE_INDEX" val="20228041"/>
  <p:tag name="KSO_WM_UNIT_LAYERLEVEL" val="1_1_1"/>
  <p:tag name="KSO_WM_TAG_VERSION" val="1.0"/>
  <p:tag name="KSO_WM_BEAUTIFY_FLAG" val="#wm#"/>
</p:tagLst>
</file>

<file path=ppt/tags/tag65.xml><?xml version="1.0" encoding="utf-8"?>
<p:tagLst xmlns:p="http://schemas.openxmlformats.org/presentationml/2006/main">
  <p:tag name="KSO_WM_UNIT_FILL_FORE_SCHEMECOLOR_INDEX_BRIGHTNESS" val="0"/>
  <p:tag name="KSO_WM_UNIT_FILL_FORE_SCHEMECOLOR_INDEX" val="14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2"/>
  <p:tag name="KSO_WM_UNIT_ID" val="diagram20228041_3*l_h_i*1_3_2"/>
  <p:tag name="KSO_WM_TEMPLATE_CATEGORY" val="diagram"/>
  <p:tag name="KSO_WM_TEMPLATE_INDEX" val="20228041"/>
  <p:tag name="KSO_WM_UNIT_LAYERLEVEL" val="1_1_1"/>
  <p:tag name="KSO_WM_TAG_VERSION" val="1.0"/>
  <p:tag name="KSO_WM_BEAUTIFY_FLAG" val="#wm#"/>
</p:tagLst>
</file>

<file path=ppt/tags/tag66.xml><?xml version="1.0" encoding="utf-8"?>
<p:tagLst xmlns:p="http://schemas.openxmlformats.org/presentationml/2006/main">
  <p:tag name="KSO_WM_UNIT_FILL_FORE_SCHEMECOLOR_INDEX_BRIGHTNESS" val="0"/>
  <p:tag name="KSO_WM_UNIT_FILL_FORE_SCHEMECOLOR_INDEX" val="7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3"/>
  <p:tag name="KSO_WM_UNIT_ID" val="diagram20228041_3*l_h_i*1_3_3"/>
  <p:tag name="KSO_WM_TEMPLATE_CATEGORY" val="diagram"/>
  <p:tag name="KSO_WM_TEMPLATE_INDEX" val="20228041"/>
  <p:tag name="KSO_WM_UNIT_LAYERLEVEL" val="1_1_1"/>
  <p:tag name="KSO_WM_TAG_VERSION" val="1.0"/>
  <p:tag name="KSO_WM_BEAUTIFY_FLAG" val="#wm#"/>
</p:tagLst>
</file>

<file path=ppt/tags/tag67.xml><?xml version="1.0" encoding="utf-8"?>
<p:tagLst xmlns:p="http://schemas.openxmlformats.org/presentationml/2006/main">
  <p:tag name="KSO_WM_UNIT_FILL_FORE_SCHEMECOLOR_INDEX_BRIGHTNESS" val="0"/>
  <p:tag name="KSO_WM_UNIT_FILL_FORE_SCHEMECOLOR_INDEX" val="14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4"/>
  <p:tag name="KSO_WM_UNIT_ID" val="diagram20228041_3*l_h_i*1_3_4"/>
  <p:tag name="KSO_WM_TEMPLATE_CATEGORY" val="diagram"/>
  <p:tag name="KSO_WM_TEMPLATE_INDEX" val="20228041"/>
  <p:tag name="KSO_WM_UNIT_LAYERLEVEL" val="1_1_1"/>
  <p:tag name="KSO_WM_TAG_VERSION" val="1.0"/>
  <p:tag name="KSO_WM_BEAUTIFY_FLAG" val="#wm#"/>
</p:tagLst>
</file>

<file path=ppt/tags/tag6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  <p:tag name="KSO_WM_UNIT_ISCONTENTSTITLE" val="0"/>
  <p:tag name="KSO_WM_UNIT_ISNUMDGMTITLE" val="0"/>
  <p:tag name="KSO_WM_UNIT_PRESET_TEXT" val="添加小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3_1"/>
  <p:tag name="KSO_WM_UNIT_ID" val="diagram20228041_3*l_h_a*1_3_1"/>
  <p:tag name="KSO_WM_TEMPLATE_CATEGORY" val="diagram"/>
  <p:tag name="KSO_WM_TEMPLATE_INDEX" val="20228041"/>
  <p:tag name="KSO_WM_UNIT_LAYERLEVEL" val="1_1_1"/>
  <p:tag name="KSO_WM_TAG_VERSION" val="1.0"/>
  <p:tag name="KSO_WM_BEAUTIFY_FLAG" val="#wm#"/>
</p:tagLst>
</file>

<file path=ppt/tags/tag69.xml><?xml version="1.0" encoding="utf-8"?>
<p:tagLst xmlns:p="http://schemas.openxmlformats.org/presentationml/2006/main">
  <p:tag name="KSO_WM_UNIT_TEXT_FILL_FORE_SCHEMECOLOR_INDEX_BRIGHTNESS" val="0.5"/>
  <p:tag name="KSO_WM_UNIT_TEXT_FILL_FORE_SCHEMECOLOR_INDEX" val="13"/>
  <p:tag name="KSO_WM_UNIT_TEXT_FILL_TYPE" val="1"/>
  <p:tag name="KSO_WM_UNIT_SUBTYPE" val="a"/>
  <p:tag name="KSO_WM_UNIT_PRESET_TEXT" val="单击此处输入你的正文，文字是您思想的提炼，为了最终演示发布的良好效果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1"/>
  <p:tag name="KSO_WM_UNIT_ID" val="diagram20228041_3*l_h_f*1_3_1"/>
  <p:tag name="KSO_WM_TEMPLATE_CATEGORY" val="diagram"/>
  <p:tag name="KSO_WM_TEMPLATE_INDEX" val="20228041"/>
  <p:tag name="KSO_WM_UNIT_LAYERLEVEL" val="1_1_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UNIT_FILL_FORE_SCHEMECOLOR_INDEX_BRIGHTNESS" val="0"/>
  <p:tag name="KSO_WM_UNIT_FILL_FORE_SCHEMECOLOR_INDEX" val="6"/>
  <p:tag name="KSO_WM_UNIT_FILL_TYPE" val="1"/>
  <p:tag name="KSO_WM_UNIT_SHADOW_SCHEMECOLOR_INDEX_BRIGHTNESS" val="-0.35"/>
  <p:tag name="KSO_WM_UNIT_SHADOW_SCHEMECOLOR_INDEX" val="14"/>
  <p:tag name="KSO_WM_UNIT_TEXT_FILL_FORE_SCHEMECOLOR_INDEX_BRIGHTNESS" val="0"/>
  <p:tag name="KSO_WM_UNIT_TEXT_FILL_FORE_SCHEMECOLOR_INDEX" val="2"/>
  <p:tag name="KSO_WM_UNIT_TEXT_FILL_TYPE" val="1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2_2"/>
  <p:tag name="KSO_WM_UNIT_ID" val="diagram20227967_4*q_h_i*1_2_2"/>
  <p:tag name="KSO_WM_TEMPLATE_CATEGORY" val="diagram"/>
  <p:tag name="KSO_WM_TEMPLATE_INDEX" val="20227967"/>
  <p:tag name="KSO_WM_UNIT_LAYERLEVEL" val="1_1_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UNIT_FILL_FORE_SCHEMECOLOR_INDEX_BRIGHTNESS" val="0"/>
  <p:tag name="KSO_WM_UNIT_FILL_FORE_SCHEMECOLOR_INDEX" val="14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diagram20228041_3*l_h_i*1_1_2"/>
  <p:tag name="KSO_WM_TEMPLATE_CATEGORY" val="diagram"/>
  <p:tag name="KSO_WM_TEMPLATE_INDEX" val="20228041"/>
  <p:tag name="KSO_WM_UNIT_LAYERLEVEL" val="1_1_1"/>
  <p:tag name="KSO_WM_TAG_VERSION" val="1.0"/>
  <p:tag name="KSO_WM_BEAUTIFY_FLAG" val="#wm#"/>
</p:tagLst>
</file>

<file path=ppt/tags/tag71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3"/>
  <p:tag name="KSO_WM_UNIT_ID" val="diagram20228041_3*l_h_i*1_1_3"/>
  <p:tag name="KSO_WM_TEMPLATE_CATEGORY" val="diagram"/>
  <p:tag name="KSO_WM_TEMPLATE_INDEX" val="20228041"/>
  <p:tag name="KSO_WM_UNIT_LAYERLEVEL" val="1_1_1"/>
  <p:tag name="KSO_WM_TAG_VERSION" val="1.0"/>
  <p:tag name="KSO_WM_BEAUTIFY_FLAG" val="#wm#"/>
</p:tagLst>
</file>

<file path=ppt/tags/tag72.xml><?xml version="1.0" encoding="utf-8"?>
<p:tagLst xmlns:p="http://schemas.openxmlformats.org/presentationml/2006/main">
  <p:tag name="KSO_WM_UNIT_FILL_FORE_SCHEMECOLOR_INDEX_BRIGHTNESS" val="0"/>
  <p:tag name="KSO_WM_UNIT_FILL_FORE_SCHEMECOLOR_INDEX" val="14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4"/>
  <p:tag name="KSO_WM_UNIT_ID" val="diagram20228041_3*l_h_i*1_1_4"/>
  <p:tag name="KSO_WM_TEMPLATE_CATEGORY" val="diagram"/>
  <p:tag name="KSO_WM_TEMPLATE_INDEX" val="20228041"/>
  <p:tag name="KSO_WM_UNIT_LAYERLEVEL" val="1_1_1"/>
  <p:tag name="KSO_WM_TAG_VERSION" val="1.0"/>
  <p:tag name="KSO_WM_BEAUTIFY_FLAG" val="#wm#"/>
</p:tagLst>
</file>

<file path=ppt/tags/tag73.xml><?xml version="1.0" encoding="utf-8"?>
<p:tagLst xmlns:p="http://schemas.openxmlformats.org/presentationml/2006/main">
  <p:tag name="KSO_WM_UNIT_TEXT_FILL_FORE_SCHEMECOLOR_INDEX_BRIGHTNESS" val="0.5"/>
  <p:tag name="KSO_WM_UNIT_TEXT_FILL_FORE_SCHEMECOLOR_INDEX" val="13"/>
  <p:tag name="KSO_WM_UNIT_TEXT_FILL_TYPE" val="1"/>
  <p:tag name="KSO_WM_UNIT_SUBTYPE" val="a"/>
  <p:tag name="KSO_WM_UNIT_PRESET_TEXT" val="单击此处输入你的正文，文字是您思想的提炼，为了最终演示发布的良好效果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28041_3*l_h_f*1_1_1"/>
  <p:tag name="KSO_WM_TEMPLATE_CATEGORY" val="diagram"/>
  <p:tag name="KSO_WM_TEMPLATE_INDEX" val="20228041"/>
  <p:tag name="KSO_WM_UNIT_LAYERLEVEL" val="1_1_1"/>
  <p:tag name="KSO_WM_TAG_VERSION" val="1.0"/>
  <p:tag name="KSO_WM_BEAUTIFY_FLAG" val="#wm#"/>
</p:tagLst>
</file>

<file path=ppt/tags/tag7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  <p:tag name="KSO_WM_UNIT_ISCONTENTSTITLE" val="0"/>
  <p:tag name="KSO_WM_UNIT_ISNUMDGMTITLE" val="0"/>
  <p:tag name="KSO_WM_UNIT_PRESET_TEXT" val="添加小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28041_3*l_h_a*1_1_1"/>
  <p:tag name="KSO_WM_TEMPLATE_CATEGORY" val="diagram"/>
  <p:tag name="KSO_WM_TEMPLATE_INDEX" val="20228041"/>
  <p:tag name="KSO_WM_UNIT_LAYERLEVEL" val="1_1_1"/>
  <p:tag name="KSO_WM_TAG_VERSION" val="1.0"/>
  <p:tag name="KSO_WM_BEAUTIFY_FLAG" val="#wm#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20228041_3*l_h_i*1_2_1"/>
  <p:tag name="KSO_WM_TEMPLATE_CATEGORY" val="diagram"/>
  <p:tag name="KSO_WM_TEMPLATE_INDEX" val="20228041"/>
  <p:tag name="KSO_WM_UNIT_LAYERLEVEL" val="1_1_1"/>
  <p:tag name="KSO_WM_TAG_VERSION" val="1.0"/>
  <p:tag name="KSO_WM_BEAUTIFY_FLAG" val="#wm#"/>
</p:tagLst>
</file>

<file path=ppt/tags/tag76.xml><?xml version="1.0" encoding="utf-8"?>
<p:tagLst xmlns:p="http://schemas.openxmlformats.org/presentationml/2006/main">
  <p:tag name="KSO_WM_UNIT_FILL_FORE_SCHEMECOLOR_INDEX_BRIGHTNESS" val="0"/>
  <p:tag name="KSO_WM_UNIT_FILL_FORE_SCHEMECOLOR_INDEX" val="14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2"/>
  <p:tag name="KSO_WM_UNIT_ID" val="diagram20228041_3*l_h_i*1_2_2"/>
  <p:tag name="KSO_WM_TEMPLATE_CATEGORY" val="diagram"/>
  <p:tag name="KSO_WM_TEMPLATE_INDEX" val="20228041"/>
  <p:tag name="KSO_WM_UNIT_LAYERLEVEL" val="1_1_1"/>
  <p:tag name="KSO_WM_TAG_VERSION" val="1.0"/>
  <p:tag name="KSO_WM_BEAUTIFY_FLAG" val="#wm#"/>
</p:tagLst>
</file>

<file path=ppt/tags/tag77.xml><?xml version="1.0" encoding="utf-8"?>
<p:tagLst xmlns:p="http://schemas.openxmlformats.org/presentationml/2006/main"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3"/>
  <p:tag name="KSO_WM_UNIT_ID" val="diagram20228041_3*l_h_i*1_2_3"/>
  <p:tag name="KSO_WM_TEMPLATE_CATEGORY" val="diagram"/>
  <p:tag name="KSO_WM_TEMPLATE_INDEX" val="20228041"/>
  <p:tag name="KSO_WM_UNIT_LAYERLEVEL" val="1_1_1"/>
  <p:tag name="KSO_WM_TAG_VERSION" val="1.0"/>
  <p:tag name="KSO_WM_BEAUTIFY_FLAG" val="#wm#"/>
</p:tagLst>
</file>

<file path=ppt/tags/tag78.xml><?xml version="1.0" encoding="utf-8"?>
<p:tagLst xmlns:p="http://schemas.openxmlformats.org/presentationml/2006/main">
  <p:tag name="KSO_WM_UNIT_FILL_FORE_SCHEMECOLOR_INDEX_BRIGHTNESS" val="0"/>
  <p:tag name="KSO_WM_UNIT_FILL_FORE_SCHEMECOLOR_INDEX" val="14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4"/>
  <p:tag name="KSO_WM_UNIT_ID" val="diagram20228041_3*l_h_i*1_2_4"/>
  <p:tag name="KSO_WM_TEMPLATE_CATEGORY" val="diagram"/>
  <p:tag name="KSO_WM_TEMPLATE_INDEX" val="20228041"/>
  <p:tag name="KSO_WM_UNIT_LAYERLEVEL" val="1_1_1"/>
  <p:tag name="KSO_WM_TAG_VERSION" val="1.0"/>
  <p:tag name="KSO_WM_BEAUTIFY_FLAG" val="#wm#"/>
</p:tagLst>
</file>

<file path=ppt/tags/tag7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  <p:tag name="KSO_WM_UNIT_ISCONTENTSTITLE" val="0"/>
  <p:tag name="KSO_WM_UNIT_ISNUMDGMTITLE" val="0"/>
  <p:tag name="KSO_WM_UNIT_PRESET_TEXT" val="添加小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ID" val="diagram20228041_3*l_h_a*1_2_1"/>
  <p:tag name="KSO_WM_TEMPLATE_CATEGORY" val="diagram"/>
  <p:tag name="KSO_WM_TEMPLATE_INDEX" val="20228041"/>
  <p:tag name="KSO_WM_UNIT_LAYERLEVEL" val="1_1_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FILL_FORE_SCHEMECOLOR_INDEX_BRIGHTNESS" val="0"/>
  <p:tag name="KSO_WM_UNIT_FILL_FORE_SCHEMECOLOR_INDEX" val="9"/>
  <p:tag name="KSO_WM_UNIT_FILL_TYPE" val="1"/>
  <p:tag name="KSO_WM_UNIT_SHADOW_SCHEMECOLOR_INDEX_BRIGHTNESS" val="-0.35"/>
  <p:tag name="KSO_WM_UNIT_SHADOW_SCHEMECOLOR_INDEX" val="14"/>
  <p:tag name="KSO_WM_UNIT_TEXT_FILL_FORE_SCHEMECOLOR_INDEX_BRIGHTNESS" val="0"/>
  <p:tag name="KSO_WM_UNIT_TEXT_FILL_FORE_SCHEMECOLOR_INDEX" val="2"/>
  <p:tag name="KSO_WM_UNIT_TEXT_FILL_TYPE" val="1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5_2"/>
  <p:tag name="KSO_WM_UNIT_ID" val="diagram20227967_4*q_h_i*1_5_2"/>
  <p:tag name="KSO_WM_TEMPLATE_CATEGORY" val="diagram"/>
  <p:tag name="KSO_WM_TEMPLATE_INDEX" val="20227967"/>
  <p:tag name="KSO_WM_UNIT_LAYERLEVEL" val="1_1_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UNIT_TEXT_FILL_FORE_SCHEMECOLOR_INDEX_BRIGHTNESS" val="0.5"/>
  <p:tag name="KSO_WM_UNIT_TEXT_FILL_FORE_SCHEMECOLOR_INDEX" val="13"/>
  <p:tag name="KSO_WM_UNIT_TEXT_FILL_TYPE" val="1"/>
  <p:tag name="KSO_WM_UNIT_SUBTYPE" val="a"/>
  <p:tag name="KSO_WM_UNIT_PRESET_TEXT" val="单击此处输入你的正文，文字是您思想的提炼，为了最终演示发布的良好效果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28041_3*l_h_f*1_2_1"/>
  <p:tag name="KSO_WM_TEMPLATE_CATEGORY" val="diagram"/>
  <p:tag name="KSO_WM_TEMPLATE_INDEX" val="20228041"/>
  <p:tag name="KSO_WM_UNIT_LAYERLEVEL" val="1_1_1"/>
  <p:tag name="KSO_WM_TAG_VERSION" val="1.0"/>
  <p:tag name="KSO_WM_BEAUTIFY_FLAG" val="#wm#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20228070_5*l_h_i*1_1_1"/>
  <p:tag name="KSO_WM_TEMPLATE_CATEGORY" val="diagram"/>
  <p:tag name="KSO_WM_TEMPLATE_INDEX" val="20228070"/>
  <p:tag name="KSO_WM_UNIT_LAYERLEVEL" val="1_1_1"/>
  <p:tag name="KSO_WM_TAG_VERSION" val="1.0"/>
  <p:tag name="KSO_WM_BEAUTIFY_FLAG" val="#wm#"/>
</p:tagLst>
</file>

<file path=ppt/tags/tag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diagram20228070_5*l_h_i*1_1_2"/>
  <p:tag name="KSO_WM_TEMPLATE_CATEGORY" val="diagram"/>
  <p:tag name="KSO_WM_TEMPLATE_INDEX" val="20228070"/>
  <p:tag name="KSO_WM_UNIT_LAYERLEVEL" val="1_1_1"/>
  <p:tag name="KSO_WM_TAG_VERSION" val="1.0"/>
  <p:tag name="KSO_WM_BEAUTIFY_FLAG" val="#wm#"/>
</p:tagLst>
</file>

<file path=ppt/tags/tag83.xml><?xml version="1.0" encoding="utf-8"?>
<p:tagLst xmlns:p="http://schemas.openxmlformats.org/presentationml/2006/main">
  <p:tag name="KSO_WM_UNIT_SUBTYPE" val="a"/>
  <p:tag name="KSO_WM_UNIT_PRESET_TEXT" val="单击此处输入你的正文，文字是您思想的提炼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28070_5*l_h_f*1_1_1"/>
  <p:tag name="KSO_WM_TEMPLATE_CATEGORY" val="diagram"/>
  <p:tag name="KSO_WM_TEMPLATE_INDEX" val="20228070"/>
  <p:tag name="KSO_WM_UNIT_LAYERLEVEL" val="1_1_1"/>
  <p:tag name="KSO_WM_TAG_VERSION" val="1.0"/>
  <p:tag name="KSO_WM_BEAUTIFY_FLAG" val="#wm#"/>
</p:tagLst>
</file>

<file path=ppt/tags/tag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4"/>
  <p:tag name="KSO_WM_UNIT_ID" val="diagram20228070_5*l_h_i*1_1_4"/>
  <p:tag name="KSO_WM_TEMPLATE_CATEGORY" val="diagram"/>
  <p:tag name="KSO_WM_TEMPLATE_INDEX" val="20228070"/>
  <p:tag name="KSO_WM_UNIT_LAYERLEVEL" val="1_1_1"/>
  <p:tag name="KSO_WM_TAG_VERSION" val="1.0"/>
  <p:tag name="KSO_WM_BEAUTIFY_FLAG" val="#wm#"/>
</p:tagLst>
</file>

<file path=ppt/tags/tag85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小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28070_5*l_h_a*1_1_1"/>
  <p:tag name="KSO_WM_TEMPLATE_CATEGORY" val="diagram"/>
  <p:tag name="KSO_WM_TEMPLATE_INDEX" val="20228070"/>
  <p:tag name="KSO_WM_UNIT_LAYERLEVEL" val="1_1_1"/>
  <p:tag name="KSO_WM_TAG_VERSION" val="1.0"/>
  <p:tag name="KSO_WM_BEAUTIFY_FLAG" val="#wm#"/>
</p:tagLst>
</file>

<file path=ppt/tags/tag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3"/>
  <p:tag name="KSO_WM_UNIT_ID" val="diagram20228070_5*l_h_i*1_1_3"/>
  <p:tag name="KSO_WM_TEMPLATE_CATEGORY" val="diagram"/>
  <p:tag name="KSO_WM_TEMPLATE_INDEX" val="20228070"/>
  <p:tag name="KSO_WM_UNIT_LAYERLEVEL" val="1_1_1"/>
  <p:tag name="KSO_WM_TAG_VERSION" val="1.0"/>
  <p:tag name="KSO_WM_BEAUTIFY_FLAG" val="#wm#"/>
</p:tagLst>
</file>

<file path=ppt/tags/tag87.xml><?xml version="1.0" encoding="utf-8"?>
<p:tagLst xmlns:p="http://schemas.openxmlformats.org/presentationml/2006/main">
  <p:tag name="KSO_WM_UNIT_VALUE" val="80*8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1_1"/>
  <p:tag name="KSO_WM_UNIT_ID" val="diagram20228070_5*l_h_x*1_1_1"/>
  <p:tag name="KSO_WM_TEMPLATE_CATEGORY" val="diagram"/>
  <p:tag name="KSO_WM_TEMPLATE_INDEX" val="20228070"/>
  <p:tag name="KSO_WM_UNIT_LAYERLEVEL" val="1_1_1"/>
  <p:tag name="KSO_WM_TAG_VERSION" val="1.0"/>
  <p:tag name="KSO_WM_BEAUTIFY_FLAG" val="#wm#"/>
</p:tagLst>
</file>

<file path=ppt/tags/tag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20228070_5*l_h_i*1_2_1"/>
  <p:tag name="KSO_WM_TEMPLATE_CATEGORY" val="diagram"/>
  <p:tag name="KSO_WM_TEMPLATE_INDEX" val="20228070"/>
  <p:tag name="KSO_WM_UNIT_LAYERLEVEL" val="1_1_1"/>
  <p:tag name="KSO_WM_TAG_VERSION" val="1.0"/>
  <p:tag name="KSO_WM_BEAUTIFY_FLAG" val="#wm#"/>
</p:tagLst>
</file>

<file path=ppt/tags/tag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2"/>
  <p:tag name="KSO_WM_UNIT_ID" val="diagram20228070_5*l_h_i*1_2_2"/>
  <p:tag name="KSO_WM_TEMPLATE_CATEGORY" val="diagram"/>
  <p:tag name="KSO_WM_TEMPLATE_INDEX" val="20228070"/>
  <p:tag name="KSO_WM_UNIT_LAYERLEVEL" val="1_1_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FILL_FORE_SCHEMECOLOR_INDEX_BRIGHTNESS" val="0"/>
  <p:tag name="KSO_WM_UNIT_FILL_FORE_SCHEMECOLOR_INDEX" val="7"/>
  <p:tag name="KSO_WM_UNIT_FILL_TYPE" val="1"/>
  <p:tag name="KSO_WM_UNIT_SHADOW_SCHEMECOLOR_INDEX_BRIGHTNESS" val="-0.35"/>
  <p:tag name="KSO_WM_UNIT_SHADOW_SCHEMECOLOR_INDEX" val="14"/>
  <p:tag name="KSO_WM_UNIT_TEXT_FILL_FORE_SCHEMECOLOR_INDEX_BRIGHTNESS" val="0"/>
  <p:tag name="KSO_WM_UNIT_TEXT_FILL_FORE_SCHEMECOLOR_INDEX" val="2"/>
  <p:tag name="KSO_WM_UNIT_TEXT_FILL_TYPE" val="1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3_2"/>
  <p:tag name="KSO_WM_UNIT_ID" val="diagram20227967_4*q_h_i*1_3_2"/>
  <p:tag name="KSO_WM_TEMPLATE_CATEGORY" val="diagram"/>
  <p:tag name="KSO_WM_TEMPLATE_INDEX" val="20227967"/>
  <p:tag name="KSO_WM_UNIT_LAYERLEVEL" val="1_1_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小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ID" val="diagram20228070_5*l_h_a*1_2_1"/>
  <p:tag name="KSO_WM_TEMPLATE_CATEGORY" val="diagram"/>
  <p:tag name="KSO_WM_TEMPLATE_INDEX" val="20228070"/>
  <p:tag name="KSO_WM_UNIT_LAYERLEVEL" val="1_1_1"/>
  <p:tag name="KSO_WM_TAG_VERSION" val="1.0"/>
  <p:tag name="KSO_WM_BEAUTIFY_FLAG" val="#wm#"/>
</p:tagLst>
</file>

<file path=ppt/tags/tag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3"/>
  <p:tag name="KSO_WM_UNIT_ID" val="diagram20228070_5*l_h_i*1_2_3"/>
  <p:tag name="KSO_WM_TEMPLATE_CATEGORY" val="diagram"/>
  <p:tag name="KSO_WM_TEMPLATE_INDEX" val="20228070"/>
  <p:tag name="KSO_WM_UNIT_LAYERLEVEL" val="1_1_1"/>
  <p:tag name="KSO_WM_TAG_VERSION" val="1.0"/>
  <p:tag name="KSO_WM_BEAUTIFY_FLAG" val="#wm#"/>
</p:tagLst>
</file>

<file path=ppt/tags/tag92.xml><?xml version="1.0" encoding="utf-8"?>
<p:tagLst xmlns:p="http://schemas.openxmlformats.org/presentationml/2006/main">
  <p:tag name="KSO_WM_UNIT_SUBTYPE" val="a"/>
  <p:tag name="KSO_WM_UNIT_PRESET_TEXT" val="单击此处输入你的正文，文字是您思想的提炼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28070_5*l_h_f*1_2_1"/>
  <p:tag name="KSO_WM_TEMPLATE_CATEGORY" val="diagram"/>
  <p:tag name="KSO_WM_TEMPLATE_INDEX" val="20228070"/>
  <p:tag name="KSO_WM_UNIT_LAYERLEVEL" val="1_1_1"/>
  <p:tag name="KSO_WM_TAG_VERSION" val="1.0"/>
  <p:tag name="KSO_WM_BEAUTIFY_FLAG" val="#wm#"/>
</p:tagLst>
</file>

<file path=ppt/tags/tag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4"/>
  <p:tag name="KSO_WM_UNIT_ID" val="diagram20228070_5*l_h_i*1_2_4"/>
  <p:tag name="KSO_WM_TEMPLATE_CATEGORY" val="diagram"/>
  <p:tag name="KSO_WM_TEMPLATE_INDEX" val="20228070"/>
  <p:tag name="KSO_WM_UNIT_LAYERLEVEL" val="1_1_1"/>
  <p:tag name="KSO_WM_TAG_VERSION" val="1.0"/>
  <p:tag name="KSO_WM_BEAUTIFY_FLAG" val="#wm#"/>
</p:tagLst>
</file>

<file path=ppt/tags/tag94.xml><?xml version="1.0" encoding="utf-8"?>
<p:tagLst xmlns:p="http://schemas.openxmlformats.org/presentationml/2006/main">
  <p:tag name="KSO_WM_UNIT_VALUE" val="80*8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2_1"/>
  <p:tag name="KSO_WM_UNIT_ID" val="diagram20228070_5*l_h_x*1_2_1"/>
  <p:tag name="KSO_WM_TEMPLATE_CATEGORY" val="diagram"/>
  <p:tag name="KSO_WM_TEMPLATE_INDEX" val="20228070"/>
  <p:tag name="KSO_WM_UNIT_LAYERLEVEL" val="1_1_1"/>
  <p:tag name="KSO_WM_TAG_VERSION" val="1.0"/>
  <p:tag name="KSO_WM_BEAUTIFY_FLAG" val="#wm#"/>
</p:tagLst>
</file>

<file path=ppt/tags/tag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1"/>
  <p:tag name="KSO_WM_UNIT_ID" val="diagram20228070_5*l_h_i*1_3_1"/>
  <p:tag name="KSO_WM_TEMPLATE_CATEGORY" val="diagram"/>
  <p:tag name="KSO_WM_TEMPLATE_INDEX" val="20228070"/>
  <p:tag name="KSO_WM_UNIT_LAYERLEVEL" val="1_1_1"/>
  <p:tag name="KSO_WM_TAG_VERSION" val="1.0"/>
  <p:tag name="KSO_WM_BEAUTIFY_FLAG" val="#wm#"/>
</p:tagLst>
</file>

<file path=ppt/tags/tag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2"/>
  <p:tag name="KSO_WM_UNIT_ID" val="diagram20228070_5*l_h_i*1_3_2"/>
  <p:tag name="KSO_WM_TEMPLATE_CATEGORY" val="diagram"/>
  <p:tag name="KSO_WM_TEMPLATE_INDEX" val="20228070"/>
  <p:tag name="KSO_WM_UNIT_LAYERLEVEL" val="1_1_1"/>
  <p:tag name="KSO_WM_TAG_VERSION" val="1.0"/>
  <p:tag name="KSO_WM_BEAUTIFY_FLAG" val="#wm#"/>
</p:tagLst>
</file>

<file path=ppt/tags/tag97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小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3_1"/>
  <p:tag name="KSO_WM_UNIT_ID" val="diagram20228070_5*l_h_a*1_3_1"/>
  <p:tag name="KSO_WM_TEMPLATE_CATEGORY" val="diagram"/>
  <p:tag name="KSO_WM_TEMPLATE_INDEX" val="20228070"/>
  <p:tag name="KSO_WM_UNIT_LAYERLEVEL" val="1_1_1"/>
  <p:tag name="KSO_WM_TAG_VERSION" val="1.0"/>
  <p:tag name="KSO_WM_BEAUTIFY_FLAG" val="#wm#"/>
</p:tagLst>
</file>

<file path=ppt/tags/tag98.xml><?xml version="1.0" encoding="utf-8"?>
<p:tagLst xmlns:p="http://schemas.openxmlformats.org/presentationml/2006/main">
  <p:tag name="KSO_WM_UNIT_SUBTYPE" val="a"/>
  <p:tag name="KSO_WM_UNIT_PRESET_TEXT" val="单击此处输入你的正文，文字是您思想的提炼，为了最终演示发布的良好效果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1"/>
  <p:tag name="KSO_WM_UNIT_ID" val="diagram20228070_5*l_h_f*1_3_1"/>
  <p:tag name="KSO_WM_TEMPLATE_CATEGORY" val="diagram"/>
  <p:tag name="KSO_WM_TEMPLATE_INDEX" val="20228070"/>
  <p:tag name="KSO_WM_UNIT_LAYERLEVEL" val="1_1_1"/>
  <p:tag name="KSO_WM_TAG_VERSION" val="1.0"/>
  <p:tag name="KSO_WM_BEAUTIFY_FLAG" val="#wm#"/>
</p:tagLst>
</file>

<file path=ppt/tags/tag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3"/>
  <p:tag name="KSO_WM_UNIT_ID" val="diagram20228070_5*l_h_i*1_3_3"/>
  <p:tag name="KSO_WM_TEMPLATE_CATEGORY" val="diagram"/>
  <p:tag name="KSO_WM_TEMPLATE_INDEX" val="20228070"/>
  <p:tag name="KSO_WM_UNIT_LAYERLEVEL" val="1_1_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">
  <a:themeElements>
    <a:clrScheme name="Elemental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8609</Words>
  <Application>WPS 文字</Application>
  <PresentationFormat>全屏显示(16:9)</PresentationFormat>
  <Paragraphs>438</Paragraphs>
  <Slides>43</Slides>
  <Notes>25</Notes>
  <HiddenSlides>0</HiddenSlides>
  <MMClips>1</MMClips>
  <ScaleCrop>false</ScaleCrop>
  <HeadingPairs>
    <vt:vector size="6" baseType="variant">
      <vt:variant>
        <vt:lpstr>已用的字体</vt:lpstr>
      </vt:variant>
      <vt:variant>
        <vt:i4>34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43</vt:i4>
      </vt:variant>
    </vt:vector>
  </HeadingPairs>
  <TitlesOfParts>
    <vt:vector size="78" baseType="lpstr">
      <vt:lpstr>Arial</vt:lpstr>
      <vt:lpstr>宋体</vt:lpstr>
      <vt:lpstr>Wingdings</vt:lpstr>
      <vt:lpstr>Microsoft YaHei Bold</vt:lpstr>
      <vt:lpstr>Microsoft YaHei Regular</vt:lpstr>
      <vt:lpstr>Lato Regular</vt:lpstr>
      <vt:lpstr>Thonburi</vt:lpstr>
      <vt:lpstr>Lato Hairline</vt:lpstr>
      <vt:lpstr>Lato Light</vt:lpstr>
      <vt:lpstr>方正大标宋简体</vt:lpstr>
      <vt:lpstr>微软雅黑</vt:lpstr>
      <vt:lpstr>Microsoft YaHei</vt:lpstr>
      <vt:lpstr>宋体</vt:lpstr>
      <vt:lpstr>汉仪书宋二KW</vt:lpstr>
      <vt:lpstr>Times New Roman Regular</vt:lpstr>
      <vt:lpstr>Arial Unicode MS</vt:lpstr>
      <vt:lpstr>Calibri Light</vt:lpstr>
      <vt:lpstr>Helvetica Neue</vt:lpstr>
      <vt:lpstr>Calibri</vt:lpstr>
      <vt:lpstr>Open Sans</vt:lpstr>
      <vt:lpstr>苹方-简</vt:lpstr>
      <vt:lpstr>Clear Sans</vt:lpstr>
      <vt:lpstr>思源黑体 CN Bold</vt:lpstr>
      <vt:lpstr>黑体</vt:lpstr>
      <vt:lpstr>思源黑体 CN Light</vt:lpstr>
      <vt:lpstr>思源黑体 CN Normal</vt:lpstr>
      <vt:lpstr>思源黑体 CN Heavy</vt:lpstr>
      <vt:lpstr>Helvetica Light</vt:lpstr>
      <vt:lpstr>宋体-简</vt:lpstr>
      <vt:lpstr>思源黑体 CN Regular</vt:lpstr>
      <vt:lpstr>Helvetica Light</vt:lpstr>
      <vt:lpstr>思源黑体 CN Bold</vt:lpstr>
      <vt:lpstr>思源黑体 CN Heavy</vt:lpstr>
      <vt:lpstr>Microsoft YaHei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任务一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任务二</vt:lpstr>
      <vt:lpstr>PowerPoint 演示文稿</vt:lpstr>
      <vt:lpstr>PowerPoint 演示文稿</vt:lpstr>
      <vt:lpstr>PowerPoint 演示文稿</vt:lpstr>
      <vt:lpstr>任务二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六月</cp:lastModifiedBy>
  <cp:revision>20</cp:revision>
  <dcterms:created xsi:type="dcterms:W3CDTF">2023-09-06T02:40:35Z</dcterms:created>
  <dcterms:modified xsi:type="dcterms:W3CDTF">2023-09-06T02:40:35Z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2052-6.0.2.8225</vt:lpwstr>
  </property>
  <property fmtid="{D5CDD505-2E9C-101B-9397-08002B2CF9AE}" pid="3" name="ICV">
    <vt:lpwstr>486FFF49C91A12258AE6F764C0CD49E3_43</vt:lpwstr>
  </property>
</Properties>
</file>