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2.svg" ContentType="image/svg+xml"/>
  <Override PartName="/ppt/media/image14.svg" ContentType="image/svg+xml"/>
  <Override PartName="/ppt/media/image16.svg" ContentType="image/svg+xml"/>
  <Override PartName="/ppt/media/image18.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28.svg" ContentType="image/svg+xml"/>
  <Override PartName="/ppt/media/image35.svg" ContentType="image/svg+xml"/>
  <Override PartName="/ppt/media/image37.svg" ContentType="image/svg+xml"/>
  <Override PartName="/ppt/media/image39.svg" ContentType="image/svg+xml"/>
  <Override PartName="/ppt/media/image41.svg" ContentType="image/svg+xml"/>
  <Override PartName="/ppt/media/image43.svg" ContentType="image/svg+xml"/>
  <Override PartName="/ppt/media/image45.svg" ContentType="image/svg+xml"/>
  <Override PartName="/ppt/media/image47.svg" ContentType="image/svg+xml"/>
  <Override PartName="/ppt/media/image49.svg" ContentType="image/svg+xml"/>
  <Override PartName="/ppt/media/image51.svg" ContentType="image/svg+xml"/>
  <Override PartName="/ppt/media/image53.svg" ContentType="image/svg+xml"/>
  <Override PartName="/ppt/media/image55.svg" ContentType="image/svg+xml"/>
  <Override PartName="/ppt/media/image57.svg" ContentType="image/svg+xml"/>
  <Override PartName="/ppt/media/image59.svg" ContentType="image/svg+xml"/>
  <Override PartName="/ppt/media/image61.svg" ContentType="image/svg+xml"/>
  <Override PartName="/ppt/media/image63.svg" ContentType="image/svg+xml"/>
  <Override PartName="/ppt/media/image65.svg" ContentType="image/svg+xml"/>
  <Override PartName="/ppt/media/image67.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7"/>
  </p:handoutMasterIdLst>
  <p:sldIdLst>
    <p:sldId id="257" r:id="rId3"/>
    <p:sldId id="258" r:id="rId5"/>
    <p:sldId id="351" r:id="rId6"/>
    <p:sldId id="259" r:id="rId7"/>
    <p:sldId id="308" r:id="rId8"/>
    <p:sldId id="823" r:id="rId9"/>
    <p:sldId id="331" r:id="rId10"/>
    <p:sldId id="1309" r:id="rId11"/>
    <p:sldId id="1310" r:id="rId12"/>
    <p:sldId id="1311" r:id="rId13"/>
    <p:sldId id="1312" r:id="rId14"/>
    <p:sldId id="1153" r:id="rId15"/>
    <p:sldId id="1155" r:id="rId16"/>
    <p:sldId id="1156" r:id="rId17"/>
    <p:sldId id="1314" r:id="rId18"/>
    <p:sldId id="1315" r:id="rId19"/>
    <p:sldId id="1148" r:id="rId20"/>
    <p:sldId id="1316" r:id="rId21"/>
    <p:sldId id="1317" r:id="rId22"/>
    <p:sldId id="1318" r:id="rId23"/>
    <p:sldId id="1319" r:id="rId24"/>
    <p:sldId id="1320" r:id="rId25"/>
    <p:sldId id="1321" r:id="rId26"/>
    <p:sldId id="1147" r:id="rId27"/>
    <p:sldId id="1322" r:id="rId28"/>
    <p:sldId id="1323" r:id="rId29"/>
    <p:sldId id="1324" r:id="rId30"/>
    <p:sldId id="1151" r:id="rId31"/>
    <p:sldId id="1326" r:id="rId32"/>
    <p:sldId id="1327" r:id="rId33"/>
    <p:sldId id="1328" r:id="rId34"/>
    <p:sldId id="1329" r:id="rId35"/>
    <p:sldId id="1330" r:id="rId36"/>
    <p:sldId id="1331" r:id="rId37"/>
    <p:sldId id="1332" r:id="rId38"/>
    <p:sldId id="1333" r:id="rId39"/>
    <p:sldId id="1325" r:id="rId40"/>
    <p:sldId id="1334" r:id="rId41"/>
    <p:sldId id="968" r:id="rId42"/>
    <p:sldId id="1336" r:id="rId43"/>
    <p:sldId id="1337" r:id="rId44"/>
    <p:sldId id="966" r:id="rId45"/>
    <p:sldId id="281" r:id="rId46"/>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作者" initials="A" lastIdx="0" clrIdx="2"/>
  <p:cmAuthor id="2" name="liuyue" initials="l"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7F7F"/>
    <a:srgbClr val="F495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23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1" Type="http://schemas.openxmlformats.org/officeDocument/2006/relationships/commentAuthors" Target="commentAuthors.xml"/><Relationship Id="rId50" Type="http://schemas.openxmlformats.org/officeDocument/2006/relationships/tableStyles" Target="tableStyles.xml"/><Relationship Id="rId5" Type="http://schemas.openxmlformats.org/officeDocument/2006/relationships/slide" Target="slides/slide2.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handoutMaster" Target="handoutMasters/handoutMaster1.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90"/>
            </a:lvl1pPr>
          </a:lstStyle>
          <a:p>
            <a:endParaRPr lang="zh-CN" altLang="en-US"/>
          </a:p>
        </p:txBody>
      </p:sp>
      <p:sp>
        <p:nvSpPr>
          <p:cNvPr id="3" name="日期占位符 2"/>
          <p:cNvSpPr>
            <a:spLocks noGrp="1"/>
          </p:cNvSpPr>
          <p:nvPr>
            <p:ph type="dt" sz="quarter" idx="1"/>
          </p:nvPr>
        </p:nvSpPr>
        <p:spPr>
          <a:xfrm>
            <a:off x="4167998" y="0"/>
            <a:ext cx="3188595" cy="574719"/>
          </a:xfrm>
          <a:prstGeom prst="rect">
            <a:avLst/>
          </a:prstGeom>
        </p:spPr>
        <p:txBody>
          <a:bodyPr vert="horz" lIns="91440" tIns="45720" rIns="91440" bIns="45720" rtlCol="0"/>
          <a:lstStyle>
            <a:lvl1pPr algn="r">
              <a:defRPr sz="129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10879875"/>
            <a:ext cx="3188595" cy="574718"/>
          </a:xfrm>
          <a:prstGeom prst="rect">
            <a:avLst/>
          </a:prstGeom>
        </p:spPr>
        <p:txBody>
          <a:bodyPr vert="horz" lIns="91440" tIns="45720" rIns="91440" bIns="45720" rtlCol="0" anchor="b"/>
          <a:lstStyle>
            <a:lvl1pPr algn="l">
              <a:defRPr sz="1290"/>
            </a:lvl1pPr>
          </a:lstStyle>
          <a:p>
            <a:endParaRPr lang="zh-CN" altLang="en-US"/>
          </a:p>
        </p:txBody>
      </p:sp>
      <p:sp>
        <p:nvSpPr>
          <p:cNvPr id="5" name="灯片编号占位符 4"/>
          <p:cNvSpPr>
            <a:spLocks noGrp="1"/>
          </p:cNvSpPr>
          <p:nvPr>
            <p:ph type="sldNum" sz="quarter" idx="3"/>
          </p:nvPr>
        </p:nvSpPr>
        <p:spPr>
          <a:xfrm>
            <a:off x="4167998" y="10879875"/>
            <a:ext cx="3188595" cy="574718"/>
          </a:xfrm>
          <a:prstGeom prst="rect">
            <a:avLst/>
          </a:prstGeom>
        </p:spPr>
        <p:txBody>
          <a:bodyPr vert="horz" lIns="91440" tIns="45720" rIns="91440" bIns="45720" rtlCol="0" anchor="b"/>
          <a:lstStyle>
            <a:lvl1pPr algn="r">
              <a:defRPr sz="129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3" y="1279287"/>
            <a:ext cx="6140578"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tags" Target="../tags/tag2.xml"/><Relationship Id="rId3" Type="http://schemas.openxmlformats.org/officeDocument/2006/relationships/image" Target="../media/image4.png"/><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560"/>
            <a:ext cx="9144000" cy="2388017"/>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668"/>
            <a:ext cx="9144000" cy="165605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835" indent="0" algn="ctr">
              <a:buNone/>
              <a:defRPr sz="1600"/>
            </a:lvl7pPr>
            <a:lvl8pPr marL="3201035" indent="0" algn="ctr">
              <a:buNone/>
              <a:defRPr sz="1600"/>
            </a:lvl8pPr>
            <a:lvl9pPr marL="3658235"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89"/>
            <a:ext cx="10515600" cy="581285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2037"/>
            <a:ext cx="4368800" cy="308410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5" y="3802117"/>
            <a:ext cx="4511964" cy="431856"/>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5" y="4386017"/>
            <a:ext cx="4511964" cy="22849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8668"/>
            <a:ext cx="4488039" cy="1537136"/>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10037"/>
            <a:ext cx="10515600" cy="2853236"/>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1" y="4590267"/>
            <a:ext cx="10515600" cy="1500449"/>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835" indent="0">
              <a:buNone/>
              <a:defRPr sz="1600">
                <a:solidFill>
                  <a:schemeClr val="tx1">
                    <a:tint val="75000"/>
                  </a:schemeClr>
                </a:solidFill>
              </a:defRPr>
            </a:lvl7pPr>
            <a:lvl8pPr marL="3201035" indent="0">
              <a:buNone/>
              <a:defRPr sz="1600">
                <a:solidFill>
                  <a:schemeClr val="tx1">
                    <a:tint val="75000"/>
                  </a:schemeClr>
                </a:solidFill>
              </a:defRPr>
            </a:lvl8pPr>
            <a:lvl9pPr marL="3658235"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E:\素材\春\7487b691a84a44a3f609339749de9c08.png7487b691a84a44a3f609339749de9c08"/>
          <p:cNvPicPr>
            <a:picLocks noChangeAspect="1"/>
          </p:cNvPicPr>
          <p:nvPr userDrawn="1"/>
        </p:nvPicPr>
        <p:blipFill>
          <a:blip r:embed="rId2"/>
          <a:srcRect l="12584" b="827"/>
          <a:stretch>
            <a:fillRect/>
          </a:stretch>
        </p:blipFill>
        <p:spPr>
          <a:xfrm>
            <a:off x="77893" y="366607"/>
            <a:ext cx="4628727" cy="6495627"/>
          </a:xfrm>
          <a:prstGeom prst="rect">
            <a:avLst/>
          </a:prstGeom>
        </p:spPr>
      </p:pic>
      <p:grpSp>
        <p:nvGrpSpPr>
          <p:cNvPr id="39" name="组合 38"/>
          <p:cNvGrpSpPr>
            <a:grpSpLocks noChangeAspect="1"/>
          </p:cNvGrpSpPr>
          <p:nvPr userDrawn="1"/>
        </p:nvGrpSpPr>
        <p:grpSpPr>
          <a:xfrm>
            <a:off x="9056615" y="6082803"/>
            <a:ext cx="528000" cy="528000"/>
            <a:chOff x="386297" y="354936"/>
            <a:chExt cx="1186377" cy="1186377"/>
          </a:xfrm>
          <a:solidFill>
            <a:schemeClr val="accent2"/>
          </a:solidFill>
        </p:grpSpPr>
        <p:sp>
          <p:nvSpPr>
            <p:cNvPr id="40" name="Freeform 494"/>
            <p:cNvSpPr/>
            <p:nvPr/>
          </p:nvSpPr>
          <p:spPr bwMode="auto">
            <a:xfrm>
              <a:off x="386297" y="354936"/>
              <a:ext cx="1186377" cy="1186377"/>
            </a:xfrm>
            <a:custGeom>
              <a:avLst/>
              <a:gdLst>
                <a:gd name="T0" fmla="*/ 554 w 713"/>
                <a:gd name="T1" fmla="*/ 60 h 713"/>
                <a:gd name="T2" fmla="*/ 356 w 713"/>
                <a:gd name="T3" fmla="*/ 0 h 713"/>
                <a:gd name="T4" fmla="*/ 46 w 713"/>
                <a:gd name="T5" fmla="*/ 181 h 713"/>
                <a:gd name="T6" fmla="*/ 0 w 713"/>
                <a:gd name="T7" fmla="*/ 357 h 713"/>
                <a:gd name="T8" fmla="*/ 44 w 713"/>
                <a:gd name="T9" fmla="*/ 528 h 713"/>
                <a:gd name="T10" fmla="*/ 356 w 713"/>
                <a:gd name="T11" fmla="*/ 713 h 713"/>
                <a:gd name="T12" fmla="*/ 631 w 713"/>
                <a:gd name="T13" fmla="*/ 584 h 713"/>
                <a:gd name="T14" fmla="*/ 713 w 713"/>
                <a:gd name="T15" fmla="*/ 357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7"/>
                  </a:cubicBezTo>
                  <a:cubicBezTo>
                    <a:pt x="0" y="419"/>
                    <a:pt x="16" y="477"/>
                    <a:pt x="44" y="528"/>
                  </a:cubicBezTo>
                  <a:cubicBezTo>
                    <a:pt x="104" y="639"/>
                    <a:pt x="222" y="713"/>
                    <a:pt x="356" y="713"/>
                  </a:cubicBezTo>
                  <a:cubicBezTo>
                    <a:pt x="467" y="713"/>
                    <a:pt x="565" y="663"/>
                    <a:pt x="631" y="584"/>
                  </a:cubicBezTo>
                  <a:cubicBezTo>
                    <a:pt x="682" y="523"/>
                    <a:pt x="713" y="443"/>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1" name="Freeform 495"/>
            <p:cNvSpPr>
              <a:spLocks noEditPoints="1"/>
            </p:cNvSpPr>
            <p:nvPr/>
          </p:nvSpPr>
          <p:spPr bwMode="auto">
            <a:xfrm>
              <a:off x="699114" y="632811"/>
              <a:ext cx="559078" cy="627299"/>
            </a:xfrm>
            <a:custGeom>
              <a:avLst/>
              <a:gdLst>
                <a:gd name="T0" fmla="*/ 251 w 336"/>
                <a:gd name="T1" fmla="*/ 2 h 377"/>
                <a:gd name="T2" fmla="*/ 168 w 336"/>
                <a:gd name="T3" fmla="*/ 23 h 377"/>
                <a:gd name="T4" fmla="*/ 86 w 336"/>
                <a:gd name="T5" fmla="*/ 2 h 377"/>
                <a:gd name="T6" fmla="*/ 44 w 336"/>
                <a:gd name="T7" fmla="*/ 138 h 377"/>
                <a:gd name="T8" fmla="*/ 73 w 336"/>
                <a:gd name="T9" fmla="*/ 273 h 377"/>
                <a:gd name="T10" fmla="*/ 109 w 336"/>
                <a:gd name="T11" fmla="*/ 377 h 377"/>
                <a:gd name="T12" fmla="*/ 131 w 336"/>
                <a:gd name="T13" fmla="*/ 256 h 377"/>
                <a:gd name="T14" fmla="*/ 206 w 336"/>
                <a:gd name="T15" fmla="*/ 256 h 377"/>
                <a:gd name="T16" fmla="*/ 227 w 336"/>
                <a:gd name="T17" fmla="*/ 377 h 377"/>
                <a:gd name="T18" fmla="*/ 264 w 336"/>
                <a:gd name="T19" fmla="*/ 273 h 377"/>
                <a:gd name="T20" fmla="*/ 293 w 336"/>
                <a:gd name="T21" fmla="*/ 138 h 377"/>
                <a:gd name="T22" fmla="*/ 251 w 336"/>
                <a:gd name="T23" fmla="*/ 2 h 377"/>
                <a:gd name="T24" fmla="*/ 231 w 336"/>
                <a:gd name="T25" fmla="*/ 51 h 377"/>
                <a:gd name="T26" fmla="*/ 130 w 336"/>
                <a:gd name="T27" fmla="*/ 100 h 377"/>
                <a:gd name="T28" fmla="*/ 119 w 336"/>
                <a:gd name="T29" fmla="*/ 89 h 377"/>
                <a:gd name="T30" fmla="*/ 151 w 336"/>
                <a:gd name="T31" fmla="*/ 66 h 377"/>
                <a:gd name="T32" fmla="*/ 143 w 336"/>
                <a:gd name="T33" fmla="*/ 59 h 377"/>
                <a:gd name="T34" fmla="*/ 113 w 336"/>
                <a:gd name="T35" fmla="*/ 44 h 377"/>
                <a:gd name="T36" fmla="*/ 117 w 336"/>
                <a:gd name="T37" fmla="*/ 30 h 377"/>
                <a:gd name="T38" fmla="*/ 165 w 336"/>
                <a:gd name="T39" fmla="*/ 60 h 377"/>
                <a:gd name="T40" fmla="*/ 227 w 336"/>
                <a:gd name="T41" fmla="*/ 37 h 377"/>
                <a:gd name="T42" fmla="*/ 231 w 336"/>
                <a:gd name="T43" fmla="*/ 5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77">
                  <a:moveTo>
                    <a:pt x="251" y="2"/>
                  </a:moveTo>
                  <a:cubicBezTo>
                    <a:pt x="203" y="0"/>
                    <a:pt x="208" y="22"/>
                    <a:pt x="168" y="23"/>
                  </a:cubicBezTo>
                  <a:cubicBezTo>
                    <a:pt x="129" y="22"/>
                    <a:pt x="133" y="0"/>
                    <a:pt x="86" y="2"/>
                  </a:cubicBezTo>
                  <a:cubicBezTo>
                    <a:pt x="0" y="6"/>
                    <a:pt x="34" y="111"/>
                    <a:pt x="44" y="138"/>
                  </a:cubicBezTo>
                  <a:cubicBezTo>
                    <a:pt x="74" y="217"/>
                    <a:pt x="74" y="236"/>
                    <a:pt x="73" y="273"/>
                  </a:cubicBezTo>
                  <a:cubicBezTo>
                    <a:pt x="69" y="377"/>
                    <a:pt x="85" y="377"/>
                    <a:pt x="109" y="377"/>
                  </a:cubicBezTo>
                  <a:cubicBezTo>
                    <a:pt x="127" y="377"/>
                    <a:pt x="132" y="289"/>
                    <a:pt x="131" y="256"/>
                  </a:cubicBezTo>
                  <a:cubicBezTo>
                    <a:pt x="130" y="211"/>
                    <a:pt x="203" y="204"/>
                    <a:pt x="206" y="256"/>
                  </a:cubicBezTo>
                  <a:cubicBezTo>
                    <a:pt x="207" y="288"/>
                    <a:pt x="210" y="377"/>
                    <a:pt x="227" y="377"/>
                  </a:cubicBezTo>
                  <a:cubicBezTo>
                    <a:pt x="252" y="377"/>
                    <a:pt x="267" y="377"/>
                    <a:pt x="264" y="273"/>
                  </a:cubicBezTo>
                  <a:cubicBezTo>
                    <a:pt x="263" y="236"/>
                    <a:pt x="263" y="217"/>
                    <a:pt x="293" y="138"/>
                  </a:cubicBezTo>
                  <a:cubicBezTo>
                    <a:pt x="303" y="111"/>
                    <a:pt x="336" y="6"/>
                    <a:pt x="251" y="2"/>
                  </a:cubicBezTo>
                  <a:close/>
                  <a:moveTo>
                    <a:pt x="231" y="51"/>
                  </a:moveTo>
                  <a:cubicBezTo>
                    <a:pt x="196" y="61"/>
                    <a:pt x="156" y="75"/>
                    <a:pt x="130" y="100"/>
                  </a:cubicBezTo>
                  <a:cubicBezTo>
                    <a:pt x="123" y="106"/>
                    <a:pt x="113" y="96"/>
                    <a:pt x="119" y="89"/>
                  </a:cubicBezTo>
                  <a:cubicBezTo>
                    <a:pt x="129" y="80"/>
                    <a:pt x="140" y="73"/>
                    <a:pt x="151" y="66"/>
                  </a:cubicBezTo>
                  <a:cubicBezTo>
                    <a:pt x="149" y="64"/>
                    <a:pt x="146" y="61"/>
                    <a:pt x="143" y="59"/>
                  </a:cubicBezTo>
                  <a:cubicBezTo>
                    <a:pt x="135" y="51"/>
                    <a:pt x="124" y="46"/>
                    <a:pt x="113" y="44"/>
                  </a:cubicBezTo>
                  <a:cubicBezTo>
                    <a:pt x="104" y="42"/>
                    <a:pt x="108" y="28"/>
                    <a:pt x="117" y="30"/>
                  </a:cubicBezTo>
                  <a:cubicBezTo>
                    <a:pt x="136" y="33"/>
                    <a:pt x="153" y="45"/>
                    <a:pt x="165" y="60"/>
                  </a:cubicBezTo>
                  <a:cubicBezTo>
                    <a:pt x="185" y="50"/>
                    <a:pt x="207" y="43"/>
                    <a:pt x="227" y="37"/>
                  </a:cubicBezTo>
                  <a:cubicBezTo>
                    <a:pt x="236" y="34"/>
                    <a:pt x="240" y="49"/>
                    <a:pt x="231"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组合 41"/>
          <p:cNvGrpSpPr>
            <a:grpSpLocks noChangeAspect="1"/>
          </p:cNvGrpSpPr>
          <p:nvPr userDrawn="1"/>
        </p:nvGrpSpPr>
        <p:grpSpPr>
          <a:xfrm>
            <a:off x="8310287" y="6082803"/>
            <a:ext cx="528000" cy="528000"/>
            <a:chOff x="467544" y="339502"/>
            <a:chExt cx="1186377" cy="1188041"/>
          </a:xfrm>
          <a:solidFill>
            <a:schemeClr val="accent2"/>
          </a:solidFill>
        </p:grpSpPr>
        <p:sp>
          <p:nvSpPr>
            <p:cNvPr id="43" name="Freeform 230"/>
            <p:cNvSpPr/>
            <p:nvPr/>
          </p:nvSpPr>
          <p:spPr bwMode="auto">
            <a:xfrm>
              <a:off x="467544" y="339502"/>
              <a:ext cx="1186377" cy="1188041"/>
            </a:xfrm>
            <a:custGeom>
              <a:avLst/>
              <a:gdLst>
                <a:gd name="T0" fmla="*/ 554 w 713"/>
                <a:gd name="T1" fmla="*/ 60 h 714"/>
                <a:gd name="T2" fmla="*/ 356 w 713"/>
                <a:gd name="T3" fmla="*/ 0 h 714"/>
                <a:gd name="T4" fmla="*/ 46 w 713"/>
                <a:gd name="T5" fmla="*/ 182 h 714"/>
                <a:gd name="T6" fmla="*/ 0 w 713"/>
                <a:gd name="T7" fmla="*/ 357 h 714"/>
                <a:gd name="T8" fmla="*/ 44 w 713"/>
                <a:gd name="T9" fmla="*/ 529 h 714"/>
                <a:gd name="T10" fmla="*/ 356 w 713"/>
                <a:gd name="T11" fmla="*/ 714 h 714"/>
                <a:gd name="T12" fmla="*/ 631 w 713"/>
                <a:gd name="T13" fmla="*/ 585 h 714"/>
                <a:gd name="T14" fmla="*/ 713 w 713"/>
                <a:gd name="T15" fmla="*/ 357 h 714"/>
                <a:gd name="T16" fmla="*/ 554 w 713"/>
                <a:gd name="T17" fmla="*/ 6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4">
                  <a:moveTo>
                    <a:pt x="554" y="60"/>
                  </a:moveTo>
                  <a:cubicBezTo>
                    <a:pt x="498" y="22"/>
                    <a:pt x="430" y="0"/>
                    <a:pt x="356" y="0"/>
                  </a:cubicBezTo>
                  <a:cubicBezTo>
                    <a:pt x="223" y="0"/>
                    <a:pt x="107" y="73"/>
                    <a:pt x="46" y="182"/>
                  </a:cubicBezTo>
                  <a:cubicBezTo>
                    <a:pt x="16" y="234"/>
                    <a:pt x="0" y="293"/>
                    <a:pt x="0" y="357"/>
                  </a:cubicBezTo>
                  <a:cubicBezTo>
                    <a:pt x="0" y="419"/>
                    <a:pt x="16" y="478"/>
                    <a:pt x="44" y="529"/>
                  </a:cubicBezTo>
                  <a:cubicBezTo>
                    <a:pt x="104" y="639"/>
                    <a:pt x="222" y="714"/>
                    <a:pt x="356" y="714"/>
                  </a:cubicBezTo>
                  <a:cubicBezTo>
                    <a:pt x="467" y="714"/>
                    <a:pt x="565" y="663"/>
                    <a:pt x="631" y="585"/>
                  </a:cubicBezTo>
                  <a:cubicBezTo>
                    <a:pt x="682" y="523"/>
                    <a:pt x="713" y="444"/>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4" name="Freeform 319"/>
            <p:cNvSpPr>
              <a:spLocks noEditPoints="1"/>
            </p:cNvSpPr>
            <p:nvPr/>
          </p:nvSpPr>
          <p:spPr bwMode="auto">
            <a:xfrm>
              <a:off x="748746" y="449320"/>
              <a:ext cx="625635" cy="908502"/>
            </a:xfrm>
            <a:custGeom>
              <a:avLst/>
              <a:gdLst>
                <a:gd name="T0" fmla="*/ 376 w 376"/>
                <a:gd name="T1" fmla="*/ 516 h 546"/>
                <a:gd name="T2" fmla="*/ 345 w 376"/>
                <a:gd name="T3" fmla="*/ 485 h 546"/>
                <a:gd name="T4" fmla="*/ 251 w 376"/>
                <a:gd name="T5" fmla="*/ 485 h 546"/>
                <a:gd name="T6" fmla="*/ 338 w 376"/>
                <a:gd name="T7" fmla="*/ 351 h 546"/>
                <a:gd name="T8" fmla="*/ 231 w 376"/>
                <a:gd name="T9" fmla="*/ 203 h 546"/>
                <a:gd name="T10" fmla="*/ 318 w 376"/>
                <a:gd name="T11" fmla="*/ 49 h 546"/>
                <a:gd name="T12" fmla="*/ 318 w 376"/>
                <a:gd name="T13" fmla="*/ 18 h 546"/>
                <a:gd name="T14" fmla="*/ 285 w 376"/>
                <a:gd name="T15" fmla="*/ 0 h 546"/>
                <a:gd name="T16" fmla="*/ 259 w 376"/>
                <a:gd name="T17" fmla="*/ 18 h 546"/>
                <a:gd name="T18" fmla="*/ 127 w 376"/>
                <a:gd name="T19" fmla="*/ 259 h 546"/>
                <a:gd name="T20" fmla="*/ 136 w 376"/>
                <a:gd name="T21" fmla="*/ 277 h 546"/>
                <a:gd name="T22" fmla="*/ 126 w 376"/>
                <a:gd name="T23" fmla="*/ 300 h 546"/>
                <a:gd name="T24" fmla="*/ 145 w 376"/>
                <a:gd name="T25" fmla="*/ 310 h 546"/>
                <a:gd name="T26" fmla="*/ 162 w 376"/>
                <a:gd name="T27" fmla="*/ 291 h 546"/>
                <a:gd name="T28" fmla="*/ 183 w 376"/>
                <a:gd name="T29" fmla="*/ 289 h 546"/>
                <a:gd name="T30" fmla="*/ 214 w 376"/>
                <a:gd name="T31" fmla="*/ 235 h 546"/>
                <a:gd name="T32" fmla="*/ 298 w 376"/>
                <a:gd name="T33" fmla="*/ 345 h 546"/>
                <a:gd name="T34" fmla="*/ 242 w 376"/>
                <a:gd name="T35" fmla="*/ 443 h 546"/>
                <a:gd name="T36" fmla="*/ 125 w 376"/>
                <a:gd name="T37" fmla="*/ 443 h 546"/>
                <a:gd name="T38" fmla="*/ 104 w 376"/>
                <a:gd name="T39" fmla="*/ 464 h 546"/>
                <a:gd name="T40" fmla="*/ 125 w 376"/>
                <a:gd name="T41" fmla="*/ 485 h 546"/>
                <a:gd name="T42" fmla="*/ 125 w 376"/>
                <a:gd name="T43" fmla="*/ 485 h 546"/>
                <a:gd name="T44" fmla="*/ 30 w 376"/>
                <a:gd name="T45" fmla="*/ 485 h 546"/>
                <a:gd name="T46" fmla="*/ 30 w 376"/>
                <a:gd name="T47" fmla="*/ 485 h 546"/>
                <a:gd name="T48" fmla="*/ 30 w 376"/>
                <a:gd name="T49" fmla="*/ 485 h 546"/>
                <a:gd name="T50" fmla="*/ 0 w 376"/>
                <a:gd name="T51" fmla="*/ 516 h 546"/>
                <a:gd name="T52" fmla="*/ 30 w 376"/>
                <a:gd name="T53" fmla="*/ 546 h 546"/>
                <a:gd name="T54" fmla="*/ 345 w 376"/>
                <a:gd name="T55" fmla="*/ 546 h 546"/>
                <a:gd name="T56" fmla="*/ 376 w 376"/>
                <a:gd name="T57" fmla="*/ 516 h 546"/>
                <a:gd name="T58" fmla="*/ 176 w 376"/>
                <a:gd name="T59" fmla="*/ 394 h 546"/>
                <a:gd name="T60" fmla="*/ 158 w 376"/>
                <a:gd name="T61" fmla="*/ 399 h 546"/>
                <a:gd name="T62" fmla="*/ 35 w 376"/>
                <a:gd name="T63" fmla="*/ 332 h 546"/>
                <a:gd name="T64" fmla="*/ 30 w 376"/>
                <a:gd name="T65" fmla="*/ 314 h 546"/>
                <a:gd name="T66" fmla="*/ 48 w 376"/>
                <a:gd name="T67" fmla="*/ 308 h 546"/>
                <a:gd name="T68" fmla="*/ 48 w 376"/>
                <a:gd name="T69" fmla="*/ 308 h 546"/>
                <a:gd name="T70" fmla="*/ 48 w 376"/>
                <a:gd name="T71" fmla="*/ 308 h 546"/>
                <a:gd name="T72" fmla="*/ 171 w 376"/>
                <a:gd name="T73" fmla="*/ 376 h 546"/>
                <a:gd name="T74" fmla="*/ 176 w 376"/>
                <a:gd name="T75" fmla="*/ 39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 h="546">
                  <a:moveTo>
                    <a:pt x="376" y="516"/>
                  </a:moveTo>
                  <a:cubicBezTo>
                    <a:pt x="376" y="499"/>
                    <a:pt x="362" y="485"/>
                    <a:pt x="345" y="485"/>
                  </a:cubicBezTo>
                  <a:cubicBezTo>
                    <a:pt x="251" y="485"/>
                    <a:pt x="251" y="485"/>
                    <a:pt x="251" y="485"/>
                  </a:cubicBezTo>
                  <a:cubicBezTo>
                    <a:pt x="299" y="485"/>
                    <a:pt x="338" y="393"/>
                    <a:pt x="338" y="351"/>
                  </a:cubicBezTo>
                  <a:cubicBezTo>
                    <a:pt x="338" y="284"/>
                    <a:pt x="294" y="226"/>
                    <a:pt x="231" y="203"/>
                  </a:cubicBezTo>
                  <a:cubicBezTo>
                    <a:pt x="318" y="49"/>
                    <a:pt x="318" y="49"/>
                    <a:pt x="318" y="49"/>
                  </a:cubicBezTo>
                  <a:cubicBezTo>
                    <a:pt x="318" y="18"/>
                    <a:pt x="318" y="18"/>
                    <a:pt x="318" y="18"/>
                  </a:cubicBezTo>
                  <a:cubicBezTo>
                    <a:pt x="285" y="0"/>
                    <a:pt x="285" y="0"/>
                    <a:pt x="285" y="0"/>
                  </a:cubicBezTo>
                  <a:cubicBezTo>
                    <a:pt x="259" y="18"/>
                    <a:pt x="259" y="18"/>
                    <a:pt x="259" y="18"/>
                  </a:cubicBezTo>
                  <a:cubicBezTo>
                    <a:pt x="127" y="259"/>
                    <a:pt x="127" y="259"/>
                    <a:pt x="127" y="259"/>
                  </a:cubicBezTo>
                  <a:cubicBezTo>
                    <a:pt x="127" y="259"/>
                    <a:pt x="138" y="267"/>
                    <a:pt x="136" y="277"/>
                  </a:cubicBezTo>
                  <a:cubicBezTo>
                    <a:pt x="134" y="287"/>
                    <a:pt x="126" y="300"/>
                    <a:pt x="126" y="300"/>
                  </a:cubicBezTo>
                  <a:cubicBezTo>
                    <a:pt x="145" y="310"/>
                    <a:pt x="145" y="310"/>
                    <a:pt x="145" y="310"/>
                  </a:cubicBezTo>
                  <a:cubicBezTo>
                    <a:pt x="145" y="310"/>
                    <a:pt x="155" y="293"/>
                    <a:pt x="162" y="291"/>
                  </a:cubicBezTo>
                  <a:cubicBezTo>
                    <a:pt x="169" y="290"/>
                    <a:pt x="183" y="289"/>
                    <a:pt x="183" y="289"/>
                  </a:cubicBezTo>
                  <a:cubicBezTo>
                    <a:pt x="214" y="235"/>
                    <a:pt x="214" y="235"/>
                    <a:pt x="214" y="235"/>
                  </a:cubicBezTo>
                  <a:cubicBezTo>
                    <a:pt x="263" y="251"/>
                    <a:pt x="298" y="295"/>
                    <a:pt x="298" y="345"/>
                  </a:cubicBezTo>
                  <a:cubicBezTo>
                    <a:pt x="298" y="386"/>
                    <a:pt x="275" y="422"/>
                    <a:pt x="242" y="443"/>
                  </a:cubicBezTo>
                  <a:cubicBezTo>
                    <a:pt x="125" y="443"/>
                    <a:pt x="125" y="443"/>
                    <a:pt x="125" y="443"/>
                  </a:cubicBezTo>
                  <a:cubicBezTo>
                    <a:pt x="114" y="443"/>
                    <a:pt x="104" y="452"/>
                    <a:pt x="104" y="464"/>
                  </a:cubicBezTo>
                  <a:cubicBezTo>
                    <a:pt x="104" y="476"/>
                    <a:pt x="113" y="485"/>
                    <a:pt x="125" y="485"/>
                  </a:cubicBezTo>
                  <a:cubicBezTo>
                    <a:pt x="125" y="485"/>
                    <a:pt x="125" y="485"/>
                    <a:pt x="125" y="485"/>
                  </a:cubicBezTo>
                  <a:cubicBezTo>
                    <a:pt x="30" y="485"/>
                    <a:pt x="30" y="485"/>
                    <a:pt x="30" y="485"/>
                  </a:cubicBezTo>
                  <a:cubicBezTo>
                    <a:pt x="30" y="485"/>
                    <a:pt x="30" y="485"/>
                    <a:pt x="30" y="485"/>
                  </a:cubicBezTo>
                  <a:cubicBezTo>
                    <a:pt x="30" y="485"/>
                    <a:pt x="30" y="485"/>
                    <a:pt x="30" y="485"/>
                  </a:cubicBezTo>
                  <a:cubicBezTo>
                    <a:pt x="13" y="485"/>
                    <a:pt x="0" y="499"/>
                    <a:pt x="0" y="516"/>
                  </a:cubicBezTo>
                  <a:cubicBezTo>
                    <a:pt x="0" y="532"/>
                    <a:pt x="13" y="546"/>
                    <a:pt x="30" y="546"/>
                  </a:cubicBezTo>
                  <a:cubicBezTo>
                    <a:pt x="345" y="546"/>
                    <a:pt x="345" y="546"/>
                    <a:pt x="345" y="546"/>
                  </a:cubicBezTo>
                  <a:cubicBezTo>
                    <a:pt x="362" y="546"/>
                    <a:pt x="376" y="532"/>
                    <a:pt x="376" y="516"/>
                  </a:cubicBezTo>
                  <a:close/>
                  <a:moveTo>
                    <a:pt x="176" y="394"/>
                  </a:moveTo>
                  <a:cubicBezTo>
                    <a:pt x="173" y="400"/>
                    <a:pt x="165" y="403"/>
                    <a:pt x="158" y="399"/>
                  </a:cubicBezTo>
                  <a:cubicBezTo>
                    <a:pt x="35" y="332"/>
                    <a:pt x="35" y="332"/>
                    <a:pt x="35" y="332"/>
                  </a:cubicBezTo>
                  <a:cubicBezTo>
                    <a:pt x="29" y="328"/>
                    <a:pt x="27" y="320"/>
                    <a:pt x="30" y="314"/>
                  </a:cubicBezTo>
                  <a:cubicBezTo>
                    <a:pt x="34" y="307"/>
                    <a:pt x="42" y="305"/>
                    <a:pt x="48" y="308"/>
                  </a:cubicBezTo>
                  <a:cubicBezTo>
                    <a:pt x="48" y="308"/>
                    <a:pt x="48" y="308"/>
                    <a:pt x="48" y="308"/>
                  </a:cubicBezTo>
                  <a:cubicBezTo>
                    <a:pt x="48" y="308"/>
                    <a:pt x="48" y="308"/>
                    <a:pt x="48" y="308"/>
                  </a:cubicBezTo>
                  <a:cubicBezTo>
                    <a:pt x="171" y="376"/>
                    <a:pt x="171" y="376"/>
                    <a:pt x="171" y="376"/>
                  </a:cubicBezTo>
                  <a:cubicBezTo>
                    <a:pt x="178" y="379"/>
                    <a:pt x="180" y="387"/>
                    <a:pt x="176" y="3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组合 44"/>
          <p:cNvGrpSpPr>
            <a:grpSpLocks noChangeAspect="1"/>
          </p:cNvGrpSpPr>
          <p:nvPr userDrawn="1"/>
        </p:nvGrpSpPr>
        <p:grpSpPr>
          <a:xfrm>
            <a:off x="9802943" y="6082803"/>
            <a:ext cx="528000" cy="528000"/>
            <a:chOff x="2254585" y="392649"/>
            <a:chExt cx="1186377" cy="1186377"/>
          </a:xfrm>
          <a:solidFill>
            <a:schemeClr val="bg1"/>
          </a:solidFill>
        </p:grpSpPr>
        <p:sp>
          <p:nvSpPr>
            <p:cNvPr id="46" name="Freeform 237"/>
            <p:cNvSpPr/>
            <p:nvPr/>
          </p:nvSpPr>
          <p:spPr bwMode="auto">
            <a:xfrm>
              <a:off x="2254585" y="392649"/>
              <a:ext cx="1186377" cy="1186377"/>
            </a:xfrm>
            <a:custGeom>
              <a:avLst/>
              <a:gdLst>
                <a:gd name="T0" fmla="*/ 555 w 713"/>
                <a:gd name="T1" fmla="*/ 60 h 713"/>
                <a:gd name="T2" fmla="*/ 357 w 713"/>
                <a:gd name="T3" fmla="*/ 0 h 713"/>
                <a:gd name="T4" fmla="*/ 46 w 713"/>
                <a:gd name="T5" fmla="*/ 181 h 713"/>
                <a:gd name="T6" fmla="*/ 0 w 713"/>
                <a:gd name="T7" fmla="*/ 356 h 713"/>
                <a:gd name="T8" fmla="*/ 44 w 713"/>
                <a:gd name="T9" fmla="*/ 528 h 713"/>
                <a:gd name="T10" fmla="*/ 357 w 713"/>
                <a:gd name="T11" fmla="*/ 713 h 713"/>
                <a:gd name="T12" fmla="*/ 631 w 713"/>
                <a:gd name="T13" fmla="*/ 584 h 713"/>
                <a:gd name="T14" fmla="*/ 713 w 713"/>
                <a:gd name="T15" fmla="*/ 356 h 713"/>
                <a:gd name="T16" fmla="*/ 555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5" y="60"/>
                  </a:moveTo>
                  <a:cubicBezTo>
                    <a:pt x="498" y="22"/>
                    <a:pt x="430" y="0"/>
                    <a:pt x="357" y="0"/>
                  </a:cubicBezTo>
                  <a:cubicBezTo>
                    <a:pt x="223"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2" y="522"/>
                    <a:pt x="713" y="443"/>
                    <a:pt x="713" y="356"/>
                  </a:cubicBezTo>
                  <a:cubicBezTo>
                    <a:pt x="713" y="233"/>
                    <a:pt x="650"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7" name="Rectangle 322"/>
            <p:cNvSpPr>
              <a:spLocks noChangeArrowheads="1"/>
            </p:cNvSpPr>
            <p:nvPr/>
          </p:nvSpPr>
          <p:spPr bwMode="auto">
            <a:xfrm>
              <a:off x="2680550" y="559041"/>
              <a:ext cx="327793" cy="998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Freeform 323"/>
            <p:cNvSpPr>
              <a:spLocks noEditPoints="1"/>
            </p:cNvSpPr>
            <p:nvPr/>
          </p:nvSpPr>
          <p:spPr bwMode="auto">
            <a:xfrm>
              <a:off x="2565739" y="688827"/>
              <a:ext cx="557414" cy="675553"/>
            </a:xfrm>
            <a:custGeom>
              <a:avLst/>
              <a:gdLst>
                <a:gd name="T0" fmla="*/ 307 w 335"/>
                <a:gd name="T1" fmla="*/ 92 h 406"/>
                <a:gd name="T2" fmla="*/ 233 w 335"/>
                <a:gd name="T3" fmla="*/ 52 h 406"/>
                <a:gd name="T4" fmla="*/ 233 w 335"/>
                <a:gd name="T5" fmla="*/ 0 h 406"/>
                <a:gd name="T6" fmla="*/ 102 w 335"/>
                <a:gd name="T7" fmla="*/ 0 h 406"/>
                <a:gd name="T8" fmla="*/ 102 w 335"/>
                <a:gd name="T9" fmla="*/ 52 h 406"/>
                <a:gd name="T10" fmla="*/ 28 w 335"/>
                <a:gd name="T11" fmla="*/ 92 h 406"/>
                <a:gd name="T12" fmla="*/ 0 w 335"/>
                <a:gd name="T13" fmla="*/ 183 h 406"/>
                <a:gd name="T14" fmla="*/ 0 w 335"/>
                <a:gd name="T15" fmla="*/ 406 h 406"/>
                <a:gd name="T16" fmla="*/ 335 w 335"/>
                <a:gd name="T17" fmla="*/ 406 h 406"/>
                <a:gd name="T18" fmla="*/ 335 w 335"/>
                <a:gd name="T19" fmla="*/ 183 h 406"/>
                <a:gd name="T20" fmla="*/ 307 w 335"/>
                <a:gd name="T21" fmla="*/ 92 h 406"/>
                <a:gd name="T22" fmla="*/ 51 w 335"/>
                <a:gd name="T23" fmla="*/ 371 h 406"/>
                <a:gd name="T24" fmla="*/ 30 w 335"/>
                <a:gd name="T25" fmla="*/ 357 h 406"/>
                <a:gd name="T26" fmla="*/ 51 w 335"/>
                <a:gd name="T27" fmla="*/ 343 h 406"/>
                <a:gd name="T28" fmla="*/ 71 w 335"/>
                <a:gd name="T29" fmla="*/ 357 h 406"/>
                <a:gd name="T30" fmla="*/ 51 w 335"/>
                <a:gd name="T31" fmla="*/ 371 h 406"/>
                <a:gd name="T32" fmla="*/ 74 w 335"/>
                <a:gd name="T33" fmla="*/ 122 h 406"/>
                <a:gd name="T34" fmla="*/ 140 w 335"/>
                <a:gd name="T35" fmla="*/ 122 h 406"/>
                <a:gd name="T36" fmla="*/ 140 w 335"/>
                <a:gd name="T37" fmla="*/ 55 h 406"/>
                <a:gd name="T38" fmla="*/ 194 w 335"/>
                <a:gd name="T39" fmla="*/ 55 h 406"/>
                <a:gd name="T40" fmla="*/ 194 w 335"/>
                <a:gd name="T41" fmla="*/ 122 h 406"/>
                <a:gd name="T42" fmla="*/ 260 w 335"/>
                <a:gd name="T43" fmla="*/ 122 h 406"/>
                <a:gd name="T44" fmla="*/ 260 w 335"/>
                <a:gd name="T45" fmla="*/ 175 h 406"/>
                <a:gd name="T46" fmla="*/ 194 w 335"/>
                <a:gd name="T47" fmla="*/ 175 h 406"/>
                <a:gd name="T48" fmla="*/ 194 w 335"/>
                <a:gd name="T49" fmla="*/ 242 h 406"/>
                <a:gd name="T50" fmla="*/ 140 w 335"/>
                <a:gd name="T51" fmla="*/ 242 h 406"/>
                <a:gd name="T52" fmla="*/ 140 w 335"/>
                <a:gd name="T53" fmla="*/ 175 h 406"/>
                <a:gd name="T54" fmla="*/ 74 w 335"/>
                <a:gd name="T55" fmla="*/ 175 h 406"/>
                <a:gd name="T56" fmla="*/ 74 w 335"/>
                <a:gd name="T57" fmla="*/ 122 h 406"/>
                <a:gd name="T58" fmla="*/ 286 w 335"/>
                <a:gd name="T59" fmla="*/ 356 h 406"/>
                <a:gd name="T60" fmla="*/ 239 w 335"/>
                <a:gd name="T61" fmla="*/ 350 h 406"/>
                <a:gd name="T62" fmla="*/ 239 w 335"/>
                <a:gd name="T63" fmla="*/ 337 h 406"/>
                <a:gd name="T64" fmla="*/ 235 w 335"/>
                <a:gd name="T65" fmla="*/ 337 h 406"/>
                <a:gd name="T66" fmla="*/ 221 w 335"/>
                <a:gd name="T67" fmla="*/ 336 h 406"/>
                <a:gd name="T68" fmla="*/ 221 w 335"/>
                <a:gd name="T69" fmla="*/ 336 h 406"/>
                <a:gd name="T70" fmla="*/ 168 w 335"/>
                <a:gd name="T71" fmla="*/ 357 h 406"/>
                <a:gd name="T72" fmla="*/ 115 w 335"/>
                <a:gd name="T73" fmla="*/ 336 h 406"/>
                <a:gd name="T74" fmla="*/ 152 w 335"/>
                <a:gd name="T75" fmla="*/ 317 h 406"/>
                <a:gd name="T76" fmla="*/ 139 w 335"/>
                <a:gd name="T77" fmla="*/ 311 h 406"/>
                <a:gd name="T78" fmla="*/ 127 w 335"/>
                <a:gd name="T79" fmla="*/ 313 h 406"/>
                <a:gd name="T80" fmla="*/ 105 w 335"/>
                <a:gd name="T81" fmla="*/ 304 h 406"/>
                <a:gd name="T82" fmla="*/ 105 w 335"/>
                <a:gd name="T83" fmla="*/ 273 h 406"/>
                <a:gd name="T84" fmla="*/ 127 w 335"/>
                <a:gd name="T85" fmla="*/ 263 h 406"/>
                <a:gd name="T86" fmla="*/ 155 w 335"/>
                <a:gd name="T87" fmla="*/ 286 h 406"/>
                <a:gd name="T88" fmla="*/ 159 w 335"/>
                <a:gd name="T89" fmla="*/ 286 h 406"/>
                <a:gd name="T90" fmla="*/ 184 w 335"/>
                <a:gd name="T91" fmla="*/ 301 h 406"/>
                <a:gd name="T92" fmla="*/ 169 w 335"/>
                <a:gd name="T93" fmla="*/ 316 h 406"/>
                <a:gd name="T94" fmla="*/ 201 w 335"/>
                <a:gd name="T95" fmla="*/ 320 h 406"/>
                <a:gd name="T96" fmla="*/ 201 w 335"/>
                <a:gd name="T97" fmla="*/ 320 h 406"/>
                <a:gd name="T98" fmla="*/ 235 w 335"/>
                <a:gd name="T99" fmla="*/ 303 h 406"/>
                <a:gd name="T100" fmla="*/ 245 w 335"/>
                <a:gd name="T101" fmla="*/ 304 h 406"/>
                <a:gd name="T102" fmla="*/ 261 w 335"/>
                <a:gd name="T103" fmla="*/ 309 h 406"/>
                <a:gd name="T104" fmla="*/ 264 w 335"/>
                <a:gd name="T105" fmla="*/ 311 h 406"/>
                <a:gd name="T106" fmla="*/ 269 w 335"/>
                <a:gd name="T107" fmla="*/ 309 h 406"/>
                <a:gd name="T108" fmla="*/ 316 w 335"/>
                <a:gd name="T109" fmla="*/ 316 h 406"/>
                <a:gd name="T110" fmla="*/ 286 w 335"/>
                <a:gd name="T111" fmla="*/ 35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406">
                  <a:moveTo>
                    <a:pt x="307" y="92"/>
                  </a:moveTo>
                  <a:cubicBezTo>
                    <a:pt x="288" y="68"/>
                    <a:pt x="263" y="55"/>
                    <a:pt x="233" y="52"/>
                  </a:cubicBezTo>
                  <a:cubicBezTo>
                    <a:pt x="233" y="0"/>
                    <a:pt x="233" y="0"/>
                    <a:pt x="233" y="0"/>
                  </a:cubicBezTo>
                  <a:cubicBezTo>
                    <a:pt x="102" y="0"/>
                    <a:pt x="102" y="0"/>
                    <a:pt x="102" y="0"/>
                  </a:cubicBezTo>
                  <a:cubicBezTo>
                    <a:pt x="102" y="52"/>
                    <a:pt x="102" y="52"/>
                    <a:pt x="102" y="52"/>
                  </a:cubicBezTo>
                  <a:cubicBezTo>
                    <a:pt x="71" y="55"/>
                    <a:pt x="47" y="68"/>
                    <a:pt x="28" y="92"/>
                  </a:cubicBezTo>
                  <a:cubicBezTo>
                    <a:pt x="9" y="116"/>
                    <a:pt x="0" y="146"/>
                    <a:pt x="0" y="183"/>
                  </a:cubicBezTo>
                  <a:cubicBezTo>
                    <a:pt x="0" y="406"/>
                    <a:pt x="0" y="406"/>
                    <a:pt x="0" y="406"/>
                  </a:cubicBezTo>
                  <a:cubicBezTo>
                    <a:pt x="335" y="406"/>
                    <a:pt x="335" y="406"/>
                    <a:pt x="335" y="406"/>
                  </a:cubicBezTo>
                  <a:cubicBezTo>
                    <a:pt x="335" y="183"/>
                    <a:pt x="335" y="183"/>
                    <a:pt x="335" y="183"/>
                  </a:cubicBezTo>
                  <a:cubicBezTo>
                    <a:pt x="335" y="146"/>
                    <a:pt x="326" y="116"/>
                    <a:pt x="307" y="92"/>
                  </a:cubicBezTo>
                  <a:close/>
                  <a:moveTo>
                    <a:pt x="51" y="371"/>
                  </a:moveTo>
                  <a:cubicBezTo>
                    <a:pt x="39" y="371"/>
                    <a:pt x="30" y="364"/>
                    <a:pt x="30" y="357"/>
                  </a:cubicBezTo>
                  <a:cubicBezTo>
                    <a:pt x="30" y="350"/>
                    <a:pt x="39" y="343"/>
                    <a:pt x="51" y="343"/>
                  </a:cubicBezTo>
                  <a:cubicBezTo>
                    <a:pt x="62" y="343"/>
                    <a:pt x="71" y="350"/>
                    <a:pt x="71" y="357"/>
                  </a:cubicBezTo>
                  <a:cubicBezTo>
                    <a:pt x="71" y="364"/>
                    <a:pt x="62" y="371"/>
                    <a:pt x="51" y="371"/>
                  </a:cubicBezTo>
                  <a:close/>
                  <a:moveTo>
                    <a:pt x="74" y="122"/>
                  </a:moveTo>
                  <a:cubicBezTo>
                    <a:pt x="140" y="122"/>
                    <a:pt x="140" y="122"/>
                    <a:pt x="140" y="122"/>
                  </a:cubicBezTo>
                  <a:cubicBezTo>
                    <a:pt x="140" y="55"/>
                    <a:pt x="140" y="55"/>
                    <a:pt x="140" y="55"/>
                  </a:cubicBezTo>
                  <a:cubicBezTo>
                    <a:pt x="194" y="55"/>
                    <a:pt x="194" y="55"/>
                    <a:pt x="194" y="55"/>
                  </a:cubicBezTo>
                  <a:cubicBezTo>
                    <a:pt x="194" y="122"/>
                    <a:pt x="194" y="122"/>
                    <a:pt x="194" y="122"/>
                  </a:cubicBezTo>
                  <a:cubicBezTo>
                    <a:pt x="260" y="122"/>
                    <a:pt x="260" y="122"/>
                    <a:pt x="260" y="122"/>
                  </a:cubicBezTo>
                  <a:cubicBezTo>
                    <a:pt x="260" y="175"/>
                    <a:pt x="260" y="175"/>
                    <a:pt x="260" y="175"/>
                  </a:cubicBezTo>
                  <a:cubicBezTo>
                    <a:pt x="194" y="175"/>
                    <a:pt x="194" y="175"/>
                    <a:pt x="194" y="175"/>
                  </a:cubicBezTo>
                  <a:cubicBezTo>
                    <a:pt x="194" y="242"/>
                    <a:pt x="194" y="242"/>
                    <a:pt x="194" y="242"/>
                  </a:cubicBezTo>
                  <a:cubicBezTo>
                    <a:pt x="140" y="242"/>
                    <a:pt x="140" y="242"/>
                    <a:pt x="140" y="242"/>
                  </a:cubicBezTo>
                  <a:cubicBezTo>
                    <a:pt x="140" y="175"/>
                    <a:pt x="140" y="175"/>
                    <a:pt x="140" y="175"/>
                  </a:cubicBezTo>
                  <a:cubicBezTo>
                    <a:pt x="74" y="175"/>
                    <a:pt x="74" y="175"/>
                    <a:pt x="74" y="175"/>
                  </a:cubicBezTo>
                  <a:lnTo>
                    <a:pt x="74" y="122"/>
                  </a:lnTo>
                  <a:close/>
                  <a:moveTo>
                    <a:pt x="286" y="356"/>
                  </a:moveTo>
                  <a:cubicBezTo>
                    <a:pt x="265" y="366"/>
                    <a:pt x="244" y="363"/>
                    <a:pt x="239" y="350"/>
                  </a:cubicBezTo>
                  <a:cubicBezTo>
                    <a:pt x="237" y="346"/>
                    <a:pt x="237" y="341"/>
                    <a:pt x="239" y="337"/>
                  </a:cubicBezTo>
                  <a:cubicBezTo>
                    <a:pt x="238" y="337"/>
                    <a:pt x="236" y="337"/>
                    <a:pt x="235" y="337"/>
                  </a:cubicBezTo>
                  <a:cubicBezTo>
                    <a:pt x="230" y="337"/>
                    <a:pt x="225" y="337"/>
                    <a:pt x="221" y="336"/>
                  </a:cubicBezTo>
                  <a:cubicBezTo>
                    <a:pt x="221" y="336"/>
                    <a:pt x="221" y="336"/>
                    <a:pt x="221" y="336"/>
                  </a:cubicBezTo>
                  <a:cubicBezTo>
                    <a:pt x="221" y="348"/>
                    <a:pt x="197" y="357"/>
                    <a:pt x="168" y="357"/>
                  </a:cubicBezTo>
                  <a:cubicBezTo>
                    <a:pt x="139" y="357"/>
                    <a:pt x="115" y="348"/>
                    <a:pt x="115" y="336"/>
                  </a:cubicBezTo>
                  <a:cubicBezTo>
                    <a:pt x="115" y="327"/>
                    <a:pt x="131" y="319"/>
                    <a:pt x="152" y="317"/>
                  </a:cubicBezTo>
                  <a:cubicBezTo>
                    <a:pt x="147" y="316"/>
                    <a:pt x="142" y="314"/>
                    <a:pt x="139" y="311"/>
                  </a:cubicBezTo>
                  <a:cubicBezTo>
                    <a:pt x="135" y="312"/>
                    <a:pt x="131" y="313"/>
                    <a:pt x="127" y="313"/>
                  </a:cubicBezTo>
                  <a:cubicBezTo>
                    <a:pt x="118" y="313"/>
                    <a:pt x="111" y="309"/>
                    <a:pt x="105" y="304"/>
                  </a:cubicBezTo>
                  <a:cubicBezTo>
                    <a:pt x="100" y="296"/>
                    <a:pt x="100" y="281"/>
                    <a:pt x="105" y="273"/>
                  </a:cubicBezTo>
                  <a:cubicBezTo>
                    <a:pt x="111" y="267"/>
                    <a:pt x="118" y="263"/>
                    <a:pt x="127" y="263"/>
                  </a:cubicBezTo>
                  <a:cubicBezTo>
                    <a:pt x="142" y="263"/>
                    <a:pt x="154" y="273"/>
                    <a:pt x="155" y="286"/>
                  </a:cubicBezTo>
                  <a:cubicBezTo>
                    <a:pt x="156" y="286"/>
                    <a:pt x="157" y="286"/>
                    <a:pt x="159" y="286"/>
                  </a:cubicBezTo>
                  <a:cubicBezTo>
                    <a:pt x="173" y="286"/>
                    <a:pt x="184" y="293"/>
                    <a:pt x="184" y="301"/>
                  </a:cubicBezTo>
                  <a:cubicBezTo>
                    <a:pt x="184" y="308"/>
                    <a:pt x="178" y="313"/>
                    <a:pt x="169" y="316"/>
                  </a:cubicBezTo>
                  <a:cubicBezTo>
                    <a:pt x="181" y="316"/>
                    <a:pt x="192" y="317"/>
                    <a:pt x="201" y="320"/>
                  </a:cubicBezTo>
                  <a:cubicBezTo>
                    <a:pt x="201" y="320"/>
                    <a:pt x="201" y="320"/>
                    <a:pt x="201" y="320"/>
                  </a:cubicBezTo>
                  <a:cubicBezTo>
                    <a:pt x="201" y="310"/>
                    <a:pt x="216" y="303"/>
                    <a:pt x="235" y="303"/>
                  </a:cubicBezTo>
                  <a:cubicBezTo>
                    <a:pt x="239" y="303"/>
                    <a:pt x="242" y="303"/>
                    <a:pt x="245" y="304"/>
                  </a:cubicBezTo>
                  <a:cubicBezTo>
                    <a:pt x="251" y="305"/>
                    <a:pt x="257" y="306"/>
                    <a:pt x="261" y="309"/>
                  </a:cubicBezTo>
                  <a:cubicBezTo>
                    <a:pt x="262" y="310"/>
                    <a:pt x="263" y="310"/>
                    <a:pt x="264" y="311"/>
                  </a:cubicBezTo>
                  <a:cubicBezTo>
                    <a:pt x="265" y="310"/>
                    <a:pt x="267" y="309"/>
                    <a:pt x="269" y="309"/>
                  </a:cubicBezTo>
                  <a:cubicBezTo>
                    <a:pt x="290" y="299"/>
                    <a:pt x="311" y="303"/>
                    <a:pt x="316" y="316"/>
                  </a:cubicBezTo>
                  <a:cubicBezTo>
                    <a:pt x="321" y="329"/>
                    <a:pt x="308" y="347"/>
                    <a:pt x="286" y="3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组合 48"/>
          <p:cNvGrpSpPr>
            <a:grpSpLocks noChangeAspect="1"/>
          </p:cNvGrpSpPr>
          <p:nvPr userDrawn="1"/>
        </p:nvGrpSpPr>
        <p:grpSpPr>
          <a:xfrm>
            <a:off x="10549271" y="6082803"/>
            <a:ext cx="528000" cy="528000"/>
            <a:chOff x="1937429" y="3075806"/>
            <a:chExt cx="1186377" cy="1187209"/>
          </a:xfrm>
          <a:solidFill>
            <a:schemeClr val="bg1"/>
          </a:solidFill>
        </p:grpSpPr>
        <p:sp>
          <p:nvSpPr>
            <p:cNvPr id="50" name="Freeform 228"/>
            <p:cNvSpPr/>
            <p:nvPr/>
          </p:nvSpPr>
          <p:spPr bwMode="auto">
            <a:xfrm>
              <a:off x="1937429" y="3075806"/>
              <a:ext cx="1186377" cy="1187209"/>
            </a:xfrm>
            <a:custGeom>
              <a:avLst/>
              <a:gdLst>
                <a:gd name="T0" fmla="*/ 554 w 713"/>
                <a:gd name="T1" fmla="*/ 60 h 713"/>
                <a:gd name="T2" fmla="*/ 356 w 713"/>
                <a:gd name="T3" fmla="*/ 0 h 713"/>
                <a:gd name="T4" fmla="*/ 46 w 713"/>
                <a:gd name="T5" fmla="*/ 181 h 713"/>
                <a:gd name="T6" fmla="*/ 0 w 713"/>
                <a:gd name="T7" fmla="*/ 356 h 713"/>
                <a:gd name="T8" fmla="*/ 44 w 713"/>
                <a:gd name="T9" fmla="*/ 528 h 713"/>
                <a:gd name="T10" fmla="*/ 356 w 713"/>
                <a:gd name="T11" fmla="*/ 713 h 713"/>
                <a:gd name="T12" fmla="*/ 631 w 713"/>
                <a:gd name="T13" fmla="*/ 584 h 713"/>
                <a:gd name="T14" fmla="*/ 713 w 713"/>
                <a:gd name="T15" fmla="*/ 356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6"/>
                  </a:cubicBezTo>
                  <a:cubicBezTo>
                    <a:pt x="0" y="419"/>
                    <a:pt x="16" y="477"/>
                    <a:pt x="44" y="528"/>
                  </a:cubicBezTo>
                  <a:cubicBezTo>
                    <a:pt x="104" y="638"/>
                    <a:pt x="222" y="713"/>
                    <a:pt x="356" y="713"/>
                  </a:cubicBezTo>
                  <a:cubicBezTo>
                    <a:pt x="467" y="713"/>
                    <a:pt x="565" y="663"/>
                    <a:pt x="631" y="584"/>
                  </a:cubicBezTo>
                  <a:cubicBezTo>
                    <a:pt x="682" y="522"/>
                    <a:pt x="713" y="443"/>
                    <a:pt x="713" y="356"/>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1" name="Freeform 295"/>
            <p:cNvSpPr>
              <a:spLocks noEditPoints="1"/>
            </p:cNvSpPr>
            <p:nvPr/>
          </p:nvSpPr>
          <p:spPr bwMode="auto">
            <a:xfrm>
              <a:off x="2180361" y="3566663"/>
              <a:ext cx="703839" cy="498345"/>
            </a:xfrm>
            <a:custGeom>
              <a:avLst/>
              <a:gdLst>
                <a:gd name="T0" fmla="*/ 194 w 423"/>
                <a:gd name="T1" fmla="*/ 65 h 299"/>
                <a:gd name="T2" fmla="*/ 237 w 423"/>
                <a:gd name="T3" fmla="*/ 38 h 299"/>
                <a:gd name="T4" fmla="*/ 224 w 423"/>
                <a:gd name="T5" fmla="*/ 79 h 299"/>
                <a:gd name="T6" fmla="*/ 276 w 423"/>
                <a:gd name="T7" fmla="*/ 66 h 299"/>
                <a:gd name="T8" fmla="*/ 225 w 423"/>
                <a:gd name="T9" fmla="*/ 99 h 299"/>
                <a:gd name="T10" fmla="*/ 294 w 423"/>
                <a:gd name="T11" fmla="*/ 97 h 299"/>
                <a:gd name="T12" fmla="*/ 226 w 423"/>
                <a:gd name="T13" fmla="*/ 119 h 299"/>
                <a:gd name="T14" fmla="*/ 299 w 423"/>
                <a:gd name="T15" fmla="*/ 120 h 299"/>
                <a:gd name="T16" fmla="*/ 226 w 423"/>
                <a:gd name="T17" fmla="*/ 138 h 299"/>
                <a:gd name="T18" fmla="*/ 302 w 423"/>
                <a:gd name="T19" fmla="*/ 145 h 299"/>
                <a:gd name="T20" fmla="*/ 242 w 423"/>
                <a:gd name="T21" fmla="*/ 164 h 299"/>
                <a:gd name="T22" fmla="*/ 303 w 423"/>
                <a:gd name="T23" fmla="*/ 170 h 299"/>
                <a:gd name="T24" fmla="*/ 260 w 423"/>
                <a:gd name="T25" fmla="*/ 195 h 299"/>
                <a:gd name="T26" fmla="*/ 304 w 423"/>
                <a:gd name="T27" fmla="*/ 210 h 299"/>
                <a:gd name="T28" fmla="*/ 303 w 423"/>
                <a:gd name="T29" fmla="*/ 219 h 299"/>
                <a:gd name="T30" fmla="*/ 285 w 423"/>
                <a:gd name="T31" fmla="*/ 241 h 299"/>
                <a:gd name="T32" fmla="*/ 301 w 423"/>
                <a:gd name="T33" fmla="*/ 247 h 299"/>
                <a:gd name="T34" fmla="*/ 226 w 423"/>
                <a:gd name="T35" fmla="*/ 168 h 299"/>
                <a:gd name="T36" fmla="*/ 151 w 423"/>
                <a:gd name="T37" fmla="*/ 257 h 299"/>
                <a:gd name="T38" fmla="*/ 134 w 423"/>
                <a:gd name="T39" fmla="*/ 243 h 299"/>
                <a:gd name="T40" fmla="*/ 149 w 423"/>
                <a:gd name="T41" fmla="*/ 242 h 299"/>
                <a:gd name="T42" fmla="*/ 129 w 423"/>
                <a:gd name="T43" fmla="*/ 218 h 299"/>
                <a:gd name="T44" fmla="*/ 160 w 423"/>
                <a:gd name="T45" fmla="*/ 218 h 299"/>
                <a:gd name="T46" fmla="*/ 128 w 423"/>
                <a:gd name="T47" fmla="*/ 197 h 299"/>
                <a:gd name="T48" fmla="*/ 175 w 423"/>
                <a:gd name="T49" fmla="*/ 192 h 299"/>
                <a:gd name="T50" fmla="*/ 128 w 423"/>
                <a:gd name="T51" fmla="*/ 170 h 299"/>
                <a:gd name="T52" fmla="*/ 187 w 423"/>
                <a:gd name="T53" fmla="*/ 165 h 299"/>
                <a:gd name="T54" fmla="*/ 127 w 423"/>
                <a:gd name="T55" fmla="*/ 146 h 299"/>
                <a:gd name="T56" fmla="*/ 205 w 423"/>
                <a:gd name="T57" fmla="*/ 138 h 299"/>
                <a:gd name="T58" fmla="*/ 129 w 423"/>
                <a:gd name="T59" fmla="*/ 122 h 299"/>
                <a:gd name="T60" fmla="*/ 205 w 423"/>
                <a:gd name="T61" fmla="*/ 118 h 299"/>
                <a:gd name="T62" fmla="*/ 135 w 423"/>
                <a:gd name="T63" fmla="*/ 95 h 299"/>
                <a:gd name="T64" fmla="*/ 205 w 423"/>
                <a:gd name="T65" fmla="*/ 99 h 299"/>
                <a:gd name="T66" fmla="*/ 154 w 423"/>
                <a:gd name="T67" fmla="*/ 60 h 299"/>
                <a:gd name="T68" fmla="*/ 204 w 423"/>
                <a:gd name="T69" fmla="*/ 79 h 299"/>
                <a:gd name="T70" fmla="*/ 198 w 423"/>
                <a:gd name="T71" fmla="*/ 39 h 299"/>
                <a:gd name="T72" fmla="*/ 110 w 423"/>
                <a:gd name="T73" fmla="*/ 62 h 299"/>
                <a:gd name="T74" fmla="*/ 139 w 423"/>
                <a:gd name="T75" fmla="*/ 283 h 299"/>
                <a:gd name="T76" fmla="*/ 315 w 423"/>
                <a:gd name="T77" fmla="*/ 251 h 299"/>
                <a:gd name="T78" fmla="*/ 276 w 423"/>
                <a:gd name="T79" fmla="*/ 26 h 299"/>
                <a:gd name="T80" fmla="*/ 86 w 423"/>
                <a:gd name="T81" fmla="*/ 19 h 299"/>
                <a:gd name="T82" fmla="*/ 0 w 423"/>
                <a:gd name="T83" fmla="*/ 295 h 299"/>
                <a:gd name="T84" fmla="*/ 87 w 423"/>
                <a:gd name="T85" fmla="*/ 140 h 299"/>
                <a:gd name="T86" fmla="*/ 107 w 423"/>
                <a:gd name="T87" fmla="*/ 294 h 299"/>
                <a:gd name="T88" fmla="*/ 328 w 423"/>
                <a:gd name="T89" fmla="*/ 137 h 299"/>
                <a:gd name="T90" fmla="*/ 354 w 423"/>
                <a:gd name="T91" fmla="*/ 295 h 299"/>
                <a:gd name="T92" fmla="*/ 403 w 423"/>
                <a:gd name="T93" fmla="*/ 103 h 299"/>
                <a:gd name="T94" fmla="*/ 214 w 423"/>
                <a:gd name="T9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3" h="299">
                  <a:moveTo>
                    <a:pt x="198" y="39"/>
                  </a:moveTo>
                  <a:cubicBezTo>
                    <a:pt x="173" y="46"/>
                    <a:pt x="164" y="62"/>
                    <a:pt x="194" y="65"/>
                  </a:cubicBezTo>
                  <a:cubicBezTo>
                    <a:pt x="212" y="59"/>
                    <a:pt x="216" y="57"/>
                    <a:pt x="235" y="65"/>
                  </a:cubicBezTo>
                  <a:cubicBezTo>
                    <a:pt x="265" y="58"/>
                    <a:pt x="256" y="54"/>
                    <a:pt x="237" y="38"/>
                  </a:cubicBezTo>
                  <a:cubicBezTo>
                    <a:pt x="244" y="34"/>
                    <a:pt x="254" y="40"/>
                    <a:pt x="269" y="52"/>
                  </a:cubicBezTo>
                  <a:cubicBezTo>
                    <a:pt x="281" y="60"/>
                    <a:pt x="229" y="79"/>
                    <a:pt x="224" y="79"/>
                  </a:cubicBezTo>
                  <a:cubicBezTo>
                    <a:pt x="225" y="93"/>
                    <a:pt x="225" y="93"/>
                    <a:pt x="225" y="93"/>
                  </a:cubicBezTo>
                  <a:cubicBezTo>
                    <a:pt x="248" y="92"/>
                    <a:pt x="288" y="91"/>
                    <a:pt x="276" y="66"/>
                  </a:cubicBezTo>
                  <a:cubicBezTo>
                    <a:pt x="276" y="51"/>
                    <a:pt x="288" y="64"/>
                    <a:pt x="284" y="81"/>
                  </a:cubicBezTo>
                  <a:cubicBezTo>
                    <a:pt x="279" y="97"/>
                    <a:pt x="246" y="97"/>
                    <a:pt x="225" y="99"/>
                  </a:cubicBezTo>
                  <a:cubicBezTo>
                    <a:pt x="224" y="101"/>
                    <a:pt x="227" y="107"/>
                    <a:pt x="225" y="110"/>
                  </a:cubicBezTo>
                  <a:cubicBezTo>
                    <a:pt x="249" y="114"/>
                    <a:pt x="277" y="120"/>
                    <a:pt x="294" y="97"/>
                  </a:cubicBezTo>
                  <a:cubicBezTo>
                    <a:pt x="295" y="107"/>
                    <a:pt x="295" y="107"/>
                    <a:pt x="295" y="107"/>
                  </a:cubicBezTo>
                  <a:cubicBezTo>
                    <a:pt x="278" y="127"/>
                    <a:pt x="250" y="121"/>
                    <a:pt x="226" y="119"/>
                  </a:cubicBezTo>
                  <a:cubicBezTo>
                    <a:pt x="226" y="123"/>
                    <a:pt x="226" y="124"/>
                    <a:pt x="226" y="129"/>
                  </a:cubicBezTo>
                  <a:cubicBezTo>
                    <a:pt x="248" y="134"/>
                    <a:pt x="272" y="150"/>
                    <a:pt x="299" y="120"/>
                  </a:cubicBezTo>
                  <a:cubicBezTo>
                    <a:pt x="300" y="132"/>
                    <a:pt x="300" y="132"/>
                    <a:pt x="300" y="132"/>
                  </a:cubicBezTo>
                  <a:cubicBezTo>
                    <a:pt x="277" y="154"/>
                    <a:pt x="249" y="145"/>
                    <a:pt x="226" y="138"/>
                  </a:cubicBezTo>
                  <a:cubicBezTo>
                    <a:pt x="227" y="140"/>
                    <a:pt x="227" y="144"/>
                    <a:pt x="227" y="147"/>
                  </a:cubicBezTo>
                  <a:cubicBezTo>
                    <a:pt x="241" y="158"/>
                    <a:pt x="280" y="181"/>
                    <a:pt x="302" y="145"/>
                  </a:cubicBezTo>
                  <a:cubicBezTo>
                    <a:pt x="302" y="156"/>
                    <a:pt x="302" y="156"/>
                    <a:pt x="302" y="156"/>
                  </a:cubicBezTo>
                  <a:cubicBezTo>
                    <a:pt x="281" y="179"/>
                    <a:pt x="259" y="171"/>
                    <a:pt x="242" y="164"/>
                  </a:cubicBezTo>
                  <a:cubicBezTo>
                    <a:pt x="243" y="173"/>
                    <a:pt x="243" y="173"/>
                    <a:pt x="243" y="173"/>
                  </a:cubicBezTo>
                  <a:cubicBezTo>
                    <a:pt x="253" y="192"/>
                    <a:pt x="291" y="199"/>
                    <a:pt x="303" y="170"/>
                  </a:cubicBezTo>
                  <a:cubicBezTo>
                    <a:pt x="303" y="181"/>
                    <a:pt x="303" y="181"/>
                    <a:pt x="303" y="181"/>
                  </a:cubicBezTo>
                  <a:cubicBezTo>
                    <a:pt x="298" y="193"/>
                    <a:pt x="276" y="199"/>
                    <a:pt x="260" y="195"/>
                  </a:cubicBezTo>
                  <a:cubicBezTo>
                    <a:pt x="261" y="207"/>
                    <a:pt x="285" y="221"/>
                    <a:pt x="303" y="198"/>
                  </a:cubicBezTo>
                  <a:cubicBezTo>
                    <a:pt x="304" y="210"/>
                    <a:pt x="304" y="210"/>
                    <a:pt x="304" y="210"/>
                  </a:cubicBezTo>
                  <a:cubicBezTo>
                    <a:pt x="295" y="214"/>
                    <a:pt x="284" y="217"/>
                    <a:pt x="274" y="221"/>
                  </a:cubicBezTo>
                  <a:cubicBezTo>
                    <a:pt x="277" y="234"/>
                    <a:pt x="288" y="236"/>
                    <a:pt x="303" y="219"/>
                  </a:cubicBezTo>
                  <a:cubicBezTo>
                    <a:pt x="303" y="221"/>
                    <a:pt x="303" y="224"/>
                    <a:pt x="303" y="226"/>
                  </a:cubicBezTo>
                  <a:cubicBezTo>
                    <a:pt x="298" y="232"/>
                    <a:pt x="290" y="236"/>
                    <a:pt x="285" y="241"/>
                  </a:cubicBezTo>
                  <a:cubicBezTo>
                    <a:pt x="282" y="248"/>
                    <a:pt x="288" y="250"/>
                    <a:pt x="300" y="243"/>
                  </a:cubicBezTo>
                  <a:cubicBezTo>
                    <a:pt x="299" y="246"/>
                    <a:pt x="302" y="246"/>
                    <a:pt x="301" y="247"/>
                  </a:cubicBezTo>
                  <a:cubicBezTo>
                    <a:pt x="297" y="252"/>
                    <a:pt x="290" y="253"/>
                    <a:pt x="286" y="258"/>
                  </a:cubicBezTo>
                  <a:cubicBezTo>
                    <a:pt x="266" y="219"/>
                    <a:pt x="254" y="194"/>
                    <a:pt x="226" y="168"/>
                  </a:cubicBezTo>
                  <a:cubicBezTo>
                    <a:pt x="220" y="169"/>
                    <a:pt x="213" y="169"/>
                    <a:pt x="207" y="169"/>
                  </a:cubicBezTo>
                  <a:cubicBezTo>
                    <a:pt x="184" y="193"/>
                    <a:pt x="161" y="220"/>
                    <a:pt x="151" y="257"/>
                  </a:cubicBezTo>
                  <a:cubicBezTo>
                    <a:pt x="145" y="254"/>
                    <a:pt x="143" y="254"/>
                    <a:pt x="134" y="247"/>
                  </a:cubicBezTo>
                  <a:cubicBezTo>
                    <a:pt x="135" y="246"/>
                    <a:pt x="132" y="242"/>
                    <a:pt x="134" y="243"/>
                  </a:cubicBezTo>
                  <a:cubicBezTo>
                    <a:pt x="138" y="244"/>
                    <a:pt x="143" y="249"/>
                    <a:pt x="146" y="250"/>
                  </a:cubicBezTo>
                  <a:cubicBezTo>
                    <a:pt x="149" y="250"/>
                    <a:pt x="147" y="242"/>
                    <a:pt x="149" y="242"/>
                  </a:cubicBezTo>
                  <a:cubicBezTo>
                    <a:pt x="141" y="234"/>
                    <a:pt x="134" y="231"/>
                    <a:pt x="129" y="226"/>
                  </a:cubicBezTo>
                  <a:cubicBezTo>
                    <a:pt x="129" y="218"/>
                    <a:pt x="129" y="218"/>
                    <a:pt x="129" y="218"/>
                  </a:cubicBezTo>
                  <a:cubicBezTo>
                    <a:pt x="136" y="226"/>
                    <a:pt x="143" y="233"/>
                    <a:pt x="153" y="234"/>
                  </a:cubicBezTo>
                  <a:cubicBezTo>
                    <a:pt x="154" y="226"/>
                    <a:pt x="158" y="222"/>
                    <a:pt x="160" y="218"/>
                  </a:cubicBezTo>
                  <a:cubicBezTo>
                    <a:pt x="142" y="220"/>
                    <a:pt x="134" y="214"/>
                    <a:pt x="128" y="206"/>
                  </a:cubicBezTo>
                  <a:cubicBezTo>
                    <a:pt x="128" y="197"/>
                    <a:pt x="128" y="197"/>
                    <a:pt x="128" y="197"/>
                  </a:cubicBezTo>
                  <a:cubicBezTo>
                    <a:pt x="139" y="210"/>
                    <a:pt x="144" y="215"/>
                    <a:pt x="166" y="207"/>
                  </a:cubicBezTo>
                  <a:cubicBezTo>
                    <a:pt x="167" y="205"/>
                    <a:pt x="175" y="195"/>
                    <a:pt x="175" y="192"/>
                  </a:cubicBezTo>
                  <a:cubicBezTo>
                    <a:pt x="144" y="202"/>
                    <a:pt x="137" y="188"/>
                    <a:pt x="128" y="180"/>
                  </a:cubicBezTo>
                  <a:cubicBezTo>
                    <a:pt x="128" y="170"/>
                    <a:pt x="128" y="170"/>
                    <a:pt x="128" y="170"/>
                  </a:cubicBezTo>
                  <a:cubicBezTo>
                    <a:pt x="136" y="181"/>
                    <a:pt x="157" y="203"/>
                    <a:pt x="187" y="174"/>
                  </a:cubicBezTo>
                  <a:cubicBezTo>
                    <a:pt x="187" y="172"/>
                    <a:pt x="187" y="167"/>
                    <a:pt x="187" y="165"/>
                  </a:cubicBezTo>
                  <a:cubicBezTo>
                    <a:pt x="166" y="174"/>
                    <a:pt x="144" y="176"/>
                    <a:pt x="127" y="155"/>
                  </a:cubicBezTo>
                  <a:cubicBezTo>
                    <a:pt x="127" y="146"/>
                    <a:pt x="127" y="146"/>
                    <a:pt x="127" y="146"/>
                  </a:cubicBezTo>
                  <a:cubicBezTo>
                    <a:pt x="156" y="180"/>
                    <a:pt x="183" y="161"/>
                    <a:pt x="206" y="147"/>
                  </a:cubicBezTo>
                  <a:cubicBezTo>
                    <a:pt x="205" y="145"/>
                    <a:pt x="206" y="141"/>
                    <a:pt x="205" y="138"/>
                  </a:cubicBezTo>
                  <a:cubicBezTo>
                    <a:pt x="173" y="153"/>
                    <a:pt x="148" y="144"/>
                    <a:pt x="130" y="133"/>
                  </a:cubicBezTo>
                  <a:cubicBezTo>
                    <a:pt x="129" y="122"/>
                    <a:pt x="129" y="122"/>
                    <a:pt x="129" y="122"/>
                  </a:cubicBezTo>
                  <a:cubicBezTo>
                    <a:pt x="149" y="141"/>
                    <a:pt x="178" y="142"/>
                    <a:pt x="206" y="128"/>
                  </a:cubicBezTo>
                  <a:cubicBezTo>
                    <a:pt x="205" y="125"/>
                    <a:pt x="206" y="121"/>
                    <a:pt x="205" y="118"/>
                  </a:cubicBezTo>
                  <a:cubicBezTo>
                    <a:pt x="170" y="127"/>
                    <a:pt x="148" y="119"/>
                    <a:pt x="135" y="105"/>
                  </a:cubicBezTo>
                  <a:cubicBezTo>
                    <a:pt x="135" y="95"/>
                    <a:pt x="135" y="95"/>
                    <a:pt x="135" y="95"/>
                  </a:cubicBezTo>
                  <a:cubicBezTo>
                    <a:pt x="151" y="117"/>
                    <a:pt x="178" y="117"/>
                    <a:pt x="205" y="110"/>
                  </a:cubicBezTo>
                  <a:cubicBezTo>
                    <a:pt x="205" y="106"/>
                    <a:pt x="205" y="102"/>
                    <a:pt x="205" y="99"/>
                  </a:cubicBezTo>
                  <a:cubicBezTo>
                    <a:pt x="177" y="102"/>
                    <a:pt x="153" y="96"/>
                    <a:pt x="146" y="81"/>
                  </a:cubicBezTo>
                  <a:cubicBezTo>
                    <a:pt x="143" y="68"/>
                    <a:pt x="146" y="55"/>
                    <a:pt x="154" y="60"/>
                  </a:cubicBezTo>
                  <a:cubicBezTo>
                    <a:pt x="143" y="80"/>
                    <a:pt x="161" y="98"/>
                    <a:pt x="205" y="92"/>
                  </a:cubicBezTo>
                  <a:cubicBezTo>
                    <a:pt x="204" y="90"/>
                    <a:pt x="204" y="81"/>
                    <a:pt x="204" y="79"/>
                  </a:cubicBezTo>
                  <a:cubicBezTo>
                    <a:pt x="185" y="72"/>
                    <a:pt x="161" y="67"/>
                    <a:pt x="165" y="53"/>
                  </a:cubicBezTo>
                  <a:cubicBezTo>
                    <a:pt x="173" y="40"/>
                    <a:pt x="183" y="34"/>
                    <a:pt x="198" y="39"/>
                  </a:cubicBezTo>
                  <a:close/>
                  <a:moveTo>
                    <a:pt x="137" y="27"/>
                  </a:moveTo>
                  <a:cubicBezTo>
                    <a:pt x="120" y="27"/>
                    <a:pt x="111" y="39"/>
                    <a:pt x="110" y="62"/>
                  </a:cubicBezTo>
                  <a:cubicBezTo>
                    <a:pt x="109" y="250"/>
                    <a:pt x="109" y="250"/>
                    <a:pt x="109" y="250"/>
                  </a:cubicBezTo>
                  <a:cubicBezTo>
                    <a:pt x="109" y="268"/>
                    <a:pt x="117" y="281"/>
                    <a:pt x="139" y="283"/>
                  </a:cubicBezTo>
                  <a:cubicBezTo>
                    <a:pt x="291" y="282"/>
                    <a:pt x="291" y="282"/>
                    <a:pt x="291" y="282"/>
                  </a:cubicBezTo>
                  <a:cubicBezTo>
                    <a:pt x="309" y="282"/>
                    <a:pt x="317" y="271"/>
                    <a:pt x="315" y="251"/>
                  </a:cubicBezTo>
                  <a:cubicBezTo>
                    <a:pt x="319" y="61"/>
                    <a:pt x="319" y="61"/>
                    <a:pt x="319" y="61"/>
                  </a:cubicBezTo>
                  <a:cubicBezTo>
                    <a:pt x="320" y="33"/>
                    <a:pt x="302" y="25"/>
                    <a:pt x="276" y="26"/>
                  </a:cubicBezTo>
                  <a:cubicBezTo>
                    <a:pt x="137" y="27"/>
                    <a:pt x="137" y="27"/>
                    <a:pt x="137" y="27"/>
                  </a:cubicBezTo>
                  <a:close/>
                  <a:moveTo>
                    <a:pt x="86" y="19"/>
                  </a:moveTo>
                  <a:cubicBezTo>
                    <a:pt x="59" y="26"/>
                    <a:pt x="22" y="76"/>
                    <a:pt x="14" y="148"/>
                  </a:cubicBezTo>
                  <a:cubicBezTo>
                    <a:pt x="0" y="295"/>
                    <a:pt x="0" y="295"/>
                    <a:pt x="0" y="295"/>
                  </a:cubicBezTo>
                  <a:cubicBezTo>
                    <a:pt x="76" y="294"/>
                    <a:pt x="76" y="294"/>
                    <a:pt x="76" y="294"/>
                  </a:cubicBezTo>
                  <a:cubicBezTo>
                    <a:pt x="87" y="140"/>
                    <a:pt x="87" y="140"/>
                    <a:pt x="87" y="140"/>
                  </a:cubicBezTo>
                  <a:cubicBezTo>
                    <a:pt x="92" y="131"/>
                    <a:pt x="96" y="131"/>
                    <a:pt x="99" y="140"/>
                  </a:cubicBezTo>
                  <a:cubicBezTo>
                    <a:pt x="107" y="294"/>
                    <a:pt x="107" y="294"/>
                    <a:pt x="107" y="294"/>
                  </a:cubicBezTo>
                  <a:cubicBezTo>
                    <a:pt x="321" y="299"/>
                    <a:pt x="321" y="299"/>
                    <a:pt x="321" y="299"/>
                  </a:cubicBezTo>
                  <a:cubicBezTo>
                    <a:pt x="328" y="137"/>
                    <a:pt x="328" y="137"/>
                    <a:pt x="328" y="137"/>
                  </a:cubicBezTo>
                  <a:cubicBezTo>
                    <a:pt x="331" y="131"/>
                    <a:pt x="334" y="130"/>
                    <a:pt x="338" y="134"/>
                  </a:cubicBezTo>
                  <a:cubicBezTo>
                    <a:pt x="354" y="295"/>
                    <a:pt x="354" y="295"/>
                    <a:pt x="354" y="295"/>
                  </a:cubicBezTo>
                  <a:cubicBezTo>
                    <a:pt x="423" y="298"/>
                    <a:pt x="423" y="298"/>
                    <a:pt x="423" y="298"/>
                  </a:cubicBezTo>
                  <a:cubicBezTo>
                    <a:pt x="403" y="103"/>
                    <a:pt x="403" y="103"/>
                    <a:pt x="403" y="103"/>
                  </a:cubicBezTo>
                  <a:cubicBezTo>
                    <a:pt x="401" y="65"/>
                    <a:pt x="385" y="42"/>
                    <a:pt x="349" y="26"/>
                  </a:cubicBezTo>
                  <a:cubicBezTo>
                    <a:pt x="349" y="26"/>
                    <a:pt x="285" y="0"/>
                    <a:pt x="214" y="0"/>
                  </a:cubicBezTo>
                  <a:cubicBezTo>
                    <a:pt x="130" y="0"/>
                    <a:pt x="86" y="19"/>
                    <a:pt x="8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Oval 296"/>
            <p:cNvSpPr>
              <a:spLocks noChangeArrowheads="1"/>
            </p:cNvSpPr>
            <p:nvPr/>
          </p:nvSpPr>
          <p:spPr bwMode="auto">
            <a:xfrm>
              <a:off x="2375040" y="3187289"/>
              <a:ext cx="311153" cy="31115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a:grpSpLocks noChangeAspect="1"/>
          </p:cNvGrpSpPr>
          <p:nvPr userDrawn="1"/>
        </p:nvGrpSpPr>
        <p:grpSpPr>
          <a:xfrm>
            <a:off x="11295601" y="6082803"/>
            <a:ext cx="528000" cy="528000"/>
            <a:chOff x="5722020" y="3075806"/>
            <a:chExt cx="1188041" cy="1187209"/>
          </a:xfrm>
          <a:solidFill>
            <a:schemeClr val="bg1"/>
          </a:solidFill>
        </p:grpSpPr>
        <p:sp>
          <p:nvSpPr>
            <p:cNvPr id="54" name="Freeform 234"/>
            <p:cNvSpPr/>
            <p:nvPr/>
          </p:nvSpPr>
          <p:spPr bwMode="auto">
            <a:xfrm>
              <a:off x="5722020" y="3075806"/>
              <a:ext cx="1188041" cy="1187209"/>
            </a:xfrm>
            <a:custGeom>
              <a:avLst/>
              <a:gdLst>
                <a:gd name="T0" fmla="*/ 555 w 714"/>
                <a:gd name="T1" fmla="*/ 60 h 713"/>
                <a:gd name="T2" fmla="*/ 357 w 714"/>
                <a:gd name="T3" fmla="*/ 0 h 713"/>
                <a:gd name="T4" fmla="*/ 46 w 714"/>
                <a:gd name="T5" fmla="*/ 181 h 713"/>
                <a:gd name="T6" fmla="*/ 0 w 714"/>
                <a:gd name="T7" fmla="*/ 356 h 713"/>
                <a:gd name="T8" fmla="*/ 44 w 714"/>
                <a:gd name="T9" fmla="*/ 528 h 713"/>
                <a:gd name="T10" fmla="*/ 357 w 714"/>
                <a:gd name="T11" fmla="*/ 713 h 713"/>
                <a:gd name="T12" fmla="*/ 631 w 714"/>
                <a:gd name="T13" fmla="*/ 584 h 713"/>
                <a:gd name="T14" fmla="*/ 714 w 714"/>
                <a:gd name="T15" fmla="*/ 356 h 713"/>
                <a:gd name="T16" fmla="*/ 555 w 714"/>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4" h="713">
                  <a:moveTo>
                    <a:pt x="555" y="60"/>
                  </a:moveTo>
                  <a:cubicBezTo>
                    <a:pt x="498" y="22"/>
                    <a:pt x="430" y="0"/>
                    <a:pt x="357" y="0"/>
                  </a:cubicBezTo>
                  <a:cubicBezTo>
                    <a:pt x="224"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3" y="522"/>
                    <a:pt x="714" y="443"/>
                    <a:pt x="714" y="356"/>
                  </a:cubicBezTo>
                  <a:cubicBezTo>
                    <a:pt x="714" y="233"/>
                    <a:pt x="651"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5" name="Freeform 310"/>
            <p:cNvSpPr>
              <a:spLocks noEditPoints="1"/>
            </p:cNvSpPr>
            <p:nvPr/>
          </p:nvSpPr>
          <p:spPr bwMode="auto">
            <a:xfrm>
              <a:off x="5881757" y="3270485"/>
              <a:ext cx="898518" cy="796187"/>
            </a:xfrm>
            <a:custGeom>
              <a:avLst/>
              <a:gdLst>
                <a:gd name="T0" fmla="*/ 257 w 540"/>
                <a:gd name="T1" fmla="*/ 305 h 478"/>
                <a:gd name="T2" fmla="*/ 240 w 540"/>
                <a:gd name="T3" fmla="*/ 257 h 478"/>
                <a:gd name="T4" fmla="*/ 172 w 540"/>
                <a:gd name="T5" fmla="*/ 477 h 478"/>
                <a:gd name="T6" fmla="*/ 0 w 540"/>
                <a:gd name="T7" fmla="*/ 166 h 478"/>
                <a:gd name="T8" fmla="*/ 52 w 540"/>
                <a:gd name="T9" fmla="*/ 146 h 478"/>
                <a:gd name="T10" fmla="*/ 64 w 540"/>
                <a:gd name="T11" fmla="*/ 179 h 478"/>
                <a:gd name="T12" fmla="*/ 142 w 540"/>
                <a:gd name="T13" fmla="*/ 171 h 478"/>
                <a:gd name="T14" fmla="*/ 199 w 540"/>
                <a:gd name="T15" fmla="*/ 166 h 478"/>
                <a:gd name="T16" fmla="*/ 207 w 540"/>
                <a:gd name="T17" fmla="*/ 230 h 478"/>
                <a:gd name="T18" fmla="*/ 216 w 540"/>
                <a:gd name="T19" fmla="*/ 181 h 478"/>
                <a:gd name="T20" fmla="*/ 282 w 540"/>
                <a:gd name="T21" fmla="*/ 170 h 478"/>
                <a:gd name="T22" fmla="*/ 358 w 540"/>
                <a:gd name="T23" fmla="*/ 175 h 478"/>
                <a:gd name="T24" fmla="*/ 374 w 540"/>
                <a:gd name="T25" fmla="*/ 171 h 478"/>
                <a:gd name="T26" fmla="*/ 500 w 540"/>
                <a:gd name="T27" fmla="*/ 188 h 478"/>
                <a:gd name="T28" fmla="*/ 504 w 540"/>
                <a:gd name="T29" fmla="*/ 236 h 478"/>
                <a:gd name="T30" fmla="*/ 506 w 540"/>
                <a:gd name="T31" fmla="*/ 213 h 478"/>
                <a:gd name="T32" fmla="*/ 429 w 540"/>
                <a:gd name="T33" fmla="*/ 173 h 478"/>
                <a:gd name="T34" fmla="*/ 364 w 540"/>
                <a:gd name="T35" fmla="*/ 177 h 478"/>
                <a:gd name="T36" fmla="*/ 362 w 540"/>
                <a:gd name="T37" fmla="*/ 175 h 478"/>
                <a:gd name="T38" fmla="*/ 342 w 540"/>
                <a:gd name="T39" fmla="*/ 166 h 478"/>
                <a:gd name="T40" fmla="*/ 220 w 540"/>
                <a:gd name="T41" fmla="*/ 177 h 478"/>
                <a:gd name="T42" fmla="*/ 207 w 540"/>
                <a:gd name="T43" fmla="*/ 212 h 478"/>
                <a:gd name="T44" fmla="*/ 194 w 540"/>
                <a:gd name="T45" fmla="*/ 180 h 478"/>
                <a:gd name="T46" fmla="*/ 64 w 540"/>
                <a:gd name="T47" fmla="*/ 167 h 478"/>
                <a:gd name="T48" fmla="*/ 54 w 540"/>
                <a:gd name="T49" fmla="*/ 137 h 478"/>
                <a:gd name="T50" fmla="*/ 25 w 540"/>
                <a:gd name="T51" fmla="*/ 80 h 478"/>
                <a:gd name="T52" fmla="*/ 50 w 540"/>
                <a:gd name="T53" fmla="*/ 81 h 478"/>
                <a:gd name="T54" fmla="*/ 53 w 540"/>
                <a:gd name="T55" fmla="*/ 108 h 478"/>
                <a:gd name="T56" fmla="*/ 80 w 540"/>
                <a:gd name="T57" fmla="*/ 85 h 478"/>
                <a:gd name="T58" fmla="*/ 105 w 540"/>
                <a:gd name="T59" fmla="*/ 95 h 478"/>
                <a:gd name="T60" fmla="*/ 124 w 540"/>
                <a:gd name="T61" fmla="*/ 85 h 478"/>
                <a:gd name="T62" fmla="*/ 197 w 540"/>
                <a:gd name="T63" fmla="*/ 80 h 478"/>
                <a:gd name="T64" fmla="*/ 201 w 540"/>
                <a:gd name="T65" fmla="*/ 104 h 478"/>
                <a:gd name="T66" fmla="*/ 238 w 540"/>
                <a:gd name="T67" fmla="*/ 85 h 478"/>
                <a:gd name="T68" fmla="*/ 352 w 540"/>
                <a:gd name="T69" fmla="*/ 82 h 478"/>
                <a:gd name="T70" fmla="*/ 363 w 540"/>
                <a:gd name="T71" fmla="*/ 105 h 478"/>
                <a:gd name="T72" fmla="*/ 394 w 540"/>
                <a:gd name="T73" fmla="*/ 85 h 478"/>
                <a:gd name="T74" fmla="*/ 417 w 540"/>
                <a:gd name="T75" fmla="*/ 84 h 478"/>
                <a:gd name="T76" fmla="*/ 501 w 540"/>
                <a:gd name="T77" fmla="*/ 64 h 478"/>
                <a:gd name="T78" fmla="*/ 510 w 540"/>
                <a:gd name="T79" fmla="*/ 87 h 478"/>
                <a:gd name="T80" fmla="*/ 502 w 540"/>
                <a:gd name="T81" fmla="*/ 61 h 478"/>
                <a:gd name="T82" fmla="*/ 404 w 540"/>
                <a:gd name="T83" fmla="*/ 90 h 478"/>
                <a:gd name="T84" fmla="*/ 379 w 540"/>
                <a:gd name="T85" fmla="*/ 80 h 478"/>
                <a:gd name="T86" fmla="*/ 359 w 540"/>
                <a:gd name="T87" fmla="*/ 66 h 478"/>
                <a:gd name="T88" fmla="*/ 354 w 540"/>
                <a:gd name="T89" fmla="*/ 67 h 478"/>
                <a:gd name="T90" fmla="*/ 253 w 540"/>
                <a:gd name="T91" fmla="*/ 84 h 478"/>
                <a:gd name="T92" fmla="*/ 232 w 540"/>
                <a:gd name="T93" fmla="*/ 81 h 478"/>
                <a:gd name="T94" fmla="*/ 205 w 540"/>
                <a:gd name="T95" fmla="*/ 74 h 478"/>
                <a:gd name="T96" fmla="*/ 126 w 540"/>
                <a:gd name="T97" fmla="*/ 82 h 478"/>
                <a:gd name="T98" fmla="*/ 104 w 540"/>
                <a:gd name="T99" fmla="*/ 93 h 478"/>
                <a:gd name="T100" fmla="*/ 93 w 540"/>
                <a:gd name="T101" fmla="*/ 87 h 478"/>
                <a:gd name="T102" fmla="*/ 59 w 540"/>
                <a:gd name="T103" fmla="*/ 96 h 478"/>
                <a:gd name="T104" fmla="*/ 52 w 540"/>
                <a:gd name="T105" fmla="*/ 66 h 478"/>
                <a:gd name="T106" fmla="*/ 357 w 540"/>
                <a:gd name="T107" fmla="*/ 63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0" h="478">
                  <a:moveTo>
                    <a:pt x="239" y="195"/>
                  </a:moveTo>
                  <a:cubicBezTo>
                    <a:pt x="203" y="99"/>
                    <a:pt x="254" y="48"/>
                    <a:pt x="313" y="26"/>
                  </a:cubicBezTo>
                  <a:cubicBezTo>
                    <a:pt x="378" y="0"/>
                    <a:pt x="476" y="92"/>
                    <a:pt x="540" y="189"/>
                  </a:cubicBezTo>
                  <a:cubicBezTo>
                    <a:pt x="534" y="333"/>
                    <a:pt x="374" y="420"/>
                    <a:pt x="352" y="417"/>
                  </a:cubicBezTo>
                  <a:cubicBezTo>
                    <a:pt x="285" y="447"/>
                    <a:pt x="240" y="377"/>
                    <a:pt x="257" y="305"/>
                  </a:cubicBezTo>
                  <a:cubicBezTo>
                    <a:pt x="250" y="296"/>
                    <a:pt x="228" y="277"/>
                    <a:pt x="228" y="335"/>
                  </a:cubicBezTo>
                  <a:cubicBezTo>
                    <a:pt x="228" y="383"/>
                    <a:pt x="228" y="430"/>
                    <a:pt x="228" y="478"/>
                  </a:cubicBezTo>
                  <a:cubicBezTo>
                    <a:pt x="214" y="478"/>
                    <a:pt x="200" y="478"/>
                    <a:pt x="186" y="478"/>
                  </a:cubicBezTo>
                  <a:cubicBezTo>
                    <a:pt x="186" y="422"/>
                    <a:pt x="186" y="367"/>
                    <a:pt x="186" y="311"/>
                  </a:cubicBezTo>
                  <a:cubicBezTo>
                    <a:pt x="194" y="280"/>
                    <a:pt x="209" y="258"/>
                    <a:pt x="240" y="257"/>
                  </a:cubicBezTo>
                  <a:cubicBezTo>
                    <a:pt x="265" y="257"/>
                    <a:pt x="289" y="257"/>
                    <a:pt x="314" y="257"/>
                  </a:cubicBezTo>
                  <a:cubicBezTo>
                    <a:pt x="314" y="251"/>
                    <a:pt x="314" y="245"/>
                    <a:pt x="314" y="239"/>
                  </a:cubicBezTo>
                  <a:cubicBezTo>
                    <a:pt x="279" y="239"/>
                    <a:pt x="245" y="239"/>
                    <a:pt x="210" y="239"/>
                  </a:cubicBezTo>
                  <a:cubicBezTo>
                    <a:pt x="175" y="250"/>
                    <a:pt x="173" y="277"/>
                    <a:pt x="172" y="305"/>
                  </a:cubicBezTo>
                  <a:cubicBezTo>
                    <a:pt x="172" y="362"/>
                    <a:pt x="172" y="420"/>
                    <a:pt x="172" y="477"/>
                  </a:cubicBezTo>
                  <a:cubicBezTo>
                    <a:pt x="157" y="477"/>
                    <a:pt x="144" y="477"/>
                    <a:pt x="129" y="477"/>
                  </a:cubicBezTo>
                  <a:cubicBezTo>
                    <a:pt x="129" y="419"/>
                    <a:pt x="129" y="361"/>
                    <a:pt x="129" y="303"/>
                  </a:cubicBezTo>
                  <a:cubicBezTo>
                    <a:pt x="145" y="234"/>
                    <a:pt x="183" y="187"/>
                    <a:pt x="239" y="195"/>
                  </a:cubicBezTo>
                  <a:close/>
                  <a:moveTo>
                    <a:pt x="2" y="162"/>
                  </a:moveTo>
                  <a:cubicBezTo>
                    <a:pt x="0" y="166"/>
                    <a:pt x="0" y="166"/>
                    <a:pt x="0" y="166"/>
                  </a:cubicBezTo>
                  <a:cubicBezTo>
                    <a:pt x="10" y="170"/>
                    <a:pt x="12" y="171"/>
                    <a:pt x="24" y="168"/>
                  </a:cubicBezTo>
                  <a:cubicBezTo>
                    <a:pt x="32" y="168"/>
                    <a:pt x="40" y="168"/>
                    <a:pt x="47" y="172"/>
                  </a:cubicBezTo>
                  <a:cubicBezTo>
                    <a:pt x="50" y="174"/>
                    <a:pt x="50" y="174"/>
                    <a:pt x="50" y="174"/>
                  </a:cubicBezTo>
                  <a:cubicBezTo>
                    <a:pt x="50" y="170"/>
                    <a:pt x="50" y="170"/>
                    <a:pt x="50" y="170"/>
                  </a:cubicBezTo>
                  <a:cubicBezTo>
                    <a:pt x="50" y="162"/>
                    <a:pt x="50" y="153"/>
                    <a:pt x="52" y="146"/>
                  </a:cubicBezTo>
                  <a:cubicBezTo>
                    <a:pt x="53" y="155"/>
                    <a:pt x="53" y="165"/>
                    <a:pt x="52" y="175"/>
                  </a:cubicBezTo>
                  <a:cubicBezTo>
                    <a:pt x="52" y="180"/>
                    <a:pt x="50" y="211"/>
                    <a:pt x="55" y="212"/>
                  </a:cubicBezTo>
                  <a:cubicBezTo>
                    <a:pt x="58" y="212"/>
                    <a:pt x="60" y="208"/>
                    <a:pt x="61" y="202"/>
                  </a:cubicBezTo>
                  <a:cubicBezTo>
                    <a:pt x="62" y="196"/>
                    <a:pt x="63" y="187"/>
                    <a:pt x="64" y="179"/>
                  </a:cubicBezTo>
                  <a:cubicBezTo>
                    <a:pt x="64" y="179"/>
                    <a:pt x="64" y="179"/>
                    <a:pt x="64" y="179"/>
                  </a:cubicBezTo>
                  <a:cubicBezTo>
                    <a:pt x="64" y="175"/>
                    <a:pt x="65" y="172"/>
                    <a:pt x="67" y="170"/>
                  </a:cubicBezTo>
                  <a:cubicBezTo>
                    <a:pt x="69" y="169"/>
                    <a:pt x="73" y="168"/>
                    <a:pt x="78" y="168"/>
                  </a:cubicBezTo>
                  <a:cubicBezTo>
                    <a:pt x="85" y="166"/>
                    <a:pt x="95" y="155"/>
                    <a:pt x="102" y="160"/>
                  </a:cubicBezTo>
                  <a:cubicBezTo>
                    <a:pt x="104" y="158"/>
                    <a:pt x="117" y="156"/>
                    <a:pt x="121" y="160"/>
                  </a:cubicBezTo>
                  <a:cubicBezTo>
                    <a:pt x="128" y="162"/>
                    <a:pt x="135" y="166"/>
                    <a:pt x="142" y="171"/>
                  </a:cubicBezTo>
                  <a:cubicBezTo>
                    <a:pt x="142" y="171"/>
                    <a:pt x="142" y="171"/>
                    <a:pt x="142" y="171"/>
                  </a:cubicBezTo>
                  <a:cubicBezTo>
                    <a:pt x="159" y="183"/>
                    <a:pt x="176" y="187"/>
                    <a:pt x="195" y="184"/>
                  </a:cubicBezTo>
                  <a:cubicBezTo>
                    <a:pt x="196" y="184"/>
                    <a:pt x="196" y="184"/>
                    <a:pt x="196" y="184"/>
                  </a:cubicBezTo>
                  <a:cubicBezTo>
                    <a:pt x="197" y="183"/>
                    <a:pt x="197" y="183"/>
                    <a:pt x="197" y="183"/>
                  </a:cubicBezTo>
                  <a:cubicBezTo>
                    <a:pt x="199" y="180"/>
                    <a:pt x="199" y="173"/>
                    <a:pt x="199" y="166"/>
                  </a:cubicBezTo>
                  <a:cubicBezTo>
                    <a:pt x="199" y="160"/>
                    <a:pt x="200" y="153"/>
                    <a:pt x="201" y="150"/>
                  </a:cubicBezTo>
                  <a:cubicBezTo>
                    <a:pt x="203" y="156"/>
                    <a:pt x="203" y="165"/>
                    <a:pt x="203" y="175"/>
                  </a:cubicBezTo>
                  <a:cubicBezTo>
                    <a:pt x="204" y="181"/>
                    <a:pt x="196" y="234"/>
                    <a:pt x="204" y="233"/>
                  </a:cubicBezTo>
                  <a:cubicBezTo>
                    <a:pt x="204" y="233"/>
                    <a:pt x="204" y="233"/>
                    <a:pt x="204" y="233"/>
                  </a:cubicBezTo>
                  <a:cubicBezTo>
                    <a:pt x="205" y="233"/>
                    <a:pt x="206" y="232"/>
                    <a:pt x="207" y="230"/>
                  </a:cubicBezTo>
                  <a:cubicBezTo>
                    <a:pt x="208" y="228"/>
                    <a:pt x="210" y="222"/>
                    <a:pt x="211" y="213"/>
                  </a:cubicBezTo>
                  <a:cubicBezTo>
                    <a:pt x="213" y="208"/>
                    <a:pt x="213" y="201"/>
                    <a:pt x="213" y="195"/>
                  </a:cubicBezTo>
                  <a:cubicBezTo>
                    <a:pt x="213" y="189"/>
                    <a:pt x="213" y="184"/>
                    <a:pt x="214" y="182"/>
                  </a:cubicBezTo>
                  <a:cubicBezTo>
                    <a:pt x="214" y="181"/>
                    <a:pt x="214" y="181"/>
                    <a:pt x="215" y="181"/>
                  </a:cubicBezTo>
                  <a:cubicBezTo>
                    <a:pt x="216" y="181"/>
                    <a:pt x="216" y="181"/>
                    <a:pt x="216" y="181"/>
                  </a:cubicBezTo>
                  <a:cubicBezTo>
                    <a:pt x="217" y="181"/>
                    <a:pt x="218" y="181"/>
                    <a:pt x="220" y="181"/>
                  </a:cubicBezTo>
                  <a:cubicBezTo>
                    <a:pt x="224" y="182"/>
                    <a:pt x="228" y="182"/>
                    <a:pt x="234" y="178"/>
                  </a:cubicBezTo>
                  <a:cubicBezTo>
                    <a:pt x="235" y="177"/>
                    <a:pt x="235" y="177"/>
                    <a:pt x="235" y="177"/>
                  </a:cubicBezTo>
                  <a:cubicBezTo>
                    <a:pt x="239" y="172"/>
                    <a:pt x="249" y="172"/>
                    <a:pt x="261" y="172"/>
                  </a:cubicBezTo>
                  <a:cubicBezTo>
                    <a:pt x="263" y="173"/>
                    <a:pt x="282" y="172"/>
                    <a:pt x="282" y="170"/>
                  </a:cubicBezTo>
                  <a:cubicBezTo>
                    <a:pt x="304" y="169"/>
                    <a:pt x="320" y="170"/>
                    <a:pt x="341" y="170"/>
                  </a:cubicBezTo>
                  <a:cubicBezTo>
                    <a:pt x="341" y="170"/>
                    <a:pt x="341" y="170"/>
                    <a:pt x="341" y="170"/>
                  </a:cubicBezTo>
                  <a:cubicBezTo>
                    <a:pt x="344" y="171"/>
                    <a:pt x="348" y="171"/>
                    <a:pt x="351" y="171"/>
                  </a:cubicBezTo>
                  <a:cubicBezTo>
                    <a:pt x="356" y="168"/>
                    <a:pt x="357" y="156"/>
                    <a:pt x="358" y="143"/>
                  </a:cubicBezTo>
                  <a:cubicBezTo>
                    <a:pt x="358" y="150"/>
                    <a:pt x="358" y="160"/>
                    <a:pt x="358" y="175"/>
                  </a:cubicBezTo>
                  <a:cubicBezTo>
                    <a:pt x="358" y="175"/>
                    <a:pt x="358" y="175"/>
                    <a:pt x="358" y="175"/>
                  </a:cubicBezTo>
                  <a:cubicBezTo>
                    <a:pt x="358" y="179"/>
                    <a:pt x="354" y="217"/>
                    <a:pt x="362" y="213"/>
                  </a:cubicBezTo>
                  <a:cubicBezTo>
                    <a:pt x="365" y="210"/>
                    <a:pt x="366" y="202"/>
                    <a:pt x="367" y="198"/>
                  </a:cubicBezTo>
                  <a:cubicBezTo>
                    <a:pt x="367" y="193"/>
                    <a:pt x="368" y="188"/>
                    <a:pt x="369" y="178"/>
                  </a:cubicBezTo>
                  <a:cubicBezTo>
                    <a:pt x="369" y="172"/>
                    <a:pt x="371" y="170"/>
                    <a:pt x="374" y="171"/>
                  </a:cubicBezTo>
                  <a:cubicBezTo>
                    <a:pt x="377" y="171"/>
                    <a:pt x="380" y="173"/>
                    <a:pt x="383" y="175"/>
                  </a:cubicBezTo>
                  <a:cubicBezTo>
                    <a:pt x="389" y="179"/>
                    <a:pt x="401" y="178"/>
                    <a:pt x="408" y="178"/>
                  </a:cubicBezTo>
                  <a:cubicBezTo>
                    <a:pt x="415" y="178"/>
                    <a:pt x="422" y="178"/>
                    <a:pt x="429" y="177"/>
                  </a:cubicBezTo>
                  <a:cubicBezTo>
                    <a:pt x="429" y="177"/>
                    <a:pt x="465" y="179"/>
                    <a:pt x="468" y="179"/>
                  </a:cubicBezTo>
                  <a:cubicBezTo>
                    <a:pt x="479" y="181"/>
                    <a:pt x="490" y="183"/>
                    <a:pt x="500" y="188"/>
                  </a:cubicBezTo>
                  <a:cubicBezTo>
                    <a:pt x="501" y="181"/>
                    <a:pt x="502" y="174"/>
                    <a:pt x="503" y="166"/>
                  </a:cubicBezTo>
                  <a:cubicBezTo>
                    <a:pt x="503" y="171"/>
                    <a:pt x="503" y="175"/>
                    <a:pt x="503" y="179"/>
                  </a:cubicBezTo>
                  <a:cubicBezTo>
                    <a:pt x="503" y="191"/>
                    <a:pt x="502" y="203"/>
                    <a:pt x="502" y="213"/>
                  </a:cubicBezTo>
                  <a:cubicBezTo>
                    <a:pt x="502" y="213"/>
                    <a:pt x="502" y="213"/>
                    <a:pt x="502" y="213"/>
                  </a:cubicBezTo>
                  <a:cubicBezTo>
                    <a:pt x="502" y="221"/>
                    <a:pt x="501" y="229"/>
                    <a:pt x="504" y="236"/>
                  </a:cubicBezTo>
                  <a:cubicBezTo>
                    <a:pt x="508" y="235"/>
                    <a:pt x="508" y="235"/>
                    <a:pt x="508" y="235"/>
                  </a:cubicBezTo>
                  <a:cubicBezTo>
                    <a:pt x="505" y="228"/>
                    <a:pt x="506" y="220"/>
                    <a:pt x="506" y="213"/>
                  </a:cubicBezTo>
                  <a:cubicBezTo>
                    <a:pt x="506" y="213"/>
                    <a:pt x="506" y="213"/>
                    <a:pt x="506" y="213"/>
                  </a:cubicBezTo>
                  <a:cubicBezTo>
                    <a:pt x="506" y="213"/>
                    <a:pt x="506" y="213"/>
                    <a:pt x="506" y="213"/>
                  </a:cubicBezTo>
                  <a:cubicBezTo>
                    <a:pt x="506" y="213"/>
                    <a:pt x="506" y="213"/>
                    <a:pt x="506" y="213"/>
                  </a:cubicBezTo>
                  <a:cubicBezTo>
                    <a:pt x="507" y="203"/>
                    <a:pt x="507" y="191"/>
                    <a:pt x="507" y="179"/>
                  </a:cubicBezTo>
                  <a:cubicBezTo>
                    <a:pt x="507" y="169"/>
                    <a:pt x="507" y="159"/>
                    <a:pt x="506" y="150"/>
                  </a:cubicBezTo>
                  <a:cubicBezTo>
                    <a:pt x="499" y="156"/>
                    <a:pt x="498" y="174"/>
                    <a:pt x="496" y="182"/>
                  </a:cubicBezTo>
                  <a:cubicBezTo>
                    <a:pt x="488" y="179"/>
                    <a:pt x="479" y="177"/>
                    <a:pt x="469" y="175"/>
                  </a:cubicBezTo>
                  <a:cubicBezTo>
                    <a:pt x="457" y="173"/>
                    <a:pt x="443" y="173"/>
                    <a:pt x="429" y="173"/>
                  </a:cubicBezTo>
                  <a:cubicBezTo>
                    <a:pt x="422" y="174"/>
                    <a:pt x="415" y="174"/>
                    <a:pt x="408" y="174"/>
                  </a:cubicBezTo>
                  <a:cubicBezTo>
                    <a:pt x="403" y="174"/>
                    <a:pt x="389" y="175"/>
                    <a:pt x="385" y="172"/>
                  </a:cubicBezTo>
                  <a:cubicBezTo>
                    <a:pt x="382" y="170"/>
                    <a:pt x="378" y="167"/>
                    <a:pt x="375" y="167"/>
                  </a:cubicBezTo>
                  <a:cubicBezTo>
                    <a:pt x="370" y="166"/>
                    <a:pt x="366" y="168"/>
                    <a:pt x="364" y="177"/>
                  </a:cubicBezTo>
                  <a:cubicBezTo>
                    <a:pt x="364" y="177"/>
                    <a:pt x="364" y="177"/>
                    <a:pt x="364" y="177"/>
                  </a:cubicBezTo>
                  <a:cubicBezTo>
                    <a:pt x="364" y="187"/>
                    <a:pt x="363" y="193"/>
                    <a:pt x="362" y="197"/>
                  </a:cubicBezTo>
                  <a:cubicBezTo>
                    <a:pt x="362" y="200"/>
                    <a:pt x="362" y="202"/>
                    <a:pt x="361" y="204"/>
                  </a:cubicBezTo>
                  <a:cubicBezTo>
                    <a:pt x="361" y="202"/>
                    <a:pt x="361" y="198"/>
                    <a:pt x="361" y="195"/>
                  </a:cubicBezTo>
                  <a:cubicBezTo>
                    <a:pt x="362" y="189"/>
                    <a:pt x="362" y="182"/>
                    <a:pt x="362" y="175"/>
                  </a:cubicBezTo>
                  <a:cubicBezTo>
                    <a:pt x="362" y="175"/>
                    <a:pt x="362" y="175"/>
                    <a:pt x="362" y="175"/>
                  </a:cubicBezTo>
                  <a:cubicBezTo>
                    <a:pt x="362" y="134"/>
                    <a:pt x="361" y="125"/>
                    <a:pt x="359" y="125"/>
                  </a:cubicBezTo>
                  <a:cubicBezTo>
                    <a:pt x="352" y="125"/>
                    <a:pt x="355" y="161"/>
                    <a:pt x="349" y="167"/>
                  </a:cubicBezTo>
                  <a:cubicBezTo>
                    <a:pt x="347" y="167"/>
                    <a:pt x="344" y="167"/>
                    <a:pt x="342" y="166"/>
                  </a:cubicBezTo>
                  <a:cubicBezTo>
                    <a:pt x="342" y="166"/>
                    <a:pt x="342" y="166"/>
                    <a:pt x="342" y="166"/>
                  </a:cubicBezTo>
                  <a:cubicBezTo>
                    <a:pt x="342" y="166"/>
                    <a:pt x="342" y="166"/>
                    <a:pt x="342" y="166"/>
                  </a:cubicBezTo>
                  <a:cubicBezTo>
                    <a:pt x="342" y="166"/>
                    <a:pt x="342" y="166"/>
                    <a:pt x="342" y="166"/>
                  </a:cubicBezTo>
                  <a:cubicBezTo>
                    <a:pt x="316" y="165"/>
                    <a:pt x="313" y="163"/>
                    <a:pt x="282" y="166"/>
                  </a:cubicBezTo>
                  <a:cubicBezTo>
                    <a:pt x="281" y="168"/>
                    <a:pt x="262" y="169"/>
                    <a:pt x="261" y="168"/>
                  </a:cubicBezTo>
                  <a:cubicBezTo>
                    <a:pt x="249" y="168"/>
                    <a:pt x="237" y="168"/>
                    <a:pt x="232" y="174"/>
                  </a:cubicBezTo>
                  <a:cubicBezTo>
                    <a:pt x="227" y="178"/>
                    <a:pt x="224" y="178"/>
                    <a:pt x="220" y="177"/>
                  </a:cubicBezTo>
                  <a:cubicBezTo>
                    <a:pt x="219" y="177"/>
                    <a:pt x="217" y="177"/>
                    <a:pt x="216" y="177"/>
                  </a:cubicBezTo>
                  <a:cubicBezTo>
                    <a:pt x="213" y="176"/>
                    <a:pt x="211" y="178"/>
                    <a:pt x="210" y="181"/>
                  </a:cubicBezTo>
                  <a:cubicBezTo>
                    <a:pt x="209" y="184"/>
                    <a:pt x="209" y="189"/>
                    <a:pt x="209" y="195"/>
                  </a:cubicBezTo>
                  <a:cubicBezTo>
                    <a:pt x="209" y="201"/>
                    <a:pt x="209" y="208"/>
                    <a:pt x="208" y="212"/>
                  </a:cubicBezTo>
                  <a:cubicBezTo>
                    <a:pt x="207" y="212"/>
                    <a:pt x="207" y="212"/>
                    <a:pt x="207" y="212"/>
                  </a:cubicBezTo>
                  <a:cubicBezTo>
                    <a:pt x="206" y="219"/>
                    <a:pt x="205" y="223"/>
                    <a:pt x="204" y="226"/>
                  </a:cubicBezTo>
                  <a:cubicBezTo>
                    <a:pt x="203" y="210"/>
                    <a:pt x="207" y="192"/>
                    <a:pt x="207" y="175"/>
                  </a:cubicBezTo>
                  <a:cubicBezTo>
                    <a:pt x="207" y="165"/>
                    <a:pt x="207" y="153"/>
                    <a:pt x="202" y="142"/>
                  </a:cubicBezTo>
                  <a:cubicBezTo>
                    <a:pt x="196" y="146"/>
                    <a:pt x="196" y="158"/>
                    <a:pt x="195" y="166"/>
                  </a:cubicBezTo>
                  <a:cubicBezTo>
                    <a:pt x="195" y="171"/>
                    <a:pt x="195" y="177"/>
                    <a:pt x="194" y="180"/>
                  </a:cubicBezTo>
                  <a:cubicBezTo>
                    <a:pt x="176" y="183"/>
                    <a:pt x="160" y="179"/>
                    <a:pt x="144" y="168"/>
                  </a:cubicBezTo>
                  <a:cubicBezTo>
                    <a:pt x="137" y="163"/>
                    <a:pt x="130" y="158"/>
                    <a:pt x="122" y="156"/>
                  </a:cubicBezTo>
                  <a:cubicBezTo>
                    <a:pt x="114" y="152"/>
                    <a:pt x="108" y="153"/>
                    <a:pt x="103" y="156"/>
                  </a:cubicBezTo>
                  <a:cubicBezTo>
                    <a:pt x="95" y="152"/>
                    <a:pt x="84" y="159"/>
                    <a:pt x="78" y="164"/>
                  </a:cubicBezTo>
                  <a:cubicBezTo>
                    <a:pt x="72" y="164"/>
                    <a:pt x="67" y="165"/>
                    <a:pt x="64" y="167"/>
                  </a:cubicBezTo>
                  <a:cubicBezTo>
                    <a:pt x="61" y="170"/>
                    <a:pt x="60" y="173"/>
                    <a:pt x="60" y="179"/>
                  </a:cubicBezTo>
                  <a:cubicBezTo>
                    <a:pt x="59" y="187"/>
                    <a:pt x="58" y="195"/>
                    <a:pt x="57" y="201"/>
                  </a:cubicBezTo>
                  <a:cubicBezTo>
                    <a:pt x="57" y="202"/>
                    <a:pt x="57" y="203"/>
                    <a:pt x="56" y="203"/>
                  </a:cubicBezTo>
                  <a:cubicBezTo>
                    <a:pt x="56" y="194"/>
                    <a:pt x="56" y="185"/>
                    <a:pt x="56" y="175"/>
                  </a:cubicBezTo>
                  <a:cubicBezTo>
                    <a:pt x="57" y="161"/>
                    <a:pt x="57" y="148"/>
                    <a:pt x="54" y="137"/>
                  </a:cubicBezTo>
                  <a:cubicBezTo>
                    <a:pt x="50" y="138"/>
                    <a:pt x="51" y="140"/>
                    <a:pt x="48" y="146"/>
                  </a:cubicBezTo>
                  <a:cubicBezTo>
                    <a:pt x="47" y="151"/>
                    <a:pt x="46" y="158"/>
                    <a:pt x="46" y="167"/>
                  </a:cubicBezTo>
                  <a:cubicBezTo>
                    <a:pt x="39" y="164"/>
                    <a:pt x="32" y="164"/>
                    <a:pt x="24" y="164"/>
                  </a:cubicBezTo>
                  <a:cubicBezTo>
                    <a:pt x="13" y="165"/>
                    <a:pt x="12" y="166"/>
                    <a:pt x="2" y="162"/>
                  </a:cubicBezTo>
                  <a:close/>
                  <a:moveTo>
                    <a:pt x="25" y="80"/>
                  </a:moveTo>
                  <a:cubicBezTo>
                    <a:pt x="23" y="83"/>
                    <a:pt x="23" y="83"/>
                    <a:pt x="23" y="83"/>
                  </a:cubicBezTo>
                  <a:cubicBezTo>
                    <a:pt x="27" y="85"/>
                    <a:pt x="31" y="86"/>
                    <a:pt x="36" y="86"/>
                  </a:cubicBezTo>
                  <a:cubicBezTo>
                    <a:pt x="40" y="86"/>
                    <a:pt x="45" y="85"/>
                    <a:pt x="49" y="83"/>
                  </a:cubicBezTo>
                  <a:cubicBezTo>
                    <a:pt x="50" y="82"/>
                    <a:pt x="50" y="82"/>
                    <a:pt x="50" y="82"/>
                  </a:cubicBezTo>
                  <a:cubicBezTo>
                    <a:pt x="50" y="81"/>
                    <a:pt x="50" y="81"/>
                    <a:pt x="50" y="81"/>
                  </a:cubicBezTo>
                  <a:cubicBezTo>
                    <a:pt x="52" y="73"/>
                    <a:pt x="51" y="69"/>
                    <a:pt x="51" y="69"/>
                  </a:cubicBezTo>
                  <a:cubicBezTo>
                    <a:pt x="51" y="69"/>
                    <a:pt x="51" y="69"/>
                    <a:pt x="51" y="69"/>
                  </a:cubicBezTo>
                  <a:cubicBezTo>
                    <a:pt x="52" y="70"/>
                    <a:pt x="51" y="71"/>
                    <a:pt x="52" y="74"/>
                  </a:cubicBezTo>
                  <a:cubicBezTo>
                    <a:pt x="52" y="76"/>
                    <a:pt x="53" y="78"/>
                    <a:pt x="53" y="81"/>
                  </a:cubicBezTo>
                  <a:cubicBezTo>
                    <a:pt x="52" y="98"/>
                    <a:pt x="52" y="106"/>
                    <a:pt x="53" y="108"/>
                  </a:cubicBezTo>
                  <a:cubicBezTo>
                    <a:pt x="56" y="113"/>
                    <a:pt x="59" y="108"/>
                    <a:pt x="62" y="97"/>
                  </a:cubicBezTo>
                  <a:cubicBezTo>
                    <a:pt x="62" y="97"/>
                    <a:pt x="62" y="97"/>
                    <a:pt x="62" y="97"/>
                  </a:cubicBezTo>
                  <a:cubicBezTo>
                    <a:pt x="63" y="91"/>
                    <a:pt x="65" y="88"/>
                    <a:pt x="67" y="87"/>
                  </a:cubicBezTo>
                  <a:cubicBezTo>
                    <a:pt x="70" y="85"/>
                    <a:pt x="73" y="84"/>
                    <a:pt x="77" y="84"/>
                  </a:cubicBezTo>
                  <a:cubicBezTo>
                    <a:pt x="79" y="85"/>
                    <a:pt x="79" y="85"/>
                    <a:pt x="80" y="85"/>
                  </a:cubicBezTo>
                  <a:cubicBezTo>
                    <a:pt x="82" y="86"/>
                    <a:pt x="84" y="87"/>
                    <a:pt x="91" y="90"/>
                  </a:cubicBezTo>
                  <a:cubicBezTo>
                    <a:pt x="93" y="93"/>
                    <a:pt x="95" y="95"/>
                    <a:pt x="97" y="96"/>
                  </a:cubicBezTo>
                  <a:cubicBezTo>
                    <a:pt x="99" y="96"/>
                    <a:pt x="100" y="97"/>
                    <a:pt x="102" y="97"/>
                  </a:cubicBezTo>
                  <a:cubicBezTo>
                    <a:pt x="103" y="96"/>
                    <a:pt x="104" y="96"/>
                    <a:pt x="105" y="95"/>
                  </a:cubicBezTo>
                  <a:cubicBezTo>
                    <a:pt x="105" y="95"/>
                    <a:pt x="105" y="95"/>
                    <a:pt x="105" y="95"/>
                  </a:cubicBezTo>
                  <a:cubicBezTo>
                    <a:pt x="107" y="94"/>
                    <a:pt x="109" y="93"/>
                    <a:pt x="109" y="91"/>
                  </a:cubicBezTo>
                  <a:cubicBezTo>
                    <a:pt x="109" y="90"/>
                    <a:pt x="109" y="90"/>
                    <a:pt x="109" y="90"/>
                  </a:cubicBezTo>
                  <a:cubicBezTo>
                    <a:pt x="109" y="86"/>
                    <a:pt x="113" y="85"/>
                    <a:pt x="117" y="85"/>
                  </a:cubicBezTo>
                  <a:cubicBezTo>
                    <a:pt x="119" y="85"/>
                    <a:pt x="122" y="85"/>
                    <a:pt x="124" y="85"/>
                  </a:cubicBezTo>
                  <a:cubicBezTo>
                    <a:pt x="124" y="85"/>
                    <a:pt x="124" y="85"/>
                    <a:pt x="124" y="85"/>
                  </a:cubicBezTo>
                  <a:cubicBezTo>
                    <a:pt x="124" y="85"/>
                    <a:pt x="124" y="85"/>
                    <a:pt x="124" y="85"/>
                  </a:cubicBezTo>
                  <a:cubicBezTo>
                    <a:pt x="124" y="85"/>
                    <a:pt x="124" y="85"/>
                    <a:pt x="124" y="85"/>
                  </a:cubicBezTo>
                  <a:cubicBezTo>
                    <a:pt x="124" y="86"/>
                    <a:pt x="125" y="86"/>
                    <a:pt x="125" y="86"/>
                  </a:cubicBezTo>
                  <a:cubicBezTo>
                    <a:pt x="125" y="86"/>
                    <a:pt x="125" y="86"/>
                    <a:pt x="125" y="86"/>
                  </a:cubicBezTo>
                  <a:cubicBezTo>
                    <a:pt x="191" y="87"/>
                    <a:pt x="194" y="83"/>
                    <a:pt x="197" y="80"/>
                  </a:cubicBezTo>
                  <a:cubicBezTo>
                    <a:pt x="197" y="79"/>
                    <a:pt x="198" y="78"/>
                    <a:pt x="199" y="78"/>
                  </a:cubicBezTo>
                  <a:cubicBezTo>
                    <a:pt x="199" y="78"/>
                    <a:pt x="199" y="78"/>
                    <a:pt x="199" y="78"/>
                  </a:cubicBezTo>
                  <a:cubicBezTo>
                    <a:pt x="199" y="77"/>
                    <a:pt x="199" y="77"/>
                    <a:pt x="199" y="77"/>
                  </a:cubicBezTo>
                  <a:cubicBezTo>
                    <a:pt x="200" y="71"/>
                    <a:pt x="201" y="70"/>
                    <a:pt x="202" y="74"/>
                  </a:cubicBezTo>
                  <a:cubicBezTo>
                    <a:pt x="201" y="88"/>
                    <a:pt x="200" y="100"/>
                    <a:pt x="201" y="104"/>
                  </a:cubicBezTo>
                  <a:cubicBezTo>
                    <a:pt x="202" y="113"/>
                    <a:pt x="205" y="111"/>
                    <a:pt x="211" y="94"/>
                  </a:cubicBezTo>
                  <a:cubicBezTo>
                    <a:pt x="211" y="93"/>
                    <a:pt x="211" y="93"/>
                    <a:pt x="211" y="93"/>
                  </a:cubicBezTo>
                  <a:cubicBezTo>
                    <a:pt x="211" y="86"/>
                    <a:pt x="215" y="84"/>
                    <a:pt x="221" y="84"/>
                  </a:cubicBezTo>
                  <a:cubicBezTo>
                    <a:pt x="224" y="84"/>
                    <a:pt x="228" y="84"/>
                    <a:pt x="231" y="84"/>
                  </a:cubicBezTo>
                  <a:cubicBezTo>
                    <a:pt x="233" y="85"/>
                    <a:pt x="236" y="85"/>
                    <a:pt x="238" y="85"/>
                  </a:cubicBezTo>
                  <a:cubicBezTo>
                    <a:pt x="240" y="90"/>
                    <a:pt x="243" y="93"/>
                    <a:pt x="246" y="93"/>
                  </a:cubicBezTo>
                  <a:cubicBezTo>
                    <a:pt x="249" y="93"/>
                    <a:pt x="252" y="91"/>
                    <a:pt x="256" y="86"/>
                  </a:cubicBezTo>
                  <a:cubicBezTo>
                    <a:pt x="268" y="80"/>
                    <a:pt x="287" y="82"/>
                    <a:pt x="306" y="84"/>
                  </a:cubicBezTo>
                  <a:cubicBezTo>
                    <a:pt x="323" y="85"/>
                    <a:pt x="340" y="87"/>
                    <a:pt x="351" y="83"/>
                  </a:cubicBezTo>
                  <a:cubicBezTo>
                    <a:pt x="352" y="82"/>
                    <a:pt x="352" y="82"/>
                    <a:pt x="352" y="82"/>
                  </a:cubicBezTo>
                  <a:cubicBezTo>
                    <a:pt x="352" y="82"/>
                    <a:pt x="352" y="82"/>
                    <a:pt x="352" y="82"/>
                  </a:cubicBezTo>
                  <a:cubicBezTo>
                    <a:pt x="354" y="78"/>
                    <a:pt x="355" y="74"/>
                    <a:pt x="356" y="71"/>
                  </a:cubicBezTo>
                  <a:cubicBezTo>
                    <a:pt x="356" y="85"/>
                    <a:pt x="356" y="96"/>
                    <a:pt x="357" y="101"/>
                  </a:cubicBezTo>
                  <a:cubicBezTo>
                    <a:pt x="357" y="104"/>
                    <a:pt x="358" y="105"/>
                    <a:pt x="359" y="106"/>
                  </a:cubicBezTo>
                  <a:cubicBezTo>
                    <a:pt x="360" y="108"/>
                    <a:pt x="362" y="107"/>
                    <a:pt x="363" y="105"/>
                  </a:cubicBezTo>
                  <a:cubicBezTo>
                    <a:pt x="364" y="104"/>
                    <a:pt x="366" y="100"/>
                    <a:pt x="367" y="94"/>
                  </a:cubicBezTo>
                  <a:cubicBezTo>
                    <a:pt x="367" y="94"/>
                    <a:pt x="367" y="94"/>
                    <a:pt x="367" y="94"/>
                  </a:cubicBezTo>
                  <a:cubicBezTo>
                    <a:pt x="368" y="84"/>
                    <a:pt x="373" y="83"/>
                    <a:pt x="379" y="83"/>
                  </a:cubicBezTo>
                  <a:cubicBezTo>
                    <a:pt x="381" y="83"/>
                    <a:pt x="383" y="84"/>
                    <a:pt x="385" y="84"/>
                  </a:cubicBezTo>
                  <a:cubicBezTo>
                    <a:pt x="388" y="85"/>
                    <a:pt x="391" y="85"/>
                    <a:pt x="394" y="85"/>
                  </a:cubicBezTo>
                  <a:cubicBezTo>
                    <a:pt x="397" y="90"/>
                    <a:pt x="400" y="93"/>
                    <a:pt x="404" y="93"/>
                  </a:cubicBezTo>
                  <a:cubicBezTo>
                    <a:pt x="408" y="94"/>
                    <a:pt x="412" y="91"/>
                    <a:pt x="416" y="86"/>
                  </a:cubicBezTo>
                  <a:cubicBezTo>
                    <a:pt x="417" y="85"/>
                    <a:pt x="417" y="85"/>
                    <a:pt x="417" y="85"/>
                  </a:cubicBezTo>
                  <a:cubicBezTo>
                    <a:pt x="416" y="84"/>
                    <a:pt x="416" y="84"/>
                    <a:pt x="416" y="84"/>
                  </a:cubicBezTo>
                  <a:cubicBezTo>
                    <a:pt x="416" y="84"/>
                    <a:pt x="416" y="85"/>
                    <a:pt x="417" y="84"/>
                  </a:cubicBezTo>
                  <a:cubicBezTo>
                    <a:pt x="422" y="82"/>
                    <a:pt x="442" y="83"/>
                    <a:pt x="464" y="83"/>
                  </a:cubicBezTo>
                  <a:cubicBezTo>
                    <a:pt x="476" y="84"/>
                    <a:pt x="488" y="84"/>
                    <a:pt x="498" y="84"/>
                  </a:cubicBezTo>
                  <a:cubicBezTo>
                    <a:pt x="500" y="84"/>
                    <a:pt x="500" y="84"/>
                    <a:pt x="500" y="84"/>
                  </a:cubicBezTo>
                  <a:cubicBezTo>
                    <a:pt x="500" y="82"/>
                    <a:pt x="500" y="82"/>
                    <a:pt x="500" y="82"/>
                  </a:cubicBezTo>
                  <a:cubicBezTo>
                    <a:pt x="501" y="69"/>
                    <a:pt x="501" y="64"/>
                    <a:pt x="501" y="64"/>
                  </a:cubicBezTo>
                  <a:cubicBezTo>
                    <a:pt x="502" y="64"/>
                    <a:pt x="501" y="70"/>
                    <a:pt x="502" y="75"/>
                  </a:cubicBezTo>
                  <a:cubicBezTo>
                    <a:pt x="502" y="77"/>
                    <a:pt x="502" y="80"/>
                    <a:pt x="503" y="82"/>
                  </a:cubicBezTo>
                  <a:cubicBezTo>
                    <a:pt x="502" y="96"/>
                    <a:pt x="502" y="104"/>
                    <a:pt x="504" y="106"/>
                  </a:cubicBezTo>
                  <a:cubicBezTo>
                    <a:pt x="507" y="108"/>
                    <a:pt x="510" y="102"/>
                    <a:pt x="513" y="88"/>
                  </a:cubicBezTo>
                  <a:cubicBezTo>
                    <a:pt x="510" y="87"/>
                    <a:pt x="510" y="87"/>
                    <a:pt x="510" y="87"/>
                  </a:cubicBezTo>
                  <a:cubicBezTo>
                    <a:pt x="507" y="98"/>
                    <a:pt x="506" y="103"/>
                    <a:pt x="506" y="103"/>
                  </a:cubicBezTo>
                  <a:cubicBezTo>
                    <a:pt x="505" y="102"/>
                    <a:pt x="505" y="95"/>
                    <a:pt x="506" y="82"/>
                  </a:cubicBezTo>
                  <a:cubicBezTo>
                    <a:pt x="506" y="82"/>
                    <a:pt x="506" y="82"/>
                    <a:pt x="506" y="82"/>
                  </a:cubicBezTo>
                  <a:cubicBezTo>
                    <a:pt x="506" y="80"/>
                    <a:pt x="505" y="77"/>
                    <a:pt x="505" y="75"/>
                  </a:cubicBezTo>
                  <a:cubicBezTo>
                    <a:pt x="505" y="68"/>
                    <a:pt x="504" y="61"/>
                    <a:pt x="502" y="61"/>
                  </a:cubicBezTo>
                  <a:cubicBezTo>
                    <a:pt x="500" y="61"/>
                    <a:pt x="498" y="66"/>
                    <a:pt x="497" y="81"/>
                  </a:cubicBezTo>
                  <a:cubicBezTo>
                    <a:pt x="487" y="81"/>
                    <a:pt x="475" y="80"/>
                    <a:pt x="464" y="80"/>
                  </a:cubicBezTo>
                  <a:cubicBezTo>
                    <a:pt x="442" y="79"/>
                    <a:pt x="421" y="79"/>
                    <a:pt x="415" y="81"/>
                  </a:cubicBezTo>
                  <a:cubicBezTo>
                    <a:pt x="414" y="82"/>
                    <a:pt x="413" y="83"/>
                    <a:pt x="413" y="85"/>
                  </a:cubicBezTo>
                  <a:cubicBezTo>
                    <a:pt x="410" y="88"/>
                    <a:pt x="407" y="90"/>
                    <a:pt x="404" y="90"/>
                  </a:cubicBezTo>
                  <a:cubicBezTo>
                    <a:pt x="401" y="90"/>
                    <a:pt x="399" y="87"/>
                    <a:pt x="396" y="83"/>
                  </a:cubicBezTo>
                  <a:cubicBezTo>
                    <a:pt x="396" y="82"/>
                    <a:pt x="396" y="82"/>
                    <a:pt x="396" y="82"/>
                  </a:cubicBezTo>
                  <a:cubicBezTo>
                    <a:pt x="395" y="82"/>
                    <a:pt x="395" y="82"/>
                    <a:pt x="395" y="82"/>
                  </a:cubicBezTo>
                  <a:cubicBezTo>
                    <a:pt x="392" y="82"/>
                    <a:pt x="389" y="81"/>
                    <a:pt x="386" y="81"/>
                  </a:cubicBezTo>
                  <a:cubicBezTo>
                    <a:pt x="383" y="80"/>
                    <a:pt x="381" y="80"/>
                    <a:pt x="379" y="80"/>
                  </a:cubicBezTo>
                  <a:cubicBezTo>
                    <a:pt x="371" y="79"/>
                    <a:pt x="365" y="81"/>
                    <a:pt x="364" y="94"/>
                  </a:cubicBezTo>
                  <a:cubicBezTo>
                    <a:pt x="363" y="99"/>
                    <a:pt x="362" y="102"/>
                    <a:pt x="361" y="103"/>
                  </a:cubicBezTo>
                  <a:cubicBezTo>
                    <a:pt x="361" y="103"/>
                    <a:pt x="360" y="102"/>
                    <a:pt x="360" y="101"/>
                  </a:cubicBezTo>
                  <a:cubicBezTo>
                    <a:pt x="359" y="95"/>
                    <a:pt x="359" y="82"/>
                    <a:pt x="359" y="66"/>
                  </a:cubicBezTo>
                  <a:cubicBezTo>
                    <a:pt x="359" y="66"/>
                    <a:pt x="359" y="66"/>
                    <a:pt x="359" y="66"/>
                  </a:cubicBezTo>
                  <a:cubicBezTo>
                    <a:pt x="360" y="61"/>
                    <a:pt x="359" y="59"/>
                    <a:pt x="358" y="59"/>
                  </a:cubicBezTo>
                  <a:cubicBezTo>
                    <a:pt x="358" y="59"/>
                    <a:pt x="358" y="59"/>
                    <a:pt x="358" y="59"/>
                  </a:cubicBezTo>
                  <a:cubicBezTo>
                    <a:pt x="358" y="59"/>
                    <a:pt x="358" y="59"/>
                    <a:pt x="358" y="59"/>
                  </a:cubicBezTo>
                  <a:cubicBezTo>
                    <a:pt x="358" y="59"/>
                    <a:pt x="358" y="59"/>
                    <a:pt x="358" y="59"/>
                  </a:cubicBezTo>
                  <a:cubicBezTo>
                    <a:pt x="356" y="59"/>
                    <a:pt x="355" y="62"/>
                    <a:pt x="354" y="67"/>
                  </a:cubicBezTo>
                  <a:cubicBezTo>
                    <a:pt x="354" y="67"/>
                    <a:pt x="354" y="67"/>
                    <a:pt x="354" y="67"/>
                  </a:cubicBezTo>
                  <a:cubicBezTo>
                    <a:pt x="353" y="71"/>
                    <a:pt x="351" y="76"/>
                    <a:pt x="349" y="80"/>
                  </a:cubicBezTo>
                  <a:cubicBezTo>
                    <a:pt x="339" y="83"/>
                    <a:pt x="323" y="82"/>
                    <a:pt x="307" y="80"/>
                  </a:cubicBezTo>
                  <a:cubicBezTo>
                    <a:pt x="287" y="79"/>
                    <a:pt x="267" y="77"/>
                    <a:pt x="254" y="84"/>
                  </a:cubicBezTo>
                  <a:cubicBezTo>
                    <a:pt x="253" y="84"/>
                    <a:pt x="253" y="84"/>
                    <a:pt x="253" y="84"/>
                  </a:cubicBezTo>
                  <a:cubicBezTo>
                    <a:pt x="250" y="88"/>
                    <a:pt x="248" y="90"/>
                    <a:pt x="246" y="90"/>
                  </a:cubicBezTo>
                  <a:cubicBezTo>
                    <a:pt x="244" y="90"/>
                    <a:pt x="242" y="87"/>
                    <a:pt x="241" y="83"/>
                  </a:cubicBezTo>
                  <a:cubicBezTo>
                    <a:pt x="240" y="82"/>
                    <a:pt x="240" y="82"/>
                    <a:pt x="240" y="82"/>
                  </a:cubicBezTo>
                  <a:cubicBezTo>
                    <a:pt x="239" y="82"/>
                    <a:pt x="239" y="82"/>
                    <a:pt x="239" y="82"/>
                  </a:cubicBezTo>
                  <a:cubicBezTo>
                    <a:pt x="237" y="82"/>
                    <a:pt x="234" y="81"/>
                    <a:pt x="232" y="81"/>
                  </a:cubicBezTo>
                  <a:cubicBezTo>
                    <a:pt x="228" y="81"/>
                    <a:pt x="224" y="80"/>
                    <a:pt x="221" y="80"/>
                  </a:cubicBezTo>
                  <a:cubicBezTo>
                    <a:pt x="213" y="81"/>
                    <a:pt x="207" y="83"/>
                    <a:pt x="208" y="93"/>
                  </a:cubicBezTo>
                  <a:cubicBezTo>
                    <a:pt x="205" y="101"/>
                    <a:pt x="204" y="104"/>
                    <a:pt x="204" y="104"/>
                  </a:cubicBezTo>
                  <a:cubicBezTo>
                    <a:pt x="203" y="99"/>
                    <a:pt x="204" y="88"/>
                    <a:pt x="205" y="74"/>
                  </a:cubicBezTo>
                  <a:cubicBezTo>
                    <a:pt x="205" y="74"/>
                    <a:pt x="205" y="74"/>
                    <a:pt x="205" y="74"/>
                  </a:cubicBezTo>
                  <a:cubicBezTo>
                    <a:pt x="203" y="58"/>
                    <a:pt x="200" y="58"/>
                    <a:pt x="196" y="76"/>
                  </a:cubicBezTo>
                  <a:cubicBezTo>
                    <a:pt x="195" y="76"/>
                    <a:pt x="195" y="77"/>
                    <a:pt x="194" y="78"/>
                  </a:cubicBezTo>
                  <a:cubicBezTo>
                    <a:pt x="193" y="81"/>
                    <a:pt x="192" y="84"/>
                    <a:pt x="126" y="82"/>
                  </a:cubicBezTo>
                  <a:cubicBezTo>
                    <a:pt x="126" y="82"/>
                    <a:pt x="126" y="82"/>
                    <a:pt x="126" y="82"/>
                  </a:cubicBezTo>
                  <a:cubicBezTo>
                    <a:pt x="126" y="82"/>
                    <a:pt x="126" y="82"/>
                    <a:pt x="126" y="82"/>
                  </a:cubicBezTo>
                  <a:cubicBezTo>
                    <a:pt x="125" y="82"/>
                    <a:pt x="125" y="82"/>
                    <a:pt x="124" y="82"/>
                  </a:cubicBezTo>
                  <a:cubicBezTo>
                    <a:pt x="124" y="82"/>
                    <a:pt x="124" y="82"/>
                    <a:pt x="124" y="82"/>
                  </a:cubicBezTo>
                  <a:cubicBezTo>
                    <a:pt x="122" y="82"/>
                    <a:pt x="120" y="82"/>
                    <a:pt x="117" y="82"/>
                  </a:cubicBezTo>
                  <a:cubicBezTo>
                    <a:pt x="111" y="82"/>
                    <a:pt x="106" y="83"/>
                    <a:pt x="106" y="90"/>
                  </a:cubicBezTo>
                  <a:cubicBezTo>
                    <a:pt x="106" y="91"/>
                    <a:pt x="105" y="92"/>
                    <a:pt x="104" y="93"/>
                  </a:cubicBezTo>
                  <a:cubicBezTo>
                    <a:pt x="104" y="93"/>
                    <a:pt x="104" y="93"/>
                    <a:pt x="104" y="93"/>
                  </a:cubicBezTo>
                  <a:cubicBezTo>
                    <a:pt x="103" y="93"/>
                    <a:pt x="102" y="93"/>
                    <a:pt x="101" y="93"/>
                  </a:cubicBezTo>
                  <a:cubicBezTo>
                    <a:pt x="101" y="93"/>
                    <a:pt x="100" y="93"/>
                    <a:pt x="99" y="93"/>
                  </a:cubicBezTo>
                  <a:cubicBezTo>
                    <a:pt x="97" y="92"/>
                    <a:pt x="95" y="91"/>
                    <a:pt x="93" y="88"/>
                  </a:cubicBezTo>
                  <a:cubicBezTo>
                    <a:pt x="93" y="87"/>
                    <a:pt x="93" y="87"/>
                    <a:pt x="93" y="87"/>
                  </a:cubicBezTo>
                  <a:cubicBezTo>
                    <a:pt x="85" y="84"/>
                    <a:pt x="83" y="83"/>
                    <a:pt x="82" y="82"/>
                  </a:cubicBezTo>
                  <a:cubicBezTo>
                    <a:pt x="80" y="82"/>
                    <a:pt x="80" y="82"/>
                    <a:pt x="78" y="81"/>
                  </a:cubicBezTo>
                  <a:cubicBezTo>
                    <a:pt x="77" y="81"/>
                    <a:pt x="77" y="81"/>
                    <a:pt x="77" y="81"/>
                  </a:cubicBezTo>
                  <a:cubicBezTo>
                    <a:pt x="73" y="81"/>
                    <a:pt x="69" y="82"/>
                    <a:pt x="65" y="84"/>
                  </a:cubicBezTo>
                  <a:cubicBezTo>
                    <a:pt x="62" y="86"/>
                    <a:pt x="59" y="90"/>
                    <a:pt x="59" y="96"/>
                  </a:cubicBezTo>
                  <a:cubicBezTo>
                    <a:pt x="57" y="102"/>
                    <a:pt x="56" y="108"/>
                    <a:pt x="56" y="107"/>
                  </a:cubicBezTo>
                  <a:cubicBezTo>
                    <a:pt x="55" y="105"/>
                    <a:pt x="55" y="97"/>
                    <a:pt x="57" y="81"/>
                  </a:cubicBezTo>
                  <a:cubicBezTo>
                    <a:pt x="57" y="81"/>
                    <a:pt x="57" y="81"/>
                    <a:pt x="57" y="81"/>
                  </a:cubicBezTo>
                  <a:cubicBezTo>
                    <a:pt x="56" y="78"/>
                    <a:pt x="56" y="76"/>
                    <a:pt x="55" y="74"/>
                  </a:cubicBezTo>
                  <a:cubicBezTo>
                    <a:pt x="54" y="69"/>
                    <a:pt x="54" y="66"/>
                    <a:pt x="52" y="66"/>
                  </a:cubicBezTo>
                  <a:cubicBezTo>
                    <a:pt x="52" y="66"/>
                    <a:pt x="52" y="66"/>
                    <a:pt x="52" y="66"/>
                  </a:cubicBezTo>
                  <a:cubicBezTo>
                    <a:pt x="50" y="66"/>
                    <a:pt x="49" y="70"/>
                    <a:pt x="47" y="80"/>
                  </a:cubicBezTo>
                  <a:cubicBezTo>
                    <a:pt x="43" y="82"/>
                    <a:pt x="40" y="83"/>
                    <a:pt x="36" y="83"/>
                  </a:cubicBezTo>
                  <a:cubicBezTo>
                    <a:pt x="32" y="83"/>
                    <a:pt x="28" y="82"/>
                    <a:pt x="25" y="80"/>
                  </a:cubicBezTo>
                  <a:close/>
                  <a:moveTo>
                    <a:pt x="357" y="63"/>
                  </a:moveTo>
                  <a:cubicBezTo>
                    <a:pt x="358" y="63"/>
                    <a:pt x="358" y="62"/>
                    <a:pt x="358" y="62"/>
                  </a:cubicBezTo>
                  <a:cubicBezTo>
                    <a:pt x="358" y="62"/>
                    <a:pt x="358" y="62"/>
                    <a:pt x="358" y="62"/>
                  </a:cubicBezTo>
                  <a:cubicBezTo>
                    <a:pt x="357" y="62"/>
                    <a:pt x="357" y="63"/>
                    <a:pt x="35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5" name="图片 34" descr="11"/>
          <p:cNvPicPr>
            <a:picLocks noChangeAspect="1"/>
          </p:cNvPicPr>
          <p:nvPr userDrawn="1"/>
        </p:nvPicPr>
        <p:blipFill>
          <a:blip r:embed="rId3"/>
          <a:stretch>
            <a:fillRect/>
          </a:stretch>
        </p:blipFill>
        <p:spPr>
          <a:xfrm>
            <a:off x="6571065" y="-739801"/>
            <a:ext cx="8046301" cy="3520256"/>
          </a:xfrm>
          <a:prstGeom prst="rect">
            <a:avLst/>
          </a:prstGeom>
        </p:spPr>
      </p:pic>
      <p:pic>
        <p:nvPicPr>
          <p:cNvPr id="9" name="图片 8" descr="852"/>
          <p:cNvPicPr>
            <a:picLocks noChangeAspect="1"/>
          </p:cNvPicPr>
          <p:nvPr userDrawn="1"/>
        </p:nvPicPr>
        <p:blipFill>
          <a:blip r:embed="rId4"/>
          <a:stretch>
            <a:fillRect/>
          </a:stretch>
        </p:blipFill>
        <p:spPr>
          <a:xfrm>
            <a:off x="9585113" y="4289213"/>
            <a:ext cx="1308100" cy="11861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strVal val="#ppt_w+.3"/>
                                          </p:val>
                                        </p:tav>
                                        <p:tav tm="100000">
                                          <p:val>
                                            <p:strVal val="#ppt_w"/>
                                          </p:val>
                                        </p:tav>
                                      </p:tavLst>
                                    </p:anim>
                                    <p:anim calcmode="lin" valueType="num">
                                      <p:cBhvr>
                                        <p:cTn id="8" dur="1000" fill="hold"/>
                                        <p:tgtEl>
                                          <p:spTgt spid="35"/>
                                        </p:tgtEl>
                                        <p:attrNameLst>
                                          <p:attrName>ppt_h</p:attrName>
                                        </p:attrNameLst>
                                      </p:cBhvr>
                                      <p:tavLst>
                                        <p:tav tm="0">
                                          <p:val>
                                            <p:strVal val="#ppt_h"/>
                                          </p:val>
                                        </p:tav>
                                        <p:tav tm="100000">
                                          <p:val>
                                            <p:strVal val="#ppt_h"/>
                                          </p:val>
                                        </p:tav>
                                      </p:tavLst>
                                    </p:anim>
                                    <p:animEffect transition="in" filter="fade">
                                      <p:cBhvr>
                                        <p:cTn id="9" dur="1000"/>
                                        <p:tgtEl>
                                          <p:spTgt spid="35"/>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par>
                                <p:cTn id="22" presetID="53" presetClass="entr" presetSubtype="16" fill="hold" nodeType="with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ppt_w</p:attrName>
                                        </p:attrNameLst>
                                      </p:cBhvr>
                                      <p:tavLst>
                                        <p:tav tm="0">
                                          <p:val>
                                            <p:fltVal val="0"/>
                                          </p:val>
                                        </p:tav>
                                        <p:tav tm="100000">
                                          <p:val>
                                            <p:strVal val="#ppt_w"/>
                                          </p:val>
                                        </p:tav>
                                      </p:tavLst>
                                    </p:anim>
                                    <p:anim calcmode="lin" valueType="num">
                                      <p:cBhvr>
                                        <p:cTn id="25" dur="500" fill="hold"/>
                                        <p:tgtEl>
                                          <p:spTgt spid="42"/>
                                        </p:tgtEl>
                                        <p:attrNameLst>
                                          <p:attrName>ppt_h</p:attrName>
                                        </p:attrNameLst>
                                      </p:cBhvr>
                                      <p:tavLst>
                                        <p:tav tm="0">
                                          <p:val>
                                            <p:fltVal val="0"/>
                                          </p:val>
                                        </p:tav>
                                        <p:tav tm="100000">
                                          <p:val>
                                            <p:strVal val="#ppt_h"/>
                                          </p:val>
                                        </p:tav>
                                      </p:tavLst>
                                    </p:anim>
                                    <p:animEffect transition="in" filter="fade">
                                      <p:cBhvr>
                                        <p:cTn id="26" dur="500"/>
                                        <p:tgtEl>
                                          <p:spTgt spid="42"/>
                                        </p:tgtEl>
                                      </p:cBhvr>
                                    </p:animEffect>
                                  </p:childTnLst>
                                </p:cTn>
                              </p:par>
                              <p:par>
                                <p:cTn id="27" presetID="53" presetClass="entr" presetSubtype="16" fill="hold" nodeType="with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p:cTn id="29" dur="500" fill="hold"/>
                                        <p:tgtEl>
                                          <p:spTgt spid="45"/>
                                        </p:tgtEl>
                                        <p:attrNameLst>
                                          <p:attrName>ppt_w</p:attrName>
                                        </p:attrNameLst>
                                      </p:cBhvr>
                                      <p:tavLst>
                                        <p:tav tm="0">
                                          <p:val>
                                            <p:fltVal val="0"/>
                                          </p:val>
                                        </p:tav>
                                        <p:tav tm="100000">
                                          <p:val>
                                            <p:strVal val="#ppt_w"/>
                                          </p:val>
                                        </p:tav>
                                      </p:tavLst>
                                    </p:anim>
                                    <p:anim calcmode="lin" valueType="num">
                                      <p:cBhvr>
                                        <p:cTn id="30" dur="500" fill="hold"/>
                                        <p:tgtEl>
                                          <p:spTgt spid="45"/>
                                        </p:tgtEl>
                                        <p:attrNameLst>
                                          <p:attrName>ppt_h</p:attrName>
                                        </p:attrNameLst>
                                      </p:cBhvr>
                                      <p:tavLst>
                                        <p:tav tm="0">
                                          <p:val>
                                            <p:fltVal val="0"/>
                                          </p:val>
                                        </p:tav>
                                        <p:tav tm="100000">
                                          <p:val>
                                            <p:strVal val="#ppt_h"/>
                                          </p:val>
                                        </p:tav>
                                      </p:tavLst>
                                    </p:anim>
                                    <p:animEffect transition="in" filter="fade">
                                      <p:cBhvr>
                                        <p:cTn id="31" dur="500"/>
                                        <p:tgtEl>
                                          <p:spTgt spid="45"/>
                                        </p:tgtEl>
                                      </p:cBhvr>
                                    </p:animEffect>
                                  </p:childTnLst>
                                </p:cTn>
                              </p:par>
                              <p:par>
                                <p:cTn id="32" presetID="53" presetClass="entr" presetSubtype="16" fill="hold" nodeType="withEffect">
                                  <p:stCondLst>
                                    <p:cond delay="0"/>
                                  </p:stCondLst>
                                  <p:childTnLst>
                                    <p:set>
                                      <p:cBhvr>
                                        <p:cTn id="33" dur="1" fill="hold">
                                          <p:stCondLst>
                                            <p:cond delay="0"/>
                                          </p:stCondLst>
                                        </p:cTn>
                                        <p:tgtEl>
                                          <p:spTgt spid="49"/>
                                        </p:tgtEl>
                                        <p:attrNameLst>
                                          <p:attrName>style.visibility</p:attrName>
                                        </p:attrNameLst>
                                      </p:cBhvr>
                                      <p:to>
                                        <p:strVal val="visible"/>
                                      </p:to>
                                    </p:set>
                                    <p:anim calcmode="lin" valueType="num">
                                      <p:cBhvr>
                                        <p:cTn id="34" dur="500" fill="hold"/>
                                        <p:tgtEl>
                                          <p:spTgt spid="49"/>
                                        </p:tgtEl>
                                        <p:attrNameLst>
                                          <p:attrName>ppt_w</p:attrName>
                                        </p:attrNameLst>
                                      </p:cBhvr>
                                      <p:tavLst>
                                        <p:tav tm="0">
                                          <p:val>
                                            <p:fltVal val="0"/>
                                          </p:val>
                                        </p:tav>
                                        <p:tav tm="100000">
                                          <p:val>
                                            <p:strVal val="#ppt_w"/>
                                          </p:val>
                                        </p:tav>
                                      </p:tavLst>
                                    </p:anim>
                                    <p:anim calcmode="lin" valueType="num">
                                      <p:cBhvr>
                                        <p:cTn id="35" dur="500" fill="hold"/>
                                        <p:tgtEl>
                                          <p:spTgt spid="49"/>
                                        </p:tgtEl>
                                        <p:attrNameLst>
                                          <p:attrName>ppt_h</p:attrName>
                                        </p:attrNameLst>
                                      </p:cBhvr>
                                      <p:tavLst>
                                        <p:tav tm="0">
                                          <p:val>
                                            <p:fltVal val="0"/>
                                          </p:val>
                                        </p:tav>
                                        <p:tav tm="100000">
                                          <p:val>
                                            <p:strVal val="#ppt_h"/>
                                          </p:val>
                                        </p:tav>
                                      </p:tavLst>
                                    </p:anim>
                                    <p:animEffect transition="in" filter="fade">
                                      <p:cBhvr>
                                        <p:cTn id="36" dur="500"/>
                                        <p:tgtEl>
                                          <p:spTgt spid="49"/>
                                        </p:tgtEl>
                                      </p:cBhvr>
                                    </p:animEffect>
                                  </p:childTnLst>
                                </p:cTn>
                              </p:par>
                              <p:par>
                                <p:cTn id="37" presetID="53" presetClass="entr" presetSubtype="16" fill="hold" nodeType="withEffect">
                                  <p:stCondLst>
                                    <p:cond delay="0"/>
                                  </p:stCondLst>
                                  <p:childTnLst>
                                    <p:set>
                                      <p:cBhvr>
                                        <p:cTn id="38" dur="1" fill="hold">
                                          <p:stCondLst>
                                            <p:cond delay="0"/>
                                          </p:stCondLst>
                                        </p:cTn>
                                        <p:tgtEl>
                                          <p:spTgt spid="53"/>
                                        </p:tgtEl>
                                        <p:attrNameLst>
                                          <p:attrName>style.visibility</p:attrName>
                                        </p:attrNameLst>
                                      </p:cBhvr>
                                      <p:to>
                                        <p:strVal val="visible"/>
                                      </p:to>
                                    </p:set>
                                    <p:anim calcmode="lin" valueType="num">
                                      <p:cBhvr>
                                        <p:cTn id="39" dur="500" fill="hold"/>
                                        <p:tgtEl>
                                          <p:spTgt spid="53"/>
                                        </p:tgtEl>
                                        <p:attrNameLst>
                                          <p:attrName>ppt_w</p:attrName>
                                        </p:attrNameLst>
                                      </p:cBhvr>
                                      <p:tavLst>
                                        <p:tav tm="0">
                                          <p:val>
                                            <p:fltVal val="0"/>
                                          </p:val>
                                        </p:tav>
                                        <p:tav tm="100000">
                                          <p:val>
                                            <p:strVal val="#ppt_w"/>
                                          </p:val>
                                        </p:tav>
                                      </p:tavLst>
                                    </p:anim>
                                    <p:anim calcmode="lin" valueType="num">
                                      <p:cBhvr>
                                        <p:cTn id="40" dur="500" fill="hold"/>
                                        <p:tgtEl>
                                          <p:spTgt spid="53"/>
                                        </p:tgtEl>
                                        <p:attrNameLst>
                                          <p:attrName>ppt_h</p:attrName>
                                        </p:attrNameLst>
                                      </p:cBhvr>
                                      <p:tavLst>
                                        <p:tav tm="0">
                                          <p:val>
                                            <p:fltVal val="0"/>
                                          </p:val>
                                        </p:tav>
                                        <p:tav tm="100000">
                                          <p:val>
                                            <p:strVal val="#ppt_h"/>
                                          </p:val>
                                        </p:tav>
                                      </p:tavLst>
                                    </p:anim>
                                    <p:animEffect transition="in" filter="fade">
                                      <p:cBhvr>
                                        <p:cTn id="41" dur="500"/>
                                        <p:tgtEl>
                                          <p:spTgt spid="53"/>
                                        </p:tgtEl>
                                      </p:cBhvr>
                                    </p:animEffect>
                                  </p:childTnLst>
                                </p:cTn>
                              </p:par>
                            </p:childTnLst>
                          </p:cTn>
                        </p:par>
                        <p:par>
                          <p:cTn id="42" fill="hold">
                            <p:stCondLst>
                              <p:cond delay="2500"/>
                            </p:stCondLst>
                            <p:childTnLst>
                              <p:par>
                                <p:cTn id="43" presetID="17" presetClass="entr" presetSubtype="10"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89"/>
            <a:ext cx="10515600" cy="1325795"/>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5" y="1778749"/>
            <a:ext cx="4873575" cy="824056"/>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835" indent="0">
              <a:buNone/>
              <a:defRPr sz="1800"/>
            </a:lvl7pPr>
            <a:lvl8pPr marL="3201035" indent="0">
              <a:buNone/>
              <a:defRPr sz="1800"/>
            </a:lvl8pPr>
            <a:lvl9pPr marL="3658235"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5" y="2665845"/>
            <a:ext cx="4873575" cy="352490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9" y="1778749"/>
            <a:ext cx="4897576" cy="824056"/>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835" indent="0">
              <a:buNone/>
              <a:defRPr sz="1800"/>
            </a:lvl7pPr>
            <a:lvl8pPr marL="3201035" indent="0">
              <a:buNone/>
              <a:defRPr sz="1800"/>
            </a:lvl8pPr>
            <a:lvl9pPr marL="3658235"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9" y="2665845"/>
            <a:ext cx="4897576" cy="352490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pic>
        <p:nvPicPr>
          <p:cNvPr id="7" name="图片 6" descr="阿发是否"/>
          <p:cNvPicPr/>
          <p:nvPr userDrawn="1">
            <p:custDataLst>
              <p:tags r:id="rId2"/>
            </p:custDataLst>
          </p:nvPr>
        </p:nvPicPr>
        <p:blipFill>
          <a:blip r:embed="rId3"/>
          <a:stretch>
            <a:fillRect/>
          </a:stretch>
        </p:blipFill>
        <p:spPr>
          <a:xfrm>
            <a:off x="631199" y="1326811"/>
            <a:ext cx="10935955" cy="4210731"/>
          </a:xfrm>
          <a:prstGeom prst="rect">
            <a:avLst/>
          </a:prstGeom>
        </p:spPr>
      </p:pic>
      <p:pic>
        <p:nvPicPr>
          <p:cNvPr id="8" name="图片 7" descr="水果蛋糕"/>
          <p:cNvPicPr/>
          <p:nvPr userDrawn="1">
            <p:custDataLst>
              <p:tags r:id="rId4"/>
            </p:custDataLst>
          </p:nvPr>
        </p:nvPicPr>
        <p:blipFill>
          <a:blip r:embed="rId5"/>
          <a:srcRect t="-693" b="-923"/>
          <a:stretch>
            <a:fillRect/>
          </a:stretch>
        </p:blipFill>
        <p:spPr>
          <a:xfrm>
            <a:off x="1536700" y="2025897"/>
            <a:ext cx="2687507" cy="2812556"/>
          </a:xfrm>
          <a:prstGeom prst="rect">
            <a:avLst/>
          </a:prstGeom>
        </p:spPr>
      </p:pic>
      <p:sp>
        <p:nvSpPr>
          <p:cNvPr id="9" name="标题 8"/>
          <p:cNvSpPr>
            <a:spLocks noGrp="1"/>
          </p:cNvSpPr>
          <p:nvPr>
            <p:ph type="title"/>
          </p:nvPr>
        </p:nvSpPr>
        <p:spPr>
          <a:xfrm>
            <a:off x="5181600" y="1765300"/>
            <a:ext cx="5605780" cy="1600200"/>
          </a:xfrm>
        </p:spPr>
        <p:txBody>
          <a:bodyPr anchor="b"/>
          <a:lstStyle>
            <a:lvl1pPr algn="ctr">
              <a:defRPr sz="3200" b="1">
                <a:solidFill>
                  <a:schemeClr val="bg1"/>
                </a:solidFill>
                <a:latin typeface="Microsoft YaHei Bold" panose="020B0503020204020204" charset="-122"/>
                <a:ea typeface="Microsoft YaHei Bold" panose="020B0503020204020204" charset="-122"/>
              </a:defRPr>
            </a:lvl1pPr>
          </a:lstStyle>
          <a:p>
            <a:r>
              <a:rPr lang="zh-CN" altLang="en-US"/>
              <a:t>单击此处编辑母版标题样式</a:t>
            </a:r>
            <a:endParaRPr lang="zh-CN" altLang="en-US"/>
          </a:p>
        </p:txBody>
      </p:sp>
      <p:sp>
        <p:nvSpPr>
          <p:cNvPr id="10" name="文本占位符 9"/>
          <p:cNvSpPr>
            <a:spLocks noGrp="1"/>
          </p:cNvSpPr>
          <p:nvPr>
            <p:ph type="body" sz="half" idx="2"/>
          </p:nvPr>
        </p:nvSpPr>
        <p:spPr>
          <a:xfrm>
            <a:off x="5181600" y="3365500"/>
            <a:ext cx="5605780" cy="1917700"/>
          </a:xfrm>
        </p:spPr>
        <p:txBody>
          <a:bodyPr/>
          <a:lstStyle>
            <a:lvl1pPr marL="0" indent="0" algn="ctr">
              <a:buNone/>
              <a:defRPr sz="2000">
                <a:solidFill>
                  <a:schemeClr val="bg1"/>
                </a:solidFill>
                <a:latin typeface="Microsoft YaHei Regular" panose="020B0503020204020204" charset="-122"/>
                <a:ea typeface="Microsoft YaHei Regular" panose="020B0503020204020204" charset="-122"/>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835" indent="0">
              <a:buNone/>
              <a:defRPr sz="1400"/>
            </a:lvl7pPr>
            <a:lvl8pPr marL="3201035" indent="0">
              <a:buNone/>
              <a:defRPr sz="1400"/>
            </a:lvl8pPr>
            <a:lvl9pPr marL="3658235"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80"/>
            <a:ext cx="4165349" cy="160048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81"/>
            <a:ext cx="6172200" cy="540479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835" indent="0">
              <a:buNone/>
              <a:defRPr sz="2000"/>
            </a:lvl7pPr>
            <a:lvl8pPr marL="3201035" indent="0">
              <a:buNone/>
              <a:defRPr sz="2000"/>
            </a:lvl8pPr>
            <a:lvl9pPr marL="3658235" indent="0">
              <a:buNone/>
              <a:defRPr sz="2000"/>
            </a:lvl9pPr>
          </a:lstStyle>
          <a:p>
            <a:endParaRPr lang="zh-CN" altLang="en-US"/>
          </a:p>
        </p:txBody>
      </p:sp>
      <p:sp>
        <p:nvSpPr>
          <p:cNvPr id="4" name="文本占位符 3"/>
          <p:cNvSpPr>
            <a:spLocks noGrp="1"/>
          </p:cNvSpPr>
          <p:nvPr>
            <p:ph type="body" sz="half" idx="2"/>
          </p:nvPr>
        </p:nvSpPr>
        <p:spPr>
          <a:xfrm>
            <a:off x="839788" y="2057760"/>
            <a:ext cx="4165349" cy="3812255"/>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835" indent="0">
              <a:buNone/>
              <a:defRPr sz="1400"/>
            </a:lvl7pPr>
            <a:lvl8pPr marL="3201035" indent="0">
              <a:buNone/>
              <a:defRPr sz="1400"/>
            </a:lvl8pPr>
            <a:lvl9pPr marL="3658235"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shingle">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89"/>
            <a:ext cx="10515600" cy="1325795"/>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944"/>
            <a:ext cx="10515600" cy="43521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7463"/>
            <a:ext cx="2743200" cy="365189"/>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7463"/>
            <a:ext cx="4114800" cy="365189"/>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7463"/>
            <a:ext cx="2743200" cy="365189"/>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52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4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4" Type="http://schemas.openxmlformats.org/officeDocument/2006/relationships/notesSlide" Target="../notesSlides/notesSlide10.xml"/><Relationship Id="rId23" Type="http://schemas.openxmlformats.org/officeDocument/2006/relationships/slideLayout" Target="../slideLayouts/slideLayout1.xml"/><Relationship Id="rId22" Type="http://schemas.openxmlformats.org/officeDocument/2006/relationships/tags" Target="../tags/tag21.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tags" Target="../tags/tag5.xml"/><Relationship Id="rId19" Type="http://schemas.openxmlformats.org/officeDocument/2006/relationships/tags" Target="../tags/tag18.xml"/><Relationship Id="rId18" Type="http://schemas.openxmlformats.org/officeDocument/2006/relationships/image" Target="../media/image14.svg"/><Relationship Id="rId17" Type="http://schemas.openxmlformats.org/officeDocument/2006/relationships/image" Target="../media/image13.png"/><Relationship Id="rId16" Type="http://schemas.openxmlformats.org/officeDocument/2006/relationships/tags" Target="../tags/tag17.xml"/><Relationship Id="rId15" Type="http://schemas.openxmlformats.org/officeDocument/2006/relationships/tags" Target="../tags/tag16.xml"/><Relationship Id="rId14" Type="http://schemas.openxmlformats.org/officeDocument/2006/relationships/tags" Target="../tags/tag15.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image" Target="../media/image12.svg"/><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6" Type="http://schemas.openxmlformats.org/officeDocument/2006/relationships/slideLayout" Target="../slideLayouts/slideLayout8.xml"/><Relationship Id="rId45" Type="http://schemas.openxmlformats.org/officeDocument/2006/relationships/tags" Target="../tags/tag53.xml"/><Relationship Id="rId44" Type="http://schemas.openxmlformats.org/officeDocument/2006/relationships/tags" Target="../tags/tag52.xml"/><Relationship Id="rId43" Type="http://schemas.openxmlformats.org/officeDocument/2006/relationships/tags" Target="../tags/tag51.xml"/><Relationship Id="rId42" Type="http://schemas.openxmlformats.org/officeDocument/2006/relationships/tags" Target="../tags/tag50.xml"/><Relationship Id="rId41" Type="http://schemas.openxmlformats.org/officeDocument/2006/relationships/tags" Target="../tags/tag49.xml"/><Relationship Id="rId40" Type="http://schemas.openxmlformats.org/officeDocument/2006/relationships/tags" Target="../tags/tag48.xml"/><Relationship Id="rId4" Type="http://schemas.openxmlformats.org/officeDocument/2006/relationships/tags" Target="../tags/tag24.xml"/><Relationship Id="rId39" Type="http://schemas.openxmlformats.org/officeDocument/2006/relationships/tags" Target="../tags/tag47.xml"/><Relationship Id="rId38" Type="http://schemas.openxmlformats.org/officeDocument/2006/relationships/tags" Target="../tags/tag46.xml"/><Relationship Id="rId37" Type="http://schemas.openxmlformats.org/officeDocument/2006/relationships/tags" Target="../tags/tag45.xml"/><Relationship Id="rId36" Type="http://schemas.openxmlformats.org/officeDocument/2006/relationships/tags" Target="../tags/tag44.xml"/><Relationship Id="rId35" Type="http://schemas.openxmlformats.org/officeDocument/2006/relationships/image" Target="../media/image26.svg"/><Relationship Id="rId34" Type="http://schemas.openxmlformats.org/officeDocument/2006/relationships/image" Target="../media/image25.png"/><Relationship Id="rId33" Type="http://schemas.openxmlformats.org/officeDocument/2006/relationships/tags" Target="../tags/tag43.xml"/><Relationship Id="rId32" Type="http://schemas.openxmlformats.org/officeDocument/2006/relationships/tags" Target="../tags/tag42.xml"/><Relationship Id="rId31" Type="http://schemas.openxmlformats.org/officeDocument/2006/relationships/image" Target="../media/image24.svg"/><Relationship Id="rId30" Type="http://schemas.openxmlformats.org/officeDocument/2006/relationships/image" Target="../media/image23.png"/><Relationship Id="rId3" Type="http://schemas.openxmlformats.org/officeDocument/2006/relationships/tags" Target="../tags/tag23.xml"/><Relationship Id="rId29" Type="http://schemas.openxmlformats.org/officeDocument/2006/relationships/tags" Target="../tags/tag41.xml"/><Relationship Id="rId28" Type="http://schemas.openxmlformats.org/officeDocument/2006/relationships/tags" Target="../tags/tag40.xml"/><Relationship Id="rId27" Type="http://schemas.openxmlformats.org/officeDocument/2006/relationships/image" Target="../media/image22.svg"/><Relationship Id="rId26" Type="http://schemas.openxmlformats.org/officeDocument/2006/relationships/image" Target="../media/image21.png"/><Relationship Id="rId25" Type="http://schemas.openxmlformats.org/officeDocument/2006/relationships/tags" Target="../tags/tag39.xml"/><Relationship Id="rId24" Type="http://schemas.openxmlformats.org/officeDocument/2006/relationships/tags" Target="../tags/tag38.xml"/><Relationship Id="rId23" Type="http://schemas.openxmlformats.org/officeDocument/2006/relationships/image" Target="../media/image20.svg"/><Relationship Id="rId22" Type="http://schemas.openxmlformats.org/officeDocument/2006/relationships/image" Target="../media/image19.png"/><Relationship Id="rId21" Type="http://schemas.openxmlformats.org/officeDocument/2006/relationships/tags" Target="../tags/tag37.xml"/><Relationship Id="rId20" Type="http://schemas.openxmlformats.org/officeDocument/2006/relationships/tags" Target="../tags/tag36.xml"/><Relationship Id="rId2" Type="http://schemas.openxmlformats.org/officeDocument/2006/relationships/tags" Target="../tags/tag22.xml"/><Relationship Id="rId19" Type="http://schemas.openxmlformats.org/officeDocument/2006/relationships/image" Target="../media/image18.svg"/><Relationship Id="rId18" Type="http://schemas.openxmlformats.org/officeDocument/2006/relationships/image" Target="../media/image17.png"/><Relationship Id="rId17" Type="http://schemas.openxmlformats.org/officeDocument/2006/relationships/tags" Target="../tags/tag35.xml"/><Relationship Id="rId16" Type="http://schemas.openxmlformats.org/officeDocument/2006/relationships/image" Target="../media/image16.svg"/><Relationship Id="rId15" Type="http://schemas.openxmlformats.org/officeDocument/2006/relationships/image" Target="../media/image15.png"/><Relationship Id="rId14" Type="http://schemas.openxmlformats.org/officeDocument/2006/relationships/tags" Target="../tags/tag34.xml"/><Relationship Id="rId13" Type="http://schemas.openxmlformats.org/officeDocument/2006/relationships/tags" Target="../tags/tag33.xml"/><Relationship Id="rId12" Type="http://schemas.openxmlformats.org/officeDocument/2006/relationships/tags" Target="../tags/tag3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55.xml"/><Relationship Id="rId1" Type="http://schemas.openxmlformats.org/officeDocument/2006/relationships/tags" Target="../tags/tag5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tags" Target="../tags/tag59.xml"/><Relationship Id="rId5" Type="http://schemas.openxmlformats.org/officeDocument/2006/relationships/image" Target="../media/image28.svg"/><Relationship Id="rId4" Type="http://schemas.openxmlformats.org/officeDocument/2006/relationships/image" Target="../media/image27.png"/><Relationship Id="rId3" Type="http://schemas.openxmlformats.org/officeDocument/2006/relationships/tags" Target="../tags/tag58.xml"/><Relationship Id="rId2" Type="http://schemas.openxmlformats.org/officeDocument/2006/relationships/tags" Target="../tags/tag57.xml"/><Relationship Id="rId15" Type="http://schemas.openxmlformats.org/officeDocument/2006/relationships/slideLayout" Target="../slideLayouts/slideLayout8.xml"/><Relationship Id="rId14" Type="http://schemas.openxmlformats.org/officeDocument/2006/relationships/image" Target="../media/image9.png"/><Relationship Id="rId13" Type="http://schemas.openxmlformats.org/officeDocument/2006/relationships/tags" Target="../tags/tag66.xml"/><Relationship Id="rId12" Type="http://schemas.openxmlformats.org/officeDocument/2006/relationships/tags" Target="../tags/tag65.xml"/><Relationship Id="rId11" Type="http://schemas.openxmlformats.org/officeDocument/2006/relationships/tags" Target="../tags/tag64.xml"/><Relationship Id="rId10" Type="http://schemas.openxmlformats.org/officeDocument/2006/relationships/tags" Target="../tags/tag63.xml"/><Relationship Id="rId1" Type="http://schemas.openxmlformats.org/officeDocument/2006/relationships/tags" Target="../tags/tag56.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3.xml"/><Relationship Id="rId7"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33.png"/><Relationship Id="rId4" Type="http://schemas.openxmlformats.org/officeDocument/2006/relationships/image" Target="../media/image32.png"/><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9.png"/></Relationships>
</file>

<file path=ppt/slides/_rels/slide19.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tags" Target="../tags/tag70.xml"/><Relationship Id="rId31" Type="http://schemas.openxmlformats.org/officeDocument/2006/relationships/slideLayout" Target="../slideLayouts/slideLayout8.xml"/><Relationship Id="rId30" Type="http://schemas.openxmlformats.org/officeDocument/2006/relationships/image" Target="../media/image9.png"/><Relationship Id="rId3" Type="http://schemas.openxmlformats.org/officeDocument/2006/relationships/tags" Target="../tags/tag69.xml"/><Relationship Id="rId29" Type="http://schemas.openxmlformats.org/officeDocument/2006/relationships/tags" Target="../tags/tag87.xml"/><Relationship Id="rId28" Type="http://schemas.openxmlformats.org/officeDocument/2006/relationships/tags" Target="../tags/tag86.xml"/><Relationship Id="rId27" Type="http://schemas.openxmlformats.org/officeDocument/2006/relationships/image" Target="../media/image41.svg"/><Relationship Id="rId26" Type="http://schemas.openxmlformats.org/officeDocument/2006/relationships/image" Target="../media/image40.png"/><Relationship Id="rId25" Type="http://schemas.openxmlformats.org/officeDocument/2006/relationships/tags" Target="../tags/tag85.xml"/><Relationship Id="rId24" Type="http://schemas.openxmlformats.org/officeDocument/2006/relationships/tags" Target="../tags/tag84.xml"/><Relationship Id="rId23" Type="http://schemas.openxmlformats.org/officeDocument/2006/relationships/tags" Target="../tags/tag83.xml"/><Relationship Id="rId22" Type="http://schemas.openxmlformats.org/officeDocument/2006/relationships/tags" Target="../tags/tag82.xml"/><Relationship Id="rId21" Type="http://schemas.openxmlformats.org/officeDocument/2006/relationships/tags" Target="../tags/tag81.xml"/><Relationship Id="rId20" Type="http://schemas.openxmlformats.org/officeDocument/2006/relationships/image" Target="../media/image39.svg"/><Relationship Id="rId2" Type="http://schemas.openxmlformats.org/officeDocument/2006/relationships/tags" Target="../tags/tag68.xml"/><Relationship Id="rId19" Type="http://schemas.openxmlformats.org/officeDocument/2006/relationships/image" Target="../media/image38.png"/><Relationship Id="rId18" Type="http://schemas.openxmlformats.org/officeDocument/2006/relationships/tags" Target="../tags/tag80.xml"/><Relationship Id="rId17" Type="http://schemas.openxmlformats.org/officeDocument/2006/relationships/tags" Target="../tags/tag79.xml"/><Relationship Id="rId16" Type="http://schemas.openxmlformats.org/officeDocument/2006/relationships/tags" Target="../tags/tag78.xml"/><Relationship Id="rId15" Type="http://schemas.openxmlformats.org/officeDocument/2006/relationships/tags" Target="../tags/tag77.xml"/><Relationship Id="rId14" Type="http://schemas.openxmlformats.org/officeDocument/2006/relationships/tags" Target="../tags/tag76.xml"/><Relationship Id="rId13" Type="http://schemas.openxmlformats.org/officeDocument/2006/relationships/image" Target="../media/image37.svg"/><Relationship Id="rId12" Type="http://schemas.openxmlformats.org/officeDocument/2006/relationships/image" Target="../media/image36.png"/><Relationship Id="rId11" Type="http://schemas.openxmlformats.org/officeDocument/2006/relationships/tags" Target="../tags/tag75.xml"/><Relationship Id="rId10" Type="http://schemas.openxmlformats.org/officeDocument/2006/relationships/tags" Target="../tags/tag74.xml"/><Relationship Id="rId1" Type="http://schemas.openxmlformats.org/officeDocument/2006/relationships/tags" Target="../tags/tag6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9" Type="http://schemas.openxmlformats.org/officeDocument/2006/relationships/image" Target="../media/image47.svg"/><Relationship Id="rId8" Type="http://schemas.openxmlformats.org/officeDocument/2006/relationships/image" Target="../media/image46.png"/><Relationship Id="rId7" Type="http://schemas.openxmlformats.org/officeDocument/2006/relationships/tags" Target="../tags/tag90.xml"/><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tags" Target="../tags/tag89.xml"/><Relationship Id="rId3" Type="http://schemas.openxmlformats.org/officeDocument/2006/relationships/image" Target="../media/image43.svg"/><Relationship Id="rId28" Type="http://schemas.openxmlformats.org/officeDocument/2006/relationships/slideLayout" Target="../slideLayouts/slideLayout8.xml"/><Relationship Id="rId27" Type="http://schemas.openxmlformats.org/officeDocument/2006/relationships/image" Target="../media/image9.png"/><Relationship Id="rId26" Type="http://schemas.openxmlformats.org/officeDocument/2006/relationships/image" Target="../media/image51.svg"/><Relationship Id="rId25" Type="http://schemas.openxmlformats.org/officeDocument/2006/relationships/image" Target="../media/image50.png"/><Relationship Id="rId24" Type="http://schemas.openxmlformats.org/officeDocument/2006/relationships/tags" Target="../tags/tag103.xml"/><Relationship Id="rId23" Type="http://schemas.openxmlformats.org/officeDocument/2006/relationships/image" Target="../media/image49.svg"/><Relationship Id="rId22" Type="http://schemas.openxmlformats.org/officeDocument/2006/relationships/image" Target="../media/image48.png"/><Relationship Id="rId21" Type="http://schemas.openxmlformats.org/officeDocument/2006/relationships/tags" Target="../tags/tag102.xml"/><Relationship Id="rId20" Type="http://schemas.openxmlformats.org/officeDocument/2006/relationships/tags" Target="../tags/tag101.xml"/><Relationship Id="rId2" Type="http://schemas.openxmlformats.org/officeDocument/2006/relationships/image" Target="../media/image42.png"/><Relationship Id="rId19" Type="http://schemas.openxmlformats.org/officeDocument/2006/relationships/tags" Target="../tags/tag100.xml"/><Relationship Id="rId18" Type="http://schemas.openxmlformats.org/officeDocument/2006/relationships/tags" Target="../tags/tag99.xml"/><Relationship Id="rId17" Type="http://schemas.openxmlformats.org/officeDocument/2006/relationships/tags" Target="../tags/tag98.xml"/><Relationship Id="rId16" Type="http://schemas.openxmlformats.org/officeDocument/2006/relationships/tags" Target="../tags/tag97.xml"/><Relationship Id="rId15" Type="http://schemas.openxmlformats.org/officeDocument/2006/relationships/tags" Target="../tags/tag96.xml"/><Relationship Id="rId14" Type="http://schemas.openxmlformats.org/officeDocument/2006/relationships/tags" Target="../tags/tag95.xml"/><Relationship Id="rId13" Type="http://schemas.openxmlformats.org/officeDocument/2006/relationships/tags" Target="../tags/tag94.xml"/><Relationship Id="rId12" Type="http://schemas.openxmlformats.org/officeDocument/2006/relationships/tags" Target="../tags/tag93.xml"/><Relationship Id="rId11" Type="http://schemas.openxmlformats.org/officeDocument/2006/relationships/tags" Target="../tags/tag92.xml"/><Relationship Id="rId10" Type="http://schemas.openxmlformats.org/officeDocument/2006/relationships/tags" Target="../tags/tag91.xml"/><Relationship Id="rId1" Type="http://schemas.openxmlformats.org/officeDocument/2006/relationships/tags" Target="../tags/tag88.xml"/></Relationships>
</file>

<file path=ppt/slides/_rels/slide21.xml.rels><?xml version="1.0" encoding="UTF-8" standalone="yes"?>
<Relationships xmlns="http://schemas.openxmlformats.org/package/2006/relationships"><Relationship Id="rId9" Type="http://schemas.openxmlformats.org/officeDocument/2006/relationships/image" Target="../media/image47.svg"/><Relationship Id="rId8" Type="http://schemas.openxmlformats.org/officeDocument/2006/relationships/image" Target="../media/image46.png"/><Relationship Id="rId7" Type="http://schemas.openxmlformats.org/officeDocument/2006/relationships/tags" Target="../tags/tag106.xml"/><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tags" Target="../tags/tag105.xml"/><Relationship Id="rId3" Type="http://schemas.openxmlformats.org/officeDocument/2006/relationships/image" Target="../media/image43.svg"/><Relationship Id="rId26" Type="http://schemas.openxmlformats.org/officeDocument/2006/relationships/slideLayout" Target="../slideLayouts/slideLayout8.xml"/><Relationship Id="rId25" Type="http://schemas.openxmlformats.org/officeDocument/2006/relationships/image" Target="../media/image9.png"/><Relationship Id="rId24" Type="http://schemas.openxmlformats.org/officeDocument/2006/relationships/image" Target="../media/image51.svg"/><Relationship Id="rId23" Type="http://schemas.openxmlformats.org/officeDocument/2006/relationships/image" Target="../media/image50.png"/><Relationship Id="rId22" Type="http://schemas.openxmlformats.org/officeDocument/2006/relationships/tags" Target="../tags/tag117.xml"/><Relationship Id="rId21" Type="http://schemas.openxmlformats.org/officeDocument/2006/relationships/image" Target="../media/image49.svg"/><Relationship Id="rId20" Type="http://schemas.openxmlformats.org/officeDocument/2006/relationships/image" Target="../media/image48.png"/><Relationship Id="rId2" Type="http://schemas.openxmlformats.org/officeDocument/2006/relationships/image" Target="../media/image42.png"/><Relationship Id="rId19" Type="http://schemas.openxmlformats.org/officeDocument/2006/relationships/tags" Target="../tags/tag116.xml"/><Relationship Id="rId18" Type="http://schemas.openxmlformats.org/officeDocument/2006/relationships/tags" Target="../tags/tag115.xml"/><Relationship Id="rId17" Type="http://schemas.openxmlformats.org/officeDocument/2006/relationships/tags" Target="../tags/tag114.xml"/><Relationship Id="rId16" Type="http://schemas.openxmlformats.org/officeDocument/2006/relationships/tags" Target="../tags/tag113.xml"/><Relationship Id="rId15" Type="http://schemas.openxmlformats.org/officeDocument/2006/relationships/tags" Target="../tags/tag112.xml"/><Relationship Id="rId14" Type="http://schemas.openxmlformats.org/officeDocument/2006/relationships/tags" Target="../tags/tag111.xml"/><Relationship Id="rId13" Type="http://schemas.openxmlformats.org/officeDocument/2006/relationships/tags" Target="../tags/tag110.xml"/><Relationship Id="rId12" Type="http://schemas.openxmlformats.org/officeDocument/2006/relationships/tags" Target="../tags/tag109.xml"/><Relationship Id="rId11" Type="http://schemas.openxmlformats.org/officeDocument/2006/relationships/tags" Target="../tags/tag108.xml"/><Relationship Id="rId10" Type="http://schemas.openxmlformats.org/officeDocument/2006/relationships/tags" Target="../tags/tag107.xml"/><Relationship Id="rId1" Type="http://schemas.openxmlformats.org/officeDocument/2006/relationships/tags" Target="../tags/tag104.xml"/></Relationships>
</file>

<file path=ppt/slides/_rels/slide22.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tags" Target="../tags/tag125.xml"/><Relationship Id="rId7" Type="http://schemas.openxmlformats.org/officeDocument/2006/relationships/tags" Target="../tags/tag124.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8" Type="http://schemas.openxmlformats.org/officeDocument/2006/relationships/notesSlide" Target="../notesSlides/notesSlide14.xml"/><Relationship Id="rId27" Type="http://schemas.openxmlformats.org/officeDocument/2006/relationships/slideLayout" Target="../slideLayouts/slideLayout8.xml"/><Relationship Id="rId26" Type="http://schemas.openxmlformats.org/officeDocument/2006/relationships/image" Target="../media/image9.png"/><Relationship Id="rId25" Type="http://schemas.openxmlformats.org/officeDocument/2006/relationships/tags" Target="../tags/tag142.xml"/><Relationship Id="rId24" Type="http://schemas.openxmlformats.org/officeDocument/2006/relationships/tags" Target="../tags/tag141.xml"/><Relationship Id="rId23" Type="http://schemas.openxmlformats.org/officeDocument/2006/relationships/tags" Target="../tags/tag140.xml"/><Relationship Id="rId22" Type="http://schemas.openxmlformats.org/officeDocument/2006/relationships/tags" Target="../tags/tag139.xml"/><Relationship Id="rId21" Type="http://schemas.openxmlformats.org/officeDocument/2006/relationships/tags" Target="../tags/tag138.xml"/><Relationship Id="rId20" Type="http://schemas.openxmlformats.org/officeDocument/2006/relationships/tags" Target="../tags/tag137.xml"/><Relationship Id="rId2" Type="http://schemas.openxmlformats.org/officeDocument/2006/relationships/tags" Target="../tags/tag119.xml"/><Relationship Id="rId19" Type="http://schemas.openxmlformats.org/officeDocument/2006/relationships/tags" Target="../tags/tag136.xml"/><Relationship Id="rId18" Type="http://schemas.openxmlformats.org/officeDocument/2006/relationships/tags" Target="../tags/tag135.xml"/><Relationship Id="rId17" Type="http://schemas.openxmlformats.org/officeDocument/2006/relationships/tags" Target="../tags/tag134.xml"/><Relationship Id="rId16" Type="http://schemas.openxmlformats.org/officeDocument/2006/relationships/tags" Target="../tags/tag133.xml"/><Relationship Id="rId15" Type="http://schemas.openxmlformats.org/officeDocument/2006/relationships/tags" Target="../tags/tag132.xml"/><Relationship Id="rId14" Type="http://schemas.openxmlformats.org/officeDocument/2006/relationships/tags" Target="../tags/tag131.xml"/><Relationship Id="rId13" Type="http://schemas.openxmlformats.org/officeDocument/2006/relationships/tags" Target="../tags/tag130.xml"/><Relationship Id="rId12" Type="http://schemas.openxmlformats.org/officeDocument/2006/relationships/tags" Target="../tags/tag129.xml"/><Relationship Id="rId11" Type="http://schemas.openxmlformats.org/officeDocument/2006/relationships/tags" Target="../tags/tag128.xml"/><Relationship Id="rId10" Type="http://schemas.openxmlformats.org/officeDocument/2006/relationships/tags" Target="../tags/tag127.xml"/><Relationship Id="rId1" Type="http://schemas.openxmlformats.org/officeDocument/2006/relationships/tags" Target="../tags/tag118.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44.xml"/><Relationship Id="rId1" Type="http://schemas.openxmlformats.org/officeDocument/2006/relationships/tags" Target="../tags/tag14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9" Type="http://schemas.openxmlformats.org/officeDocument/2006/relationships/tags" Target="../tags/tag151.xml"/><Relationship Id="rId8" Type="http://schemas.openxmlformats.org/officeDocument/2006/relationships/tags" Target="../tags/tag150.xml"/><Relationship Id="rId7" Type="http://schemas.openxmlformats.org/officeDocument/2006/relationships/image" Target="../media/image12.svg"/><Relationship Id="rId6" Type="http://schemas.openxmlformats.org/officeDocument/2006/relationships/image" Target="../media/image11.png"/><Relationship Id="rId5" Type="http://schemas.openxmlformats.org/officeDocument/2006/relationships/tags" Target="../tags/tag149.xml"/><Relationship Id="rId4" Type="http://schemas.openxmlformats.org/officeDocument/2006/relationships/tags" Target="../tags/tag148.xml"/><Relationship Id="rId3" Type="http://schemas.openxmlformats.org/officeDocument/2006/relationships/tags" Target="../tags/tag147.xml"/><Relationship Id="rId2" Type="http://schemas.openxmlformats.org/officeDocument/2006/relationships/tags" Target="../tags/tag146.xml"/><Relationship Id="rId19" Type="http://schemas.openxmlformats.org/officeDocument/2006/relationships/slideLayout" Target="../slideLayouts/slideLayout8.xml"/><Relationship Id="rId18" Type="http://schemas.openxmlformats.org/officeDocument/2006/relationships/image" Target="../media/image9.png"/><Relationship Id="rId17" Type="http://schemas.openxmlformats.org/officeDocument/2006/relationships/tags" Target="../tags/tag157.xml"/><Relationship Id="rId16" Type="http://schemas.openxmlformats.org/officeDocument/2006/relationships/tags" Target="../tags/tag156.xml"/><Relationship Id="rId15" Type="http://schemas.openxmlformats.org/officeDocument/2006/relationships/tags" Target="../tags/tag155.xml"/><Relationship Id="rId14" Type="http://schemas.openxmlformats.org/officeDocument/2006/relationships/tags" Target="../tags/tag154.xml"/><Relationship Id="rId13" Type="http://schemas.openxmlformats.org/officeDocument/2006/relationships/image" Target="../media/image53.svg"/><Relationship Id="rId12" Type="http://schemas.openxmlformats.org/officeDocument/2006/relationships/image" Target="../media/image52.png"/><Relationship Id="rId11" Type="http://schemas.openxmlformats.org/officeDocument/2006/relationships/tags" Target="../tags/tag153.xml"/><Relationship Id="rId10" Type="http://schemas.openxmlformats.org/officeDocument/2006/relationships/tags" Target="../tags/tag152.xml"/><Relationship Id="rId1" Type="http://schemas.openxmlformats.org/officeDocument/2006/relationships/tags" Target="../tags/tag145.xml"/></Relationships>
</file>

<file path=ppt/slides/_rels/slide26.xml.rels><?xml version="1.0" encoding="UTF-8" standalone="yes"?>
<Relationships xmlns="http://schemas.openxmlformats.org/package/2006/relationships"><Relationship Id="rId9" Type="http://schemas.openxmlformats.org/officeDocument/2006/relationships/tags" Target="../tags/tag166.xml"/><Relationship Id="rId8" Type="http://schemas.openxmlformats.org/officeDocument/2006/relationships/tags" Target="../tags/tag165.xml"/><Relationship Id="rId7" Type="http://schemas.openxmlformats.org/officeDocument/2006/relationships/tags" Target="../tags/tag164.xml"/><Relationship Id="rId6" Type="http://schemas.openxmlformats.org/officeDocument/2006/relationships/tags" Target="../tags/tag163.xml"/><Relationship Id="rId5" Type="http://schemas.openxmlformats.org/officeDocument/2006/relationships/tags" Target="../tags/tag162.xml"/><Relationship Id="rId42" Type="http://schemas.openxmlformats.org/officeDocument/2006/relationships/slideLayout" Target="../slideLayouts/slideLayout8.xml"/><Relationship Id="rId41" Type="http://schemas.openxmlformats.org/officeDocument/2006/relationships/image" Target="../media/image9.png"/><Relationship Id="rId40" Type="http://schemas.openxmlformats.org/officeDocument/2006/relationships/tags" Target="../tags/tag187.xml"/><Relationship Id="rId4" Type="http://schemas.openxmlformats.org/officeDocument/2006/relationships/tags" Target="../tags/tag161.xml"/><Relationship Id="rId39" Type="http://schemas.openxmlformats.org/officeDocument/2006/relationships/tags" Target="../tags/tag186.xml"/><Relationship Id="rId38" Type="http://schemas.openxmlformats.org/officeDocument/2006/relationships/tags" Target="../tags/tag185.xml"/><Relationship Id="rId37" Type="http://schemas.openxmlformats.org/officeDocument/2006/relationships/tags" Target="../tags/tag184.xml"/><Relationship Id="rId36" Type="http://schemas.openxmlformats.org/officeDocument/2006/relationships/tags" Target="../tags/tag183.xml"/><Relationship Id="rId35" Type="http://schemas.openxmlformats.org/officeDocument/2006/relationships/tags" Target="../tags/tag182.xml"/><Relationship Id="rId34" Type="http://schemas.openxmlformats.org/officeDocument/2006/relationships/image" Target="../media/image26.svg"/><Relationship Id="rId33" Type="http://schemas.openxmlformats.org/officeDocument/2006/relationships/image" Target="../media/image25.png"/><Relationship Id="rId32" Type="http://schemas.openxmlformats.org/officeDocument/2006/relationships/tags" Target="../tags/tag181.xml"/><Relationship Id="rId31" Type="http://schemas.openxmlformats.org/officeDocument/2006/relationships/tags" Target="../tags/tag180.xml"/><Relationship Id="rId30" Type="http://schemas.openxmlformats.org/officeDocument/2006/relationships/image" Target="../media/image24.svg"/><Relationship Id="rId3" Type="http://schemas.openxmlformats.org/officeDocument/2006/relationships/tags" Target="../tags/tag160.xml"/><Relationship Id="rId29" Type="http://schemas.openxmlformats.org/officeDocument/2006/relationships/image" Target="../media/image23.png"/><Relationship Id="rId28" Type="http://schemas.openxmlformats.org/officeDocument/2006/relationships/tags" Target="../tags/tag179.xml"/><Relationship Id="rId27" Type="http://schemas.openxmlformats.org/officeDocument/2006/relationships/tags" Target="../tags/tag178.xml"/><Relationship Id="rId26" Type="http://schemas.openxmlformats.org/officeDocument/2006/relationships/image" Target="../media/image22.svg"/><Relationship Id="rId25" Type="http://schemas.openxmlformats.org/officeDocument/2006/relationships/image" Target="../media/image21.png"/><Relationship Id="rId24" Type="http://schemas.openxmlformats.org/officeDocument/2006/relationships/tags" Target="../tags/tag177.xml"/><Relationship Id="rId23" Type="http://schemas.openxmlformats.org/officeDocument/2006/relationships/tags" Target="../tags/tag176.xml"/><Relationship Id="rId22" Type="http://schemas.openxmlformats.org/officeDocument/2006/relationships/image" Target="../media/image20.svg"/><Relationship Id="rId21" Type="http://schemas.openxmlformats.org/officeDocument/2006/relationships/image" Target="../media/image19.png"/><Relationship Id="rId20" Type="http://schemas.openxmlformats.org/officeDocument/2006/relationships/tags" Target="../tags/tag175.xml"/><Relationship Id="rId2" Type="http://schemas.openxmlformats.org/officeDocument/2006/relationships/tags" Target="../tags/tag159.xml"/><Relationship Id="rId19" Type="http://schemas.openxmlformats.org/officeDocument/2006/relationships/tags" Target="../tags/tag174.xml"/><Relationship Id="rId18" Type="http://schemas.openxmlformats.org/officeDocument/2006/relationships/image" Target="../media/image16.svg"/><Relationship Id="rId17" Type="http://schemas.openxmlformats.org/officeDocument/2006/relationships/image" Target="../media/image15.png"/><Relationship Id="rId16" Type="http://schemas.openxmlformats.org/officeDocument/2006/relationships/tags" Target="../tags/tag173.xml"/><Relationship Id="rId15" Type="http://schemas.openxmlformats.org/officeDocument/2006/relationships/tags" Target="../tags/tag172.xml"/><Relationship Id="rId14" Type="http://schemas.openxmlformats.org/officeDocument/2006/relationships/tags" Target="../tags/tag171.xml"/><Relationship Id="rId13" Type="http://schemas.openxmlformats.org/officeDocument/2006/relationships/tags" Target="../tags/tag170.xml"/><Relationship Id="rId12" Type="http://schemas.openxmlformats.org/officeDocument/2006/relationships/tags" Target="../tags/tag169.xml"/><Relationship Id="rId11" Type="http://schemas.openxmlformats.org/officeDocument/2006/relationships/tags" Target="../tags/tag168.xml"/><Relationship Id="rId10" Type="http://schemas.openxmlformats.org/officeDocument/2006/relationships/tags" Target="../tags/tag167.xml"/><Relationship Id="rId1" Type="http://schemas.openxmlformats.org/officeDocument/2006/relationships/tags" Target="../tags/tag15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9" Type="http://schemas.openxmlformats.org/officeDocument/2006/relationships/tags" Target="../tags/tag196.xml"/><Relationship Id="rId8" Type="http://schemas.openxmlformats.org/officeDocument/2006/relationships/tags" Target="../tags/tag195.xml"/><Relationship Id="rId7" Type="http://schemas.openxmlformats.org/officeDocument/2006/relationships/tags" Target="../tags/tag194.xml"/><Relationship Id="rId6" Type="http://schemas.openxmlformats.org/officeDocument/2006/relationships/tags" Target="../tags/tag193.xml"/><Relationship Id="rId5" Type="http://schemas.openxmlformats.org/officeDocument/2006/relationships/tags" Target="../tags/tag192.xml"/><Relationship Id="rId4" Type="http://schemas.openxmlformats.org/officeDocument/2006/relationships/tags" Target="../tags/tag191.xml"/><Relationship Id="rId39" Type="http://schemas.openxmlformats.org/officeDocument/2006/relationships/notesSlide" Target="../notesSlides/notesSlide17.xml"/><Relationship Id="rId38" Type="http://schemas.openxmlformats.org/officeDocument/2006/relationships/slideLayout" Target="../slideLayouts/slideLayout1.xml"/><Relationship Id="rId37" Type="http://schemas.openxmlformats.org/officeDocument/2006/relationships/image" Target="../media/image9.png"/><Relationship Id="rId36" Type="http://schemas.openxmlformats.org/officeDocument/2006/relationships/tags" Target="../tags/tag213.xml"/><Relationship Id="rId35" Type="http://schemas.openxmlformats.org/officeDocument/2006/relationships/tags" Target="../tags/tag212.xml"/><Relationship Id="rId34" Type="http://schemas.openxmlformats.org/officeDocument/2006/relationships/tags" Target="../tags/tag211.xml"/><Relationship Id="rId33" Type="http://schemas.openxmlformats.org/officeDocument/2006/relationships/tags" Target="../tags/tag210.xml"/><Relationship Id="rId32" Type="http://schemas.openxmlformats.org/officeDocument/2006/relationships/tags" Target="../tags/tag209.xml"/><Relationship Id="rId31" Type="http://schemas.openxmlformats.org/officeDocument/2006/relationships/tags" Target="../tags/tag208.xml"/><Relationship Id="rId30" Type="http://schemas.openxmlformats.org/officeDocument/2006/relationships/image" Target="../media/image26.svg"/><Relationship Id="rId3" Type="http://schemas.openxmlformats.org/officeDocument/2006/relationships/tags" Target="../tags/tag190.xml"/><Relationship Id="rId29" Type="http://schemas.openxmlformats.org/officeDocument/2006/relationships/image" Target="../media/image25.png"/><Relationship Id="rId28" Type="http://schemas.openxmlformats.org/officeDocument/2006/relationships/tags" Target="../tags/tag207.xml"/><Relationship Id="rId27" Type="http://schemas.openxmlformats.org/officeDocument/2006/relationships/image" Target="../media/image22.svg"/><Relationship Id="rId26" Type="http://schemas.openxmlformats.org/officeDocument/2006/relationships/image" Target="../media/image21.png"/><Relationship Id="rId25" Type="http://schemas.openxmlformats.org/officeDocument/2006/relationships/tags" Target="../tags/tag206.xml"/><Relationship Id="rId24" Type="http://schemas.openxmlformats.org/officeDocument/2006/relationships/image" Target="../media/image20.svg"/><Relationship Id="rId23" Type="http://schemas.openxmlformats.org/officeDocument/2006/relationships/image" Target="../media/image19.png"/><Relationship Id="rId22" Type="http://schemas.openxmlformats.org/officeDocument/2006/relationships/tags" Target="../tags/tag205.xml"/><Relationship Id="rId21" Type="http://schemas.openxmlformats.org/officeDocument/2006/relationships/image" Target="../media/image18.svg"/><Relationship Id="rId20" Type="http://schemas.openxmlformats.org/officeDocument/2006/relationships/image" Target="../media/image17.png"/><Relationship Id="rId2" Type="http://schemas.openxmlformats.org/officeDocument/2006/relationships/tags" Target="../tags/tag189.xml"/><Relationship Id="rId19" Type="http://schemas.openxmlformats.org/officeDocument/2006/relationships/tags" Target="../tags/tag204.xml"/><Relationship Id="rId18" Type="http://schemas.openxmlformats.org/officeDocument/2006/relationships/image" Target="../media/image16.svg"/><Relationship Id="rId17" Type="http://schemas.openxmlformats.org/officeDocument/2006/relationships/image" Target="../media/image15.png"/><Relationship Id="rId16" Type="http://schemas.openxmlformats.org/officeDocument/2006/relationships/tags" Target="../tags/tag203.xml"/><Relationship Id="rId15" Type="http://schemas.openxmlformats.org/officeDocument/2006/relationships/tags" Target="../tags/tag202.xml"/><Relationship Id="rId14" Type="http://schemas.openxmlformats.org/officeDocument/2006/relationships/tags" Target="../tags/tag201.xml"/><Relationship Id="rId13" Type="http://schemas.openxmlformats.org/officeDocument/2006/relationships/tags" Target="../tags/tag200.xml"/><Relationship Id="rId12" Type="http://schemas.openxmlformats.org/officeDocument/2006/relationships/tags" Target="../tags/tag199.xml"/><Relationship Id="rId11" Type="http://schemas.openxmlformats.org/officeDocument/2006/relationships/tags" Target="../tags/tag198.xml"/><Relationship Id="rId10" Type="http://schemas.openxmlformats.org/officeDocument/2006/relationships/tags" Target="../tags/tag197.xml"/><Relationship Id="rId1" Type="http://schemas.openxmlformats.org/officeDocument/2006/relationships/tags" Target="../tags/tag188.xml"/></Relationships>
</file>

<file path=ppt/slides/_rels/slide29.xml.rels><?xml version="1.0" encoding="UTF-8" standalone="yes"?>
<Relationships xmlns="http://schemas.openxmlformats.org/package/2006/relationships"><Relationship Id="rId9" Type="http://schemas.openxmlformats.org/officeDocument/2006/relationships/tags" Target="../tags/tag222.xml"/><Relationship Id="rId8" Type="http://schemas.openxmlformats.org/officeDocument/2006/relationships/tags" Target="../tags/tag221.xml"/><Relationship Id="rId7" Type="http://schemas.openxmlformats.org/officeDocument/2006/relationships/tags" Target="../tags/tag220.xml"/><Relationship Id="rId6" Type="http://schemas.openxmlformats.org/officeDocument/2006/relationships/tags" Target="../tags/tag219.xml"/><Relationship Id="rId5" Type="http://schemas.openxmlformats.org/officeDocument/2006/relationships/tags" Target="../tags/tag218.xml"/><Relationship Id="rId4" Type="http://schemas.openxmlformats.org/officeDocument/2006/relationships/tags" Target="../tags/tag217.xml"/><Relationship Id="rId31" Type="http://schemas.openxmlformats.org/officeDocument/2006/relationships/slideLayout" Target="../slideLayouts/slideLayout8.xml"/><Relationship Id="rId30" Type="http://schemas.openxmlformats.org/officeDocument/2006/relationships/image" Target="../media/image9.png"/><Relationship Id="rId3" Type="http://schemas.openxmlformats.org/officeDocument/2006/relationships/tags" Target="../tags/tag216.xml"/><Relationship Id="rId29" Type="http://schemas.openxmlformats.org/officeDocument/2006/relationships/tags" Target="../tags/tag242.xml"/><Relationship Id="rId28" Type="http://schemas.openxmlformats.org/officeDocument/2006/relationships/tags" Target="../tags/tag241.xml"/><Relationship Id="rId27" Type="http://schemas.openxmlformats.org/officeDocument/2006/relationships/tags" Target="../tags/tag240.xml"/><Relationship Id="rId26" Type="http://schemas.openxmlformats.org/officeDocument/2006/relationships/tags" Target="../tags/tag239.xml"/><Relationship Id="rId25" Type="http://schemas.openxmlformats.org/officeDocument/2006/relationships/tags" Target="../tags/tag238.xml"/><Relationship Id="rId24" Type="http://schemas.openxmlformats.org/officeDocument/2006/relationships/tags" Target="../tags/tag237.xml"/><Relationship Id="rId23" Type="http://schemas.openxmlformats.org/officeDocument/2006/relationships/tags" Target="../tags/tag236.xml"/><Relationship Id="rId22" Type="http://schemas.openxmlformats.org/officeDocument/2006/relationships/tags" Target="../tags/tag235.xml"/><Relationship Id="rId21" Type="http://schemas.openxmlformats.org/officeDocument/2006/relationships/tags" Target="../tags/tag234.xml"/><Relationship Id="rId20" Type="http://schemas.openxmlformats.org/officeDocument/2006/relationships/tags" Target="../tags/tag233.xml"/><Relationship Id="rId2" Type="http://schemas.openxmlformats.org/officeDocument/2006/relationships/tags" Target="../tags/tag215.xml"/><Relationship Id="rId19" Type="http://schemas.openxmlformats.org/officeDocument/2006/relationships/tags" Target="../tags/tag232.xml"/><Relationship Id="rId18" Type="http://schemas.openxmlformats.org/officeDocument/2006/relationships/tags" Target="../tags/tag231.xml"/><Relationship Id="rId17" Type="http://schemas.openxmlformats.org/officeDocument/2006/relationships/tags" Target="../tags/tag230.xml"/><Relationship Id="rId16" Type="http://schemas.openxmlformats.org/officeDocument/2006/relationships/tags" Target="../tags/tag229.xml"/><Relationship Id="rId15" Type="http://schemas.openxmlformats.org/officeDocument/2006/relationships/tags" Target="../tags/tag228.xml"/><Relationship Id="rId14" Type="http://schemas.openxmlformats.org/officeDocument/2006/relationships/tags" Target="../tags/tag227.xml"/><Relationship Id="rId13" Type="http://schemas.openxmlformats.org/officeDocument/2006/relationships/tags" Target="../tags/tag226.xml"/><Relationship Id="rId12" Type="http://schemas.openxmlformats.org/officeDocument/2006/relationships/tags" Target="../tags/tag225.xml"/><Relationship Id="rId11" Type="http://schemas.openxmlformats.org/officeDocument/2006/relationships/tags" Target="../tags/tag224.xml"/><Relationship Id="rId10" Type="http://schemas.openxmlformats.org/officeDocument/2006/relationships/tags" Target="../tags/tag223.xml"/><Relationship Id="rId1" Type="http://schemas.openxmlformats.org/officeDocument/2006/relationships/tags" Target="../tags/tag21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9" Type="http://schemas.openxmlformats.org/officeDocument/2006/relationships/tags" Target="../tags/tag251.xml"/><Relationship Id="rId8" Type="http://schemas.openxmlformats.org/officeDocument/2006/relationships/tags" Target="../tags/tag250.xml"/><Relationship Id="rId7" Type="http://schemas.openxmlformats.org/officeDocument/2006/relationships/tags" Target="../tags/tag249.xml"/><Relationship Id="rId6" Type="http://schemas.openxmlformats.org/officeDocument/2006/relationships/tags" Target="../tags/tag248.xml"/><Relationship Id="rId5" Type="http://schemas.openxmlformats.org/officeDocument/2006/relationships/tags" Target="../tags/tag247.xml"/><Relationship Id="rId4" Type="http://schemas.openxmlformats.org/officeDocument/2006/relationships/tags" Target="../tags/tag246.xml"/><Relationship Id="rId3" Type="http://schemas.openxmlformats.org/officeDocument/2006/relationships/tags" Target="../tags/tag245.xml"/><Relationship Id="rId27" Type="http://schemas.openxmlformats.org/officeDocument/2006/relationships/slideLayout" Target="../slideLayouts/slideLayout8.xml"/><Relationship Id="rId26" Type="http://schemas.openxmlformats.org/officeDocument/2006/relationships/image" Target="../media/image9.png"/><Relationship Id="rId25" Type="http://schemas.openxmlformats.org/officeDocument/2006/relationships/tags" Target="../tags/tag267.xml"/><Relationship Id="rId24" Type="http://schemas.openxmlformats.org/officeDocument/2006/relationships/tags" Target="../tags/tag266.xml"/><Relationship Id="rId23" Type="http://schemas.openxmlformats.org/officeDocument/2006/relationships/tags" Target="../tags/tag265.xml"/><Relationship Id="rId22" Type="http://schemas.openxmlformats.org/officeDocument/2006/relationships/tags" Target="../tags/tag264.xml"/><Relationship Id="rId21" Type="http://schemas.openxmlformats.org/officeDocument/2006/relationships/tags" Target="../tags/tag263.xml"/><Relationship Id="rId20" Type="http://schemas.openxmlformats.org/officeDocument/2006/relationships/tags" Target="../tags/tag262.xml"/><Relationship Id="rId2" Type="http://schemas.openxmlformats.org/officeDocument/2006/relationships/tags" Target="../tags/tag244.xml"/><Relationship Id="rId19" Type="http://schemas.openxmlformats.org/officeDocument/2006/relationships/tags" Target="../tags/tag261.xml"/><Relationship Id="rId18" Type="http://schemas.openxmlformats.org/officeDocument/2006/relationships/tags" Target="../tags/tag260.xml"/><Relationship Id="rId17" Type="http://schemas.openxmlformats.org/officeDocument/2006/relationships/tags" Target="../tags/tag259.xml"/><Relationship Id="rId16" Type="http://schemas.openxmlformats.org/officeDocument/2006/relationships/tags" Target="../tags/tag258.xml"/><Relationship Id="rId15" Type="http://schemas.openxmlformats.org/officeDocument/2006/relationships/tags" Target="../tags/tag257.xml"/><Relationship Id="rId14" Type="http://schemas.openxmlformats.org/officeDocument/2006/relationships/tags" Target="../tags/tag256.xml"/><Relationship Id="rId13" Type="http://schemas.openxmlformats.org/officeDocument/2006/relationships/tags" Target="../tags/tag255.xml"/><Relationship Id="rId12" Type="http://schemas.openxmlformats.org/officeDocument/2006/relationships/tags" Target="../tags/tag254.xml"/><Relationship Id="rId11" Type="http://schemas.openxmlformats.org/officeDocument/2006/relationships/tags" Target="../tags/tag253.xml"/><Relationship Id="rId10" Type="http://schemas.openxmlformats.org/officeDocument/2006/relationships/tags" Target="../tags/tag252.xml"/><Relationship Id="rId1" Type="http://schemas.openxmlformats.org/officeDocument/2006/relationships/tags" Target="../tags/tag243.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269.xml"/><Relationship Id="rId1" Type="http://schemas.openxmlformats.org/officeDocument/2006/relationships/tags" Target="../tags/tag26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36.xml.rels><?xml version="1.0" encoding="UTF-8" standalone="yes"?>
<Relationships xmlns="http://schemas.openxmlformats.org/package/2006/relationships"><Relationship Id="rId9" Type="http://schemas.openxmlformats.org/officeDocument/2006/relationships/tags" Target="../tags/tag276.xml"/><Relationship Id="rId8" Type="http://schemas.openxmlformats.org/officeDocument/2006/relationships/tags" Target="../tags/tag275.xml"/><Relationship Id="rId7" Type="http://schemas.openxmlformats.org/officeDocument/2006/relationships/tags" Target="../tags/tag274.xml"/><Relationship Id="rId6" Type="http://schemas.openxmlformats.org/officeDocument/2006/relationships/image" Target="../media/image55.svg"/><Relationship Id="rId52" Type="http://schemas.openxmlformats.org/officeDocument/2006/relationships/slideLayout" Target="../slideLayouts/slideLayout8.xml"/><Relationship Id="rId51" Type="http://schemas.openxmlformats.org/officeDocument/2006/relationships/image" Target="../media/image9.png"/><Relationship Id="rId50" Type="http://schemas.openxmlformats.org/officeDocument/2006/relationships/tags" Target="../tags/tag309.xml"/><Relationship Id="rId5" Type="http://schemas.openxmlformats.org/officeDocument/2006/relationships/image" Target="../media/image54.png"/><Relationship Id="rId49" Type="http://schemas.openxmlformats.org/officeDocument/2006/relationships/tags" Target="../tags/tag308.xml"/><Relationship Id="rId48" Type="http://schemas.openxmlformats.org/officeDocument/2006/relationships/tags" Target="../tags/tag307.xml"/><Relationship Id="rId47" Type="http://schemas.openxmlformats.org/officeDocument/2006/relationships/tags" Target="../tags/tag306.xml"/><Relationship Id="rId46" Type="http://schemas.openxmlformats.org/officeDocument/2006/relationships/tags" Target="../tags/tag305.xml"/><Relationship Id="rId45" Type="http://schemas.openxmlformats.org/officeDocument/2006/relationships/tags" Target="../tags/tag304.xml"/><Relationship Id="rId44" Type="http://schemas.openxmlformats.org/officeDocument/2006/relationships/tags" Target="../tags/tag303.xml"/><Relationship Id="rId43" Type="http://schemas.openxmlformats.org/officeDocument/2006/relationships/tags" Target="../tags/tag302.xml"/><Relationship Id="rId42" Type="http://schemas.openxmlformats.org/officeDocument/2006/relationships/tags" Target="../tags/tag301.xml"/><Relationship Id="rId41" Type="http://schemas.openxmlformats.org/officeDocument/2006/relationships/tags" Target="../tags/tag300.xml"/><Relationship Id="rId40" Type="http://schemas.openxmlformats.org/officeDocument/2006/relationships/image" Target="../media/image59.svg"/><Relationship Id="rId4" Type="http://schemas.openxmlformats.org/officeDocument/2006/relationships/tags" Target="../tags/tag273.xml"/><Relationship Id="rId39" Type="http://schemas.openxmlformats.org/officeDocument/2006/relationships/image" Target="../media/image58.png"/><Relationship Id="rId38" Type="http://schemas.openxmlformats.org/officeDocument/2006/relationships/tags" Target="../tags/tag299.xml"/><Relationship Id="rId37" Type="http://schemas.openxmlformats.org/officeDocument/2006/relationships/tags" Target="../tags/tag298.xml"/><Relationship Id="rId36" Type="http://schemas.openxmlformats.org/officeDocument/2006/relationships/tags" Target="../tags/tag297.xml"/><Relationship Id="rId35" Type="http://schemas.openxmlformats.org/officeDocument/2006/relationships/tags" Target="../tags/tag296.xml"/><Relationship Id="rId34" Type="http://schemas.openxmlformats.org/officeDocument/2006/relationships/tags" Target="../tags/tag295.xml"/><Relationship Id="rId33" Type="http://schemas.openxmlformats.org/officeDocument/2006/relationships/tags" Target="../tags/tag294.xml"/><Relationship Id="rId32" Type="http://schemas.openxmlformats.org/officeDocument/2006/relationships/image" Target="../media/image57.svg"/><Relationship Id="rId31" Type="http://schemas.openxmlformats.org/officeDocument/2006/relationships/image" Target="../media/image56.png"/><Relationship Id="rId30" Type="http://schemas.openxmlformats.org/officeDocument/2006/relationships/tags" Target="../tags/tag293.xml"/><Relationship Id="rId3" Type="http://schemas.openxmlformats.org/officeDocument/2006/relationships/tags" Target="../tags/tag272.xml"/><Relationship Id="rId29" Type="http://schemas.openxmlformats.org/officeDocument/2006/relationships/tags" Target="../tags/tag292.xml"/><Relationship Id="rId28" Type="http://schemas.openxmlformats.org/officeDocument/2006/relationships/tags" Target="../tags/tag291.xml"/><Relationship Id="rId27" Type="http://schemas.openxmlformats.org/officeDocument/2006/relationships/tags" Target="../tags/tag290.xml"/><Relationship Id="rId26" Type="http://schemas.openxmlformats.org/officeDocument/2006/relationships/tags" Target="../tags/tag289.xml"/><Relationship Id="rId25" Type="http://schemas.openxmlformats.org/officeDocument/2006/relationships/tags" Target="../tags/tag288.xml"/><Relationship Id="rId24" Type="http://schemas.openxmlformats.org/officeDocument/2006/relationships/tags" Target="../tags/tag287.xml"/><Relationship Id="rId23" Type="http://schemas.openxmlformats.org/officeDocument/2006/relationships/tags" Target="../tags/tag286.xml"/><Relationship Id="rId22" Type="http://schemas.openxmlformats.org/officeDocument/2006/relationships/tags" Target="../tags/tag285.xml"/><Relationship Id="rId21" Type="http://schemas.openxmlformats.org/officeDocument/2006/relationships/tags" Target="../tags/tag284.xml"/><Relationship Id="rId20" Type="http://schemas.openxmlformats.org/officeDocument/2006/relationships/tags" Target="../tags/tag283.xml"/><Relationship Id="rId2" Type="http://schemas.openxmlformats.org/officeDocument/2006/relationships/tags" Target="../tags/tag271.xml"/><Relationship Id="rId19" Type="http://schemas.openxmlformats.org/officeDocument/2006/relationships/tags" Target="../tags/tag282.xml"/><Relationship Id="rId18" Type="http://schemas.openxmlformats.org/officeDocument/2006/relationships/image" Target="../media/image12.svg"/><Relationship Id="rId17" Type="http://schemas.openxmlformats.org/officeDocument/2006/relationships/image" Target="../media/image11.png"/><Relationship Id="rId16" Type="http://schemas.openxmlformats.org/officeDocument/2006/relationships/tags" Target="../tags/tag281.xml"/><Relationship Id="rId15" Type="http://schemas.openxmlformats.org/officeDocument/2006/relationships/tags" Target="../tags/tag280.xml"/><Relationship Id="rId14" Type="http://schemas.openxmlformats.org/officeDocument/2006/relationships/tags" Target="../tags/tag279.xml"/><Relationship Id="rId13" Type="http://schemas.openxmlformats.org/officeDocument/2006/relationships/tags" Target="../tags/tag278.xml"/><Relationship Id="rId12" Type="http://schemas.openxmlformats.org/officeDocument/2006/relationships/image" Target="../media/image14.svg"/><Relationship Id="rId11" Type="http://schemas.openxmlformats.org/officeDocument/2006/relationships/image" Target="../media/image13.png"/><Relationship Id="rId10" Type="http://schemas.openxmlformats.org/officeDocument/2006/relationships/tags" Target="../tags/tag277.xml"/><Relationship Id="rId1" Type="http://schemas.openxmlformats.org/officeDocument/2006/relationships/tags" Target="../tags/tag270.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38.xml.rels><?xml version="1.0" encoding="UTF-8" standalone="yes"?>
<Relationships xmlns="http://schemas.openxmlformats.org/package/2006/relationships"><Relationship Id="rId9" Type="http://schemas.openxmlformats.org/officeDocument/2006/relationships/tags" Target="../tags/tag318.xml"/><Relationship Id="rId8" Type="http://schemas.openxmlformats.org/officeDocument/2006/relationships/tags" Target="../tags/tag317.xml"/><Relationship Id="rId7" Type="http://schemas.openxmlformats.org/officeDocument/2006/relationships/tags" Target="../tags/tag316.xml"/><Relationship Id="rId6" Type="http://schemas.openxmlformats.org/officeDocument/2006/relationships/tags" Target="../tags/tag315.xml"/><Relationship Id="rId5" Type="http://schemas.openxmlformats.org/officeDocument/2006/relationships/tags" Target="../tags/tag314.xml"/><Relationship Id="rId4" Type="http://schemas.openxmlformats.org/officeDocument/2006/relationships/tags" Target="../tags/tag313.xml"/><Relationship Id="rId33" Type="http://schemas.openxmlformats.org/officeDocument/2006/relationships/slideLayout" Target="../slideLayouts/slideLayout8.xml"/><Relationship Id="rId32" Type="http://schemas.openxmlformats.org/officeDocument/2006/relationships/image" Target="../media/image9.png"/><Relationship Id="rId31" Type="http://schemas.openxmlformats.org/officeDocument/2006/relationships/image" Target="../media/image19.png"/><Relationship Id="rId30" Type="http://schemas.openxmlformats.org/officeDocument/2006/relationships/tags" Target="../tags/tag334.xml"/><Relationship Id="rId3" Type="http://schemas.openxmlformats.org/officeDocument/2006/relationships/tags" Target="../tags/tag312.xml"/><Relationship Id="rId29" Type="http://schemas.openxmlformats.org/officeDocument/2006/relationships/tags" Target="../tags/tag333.xml"/><Relationship Id="rId28" Type="http://schemas.openxmlformats.org/officeDocument/2006/relationships/tags" Target="../tags/tag332.xml"/><Relationship Id="rId27" Type="http://schemas.openxmlformats.org/officeDocument/2006/relationships/tags" Target="../tags/tag331.xml"/><Relationship Id="rId26" Type="http://schemas.openxmlformats.org/officeDocument/2006/relationships/tags" Target="../tags/tag330.xml"/><Relationship Id="rId25" Type="http://schemas.openxmlformats.org/officeDocument/2006/relationships/image" Target="../media/image25.png"/><Relationship Id="rId24" Type="http://schemas.openxmlformats.org/officeDocument/2006/relationships/tags" Target="../tags/tag329.xml"/><Relationship Id="rId23" Type="http://schemas.openxmlformats.org/officeDocument/2006/relationships/image" Target="../media/image23.png"/><Relationship Id="rId22" Type="http://schemas.openxmlformats.org/officeDocument/2006/relationships/tags" Target="../tags/tag328.xml"/><Relationship Id="rId21" Type="http://schemas.openxmlformats.org/officeDocument/2006/relationships/image" Target="../media/image61.svg"/><Relationship Id="rId20" Type="http://schemas.openxmlformats.org/officeDocument/2006/relationships/image" Target="../media/image60.png"/><Relationship Id="rId2" Type="http://schemas.openxmlformats.org/officeDocument/2006/relationships/tags" Target="../tags/tag311.xml"/><Relationship Id="rId19" Type="http://schemas.openxmlformats.org/officeDocument/2006/relationships/tags" Target="../tags/tag327.xml"/><Relationship Id="rId18" Type="http://schemas.openxmlformats.org/officeDocument/2006/relationships/image" Target="../media/image15.png"/><Relationship Id="rId17" Type="http://schemas.openxmlformats.org/officeDocument/2006/relationships/tags" Target="../tags/tag326.xml"/><Relationship Id="rId16" Type="http://schemas.openxmlformats.org/officeDocument/2006/relationships/tags" Target="../tags/tag325.xml"/><Relationship Id="rId15" Type="http://schemas.openxmlformats.org/officeDocument/2006/relationships/tags" Target="../tags/tag324.xml"/><Relationship Id="rId14" Type="http://schemas.openxmlformats.org/officeDocument/2006/relationships/tags" Target="../tags/tag323.xml"/><Relationship Id="rId13" Type="http://schemas.openxmlformats.org/officeDocument/2006/relationships/tags" Target="../tags/tag322.xml"/><Relationship Id="rId12" Type="http://schemas.openxmlformats.org/officeDocument/2006/relationships/tags" Target="../tags/tag321.xml"/><Relationship Id="rId11" Type="http://schemas.openxmlformats.org/officeDocument/2006/relationships/tags" Target="../tags/tag320.xml"/><Relationship Id="rId10" Type="http://schemas.openxmlformats.org/officeDocument/2006/relationships/tags" Target="../tags/tag319.xml"/><Relationship Id="rId1" Type="http://schemas.openxmlformats.org/officeDocument/2006/relationships/tags" Target="../tags/tag310.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40.xml.rels><?xml version="1.0" encoding="UTF-8" standalone="yes"?>
<Relationships xmlns="http://schemas.openxmlformats.org/package/2006/relationships"><Relationship Id="rId9" Type="http://schemas.openxmlformats.org/officeDocument/2006/relationships/tags" Target="../tags/tag342.xml"/><Relationship Id="rId8" Type="http://schemas.openxmlformats.org/officeDocument/2006/relationships/tags" Target="../tags/tag341.xml"/><Relationship Id="rId7" Type="http://schemas.openxmlformats.org/officeDocument/2006/relationships/tags" Target="../tags/tag340.xml"/><Relationship Id="rId6" Type="http://schemas.openxmlformats.org/officeDocument/2006/relationships/tags" Target="../tags/tag339.xml"/><Relationship Id="rId5" Type="http://schemas.openxmlformats.org/officeDocument/2006/relationships/tags" Target="../tags/tag338.xml"/><Relationship Id="rId4" Type="http://schemas.openxmlformats.org/officeDocument/2006/relationships/tags" Target="../tags/tag337.xml"/><Relationship Id="rId30" Type="http://schemas.openxmlformats.org/officeDocument/2006/relationships/slideLayout" Target="../slideLayouts/slideLayout8.xml"/><Relationship Id="rId3" Type="http://schemas.openxmlformats.org/officeDocument/2006/relationships/tags" Target="../tags/tag336.xml"/><Relationship Id="rId29" Type="http://schemas.openxmlformats.org/officeDocument/2006/relationships/tags" Target="../tags/tag356.xml"/><Relationship Id="rId28" Type="http://schemas.openxmlformats.org/officeDocument/2006/relationships/tags" Target="../tags/tag355.xml"/><Relationship Id="rId27" Type="http://schemas.openxmlformats.org/officeDocument/2006/relationships/tags" Target="../tags/tag354.xml"/><Relationship Id="rId26" Type="http://schemas.openxmlformats.org/officeDocument/2006/relationships/tags" Target="../tags/tag353.xml"/><Relationship Id="rId25" Type="http://schemas.openxmlformats.org/officeDocument/2006/relationships/tags" Target="../tags/tag352.xml"/><Relationship Id="rId24" Type="http://schemas.openxmlformats.org/officeDocument/2006/relationships/tags" Target="../tags/tag351.xml"/><Relationship Id="rId23" Type="http://schemas.openxmlformats.org/officeDocument/2006/relationships/image" Target="../media/image67.svg"/><Relationship Id="rId22" Type="http://schemas.openxmlformats.org/officeDocument/2006/relationships/image" Target="../media/image66.png"/><Relationship Id="rId21" Type="http://schemas.openxmlformats.org/officeDocument/2006/relationships/tags" Target="../tags/tag350.xml"/><Relationship Id="rId20" Type="http://schemas.openxmlformats.org/officeDocument/2006/relationships/image" Target="../media/image65.svg"/><Relationship Id="rId2" Type="http://schemas.openxmlformats.org/officeDocument/2006/relationships/tags" Target="../tags/tag335.xml"/><Relationship Id="rId19" Type="http://schemas.openxmlformats.org/officeDocument/2006/relationships/image" Target="../media/image64.png"/><Relationship Id="rId18" Type="http://schemas.openxmlformats.org/officeDocument/2006/relationships/tags" Target="../tags/tag349.xml"/><Relationship Id="rId17" Type="http://schemas.openxmlformats.org/officeDocument/2006/relationships/image" Target="../media/image63.svg"/><Relationship Id="rId16" Type="http://schemas.openxmlformats.org/officeDocument/2006/relationships/image" Target="../media/image62.png"/><Relationship Id="rId15" Type="http://schemas.openxmlformats.org/officeDocument/2006/relationships/tags" Target="../tags/tag348.xml"/><Relationship Id="rId14" Type="http://schemas.openxmlformats.org/officeDocument/2006/relationships/tags" Target="../tags/tag347.xml"/><Relationship Id="rId13" Type="http://schemas.openxmlformats.org/officeDocument/2006/relationships/tags" Target="../tags/tag346.xml"/><Relationship Id="rId12" Type="http://schemas.openxmlformats.org/officeDocument/2006/relationships/tags" Target="../tags/tag345.xml"/><Relationship Id="rId11" Type="http://schemas.openxmlformats.org/officeDocument/2006/relationships/tags" Target="../tags/tag344.xml"/><Relationship Id="rId10" Type="http://schemas.openxmlformats.org/officeDocument/2006/relationships/tags" Target="../tags/tag343.xml"/><Relationship Id="rId1" Type="http://schemas.openxmlformats.org/officeDocument/2006/relationships/image" Target="../media/image9.png"/></Relationships>
</file>

<file path=ppt/slides/_rels/slide41.xml.rels><?xml version="1.0" encoding="UTF-8" standalone="yes"?>
<Relationships xmlns="http://schemas.openxmlformats.org/package/2006/relationships"><Relationship Id="rId9" Type="http://schemas.openxmlformats.org/officeDocument/2006/relationships/tags" Target="../tags/tag365.xml"/><Relationship Id="rId8" Type="http://schemas.openxmlformats.org/officeDocument/2006/relationships/tags" Target="../tags/tag364.xml"/><Relationship Id="rId7" Type="http://schemas.openxmlformats.org/officeDocument/2006/relationships/tags" Target="../tags/tag363.xml"/><Relationship Id="rId6" Type="http://schemas.openxmlformats.org/officeDocument/2006/relationships/tags" Target="../tags/tag362.xml"/><Relationship Id="rId5" Type="http://schemas.openxmlformats.org/officeDocument/2006/relationships/tags" Target="../tags/tag361.xml"/><Relationship Id="rId4" Type="http://schemas.openxmlformats.org/officeDocument/2006/relationships/tags" Target="../tags/tag360.xml"/><Relationship Id="rId3" Type="http://schemas.openxmlformats.org/officeDocument/2006/relationships/tags" Target="../tags/tag359.xml"/><Relationship Id="rId21" Type="http://schemas.openxmlformats.org/officeDocument/2006/relationships/slideLayout" Target="../slideLayouts/slideLayout8.xml"/><Relationship Id="rId20" Type="http://schemas.openxmlformats.org/officeDocument/2006/relationships/image" Target="../media/image9.png"/><Relationship Id="rId2" Type="http://schemas.openxmlformats.org/officeDocument/2006/relationships/tags" Target="../tags/tag358.xml"/><Relationship Id="rId19" Type="http://schemas.openxmlformats.org/officeDocument/2006/relationships/tags" Target="../tags/tag375.xml"/><Relationship Id="rId18" Type="http://schemas.openxmlformats.org/officeDocument/2006/relationships/tags" Target="../tags/tag374.xml"/><Relationship Id="rId17" Type="http://schemas.openxmlformats.org/officeDocument/2006/relationships/tags" Target="../tags/tag373.xml"/><Relationship Id="rId16" Type="http://schemas.openxmlformats.org/officeDocument/2006/relationships/tags" Target="../tags/tag372.xml"/><Relationship Id="rId15" Type="http://schemas.openxmlformats.org/officeDocument/2006/relationships/tags" Target="../tags/tag371.xml"/><Relationship Id="rId14" Type="http://schemas.openxmlformats.org/officeDocument/2006/relationships/tags" Target="../tags/tag370.xml"/><Relationship Id="rId13" Type="http://schemas.openxmlformats.org/officeDocument/2006/relationships/tags" Target="../tags/tag369.xml"/><Relationship Id="rId12" Type="http://schemas.openxmlformats.org/officeDocument/2006/relationships/tags" Target="../tags/tag368.xml"/><Relationship Id="rId11" Type="http://schemas.openxmlformats.org/officeDocument/2006/relationships/tags" Target="../tags/tag367.xml"/><Relationship Id="rId10" Type="http://schemas.openxmlformats.org/officeDocument/2006/relationships/tags" Target="../tags/tag366.xml"/><Relationship Id="rId1" Type="http://schemas.openxmlformats.org/officeDocument/2006/relationships/tags" Target="../tags/tag357.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43.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1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xml"/><Relationship Id="rId1" Type="http://schemas.openxmlformats.org/officeDocument/2006/relationships/tags" Target="../tags/tag3.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100197" y="2644538"/>
            <a:ext cx="4703792" cy="1568450"/>
          </a:xfrm>
          <a:prstGeom prst="rect">
            <a:avLst/>
          </a:prstGeom>
          <a:noFill/>
        </p:spPr>
        <p:txBody>
          <a:bodyPr wrap="square" rtlCol="0">
            <a:spAutoFit/>
          </a:bodyPr>
          <a:lstStyle/>
          <a:p>
            <a:pPr algn="ctr"/>
            <a:r>
              <a:rPr lang="zh-CN" altLang="en-US" sz="60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rPr>
              <a:t>儿科护理</a:t>
            </a:r>
            <a:endParaRPr lang="zh-CN" altLang="en-US" sz="495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endParaRPr>
          </a:p>
          <a:p>
            <a:pPr algn="ctr"/>
            <a:r>
              <a:rPr lang="zh-CN" altLang="en-US" sz="36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rPr>
              <a:t>（第二版）</a:t>
            </a:r>
            <a:endParaRPr lang="zh-CN" altLang="en-US" sz="36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9">
        <p:comb/>
      </p:transition>
    </mc:Choice>
    <mc:Fallback>
      <p:transition>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64235" y="1896717"/>
            <a:ext cx="4679950" cy="4404422"/>
            <a:chOff x="4157" y="3295"/>
            <a:chExt cx="7370" cy="6936"/>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737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271" y="3843"/>
              <a:ext cx="6012" cy="628"/>
            </a:xfrm>
            <a:prstGeom prst="rect">
              <a:avLst/>
            </a:prstGeom>
          </p:spPr>
          <p:txBody>
            <a:bodyPr wrap="square">
              <a:spAutoFit/>
            </a:bodyPr>
            <a:lstStyle/>
            <a:p>
              <a:pPr algn="just">
                <a:defRPr/>
              </a:pPr>
              <a:r>
                <a:rPr lang="zh-CN" altLang="en-US" sz="2000" b="1" dirty="0">
                  <a:solidFill>
                    <a:schemeClr val="tx1">
                      <a:lumMod val="85000"/>
                      <a:lumOff val="15000"/>
                    </a:schemeClr>
                  </a:solidFill>
                  <a:uFillTx/>
                  <a:latin typeface="Microsoft YaHei Bold" panose="020B0503020204020204" charset="-122"/>
                  <a:ea typeface="Microsoft YaHei Bold" panose="020B0503020204020204" charset="-122"/>
                </a:rPr>
                <a:t>（一）细胞免疫（T 细胞免疫）</a:t>
              </a:r>
              <a:endParaRPr lang="zh-CN" altLang="en-US" sz="2000" b="1" dirty="0">
                <a:solidFill>
                  <a:schemeClr val="tx1">
                    <a:lumMod val="85000"/>
                    <a:lumOff val="15000"/>
                  </a:schemeClr>
                </a:solidFill>
                <a:uFillTx/>
                <a:latin typeface="Microsoft YaHei Bold" panose="020B0503020204020204" charset="-122"/>
                <a:ea typeface="Microsoft YaHei Bold" panose="020B0503020204020204" charset="-122"/>
              </a:endParaRPr>
            </a:p>
          </p:txBody>
        </p:sp>
        <p:sp>
          <p:nvSpPr>
            <p:cNvPr id="151" name="文本框 164"/>
            <p:cNvSpPr txBox="1"/>
            <p:nvPr/>
          </p:nvSpPr>
          <p:spPr>
            <a:xfrm>
              <a:off x="4157" y="4853"/>
              <a:ext cx="7370" cy="5378"/>
            </a:xfrm>
            <a:prstGeom prst="rect">
              <a:avLst/>
            </a:prstGeom>
            <a:noFill/>
          </p:spPr>
          <p:txBody>
            <a:bodyPr wrap="square">
              <a:spAutoFit/>
            </a:bodyPr>
            <a:lstStyle/>
            <a:p>
              <a:pPr algn="just">
                <a:lnSpc>
                  <a:spcPct val="150000"/>
                </a:lnSpc>
                <a:defRPr/>
              </a:pPr>
              <a:r>
                <a:rPr kern="0" dirty="0">
                  <a:solidFill>
                    <a:schemeClr val="tx1">
                      <a:lumMod val="85000"/>
                      <a:lumOff val="15000"/>
                    </a:schemeClr>
                  </a:solidFill>
                  <a:uFillTx/>
                  <a:latin typeface="Microsoft YaHei" panose="020B0503020204020204" charset="-122"/>
                  <a:ea typeface="微软雅黑" panose="020B0503020204020204" charset="-122"/>
                  <a:cs typeface="Arial" panose="020B0604020202020204" pitchFamily="34" charset="0"/>
                </a:rPr>
                <a:t>细胞免疫是由T淋巴细胞介导产生的免疫反应。足月新生儿外周血中T细胞绝对计数已达到成人水平，但T淋巴细胞分类比例和功能与成人不同。其中具有辅助 / 诱导作用的CD+4T细胞数比具有抑制 / 细胞毒性作用的CD+8T细胞数多，新生儿时期T细胞产生的γ干扰素和白细胞介素-4为成人的10%～20%，约3岁时达到成人水平。</a:t>
              </a:r>
              <a:endParaRPr kern="0" dirty="0">
                <a:solidFill>
                  <a:schemeClr val="tx1">
                    <a:lumMod val="85000"/>
                    <a:lumOff val="15000"/>
                  </a:schemeClr>
                </a:solidFill>
                <a:uFillTx/>
                <a:latin typeface="Microsoft YaHei"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6452870" y="1896717"/>
            <a:ext cx="4680020" cy="2327308"/>
            <a:chOff x="6967" y="3295"/>
            <a:chExt cx="7373" cy="3665"/>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7373"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056" y="3782"/>
              <a:ext cx="6282" cy="803"/>
            </a:xfrm>
            <a:prstGeom prst="rect">
              <a:avLst/>
            </a:prstGeom>
          </p:spPr>
          <p:txBody>
            <a:bodyPr wrap="square">
              <a:noAutofit/>
            </a:bodyPr>
            <a:lstStyle/>
            <a:p>
              <a:pPr algn="just">
                <a:defRPr/>
              </a:pPr>
              <a:r>
                <a:rPr lang="zh-CN" altLang="en-US" sz="2000" b="1" dirty="0">
                  <a:solidFill>
                    <a:schemeClr val="tx1">
                      <a:lumMod val="85000"/>
                      <a:lumOff val="15000"/>
                    </a:schemeClr>
                  </a:solidFill>
                  <a:latin typeface="微软雅黑" panose="020B0503020204020204" charset="-122"/>
                  <a:ea typeface="微软雅黑" panose="020B0503020204020204" charset="-122"/>
                </a:rPr>
                <a:t>（二）体液免疫（B 细胞免疫）</a:t>
              </a:r>
              <a:endParaRPr lang="zh-CN" altLang="en-US" sz="2000" b="1" dirty="0">
                <a:solidFill>
                  <a:schemeClr val="tx1">
                    <a:lumMod val="85000"/>
                    <a:lumOff val="15000"/>
                  </a:schemeClr>
                </a:solidFill>
                <a:latin typeface="微软雅黑" panose="020B0503020204020204" charset="-122"/>
                <a:ea typeface="微软雅黑" panose="020B0503020204020204" charset="-122"/>
              </a:endParaRPr>
            </a:p>
          </p:txBody>
        </p:sp>
        <p:sp>
          <p:nvSpPr>
            <p:cNvPr id="152" name="文本框 165"/>
            <p:cNvSpPr txBox="1"/>
            <p:nvPr/>
          </p:nvSpPr>
          <p:spPr>
            <a:xfrm>
              <a:off x="6967" y="4853"/>
              <a:ext cx="7373" cy="2107"/>
            </a:xfrm>
            <a:prstGeom prst="rect">
              <a:avLst/>
            </a:prstGeom>
            <a:noFill/>
          </p:spPr>
          <p:txBody>
            <a:bodyPr wrap="square">
              <a:spAutoFit/>
            </a:bodyPr>
            <a:lstStyle/>
            <a:p>
              <a:pPr algn="just">
                <a:lnSpc>
                  <a:spcPct val="150000"/>
                </a:lnSpc>
                <a:defRPr/>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体液免疫是指 B 淋巴细胞在抗原刺激下转化成浆细胞并产生抗体，特异性地与相应抗原在体内结合而引起免疫反应。</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9" name="组合 8"/>
          <p:cNvGrpSpPr/>
          <p:nvPr/>
        </p:nvGrpSpPr>
        <p:grpSpPr>
          <a:xfrm>
            <a:off x="354965" y="34734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二、特异性免疫</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4" name="组合 3"/>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75665" y="1356360"/>
            <a:ext cx="7602220" cy="539750"/>
            <a:chOff x="1379" y="2136"/>
            <a:chExt cx="11972" cy="850"/>
          </a:xfrm>
        </p:grpSpPr>
        <p:sp>
          <p:nvSpPr>
            <p:cNvPr id="18" name="矩形 17"/>
            <p:cNvSpPr/>
            <p:nvPr/>
          </p:nvSpPr>
          <p:spPr>
            <a:xfrm>
              <a:off x="2370" y="2235"/>
              <a:ext cx="10981"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体液免疫（B 细胞免疫）</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9" y="2136"/>
              <a:ext cx="850" cy="850"/>
            </a:xfrm>
            <a:prstGeom prst="rect">
              <a:avLst/>
            </a:prstGeom>
          </p:spPr>
        </p:pic>
      </p:grpSp>
      <p:sp>
        <p:nvSpPr>
          <p:cNvPr id="64" name="弧形 63"/>
          <p:cNvSpPr/>
          <p:nvPr>
            <p:custDataLst>
              <p:tags r:id="rId2"/>
            </p:custDataLst>
          </p:nvPr>
        </p:nvSpPr>
        <p:spPr>
          <a:xfrm rot="9540000">
            <a:off x="4235450" y="1983740"/>
            <a:ext cx="3063875" cy="2885440"/>
          </a:xfrm>
          <a:prstGeom prst="arc">
            <a:avLst>
              <a:gd name="adj1" fmla="val 15906596"/>
              <a:gd name="adj2" fmla="val 21571434"/>
            </a:avLst>
          </a:prstGeom>
          <a:ln>
            <a:solidFill>
              <a:srgbClr val="00B050"/>
            </a:solidFill>
          </a:ln>
        </p:spPr>
        <p:style>
          <a:lnRef idx="1">
            <a:srgbClr val="00D0FF"/>
          </a:lnRef>
          <a:fillRef idx="0">
            <a:srgbClr val="00D0FF"/>
          </a:fillRef>
          <a:effectRef idx="0">
            <a:srgbClr val="00D0F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grpSp>
        <p:nvGrpSpPr>
          <p:cNvPr id="21" name="组合 20"/>
          <p:cNvGrpSpPr/>
          <p:nvPr/>
        </p:nvGrpSpPr>
        <p:grpSpPr>
          <a:xfrm>
            <a:off x="3935095" y="2603500"/>
            <a:ext cx="1441450" cy="1391920"/>
            <a:chOff x="5484" y="5595"/>
            <a:chExt cx="2270" cy="2192"/>
          </a:xfrm>
        </p:grpSpPr>
        <p:sp>
          <p:nvSpPr>
            <p:cNvPr id="5" name="椭圆 4"/>
            <p:cNvSpPr/>
            <p:nvPr>
              <p:custDataLst>
                <p:tags r:id="rId3"/>
              </p:custDataLst>
            </p:nvPr>
          </p:nvSpPr>
          <p:spPr>
            <a:xfrm>
              <a:off x="6086" y="6119"/>
              <a:ext cx="1143" cy="1143"/>
            </a:xfrm>
            <a:prstGeom prst="ellipse">
              <a:avLst/>
            </a:prstGeom>
            <a:solidFill>
              <a:srgbClr val="92D050"/>
            </a:solidFill>
            <a:ln>
              <a:noFill/>
            </a:ln>
          </p:spPr>
          <p:style>
            <a:lnRef idx="2">
              <a:srgbClr val="00D0FF">
                <a:shade val="50000"/>
              </a:srgbClr>
            </a:lnRef>
            <a:fillRef idx="1">
              <a:srgbClr val="00D0FF"/>
            </a:fillRef>
            <a:effectRef idx="0">
              <a:srgbClr val="00D0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0" name="弧形 9"/>
            <p:cNvSpPr/>
            <p:nvPr>
              <p:custDataLst>
                <p:tags r:id="rId4"/>
              </p:custDataLst>
            </p:nvPr>
          </p:nvSpPr>
          <p:spPr>
            <a:xfrm>
              <a:off x="5908" y="5940"/>
              <a:ext cx="1500" cy="1500"/>
            </a:xfrm>
            <a:prstGeom prst="arc">
              <a:avLst>
                <a:gd name="adj1" fmla="val 667514"/>
                <a:gd name="adj2" fmla="val 19525525"/>
              </a:avLst>
            </a:prstGeom>
            <a:ln>
              <a:solidFill>
                <a:srgbClr val="92D050"/>
              </a:solidFill>
              <a:headEnd type="none" w="med" len="med"/>
              <a:tailEnd type="oval"/>
            </a:ln>
          </p:spPr>
          <p:style>
            <a:lnRef idx="1">
              <a:srgbClr val="00D0FF"/>
            </a:lnRef>
            <a:fillRef idx="0">
              <a:srgbClr val="00D0FF"/>
            </a:fillRef>
            <a:effectRef idx="0">
              <a:srgbClr val="00D0F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11" name="弧形 10"/>
            <p:cNvSpPr/>
            <p:nvPr>
              <p:custDataLst>
                <p:tags r:id="rId5"/>
              </p:custDataLst>
            </p:nvPr>
          </p:nvSpPr>
          <p:spPr>
            <a:xfrm rot="9600000">
              <a:off x="5741" y="5774"/>
              <a:ext cx="1832" cy="1832"/>
            </a:xfrm>
            <a:prstGeom prst="arc">
              <a:avLst>
                <a:gd name="adj1" fmla="val 2488873"/>
                <a:gd name="adj2" fmla="val 19525525"/>
              </a:avLst>
            </a:prstGeom>
            <a:ln>
              <a:solidFill>
                <a:srgbClr val="92D050">
                  <a:alpha val="63000"/>
                </a:srgbClr>
              </a:solidFill>
              <a:headEnd type="none" w="med" len="med"/>
              <a:tailEnd type="oval"/>
            </a:ln>
          </p:spPr>
          <p:style>
            <a:lnRef idx="1">
              <a:srgbClr val="00D0FF"/>
            </a:lnRef>
            <a:fillRef idx="0">
              <a:srgbClr val="00D0FF"/>
            </a:fillRef>
            <a:effectRef idx="0">
              <a:srgbClr val="00D0F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12" name="弧形 11"/>
            <p:cNvSpPr/>
            <p:nvPr>
              <p:custDataLst>
                <p:tags r:id="rId6"/>
              </p:custDataLst>
            </p:nvPr>
          </p:nvSpPr>
          <p:spPr>
            <a:xfrm rot="9600000">
              <a:off x="5562" y="5595"/>
              <a:ext cx="2192" cy="2192"/>
            </a:xfrm>
            <a:prstGeom prst="arc">
              <a:avLst>
                <a:gd name="adj1" fmla="val 17639385"/>
                <a:gd name="adj2" fmla="val 15903784"/>
              </a:avLst>
            </a:prstGeom>
            <a:ln>
              <a:solidFill>
                <a:srgbClr val="92D050">
                  <a:alpha val="42000"/>
                </a:srgbClr>
              </a:solidFill>
              <a:headEnd type="none" w="med" len="med"/>
              <a:tailEnd type="none"/>
            </a:ln>
          </p:spPr>
          <p:style>
            <a:lnRef idx="1">
              <a:srgbClr val="00D0FF"/>
            </a:lnRef>
            <a:fillRef idx="0">
              <a:srgbClr val="00D0FF"/>
            </a:fillRef>
            <a:effectRef idx="0">
              <a:srgbClr val="00D0F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13" name="椭圆 12"/>
            <p:cNvSpPr/>
            <p:nvPr>
              <p:custDataLst>
                <p:tags r:id="rId7"/>
              </p:custDataLst>
            </p:nvPr>
          </p:nvSpPr>
          <p:spPr>
            <a:xfrm>
              <a:off x="5484" y="6704"/>
              <a:ext cx="237" cy="237"/>
            </a:xfrm>
            <a:prstGeom prst="ellipse">
              <a:avLst/>
            </a:prstGeom>
            <a:solidFill>
              <a:srgbClr val="92D050"/>
            </a:solidFill>
            <a:ln>
              <a:noFill/>
            </a:ln>
          </p:spPr>
          <p:style>
            <a:lnRef idx="2">
              <a:srgbClr val="00D0FF">
                <a:shade val="50000"/>
              </a:srgbClr>
            </a:lnRef>
            <a:fillRef idx="1">
              <a:srgbClr val="00D0FF"/>
            </a:fillRef>
            <a:effectRef idx="0">
              <a:srgbClr val="00D0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69" name="图片 68" descr="32313538333935363b32313538333933383bcae9bcdc"/>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6314" y="6346"/>
              <a:ext cx="688" cy="688"/>
            </a:xfrm>
            <a:prstGeom prst="rect">
              <a:avLst/>
            </a:prstGeom>
          </p:spPr>
        </p:pic>
      </p:grpSp>
      <p:grpSp>
        <p:nvGrpSpPr>
          <p:cNvPr id="20" name="组合 19"/>
          <p:cNvGrpSpPr/>
          <p:nvPr/>
        </p:nvGrpSpPr>
        <p:grpSpPr>
          <a:xfrm>
            <a:off x="6254750" y="3552825"/>
            <a:ext cx="1441450" cy="1391920"/>
            <a:chOff x="9137" y="5595"/>
            <a:chExt cx="2270" cy="2192"/>
          </a:xfrm>
        </p:grpSpPr>
        <p:sp>
          <p:nvSpPr>
            <p:cNvPr id="14" name="椭圆 13"/>
            <p:cNvSpPr/>
            <p:nvPr>
              <p:custDataLst>
                <p:tags r:id="rId11"/>
              </p:custDataLst>
            </p:nvPr>
          </p:nvSpPr>
          <p:spPr>
            <a:xfrm>
              <a:off x="9739" y="6119"/>
              <a:ext cx="1143" cy="1143"/>
            </a:xfrm>
            <a:prstGeom prst="ellipse">
              <a:avLst/>
            </a:prstGeom>
            <a:solidFill>
              <a:srgbClr val="FF7F7F"/>
            </a:solidFill>
            <a:ln>
              <a:noFill/>
            </a:ln>
          </p:spPr>
          <p:style>
            <a:lnRef idx="2">
              <a:srgbClr val="00D0FF">
                <a:shade val="50000"/>
              </a:srgbClr>
            </a:lnRef>
            <a:fillRef idx="1">
              <a:srgbClr val="00D0FF"/>
            </a:fillRef>
            <a:effectRef idx="0">
              <a:srgbClr val="00D0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5" name="弧形 14"/>
            <p:cNvSpPr/>
            <p:nvPr>
              <p:custDataLst>
                <p:tags r:id="rId12"/>
              </p:custDataLst>
            </p:nvPr>
          </p:nvSpPr>
          <p:spPr>
            <a:xfrm>
              <a:off x="9561" y="5940"/>
              <a:ext cx="1500" cy="1500"/>
            </a:xfrm>
            <a:prstGeom prst="arc">
              <a:avLst>
                <a:gd name="adj1" fmla="val 667514"/>
                <a:gd name="adj2" fmla="val 19525525"/>
              </a:avLst>
            </a:prstGeom>
            <a:ln>
              <a:solidFill>
                <a:srgbClr val="FF7F7F"/>
              </a:solidFill>
              <a:headEnd type="none" w="med" len="med"/>
              <a:tailEnd type="oval"/>
            </a:ln>
          </p:spPr>
          <p:style>
            <a:lnRef idx="1">
              <a:srgbClr val="00D0FF"/>
            </a:lnRef>
            <a:fillRef idx="0">
              <a:srgbClr val="00D0FF"/>
            </a:fillRef>
            <a:effectRef idx="0">
              <a:srgbClr val="00D0F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16" name="弧形 15"/>
            <p:cNvSpPr/>
            <p:nvPr>
              <p:custDataLst>
                <p:tags r:id="rId13"/>
              </p:custDataLst>
            </p:nvPr>
          </p:nvSpPr>
          <p:spPr>
            <a:xfrm rot="9600000">
              <a:off x="9395" y="5774"/>
              <a:ext cx="1832" cy="1832"/>
            </a:xfrm>
            <a:prstGeom prst="arc">
              <a:avLst>
                <a:gd name="adj1" fmla="val 2488873"/>
                <a:gd name="adj2" fmla="val 19525525"/>
              </a:avLst>
            </a:prstGeom>
            <a:ln>
              <a:solidFill>
                <a:srgbClr val="FF7F7F">
                  <a:alpha val="63000"/>
                </a:srgbClr>
              </a:solidFill>
              <a:headEnd type="none" w="med" len="med"/>
              <a:tailEnd type="oval"/>
            </a:ln>
          </p:spPr>
          <p:style>
            <a:lnRef idx="1">
              <a:srgbClr val="00D0FF"/>
            </a:lnRef>
            <a:fillRef idx="0">
              <a:srgbClr val="00D0FF"/>
            </a:fillRef>
            <a:effectRef idx="0">
              <a:srgbClr val="00D0F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17" name="弧形 16"/>
            <p:cNvSpPr/>
            <p:nvPr>
              <p:custDataLst>
                <p:tags r:id="rId14"/>
              </p:custDataLst>
            </p:nvPr>
          </p:nvSpPr>
          <p:spPr>
            <a:xfrm rot="9600000">
              <a:off x="9215" y="5595"/>
              <a:ext cx="2192" cy="2192"/>
            </a:xfrm>
            <a:prstGeom prst="arc">
              <a:avLst>
                <a:gd name="adj1" fmla="val 17639385"/>
                <a:gd name="adj2" fmla="val 15903784"/>
              </a:avLst>
            </a:prstGeom>
            <a:ln>
              <a:solidFill>
                <a:srgbClr val="FF7F7F">
                  <a:alpha val="42000"/>
                </a:srgbClr>
              </a:solidFill>
              <a:headEnd type="none" w="med" len="med"/>
              <a:tailEnd type="none"/>
            </a:ln>
          </p:spPr>
          <p:style>
            <a:lnRef idx="1">
              <a:srgbClr val="00D0FF"/>
            </a:lnRef>
            <a:fillRef idx="0">
              <a:srgbClr val="00D0FF"/>
            </a:fillRef>
            <a:effectRef idx="0">
              <a:srgbClr val="00D0F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19" name="椭圆 18"/>
            <p:cNvSpPr/>
            <p:nvPr>
              <p:custDataLst>
                <p:tags r:id="rId15"/>
              </p:custDataLst>
            </p:nvPr>
          </p:nvSpPr>
          <p:spPr>
            <a:xfrm>
              <a:off x="9137" y="6704"/>
              <a:ext cx="237" cy="237"/>
            </a:xfrm>
            <a:prstGeom prst="ellipse">
              <a:avLst/>
            </a:prstGeom>
            <a:solidFill>
              <a:srgbClr val="FF7F7F"/>
            </a:solidFill>
            <a:ln>
              <a:noFill/>
            </a:ln>
          </p:spPr>
          <p:style>
            <a:lnRef idx="2">
              <a:srgbClr val="00D0FF">
                <a:shade val="50000"/>
              </a:srgbClr>
            </a:lnRef>
            <a:fillRef idx="1">
              <a:srgbClr val="00D0FF"/>
            </a:fillRef>
            <a:effectRef idx="0">
              <a:srgbClr val="00D0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70" name="图片 69" descr="32313538333935363b32313538333935333bbfceb1ed"/>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9968" y="6346"/>
              <a:ext cx="688" cy="688"/>
            </a:xfrm>
            <a:prstGeom prst="rect">
              <a:avLst/>
            </a:prstGeom>
          </p:spPr>
        </p:pic>
      </p:grpSp>
      <p:sp>
        <p:nvSpPr>
          <p:cNvPr id="75" name="文本框 74"/>
          <p:cNvSpPr txBox="1"/>
          <p:nvPr>
            <p:custDataLst>
              <p:tags r:id="rId19"/>
            </p:custDataLst>
          </p:nvPr>
        </p:nvSpPr>
        <p:spPr>
          <a:xfrm>
            <a:off x="7891780" y="3038475"/>
            <a:ext cx="2754630" cy="429895"/>
          </a:xfrm>
          <a:prstGeom prst="rect">
            <a:avLst/>
          </a:prstGeom>
          <a:noFill/>
        </p:spPr>
        <p:txBody>
          <a:bodyPr wrap="square" bIns="0" rtlCol="0">
            <a:noAutofit/>
          </a:bodyPr>
          <a:p>
            <a:pPr algn="l"/>
            <a:r>
              <a:rPr lang="zh-CN" altLang="en-US" sz="2000" b="1">
                <a:solidFill>
                  <a:srgbClr val="FF7F7F"/>
                </a:solidFill>
                <a:uFillTx/>
                <a:latin typeface="Microsoft YaHei Bold" panose="020B0503020204020204" charset="-122"/>
                <a:ea typeface="Microsoft YaHei Bold" panose="020B0503020204020204" charset="-122"/>
              </a:rPr>
              <a:t>2. 免疫球蛋白</a:t>
            </a:r>
            <a:endParaRPr lang="zh-CN" altLang="en-US" sz="2000" b="1">
              <a:solidFill>
                <a:srgbClr val="FF7F7F"/>
              </a:solidFill>
              <a:uFillTx/>
              <a:latin typeface="Microsoft YaHei Bold" panose="020B0503020204020204" charset="-122"/>
              <a:ea typeface="Microsoft YaHei Bold" panose="020B0503020204020204" charset="-122"/>
            </a:endParaRPr>
          </a:p>
        </p:txBody>
      </p:sp>
      <p:sp>
        <p:nvSpPr>
          <p:cNvPr id="76" name="文本框 75"/>
          <p:cNvSpPr txBox="1"/>
          <p:nvPr>
            <p:custDataLst>
              <p:tags r:id="rId20"/>
            </p:custDataLst>
          </p:nvPr>
        </p:nvSpPr>
        <p:spPr>
          <a:xfrm>
            <a:off x="7887970" y="3502660"/>
            <a:ext cx="2755265" cy="1310005"/>
          </a:xfrm>
          <a:prstGeom prst="rect">
            <a:avLst/>
          </a:prstGeom>
          <a:noFill/>
        </p:spPr>
        <p:txBody>
          <a:bodyPr wrap="square" rtlCol="0">
            <a:noAutofit/>
          </a:bodyPr>
          <a:p>
            <a:pPr algn="l" fontAlgn="auto">
              <a:lnSpc>
                <a:spcPct val="130000"/>
              </a:lnSpc>
              <a:spcAft>
                <a:spcPts val="1000"/>
              </a:spcAft>
            </a:pPr>
            <a:r>
              <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rPr>
              <a:t>具有抗体活性的球蛋白称为免疫球蛋白，分为 IgG、IgA、IgM、IgD 和 IgE 五类。</a:t>
            </a:r>
            <a:endPar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endParaRPr>
          </a:p>
        </p:txBody>
      </p:sp>
      <p:sp>
        <p:nvSpPr>
          <p:cNvPr id="77" name="文本框 76"/>
          <p:cNvSpPr txBox="1"/>
          <p:nvPr>
            <p:custDataLst>
              <p:tags r:id="rId21"/>
            </p:custDataLst>
          </p:nvPr>
        </p:nvSpPr>
        <p:spPr>
          <a:xfrm>
            <a:off x="1506855" y="2798445"/>
            <a:ext cx="2280920" cy="429895"/>
          </a:xfrm>
          <a:prstGeom prst="rect">
            <a:avLst/>
          </a:prstGeom>
          <a:noFill/>
        </p:spPr>
        <p:txBody>
          <a:bodyPr wrap="square" bIns="0" rtlCol="0">
            <a:noAutofit/>
          </a:bodyPr>
          <a:p>
            <a:pPr algn="r"/>
            <a:r>
              <a:rPr lang="zh-CN" altLang="en-US" sz="2000" b="1">
                <a:solidFill>
                  <a:srgbClr val="92D050"/>
                </a:solidFill>
                <a:uFillTx/>
                <a:latin typeface="Microsoft YaHei Bold" panose="020B0503020204020204" charset="-122"/>
                <a:ea typeface="Microsoft YaHei Bold" panose="020B0503020204020204" charset="-122"/>
              </a:rPr>
              <a:t>1.B 细胞</a:t>
            </a:r>
            <a:endParaRPr lang="zh-CN" altLang="en-US" sz="2000" b="1">
              <a:solidFill>
                <a:srgbClr val="92D050"/>
              </a:solidFill>
              <a:uFillTx/>
              <a:latin typeface="Microsoft YaHei Bold" panose="020B0503020204020204" charset="-122"/>
              <a:ea typeface="Microsoft YaHei Bold" panose="020B0503020204020204" charset="-122"/>
            </a:endParaRPr>
          </a:p>
        </p:txBody>
      </p:sp>
      <p:sp>
        <p:nvSpPr>
          <p:cNvPr id="78" name="文本框 77"/>
          <p:cNvSpPr txBox="1"/>
          <p:nvPr>
            <p:custDataLst>
              <p:tags r:id="rId22"/>
            </p:custDataLst>
          </p:nvPr>
        </p:nvSpPr>
        <p:spPr>
          <a:xfrm>
            <a:off x="1322705" y="3228340"/>
            <a:ext cx="2465705" cy="1912620"/>
          </a:xfrm>
          <a:prstGeom prst="rect">
            <a:avLst/>
          </a:prstGeom>
          <a:noFill/>
        </p:spPr>
        <p:txBody>
          <a:bodyPr wrap="square" rtlCol="0">
            <a:noAutofit/>
          </a:bodyPr>
          <a:p>
            <a:pPr algn="r" fontAlgn="auto">
              <a:lnSpc>
                <a:spcPct val="130000"/>
              </a:lnSpc>
              <a:spcAft>
                <a:spcPts val="1000"/>
              </a:spcAft>
            </a:pPr>
            <a:r>
              <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rPr>
              <a:t>胎儿和新生儿B细胞对抗原刺激可产生相应的IgM 类抗体，而有效的IgG类抗体应答需在生后3个月才出现。</a:t>
            </a:r>
            <a:endPar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340360" y="259715"/>
            <a:ext cx="11490325" cy="539750"/>
            <a:chOff x="467" y="409"/>
            <a:chExt cx="18095" cy="850"/>
          </a:xfrm>
        </p:grpSpPr>
        <p:sp>
          <p:nvSpPr>
            <p:cNvPr id="3" name="文本框 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免疫球蛋白分为 IgG、IgA、IgM、IgD 和 IgE 五类。</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16" name="对角圆角矩形 15"/>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0" name="图片 19"/>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4" name="椭圆 3"/>
          <p:cNvSpPr/>
          <p:nvPr>
            <p:custDataLst>
              <p:tags r:id="rId2"/>
            </p:custDataLst>
          </p:nvPr>
        </p:nvSpPr>
        <p:spPr>
          <a:xfrm flipH="1">
            <a:off x="4655820" y="2078990"/>
            <a:ext cx="2879725" cy="2879725"/>
          </a:xfrm>
          <a:prstGeom prst="ellipse">
            <a:avLst/>
          </a:prstGeom>
          <a:solidFill>
            <a:srgbClr val="FEFF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noAutofit/>
          </a:bodyPr>
          <a:p>
            <a:pPr algn="ctr"/>
            <a:endParaRPr lang="zh-CN" altLang="en-US">
              <a:solidFill>
                <a:srgbClr val="FFFFFF"/>
              </a:solidFill>
              <a:latin typeface="Microsoft YaHei" panose="020B0503020204020204" charset="-122"/>
              <a:ea typeface="Microsoft YaHei Regular" panose="020B0503020204020204" charset="-122"/>
            </a:endParaRPr>
          </a:p>
        </p:txBody>
      </p:sp>
      <p:sp>
        <p:nvSpPr>
          <p:cNvPr id="5" name="文本框 4"/>
          <p:cNvSpPr txBox="1"/>
          <p:nvPr>
            <p:custDataLst>
              <p:tags r:id="rId3"/>
            </p:custDataLst>
          </p:nvPr>
        </p:nvSpPr>
        <p:spPr>
          <a:xfrm>
            <a:off x="2575560" y="1261110"/>
            <a:ext cx="2190750" cy="380365"/>
          </a:xfrm>
          <a:prstGeom prst="rect">
            <a:avLst/>
          </a:prstGeom>
          <a:noFill/>
        </p:spPr>
        <p:txBody>
          <a:bodyPr wrap="square" bIns="0" rtlCol="0">
            <a:noAutofit/>
            <a:scene3d>
              <a:camera prst="orthographicFront"/>
              <a:lightRig rig="threePt" dir="t"/>
            </a:scene3d>
          </a:bodyPr>
          <a:p>
            <a:pPr algn="r"/>
            <a:r>
              <a:rPr lang="zh-CN" altLang="en-US" sz="2000" b="1">
                <a:solidFill>
                  <a:srgbClr val="D18CE5">
                    <a:lumMod val="75000"/>
                  </a:srgbClr>
                </a:solidFill>
                <a:effectLst/>
                <a:uFillTx/>
                <a:latin typeface="Microsoft YaHei Bold" panose="020B0503020204020204" charset="-122"/>
                <a:ea typeface="Microsoft YaHei Bold" panose="020B0503020204020204" charset="-122"/>
              </a:rPr>
              <a:t>（2）IgM：</a:t>
            </a:r>
            <a:endParaRPr lang="zh-CN" altLang="en-US" sz="2000" b="1">
              <a:solidFill>
                <a:srgbClr val="D18CE5">
                  <a:lumMod val="75000"/>
                </a:srgbClr>
              </a:solidFill>
              <a:effectLst/>
              <a:uFillTx/>
              <a:latin typeface="Microsoft YaHei Bold" panose="020B0503020204020204" charset="-122"/>
              <a:ea typeface="Microsoft YaHei Bold" panose="020B0503020204020204" charset="-122"/>
            </a:endParaRPr>
          </a:p>
        </p:txBody>
      </p:sp>
      <p:sp>
        <p:nvSpPr>
          <p:cNvPr id="7" name="文本框 6"/>
          <p:cNvSpPr txBox="1"/>
          <p:nvPr>
            <p:custDataLst>
              <p:tags r:id="rId4"/>
            </p:custDataLst>
          </p:nvPr>
        </p:nvSpPr>
        <p:spPr>
          <a:xfrm>
            <a:off x="582930" y="1742440"/>
            <a:ext cx="4013835" cy="1320800"/>
          </a:xfrm>
          <a:prstGeom prst="rect">
            <a:avLst/>
          </a:prstGeom>
          <a:noFill/>
        </p:spPr>
        <p:txBody>
          <a:bodyPr wrap="square" rtlCol="0">
            <a:noAutofit/>
            <a:scene3d>
              <a:camera prst="orthographicFront"/>
              <a:lightRig rig="threePt" dir="t"/>
            </a:scene3d>
          </a:bodyPr>
          <a:p>
            <a:pPr algn="r" fontAlgn="auto">
              <a:lnSpc>
                <a:spcPct val="130000"/>
              </a:lnSpc>
              <a:spcAft>
                <a:spcPts val="1000"/>
              </a:spcAft>
            </a:pPr>
            <a:r>
              <a:rPr lang="zh-CN" altLang="en-US" sz="1600">
                <a:solidFill>
                  <a:schemeClr val="tx1"/>
                </a:solidFill>
                <a:effectLst/>
                <a:uFillTx/>
                <a:latin typeface="Microsoft YaHei" panose="020B0503020204020204" charset="-122"/>
                <a:ea typeface="Microsoft YaHei Regular" panose="020B0503020204020204" charset="-122"/>
              </a:rPr>
              <a:t>是个体发育过程中最早合成和分泌的抗体。出生后 3～4 个月IgM的含量为成人</a:t>
            </a:r>
            <a:r>
              <a:rPr lang="zh-CN" altLang="en-US" sz="1600">
                <a:solidFill>
                  <a:schemeClr val="tx1"/>
                </a:solidFill>
                <a:effectLst/>
                <a:uFillTx/>
                <a:latin typeface="Microsoft YaHei" panose="020B0503020204020204" charset="-122"/>
                <a:ea typeface="Microsoft YaHei Regular" panose="020B0503020204020204" charset="-122"/>
              </a:rPr>
              <a:t>的50%，1岁时达75%。脐血的IgM增高，提示出现宫内感染。</a:t>
            </a:r>
            <a:endParaRPr lang="zh-CN" altLang="en-US" sz="1600">
              <a:solidFill>
                <a:schemeClr val="tx1"/>
              </a:solidFill>
              <a:effectLst/>
              <a:uFillTx/>
              <a:latin typeface="Microsoft YaHei" panose="020B0503020204020204" charset="-122"/>
              <a:ea typeface="Microsoft YaHei Regular" panose="020B0503020204020204" charset="-122"/>
            </a:endParaRPr>
          </a:p>
        </p:txBody>
      </p:sp>
      <p:sp>
        <p:nvSpPr>
          <p:cNvPr id="8" name="文本框 7"/>
          <p:cNvSpPr txBox="1"/>
          <p:nvPr>
            <p:custDataLst>
              <p:tags r:id="rId5"/>
            </p:custDataLst>
          </p:nvPr>
        </p:nvSpPr>
        <p:spPr>
          <a:xfrm>
            <a:off x="2054860" y="3196590"/>
            <a:ext cx="2190750" cy="380365"/>
          </a:xfrm>
          <a:prstGeom prst="rect">
            <a:avLst/>
          </a:prstGeom>
          <a:noFill/>
        </p:spPr>
        <p:txBody>
          <a:bodyPr wrap="square" bIns="0" rtlCol="0">
            <a:noAutofit/>
            <a:scene3d>
              <a:camera prst="orthographicFront"/>
              <a:lightRig rig="threePt" dir="t"/>
            </a:scene3d>
          </a:bodyPr>
          <a:p>
            <a:pPr algn="r"/>
            <a:r>
              <a:rPr lang="zh-CN" altLang="en-US" sz="2000" b="1">
                <a:solidFill>
                  <a:srgbClr val="FE909F">
                    <a:lumMod val="75000"/>
                  </a:srgbClr>
                </a:solidFill>
                <a:effectLst/>
                <a:uFillTx/>
                <a:latin typeface="Microsoft YaHei Bold" panose="020B0503020204020204" charset="-122"/>
                <a:ea typeface="Microsoft YaHei Bold" panose="020B0503020204020204" charset="-122"/>
              </a:rPr>
              <a:t>（1）IgG：</a:t>
            </a:r>
            <a:endParaRPr lang="zh-CN" altLang="en-US" sz="2000" b="1">
              <a:solidFill>
                <a:srgbClr val="FE909F">
                  <a:lumMod val="75000"/>
                </a:srgbClr>
              </a:solidFill>
              <a:effectLst/>
              <a:uFillTx/>
              <a:latin typeface="Microsoft YaHei Bold" panose="020B0503020204020204" charset="-122"/>
              <a:ea typeface="Microsoft YaHei Bold" panose="020B0503020204020204" charset="-122"/>
            </a:endParaRPr>
          </a:p>
        </p:txBody>
      </p:sp>
      <p:sp>
        <p:nvSpPr>
          <p:cNvPr id="9" name="文本框 8"/>
          <p:cNvSpPr txBox="1"/>
          <p:nvPr>
            <p:custDataLst>
              <p:tags r:id="rId6"/>
            </p:custDataLst>
          </p:nvPr>
        </p:nvSpPr>
        <p:spPr>
          <a:xfrm>
            <a:off x="465455" y="3677920"/>
            <a:ext cx="3780155" cy="1320165"/>
          </a:xfrm>
          <a:prstGeom prst="rect">
            <a:avLst/>
          </a:prstGeom>
          <a:noFill/>
        </p:spPr>
        <p:txBody>
          <a:bodyPr wrap="square" rtlCol="0">
            <a:noAutofit/>
            <a:scene3d>
              <a:camera prst="orthographicFront"/>
              <a:lightRig rig="threePt" dir="t"/>
            </a:scene3d>
          </a:bodyPr>
          <a:p>
            <a:pPr algn="r" fontAlgn="auto">
              <a:lnSpc>
                <a:spcPct val="130000"/>
              </a:lnSpc>
              <a:spcAft>
                <a:spcPts val="1000"/>
              </a:spcAft>
            </a:pPr>
            <a:r>
              <a:rPr lang="zh-CN" altLang="en-US" sz="1600">
                <a:effectLst/>
                <a:uFillTx/>
                <a:latin typeface="Microsoft YaHei" panose="020B0503020204020204" charset="-122"/>
                <a:ea typeface="Microsoft YaHei Regular" panose="020B0503020204020204" charset="-122"/>
                <a:sym typeface="+mn-ea"/>
              </a:rPr>
              <a:t>是血清中主要的、唯一的能通过胎盘的Ig。通过胎盘从母体传递的IgG对新生儿起抗感染作用。出生3个月后，IgG 合成逐渐增加，6～7 岁时接近成人水平。</a:t>
            </a:r>
            <a:endParaRPr lang="zh-CN" altLang="en-US" sz="1600">
              <a:solidFill>
                <a:schemeClr val="tx1"/>
              </a:solidFill>
              <a:effectLst/>
              <a:uFillTx/>
              <a:latin typeface="Microsoft YaHei" panose="020B0503020204020204" charset="-122"/>
              <a:ea typeface="Microsoft YaHei Regular" panose="020B0503020204020204" charset="-122"/>
            </a:endParaRPr>
          </a:p>
        </p:txBody>
      </p:sp>
      <p:sp>
        <p:nvSpPr>
          <p:cNvPr id="10" name="文本框 9"/>
          <p:cNvSpPr txBox="1"/>
          <p:nvPr>
            <p:custDataLst>
              <p:tags r:id="rId7"/>
            </p:custDataLst>
          </p:nvPr>
        </p:nvSpPr>
        <p:spPr>
          <a:xfrm>
            <a:off x="3351530" y="5137150"/>
            <a:ext cx="2190750" cy="380365"/>
          </a:xfrm>
          <a:prstGeom prst="rect">
            <a:avLst/>
          </a:prstGeom>
          <a:noFill/>
        </p:spPr>
        <p:txBody>
          <a:bodyPr wrap="square" bIns="0" rtlCol="0">
            <a:noAutofit/>
            <a:scene3d>
              <a:camera prst="orthographicFront"/>
              <a:lightRig rig="threePt" dir="t"/>
            </a:scene3d>
          </a:bodyPr>
          <a:p>
            <a:pPr algn="r"/>
            <a:r>
              <a:rPr lang="zh-CN" altLang="en-US" sz="2000" b="1">
                <a:solidFill>
                  <a:srgbClr val="51DBFF">
                    <a:lumMod val="75000"/>
                  </a:srgbClr>
                </a:solidFill>
                <a:effectLst/>
                <a:uFillTx/>
                <a:latin typeface="Microsoft YaHei Bold" panose="020B0503020204020204" charset="-122"/>
                <a:ea typeface="Microsoft YaHei Bold" panose="020B0503020204020204" charset="-122"/>
              </a:rPr>
              <a:t>（5）IgE：</a:t>
            </a:r>
            <a:endParaRPr lang="zh-CN" altLang="en-US" sz="2000" b="1">
              <a:solidFill>
                <a:srgbClr val="51DBFF">
                  <a:lumMod val="75000"/>
                </a:srgbClr>
              </a:solidFill>
              <a:effectLst/>
              <a:uFillTx/>
              <a:latin typeface="Microsoft YaHei Bold" panose="020B0503020204020204" charset="-122"/>
              <a:ea typeface="Microsoft YaHei Bold" panose="020B0503020204020204" charset="-122"/>
            </a:endParaRPr>
          </a:p>
        </p:txBody>
      </p:sp>
      <p:sp>
        <p:nvSpPr>
          <p:cNvPr id="18" name="文本框 17"/>
          <p:cNvSpPr txBox="1"/>
          <p:nvPr>
            <p:custDataLst>
              <p:tags r:id="rId8"/>
            </p:custDataLst>
          </p:nvPr>
        </p:nvSpPr>
        <p:spPr>
          <a:xfrm>
            <a:off x="1832610" y="5618208"/>
            <a:ext cx="3709670" cy="748665"/>
          </a:xfrm>
          <a:prstGeom prst="rect">
            <a:avLst/>
          </a:prstGeom>
          <a:noFill/>
        </p:spPr>
        <p:txBody>
          <a:bodyPr wrap="square" rtlCol="0">
            <a:noAutofit/>
            <a:scene3d>
              <a:camera prst="orthographicFront"/>
              <a:lightRig rig="threePt" dir="t"/>
            </a:scene3d>
          </a:bodyPr>
          <a:p>
            <a:pPr algn="r" fontAlgn="auto">
              <a:lnSpc>
                <a:spcPct val="130000"/>
              </a:lnSpc>
              <a:spcAft>
                <a:spcPts val="1000"/>
              </a:spcAft>
            </a:pPr>
            <a:r>
              <a:rPr lang="zh-CN" altLang="en-US" sz="1600">
                <a:solidFill>
                  <a:schemeClr val="tx1"/>
                </a:solidFill>
                <a:effectLst/>
                <a:uFillTx/>
                <a:latin typeface="Microsoft YaHei" panose="020B0503020204020204" charset="-122"/>
                <a:ea typeface="Microsoft YaHei Regular" panose="020B0503020204020204" charset="-122"/>
              </a:rPr>
              <a:t>出生时含量约为成人的 10%，7 岁时达成人水平。</a:t>
            </a:r>
            <a:endParaRPr lang="zh-CN" altLang="en-US" sz="1600">
              <a:solidFill>
                <a:schemeClr val="tx1"/>
              </a:solidFill>
              <a:effectLst/>
              <a:uFillTx/>
              <a:latin typeface="Microsoft YaHei" panose="020B0503020204020204" charset="-122"/>
              <a:ea typeface="Microsoft YaHei Regular" panose="020B0503020204020204" charset="-122"/>
            </a:endParaRPr>
          </a:p>
        </p:txBody>
      </p:sp>
      <p:sp>
        <p:nvSpPr>
          <p:cNvPr id="21" name="文本框 20"/>
          <p:cNvSpPr txBox="1"/>
          <p:nvPr>
            <p:custDataLst>
              <p:tags r:id="rId9"/>
            </p:custDataLst>
          </p:nvPr>
        </p:nvSpPr>
        <p:spPr>
          <a:xfrm>
            <a:off x="7592695" y="1550035"/>
            <a:ext cx="2190750" cy="380365"/>
          </a:xfrm>
          <a:prstGeom prst="rect">
            <a:avLst/>
          </a:prstGeom>
          <a:noFill/>
        </p:spPr>
        <p:txBody>
          <a:bodyPr wrap="square" bIns="0" rtlCol="0">
            <a:noAutofit/>
            <a:scene3d>
              <a:camera prst="orthographicFront"/>
              <a:lightRig rig="threePt" dir="t"/>
            </a:scene3d>
          </a:bodyPr>
          <a:p>
            <a:pPr algn="l"/>
            <a:r>
              <a:rPr lang="zh-CN" altLang="en-US" sz="2000" b="1">
                <a:solidFill>
                  <a:srgbClr val="FFC606"/>
                </a:solidFill>
                <a:effectLst/>
                <a:uFillTx/>
                <a:latin typeface="Microsoft YaHei Bold" panose="020B0503020204020204" charset="-122"/>
                <a:ea typeface="Microsoft YaHei Bold" panose="020B0503020204020204" charset="-122"/>
              </a:rPr>
              <a:t>（3）IgA：</a:t>
            </a:r>
            <a:endParaRPr lang="zh-CN" altLang="en-US" sz="2000" b="1">
              <a:solidFill>
                <a:srgbClr val="FFC606"/>
              </a:solidFill>
              <a:effectLst/>
              <a:uFillTx/>
              <a:latin typeface="Microsoft YaHei Bold" panose="020B0503020204020204" charset="-122"/>
              <a:ea typeface="Microsoft YaHei Bold" panose="020B0503020204020204" charset="-122"/>
            </a:endParaRPr>
          </a:p>
        </p:txBody>
      </p:sp>
      <p:sp>
        <p:nvSpPr>
          <p:cNvPr id="25" name="文本框 24"/>
          <p:cNvSpPr txBox="1"/>
          <p:nvPr>
            <p:custDataLst>
              <p:tags r:id="rId10"/>
            </p:custDataLst>
          </p:nvPr>
        </p:nvSpPr>
        <p:spPr>
          <a:xfrm>
            <a:off x="7738745" y="2031365"/>
            <a:ext cx="4085590" cy="2020570"/>
          </a:xfrm>
          <a:prstGeom prst="rect">
            <a:avLst/>
          </a:prstGeom>
          <a:noFill/>
        </p:spPr>
        <p:txBody>
          <a:bodyPr wrap="square" rtlCol="0">
            <a:noAutofit/>
            <a:scene3d>
              <a:camera prst="orthographicFront"/>
              <a:lightRig rig="threePt" dir="t"/>
            </a:scene3d>
          </a:bodyPr>
          <a:p>
            <a:pPr algn="l" fontAlgn="auto">
              <a:lnSpc>
                <a:spcPct val="130000"/>
              </a:lnSpc>
              <a:spcAft>
                <a:spcPts val="1000"/>
              </a:spcAft>
            </a:pPr>
            <a:r>
              <a:rPr lang="zh-CN" altLang="en-US" sz="1600">
                <a:solidFill>
                  <a:schemeClr val="tx1"/>
                </a:solidFill>
                <a:effectLst/>
                <a:uFillTx/>
                <a:latin typeface="Microsoft YaHei" panose="020B0503020204020204" charset="-122"/>
                <a:ea typeface="Microsoft YaHei Regular" panose="020B0503020204020204" charset="-122"/>
              </a:rPr>
              <a:t>是血清中增加较慢的一类，10～12岁时才达成人水平，分为血清型和分泌型2种。分泌型IgA存在于唾液、泪水、乳汁等外分泌液中，是黏膜局部抗感染的重要因素。新生儿和婴幼儿分泌型IgA水平低下是其易患呼吸道和胃肠道感染的重要原因。</a:t>
            </a:r>
            <a:endParaRPr lang="zh-CN" altLang="en-US" sz="1600">
              <a:solidFill>
                <a:schemeClr val="tx1"/>
              </a:solidFill>
              <a:effectLst/>
              <a:uFillTx/>
              <a:latin typeface="Microsoft YaHei" panose="020B0503020204020204" charset="-122"/>
              <a:ea typeface="Microsoft YaHei Regular" panose="020B0503020204020204" charset="-122"/>
            </a:endParaRPr>
          </a:p>
        </p:txBody>
      </p:sp>
      <p:sp>
        <p:nvSpPr>
          <p:cNvPr id="26" name="文本框 25"/>
          <p:cNvSpPr txBox="1"/>
          <p:nvPr>
            <p:custDataLst>
              <p:tags r:id="rId11"/>
            </p:custDataLst>
          </p:nvPr>
        </p:nvSpPr>
        <p:spPr>
          <a:xfrm>
            <a:off x="6668770" y="5137150"/>
            <a:ext cx="2190750" cy="380365"/>
          </a:xfrm>
          <a:prstGeom prst="rect">
            <a:avLst/>
          </a:prstGeom>
          <a:noFill/>
        </p:spPr>
        <p:txBody>
          <a:bodyPr wrap="square" bIns="0" rtlCol="0">
            <a:noAutofit/>
            <a:scene3d>
              <a:camera prst="orthographicFront"/>
              <a:lightRig rig="threePt" dir="t"/>
            </a:scene3d>
          </a:bodyPr>
          <a:p>
            <a:pPr algn="l"/>
            <a:r>
              <a:rPr lang="zh-CN" altLang="en-US" sz="2000" b="1">
                <a:solidFill>
                  <a:srgbClr val="FF5F81"/>
                </a:solidFill>
                <a:effectLst/>
                <a:uFillTx/>
                <a:latin typeface="Microsoft YaHei Bold" panose="020B0503020204020204" charset="-122"/>
                <a:ea typeface="Microsoft YaHei Bold" panose="020B0503020204020204" charset="-122"/>
              </a:rPr>
              <a:t>（4）IgD：</a:t>
            </a:r>
            <a:endParaRPr lang="zh-CN" altLang="en-US" sz="2000" b="1">
              <a:solidFill>
                <a:srgbClr val="FF5F81"/>
              </a:solidFill>
              <a:effectLst/>
              <a:uFillTx/>
              <a:latin typeface="Microsoft YaHei Bold" panose="020B0503020204020204" charset="-122"/>
              <a:ea typeface="Microsoft YaHei Bold" panose="020B0503020204020204" charset="-122"/>
            </a:endParaRPr>
          </a:p>
        </p:txBody>
      </p:sp>
      <p:sp>
        <p:nvSpPr>
          <p:cNvPr id="27" name="文本框 26"/>
          <p:cNvSpPr txBox="1"/>
          <p:nvPr>
            <p:custDataLst>
              <p:tags r:id="rId12"/>
            </p:custDataLst>
          </p:nvPr>
        </p:nvSpPr>
        <p:spPr>
          <a:xfrm>
            <a:off x="6668770" y="5529580"/>
            <a:ext cx="3709670" cy="748665"/>
          </a:xfrm>
          <a:prstGeom prst="rect">
            <a:avLst/>
          </a:prstGeom>
          <a:noFill/>
        </p:spPr>
        <p:txBody>
          <a:bodyPr wrap="square" rtlCol="0">
            <a:noAutofit/>
            <a:scene3d>
              <a:camera prst="orthographicFront"/>
              <a:lightRig rig="threePt" dir="t"/>
            </a:scene3d>
          </a:bodyPr>
          <a:p>
            <a:pPr algn="l" fontAlgn="auto">
              <a:lnSpc>
                <a:spcPct val="130000"/>
              </a:lnSpc>
              <a:spcAft>
                <a:spcPts val="1000"/>
              </a:spcAft>
            </a:pPr>
            <a:r>
              <a:rPr lang="zh-CN" altLang="en-US" sz="1600">
                <a:solidFill>
                  <a:schemeClr val="tx1"/>
                </a:solidFill>
                <a:effectLst/>
                <a:uFillTx/>
                <a:latin typeface="Microsoft YaHei" panose="020B0503020204020204" charset="-122"/>
                <a:ea typeface="Microsoft YaHei Regular" panose="020B0503020204020204" charset="-122"/>
              </a:rPr>
              <a:t>在新生儿血中含量极微，5 岁时才达成人的 20%。</a:t>
            </a:r>
            <a:endParaRPr lang="zh-CN" altLang="en-US" sz="1600">
              <a:solidFill>
                <a:schemeClr val="tx1"/>
              </a:solidFill>
              <a:effectLst/>
              <a:uFillTx/>
              <a:latin typeface="Microsoft YaHei" panose="020B0503020204020204" charset="-122"/>
              <a:ea typeface="Microsoft YaHei Regular" panose="020B0503020204020204" charset="-122"/>
            </a:endParaRPr>
          </a:p>
        </p:txBody>
      </p:sp>
      <p:grpSp>
        <p:nvGrpSpPr>
          <p:cNvPr id="33" name="组合 32"/>
          <p:cNvGrpSpPr/>
          <p:nvPr/>
        </p:nvGrpSpPr>
        <p:grpSpPr>
          <a:xfrm>
            <a:off x="4869815" y="4410710"/>
            <a:ext cx="647700" cy="647700"/>
            <a:chOff x="7692" y="6877"/>
            <a:chExt cx="1020" cy="1020"/>
          </a:xfrm>
        </p:grpSpPr>
        <p:sp>
          <p:nvSpPr>
            <p:cNvPr id="34" name="椭圆 33"/>
            <p:cNvSpPr/>
            <p:nvPr>
              <p:custDataLst>
                <p:tags r:id="rId13"/>
              </p:custDataLst>
            </p:nvPr>
          </p:nvSpPr>
          <p:spPr>
            <a:xfrm>
              <a:off x="7692" y="6877"/>
              <a:ext cx="1020" cy="1020"/>
            </a:xfrm>
            <a:prstGeom prst="ellipse">
              <a:avLst/>
            </a:prstGeom>
            <a:solidFill>
              <a:srgbClr val="51DB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noAutofit/>
            </a:bodyPr>
            <a:p>
              <a:pPr algn="ctr"/>
              <a:endParaRPr lang="zh-CN" altLang="en-US">
                <a:solidFill>
                  <a:srgbClr val="FFFFFF"/>
                </a:solidFill>
                <a:latin typeface="Microsoft YaHei Regular" panose="020B0503020204020204" charset="-122"/>
                <a:ea typeface="Microsoft YaHei Regular" panose="020B0503020204020204" charset="-122"/>
              </a:endParaRPr>
            </a:p>
          </p:txBody>
        </p:sp>
        <p:pic>
          <p:nvPicPr>
            <p:cNvPr id="35" name="图片 34" descr="333438343933313b333437363734333bcfc2d4d8"/>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7975" y="7160"/>
              <a:ext cx="454" cy="454"/>
            </a:xfrm>
            <a:prstGeom prst="rect">
              <a:avLst/>
            </a:prstGeom>
          </p:spPr>
        </p:pic>
      </p:grpSp>
      <p:pic>
        <p:nvPicPr>
          <p:cNvPr id="38" name="图片 37" descr="333438343933313b333437363734343bc1c1b5e3"/>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237480" y="2570480"/>
            <a:ext cx="1716405" cy="1716405"/>
          </a:xfrm>
          <a:prstGeom prst="rect">
            <a:avLst/>
          </a:prstGeom>
        </p:spPr>
      </p:pic>
      <p:grpSp>
        <p:nvGrpSpPr>
          <p:cNvPr id="43" name="组合 42"/>
          <p:cNvGrpSpPr/>
          <p:nvPr/>
        </p:nvGrpSpPr>
        <p:grpSpPr>
          <a:xfrm>
            <a:off x="5003165" y="1883410"/>
            <a:ext cx="647700" cy="647700"/>
            <a:chOff x="7879" y="2966"/>
            <a:chExt cx="1020" cy="1020"/>
          </a:xfrm>
        </p:grpSpPr>
        <p:sp>
          <p:nvSpPr>
            <p:cNvPr id="44" name="椭圆 43"/>
            <p:cNvSpPr/>
            <p:nvPr>
              <p:custDataLst>
                <p:tags r:id="rId20"/>
              </p:custDataLst>
            </p:nvPr>
          </p:nvSpPr>
          <p:spPr>
            <a:xfrm>
              <a:off x="7879" y="2966"/>
              <a:ext cx="1020" cy="1020"/>
            </a:xfrm>
            <a:prstGeom prst="ellipse">
              <a:avLst/>
            </a:prstGeom>
            <a:solidFill>
              <a:srgbClr val="D18CE5"/>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noAutofit/>
            </a:bodyPr>
            <a:p>
              <a:pPr algn="ctr"/>
              <a:endParaRPr lang="zh-CN" altLang="en-US">
                <a:solidFill>
                  <a:srgbClr val="FFFFFF"/>
                </a:solidFill>
                <a:latin typeface="Microsoft YaHei Regular" panose="020B0503020204020204" charset="-122"/>
                <a:ea typeface="Microsoft YaHei Regular" panose="020B0503020204020204" charset="-122"/>
              </a:endParaRPr>
            </a:p>
          </p:txBody>
        </p:sp>
        <p:pic>
          <p:nvPicPr>
            <p:cNvPr id="49" name="图片 48" descr="333438343933313b333437363735303bb6d4bbb0"/>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flipH="1">
              <a:off x="8162" y="3249"/>
              <a:ext cx="454" cy="454"/>
            </a:xfrm>
            <a:prstGeom prst="rect">
              <a:avLst/>
            </a:prstGeom>
          </p:spPr>
        </p:pic>
      </p:grpSp>
      <p:grpSp>
        <p:nvGrpSpPr>
          <p:cNvPr id="50" name="组合 49"/>
          <p:cNvGrpSpPr/>
          <p:nvPr/>
        </p:nvGrpSpPr>
        <p:grpSpPr>
          <a:xfrm>
            <a:off x="6712585" y="4410710"/>
            <a:ext cx="647700" cy="647700"/>
            <a:chOff x="10479" y="6877"/>
            <a:chExt cx="1020" cy="1020"/>
          </a:xfrm>
        </p:grpSpPr>
        <p:sp>
          <p:nvSpPr>
            <p:cNvPr id="52" name="椭圆 51"/>
            <p:cNvSpPr/>
            <p:nvPr>
              <p:custDataLst>
                <p:tags r:id="rId24"/>
              </p:custDataLst>
            </p:nvPr>
          </p:nvSpPr>
          <p:spPr>
            <a:xfrm>
              <a:off x="10479" y="6877"/>
              <a:ext cx="1020" cy="1020"/>
            </a:xfrm>
            <a:prstGeom prst="ellipse">
              <a:avLst/>
            </a:prstGeom>
            <a:solidFill>
              <a:srgbClr val="FF5F81"/>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noAutofit/>
            </a:bodyPr>
            <a:p>
              <a:pPr algn="ctr"/>
              <a:endParaRPr lang="zh-CN" altLang="en-US">
                <a:solidFill>
                  <a:srgbClr val="FFFFFF"/>
                </a:solidFill>
                <a:latin typeface="Microsoft YaHei Regular" panose="020B0503020204020204" charset="-122"/>
                <a:ea typeface="Microsoft YaHei Regular" panose="020B0503020204020204" charset="-122"/>
              </a:endParaRPr>
            </a:p>
          </p:txBody>
        </p:sp>
        <p:pic>
          <p:nvPicPr>
            <p:cNvPr id="54" name="图片 53" descr="333438343933313b333437363735333bcec4bcfebcd0"/>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flipH="1">
              <a:off x="10762" y="7160"/>
              <a:ext cx="454" cy="454"/>
            </a:xfrm>
            <a:prstGeom prst="rect">
              <a:avLst/>
            </a:prstGeom>
          </p:spPr>
        </p:pic>
      </p:grpSp>
      <p:grpSp>
        <p:nvGrpSpPr>
          <p:cNvPr id="56" name="组合 55"/>
          <p:cNvGrpSpPr/>
          <p:nvPr/>
        </p:nvGrpSpPr>
        <p:grpSpPr>
          <a:xfrm>
            <a:off x="4300220" y="3059430"/>
            <a:ext cx="647700" cy="647700"/>
            <a:chOff x="6772" y="4818"/>
            <a:chExt cx="1020" cy="1020"/>
          </a:xfrm>
        </p:grpSpPr>
        <p:sp>
          <p:nvSpPr>
            <p:cNvPr id="59" name="椭圆 58"/>
            <p:cNvSpPr/>
            <p:nvPr>
              <p:custDataLst>
                <p:tags r:id="rId28"/>
              </p:custDataLst>
            </p:nvPr>
          </p:nvSpPr>
          <p:spPr>
            <a:xfrm>
              <a:off x="6772" y="4818"/>
              <a:ext cx="1020" cy="1020"/>
            </a:xfrm>
            <a:prstGeom prst="ellipse">
              <a:avLst/>
            </a:prstGeom>
            <a:solidFill>
              <a:srgbClr val="FE909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noAutofit/>
            </a:bodyPr>
            <a:p>
              <a:pPr algn="ctr"/>
              <a:endParaRPr lang="zh-CN" altLang="en-US">
                <a:solidFill>
                  <a:srgbClr val="FFFFFF"/>
                </a:solidFill>
                <a:latin typeface="Microsoft YaHei Regular" panose="020B0503020204020204" charset="-122"/>
                <a:ea typeface="Microsoft YaHei Regular" panose="020B0503020204020204" charset="-122"/>
              </a:endParaRPr>
            </a:p>
          </p:txBody>
        </p:sp>
        <p:pic>
          <p:nvPicPr>
            <p:cNvPr id="61" name="图片 60" descr="333438343933313b333437363735343bcec4b5b5"/>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flipH="1">
              <a:off x="7055" y="5101"/>
              <a:ext cx="454" cy="454"/>
            </a:xfrm>
            <a:prstGeom prst="rect">
              <a:avLst/>
            </a:prstGeom>
          </p:spPr>
        </p:pic>
      </p:grpSp>
      <p:grpSp>
        <p:nvGrpSpPr>
          <p:cNvPr id="62" name="组合 61"/>
          <p:cNvGrpSpPr/>
          <p:nvPr/>
        </p:nvGrpSpPr>
        <p:grpSpPr>
          <a:xfrm>
            <a:off x="6610350" y="1868805"/>
            <a:ext cx="647700" cy="647700"/>
            <a:chOff x="10479" y="2966"/>
            <a:chExt cx="1020" cy="1020"/>
          </a:xfrm>
        </p:grpSpPr>
        <p:sp>
          <p:nvSpPr>
            <p:cNvPr id="63" name="椭圆 62"/>
            <p:cNvSpPr/>
            <p:nvPr>
              <p:custDataLst>
                <p:tags r:id="rId32"/>
              </p:custDataLst>
            </p:nvPr>
          </p:nvSpPr>
          <p:spPr>
            <a:xfrm>
              <a:off x="10479" y="2966"/>
              <a:ext cx="1020" cy="1020"/>
            </a:xfrm>
            <a:prstGeom prst="ellipse">
              <a:avLst/>
            </a:prstGeom>
            <a:solidFill>
              <a:srgbClr val="FFC606"/>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noAutofit/>
            </a:bodyPr>
            <a:p>
              <a:pPr algn="ctr"/>
              <a:endParaRPr lang="zh-CN" altLang="en-US">
                <a:solidFill>
                  <a:srgbClr val="FFFFFF"/>
                </a:solidFill>
                <a:latin typeface="Microsoft YaHei Regular" panose="020B0503020204020204" charset="-122"/>
                <a:ea typeface="Microsoft YaHei Regular" panose="020B0503020204020204" charset="-122"/>
              </a:endParaRPr>
            </a:p>
          </p:txBody>
        </p:sp>
        <p:pic>
          <p:nvPicPr>
            <p:cNvPr id="64" name="图片 63" descr="333438343933313b333437363735363bc8d5c0fa"/>
            <p:cNvPicPr>
              <a:picLocks noChangeAspect="1"/>
            </p:cNvPicPr>
            <p:nvPr>
              <p:custDataLst>
                <p:tags r:id="rId33"/>
              </p:custDataLst>
            </p:nvPr>
          </p:nvPicPr>
          <p:blipFill>
            <a:blip r:embed="rId34">
              <a:extLst>
                <a:ext uri="{96DAC541-7B7A-43D3-8B79-37D633B846F1}">
                  <asvg:svgBlip xmlns:asvg="http://schemas.microsoft.com/office/drawing/2016/SVG/main" r:embed="rId35"/>
                </a:ext>
              </a:extLst>
            </a:blip>
            <a:stretch>
              <a:fillRect/>
            </a:stretch>
          </p:blipFill>
          <p:spPr>
            <a:xfrm flipH="1">
              <a:off x="10762" y="3249"/>
              <a:ext cx="454" cy="454"/>
            </a:xfrm>
            <a:prstGeom prst="rect">
              <a:avLst/>
            </a:prstGeom>
          </p:spPr>
        </p:pic>
      </p:grpSp>
      <p:cxnSp>
        <p:nvCxnSpPr>
          <p:cNvPr id="65" name="直接箭头连接符 64"/>
          <p:cNvCxnSpPr/>
          <p:nvPr>
            <p:custDataLst>
              <p:tags r:id="rId36"/>
            </p:custDataLst>
          </p:nvPr>
        </p:nvCxnSpPr>
        <p:spPr>
          <a:xfrm flipH="1">
            <a:off x="2606040" y="1643380"/>
            <a:ext cx="2160270" cy="0"/>
          </a:xfrm>
          <a:prstGeom prst="straightConnector1">
            <a:avLst/>
          </a:prstGeom>
          <a:ln>
            <a:solidFill>
              <a:srgbClr val="D18CE5"/>
            </a:solidFill>
            <a:tailEnd type="arrow" w="med" len="med"/>
          </a:ln>
        </p:spPr>
        <p:style>
          <a:lnRef idx="3">
            <a:srgbClr val="D18CE5"/>
          </a:lnRef>
          <a:fillRef idx="0">
            <a:srgbClr val="D18CE5"/>
          </a:fillRef>
          <a:effectRef idx="2">
            <a:srgbClr val="D18CE5"/>
          </a:effectRef>
          <a:fontRef idx="minor">
            <a:srgbClr val="000000"/>
          </a:fontRef>
        </p:style>
      </p:cxnSp>
      <p:cxnSp>
        <p:nvCxnSpPr>
          <p:cNvPr id="66" name="直接箭头连接符 65"/>
          <p:cNvCxnSpPr/>
          <p:nvPr>
            <p:custDataLst>
              <p:tags r:id="rId37"/>
            </p:custDataLst>
          </p:nvPr>
        </p:nvCxnSpPr>
        <p:spPr>
          <a:xfrm flipH="1">
            <a:off x="2085340" y="3578860"/>
            <a:ext cx="2160270" cy="0"/>
          </a:xfrm>
          <a:prstGeom prst="straightConnector1">
            <a:avLst/>
          </a:prstGeom>
          <a:ln>
            <a:solidFill>
              <a:srgbClr val="FE909F"/>
            </a:solidFill>
            <a:tailEnd type="arrow" w="med" len="med"/>
          </a:ln>
        </p:spPr>
        <p:style>
          <a:lnRef idx="3">
            <a:srgbClr val="FE909F"/>
          </a:lnRef>
          <a:fillRef idx="0">
            <a:srgbClr val="FE909F"/>
          </a:fillRef>
          <a:effectRef idx="2">
            <a:srgbClr val="FE909F"/>
          </a:effectRef>
          <a:fontRef idx="minor">
            <a:srgbClr val="000000"/>
          </a:fontRef>
        </p:style>
      </p:cxnSp>
      <p:cxnSp>
        <p:nvCxnSpPr>
          <p:cNvPr id="67" name="直接箭头连接符 66"/>
          <p:cNvCxnSpPr/>
          <p:nvPr>
            <p:custDataLst>
              <p:tags r:id="rId38"/>
            </p:custDataLst>
          </p:nvPr>
        </p:nvCxnSpPr>
        <p:spPr>
          <a:xfrm flipH="1">
            <a:off x="3382010" y="5519420"/>
            <a:ext cx="2160270" cy="0"/>
          </a:xfrm>
          <a:prstGeom prst="straightConnector1">
            <a:avLst/>
          </a:prstGeom>
          <a:ln>
            <a:solidFill>
              <a:srgbClr val="51DBFF"/>
            </a:solidFill>
            <a:tailEnd type="arrow" w="med" len="med"/>
          </a:ln>
        </p:spPr>
        <p:style>
          <a:lnRef idx="3">
            <a:srgbClr val="51DBFF"/>
          </a:lnRef>
          <a:fillRef idx="0">
            <a:srgbClr val="51DBFF"/>
          </a:fillRef>
          <a:effectRef idx="2">
            <a:srgbClr val="51DBFF"/>
          </a:effectRef>
          <a:fontRef idx="minor">
            <a:srgbClr val="000000"/>
          </a:fontRef>
        </p:style>
      </p:cxnSp>
      <p:cxnSp>
        <p:nvCxnSpPr>
          <p:cNvPr id="68" name="直接箭头连接符 67"/>
          <p:cNvCxnSpPr/>
          <p:nvPr>
            <p:custDataLst>
              <p:tags r:id="rId39"/>
            </p:custDataLst>
          </p:nvPr>
        </p:nvCxnSpPr>
        <p:spPr>
          <a:xfrm>
            <a:off x="6668770" y="5519420"/>
            <a:ext cx="2160270" cy="0"/>
          </a:xfrm>
          <a:prstGeom prst="straightConnector1">
            <a:avLst/>
          </a:prstGeom>
          <a:ln>
            <a:solidFill>
              <a:srgbClr val="FF5F81"/>
            </a:solidFill>
            <a:tailEnd type="arrow" w="med" len="med"/>
          </a:ln>
        </p:spPr>
        <p:style>
          <a:lnRef idx="3">
            <a:srgbClr val="FF5F81"/>
          </a:lnRef>
          <a:fillRef idx="0">
            <a:srgbClr val="FF5F81"/>
          </a:fillRef>
          <a:effectRef idx="2">
            <a:srgbClr val="FF5F81"/>
          </a:effectRef>
          <a:fontRef idx="minor">
            <a:srgbClr val="000000"/>
          </a:fontRef>
        </p:style>
      </p:cxnSp>
      <p:cxnSp>
        <p:nvCxnSpPr>
          <p:cNvPr id="69" name="直接箭头连接符 68"/>
          <p:cNvCxnSpPr/>
          <p:nvPr>
            <p:custDataLst>
              <p:tags r:id="rId40"/>
            </p:custDataLst>
          </p:nvPr>
        </p:nvCxnSpPr>
        <p:spPr>
          <a:xfrm>
            <a:off x="7592695" y="1932305"/>
            <a:ext cx="2160270" cy="0"/>
          </a:xfrm>
          <a:prstGeom prst="straightConnector1">
            <a:avLst/>
          </a:prstGeom>
          <a:ln>
            <a:solidFill>
              <a:srgbClr val="FFC606"/>
            </a:solidFill>
            <a:tailEnd type="arrow" w="med" len="med"/>
          </a:ln>
        </p:spPr>
        <p:style>
          <a:lnRef idx="3">
            <a:srgbClr val="FFC606"/>
          </a:lnRef>
          <a:fillRef idx="0">
            <a:srgbClr val="FFC606"/>
          </a:fillRef>
          <a:effectRef idx="2">
            <a:srgbClr val="FFC606"/>
          </a:effectRef>
          <a:fontRef idx="minor">
            <a:srgbClr val="000000"/>
          </a:fontRef>
        </p:style>
      </p:cxnSp>
      <p:sp>
        <p:nvSpPr>
          <p:cNvPr id="70" name="弧形 69"/>
          <p:cNvSpPr/>
          <p:nvPr>
            <p:custDataLst>
              <p:tags r:id="rId41"/>
            </p:custDataLst>
          </p:nvPr>
        </p:nvSpPr>
        <p:spPr>
          <a:xfrm>
            <a:off x="4431665" y="1883410"/>
            <a:ext cx="3239770" cy="3239770"/>
          </a:xfrm>
          <a:prstGeom prst="arc">
            <a:avLst>
              <a:gd name="adj1" fmla="val 18963927"/>
              <a:gd name="adj2" fmla="val 2456163"/>
            </a:avLst>
          </a:prstGeom>
          <a:ln>
            <a:solidFill>
              <a:srgbClr val="FFC606"/>
            </a:solidFill>
          </a:ln>
        </p:spPr>
        <p:style>
          <a:lnRef idx="1">
            <a:srgbClr val="FFC606"/>
          </a:lnRef>
          <a:fillRef idx="0">
            <a:srgbClr val="FFC606"/>
          </a:fillRef>
          <a:effectRef idx="0">
            <a:srgbClr val="FFC606"/>
          </a:effectRef>
          <a:fontRef idx="minor">
            <a:srgbClr val="000000"/>
          </a:fontRef>
        </p:style>
        <p:txBody>
          <a:bodyPr rtlCol="0" anchor="ctr">
            <a:noAutofit/>
          </a:bodyPr>
          <a:p>
            <a:pPr algn="ctr"/>
            <a:endParaRPr lang="zh-CN" altLang="en-US">
              <a:solidFill>
                <a:srgbClr val="000000"/>
              </a:solidFill>
              <a:latin typeface="Microsoft YaHei Regular" panose="020B0503020204020204" charset="-122"/>
              <a:ea typeface="Microsoft YaHei Regular" panose="020B0503020204020204" charset="-122"/>
            </a:endParaRPr>
          </a:p>
        </p:txBody>
      </p:sp>
      <p:sp>
        <p:nvSpPr>
          <p:cNvPr id="71" name="弧形 70"/>
          <p:cNvSpPr/>
          <p:nvPr>
            <p:custDataLst>
              <p:tags r:id="rId42"/>
            </p:custDataLst>
          </p:nvPr>
        </p:nvSpPr>
        <p:spPr>
          <a:xfrm>
            <a:off x="4436110" y="1854200"/>
            <a:ext cx="3239770" cy="3239770"/>
          </a:xfrm>
          <a:prstGeom prst="arc">
            <a:avLst>
              <a:gd name="adj1" fmla="val 3506136"/>
              <a:gd name="adj2" fmla="val 6790626"/>
            </a:avLst>
          </a:prstGeom>
          <a:ln>
            <a:solidFill>
              <a:srgbClr val="FF5F81"/>
            </a:solidFill>
          </a:ln>
        </p:spPr>
        <p:style>
          <a:lnRef idx="1">
            <a:srgbClr val="FF5F81"/>
          </a:lnRef>
          <a:fillRef idx="0">
            <a:srgbClr val="FF5F81"/>
          </a:fillRef>
          <a:effectRef idx="0">
            <a:srgbClr val="FF5F81"/>
          </a:effectRef>
          <a:fontRef idx="minor">
            <a:srgbClr val="000000"/>
          </a:fontRef>
        </p:style>
        <p:txBody>
          <a:bodyPr rtlCol="0" anchor="ctr">
            <a:noAutofit/>
          </a:bodyPr>
          <a:p>
            <a:pPr algn="ctr"/>
            <a:endParaRPr lang="zh-CN" altLang="en-US">
              <a:solidFill>
                <a:srgbClr val="000000"/>
              </a:solidFill>
              <a:latin typeface="Microsoft YaHei Regular" panose="020B0503020204020204" charset="-122"/>
              <a:ea typeface="Microsoft YaHei Regular" panose="020B0503020204020204" charset="-122"/>
            </a:endParaRPr>
          </a:p>
        </p:txBody>
      </p:sp>
      <p:sp>
        <p:nvSpPr>
          <p:cNvPr id="72" name="弧形 71"/>
          <p:cNvSpPr/>
          <p:nvPr>
            <p:custDataLst>
              <p:tags r:id="rId43"/>
            </p:custDataLst>
          </p:nvPr>
        </p:nvSpPr>
        <p:spPr>
          <a:xfrm flipH="1">
            <a:off x="4538345" y="1883410"/>
            <a:ext cx="3239770" cy="3239770"/>
          </a:xfrm>
          <a:prstGeom prst="arc">
            <a:avLst>
              <a:gd name="adj1" fmla="val 18963927"/>
              <a:gd name="adj2" fmla="val 20551412"/>
            </a:avLst>
          </a:prstGeom>
          <a:ln>
            <a:solidFill>
              <a:srgbClr val="FE909F"/>
            </a:solidFill>
          </a:ln>
        </p:spPr>
        <p:style>
          <a:lnRef idx="1">
            <a:srgbClr val="FE909F"/>
          </a:lnRef>
          <a:fillRef idx="0">
            <a:srgbClr val="FE909F"/>
          </a:fillRef>
          <a:effectRef idx="0">
            <a:srgbClr val="FE909F"/>
          </a:effectRef>
          <a:fontRef idx="minor">
            <a:srgbClr val="000000"/>
          </a:fontRef>
        </p:style>
        <p:txBody>
          <a:bodyPr rtlCol="0" anchor="ctr">
            <a:noAutofit/>
          </a:bodyPr>
          <a:p>
            <a:pPr algn="ctr"/>
            <a:endParaRPr lang="zh-CN" altLang="en-US">
              <a:solidFill>
                <a:srgbClr val="000000"/>
              </a:solidFill>
              <a:latin typeface="Microsoft YaHei Regular" panose="020B0503020204020204" charset="-122"/>
              <a:ea typeface="Microsoft YaHei Regular" panose="020B0503020204020204" charset="-122"/>
            </a:endParaRPr>
          </a:p>
        </p:txBody>
      </p:sp>
      <p:sp>
        <p:nvSpPr>
          <p:cNvPr id="73" name="弧形 72"/>
          <p:cNvSpPr/>
          <p:nvPr>
            <p:custDataLst>
              <p:tags r:id="rId44"/>
            </p:custDataLst>
          </p:nvPr>
        </p:nvSpPr>
        <p:spPr>
          <a:xfrm flipH="1">
            <a:off x="4538345" y="1905635"/>
            <a:ext cx="3239770" cy="3239770"/>
          </a:xfrm>
          <a:prstGeom prst="arc">
            <a:avLst>
              <a:gd name="adj1" fmla="val 468088"/>
              <a:gd name="adj2" fmla="val 2429709"/>
            </a:avLst>
          </a:prstGeom>
          <a:ln>
            <a:solidFill>
              <a:srgbClr val="51DBFF"/>
            </a:solidFill>
          </a:ln>
        </p:spPr>
        <p:style>
          <a:lnRef idx="1">
            <a:srgbClr val="51DBFF"/>
          </a:lnRef>
          <a:fillRef idx="0">
            <a:srgbClr val="51DBFF"/>
          </a:fillRef>
          <a:effectRef idx="0">
            <a:srgbClr val="51DBFF"/>
          </a:effectRef>
          <a:fontRef idx="minor">
            <a:srgbClr val="000000"/>
          </a:fontRef>
        </p:style>
        <p:txBody>
          <a:bodyPr rtlCol="0" anchor="ctr">
            <a:noAutofit/>
          </a:bodyPr>
          <a:p>
            <a:pPr algn="ctr"/>
            <a:endParaRPr lang="zh-CN" altLang="en-US">
              <a:solidFill>
                <a:srgbClr val="000000"/>
              </a:solidFill>
              <a:latin typeface="Microsoft YaHei Regular" panose="020B0503020204020204" charset="-122"/>
              <a:ea typeface="Microsoft YaHei Regular" panose="020B0503020204020204" charset="-122"/>
            </a:endParaRPr>
          </a:p>
        </p:txBody>
      </p:sp>
      <p:sp>
        <p:nvSpPr>
          <p:cNvPr id="74" name="弧形 73"/>
          <p:cNvSpPr/>
          <p:nvPr>
            <p:custDataLst>
              <p:tags r:id="rId45"/>
            </p:custDataLst>
          </p:nvPr>
        </p:nvSpPr>
        <p:spPr>
          <a:xfrm flipH="1">
            <a:off x="4479925" y="1919605"/>
            <a:ext cx="3239770" cy="3239770"/>
          </a:xfrm>
          <a:prstGeom prst="arc">
            <a:avLst>
              <a:gd name="adj1" fmla="val 15062435"/>
              <a:gd name="adj2" fmla="val 17175853"/>
            </a:avLst>
          </a:prstGeom>
          <a:ln>
            <a:solidFill>
              <a:srgbClr val="D18CE5"/>
            </a:solidFill>
          </a:ln>
        </p:spPr>
        <p:style>
          <a:lnRef idx="1">
            <a:srgbClr val="D18CE5"/>
          </a:lnRef>
          <a:fillRef idx="0">
            <a:srgbClr val="D18CE5"/>
          </a:fillRef>
          <a:effectRef idx="0">
            <a:srgbClr val="D18CE5"/>
          </a:effectRef>
          <a:fontRef idx="minor">
            <a:srgbClr val="000000"/>
          </a:fontRef>
        </p:style>
        <p:txBody>
          <a:bodyPr rtlCol="0" anchor="ctr">
            <a:noAutofit/>
          </a:bodyPr>
          <a:p>
            <a:pPr algn="ctr"/>
            <a:endParaRPr lang="zh-CN" altLang="en-US">
              <a:solidFill>
                <a:srgbClr val="000000"/>
              </a:solidFill>
              <a:latin typeface="Microsoft YaHei Regular" panose="020B0503020204020204" charset="-122"/>
              <a:ea typeface="Microsoft YaHei Regular"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08675"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二</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744210" y="3253105"/>
            <a:ext cx="453390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原发性免疫缺陷病</a:t>
            </a:r>
            <a:endParaRPr lang="zh-CN" altLang="en-US" sz="40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890270" y="1370330"/>
            <a:ext cx="10440035" cy="4404360"/>
          </a:xfrm>
          <a:prstGeom prst="roundRect">
            <a:avLst>
              <a:gd name="adj" fmla="val 13855"/>
            </a:avLst>
          </a:prstGeom>
          <a:solidFill>
            <a:srgbClr val="FF7F7F"/>
          </a:solidFill>
          <a:ln>
            <a:solidFill>
              <a:srgbClr val="FF7F7F"/>
            </a:solidFill>
          </a:ln>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
        <p:nvSpPr>
          <p:cNvPr id="3" name="泪滴形 2"/>
          <p:cNvSpPr/>
          <p:nvPr/>
        </p:nvSpPr>
        <p:spPr>
          <a:xfrm>
            <a:off x="8232140" y="0"/>
            <a:ext cx="3960000" cy="3960000"/>
          </a:xfrm>
          <a:prstGeom prst="teardrop">
            <a:avLst/>
          </a:prstGeom>
          <a:solidFill>
            <a:srgbClr val="FF7F7F">
              <a:alpha val="5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
          <p:cNvSpPr/>
          <p:nvPr/>
        </p:nvSpPr>
        <p:spPr>
          <a:xfrm>
            <a:off x="1250270" y="2338480"/>
            <a:ext cx="9720000" cy="246761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rPr>
              <a:t>原发性免疫缺陷病（primary immunodefi ciency disease，PID）是由于免疫系统先天发育不良而导致机体免疫功能低下的一组临床综合征。多发生于婴幼儿，临床上以免疫功能低下，易发生反复而严重的感染，同时伴有免疫稳定和免疫监视功能异常为特征。</a:t>
            </a:r>
            <a:endPar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椭圆 2"/>
          <p:cNvSpPr/>
          <p:nvPr>
            <p:custDataLst>
              <p:tags r:id="rId1"/>
            </p:custDataLst>
          </p:nvPr>
        </p:nvSpPr>
        <p:spPr>
          <a:xfrm>
            <a:off x="9498965" y="2787015"/>
            <a:ext cx="1559560" cy="1559560"/>
          </a:xfrm>
          <a:prstGeom prst="ellipse">
            <a:avLst/>
          </a:prstGeom>
          <a:solidFill>
            <a:srgbClr val="FF7F7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7" name="椭圆 6"/>
          <p:cNvSpPr/>
          <p:nvPr>
            <p:custDataLst>
              <p:tags r:id="rId2"/>
            </p:custDataLst>
          </p:nvPr>
        </p:nvSpPr>
        <p:spPr>
          <a:xfrm>
            <a:off x="9646285" y="2934335"/>
            <a:ext cx="1264920" cy="1264920"/>
          </a:xfrm>
          <a:prstGeom prst="ellipse">
            <a:avLst/>
          </a:prstGeom>
          <a:solidFill>
            <a:srgbClr val="FFFFFF"/>
          </a:solidFill>
          <a:ln>
            <a:noFill/>
          </a:ln>
          <a:effectLst>
            <a:outerShdw blurRad="177800" dist="50800" dir="5400000" algn="ctr" rotWithShape="0">
              <a:srgbClr val="000000">
                <a:alpha val="30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11" name="图片 10" descr="343435383037343b343533303738313bb1e3c0fbccf9"/>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9918700" y="3206750"/>
            <a:ext cx="720090" cy="720090"/>
          </a:xfrm>
          <a:prstGeom prst="rect">
            <a:avLst/>
          </a:prstGeom>
          <a:effectLst>
            <a:outerShdw blurRad="50800" dist="50800" dir="5400000" algn="ctr" rotWithShape="0">
              <a:srgbClr val="000000">
                <a:alpha val="24000"/>
              </a:srgbClr>
            </a:outerShdw>
          </a:effectLst>
        </p:spPr>
      </p:pic>
      <p:sp>
        <p:nvSpPr>
          <p:cNvPr id="8" name="椭圆 7"/>
          <p:cNvSpPr/>
          <p:nvPr>
            <p:custDataLst>
              <p:tags r:id="rId6"/>
            </p:custDataLst>
          </p:nvPr>
        </p:nvSpPr>
        <p:spPr>
          <a:xfrm>
            <a:off x="8089900" y="2618105"/>
            <a:ext cx="617855" cy="617855"/>
          </a:xfrm>
          <a:prstGeom prst="ellipse">
            <a:avLst/>
          </a:prstGeom>
          <a:solidFill>
            <a:srgbClr val="FF7F7F"/>
          </a:solidFill>
          <a:ln>
            <a:noFill/>
          </a:ln>
          <a:effectLst>
            <a:outerShdw blurRad="88900" dist="50800" dir="5400000" algn="ctr" rotWithShape="0">
              <a:srgbClr val="000000">
                <a:alpha val="2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2" name="文本框 11"/>
          <p:cNvSpPr txBox="1"/>
          <p:nvPr>
            <p:custDataLst>
              <p:tags r:id="rId7"/>
            </p:custDataLst>
          </p:nvPr>
        </p:nvSpPr>
        <p:spPr>
          <a:xfrm>
            <a:off x="5967730" y="2265045"/>
            <a:ext cx="1887220" cy="353060"/>
          </a:xfrm>
          <a:prstGeom prst="rect">
            <a:avLst/>
          </a:prstGeom>
          <a:noFill/>
        </p:spPr>
        <p:txBody>
          <a:bodyPr wrap="square" bIns="0" rtlCol="0">
            <a:noAutofit/>
          </a:bodyPr>
          <a:p>
            <a:pPr algn="r"/>
            <a:r>
              <a:rPr lang="zh-CN" altLang="en-US" sz="2000" b="1">
                <a:solidFill>
                  <a:schemeClr val="accent5"/>
                </a:solidFill>
                <a:uFillTx/>
                <a:latin typeface="Microsoft YaHei Bold" panose="020B0503020204020204" charset="-122"/>
                <a:ea typeface="Microsoft YaHei Bold" panose="020B0503020204020204" charset="-122"/>
              </a:rPr>
              <a:t>遗传因素：</a:t>
            </a:r>
            <a:endParaRPr lang="zh-CN" altLang="en-US" sz="2000" b="1">
              <a:solidFill>
                <a:schemeClr val="accent5"/>
              </a:solidFill>
              <a:uFillTx/>
              <a:latin typeface="Microsoft YaHei Bold" panose="020B0503020204020204" charset="-122"/>
              <a:ea typeface="Microsoft YaHei Bold" panose="020B0503020204020204" charset="-122"/>
            </a:endParaRPr>
          </a:p>
        </p:txBody>
      </p:sp>
      <p:sp>
        <p:nvSpPr>
          <p:cNvPr id="14" name="文本框 13"/>
          <p:cNvSpPr txBox="1"/>
          <p:nvPr>
            <p:custDataLst>
              <p:tags r:id="rId8"/>
            </p:custDataLst>
          </p:nvPr>
        </p:nvSpPr>
        <p:spPr>
          <a:xfrm>
            <a:off x="1196975" y="2684780"/>
            <a:ext cx="6657975" cy="1146810"/>
          </a:xfrm>
          <a:prstGeom prst="rect">
            <a:avLst/>
          </a:prstGeom>
          <a:noFill/>
        </p:spPr>
        <p:txBody>
          <a:bodyPr wrap="square" rtlCol="0">
            <a:normAutofit/>
          </a:bodyPr>
          <a:p>
            <a:pPr algn="r" fontAlgn="auto">
              <a:lnSpc>
                <a:spcPct val="130000"/>
              </a:lnSpc>
              <a:spcAft>
                <a:spcPts val="1000"/>
              </a:spcAf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和遗传性疾病一样，PID 也是由于基因突变或基因复制过程中出现异常而引起的。</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p:txBody>
      </p:sp>
      <p:sp>
        <p:nvSpPr>
          <p:cNvPr id="19" name="文本框 18"/>
          <p:cNvSpPr txBox="1"/>
          <p:nvPr>
            <p:custDataLst>
              <p:tags r:id="rId9"/>
            </p:custDataLst>
          </p:nvPr>
        </p:nvSpPr>
        <p:spPr>
          <a:xfrm>
            <a:off x="8144828" y="2764790"/>
            <a:ext cx="508000" cy="322580"/>
          </a:xfrm>
          <a:prstGeom prst="rect">
            <a:avLst/>
          </a:prstGeom>
          <a:noFill/>
        </p:spPr>
        <p:txBody>
          <a:bodyPr wrap="square" bIns="0" rtlCol="0">
            <a:normAutofit fontScale="80000"/>
          </a:bodyPr>
          <a:p>
            <a:r>
              <a:rPr lang="en-US" altLang="zh-CN" sz="2000" spc="300">
                <a:solidFill>
                  <a:srgbClr val="FFFFFF"/>
                </a:solidFill>
                <a:uFillTx/>
                <a:latin typeface="思源黑体 CN Regular" panose="020B0500000000000000" charset="-122"/>
                <a:ea typeface="思源黑体 CN Regular" panose="020B0500000000000000" charset="-122"/>
              </a:rPr>
              <a:t>01</a:t>
            </a:r>
            <a:endParaRPr lang="en-US" altLang="zh-CN" sz="2000" spc="300">
              <a:solidFill>
                <a:srgbClr val="FFFFFF"/>
              </a:solidFill>
              <a:uFillTx/>
              <a:latin typeface="思源黑体 CN Regular" panose="020B0500000000000000" charset="-122"/>
              <a:ea typeface="思源黑体 CN Regular" panose="020B0500000000000000" charset="-122"/>
            </a:endParaRPr>
          </a:p>
        </p:txBody>
      </p:sp>
      <p:sp>
        <p:nvSpPr>
          <p:cNvPr id="9" name="椭圆 8"/>
          <p:cNvSpPr/>
          <p:nvPr>
            <p:custDataLst>
              <p:tags r:id="rId10"/>
            </p:custDataLst>
          </p:nvPr>
        </p:nvSpPr>
        <p:spPr>
          <a:xfrm>
            <a:off x="8089900" y="3893185"/>
            <a:ext cx="617855" cy="617855"/>
          </a:xfrm>
          <a:prstGeom prst="ellipse">
            <a:avLst/>
          </a:prstGeom>
          <a:solidFill>
            <a:schemeClr val="accent5"/>
          </a:solidFill>
          <a:ln>
            <a:noFill/>
          </a:ln>
          <a:effectLst>
            <a:outerShdw blurRad="88900" dist="50800" dir="5400000" algn="ctr" rotWithShape="0">
              <a:srgbClr val="000000">
                <a:alpha val="2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5" name="文本框 14"/>
          <p:cNvSpPr txBox="1"/>
          <p:nvPr>
            <p:custDataLst>
              <p:tags r:id="rId11"/>
            </p:custDataLst>
          </p:nvPr>
        </p:nvSpPr>
        <p:spPr>
          <a:xfrm>
            <a:off x="5967730" y="3898900"/>
            <a:ext cx="1887220" cy="353060"/>
          </a:xfrm>
          <a:prstGeom prst="rect">
            <a:avLst/>
          </a:prstGeom>
          <a:noFill/>
        </p:spPr>
        <p:txBody>
          <a:bodyPr wrap="square" bIns="0" rtlCol="0">
            <a:noAutofit/>
          </a:bodyPr>
          <a:p>
            <a:pPr algn="r"/>
            <a:r>
              <a:rPr lang="zh-CN" altLang="en-US" sz="2000" b="1">
                <a:solidFill>
                  <a:srgbClr val="FF7F7F"/>
                </a:solidFill>
                <a:uFillTx/>
                <a:latin typeface="Microsoft YaHei Bold" panose="020B0503020204020204" charset="-122"/>
                <a:ea typeface="Microsoft YaHei Bold" panose="020B0503020204020204" charset="-122"/>
              </a:rPr>
              <a:t>宫内因素：</a:t>
            </a:r>
            <a:endParaRPr lang="zh-CN" altLang="en-US" sz="2000" b="1">
              <a:solidFill>
                <a:srgbClr val="FF7F7F"/>
              </a:solidFill>
              <a:uFillTx/>
              <a:latin typeface="Microsoft YaHei Bold" panose="020B0503020204020204" charset="-122"/>
              <a:ea typeface="Microsoft YaHei Bold" panose="020B0503020204020204" charset="-122"/>
            </a:endParaRPr>
          </a:p>
        </p:txBody>
      </p:sp>
      <p:sp>
        <p:nvSpPr>
          <p:cNvPr id="16" name="文本框 15"/>
          <p:cNvSpPr txBox="1"/>
          <p:nvPr>
            <p:custDataLst>
              <p:tags r:id="rId12"/>
            </p:custDataLst>
          </p:nvPr>
        </p:nvSpPr>
        <p:spPr>
          <a:xfrm>
            <a:off x="1196975" y="4318635"/>
            <a:ext cx="6657975" cy="987425"/>
          </a:xfrm>
          <a:prstGeom prst="rect">
            <a:avLst/>
          </a:prstGeom>
          <a:noFill/>
        </p:spPr>
        <p:txBody>
          <a:bodyPr wrap="square" rtlCol="0">
            <a:noAutofit/>
          </a:bodyPr>
          <a:p>
            <a:pPr algn="r" fontAlgn="auto">
              <a:lnSpc>
                <a:spcPct val="130000"/>
              </a:lnSpc>
              <a:spcAft>
                <a:spcPts val="1000"/>
              </a:spcAf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风疹病毒、巨细胞病毒、疱疹病毒等感染胎儿后可引起免疫系统发育障碍。</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p:txBody>
      </p:sp>
      <p:sp>
        <p:nvSpPr>
          <p:cNvPr id="21" name="文本框 20"/>
          <p:cNvSpPr txBox="1"/>
          <p:nvPr>
            <p:custDataLst>
              <p:tags r:id="rId13"/>
            </p:custDataLst>
          </p:nvPr>
        </p:nvSpPr>
        <p:spPr>
          <a:xfrm>
            <a:off x="8144828" y="4041140"/>
            <a:ext cx="508000" cy="322580"/>
          </a:xfrm>
          <a:prstGeom prst="rect">
            <a:avLst/>
          </a:prstGeom>
          <a:noFill/>
        </p:spPr>
        <p:txBody>
          <a:bodyPr wrap="square" bIns="0" rtlCol="0">
            <a:normAutofit fontScale="80000"/>
          </a:bodyPr>
          <a:p>
            <a:r>
              <a:rPr lang="en-US" altLang="zh-CN" sz="2000" spc="300">
                <a:solidFill>
                  <a:srgbClr val="FFFFFF"/>
                </a:solidFill>
                <a:uFillTx/>
                <a:latin typeface="思源黑体 CN Regular" panose="020B0500000000000000" charset="-122"/>
                <a:ea typeface="思源黑体 CN Regular" panose="020B0500000000000000" charset="-122"/>
              </a:rPr>
              <a:t>02</a:t>
            </a:r>
            <a:endParaRPr lang="en-US" altLang="zh-CN" sz="2000" spc="300">
              <a:solidFill>
                <a:srgbClr val="FFFFFF"/>
              </a:solidFill>
              <a:uFillTx/>
              <a:latin typeface="思源黑体 CN Regular" panose="020B0500000000000000" charset="-122"/>
              <a:ea typeface="思源黑体 CN Regular" panose="020B0500000000000000" charset="-122"/>
            </a:endParaRPr>
          </a:p>
        </p:txBody>
      </p:sp>
      <p:grpSp>
        <p:nvGrpSpPr>
          <p:cNvPr id="2" name="组合 1"/>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【病因】</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4" name="对角圆角矩形 3"/>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5" name="图片 4"/>
              <p:cNvPicPr/>
              <p:nvPr/>
            </p:nvPicPr>
            <p:blipFill>
              <a:blip r:embed="rId14"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10" name="矩形 9"/>
          <p:cNvSpPr/>
          <p:nvPr/>
        </p:nvSpPr>
        <p:spPr>
          <a:xfrm>
            <a:off x="1196975" y="1419225"/>
            <a:ext cx="728091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病因尚不清楚，可能与以下因素有关：</a:t>
            </a:r>
            <a:endParaRPr lang="zh-CN" altLang="en-US" sz="2000" b="1">
              <a:solidFill>
                <a:srgbClr val="FF7F7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【临床表现】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4" name="对角圆角矩形 3"/>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5" name="图片 4"/>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grpSp>
        <p:nvGrpSpPr>
          <p:cNvPr id="13" name="组合 12"/>
          <p:cNvGrpSpPr/>
          <p:nvPr/>
        </p:nvGrpSpPr>
        <p:grpSpPr>
          <a:xfrm>
            <a:off x="937260" y="1631922"/>
            <a:ext cx="4679950" cy="3989127"/>
            <a:chOff x="4157" y="3295"/>
            <a:chExt cx="7370" cy="6282"/>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737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907" y="3843"/>
              <a:ext cx="5376" cy="725"/>
            </a:xfrm>
            <a:prstGeom prst="rect">
              <a:avLst/>
            </a:prstGeom>
          </p:spPr>
          <p:txBody>
            <a:bodyPr wrap="square">
              <a:spAutoFit/>
            </a:bodyPr>
            <a:p>
              <a:pPr algn="just">
                <a:defRPr/>
              </a:pPr>
              <a:r>
                <a:rPr lang="zh-CN" altLang="en-US" sz="2400" b="1" dirty="0">
                  <a:solidFill>
                    <a:schemeClr val="tx1">
                      <a:lumMod val="85000"/>
                      <a:lumOff val="15000"/>
                    </a:schemeClr>
                  </a:solidFill>
                  <a:uFillTx/>
                  <a:latin typeface="Microsoft YaHei Bold" panose="020B0503020204020204" charset="-122"/>
                  <a:ea typeface="Microsoft YaHei Bold" panose="020B0503020204020204" charset="-122"/>
                </a:rPr>
                <a:t>1. 共同表现</a:t>
              </a:r>
              <a:endParaRPr lang="zh-CN" altLang="en-US" sz="2400" b="1" dirty="0">
                <a:solidFill>
                  <a:schemeClr val="tx1">
                    <a:lumMod val="85000"/>
                    <a:lumOff val="15000"/>
                  </a:schemeClr>
                </a:solidFill>
                <a:uFillTx/>
                <a:latin typeface="Microsoft YaHei Bold" panose="020B0503020204020204" charset="-122"/>
                <a:ea typeface="Microsoft YaHei Bold" panose="020B0503020204020204" charset="-122"/>
              </a:endParaRPr>
            </a:p>
          </p:txBody>
        </p:sp>
        <p:sp>
          <p:nvSpPr>
            <p:cNvPr id="151" name="文本框 164"/>
            <p:cNvSpPr txBox="1"/>
            <p:nvPr/>
          </p:nvSpPr>
          <p:spPr>
            <a:xfrm>
              <a:off x="4157" y="4853"/>
              <a:ext cx="7370" cy="4724"/>
            </a:xfrm>
            <a:prstGeom prst="rect">
              <a:avLst/>
            </a:prstGeom>
            <a:noFill/>
          </p:spPr>
          <p:txBody>
            <a:bodyPr wrap="square">
              <a:spAutoFit/>
            </a:bodyPr>
            <a:p>
              <a:pPr algn="just">
                <a:lnSpc>
                  <a:spcPct val="150000"/>
                </a:lnSpc>
                <a:defRPr/>
              </a:pPr>
              <a:r>
                <a:rPr b="1" kern="0" dirty="0">
                  <a:solidFill>
                    <a:srgbClr val="FF7F7F"/>
                  </a:solidFill>
                  <a:uFillTx/>
                  <a:latin typeface="Microsoft YaHei" panose="020B0503020204020204" charset="-122"/>
                  <a:ea typeface="微软雅黑" panose="020B0503020204020204" charset="-122"/>
                  <a:cs typeface="Arial" panose="020B0604020202020204" pitchFamily="34" charset="0"/>
                </a:rPr>
                <a:t>（1）反复和慢性感染：</a:t>
              </a:r>
              <a:r>
                <a:rPr kern="0" dirty="0">
                  <a:solidFill>
                    <a:schemeClr val="tx1">
                      <a:lumMod val="85000"/>
                      <a:lumOff val="15000"/>
                    </a:schemeClr>
                  </a:solidFill>
                  <a:uFillTx/>
                  <a:latin typeface="Microsoft YaHei" panose="020B0503020204020204" charset="-122"/>
                  <a:ea typeface="微软雅黑" panose="020B0503020204020204" charset="-122"/>
                  <a:cs typeface="Arial" panose="020B0604020202020204" pitchFamily="34" charset="0"/>
                </a:rPr>
                <a:t>感染是免疫缺陷最常见的表现，40%的病例起病于1岁以内，另有40%在5岁以内。以呼吸道感染最多见，其次是胃肠道和皮肤感染，也可为全身感染。</a:t>
              </a:r>
              <a:endParaRPr kern="0" dirty="0">
                <a:solidFill>
                  <a:schemeClr val="tx1">
                    <a:lumMod val="85000"/>
                    <a:lumOff val="15000"/>
                  </a:schemeClr>
                </a:solidFill>
                <a:uFillTx/>
                <a:latin typeface="Microsoft YaHei" panose="020B0503020204020204" charset="-122"/>
                <a:ea typeface="微软雅黑" panose="020B0503020204020204" charset="-122"/>
                <a:cs typeface="Arial" panose="020B0604020202020204" pitchFamily="34" charset="0"/>
              </a:endParaRPr>
            </a:p>
            <a:p>
              <a:pPr algn="just">
                <a:lnSpc>
                  <a:spcPct val="150000"/>
                </a:lnSpc>
                <a:defRPr/>
              </a:pPr>
              <a:r>
                <a:rPr b="1" kern="0" dirty="0">
                  <a:solidFill>
                    <a:srgbClr val="FF7F7F"/>
                  </a:solidFill>
                  <a:uFillTx/>
                  <a:latin typeface="Microsoft YaHei" panose="020B0503020204020204" charset="-122"/>
                  <a:ea typeface="微软雅黑" panose="020B0503020204020204" charset="-122"/>
                  <a:cs typeface="Arial" panose="020B0604020202020204" pitchFamily="34" charset="0"/>
                </a:rPr>
                <a:t>（2）自身免疫缺陷性疾病和肿瘤：</a:t>
              </a:r>
              <a:r>
                <a:rPr kern="0" dirty="0">
                  <a:solidFill>
                    <a:schemeClr val="tx1">
                      <a:lumMod val="85000"/>
                      <a:lumOff val="15000"/>
                    </a:schemeClr>
                  </a:solidFill>
                  <a:uFillTx/>
                  <a:latin typeface="Microsoft YaHei" panose="020B0503020204020204" charset="-122"/>
                  <a:ea typeface="微软雅黑" panose="020B0503020204020204" charset="-122"/>
                  <a:cs typeface="Arial" panose="020B0604020202020204" pitchFamily="34" charset="0"/>
                </a:rPr>
                <a:t>患儿随年龄的增长易发生自身免疫性疾病和肿瘤，尤其是淋巴系统肿瘤。</a:t>
              </a:r>
              <a:endParaRPr kern="0" dirty="0">
                <a:solidFill>
                  <a:schemeClr val="tx1">
                    <a:lumMod val="85000"/>
                    <a:lumOff val="15000"/>
                  </a:schemeClr>
                </a:solidFill>
                <a:uFillTx/>
                <a:latin typeface="Microsoft YaHei" panose="020B0503020204020204" charset="-122"/>
                <a:ea typeface="微软雅黑" panose="020B0503020204020204" charset="-122"/>
                <a:cs typeface="Arial" panose="020B0604020202020204" pitchFamily="34" charset="0"/>
              </a:endParaRPr>
            </a:p>
          </p:txBody>
        </p:sp>
      </p:grpSp>
      <p:grpSp>
        <p:nvGrpSpPr>
          <p:cNvPr id="17" name="组合 16"/>
          <p:cNvGrpSpPr/>
          <p:nvPr/>
        </p:nvGrpSpPr>
        <p:grpSpPr>
          <a:xfrm>
            <a:off x="6525895" y="1631922"/>
            <a:ext cx="4680020" cy="3573831"/>
            <a:chOff x="6967" y="3295"/>
            <a:chExt cx="7373" cy="5628"/>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7373"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717" y="3782"/>
              <a:ext cx="5622" cy="803"/>
            </a:xfrm>
            <a:prstGeom prst="rect">
              <a:avLst/>
            </a:prstGeom>
          </p:spPr>
          <p:txBody>
            <a:bodyPr wrap="square">
              <a:noAutofit/>
            </a:bodyPr>
            <a:p>
              <a:pPr algn="just">
                <a:defRPr/>
              </a:pPr>
              <a:r>
                <a:rPr lang="zh-CN" altLang="en-US" sz="2400" b="1" dirty="0">
                  <a:solidFill>
                    <a:schemeClr val="tx1">
                      <a:lumMod val="85000"/>
                      <a:lumOff val="15000"/>
                    </a:schemeClr>
                  </a:solidFill>
                  <a:latin typeface="微软雅黑" panose="020B0503020204020204" charset="-122"/>
                  <a:ea typeface="微软雅黑" panose="020B0503020204020204" charset="-122"/>
                </a:rPr>
                <a:t>2. 特殊表现</a:t>
              </a:r>
              <a:endParaRPr lang="zh-CN" altLang="en-US" sz="2400" b="1" dirty="0">
                <a:solidFill>
                  <a:schemeClr val="tx1">
                    <a:lumMod val="85000"/>
                    <a:lumOff val="15000"/>
                  </a:schemeClr>
                </a:solidFill>
                <a:latin typeface="微软雅黑" panose="020B0503020204020204" charset="-122"/>
                <a:ea typeface="微软雅黑" panose="020B0503020204020204" charset="-122"/>
              </a:endParaRPr>
            </a:p>
          </p:txBody>
        </p:sp>
        <p:sp>
          <p:nvSpPr>
            <p:cNvPr id="152" name="文本框 165"/>
            <p:cNvSpPr txBox="1"/>
            <p:nvPr/>
          </p:nvSpPr>
          <p:spPr>
            <a:xfrm>
              <a:off x="6967" y="4853"/>
              <a:ext cx="7373" cy="4070"/>
            </a:xfrm>
            <a:prstGeom prst="rect">
              <a:avLst/>
            </a:prstGeom>
            <a:noFill/>
          </p:spPr>
          <p:txBody>
            <a:bodyPr wrap="square">
              <a:spAutoFit/>
            </a:bodyPr>
            <a:p>
              <a:pPr algn="just">
                <a:lnSpc>
                  <a:spcPct val="150000"/>
                </a:lnSpc>
                <a:defRPr/>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不同的免疫缺陷可有不同的临床特征，如胸腺发育不全表现为难以控制的低钙抽搐、先天性心脏病、面部畸形；Wiskott-Aldrich综合征伴有湿疹和血小板减少；共济失调毛细血管扩张综合征以毛细血管扩张和进行性小脑共济失调为特征。</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456055"/>
            <a:ext cx="10440035" cy="4585970"/>
          </a:xfrm>
          <a:prstGeom prst="rect">
            <a:avLst/>
          </a:prstGeom>
        </p:spPr>
        <p:txBody>
          <a:bodyPr wrap="square">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latin typeface="Microsoft YaHei Regular" panose="020B0503020204020204" charset="-122"/>
                <a:ea typeface="Microsoft YaHei Regular" panose="020B0503020204020204" charset="-122"/>
                <a:cs typeface="Microsoft YaHei Regular" panose="020B0503020204020204" charset="-122"/>
              </a:rPr>
              <a:t>婴幼儿胸部 X 线片缺乏胸腺影提示 T 细胞功能缺陷；测定血清免疫球蛋白含量可以判断抗体的缺陷；皮肤迟发型超敏反应和淋巴细胞转化实验用来测定细胞免疫功能；基因测定能提高诊断准确率，提供遗传咨询和产前诊断。</a:t>
            </a:r>
            <a:endParaRPr sz="20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【实验室检查】</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2788285" y="1774190"/>
            <a:ext cx="2160270" cy="3364230"/>
            <a:chOff x="5310" y="2794"/>
            <a:chExt cx="3402" cy="5298"/>
          </a:xfrm>
        </p:grpSpPr>
        <p:sp>
          <p:nvSpPr>
            <p:cNvPr id="13" name="矩形 12"/>
            <p:cNvSpPr/>
            <p:nvPr/>
          </p:nvSpPr>
          <p:spPr>
            <a:xfrm>
              <a:off x="6322" y="2794"/>
              <a:ext cx="1377" cy="137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F7F7F"/>
                </a:solidFill>
                <a:latin typeface="微软雅黑" panose="020B0503020204020204" charset="-122"/>
                <a:ea typeface="微软雅黑" panose="020B0503020204020204" charset="-122"/>
              </a:endParaRPr>
            </a:p>
          </p:txBody>
        </p:sp>
        <p:cxnSp>
          <p:nvCxnSpPr>
            <p:cNvPr id="14" name="直接箭头连接符 13"/>
            <p:cNvCxnSpPr/>
            <p:nvPr/>
          </p:nvCxnSpPr>
          <p:spPr>
            <a:xfrm>
              <a:off x="7011" y="4272"/>
              <a:ext cx="0" cy="634"/>
            </a:xfrm>
            <a:prstGeom prst="straightConnector1">
              <a:avLst/>
            </a:prstGeom>
            <a:ln w="19050">
              <a:solidFill>
                <a:schemeClr val="tx1">
                  <a:lumMod val="50000"/>
                  <a:lumOff val="50000"/>
                </a:schemeClr>
              </a:solidFill>
              <a:prstDash val="sysDot"/>
              <a:headEnd type="oval" w="lg" len="lg"/>
              <a:tailEnd type="stealth" w="lg" len="lg"/>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5310" y="4974"/>
              <a:ext cx="3402" cy="3118"/>
            </a:xfrm>
            <a:prstGeom prst="rect">
              <a:avLst/>
            </a:prstGeom>
          </p:spPr>
          <p:txBody>
            <a:bodyPr wrap="square">
              <a:noAutofit/>
            </a:bodyPr>
            <a:lstStyle/>
            <a:p>
              <a:pPr algn="ctr">
                <a:lnSpc>
                  <a:spcPct val="150000"/>
                </a:lnSpc>
              </a:pPr>
              <a:r>
                <a:rPr lang="zh-CN" altLang="en-US" sz="1600" b="1">
                  <a:solidFill>
                    <a:srgbClr val="FF7F7F"/>
                  </a:solidFill>
                  <a:latin typeface="微软雅黑" panose="020B0503020204020204" charset="-122"/>
                  <a:ea typeface="微软雅黑" panose="020B0503020204020204" charset="-122"/>
                </a:rPr>
                <a:t>（2）</a:t>
              </a:r>
              <a:endParaRPr lang="zh-CN" altLang="en-US" sz="1600" b="1">
                <a:solidFill>
                  <a:srgbClr val="FF7F7F"/>
                </a:solidFill>
                <a:latin typeface="微软雅黑" panose="020B0503020204020204" charset="-122"/>
                <a:ea typeface="微软雅黑" panose="020B0503020204020204" charset="-122"/>
              </a:endParaRPr>
            </a:p>
            <a:p>
              <a:pPr algn="ctr">
                <a:lnSpc>
                  <a:spcPct val="150000"/>
                </a:lnSpc>
              </a:pPr>
              <a:r>
                <a:rPr lang="zh-CN" altLang="en-US" sz="1600" b="1">
                  <a:solidFill>
                    <a:srgbClr val="FF7F7F"/>
                  </a:solidFill>
                  <a:latin typeface="微软雅黑" panose="020B0503020204020204" charset="-122"/>
                  <a:ea typeface="微软雅黑" panose="020B0503020204020204" charset="-122"/>
                </a:rPr>
                <a:t>对患儿实施保护性隔离，尽量减少与感染原接触。</a:t>
              </a:r>
              <a:endParaRPr lang="zh-CN" altLang="en-US" sz="1600" b="1">
                <a:solidFill>
                  <a:srgbClr val="FF7F7F"/>
                </a:solidFill>
                <a:latin typeface="微软雅黑" panose="020B0503020204020204" charset="-122"/>
                <a:ea typeface="微软雅黑" panose="020B0503020204020204" charset="-122"/>
              </a:endParaRPr>
            </a:p>
          </p:txBody>
        </p:sp>
        <p:pic>
          <p:nvPicPr>
            <p:cNvPr id="34" name="图片 33"/>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6614" y="3088"/>
              <a:ext cx="794" cy="790"/>
            </a:xfrm>
            <a:prstGeom prst="rect">
              <a:avLst/>
            </a:prstGeom>
          </p:spPr>
        </p:pic>
      </p:grpSp>
      <p:grpSp>
        <p:nvGrpSpPr>
          <p:cNvPr id="17" name="组合 16"/>
          <p:cNvGrpSpPr/>
          <p:nvPr/>
        </p:nvGrpSpPr>
        <p:grpSpPr>
          <a:xfrm>
            <a:off x="592455" y="1765935"/>
            <a:ext cx="2160270" cy="3364230"/>
            <a:chOff x="1329" y="2781"/>
            <a:chExt cx="3402" cy="5298"/>
          </a:xfrm>
        </p:grpSpPr>
        <p:sp>
          <p:nvSpPr>
            <p:cNvPr id="7" name="矩形 6"/>
            <p:cNvSpPr/>
            <p:nvPr/>
          </p:nvSpPr>
          <p:spPr>
            <a:xfrm>
              <a:off x="2341" y="2781"/>
              <a:ext cx="1377" cy="1377"/>
            </a:xfrm>
            <a:prstGeom prst="rect">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F7F7F"/>
                </a:solidFill>
                <a:latin typeface="微软雅黑" panose="020B0503020204020204" charset="-122"/>
                <a:ea typeface="微软雅黑" panose="020B0503020204020204" charset="-122"/>
              </a:endParaRPr>
            </a:p>
          </p:txBody>
        </p:sp>
        <p:cxnSp>
          <p:nvCxnSpPr>
            <p:cNvPr id="8" name="直接箭头连接符 7"/>
            <p:cNvCxnSpPr/>
            <p:nvPr/>
          </p:nvCxnSpPr>
          <p:spPr>
            <a:xfrm>
              <a:off x="3030" y="4259"/>
              <a:ext cx="0" cy="634"/>
            </a:xfrm>
            <a:prstGeom prst="straightConnector1">
              <a:avLst/>
            </a:prstGeom>
            <a:ln w="19050">
              <a:solidFill>
                <a:srgbClr val="FF7F7F"/>
              </a:solidFill>
              <a:prstDash val="sysDot"/>
              <a:headEnd type="oval" w="lg" len="lg"/>
              <a:tailEnd type="stealth" w="lg" len="lg"/>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329" y="4961"/>
              <a:ext cx="3402" cy="3118"/>
            </a:xfrm>
            <a:prstGeom prst="rect">
              <a:avLst/>
            </a:prstGeom>
          </p:spPr>
          <p:txBody>
            <a:bodyPr wrap="square">
              <a:noAutofit/>
            </a:bodyPr>
            <a:lstStyle/>
            <a:p>
              <a:pPr algn="ctr">
                <a:lnSpc>
                  <a:spcPct val="150000"/>
                </a:lnSpc>
              </a:pPr>
              <a:r>
                <a:rPr lang="zh-CN" altLang="en-US" sz="1600" b="1">
                  <a:solidFill>
                    <a:srgbClr val="FF7F7F"/>
                  </a:solidFill>
                  <a:latin typeface="微软雅黑" panose="020B0503020204020204" charset="-122"/>
                  <a:ea typeface="微软雅黑" panose="020B0503020204020204" charset="-122"/>
                </a:rPr>
                <a:t>（1）</a:t>
              </a:r>
              <a:endParaRPr lang="zh-CN" altLang="en-US" sz="1600" b="1">
                <a:solidFill>
                  <a:srgbClr val="FF7F7F"/>
                </a:solidFill>
                <a:latin typeface="微软雅黑" panose="020B0503020204020204" charset="-122"/>
                <a:ea typeface="微软雅黑" panose="020B0503020204020204" charset="-122"/>
              </a:endParaRPr>
            </a:p>
            <a:p>
              <a:pPr algn="ctr">
                <a:lnSpc>
                  <a:spcPct val="150000"/>
                </a:lnSpc>
              </a:pPr>
              <a:r>
                <a:rPr lang="zh-CN" altLang="en-US" sz="1600" b="1">
                  <a:solidFill>
                    <a:srgbClr val="FF7F7F"/>
                  </a:solidFill>
                  <a:latin typeface="微软雅黑" panose="020B0503020204020204" charset="-122"/>
                  <a:ea typeface="微软雅黑" panose="020B0503020204020204" charset="-122"/>
                </a:rPr>
                <a:t>使用抗生素以清除或预防细菌、真菌感染。</a:t>
              </a:r>
              <a:endParaRPr lang="zh-CN" altLang="en-US" sz="1600" b="1">
                <a:solidFill>
                  <a:srgbClr val="FF7F7F"/>
                </a:solidFill>
                <a:latin typeface="微软雅黑" panose="020B0503020204020204" charset="-122"/>
                <a:ea typeface="微软雅黑" panose="020B0503020204020204" charset="-122"/>
              </a:endParaRPr>
            </a:p>
          </p:txBody>
        </p:sp>
        <p:pic>
          <p:nvPicPr>
            <p:cNvPr id="36" name="图片 35"/>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2598" y="3089"/>
              <a:ext cx="864" cy="760"/>
            </a:xfrm>
            <a:prstGeom prst="rect">
              <a:avLst/>
            </a:prstGeom>
          </p:spPr>
        </p:pic>
      </p:grpSp>
      <p:grpSp>
        <p:nvGrpSpPr>
          <p:cNvPr id="28" name="组合 27"/>
          <p:cNvGrpSpPr/>
          <p:nvPr/>
        </p:nvGrpSpPr>
        <p:grpSpPr>
          <a:xfrm>
            <a:off x="4984115" y="1765935"/>
            <a:ext cx="2160270" cy="3364230"/>
            <a:chOff x="8144" y="2781"/>
            <a:chExt cx="3402" cy="5298"/>
          </a:xfrm>
        </p:grpSpPr>
        <p:sp>
          <p:nvSpPr>
            <p:cNvPr id="19" name="矩形 18"/>
            <p:cNvSpPr/>
            <p:nvPr/>
          </p:nvSpPr>
          <p:spPr>
            <a:xfrm>
              <a:off x="9157" y="2781"/>
              <a:ext cx="1377" cy="1377"/>
            </a:xfrm>
            <a:prstGeom prst="rect">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F7F7F"/>
                </a:solidFill>
                <a:latin typeface="微软雅黑" panose="020B0503020204020204" charset="-122"/>
                <a:ea typeface="微软雅黑" panose="020B0503020204020204" charset="-122"/>
              </a:endParaRPr>
            </a:p>
          </p:txBody>
        </p:sp>
        <p:cxnSp>
          <p:nvCxnSpPr>
            <p:cNvPr id="20" name="直接箭头连接符 19"/>
            <p:cNvCxnSpPr/>
            <p:nvPr/>
          </p:nvCxnSpPr>
          <p:spPr>
            <a:xfrm>
              <a:off x="9845" y="4259"/>
              <a:ext cx="0" cy="634"/>
            </a:xfrm>
            <a:prstGeom prst="straightConnector1">
              <a:avLst/>
            </a:prstGeom>
            <a:ln w="19050">
              <a:solidFill>
                <a:srgbClr val="FF7F7F"/>
              </a:solidFill>
              <a:prstDash val="sysDot"/>
              <a:headEnd type="oval" w="lg" len="lg"/>
              <a:tailEnd type="stealth" w="lg" len="lg"/>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8144" y="4961"/>
              <a:ext cx="3402" cy="3118"/>
            </a:xfrm>
            <a:prstGeom prst="rect">
              <a:avLst/>
            </a:prstGeom>
          </p:spPr>
          <p:txBody>
            <a:bodyPr wrap="square">
              <a:noAutofit/>
            </a:bodyPr>
            <a:lstStyle/>
            <a:p>
              <a:pPr algn="ctr">
                <a:lnSpc>
                  <a:spcPct val="150000"/>
                </a:lnSpc>
              </a:pPr>
              <a:r>
                <a:rPr lang="zh-CN" altLang="en-US" sz="1600" b="1">
                  <a:solidFill>
                    <a:srgbClr val="FF7F7F"/>
                  </a:solidFill>
                  <a:latin typeface="微软雅黑" panose="020B0503020204020204" charset="-122"/>
                  <a:ea typeface="微软雅黑" panose="020B0503020204020204" charset="-122"/>
                </a:rPr>
                <a:t>（3）</a:t>
              </a:r>
              <a:endParaRPr lang="zh-CN" altLang="en-US" sz="1600" b="1">
                <a:solidFill>
                  <a:srgbClr val="FF7F7F"/>
                </a:solidFill>
                <a:latin typeface="微软雅黑" panose="020B0503020204020204" charset="-122"/>
                <a:ea typeface="微软雅黑" panose="020B0503020204020204" charset="-122"/>
              </a:endParaRPr>
            </a:p>
            <a:p>
              <a:pPr algn="ctr">
                <a:lnSpc>
                  <a:spcPct val="150000"/>
                </a:lnSpc>
              </a:pPr>
              <a:r>
                <a:rPr lang="zh-CN" altLang="en-US" sz="1600" b="1">
                  <a:solidFill>
                    <a:srgbClr val="FF7F7F"/>
                  </a:solidFill>
                  <a:latin typeface="微软雅黑" panose="020B0503020204020204" charset="-122"/>
                  <a:ea typeface="微软雅黑" panose="020B0503020204020204" charset="-122"/>
                </a:rPr>
                <a:t>静脉注射丙种球蛋白等进行替代治疗。</a:t>
              </a:r>
              <a:endParaRPr lang="zh-CN" altLang="en-US" sz="1600" b="1">
                <a:solidFill>
                  <a:srgbClr val="FF7F7F"/>
                </a:solidFill>
                <a:latin typeface="微软雅黑" panose="020B0503020204020204" charset="-122"/>
                <a:ea typeface="微软雅黑" panose="020B0503020204020204" charset="-122"/>
              </a:endParaRPr>
            </a:p>
          </p:txBody>
        </p:sp>
        <p:pic>
          <p:nvPicPr>
            <p:cNvPr id="37" name="图片 36"/>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9432" y="3018"/>
              <a:ext cx="826" cy="902"/>
            </a:xfrm>
            <a:prstGeom prst="rect">
              <a:avLst/>
            </a:prstGeom>
          </p:spPr>
        </p:pic>
      </p:grpSp>
      <p:grpSp>
        <p:nvGrpSpPr>
          <p:cNvPr id="16" name="组合 15"/>
          <p:cNvGrpSpPr/>
          <p:nvPr/>
        </p:nvGrpSpPr>
        <p:grpSpPr>
          <a:xfrm>
            <a:off x="7179945" y="1783080"/>
            <a:ext cx="2160270" cy="4357370"/>
            <a:chOff x="10900" y="2808"/>
            <a:chExt cx="3402" cy="6862"/>
          </a:xfrm>
        </p:grpSpPr>
        <p:sp>
          <p:nvSpPr>
            <p:cNvPr id="25" name="矩形 24"/>
            <p:cNvSpPr/>
            <p:nvPr/>
          </p:nvSpPr>
          <p:spPr>
            <a:xfrm>
              <a:off x="11913" y="2808"/>
              <a:ext cx="1377" cy="137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F7F7F"/>
                </a:solidFill>
                <a:latin typeface="微软雅黑" panose="020B0503020204020204" charset="-122"/>
                <a:ea typeface="微软雅黑" panose="020B0503020204020204" charset="-122"/>
              </a:endParaRPr>
            </a:p>
          </p:txBody>
        </p:sp>
        <p:cxnSp>
          <p:nvCxnSpPr>
            <p:cNvPr id="26" name="直接箭头连接符 25"/>
            <p:cNvCxnSpPr/>
            <p:nvPr/>
          </p:nvCxnSpPr>
          <p:spPr>
            <a:xfrm>
              <a:off x="12601" y="4286"/>
              <a:ext cx="0" cy="634"/>
            </a:xfrm>
            <a:prstGeom prst="straightConnector1">
              <a:avLst/>
            </a:prstGeom>
            <a:ln w="19050">
              <a:solidFill>
                <a:schemeClr val="tx1">
                  <a:lumMod val="50000"/>
                  <a:lumOff val="50000"/>
                </a:schemeClr>
              </a:solidFill>
              <a:prstDash val="sysDot"/>
              <a:headEnd type="oval" w="lg" len="lg"/>
              <a:tailEnd type="stealth" w="lg" len="lg"/>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10900" y="4988"/>
              <a:ext cx="3402" cy="4683"/>
            </a:xfrm>
            <a:prstGeom prst="rect">
              <a:avLst/>
            </a:prstGeom>
          </p:spPr>
          <p:txBody>
            <a:bodyPr wrap="square">
              <a:noAutofit/>
            </a:bodyPr>
            <a:lstStyle/>
            <a:p>
              <a:pPr algn="ctr">
                <a:lnSpc>
                  <a:spcPct val="150000"/>
                </a:lnSpc>
              </a:pPr>
              <a:r>
                <a:rPr lang="zh-CN" altLang="en-US" sz="1600" b="1">
                  <a:solidFill>
                    <a:srgbClr val="FF7F7F"/>
                  </a:solidFill>
                  <a:latin typeface="微软雅黑" panose="020B0503020204020204" charset="-122"/>
                  <a:ea typeface="微软雅黑" panose="020B0503020204020204" charset="-122"/>
                </a:rPr>
                <a:t>（4）</a:t>
              </a:r>
              <a:endParaRPr lang="zh-CN" altLang="en-US" sz="1600" b="1">
                <a:solidFill>
                  <a:srgbClr val="FF7F7F"/>
                </a:solidFill>
                <a:latin typeface="微软雅黑" panose="020B0503020204020204" charset="-122"/>
                <a:ea typeface="微软雅黑" panose="020B0503020204020204" charset="-122"/>
              </a:endParaRPr>
            </a:p>
            <a:p>
              <a:pPr algn="ctr">
                <a:lnSpc>
                  <a:spcPct val="150000"/>
                </a:lnSpc>
              </a:pPr>
              <a:r>
                <a:rPr lang="zh-CN" altLang="en-US" sz="1600" b="1">
                  <a:solidFill>
                    <a:srgbClr val="FF7F7F"/>
                  </a:solidFill>
                  <a:latin typeface="微软雅黑" panose="020B0503020204020204" charset="-122"/>
                  <a:ea typeface="微软雅黑" panose="020B0503020204020204" charset="-122"/>
                </a:rPr>
                <a:t>通过骨髓移植、肝脏移植、胎儿胸腺移植、脐血干细胞移植等免疫重建于基因治疗以恢复免疫功能。</a:t>
              </a:r>
              <a:endParaRPr lang="zh-CN" altLang="en-US" sz="1600" b="1">
                <a:solidFill>
                  <a:srgbClr val="FF7F7F"/>
                </a:solidFill>
                <a:latin typeface="微软雅黑" panose="020B0503020204020204" charset="-122"/>
                <a:ea typeface="微软雅黑" panose="020B0503020204020204" charset="-122"/>
              </a:endParaRPr>
            </a:p>
          </p:txBody>
        </p:sp>
        <p:pic>
          <p:nvPicPr>
            <p:cNvPr id="38" name="图片 37"/>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12241" y="3063"/>
              <a:ext cx="720" cy="866"/>
            </a:xfrm>
            <a:prstGeom prst="rect">
              <a:avLst/>
            </a:prstGeom>
          </p:spPr>
        </p:pic>
      </p:grpSp>
      <p:grpSp>
        <p:nvGrpSpPr>
          <p:cNvPr id="12" name="组合 11"/>
          <p:cNvGrpSpPr/>
          <p:nvPr/>
        </p:nvGrpSpPr>
        <p:grpSpPr>
          <a:xfrm>
            <a:off x="9375775" y="1774190"/>
            <a:ext cx="2160000" cy="4429760"/>
            <a:chOff x="14656" y="2794"/>
            <a:chExt cx="3402" cy="6976"/>
          </a:xfrm>
        </p:grpSpPr>
        <p:sp>
          <p:nvSpPr>
            <p:cNvPr id="31" name="矩形 30"/>
            <p:cNvSpPr/>
            <p:nvPr/>
          </p:nvSpPr>
          <p:spPr>
            <a:xfrm>
              <a:off x="15668" y="2794"/>
              <a:ext cx="1377" cy="1377"/>
            </a:xfrm>
            <a:prstGeom prst="rect">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F7F7F"/>
                </a:solidFill>
                <a:latin typeface="微软雅黑" panose="020B0503020204020204" charset="-122"/>
                <a:ea typeface="微软雅黑" panose="020B0503020204020204" charset="-122"/>
              </a:endParaRPr>
            </a:p>
          </p:txBody>
        </p:sp>
        <p:cxnSp>
          <p:nvCxnSpPr>
            <p:cNvPr id="32" name="直接箭头连接符 31"/>
            <p:cNvCxnSpPr/>
            <p:nvPr/>
          </p:nvCxnSpPr>
          <p:spPr>
            <a:xfrm>
              <a:off x="16357" y="4294"/>
              <a:ext cx="0" cy="634"/>
            </a:xfrm>
            <a:prstGeom prst="straightConnector1">
              <a:avLst/>
            </a:prstGeom>
            <a:ln w="19050">
              <a:solidFill>
                <a:srgbClr val="FF7F7F"/>
              </a:solidFill>
              <a:prstDash val="sysDot"/>
              <a:headEnd type="oval" w="lg" len="lg"/>
              <a:tailEnd type="stealth" w="lg" len="lg"/>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14656" y="4974"/>
              <a:ext cx="3402" cy="4796"/>
            </a:xfrm>
            <a:prstGeom prst="rect">
              <a:avLst/>
            </a:prstGeom>
          </p:spPr>
          <p:txBody>
            <a:bodyPr wrap="square">
              <a:noAutofit/>
            </a:bodyPr>
            <a:lstStyle/>
            <a:p>
              <a:pPr algn="ctr">
                <a:lnSpc>
                  <a:spcPct val="150000"/>
                </a:lnSpc>
              </a:pPr>
              <a:r>
                <a:rPr lang="zh-CN" altLang="en-US" sz="1600" b="1">
                  <a:solidFill>
                    <a:srgbClr val="FF7F7F"/>
                  </a:solidFill>
                  <a:latin typeface="微软雅黑" panose="020B0503020204020204" charset="-122"/>
                  <a:ea typeface="微软雅黑" panose="020B0503020204020204" charset="-122"/>
                </a:rPr>
                <a:t>（5）</a:t>
              </a:r>
              <a:endParaRPr lang="zh-CN" altLang="en-US" sz="1600" b="1">
                <a:solidFill>
                  <a:srgbClr val="FF7F7F"/>
                </a:solidFill>
                <a:latin typeface="微软雅黑" panose="020B0503020204020204" charset="-122"/>
                <a:ea typeface="微软雅黑" panose="020B0503020204020204" charset="-122"/>
              </a:endParaRPr>
            </a:p>
            <a:p>
              <a:pPr algn="ctr">
                <a:lnSpc>
                  <a:spcPct val="150000"/>
                </a:lnSpc>
              </a:pPr>
              <a:r>
                <a:rPr lang="zh-CN" altLang="en-US" sz="1600" b="1">
                  <a:solidFill>
                    <a:srgbClr val="FF7F7F"/>
                  </a:solidFill>
                  <a:latin typeface="微软雅黑" panose="020B0503020204020204" charset="-122"/>
                  <a:ea typeface="微软雅黑" panose="020B0503020204020204" charset="-122"/>
                </a:rPr>
                <a:t>有细胞免疫缺陷的患儿应禁种活疫苗或菌苗，以防发生严重感染。患儿一般不宜做扁桃体和淋巴结切除术，脾切除术为禁忌，糖皮质激素类药物应慎用。</a:t>
              </a:r>
              <a:endParaRPr lang="zh-CN" altLang="en-US" sz="1600" b="1">
                <a:solidFill>
                  <a:srgbClr val="FF7F7F"/>
                </a:solidFill>
                <a:latin typeface="微软雅黑" panose="020B0503020204020204" charset="-122"/>
                <a:ea typeface="微软雅黑" panose="020B0503020204020204" charset="-122"/>
              </a:endParaRPr>
            </a:p>
          </p:txBody>
        </p:sp>
        <p:pic>
          <p:nvPicPr>
            <p:cNvPr id="39" name="图片 38"/>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16001" y="3030"/>
              <a:ext cx="712" cy="904"/>
            </a:xfrm>
            <a:prstGeom prst="rect">
              <a:avLst/>
            </a:prstGeom>
          </p:spPr>
        </p:pic>
      </p:grpSp>
      <p:grpSp>
        <p:nvGrpSpPr>
          <p:cNvPr id="22" name="组合 21"/>
          <p:cNvGrpSpPr/>
          <p:nvPr/>
        </p:nvGrpSpPr>
        <p:grpSpPr>
          <a:xfrm>
            <a:off x="296545" y="307340"/>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【治疗原则】</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24" name="组合 23"/>
            <p:cNvGrpSpPr/>
            <p:nvPr/>
          </p:nvGrpSpPr>
          <p:grpSpPr>
            <a:xfrm>
              <a:off x="467" y="494"/>
              <a:ext cx="1416" cy="680"/>
              <a:chOff x="467" y="579"/>
              <a:chExt cx="1416" cy="680"/>
            </a:xfrm>
          </p:grpSpPr>
          <p:sp>
            <p:nvSpPr>
              <p:cNvPr id="29" name="对角圆角矩形 28"/>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30" name="图片 29"/>
              <p:cNvPicPr/>
              <p:nvPr/>
            </p:nvPicPr>
            <p:blipFill>
              <a:blip r:embed="rId6"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1497">
        <p:comb/>
      </p:transition>
    </mc:Choice>
    <mc:Fallback>
      <p:transition advTm="1497">
        <p:comb/>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4" name="直接连接符 3"/>
          <p:cNvCxnSpPr/>
          <p:nvPr>
            <p:custDataLst>
              <p:tags r:id="rId1"/>
            </p:custDataLst>
          </p:nvPr>
        </p:nvCxnSpPr>
        <p:spPr>
          <a:xfrm>
            <a:off x="494665" y="3545205"/>
            <a:ext cx="11202670" cy="0"/>
          </a:xfrm>
          <a:prstGeom prst="line">
            <a:avLst/>
          </a:prstGeom>
          <a:ln w="15875" cmpd="sng">
            <a:solidFill>
              <a:srgbClr val="FFFFFF">
                <a:lumMod val="75000"/>
              </a:srgbClr>
            </a:solidFill>
            <a:prstDash val="solid"/>
          </a:ln>
        </p:spPr>
        <p:style>
          <a:lnRef idx="1">
            <a:srgbClr val="5674D6"/>
          </a:lnRef>
          <a:fillRef idx="0">
            <a:srgbClr val="5674D6"/>
          </a:fillRef>
          <a:effectRef idx="0">
            <a:srgbClr val="5674D6"/>
          </a:effectRef>
          <a:fontRef idx="minor">
            <a:srgbClr val="000000"/>
          </a:fontRef>
        </p:style>
      </p:cxnSp>
      <p:grpSp>
        <p:nvGrpSpPr>
          <p:cNvPr id="20" name="组合 19"/>
          <p:cNvGrpSpPr/>
          <p:nvPr/>
        </p:nvGrpSpPr>
        <p:grpSpPr>
          <a:xfrm>
            <a:off x="746125" y="1780540"/>
            <a:ext cx="2622550" cy="4413250"/>
            <a:chOff x="1945" y="3024"/>
            <a:chExt cx="4130" cy="6950"/>
          </a:xfrm>
        </p:grpSpPr>
        <p:sp>
          <p:nvSpPr>
            <p:cNvPr id="8" name="同侧圆角矩形 7"/>
            <p:cNvSpPr/>
            <p:nvPr>
              <p:custDataLst>
                <p:tags r:id="rId2"/>
              </p:custDataLst>
            </p:nvPr>
          </p:nvSpPr>
          <p:spPr>
            <a:xfrm>
              <a:off x="3448" y="3024"/>
              <a:ext cx="1125" cy="2791"/>
            </a:xfrm>
            <a:prstGeom prst="round2SameRect">
              <a:avLst>
                <a:gd name="adj1" fmla="val 50000"/>
                <a:gd name="adj2" fmla="val 0"/>
              </a:avLst>
            </a:prstGeom>
            <a:solidFill>
              <a:srgbClr val="5674D6">
                <a:lumMod val="60000"/>
                <a:lumOff val="40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15" name="椭圆 14"/>
            <p:cNvSpPr/>
            <p:nvPr>
              <p:custDataLst>
                <p:tags r:id="rId3"/>
              </p:custDataLst>
            </p:nvPr>
          </p:nvSpPr>
          <p:spPr>
            <a:xfrm>
              <a:off x="3577" y="3208"/>
              <a:ext cx="866" cy="866"/>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pic>
          <p:nvPicPr>
            <p:cNvPr id="3" name="图片 2" descr="343439383331313b343532303032383bbfcdbba7b9dcc0ed"/>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3746" y="3376"/>
              <a:ext cx="529" cy="529"/>
            </a:xfrm>
            <a:prstGeom prst="rect">
              <a:avLst/>
            </a:prstGeom>
          </p:spPr>
        </p:pic>
        <p:sp>
          <p:nvSpPr>
            <p:cNvPr id="62" name="TextBox 19"/>
            <p:cNvSpPr txBox="1"/>
            <p:nvPr>
              <p:custDataLst>
                <p:tags r:id="rId7"/>
              </p:custDataLst>
            </p:nvPr>
          </p:nvSpPr>
          <p:spPr>
            <a:xfrm>
              <a:off x="1945" y="6902"/>
              <a:ext cx="4130" cy="3072"/>
            </a:xfrm>
            <a:prstGeom prst="rect">
              <a:avLst/>
            </a:prstGeom>
            <a:noFill/>
          </p:spPr>
          <p:txBody>
            <a:bodyPr wrap="square" rtlCol="0">
              <a:noAutofit/>
            </a:bodyPr>
            <a:lstStyle/>
            <a:p>
              <a:pPr lvl="0" algn="just">
                <a:lnSpc>
                  <a:spcPct val="130000"/>
                </a:lnSpc>
                <a:spcAft>
                  <a:spcPts val="1000"/>
                </a:spcAft>
                <a:buClrTx/>
                <a:buSzTx/>
                <a:buFontTx/>
              </a:pPr>
              <a:r>
                <a:rPr lang="zh-CN" altLang="en-US">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rPr>
                <a:t>应询问患儿是否是首次发病，是否出现过难以抑制的抽搐，有无心脏病、面部畸形等。家族成员中有无类似的疾病。</a:t>
              </a:r>
              <a:endParaRPr lang="zh-CN" altLang="en-US">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endParaRPr>
            </a:p>
          </p:txBody>
        </p:sp>
        <p:sp>
          <p:nvSpPr>
            <p:cNvPr id="81" name="文本框 80"/>
            <p:cNvSpPr txBox="1"/>
            <p:nvPr>
              <p:custDataLst>
                <p:tags r:id="rId8"/>
              </p:custDataLst>
            </p:nvPr>
          </p:nvSpPr>
          <p:spPr>
            <a:xfrm>
              <a:off x="1945" y="6058"/>
              <a:ext cx="4130" cy="758"/>
            </a:xfrm>
            <a:prstGeom prst="rect">
              <a:avLst/>
            </a:prstGeom>
            <a:noFill/>
          </p:spPr>
          <p:txBody>
            <a:bodyPr wrap="square" bIns="0" rtlCol="0" anchor="t" anchorCtr="0">
              <a:noAutofit/>
            </a:bodyPr>
            <a:lstStyle/>
            <a:p>
              <a:pPr algn="ctr">
                <a:lnSpc>
                  <a:spcPct val="100000"/>
                </a:lnSpc>
              </a:pPr>
              <a:r>
                <a:rPr lang="zh-CN" altLang="en-US" b="1">
                  <a:solidFill>
                    <a:srgbClr val="5674D6">
                      <a:lumMod val="50000"/>
                    </a:srgbClr>
                  </a:solidFill>
                  <a:uFillTx/>
                  <a:latin typeface="Microsoft YaHei Bold" panose="020B0503020204020204" charset="-122"/>
                  <a:ea typeface="Microsoft YaHei Bold" panose="020B0503020204020204" charset="-122"/>
                  <a:cs typeface="思源黑体 CN Light" panose="020B0500000000000000" charset="-122"/>
                </a:rPr>
                <a:t>1. 健康史</a:t>
              </a:r>
              <a:endParaRPr lang="zh-CN" altLang="en-US" b="1">
                <a:solidFill>
                  <a:srgbClr val="5674D6">
                    <a:lumMod val="50000"/>
                  </a:srgbClr>
                </a:solidFill>
                <a:uFillTx/>
                <a:latin typeface="Microsoft YaHei Bold" panose="020B0503020204020204" charset="-122"/>
                <a:ea typeface="Microsoft YaHei Bold" panose="020B0503020204020204" charset="-122"/>
                <a:cs typeface="思源黑体 CN Light" panose="020B0500000000000000" charset="-122"/>
              </a:endParaRPr>
            </a:p>
          </p:txBody>
        </p:sp>
      </p:grpSp>
      <p:grpSp>
        <p:nvGrpSpPr>
          <p:cNvPr id="22" name="组合 21"/>
          <p:cNvGrpSpPr/>
          <p:nvPr/>
        </p:nvGrpSpPr>
        <p:grpSpPr>
          <a:xfrm>
            <a:off x="3374390" y="1737360"/>
            <a:ext cx="2622550" cy="3580130"/>
            <a:chOff x="4792" y="2956"/>
            <a:chExt cx="4130" cy="5638"/>
          </a:xfrm>
        </p:grpSpPr>
        <p:sp>
          <p:nvSpPr>
            <p:cNvPr id="9" name="同侧圆角矩形 8"/>
            <p:cNvSpPr/>
            <p:nvPr>
              <p:custDataLst>
                <p:tags r:id="rId9"/>
              </p:custDataLst>
            </p:nvPr>
          </p:nvSpPr>
          <p:spPr>
            <a:xfrm rot="10800000">
              <a:off x="6295" y="5803"/>
              <a:ext cx="1125" cy="2791"/>
            </a:xfrm>
            <a:prstGeom prst="round2SameRect">
              <a:avLst>
                <a:gd name="adj1" fmla="val 50000"/>
                <a:gd name="adj2" fmla="val 0"/>
              </a:avLst>
            </a:prstGeom>
            <a:solidFill>
              <a:srgbClr val="3EC7EF">
                <a:lumMod val="60000"/>
                <a:lumOff val="40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21" name="椭圆 20"/>
            <p:cNvSpPr/>
            <p:nvPr>
              <p:custDataLst>
                <p:tags r:id="rId10"/>
              </p:custDataLst>
            </p:nvPr>
          </p:nvSpPr>
          <p:spPr>
            <a:xfrm>
              <a:off x="6424" y="7601"/>
              <a:ext cx="866" cy="866"/>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pic>
          <p:nvPicPr>
            <p:cNvPr id="5" name="图片 4" descr="343439383331313b343532303033323bd3a6d3c3b9dcc0ed"/>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600" y="7747"/>
              <a:ext cx="514" cy="514"/>
            </a:xfrm>
            <a:prstGeom prst="rect">
              <a:avLst/>
            </a:prstGeom>
          </p:spPr>
        </p:pic>
        <p:sp>
          <p:nvSpPr>
            <p:cNvPr id="40" name="TextBox 19"/>
            <p:cNvSpPr txBox="1"/>
            <p:nvPr>
              <p:custDataLst>
                <p:tags r:id="rId14"/>
              </p:custDataLst>
            </p:nvPr>
          </p:nvSpPr>
          <p:spPr>
            <a:xfrm>
              <a:off x="4792" y="3800"/>
              <a:ext cx="4130" cy="1735"/>
            </a:xfrm>
            <a:prstGeom prst="rect">
              <a:avLst/>
            </a:prstGeom>
            <a:noFill/>
          </p:spPr>
          <p:txBody>
            <a:bodyPr wrap="square" rtlCol="0">
              <a:noAutofit/>
            </a:bodyPr>
            <a:lstStyle/>
            <a:p>
              <a:pPr lvl="0" algn="just">
                <a:lnSpc>
                  <a:spcPct val="130000"/>
                </a:lnSpc>
                <a:spcAft>
                  <a:spcPts val="1000"/>
                </a:spcAft>
                <a:buClrTx/>
                <a:buSzTx/>
                <a:buFontTx/>
              </a:pPr>
              <a:r>
                <a:rPr lang="zh-CN" altLang="en-US">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rPr>
                <a:t>注意测量生命体征，观察有无感染征象，检查有无外观畸形。</a:t>
              </a:r>
              <a:endParaRPr lang="zh-CN" altLang="en-US">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endParaRPr>
            </a:p>
          </p:txBody>
        </p:sp>
        <p:sp>
          <p:nvSpPr>
            <p:cNvPr id="41" name="文本框 40"/>
            <p:cNvSpPr txBox="1"/>
            <p:nvPr>
              <p:custDataLst>
                <p:tags r:id="rId15"/>
              </p:custDataLst>
            </p:nvPr>
          </p:nvSpPr>
          <p:spPr>
            <a:xfrm>
              <a:off x="4793" y="2956"/>
              <a:ext cx="4129" cy="758"/>
            </a:xfrm>
            <a:prstGeom prst="rect">
              <a:avLst/>
            </a:prstGeom>
            <a:noFill/>
          </p:spPr>
          <p:txBody>
            <a:bodyPr wrap="square" bIns="0" rtlCol="0" anchor="t" anchorCtr="0">
              <a:noAutofit/>
            </a:bodyPr>
            <a:lstStyle/>
            <a:p>
              <a:pPr algn="ctr">
                <a:lnSpc>
                  <a:spcPct val="100000"/>
                </a:lnSpc>
              </a:pPr>
              <a:r>
                <a:rPr lang="zh-CN" altLang="en-US" b="1">
                  <a:solidFill>
                    <a:srgbClr val="3EC7EF">
                      <a:lumMod val="50000"/>
                    </a:srgbClr>
                  </a:solidFill>
                  <a:uFillTx/>
                  <a:latin typeface="Microsoft YaHei Bold" panose="020B0503020204020204" charset="-122"/>
                  <a:ea typeface="Microsoft YaHei Bold" panose="020B0503020204020204" charset="-122"/>
                  <a:cs typeface="思源黑体 CN Light" panose="020B0500000000000000" charset="-122"/>
                </a:rPr>
                <a:t>2. 症状及体征</a:t>
              </a:r>
              <a:endParaRPr lang="zh-CN" altLang="en-US" b="1">
                <a:solidFill>
                  <a:srgbClr val="3EC7EF">
                    <a:lumMod val="50000"/>
                  </a:srgbClr>
                </a:solidFill>
                <a:uFillTx/>
                <a:latin typeface="Microsoft YaHei Bold" panose="020B0503020204020204" charset="-122"/>
                <a:ea typeface="Microsoft YaHei Bold" panose="020B0503020204020204" charset="-122"/>
                <a:cs typeface="思源黑体 CN Light" panose="020B0500000000000000" charset="-122"/>
              </a:endParaRPr>
            </a:p>
          </p:txBody>
        </p:sp>
      </p:grpSp>
      <p:grpSp>
        <p:nvGrpSpPr>
          <p:cNvPr id="23" name="组合 22"/>
          <p:cNvGrpSpPr/>
          <p:nvPr/>
        </p:nvGrpSpPr>
        <p:grpSpPr>
          <a:xfrm>
            <a:off x="6002655" y="1780540"/>
            <a:ext cx="2622550" cy="4413250"/>
            <a:chOff x="7638" y="3024"/>
            <a:chExt cx="4130" cy="6950"/>
          </a:xfrm>
        </p:grpSpPr>
        <p:sp>
          <p:nvSpPr>
            <p:cNvPr id="10" name="同侧圆角矩形 9"/>
            <p:cNvSpPr/>
            <p:nvPr>
              <p:custDataLst>
                <p:tags r:id="rId16"/>
              </p:custDataLst>
            </p:nvPr>
          </p:nvSpPr>
          <p:spPr>
            <a:xfrm>
              <a:off x="9141" y="3024"/>
              <a:ext cx="1125" cy="2791"/>
            </a:xfrm>
            <a:prstGeom prst="round2SameRect">
              <a:avLst>
                <a:gd name="adj1" fmla="val 50000"/>
                <a:gd name="adj2" fmla="val 0"/>
              </a:avLst>
            </a:prstGeom>
            <a:solidFill>
              <a:srgbClr val="D9C9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17" name="椭圆 16"/>
            <p:cNvSpPr/>
            <p:nvPr>
              <p:custDataLst>
                <p:tags r:id="rId17"/>
              </p:custDataLst>
            </p:nvPr>
          </p:nvSpPr>
          <p:spPr>
            <a:xfrm>
              <a:off x="9270" y="3208"/>
              <a:ext cx="866" cy="866"/>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pic>
          <p:nvPicPr>
            <p:cNvPr id="7" name="图片 6" descr="343439383331313b343532303033333bb1a8bcdbb9a4bedf"/>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9439" y="3376"/>
              <a:ext cx="529" cy="529"/>
            </a:xfrm>
            <a:prstGeom prst="rect">
              <a:avLst/>
            </a:prstGeom>
          </p:spPr>
        </p:pic>
        <p:sp>
          <p:nvSpPr>
            <p:cNvPr id="42" name="TextBox 19"/>
            <p:cNvSpPr txBox="1"/>
            <p:nvPr>
              <p:custDataLst>
                <p:tags r:id="rId21"/>
              </p:custDataLst>
            </p:nvPr>
          </p:nvSpPr>
          <p:spPr>
            <a:xfrm>
              <a:off x="7638" y="6902"/>
              <a:ext cx="4130" cy="3072"/>
            </a:xfrm>
            <a:prstGeom prst="rect">
              <a:avLst/>
            </a:prstGeom>
            <a:noFill/>
          </p:spPr>
          <p:txBody>
            <a:bodyPr wrap="square" rtlCol="0">
              <a:noAutofit/>
            </a:bodyPr>
            <a:lstStyle/>
            <a:p>
              <a:pPr lvl="0" algn="just">
                <a:lnSpc>
                  <a:spcPct val="130000"/>
                </a:lnSpc>
                <a:spcAft>
                  <a:spcPts val="1000"/>
                </a:spcAft>
                <a:buClrTx/>
                <a:buSzTx/>
                <a:buFontTx/>
              </a:pPr>
              <a:r>
                <a:rPr lang="zh-CN" altLang="en-US">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rPr>
                <a:t>本病因反复发作，易产生焦虑、孤独、沮丧、恐惧心理，要注意评估家长及患儿对疾病的认知程度。</a:t>
              </a:r>
              <a:endParaRPr lang="zh-CN" altLang="en-US">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endParaRPr>
            </a:p>
          </p:txBody>
        </p:sp>
        <p:sp>
          <p:nvSpPr>
            <p:cNvPr id="43" name="文本框 42"/>
            <p:cNvSpPr txBox="1"/>
            <p:nvPr>
              <p:custDataLst>
                <p:tags r:id="rId22"/>
              </p:custDataLst>
            </p:nvPr>
          </p:nvSpPr>
          <p:spPr>
            <a:xfrm>
              <a:off x="7638" y="6058"/>
              <a:ext cx="4130" cy="758"/>
            </a:xfrm>
            <a:prstGeom prst="rect">
              <a:avLst/>
            </a:prstGeom>
            <a:noFill/>
          </p:spPr>
          <p:txBody>
            <a:bodyPr wrap="square" bIns="0" rtlCol="0" anchor="t" anchorCtr="0">
              <a:noAutofit/>
            </a:bodyPr>
            <a:lstStyle/>
            <a:p>
              <a:pPr algn="ctr">
                <a:lnSpc>
                  <a:spcPct val="100000"/>
                </a:lnSpc>
              </a:pPr>
              <a:r>
                <a:rPr lang="zh-CN" altLang="en-US" b="1">
                  <a:solidFill>
                    <a:srgbClr val="D9C9FF">
                      <a:lumMod val="25000"/>
                    </a:srgbClr>
                  </a:solidFill>
                  <a:uFillTx/>
                  <a:latin typeface="Microsoft YaHei Bold" panose="020B0503020204020204" charset="-122"/>
                  <a:ea typeface="Microsoft YaHei Bold" panose="020B0503020204020204" charset="-122"/>
                  <a:cs typeface="思源黑体 CN Light" panose="020B0500000000000000" charset="-122"/>
                </a:rPr>
                <a:t>3. 社会—心理因素</a:t>
              </a:r>
              <a:endParaRPr lang="zh-CN" altLang="en-US" b="1">
                <a:solidFill>
                  <a:srgbClr val="D9C9FF">
                    <a:lumMod val="25000"/>
                  </a:srgbClr>
                </a:solidFill>
                <a:uFillTx/>
                <a:latin typeface="Microsoft YaHei Bold" panose="020B0503020204020204" charset="-122"/>
                <a:ea typeface="Microsoft YaHei Bold" panose="020B0503020204020204" charset="-122"/>
                <a:cs typeface="思源黑体 CN Light" panose="020B0500000000000000" charset="-122"/>
              </a:endParaRPr>
            </a:p>
          </p:txBody>
        </p:sp>
      </p:grpSp>
      <p:grpSp>
        <p:nvGrpSpPr>
          <p:cNvPr id="24" name="组合 23"/>
          <p:cNvGrpSpPr/>
          <p:nvPr/>
        </p:nvGrpSpPr>
        <p:grpSpPr>
          <a:xfrm>
            <a:off x="8630920" y="1736090"/>
            <a:ext cx="2700020" cy="3589020"/>
            <a:chOff x="10421" y="2954"/>
            <a:chExt cx="4252" cy="5652"/>
          </a:xfrm>
        </p:grpSpPr>
        <p:sp>
          <p:nvSpPr>
            <p:cNvPr id="11" name="同侧圆角矩形 10"/>
            <p:cNvSpPr/>
            <p:nvPr>
              <p:custDataLst>
                <p:tags r:id="rId23"/>
              </p:custDataLst>
            </p:nvPr>
          </p:nvSpPr>
          <p:spPr>
            <a:xfrm rot="10800000">
              <a:off x="11985" y="5815"/>
              <a:ext cx="1125" cy="2791"/>
            </a:xfrm>
            <a:prstGeom prst="round2SameRect">
              <a:avLst>
                <a:gd name="adj1" fmla="val 50000"/>
                <a:gd name="adj2" fmla="val 0"/>
              </a:avLst>
            </a:prstGeom>
            <a:solidFill>
              <a:srgbClr val="FFC6D6">
                <a:alpha val="81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19" name="椭圆 18"/>
            <p:cNvSpPr/>
            <p:nvPr>
              <p:custDataLst>
                <p:tags r:id="rId24"/>
              </p:custDataLst>
            </p:nvPr>
          </p:nvSpPr>
          <p:spPr>
            <a:xfrm>
              <a:off x="12114" y="7601"/>
              <a:ext cx="866" cy="866"/>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pic>
          <p:nvPicPr>
            <p:cNvPr id="6" name="图片 5" descr="343439383331313b343532303032323bb2fac6b7d5b9cabe"/>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12261" y="7747"/>
              <a:ext cx="573" cy="573"/>
            </a:xfrm>
            <a:prstGeom prst="rect">
              <a:avLst/>
            </a:prstGeom>
          </p:spPr>
        </p:pic>
        <p:sp>
          <p:nvSpPr>
            <p:cNvPr id="44" name="TextBox 19"/>
            <p:cNvSpPr txBox="1"/>
            <p:nvPr>
              <p:custDataLst>
                <p:tags r:id="rId28"/>
              </p:custDataLst>
            </p:nvPr>
          </p:nvSpPr>
          <p:spPr>
            <a:xfrm>
              <a:off x="10421" y="3919"/>
              <a:ext cx="4252" cy="1611"/>
            </a:xfrm>
            <a:prstGeom prst="rect">
              <a:avLst/>
            </a:prstGeom>
            <a:noFill/>
          </p:spPr>
          <p:txBody>
            <a:bodyPr wrap="square" rtlCol="0">
              <a:noAutofit/>
            </a:bodyPr>
            <a:lstStyle/>
            <a:p>
              <a:pPr lvl="0" algn="just">
                <a:lnSpc>
                  <a:spcPct val="130000"/>
                </a:lnSpc>
                <a:spcAft>
                  <a:spcPts val="1000"/>
                </a:spcAft>
                <a:buClrTx/>
                <a:buSzTx/>
                <a:buFontTx/>
              </a:pPr>
              <a:r>
                <a:rPr lang="zh-CN" altLang="en-US">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rPr>
                <a:t>及时进行基因测定以提高诊断准确率。</a:t>
              </a:r>
              <a:endParaRPr lang="zh-CN" altLang="en-US">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endParaRPr>
            </a:p>
          </p:txBody>
        </p:sp>
        <p:sp>
          <p:nvSpPr>
            <p:cNvPr id="45" name="文本框 44"/>
            <p:cNvSpPr txBox="1"/>
            <p:nvPr>
              <p:custDataLst>
                <p:tags r:id="rId29"/>
              </p:custDataLst>
            </p:nvPr>
          </p:nvSpPr>
          <p:spPr>
            <a:xfrm>
              <a:off x="10421" y="2954"/>
              <a:ext cx="4252" cy="836"/>
            </a:xfrm>
            <a:prstGeom prst="rect">
              <a:avLst/>
            </a:prstGeom>
            <a:noFill/>
          </p:spPr>
          <p:txBody>
            <a:bodyPr wrap="square" bIns="0" rtlCol="0" anchor="t" anchorCtr="0">
              <a:noAutofit/>
            </a:bodyPr>
            <a:lstStyle/>
            <a:p>
              <a:pPr algn="ctr">
                <a:lnSpc>
                  <a:spcPct val="100000"/>
                </a:lnSpc>
              </a:pPr>
              <a:r>
                <a:rPr lang="zh-CN" altLang="en-US" b="1">
                  <a:solidFill>
                    <a:srgbClr val="FD89AA">
                      <a:lumMod val="50000"/>
                    </a:srgbClr>
                  </a:solidFill>
                  <a:uFillTx/>
                  <a:latin typeface="Microsoft YaHei Bold" panose="020B0503020204020204" charset="-122"/>
                  <a:ea typeface="Microsoft YaHei Bold" panose="020B0503020204020204" charset="-122"/>
                  <a:cs typeface="思源黑体 CN Light" panose="020B0500000000000000" charset="-122"/>
                </a:rPr>
                <a:t>4. 实验室检查结果</a:t>
              </a:r>
              <a:endParaRPr lang="zh-CN" altLang="en-US" b="1">
                <a:solidFill>
                  <a:srgbClr val="FD89AA">
                    <a:lumMod val="50000"/>
                  </a:srgbClr>
                </a:solidFill>
                <a:uFillTx/>
                <a:latin typeface="Microsoft YaHei Bold" panose="020B0503020204020204" charset="-122"/>
                <a:ea typeface="Microsoft YaHei Bold" panose="020B0503020204020204" charset="-122"/>
                <a:cs typeface="思源黑体 CN Light" panose="020B0500000000000000" charset="-122"/>
              </a:endParaRPr>
            </a:p>
          </p:txBody>
        </p:sp>
      </p:grpSp>
      <p:grpSp>
        <p:nvGrpSpPr>
          <p:cNvPr id="26" name="组合 25"/>
          <p:cNvGrpSpPr/>
          <p:nvPr/>
        </p:nvGrpSpPr>
        <p:grpSpPr>
          <a:xfrm>
            <a:off x="352425" y="307340"/>
            <a:ext cx="11490325" cy="539750"/>
            <a:chOff x="467" y="409"/>
            <a:chExt cx="18095" cy="850"/>
          </a:xfrm>
        </p:grpSpPr>
        <p:sp>
          <p:nvSpPr>
            <p:cNvPr id="27" name="文本框 2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【护理评估】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28" name="组合 27"/>
            <p:cNvGrpSpPr/>
            <p:nvPr/>
          </p:nvGrpSpPr>
          <p:grpSpPr>
            <a:xfrm>
              <a:off x="467" y="494"/>
              <a:ext cx="1416" cy="680"/>
              <a:chOff x="467" y="579"/>
              <a:chExt cx="1416" cy="680"/>
            </a:xfrm>
          </p:grpSpPr>
          <p:sp>
            <p:nvSpPr>
              <p:cNvPr id="29" name="对角圆角矩形 28"/>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30" name="图片 29"/>
              <p:cNvPicPr/>
              <p:nvPr/>
            </p:nvPicPr>
            <p:blipFill>
              <a:blip r:embed="rId30"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34390" y="2377440"/>
            <a:ext cx="1794510" cy="2103755"/>
          </a:xfrm>
          <a:prstGeom prst="rect">
            <a:avLst/>
          </a:prstGeom>
        </p:spPr>
      </p:pic>
      <p:sp>
        <p:nvSpPr>
          <p:cNvPr id="19" name="TextBox 33"/>
          <p:cNvSpPr txBox="1"/>
          <p:nvPr/>
        </p:nvSpPr>
        <p:spPr>
          <a:xfrm>
            <a:off x="664990" y="631555"/>
            <a:ext cx="3135312" cy="706755"/>
          </a:xfrm>
          <a:prstGeom prst="rect">
            <a:avLst/>
          </a:prstGeom>
          <a:noFill/>
        </p:spPr>
        <p:txBody>
          <a:bodyPr>
            <a:spAutoFit/>
          </a:bodyPr>
          <a:lstStyle/>
          <a:p>
            <a:pPr>
              <a:defRPr/>
            </a:pPr>
            <a:r>
              <a:rPr lang="zh-CN" altLang="en-US" sz="4000" dirty="0">
                <a:solidFill>
                  <a:srgbClr val="FF7F7F"/>
                </a:solidFill>
                <a:latin typeface="微软雅黑" panose="020B0503020204020204" charset="-122"/>
                <a:ea typeface="微软雅黑" panose="020B0503020204020204" charset="-122"/>
              </a:rPr>
              <a:t>目录</a:t>
            </a:r>
            <a:r>
              <a:rPr lang="en-US" altLang="zh-CN" sz="2000" dirty="0">
                <a:solidFill>
                  <a:srgbClr val="FF7F7F"/>
                </a:solidFill>
                <a:latin typeface="微软雅黑" panose="020B0503020204020204" charset="-122"/>
                <a:ea typeface="微软雅黑" panose="020B0503020204020204" charset="-122"/>
                <a:cs typeface="Arial" panose="020B0604020202020204" pitchFamily="34" charset="0"/>
              </a:rPr>
              <a:t>Contents</a:t>
            </a:r>
            <a:endParaRPr lang="en-US" altLang="zh-CN" sz="2000" dirty="0">
              <a:solidFill>
                <a:srgbClr val="FF7F7F"/>
              </a:solidFill>
              <a:latin typeface="微软雅黑" panose="020B0503020204020204" charset="-122"/>
              <a:ea typeface="微软雅黑" panose="020B0503020204020204" charset="-122"/>
              <a:cs typeface="Arial" panose="020B0604020202020204" pitchFamily="34" charset="0"/>
            </a:endParaRPr>
          </a:p>
        </p:txBody>
      </p:sp>
      <p:grpSp>
        <p:nvGrpSpPr>
          <p:cNvPr id="9" name="组合 8"/>
          <p:cNvGrpSpPr/>
          <p:nvPr/>
        </p:nvGrpSpPr>
        <p:grpSpPr>
          <a:xfrm>
            <a:off x="3539490" y="1381125"/>
            <a:ext cx="7469505" cy="510540"/>
            <a:chOff x="5072" y="2085"/>
            <a:chExt cx="6799" cy="804"/>
          </a:xfrm>
        </p:grpSpPr>
        <p:sp>
          <p:nvSpPr>
            <p:cNvPr id="50" name="圆角矩形 3"/>
            <p:cNvSpPr/>
            <p:nvPr/>
          </p:nvSpPr>
          <p:spPr>
            <a:xfrm>
              <a:off x="6433" y="2085"/>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绪论</a:t>
              </a:r>
              <a:endParaRPr lang="zh-CN" altLang="en-US" sz="2000" dirty="0">
                <a:solidFill>
                  <a:schemeClr val="bg1"/>
                </a:solidFill>
                <a:latin typeface="Microsoft YaHei" panose="020B0503020204020204" charset="-122"/>
                <a:ea typeface="Microsoft YaHei" panose="020B0503020204020204" charset="-122"/>
              </a:endParaRPr>
            </a:p>
          </p:txBody>
        </p:sp>
        <p:sp>
          <p:nvSpPr>
            <p:cNvPr id="51" name="圆角矩形 1"/>
            <p:cNvSpPr/>
            <p:nvPr/>
          </p:nvSpPr>
          <p:spPr>
            <a:xfrm>
              <a:off x="5072" y="2085"/>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单元一</a:t>
              </a:r>
              <a:endParaRPr lang="zh-CN" altLang="en-US" sz="2000" dirty="0">
                <a:solidFill>
                  <a:schemeClr val="bg1"/>
                </a:solidFill>
                <a:latin typeface="Microsoft YaHei" panose="020B0503020204020204" charset="-122"/>
                <a:ea typeface="Microsoft YaHei" panose="020B0503020204020204" charset="-122"/>
              </a:endParaRPr>
            </a:p>
          </p:txBody>
        </p:sp>
      </p:grpSp>
      <p:grpSp>
        <p:nvGrpSpPr>
          <p:cNvPr id="8" name="组合 7"/>
          <p:cNvGrpSpPr/>
          <p:nvPr/>
        </p:nvGrpSpPr>
        <p:grpSpPr>
          <a:xfrm>
            <a:off x="3539490" y="2022475"/>
            <a:ext cx="7469505" cy="510540"/>
            <a:chOff x="5072" y="3374"/>
            <a:chExt cx="6799" cy="804"/>
          </a:xfrm>
        </p:grpSpPr>
        <p:sp>
          <p:nvSpPr>
            <p:cNvPr id="52" name="圆角矩形 3"/>
            <p:cNvSpPr/>
            <p:nvPr/>
          </p:nvSpPr>
          <p:spPr>
            <a:xfrm>
              <a:off x="6433" y="3374"/>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儿童的生长发育</a:t>
              </a:r>
              <a:endParaRPr lang="zh-CN" altLang="en-US" sz="2000" dirty="0">
                <a:solidFill>
                  <a:schemeClr val="bg1"/>
                </a:solidFill>
                <a:latin typeface="Microsoft YaHei" panose="020B0503020204020204" charset="-122"/>
                <a:ea typeface="Microsoft YaHei" panose="020B0503020204020204" charset="-122"/>
              </a:endParaRPr>
            </a:p>
          </p:txBody>
        </p:sp>
        <p:sp>
          <p:nvSpPr>
            <p:cNvPr id="53" name="圆角矩形 1"/>
            <p:cNvSpPr/>
            <p:nvPr/>
          </p:nvSpPr>
          <p:spPr>
            <a:xfrm>
              <a:off x="5072" y="3374"/>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二</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7" name="组合 6"/>
          <p:cNvGrpSpPr/>
          <p:nvPr/>
        </p:nvGrpSpPr>
        <p:grpSpPr>
          <a:xfrm>
            <a:off x="3539490" y="2663825"/>
            <a:ext cx="7469505" cy="510540"/>
            <a:chOff x="5072" y="4663"/>
            <a:chExt cx="6799" cy="804"/>
          </a:xfrm>
        </p:grpSpPr>
        <p:sp>
          <p:nvSpPr>
            <p:cNvPr id="54" name="圆角矩形 3"/>
            <p:cNvSpPr/>
            <p:nvPr/>
          </p:nvSpPr>
          <p:spPr>
            <a:xfrm>
              <a:off x="6433" y="4663"/>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小儿营养与营养紊乱患儿的护理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5" name="圆角矩形 1"/>
            <p:cNvSpPr/>
            <p:nvPr/>
          </p:nvSpPr>
          <p:spPr>
            <a:xfrm>
              <a:off x="5072" y="4663"/>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三</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6" name="组合 5"/>
          <p:cNvGrpSpPr/>
          <p:nvPr/>
        </p:nvGrpSpPr>
        <p:grpSpPr>
          <a:xfrm>
            <a:off x="3539490" y="3305175"/>
            <a:ext cx="7469505" cy="510540"/>
            <a:chOff x="5072" y="5952"/>
            <a:chExt cx="6799" cy="804"/>
          </a:xfrm>
        </p:grpSpPr>
        <p:sp>
          <p:nvSpPr>
            <p:cNvPr id="56"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儿童身心保健</a:t>
              </a:r>
              <a:endParaRPr lang="zh-CN" altLang="en-US" sz="2000" dirty="0">
                <a:solidFill>
                  <a:schemeClr val="bg1"/>
                </a:solidFill>
                <a:latin typeface="Microsoft YaHei" panose="020B0503020204020204" charset="-122"/>
                <a:ea typeface="Microsoft YaHei" panose="020B0503020204020204" charset="-122"/>
              </a:endParaRPr>
            </a:p>
          </p:txBody>
        </p:sp>
        <p:sp>
          <p:nvSpPr>
            <p:cNvPr id="57"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四</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5" name="组合 4"/>
          <p:cNvGrpSpPr/>
          <p:nvPr/>
        </p:nvGrpSpPr>
        <p:grpSpPr>
          <a:xfrm>
            <a:off x="3539490" y="3946525"/>
            <a:ext cx="7469505" cy="510540"/>
            <a:chOff x="5072" y="6757"/>
            <a:chExt cx="6799" cy="804"/>
          </a:xfrm>
        </p:grpSpPr>
        <p:sp>
          <p:nvSpPr>
            <p:cNvPr id="3"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rPr>
                <a:t>儿科护理技术</a:t>
              </a:r>
              <a:endParaRPr lang="zh-CN" altLang="en-US" sz="2000" dirty="0">
                <a:solidFill>
                  <a:schemeClr val="bg1"/>
                </a:solidFill>
                <a:latin typeface="Microsoft YaHei" panose="020B0503020204020204" charset="-122"/>
                <a:ea typeface="Microsoft YaHei" panose="020B0503020204020204" charset="-122"/>
              </a:endParaRPr>
            </a:p>
          </p:txBody>
        </p:sp>
        <p:sp>
          <p:nvSpPr>
            <p:cNvPr id="4"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五</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0" name="组合 9"/>
          <p:cNvGrpSpPr/>
          <p:nvPr/>
        </p:nvGrpSpPr>
        <p:grpSpPr>
          <a:xfrm>
            <a:off x="3539490" y="4587875"/>
            <a:ext cx="7469505" cy="510540"/>
            <a:chOff x="5072" y="5952"/>
            <a:chExt cx="6799" cy="804"/>
          </a:xfrm>
        </p:grpSpPr>
        <p:sp>
          <p:nvSpPr>
            <p:cNvPr id="11"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新生儿与新生儿疾病患儿的护理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2"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六</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3" name="组合 12"/>
          <p:cNvGrpSpPr/>
          <p:nvPr/>
        </p:nvGrpSpPr>
        <p:grpSpPr>
          <a:xfrm>
            <a:off x="3539490" y="5229225"/>
            <a:ext cx="7469505" cy="510540"/>
            <a:chOff x="5072" y="6757"/>
            <a:chExt cx="6799" cy="804"/>
          </a:xfrm>
        </p:grpSpPr>
        <p:sp>
          <p:nvSpPr>
            <p:cNvPr id="14"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呼吸系统疾病患儿的护理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5"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七</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6" name="组合 15"/>
          <p:cNvGrpSpPr/>
          <p:nvPr/>
        </p:nvGrpSpPr>
        <p:grpSpPr>
          <a:xfrm>
            <a:off x="3539490" y="5870575"/>
            <a:ext cx="7469505" cy="510540"/>
            <a:chOff x="5072" y="5952"/>
            <a:chExt cx="6799" cy="804"/>
          </a:xfrm>
        </p:grpSpPr>
        <p:sp>
          <p:nvSpPr>
            <p:cNvPr id="17"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消化系统疾病患儿的护理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8"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八</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9" advTm="6646">
        <p:comb/>
      </p:transition>
    </mc:Choice>
    <mc:Fallback>
      <p:transition advTm="6646">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95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 name="图片 22" descr="fef1"/>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4727575" y="2923540"/>
            <a:ext cx="1535430" cy="1323340"/>
          </a:xfrm>
          <a:prstGeom prst="rect">
            <a:avLst/>
          </a:prstGeom>
        </p:spPr>
      </p:pic>
      <p:pic>
        <p:nvPicPr>
          <p:cNvPr id="24" name="图片 23" descr="fef1"/>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4897755" y="3070225"/>
            <a:ext cx="1195705" cy="1030605"/>
          </a:xfrm>
          <a:prstGeom prst="rect">
            <a:avLst/>
          </a:prstGeom>
          <a:effectLst/>
        </p:spPr>
      </p:pic>
      <p:pic>
        <p:nvPicPr>
          <p:cNvPr id="25" name="图片 24" descr="fef1"/>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5958840" y="3658235"/>
            <a:ext cx="1535430" cy="1323340"/>
          </a:xfrm>
          <a:prstGeom prst="rect">
            <a:avLst/>
          </a:prstGeom>
        </p:spPr>
      </p:pic>
      <p:pic>
        <p:nvPicPr>
          <p:cNvPr id="26" name="图片 25" descr="fef1"/>
          <p:cNvPicPr>
            <a:picLocks noChangeAspect="1"/>
          </p:cNvPicPr>
          <p:nvPr>
            <p:custDataLst>
              <p:tags r:id="rId10"/>
            </p:custDataLst>
          </p:nvPr>
        </p:nvPicPr>
        <p:blipFill>
          <a:blip r:embed="rId5">
            <a:extLst>
              <a:ext uri="{96DAC541-7B7A-43D3-8B79-37D633B846F1}">
                <asvg:svgBlip xmlns:asvg="http://schemas.microsoft.com/office/drawing/2016/SVG/main" r:embed="rId6"/>
              </a:ext>
            </a:extLst>
          </a:blip>
          <a:stretch>
            <a:fillRect/>
          </a:stretch>
        </p:blipFill>
        <p:spPr>
          <a:xfrm>
            <a:off x="6129020" y="3804920"/>
            <a:ext cx="1195705" cy="1030605"/>
          </a:xfrm>
          <a:prstGeom prst="rect">
            <a:avLst/>
          </a:prstGeom>
          <a:effectLst/>
        </p:spPr>
      </p:pic>
      <p:sp>
        <p:nvSpPr>
          <p:cNvPr id="52" name="任意多边形 51"/>
          <p:cNvSpPr/>
          <p:nvPr>
            <p:custDataLst>
              <p:tags r:id="rId11"/>
            </p:custDataLst>
          </p:nvPr>
        </p:nvSpPr>
        <p:spPr>
          <a:xfrm>
            <a:off x="4090035" y="2952750"/>
            <a:ext cx="760095" cy="274320"/>
          </a:xfrm>
          <a:custGeom>
            <a:avLst/>
            <a:gdLst>
              <a:gd name="connisteX0" fmla="*/ 1026160 w 1026160"/>
              <a:gd name="connsiteY0" fmla="*/ 274320 h 274320"/>
              <a:gd name="connisteX1" fmla="*/ 203200 w 1026160"/>
              <a:gd name="connsiteY1" fmla="*/ 274320 h 274320"/>
              <a:gd name="connisteX2" fmla="*/ 0 w 1026160"/>
              <a:gd name="connsiteY2" fmla="*/ 0 h 274320"/>
            </a:gdLst>
            <a:ahLst/>
            <a:cxnLst>
              <a:cxn ang="0">
                <a:pos x="connisteX0" y="connsiteY0"/>
              </a:cxn>
              <a:cxn ang="0">
                <a:pos x="connisteX1" y="connsiteY1"/>
              </a:cxn>
              <a:cxn ang="0">
                <a:pos x="connisteX2" y="connsiteY2"/>
              </a:cxn>
            </a:cxnLst>
            <a:rect l="l" t="t" r="r" b="b"/>
            <a:pathLst>
              <a:path w="1026160" h="274320">
                <a:moveTo>
                  <a:pt x="1026160" y="274320"/>
                </a:moveTo>
                <a:lnTo>
                  <a:pt x="203200" y="274320"/>
                </a:lnTo>
                <a:lnTo>
                  <a:pt x="0" y="0"/>
                </a:lnTo>
              </a:path>
            </a:pathLst>
          </a:custGeom>
          <a:noFill/>
          <a:ln>
            <a:solidFill>
              <a:srgbClr val="FFFFFF">
                <a:lumMod val="50000"/>
              </a:srgbClr>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53" name="椭圆 52"/>
          <p:cNvSpPr/>
          <p:nvPr>
            <p:custDataLst>
              <p:tags r:id="rId12"/>
            </p:custDataLst>
          </p:nvPr>
        </p:nvSpPr>
        <p:spPr>
          <a:xfrm>
            <a:off x="4057650" y="2914015"/>
            <a:ext cx="76200" cy="76200"/>
          </a:xfrm>
          <a:prstGeom prst="ellipse">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54" name="文本框 53"/>
          <p:cNvSpPr txBox="1"/>
          <p:nvPr>
            <p:custDataLst>
              <p:tags r:id="rId13"/>
            </p:custDataLst>
          </p:nvPr>
        </p:nvSpPr>
        <p:spPr>
          <a:xfrm>
            <a:off x="4161790" y="2914015"/>
            <a:ext cx="438785" cy="368300"/>
          </a:xfrm>
          <a:prstGeom prst="rect">
            <a:avLst/>
          </a:prstGeom>
          <a:noFill/>
        </p:spPr>
        <p:txBody>
          <a:bodyPr wrap="none" rtlCol="0">
            <a:normAutofit/>
          </a:bodyPr>
          <a:p>
            <a:r>
              <a:rPr lang="en-US" altLang="zh-CN">
                <a:solidFill>
                  <a:srgbClr val="552EEF"/>
                </a:solidFill>
                <a:latin typeface="思源黑体 CN Bold" panose="020B0800000000000000" charset="-122"/>
                <a:ea typeface="思源黑体 CN Bold" panose="020B0800000000000000" charset="-122"/>
              </a:rPr>
              <a:t>01</a:t>
            </a:r>
            <a:endParaRPr lang="en-US" altLang="zh-CN">
              <a:solidFill>
                <a:srgbClr val="552EEF"/>
              </a:solidFill>
              <a:latin typeface="思源黑体 CN Bold" panose="020B0800000000000000" charset="-122"/>
              <a:ea typeface="思源黑体 CN Bold" panose="020B0800000000000000" charset="-122"/>
            </a:endParaRPr>
          </a:p>
        </p:txBody>
      </p:sp>
      <p:sp>
        <p:nvSpPr>
          <p:cNvPr id="57" name="文本框 56"/>
          <p:cNvSpPr txBox="1"/>
          <p:nvPr>
            <p:custDataLst>
              <p:tags r:id="rId14"/>
            </p:custDataLst>
          </p:nvPr>
        </p:nvSpPr>
        <p:spPr>
          <a:xfrm>
            <a:off x="2315845" y="2729230"/>
            <a:ext cx="1706880" cy="353060"/>
          </a:xfrm>
          <a:prstGeom prst="rect">
            <a:avLst/>
          </a:prstGeom>
          <a:noFill/>
        </p:spPr>
        <p:txBody>
          <a:bodyPr wrap="none" bIns="0" rtlCol="0">
            <a:spAutoFit/>
          </a:bodyPr>
          <a:p>
            <a:pPr algn="r"/>
            <a:r>
              <a:rPr lang="zh-CN" altLang="en-US" sz="2000" b="1">
                <a:solidFill>
                  <a:srgbClr val="7578EC"/>
                </a:solidFill>
                <a:latin typeface="Microsoft YaHei Bold" panose="020B0503020204020204" charset="-122"/>
                <a:ea typeface="Microsoft YaHei Bold" panose="020B0503020204020204" charset="-122"/>
              </a:rPr>
              <a:t>有感染的危险</a:t>
            </a:r>
            <a:endParaRPr lang="zh-CN" altLang="en-US" sz="2000" b="1">
              <a:solidFill>
                <a:srgbClr val="7578EC"/>
              </a:solidFill>
              <a:latin typeface="Microsoft YaHei Bold" panose="020B0503020204020204" charset="-122"/>
              <a:ea typeface="Microsoft YaHei Bold" panose="020B0503020204020204" charset="-122"/>
            </a:endParaRPr>
          </a:p>
        </p:txBody>
      </p:sp>
      <p:sp>
        <p:nvSpPr>
          <p:cNvPr id="58" name="文本框 57"/>
          <p:cNvSpPr txBox="1"/>
          <p:nvPr>
            <p:custDataLst>
              <p:tags r:id="rId15"/>
            </p:custDataLst>
          </p:nvPr>
        </p:nvSpPr>
        <p:spPr>
          <a:xfrm>
            <a:off x="1006475" y="3144520"/>
            <a:ext cx="3058795" cy="1436370"/>
          </a:xfrm>
          <a:prstGeom prst="rect">
            <a:avLst/>
          </a:prstGeom>
          <a:noFill/>
        </p:spPr>
        <p:txBody>
          <a:bodyPr wrap="square" rtlCol="0">
            <a:noAutofit/>
          </a:bodyPr>
          <a:p>
            <a:pPr algn="r" fontAlgn="auto">
              <a:lnSpc>
                <a:spcPct val="100000"/>
              </a:lnSpc>
            </a:pPr>
            <a:r>
              <a:rPr lang="zh-CN" altLang="en-US">
                <a:solidFill>
                  <a:srgbClr val="000000">
                    <a:lumMod val="65000"/>
                    <a:lumOff val="35000"/>
                  </a:srgbClr>
                </a:solidFill>
                <a:latin typeface="Microsoft YaHei Regular" panose="020B0503020204020204" charset="-122"/>
                <a:ea typeface="Microsoft YaHei Regular" panose="020B0503020204020204" charset="-122"/>
              </a:rPr>
              <a:t>与免疫功能缺陷有关。</a:t>
            </a:r>
            <a:endParaRPr lang="zh-CN" altLang="en-US">
              <a:solidFill>
                <a:srgbClr val="000000">
                  <a:lumMod val="65000"/>
                  <a:lumOff val="35000"/>
                </a:srgbClr>
              </a:solidFill>
              <a:latin typeface="Microsoft YaHei Regular" panose="020B0503020204020204" charset="-122"/>
              <a:ea typeface="Microsoft YaHei Regular" panose="020B0503020204020204" charset="-122"/>
            </a:endParaRPr>
          </a:p>
        </p:txBody>
      </p:sp>
      <p:sp>
        <p:nvSpPr>
          <p:cNvPr id="70" name="文本框 69"/>
          <p:cNvSpPr txBox="1"/>
          <p:nvPr>
            <p:custDataLst>
              <p:tags r:id="rId16"/>
            </p:custDataLst>
          </p:nvPr>
        </p:nvSpPr>
        <p:spPr>
          <a:xfrm>
            <a:off x="8148320" y="3457575"/>
            <a:ext cx="690880" cy="353060"/>
          </a:xfrm>
          <a:prstGeom prst="rect">
            <a:avLst/>
          </a:prstGeom>
          <a:noFill/>
        </p:spPr>
        <p:txBody>
          <a:bodyPr wrap="none" bIns="0" rtlCol="0">
            <a:spAutoFit/>
          </a:bodyPr>
          <a:p>
            <a:pPr algn="l"/>
            <a:r>
              <a:rPr lang="zh-CN" altLang="en-US" sz="2000" b="1">
                <a:solidFill>
                  <a:srgbClr val="F7B802"/>
                </a:solidFill>
                <a:latin typeface="Microsoft YaHei Bold" panose="020B0503020204020204" charset="-122"/>
                <a:ea typeface="Microsoft YaHei Bold" panose="020B0503020204020204" charset="-122"/>
              </a:rPr>
              <a:t>焦虑</a:t>
            </a:r>
            <a:endParaRPr lang="zh-CN" altLang="en-US" sz="2000" b="1">
              <a:solidFill>
                <a:srgbClr val="F7B802"/>
              </a:solidFill>
              <a:latin typeface="Microsoft YaHei Bold" panose="020B0503020204020204" charset="-122"/>
              <a:ea typeface="Microsoft YaHei Bold" panose="020B0503020204020204" charset="-122"/>
            </a:endParaRPr>
          </a:p>
        </p:txBody>
      </p:sp>
      <p:sp>
        <p:nvSpPr>
          <p:cNvPr id="71" name="文本框 70"/>
          <p:cNvSpPr txBox="1"/>
          <p:nvPr>
            <p:custDataLst>
              <p:tags r:id="rId17"/>
            </p:custDataLst>
          </p:nvPr>
        </p:nvSpPr>
        <p:spPr>
          <a:xfrm>
            <a:off x="8128635" y="3872865"/>
            <a:ext cx="3058795" cy="1436370"/>
          </a:xfrm>
          <a:prstGeom prst="rect">
            <a:avLst/>
          </a:prstGeom>
          <a:noFill/>
        </p:spPr>
        <p:txBody>
          <a:bodyPr wrap="square" rtlCol="0">
            <a:noAutofit/>
          </a:bodyPr>
          <a:p>
            <a:pPr algn="l" fontAlgn="auto">
              <a:lnSpc>
                <a:spcPct val="100000"/>
              </a:lnSpc>
            </a:pPr>
            <a:r>
              <a:rPr lang="zh-CN" altLang="en-US">
                <a:solidFill>
                  <a:srgbClr val="000000">
                    <a:lumMod val="65000"/>
                    <a:lumOff val="35000"/>
                  </a:srgbClr>
                </a:solidFill>
                <a:latin typeface="Microsoft YaHei Regular" panose="020B0503020204020204" charset="-122"/>
                <a:ea typeface="Microsoft YaHei Regular" panose="020B0503020204020204" charset="-122"/>
              </a:rPr>
              <a:t>与反复感染、预后较差有关。</a:t>
            </a:r>
            <a:endParaRPr lang="zh-CN" altLang="en-US">
              <a:solidFill>
                <a:srgbClr val="000000">
                  <a:lumMod val="65000"/>
                  <a:lumOff val="35000"/>
                </a:srgbClr>
              </a:solidFill>
              <a:latin typeface="Microsoft YaHei Regular" panose="020B0503020204020204" charset="-122"/>
              <a:ea typeface="Microsoft YaHei Regular" panose="020B0503020204020204" charset="-122"/>
            </a:endParaRPr>
          </a:p>
        </p:txBody>
      </p:sp>
      <p:sp>
        <p:nvSpPr>
          <p:cNvPr id="72" name="任意多边形 71"/>
          <p:cNvSpPr/>
          <p:nvPr>
            <p:custDataLst>
              <p:tags r:id="rId18"/>
            </p:custDataLst>
          </p:nvPr>
        </p:nvSpPr>
        <p:spPr>
          <a:xfrm flipH="1">
            <a:off x="7319645" y="3666490"/>
            <a:ext cx="760095" cy="274320"/>
          </a:xfrm>
          <a:custGeom>
            <a:avLst/>
            <a:gdLst>
              <a:gd name="connisteX0" fmla="*/ 1026160 w 1026160"/>
              <a:gd name="connsiteY0" fmla="*/ 274320 h 274320"/>
              <a:gd name="connisteX1" fmla="*/ 203200 w 1026160"/>
              <a:gd name="connsiteY1" fmla="*/ 274320 h 274320"/>
              <a:gd name="connisteX2" fmla="*/ 0 w 1026160"/>
              <a:gd name="connsiteY2" fmla="*/ 0 h 274320"/>
            </a:gdLst>
            <a:ahLst/>
            <a:cxnLst>
              <a:cxn ang="0">
                <a:pos x="connisteX0" y="connsiteY0"/>
              </a:cxn>
              <a:cxn ang="0">
                <a:pos x="connisteX1" y="connsiteY1"/>
              </a:cxn>
              <a:cxn ang="0">
                <a:pos x="connisteX2" y="connsiteY2"/>
              </a:cxn>
            </a:cxnLst>
            <a:rect l="l" t="t" r="r" b="b"/>
            <a:pathLst>
              <a:path w="1026160" h="274320">
                <a:moveTo>
                  <a:pt x="1026160" y="274320"/>
                </a:moveTo>
                <a:lnTo>
                  <a:pt x="203200" y="274320"/>
                </a:lnTo>
                <a:lnTo>
                  <a:pt x="0" y="0"/>
                </a:lnTo>
              </a:path>
            </a:pathLst>
          </a:custGeom>
          <a:noFill/>
          <a:ln>
            <a:solidFill>
              <a:srgbClr val="FFFFFF">
                <a:lumMod val="50000"/>
              </a:srgbClr>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73" name="文本框 72"/>
          <p:cNvSpPr txBox="1"/>
          <p:nvPr>
            <p:custDataLst>
              <p:tags r:id="rId19"/>
            </p:custDataLst>
          </p:nvPr>
        </p:nvSpPr>
        <p:spPr>
          <a:xfrm flipH="1">
            <a:off x="7549515" y="3627755"/>
            <a:ext cx="470535" cy="368300"/>
          </a:xfrm>
          <a:prstGeom prst="rect">
            <a:avLst/>
          </a:prstGeom>
          <a:noFill/>
        </p:spPr>
        <p:txBody>
          <a:bodyPr wrap="none" rtlCol="0">
            <a:normAutofit/>
          </a:bodyPr>
          <a:p>
            <a:r>
              <a:rPr lang="en-US" altLang="zh-CN">
                <a:solidFill>
                  <a:srgbClr val="F7B802"/>
                </a:solidFill>
                <a:latin typeface="思源黑体 CN Bold" panose="020B0800000000000000" charset="-122"/>
                <a:ea typeface="思源黑体 CN Bold" panose="020B0800000000000000" charset="-122"/>
              </a:rPr>
              <a:t>02</a:t>
            </a:r>
            <a:endParaRPr lang="en-US" altLang="zh-CN">
              <a:solidFill>
                <a:srgbClr val="F7B802"/>
              </a:solidFill>
              <a:latin typeface="思源黑体 CN Bold" panose="020B0800000000000000" charset="-122"/>
              <a:ea typeface="思源黑体 CN Bold" panose="020B0800000000000000" charset="-122"/>
            </a:endParaRPr>
          </a:p>
        </p:txBody>
      </p:sp>
      <p:sp>
        <p:nvSpPr>
          <p:cNvPr id="74" name="椭圆 73"/>
          <p:cNvSpPr/>
          <p:nvPr>
            <p:custDataLst>
              <p:tags r:id="rId20"/>
            </p:custDataLst>
          </p:nvPr>
        </p:nvSpPr>
        <p:spPr>
          <a:xfrm flipH="1">
            <a:off x="8046085" y="3627755"/>
            <a:ext cx="76200" cy="76200"/>
          </a:xfrm>
          <a:prstGeom prst="ellipse">
            <a:avLst/>
          </a:prstGeom>
          <a:solidFill>
            <a:srgbClr val="F18703"/>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85" name="图片 84" descr="32313538333630393b32313538333730393bbed9cad6cce1ceca"/>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5280660" y="3378200"/>
            <a:ext cx="426720" cy="426720"/>
          </a:xfrm>
          <a:prstGeom prst="rect">
            <a:avLst/>
          </a:prstGeom>
        </p:spPr>
      </p:pic>
      <p:pic>
        <p:nvPicPr>
          <p:cNvPr id="86" name="图片 85" descr="32313538333630393b32313538333731303bbdbbd7f7d2b5"/>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6522085" y="4156075"/>
            <a:ext cx="381635" cy="381635"/>
          </a:xfrm>
          <a:prstGeom prst="rect">
            <a:avLst/>
          </a:prstGeom>
        </p:spPr>
      </p:pic>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【护理诊断】</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27"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 name="图片 22" descr="fef1"/>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4727575" y="2923540"/>
            <a:ext cx="1535430" cy="1323340"/>
          </a:xfrm>
          <a:prstGeom prst="rect">
            <a:avLst/>
          </a:prstGeom>
        </p:spPr>
      </p:pic>
      <p:pic>
        <p:nvPicPr>
          <p:cNvPr id="24" name="图片 23" descr="fef1"/>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4897755" y="3070225"/>
            <a:ext cx="1195705" cy="1030605"/>
          </a:xfrm>
          <a:prstGeom prst="rect">
            <a:avLst/>
          </a:prstGeom>
          <a:effectLst/>
        </p:spPr>
      </p:pic>
      <p:pic>
        <p:nvPicPr>
          <p:cNvPr id="25" name="图片 24" descr="fef1"/>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5958840" y="3658235"/>
            <a:ext cx="1535430" cy="1323340"/>
          </a:xfrm>
          <a:prstGeom prst="rect">
            <a:avLst/>
          </a:prstGeom>
        </p:spPr>
      </p:pic>
      <p:pic>
        <p:nvPicPr>
          <p:cNvPr id="26" name="图片 25" descr="fef1"/>
          <p:cNvPicPr>
            <a:picLocks noChangeAspect="1"/>
          </p:cNvPicPr>
          <p:nvPr>
            <p:custDataLst>
              <p:tags r:id="rId10"/>
            </p:custDataLst>
          </p:nvPr>
        </p:nvPicPr>
        <p:blipFill>
          <a:blip r:embed="rId5">
            <a:extLst>
              <a:ext uri="{96DAC541-7B7A-43D3-8B79-37D633B846F1}">
                <asvg:svgBlip xmlns:asvg="http://schemas.microsoft.com/office/drawing/2016/SVG/main" r:embed="rId6"/>
              </a:ext>
            </a:extLst>
          </a:blip>
          <a:stretch>
            <a:fillRect/>
          </a:stretch>
        </p:blipFill>
        <p:spPr>
          <a:xfrm>
            <a:off x="6129020" y="3804920"/>
            <a:ext cx="1195705" cy="1030605"/>
          </a:xfrm>
          <a:prstGeom prst="rect">
            <a:avLst/>
          </a:prstGeom>
          <a:effectLst/>
        </p:spPr>
      </p:pic>
      <p:sp>
        <p:nvSpPr>
          <p:cNvPr id="52" name="任意多边形 51"/>
          <p:cNvSpPr/>
          <p:nvPr>
            <p:custDataLst>
              <p:tags r:id="rId11"/>
            </p:custDataLst>
          </p:nvPr>
        </p:nvSpPr>
        <p:spPr>
          <a:xfrm>
            <a:off x="4090035" y="2952750"/>
            <a:ext cx="760095" cy="274320"/>
          </a:xfrm>
          <a:custGeom>
            <a:avLst/>
            <a:gdLst>
              <a:gd name="connisteX0" fmla="*/ 1026160 w 1026160"/>
              <a:gd name="connsiteY0" fmla="*/ 274320 h 274320"/>
              <a:gd name="connisteX1" fmla="*/ 203200 w 1026160"/>
              <a:gd name="connsiteY1" fmla="*/ 274320 h 274320"/>
              <a:gd name="connisteX2" fmla="*/ 0 w 1026160"/>
              <a:gd name="connsiteY2" fmla="*/ 0 h 274320"/>
            </a:gdLst>
            <a:ahLst/>
            <a:cxnLst>
              <a:cxn ang="0">
                <a:pos x="connisteX0" y="connsiteY0"/>
              </a:cxn>
              <a:cxn ang="0">
                <a:pos x="connisteX1" y="connsiteY1"/>
              </a:cxn>
              <a:cxn ang="0">
                <a:pos x="connisteX2" y="connsiteY2"/>
              </a:cxn>
            </a:cxnLst>
            <a:rect l="l" t="t" r="r" b="b"/>
            <a:pathLst>
              <a:path w="1026160" h="274320">
                <a:moveTo>
                  <a:pt x="1026160" y="274320"/>
                </a:moveTo>
                <a:lnTo>
                  <a:pt x="203200" y="274320"/>
                </a:lnTo>
                <a:lnTo>
                  <a:pt x="0" y="0"/>
                </a:lnTo>
              </a:path>
            </a:pathLst>
          </a:custGeom>
          <a:noFill/>
          <a:ln>
            <a:solidFill>
              <a:srgbClr val="FFFFFF">
                <a:lumMod val="50000"/>
              </a:srgbClr>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53" name="椭圆 52"/>
          <p:cNvSpPr/>
          <p:nvPr>
            <p:custDataLst>
              <p:tags r:id="rId12"/>
            </p:custDataLst>
          </p:nvPr>
        </p:nvSpPr>
        <p:spPr>
          <a:xfrm>
            <a:off x="4057650" y="2914015"/>
            <a:ext cx="76200" cy="76200"/>
          </a:xfrm>
          <a:prstGeom prst="ellipse">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54" name="文本框 53"/>
          <p:cNvSpPr txBox="1"/>
          <p:nvPr>
            <p:custDataLst>
              <p:tags r:id="rId13"/>
            </p:custDataLst>
          </p:nvPr>
        </p:nvSpPr>
        <p:spPr>
          <a:xfrm>
            <a:off x="4161790" y="2914015"/>
            <a:ext cx="438785" cy="368300"/>
          </a:xfrm>
          <a:prstGeom prst="rect">
            <a:avLst/>
          </a:prstGeom>
          <a:noFill/>
        </p:spPr>
        <p:txBody>
          <a:bodyPr wrap="none" rtlCol="0">
            <a:normAutofit/>
          </a:bodyPr>
          <a:p>
            <a:r>
              <a:rPr lang="en-US" altLang="zh-CN">
                <a:solidFill>
                  <a:srgbClr val="552EEF"/>
                </a:solidFill>
                <a:latin typeface="思源黑体 CN Bold" panose="020B0800000000000000" charset="-122"/>
                <a:ea typeface="思源黑体 CN Bold" panose="020B0800000000000000" charset="-122"/>
              </a:rPr>
              <a:t>01</a:t>
            </a:r>
            <a:endParaRPr lang="en-US" altLang="zh-CN">
              <a:solidFill>
                <a:srgbClr val="552EEF"/>
              </a:solidFill>
              <a:latin typeface="思源黑体 CN Bold" panose="020B0800000000000000" charset="-122"/>
              <a:ea typeface="思源黑体 CN Bold" panose="020B0800000000000000" charset="-122"/>
            </a:endParaRPr>
          </a:p>
        </p:txBody>
      </p:sp>
      <p:sp>
        <p:nvSpPr>
          <p:cNvPr id="57" name="文本框 56"/>
          <p:cNvSpPr txBox="1"/>
          <p:nvPr>
            <p:custDataLst>
              <p:tags r:id="rId14"/>
            </p:custDataLst>
          </p:nvPr>
        </p:nvSpPr>
        <p:spPr>
          <a:xfrm>
            <a:off x="1162685" y="2729230"/>
            <a:ext cx="2860040" cy="929005"/>
          </a:xfrm>
          <a:prstGeom prst="rect">
            <a:avLst/>
          </a:prstGeom>
          <a:noFill/>
        </p:spPr>
        <p:txBody>
          <a:bodyPr wrap="square" bIns="0" rtlCol="0">
            <a:noAutofit/>
          </a:bodyPr>
          <a:p>
            <a:pPr algn="r"/>
            <a:r>
              <a:rPr lang="zh-CN" altLang="en-US" sz="2000" b="1">
                <a:solidFill>
                  <a:srgbClr val="7578EC"/>
                </a:solidFill>
                <a:latin typeface="Microsoft YaHei Bold" panose="020B0503020204020204" charset="-122"/>
                <a:ea typeface="Microsoft YaHei Bold" panose="020B0503020204020204" charset="-122"/>
              </a:rPr>
              <a:t>治疗用药期间无感染、损伤发生。</a:t>
            </a:r>
            <a:endParaRPr lang="zh-CN" altLang="en-US" sz="2000" b="1">
              <a:solidFill>
                <a:srgbClr val="7578EC"/>
              </a:solidFill>
              <a:latin typeface="Microsoft YaHei Bold" panose="020B0503020204020204" charset="-122"/>
              <a:ea typeface="Microsoft YaHei Bold" panose="020B0503020204020204" charset="-122"/>
            </a:endParaRPr>
          </a:p>
        </p:txBody>
      </p:sp>
      <p:sp>
        <p:nvSpPr>
          <p:cNvPr id="70" name="文本框 69"/>
          <p:cNvSpPr txBox="1"/>
          <p:nvPr>
            <p:custDataLst>
              <p:tags r:id="rId15"/>
            </p:custDataLst>
          </p:nvPr>
        </p:nvSpPr>
        <p:spPr>
          <a:xfrm>
            <a:off x="8148320" y="3457575"/>
            <a:ext cx="2860040" cy="789305"/>
          </a:xfrm>
          <a:prstGeom prst="rect">
            <a:avLst/>
          </a:prstGeom>
          <a:noFill/>
        </p:spPr>
        <p:txBody>
          <a:bodyPr wrap="square" bIns="0" rtlCol="0">
            <a:noAutofit/>
          </a:bodyPr>
          <a:p>
            <a:pPr algn="l"/>
            <a:r>
              <a:rPr lang="zh-CN" altLang="en-US" sz="2000" b="1">
                <a:solidFill>
                  <a:srgbClr val="F7B802"/>
                </a:solidFill>
                <a:latin typeface="Microsoft YaHei Bold" panose="020B0503020204020204" charset="-122"/>
                <a:ea typeface="Microsoft YaHei Bold" panose="020B0503020204020204" charset="-122"/>
              </a:rPr>
              <a:t>患儿及家长能配合治疗并了解其重要性。</a:t>
            </a:r>
            <a:endParaRPr lang="zh-CN" altLang="en-US" sz="2000" b="1">
              <a:solidFill>
                <a:srgbClr val="F7B802"/>
              </a:solidFill>
              <a:latin typeface="Microsoft YaHei Bold" panose="020B0503020204020204" charset="-122"/>
              <a:ea typeface="Microsoft YaHei Bold" panose="020B0503020204020204" charset="-122"/>
            </a:endParaRPr>
          </a:p>
        </p:txBody>
      </p:sp>
      <p:sp>
        <p:nvSpPr>
          <p:cNvPr id="72" name="任意多边形 71"/>
          <p:cNvSpPr/>
          <p:nvPr>
            <p:custDataLst>
              <p:tags r:id="rId16"/>
            </p:custDataLst>
          </p:nvPr>
        </p:nvSpPr>
        <p:spPr>
          <a:xfrm flipH="1">
            <a:off x="7319645" y="3666490"/>
            <a:ext cx="760095" cy="274320"/>
          </a:xfrm>
          <a:custGeom>
            <a:avLst/>
            <a:gdLst>
              <a:gd name="connisteX0" fmla="*/ 1026160 w 1026160"/>
              <a:gd name="connsiteY0" fmla="*/ 274320 h 274320"/>
              <a:gd name="connisteX1" fmla="*/ 203200 w 1026160"/>
              <a:gd name="connsiteY1" fmla="*/ 274320 h 274320"/>
              <a:gd name="connisteX2" fmla="*/ 0 w 1026160"/>
              <a:gd name="connsiteY2" fmla="*/ 0 h 274320"/>
            </a:gdLst>
            <a:ahLst/>
            <a:cxnLst>
              <a:cxn ang="0">
                <a:pos x="connisteX0" y="connsiteY0"/>
              </a:cxn>
              <a:cxn ang="0">
                <a:pos x="connisteX1" y="connsiteY1"/>
              </a:cxn>
              <a:cxn ang="0">
                <a:pos x="connisteX2" y="connsiteY2"/>
              </a:cxn>
            </a:cxnLst>
            <a:rect l="l" t="t" r="r" b="b"/>
            <a:pathLst>
              <a:path w="1026160" h="274320">
                <a:moveTo>
                  <a:pt x="1026160" y="274320"/>
                </a:moveTo>
                <a:lnTo>
                  <a:pt x="203200" y="274320"/>
                </a:lnTo>
                <a:lnTo>
                  <a:pt x="0" y="0"/>
                </a:lnTo>
              </a:path>
            </a:pathLst>
          </a:custGeom>
          <a:noFill/>
          <a:ln>
            <a:solidFill>
              <a:srgbClr val="FFFFFF">
                <a:lumMod val="50000"/>
              </a:srgbClr>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73" name="文本框 72"/>
          <p:cNvSpPr txBox="1"/>
          <p:nvPr>
            <p:custDataLst>
              <p:tags r:id="rId17"/>
            </p:custDataLst>
          </p:nvPr>
        </p:nvSpPr>
        <p:spPr>
          <a:xfrm flipH="1">
            <a:off x="7549515" y="3627755"/>
            <a:ext cx="470535" cy="368300"/>
          </a:xfrm>
          <a:prstGeom prst="rect">
            <a:avLst/>
          </a:prstGeom>
          <a:noFill/>
        </p:spPr>
        <p:txBody>
          <a:bodyPr wrap="none" rtlCol="0">
            <a:normAutofit/>
          </a:bodyPr>
          <a:p>
            <a:r>
              <a:rPr lang="en-US" altLang="zh-CN">
                <a:solidFill>
                  <a:srgbClr val="F7B802"/>
                </a:solidFill>
                <a:latin typeface="思源黑体 CN Bold" panose="020B0800000000000000" charset="-122"/>
                <a:ea typeface="思源黑体 CN Bold" panose="020B0800000000000000" charset="-122"/>
              </a:rPr>
              <a:t>02</a:t>
            </a:r>
            <a:endParaRPr lang="en-US" altLang="zh-CN">
              <a:solidFill>
                <a:srgbClr val="F7B802"/>
              </a:solidFill>
              <a:latin typeface="思源黑体 CN Bold" panose="020B0800000000000000" charset="-122"/>
              <a:ea typeface="思源黑体 CN Bold" panose="020B0800000000000000" charset="-122"/>
            </a:endParaRPr>
          </a:p>
        </p:txBody>
      </p:sp>
      <p:sp>
        <p:nvSpPr>
          <p:cNvPr id="74" name="椭圆 73"/>
          <p:cNvSpPr/>
          <p:nvPr>
            <p:custDataLst>
              <p:tags r:id="rId18"/>
            </p:custDataLst>
          </p:nvPr>
        </p:nvSpPr>
        <p:spPr>
          <a:xfrm flipH="1">
            <a:off x="8046085" y="3627755"/>
            <a:ext cx="76200" cy="76200"/>
          </a:xfrm>
          <a:prstGeom prst="ellipse">
            <a:avLst/>
          </a:prstGeom>
          <a:solidFill>
            <a:srgbClr val="F18703"/>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85" name="图片 84" descr="32313538333630393b32313538333730393bbed9cad6cce1ceca"/>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5280660" y="3378200"/>
            <a:ext cx="426720" cy="426720"/>
          </a:xfrm>
          <a:prstGeom prst="rect">
            <a:avLst/>
          </a:prstGeom>
        </p:spPr>
      </p:pic>
      <p:pic>
        <p:nvPicPr>
          <p:cNvPr id="86" name="图片 85" descr="32313538333630393b32313538333731303bbdbbd7f7d2b5"/>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6522085" y="4156075"/>
            <a:ext cx="381635" cy="381635"/>
          </a:xfrm>
          <a:prstGeom prst="rect">
            <a:avLst/>
          </a:prstGeom>
        </p:spPr>
      </p:pic>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【护理目标】</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25"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custDataLst>
              <p:tags r:id="rId1"/>
            </p:custDataLst>
          </p:nvPr>
        </p:nvCxnSpPr>
        <p:spPr>
          <a:xfrm>
            <a:off x="4611370" y="3262630"/>
            <a:ext cx="0" cy="1604645"/>
          </a:xfrm>
          <a:prstGeom prst="line">
            <a:avLst/>
          </a:prstGeom>
          <a:ln w="22225">
            <a:solidFill>
              <a:srgbClr val="0078FF"/>
            </a:solidFill>
            <a:tailEnd type="oval"/>
          </a:ln>
        </p:spPr>
        <p:style>
          <a:lnRef idx="1">
            <a:srgbClr val="00ECC2"/>
          </a:lnRef>
          <a:fillRef idx="0">
            <a:srgbClr val="00ECC2"/>
          </a:fillRef>
          <a:effectRef idx="0">
            <a:srgbClr val="00ECC2"/>
          </a:effectRef>
          <a:fontRef idx="minor">
            <a:srgbClr val="000000"/>
          </a:fontRef>
        </p:style>
      </p:cxnSp>
      <p:cxnSp>
        <p:nvCxnSpPr>
          <p:cNvPr id="4" name="直接连接符 3"/>
          <p:cNvCxnSpPr/>
          <p:nvPr>
            <p:custDataLst>
              <p:tags r:id="rId2"/>
            </p:custDataLst>
          </p:nvPr>
        </p:nvCxnSpPr>
        <p:spPr>
          <a:xfrm>
            <a:off x="3385820" y="3272155"/>
            <a:ext cx="1240155" cy="0"/>
          </a:xfrm>
          <a:prstGeom prst="line">
            <a:avLst/>
          </a:prstGeom>
          <a:ln w="22225">
            <a:solidFill>
              <a:srgbClr val="0078FF"/>
            </a:solidFill>
            <a:headEnd type="oval"/>
          </a:ln>
        </p:spPr>
        <p:style>
          <a:lnRef idx="1">
            <a:srgbClr val="00ECC2"/>
          </a:lnRef>
          <a:fillRef idx="0">
            <a:srgbClr val="00ECC2"/>
          </a:fillRef>
          <a:effectRef idx="0">
            <a:srgbClr val="00ECC2"/>
          </a:effectRef>
          <a:fontRef idx="minor">
            <a:srgbClr val="000000"/>
          </a:fontRef>
        </p:style>
      </p:cxnSp>
      <p:sp>
        <p:nvSpPr>
          <p:cNvPr id="5" name="文本框 4"/>
          <p:cNvSpPr txBox="1"/>
          <p:nvPr>
            <p:custDataLst>
              <p:tags r:id="rId3"/>
            </p:custDataLst>
          </p:nvPr>
        </p:nvSpPr>
        <p:spPr>
          <a:xfrm>
            <a:off x="2751455" y="3559175"/>
            <a:ext cx="1796415" cy="2346325"/>
          </a:xfrm>
          <a:prstGeom prst="rect">
            <a:avLst/>
          </a:prstGeom>
          <a:noFill/>
        </p:spPr>
        <p:txBody>
          <a:bodyPr wrap="square" rtlCol="0">
            <a:noAutofit/>
          </a:bodyPr>
          <a:p>
            <a:pPr algn="just" fontAlgn="auto">
              <a:lnSpc>
                <a:spcPct val="130000"/>
              </a:lnSpc>
              <a:spcBef>
                <a:spcPts val="0"/>
              </a:spcBef>
              <a:spcAft>
                <a:spcPts val="1000"/>
              </a:spcAft>
            </a:pPr>
            <a:r>
              <a:rPr lang="zh-CN" altLang="en-US" sz="1600" spc="-1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rPr>
              <a:t>选择易消化且有足够能量、蛋白质和维生素的饮食；小婴儿应尽量采用母乳喂养，所用食具应定期消毒。</a:t>
            </a:r>
            <a:endParaRPr lang="zh-CN" altLang="en-US" sz="1600" spc="-1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endParaRPr>
          </a:p>
        </p:txBody>
      </p:sp>
      <p:sp>
        <p:nvSpPr>
          <p:cNvPr id="21" name="五边形 20"/>
          <p:cNvSpPr/>
          <p:nvPr>
            <p:custDataLst>
              <p:tags r:id="rId4"/>
            </p:custDataLst>
          </p:nvPr>
        </p:nvSpPr>
        <p:spPr>
          <a:xfrm>
            <a:off x="3348990" y="2635885"/>
            <a:ext cx="1532255" cy="523240"/>
          </a:xfrm>
          <a:prstGeom prst="homePlate">
            <a:avLst/>
          </a:prstGeom>
          <a:noFill/>
          <a:ln w="22225">
            <a:solidFill>
              <a:srgbClr val="0078FF"/>
            </a:solidFill>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sp>
        <p:nvSpPr>
          <p:cNvPr id="23" name="椭圆 22"/>
          <p:cNvSpPr/>
          <p:nvPr>
            <p:custDataLst>
              <p:tags r:id="rId5"/>
            </p:custDataLst>
          </p:nvPr>
        </p:nvSpPr>
        <p:spPr>
          <a:xfrm>
            <a:off x="3293110" y="2851150"/>
            <a:ext cx="116840" cy="116840"/>
          </a:xfrm>
          <a:prstGeom prst="ellipse">
            <a:avLst/>
          </a:prstGeom>
          <a:solidFill>
            <a:srgbClr val="0078FF">
              <a:lumMod val="75000"/>
            </a:srgbClr>
          </a:solidFill>
          <a:ln w="19050" cmpd="sng">
            <a:solidFill>
              <a:srgbClr val="FFFFFF"/>
            </a:solidFill>
            <a:prstDash val="solid"/>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cxnSp>
        <p:nvCxnSpPr>
          <p:cNvPr id="26" name="直接连接符 25"/>
          <p:cNvCxnSpPr/>
          <p:nvPr>
            <p:custDataLst>
              <p:tags r:id="rId6"/>
            </p:custDataLst>
          </p:nvPr>
        </p:nvCxnSpPr>
        <p:spPr>
          <a:xfrm>
            <a:off x="2453005" y="2044065"/>
            <a:ext cx="0" cy="1604645"/>
          </a:xfrm>
          <a:prstGeom prst="line">
            <a:avLst/>
          </a:prstGeom>
          <a:ln w="22225">
            <a:solidFill>
              <a:srgbClr val="00ECC2"/>
            </a:solidFill>
            <a:tailEnd type="oval"/>
          </a:ln>
        </p:spPr>
        <p:style>
          <a:lnRef idx="1">
            <a:srgbClr val="00ECC2"/>
          </a:lnRef>
          <a:fillRef idx="0">
            <a:srgbClr val="00ECC2"/>
          </a:fillRef>
          <a:effectRef idx="0">
            <a:srgbClr val="00ECC2"/>
          </a:effectRef>
          <a:fontRef idx="minor">
            <a:srgbClr val="000000"/>
          </a:fontRef>
        </p:style>
      </p:cxnSp>
      <p:sp>
        <p:nvSpPr>
          <p:cNvPr id="29" name="文本框 28"/>
          <p:cNvSpPr txBox="1"/>
          <p:nvPr>
            <p:custDataLst>
              <p:tags r:id="rId7"/>
            </p:custDataLst>
          </p:nvPr>
        </p:nvSpPr>
        <p:spPr>
          <a:xfrm>
            <a:off x="353060" y="2340610"/>
            <a:ext cx="2022475" cy="3602355"/>
          </a:xfrm>
          <a:prstGeom prst="rect">
            <a:avLst/>
          </a:prstGeom>
          <a:noFill/>
        </p:spPr>
        <p:txBody>
          <a:bodyPr wrap="square" rtlCol="0">
            <a:noAutofit/>
          </a:bodyPr>
          <a:p>
            <a:pPr algn="just" fontAlgn="auto">
              <a:lnSpc>
                <a:spcPct val="130000"/>
              </a:lnSpc>
              <a:spcBef>
                <a:spcPts val="0"/>
              </a:spcBef>
              <a:spcAft>
                <a:spcPts val="1000"/>
              </a:spcAft>
            </a:pPr>
            <a:r>
              <a:rPr lang="zh-CN" altLang="en-US" sz="1600" spc="-1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rPr>
              <a:t>采取保护性隔离，避免与感染性疾病患儿接触。室内空气要新鲜，经常通风，但避免着凉，预防发生呼吸道感染。医护人员在进行各种操作前应严格消毒、戴口罩以防医源性感染，并做好患儿口腔及皮肤护理。</a:t>
            </a:r>
            <a:endParaRPr lang="zh-CN" altLang="en-US" sz="1600" spc="-1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endParaRPr>
          </a:p>
        </p:txBody>
      </p:sp>
      <p:cxnSp>
        <p:nvCxnSpPr>
          <p:cNvPr id="31" name="直接连接符 30"/>
          <p:cNvCxnSpPr/>
          <p:nvPr>
            <p:custDataLst>
              <p:tags r:id="rId8"/>
            </p:custDataLst>
          </p:nvPr>
        </p:nvCxnSpPr>
        <p:spPr>
          <a:xfrm>
            <a:off x="1213485" y="2053590"/>
            <a:ext cx="1240155" cy="0"/>
          </a:xfrm>
          <a:prstGeom prst="line">
            <a:avLst/>
          </a:prstGeom>
          <a:ln w="22225">
            <a:solidFill>
              <a:srgbClr val="00ECC2"/>
            </a:solidFill>
            <a:headEnd type="oval"/>
          </a:ln>
        </p:spPr>
        <p:style>
          <a:lnRef idx="1">
            <a:srgbClr val="00ECC2"/>
          </a:lnRef>
          <a:fillRef idx="0">
            <a:srgbClr val="00ECC2"/>
          </a:fillRef>
          <a:effectRef idx="0">
            <a:srgbClr val="00ECC2"/>
          </a:effectRef>
          <a:fontRef idx="minor">
            <a:srgbClr val="000000"/>
          </a:fontRef>
        </p:style>
      </p:cxnSp>
      <p:sp>
        <p:nvSpPr>
          <p:cNvPr id="32" name="五边形 31"/>
          <p:cNvSpPr/>
          <p:nvPr>
            <p:custDataLst>
              <p:tags r:id="rId9"/>
            </p:custDataLst>
          </p:nvPr>
        </p:nvSpPr>
        <p:spPr>
          <a:xfrm>
            <a:off x="1176655" y="1417320"/>
            <a:ext cx="1532255" cy="523240"/>
          </a:xfrm>
          <a:prstGeom prst="homePlate">
            <a:avLst/>
          </a:prstGeom>
          <a:noFill/>
          <a:ln w="22225">
            <a:solidFill>
              <a:srgbClr val="00ECC2"/>
            </a:solidFill>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sp>
        <p:nvSpPr>
          <p:cNvPr id="34" name="椭圆 33"/>
          <p:cNvSpPr/>
          <p:nvPr>
            <p:custDataLst>
              <p:tags r:id="rId10"/>
            </p:custDataLst>
          </p:nvPr>
        </p:nvSpPr>
        <p:spPr>
          <a:xfrm>
            <a:off x="1120775" y="1632585"/>
            <a:ext cx="116840" cy="116840"/>
          </a:xfrm>
          <a:prstGeom prst="ellipse">
            <a:avLst/>
          </a:prstGeom>
          <a:solidFill>
            <a:srgbClr val="00ECC2">
              <a:lumMod val="75000"/>
            </a:srgbClr>
          </a:solidFill>
          <a:ln w="19050" cmpd="sng">
            <a:solidFill>
              <a:srgbClr val="FFFFFF"/>
            </a:solidFill>
            <a:prstDash val="solid"/>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cxnSp>
        <p:nvCxnSpPr>
          <p:cNvPr id="38" name="直接连接符 37"/>
          <p:cNvCxnSpPr/>
          <p:nvPr>
            <p:custDataLst>
              <p:tags r:id="rId11"/>
            </p:custDataLst>
          </p:nvPr>
        </p:nvCxnSpPr>
        <p:spPr>
          <a:xfrm>
            <a:off x="6785610" y="2065655"/>
            <a:ext cx="0" cy="1604645"/>
          </a:xfrm>
          <a:prstGeom prst="line">
            <a:avLst/>
          </a:prstGeom>
          <a:ln w="22225">
            <a:solidFill>
              <a:srgbClr val="FFD75F"/>
            </a:solidFill>
            <a:tailEnd type="oval"/>
          </a:ln>
        </p:spPr>
        <p:style>
          <a:lnRef idx="1">
            <a:srgbClr val="00ECC2"/>
          </a:lnRef>
          <a:fillRef idx="0">
            <a:srgbClr val="00ECC2"/>
          </a:fillRef>
          <a:effectRef idx="0">
            <a:srgbClr val="00ECC2"/>
          </a:effectRef>
          <a:fontRef idx="minor">
            <a:srgbClr val="000000"/>
          </a:fontRef>
        </p:style>
      </p:cxnSp>
      <p:cxnSp>
        <p:nvCxnSpPr>
          <p:cNvPr id="39" name="直接连接符 38"/>
          <p:cNvCxnSpPr/>
          <p:nvPr>
            <p:custDataLst>
              <p:tags r:id="rId12"/>
            </p:custDataLst>
          </p:nvPr>
        </p:nvCxnSpPr>
        <p:spPr>
          <a:xfrm>
            <a:off x="5546090" y="2075180"/>
            <a:ext cx="1240155" cy="0"/>
          </a:xfrm>
          <a:prstGeom prst="line">
            <a:avLst/>
          </a:prstGeom>
          <a:ln w="22225">
            <a:solidFill>
              <a:srgbClr val="FFD75F"/>
            </a:solidFill>
            <a:headEnd type="oval"/>
          </a:ln>
        </p:spPr>
        <p:style>
          <a:lnRef idx="1">
            <a:srgbClr val="00ECC2"/>
          </a:lnRef>
          <a:fillRef idx="0">
            <a:srgbClr val="00ECC2"/>
          </a:fillRef>
          <a:effectRef idx="0">
            <a:srgbClr val="00ECC2"/>
          </a:effectRef>
          <a:fontRef idx="minor">
            <a:srgbClr val="000000"/>
          </a:fontRef>
        </p:style>
      </p:cxnSp>
      <p:sp>
        <p:nvSpPr>
          <p:cNvPr id="40" name="文本框 39"/>
          <p:cNvSpPr txBox="1"/>
          <p:nvPr>
            <p:custDataLst>
              <p:tags r:id="rId13"/>
            </p:custDataLst>
          </p:nvPr>
        </p:nvSpPr>
        <p:spPr>
          <a:xfrm>
            <a:off x="4986655" y="2362200"/>
            <a:ext cx="1721485" cy="3273425"/>
          </a:xfrm>
          <a:prstGeom prst="rect">
            <a:avLst/>
          </a:prstGeom>
          <a:noFill/>
        </p:spPr>
        <p:txBody>
          <a:bodyPr wrap="square" rtlCol="0">
            <a:noAutofit/>
          </a:bodyPr>
          <a:p>
            <a:pPr algn="just" fontAlgn="auto">
              <a:lnSpc>
                <a:spcPct val="130000"/>
              </a:lnSpc>
              <a:spcBef>
                <a:spcPts val="0"/>
              </a:spcBef>
              <a:spcAft>
                <a:spcPts val="1000"/>
              </a:spcAft>
            </a:pPr>
            <a:r>
              <a:rPr lang="zh-CN" altLang="en-US" sz="1600" spc="-5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rPr>
              <a:t>密切观察感染迹象，若合并感染，应按医嘱给予抗生素；由于免疫球蛋白偶可发生过敏反应，故在长期应用过程中应密切观察患儿病情变化，防止发生意外。</a:t>
            </a:r>
            <a:endParaRPr lang="zh-CN" altLang="en-US" sz="1600" spc="-5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endParaRPr>
          </a:p>
        </p:txBody>
      </p:sp>
      <p:sp>
        <p:nvSpPr>
          <p:cNvPr id="42" name="五边形 41"/>
          <p:cNvSpPr/>
          <p:nvPr>
            <p:custDataLst>
              <p:tags r:id="rId14"/>
            </p:custDataLst>
          </p:nvPr>
        </p:nvSpPr>
        <p:spPr>
          <a:xfrm>
            <a:off x="5544820" y="1443355"/>
            <a:ext cx="1532255" cy="523240"/>
          </a:xfrm>
          <a:prstGeom prst="homePlate">
            <a:avLst/>
          </a:prstGeom>
          <a:noFill/>
          <a:ln w="22225">
            <a:solidFill>
              <a:srgbClr val="FFD75F"/>
            </a:solidFill>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sp>
        <p:nvSpPr>
          <p:cNvPr id="45" name="椭圆 44"/>
          <p:cNvSpPr/>
          <p:nvPr>
            <p:custDataLst>
              <p:tags r:id="rId15"/>
            </p:custDataLst>
          </p:nvPr>
        </p:nvSpPr>
        <p:spPr>
          <a:xfrm>
            <a:off x="5479415" y="1654810"/>
            <a:ext cx="116840" cy="116840"/>
          </a:xfrm>
          <a:prstGeom prst="ellipse">
            <a:avLst/>
          </a:prstGeom>
          <a:solidFill>
            <a:srgbClr val="FFD75F">
              <a:lumMod val="75000"/>
            </a:srgbClr>
          </a:solidFill>
          <a:ln w="19050" cmpd="sng">
            <a:solidFill>
              <a:srgbClr val="FFFFFF"/>
            </a:solidFill>
            <a:prstDash val="solid"/>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cxnSp>
        <p:nvCxnSpPr>
          <p:cNvPr id="48" name="直接连接符 47"/>
          <p:cNvCxnSpPr/>
          <p:nvPr>
            <p:custDataLst>
              <p:tags r:id="rId16"/>
            </p:custDataLst>
          </p:nvPr>
        </p:nvCxnSpPr>
        <p:spPr>
          <a:xfrm>
            <a:off x="8990965" y="2644775"/>
            <a:ext cx="0" cy="1604645"/>
          </a:xfrm>
          <a:prstGeom prst="line">
            <a:avLst/>
          </a:prstGeom>
          <a:ln w="22225">
            <a:solidFill>
              <a:srgbClr val="FF8A25"/>
            </a:solidFill>
            <a:tailEnd type="oval"/>
          </a:ln>
        </p:spPr>
        <p:style>
          <a:lnRef idx="1">
            <a:srgbClr val="00ECC2"/>
          </a:lnRef>
          <a:fillRef idx="0">
            <a:srgbClr val="00ECC2"/>
          </a:fillRef>
          <a:effectRef idx="0">
            <a:srgbClr val="00ECC2"/>
          </a:effectRef>
          <a:fontRef idx="minor">
            <a:srgbClr val="000000"/>
          </a:fontRef>
        </p:style>
      </p:cxnSp>
      <p:cxnSp>
        <p:nvCxnSpPr>
          <p:cNvPr id="49" name="直接连接符 48"/>
          <p:cNvCxnSpPr/>
          <p:nvPr>
            <p:custDataLst>
              <p:tags r:id="rId17"/>
            </p:custDataLst>
          </p:nvPr>
        </p:nvCxnSpPr>
        <p:spPr>
          <a:xfrm>
            <a:off x="7750810" y="2654300"/>
            <a:ext cx="1240155" cy="0"/>
          </a:xfrm>
          <a:prstGeom prst="line">
            <a:avLst/>
          </a:prstGeom>
          <a:ln w="22225">
            <a:solidFill>
              <a:srgbClr val="FF8A25"/>
            </a:solidFill>
            <a:headEnd type="oval"/>
          </a:ln>
        </p:spPr>
        <p:style>
          <a:lnRef idx="1">
            <a:srgbClr val="00ECC2"/>
          </a:lnRef>
          <a:fillRef idx="0">
            <a:srgbClr val="00ECC2"/>
          </a:fillRef>
          <a:effectRef idx="0">
            <a:srgbClr val="00ECC2"/>
          </a:effectRef>
          <a:fontRef idx="minor">
            <a:srgbClr val="000000"/>
          </a:fontRef>
        </p:style>
      </p:cxnSp>
      <p:sp>
        <p:nvSpPr>
          <p:cNvPr id="50" name="文本框 49"/>
          <p:cNvSpPr txBox="1"/>
          <p:nvPr>
            <p:custDataLst>
              <p:tags r:id="rId18"/>
            </p:custDataLst>
          </p:nvPr>
        </p:nvSpPr>
        <p:spPr>
          <a:xfrm>
            <a:off x="7068185" y="2941320"/>
            <a:ext cx="1818005" cy="3016250"/>
          </a:xfrm>
          <a:prstGeom prst="rect">
            <a:avLst/>
          </a:prstGeom>
          <a:noFill/>
        </p:spPr>
        <p:txBody>
          <a:bodyPr wrap="square" rtlCol="0">
            <a:noAutofit/>
          </a:bodyPr>
          <a:p>
            <a:pPr algn="just" fontAlgn="auto">
              <a:lnSpc>
                <a:spcPct val="130000"/>
              </a:lnSpc>
              <a:spcBef>
                <a:spcPts val="0"/>
              </a:spcBef>
              <a:spcAft>
                <a:spcPts val="1000"/>
              </a:spcAft>
            </a:pPr>
            <a:r>
              <a:rPr lang="zh-CN" altLang="en-US" sz="1600" spc="-1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rPr>
              <a:t>年长儿因自幼多病、反复感染，易发生焦虑、孤独、沮丧、恐惧心理，应经常和患儿及家长交谈，评估家长对疾病的认知程度，倾听患儿及家长的心声，及时给予心理支持。</a:t>
            </a:r>
            <a:endParaRPr lang="zh-CN" altLang="en-US" sz="1600" spc="-1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endParaRPr>
          </a:p>
        </p:txBody>
      </p:sp>
      <p:sp>
        <p:nvSpPr>
          <p:cNvPr id="52" name="五边形 51"/>
          <p:cNvSpPr/>
          <p:nvPr>
            <p:custDataLst>
              <p:tags r:id="rId19"/>
            </p:custDataLst>
          </p:nvPr>
        </p:nvSpPr>
        <p:spPr>
          <a:xfrm>
            <a:off x="7687310" y="2018030"/>
            <a:ext cx="1532255" cy="523240"/>
          </a:xfrm>
          <a:prstGeom prst="homePlate">
            <a:avLst/>
          </a:prstGeom>
          <a:noFill/>
          <a:ln w="22225">
            <a:solidFill>
              <a:srgbClr val="FF8A25"/>
            </a:solidFill>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sp>
        <p:nvSpPr>
          <p:cNvPr id="54" name="椭圆 53"/>
          <p:cNvSpPr/>
          <p:nvPr>
            <p:custDataLst>
              <p:tags r:id="rId20"/>
            </p:custDataLst>
          </p:nvPr>
        </p:nvSpPr>
        <p:spPr>
          <a:xfrm>
            <a:off x="7631430" y="2233295"/>
            <a:ext cx="116840" cy="116840"/>
          </a:xfrm>
          <a:prstGeom prst="ellipse">
            <a:avLst/>
          </a:prstGeom>
          <a:solidFill>
            <a:srgbClr val="FF8A25">
              <a:lumMod val="75000"/>
            </a:srgbClr>
          </a:solidFill>
          <a:ln w="19050" cmpd="sng">
            <a:solidFill>
              <a:srgbClr val="FFFFFF"/>
            </a:solidFill>
            <a:prstDash val="solid"/>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cxnSp>
        <p:nvCxnSpPr>
          <p:cNvPr id="57" name="直接连接符 56"/>
          <p:cNvCxnSpPr/>
          <p:nvPr>
            <p:custDataLst>
              <p:tags r:id="rId21"/>
            </p:custDataLst>
          </p:nvPr>
        </p:nvCxnSpPr>
        <p:spPr>
          <a:xfrm>
            <a:off x="11626215" y="1804670"/>
            <a:ext cx="0" cy="1604645"/>
          </a:xfrm>
          <a:prstGeom prst="line">
            <a:avLst/>
          </a:prstGeom>
          <a:ln w="22225">
            <a:solidFill>
              <a:srgbClr val="ED6E68"/>
            </a:solidFill>
            <a:tailEnd type="oval"/>
          </a:ln>
        </p:spPr>
        <p:style>
          <a:lnRef idx="1">
            <a:srgbClr val="00ECC2"/>
          </a:lnRef>
          <a:fillRef idx="0">
            <a:srgbClr val="00ECC2"/>
          </a:fillRef>
          <a:effectRef idx="0">
            <a:srgbClr val="00ECC2"/>
          </a:effectRef>
          <a:fontRef idx="minor">
            <a:srgbClr val="000000"/>
          </a:fontRef>
        </p:style>
      </p:cxnSp>
      <p:cxnSp>
        <p:nvCxnSpPr>
          <p:cNvPr id="58" name="直接连接符 57"/>
          <p:cNvCxnSpPr/>
          <p:nvPr>
            <p:custDataLst>
              <p:tags r:id="rId22"/>
            </p:custDataLst>
          </p:nvPr>
        </p:nvCxnSpPr>
        <p:spPr>
          <a:xfrm>
            <a:off x="10342880" y="1814195"/>
            <a:ext cx="1283970" cy="0"/>
          </a:xfrm>
          <a:prstGeom prst="line">
            <a:avLst/>
          </a:prstGeom>
          <a:ln w="22225">
            <a:solidFill>
              <a:srgbClr val="ED6E68"/>
            </a:solidFill>
            <a:headEnd type="oval"/>
          </a:ln>
        </p:spPr>
        <p:style>
          <a:lnRef idx="1">
            <a:srgbClr val="00ECC2"/>
          </a:lnRef>
          <a:fillRef idx="0">
            <a:srgbClr val="00ECC2"/>
          </a:fillRef>
          <a:effectRef idx="0">
            <a:srgbClr val="00ECC2"/>
          </a:effectRef>
          <a:fontRef idx="minor">
            <a:srgbClr val="000000"/>
          </a:fontRef>
        </p:style>
      </p:cxnSp>
      <p:sp>
        <p:nvSpPr>
          <p:cNvPr id="59" name="文本框 58"/>
          <p:cNvSpPr txBox="1"/>
          <p:nvPr>
            <p:custDataLst>
              <p:tags r:id="rId23"/>
            </p:custDataLst>
          </p:nvPr>
        </p:nvSpPr>
        <p:spPr>
          <a:xfrm>
            <a:off x="9344025" y="2101215"/>
            <a:ext cx="2204720" cy="4486275"/>
          </a:xfrm>
          <a:prstGeom prst="rect">
            <a:avLst/>
          </a:prstGeom>
          <a:noFill/>
        </p:spPr>
        <p:txBody>
          <a:bodyPr wrap="square" rtlCol="0">
            <a:noAutofit/>
          </a:bodyPr>
          <a:p>
            <a:pPr algn="just" fontAlgn="auto">
              <a:lnSpc>
                <a:spcPct val="130000"/>
              </a:lnSpc>
              <a:spcBef>
                <a:spcPts val="0"/>
              </a:spcBef>
              <a:spcAft>
                <a:spcPts val="1000"/>
              </a:spcAft>
            </a:pPr>
            <a:r>
              <a:rPr lang="zh-CN" altLang="en-US" sz="1600" spc="-1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rPr>
              <a:t>向患儿及家长介绍预防感染的护理知识，强调其重要性；指导合理喂养，以提高机体抵抗力；教育患儿以一个相对正常的方式生活，如与其他健康小儿一起玩耍，在普通学校上学；对于家族成员中有遗传免疫缺陷患者的家庭，建议进行遗传学咨询；对曾生育过免疫缺陷患儿的孕妇，指导其早期进行基因诊断。</a:t>
            </a:r>
            <a:endParaRPr lang="zh-CN" altLang="en-US" sz="1600" spc="-1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endParaRPr>
          </a:p>
        </p:txBody>
      </p:sp>
      <p:sp>
        <p:nvSpPr>
          <p:cNvPr id="79" name="五边形 78"/>
          <p:cNvSpPr/>
          <p:nvPr>
            <p:custDataLst>
              <p:tags r:id="rId24"/>
            </p:custDataLst>
          </p:nvPr>
        </p:nvSpPr>
        <p:spPr>
          <a:xfrm>
            <a:off x="10349865" y="1177925"/>
            <a:ext cx="1532255" cy="523240"/>
          </a:xfrm>
          <a:prstGeom prst="homePlate">
            <a:avLst/>
          </a:prstGeom>
          <a:noFill/>
          <a:ln w="22225">
            <a:solidFill>
              <a:srgbClr val="ED6E68"/>
            </a:solidFill>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sp>
        <p:nvSpPr>
          <p:cNvPr id="90" name="椭圆 89"/>
          <p:cNvSpPr/>
          <p:nvPr>
            <p:custDataLst>
              <p:tags r:id="rId25"/>
            </p:custDataLst>
          </p:nvPr>
        </p:nvSpPr>
        <p:spPr>
          <a:xfrm>
            <a:off x="10293985" y="1393190"/>
            <a:ext cx="116840" cy="116840"/>
          </a:xfrm>
          <a:prstGeom prst="ellipse">
            <a:avLst/>
          </a:prstGeom>
          <a:solidFill>
            <a:srgbClr val="ED6E68">
              <a:lumMod val="75000"/>
            </a:srgbClr>
          </a:solidFill>
          <a:ln w="19050" cmpd="sng">
            <a:solidFill>
              <a:srgbClr val="FFFFFF"/>
            </a:solidFill>
            <a:prstDash val="solid"/>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grpSp>
        <p:nvGrpSpPr>
          <p:cNvPr id="16" name="组合 15"/>
          <p:cNvGrpSpPr/>
          <p:nvPr/>
        </p:nvGrpSpPr>
        <p:grpSpPr>
          <a:xfrm>
            <a:off x="35242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3" name="图片 2"/>
              <p:cNvPicPr/>
              <p:nvPr/>
            </p:nvPicPr>
            <p:blipFill>
              <a:blip r:embed="rId26"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6" name="文本框 5"/>
          <p:cNvSpPr txBox="1"/>
          <p:nvPr/>
        </p:nvSpPr>
        <p:spPr>
          <a:xfrm>
            <a:off x="1204595" y="1496060"/>
            <a:ext cx="1531620" cy="368300"/>
          </a:xfrm>
          <a:prstGeom prst="rect">
            <a:avLst/>
          </a:prstGeom>
          <a:noFill/>
        </p:spPr>
        <p:txBody>
          <a:bodyPr wrap="square" rtlCol="0" anchor="t">
            <a:spAutoFit/>
          </a:bodyPr>
          <a:p>
            <a:r>
              <a:rPr lang="zh-CN" altLang="en-US" b="1">
                <a:solidFill>
                  <a:srgbClr val="00B050"/>
                </a:solidFill>
                <a:latin typeface="Microsoft YaHei Bold" panose="020B0503020204020204" charset="-122"/>
                <a:ea typeface="Microsoft YaHei Bold" panose="020B0503020204020204" charset="-122"/>
                <a:cs typeface="Microsoft YaHei Bold" panose="020B0503020204020204" charset="-122"/>
              </a:rPr>
              <a:t>1. 预防感染</a:t>
            </a:r>
            <a:endParaRPr lang="zh-CN" altLang="en-US" b="1">
              <a:solidFill>
                <a:srgbClr val="00B050"/>
              </a:solidFill>
              <a:latin typeface="Microsoft YaHei Bold" panose="020B0503020204020204" charset="-122"/>
              <a:ea typeface="Microsoft YaHei Bold" panose="020B0503020204020204" charset="-122"/>
              <a:cs typeface="Microsoft YaHei Bold" panose="020B0503020204020204" charset="-122"/>
            </a:endParaRPr>
          </a:p>
        </p:txBody>
      </p:sp>
      <p:sp>
        <p:nvSpPr>
          <p:cNvPr id="7" name="文本框 6"/>
          <p:cNvSpPr txBox="1"/>
          <p:nvPr/>
        </p:nvSpPr>
        <p:spPr>
          <a:xfrm>
            <a:off x="3390900" y="2712720"/>
            <a:ext cx="1531620" cy="368300"/>
          </a:xfrm>
          <a:prstGeom prst="rect">
            <a:avLst/>
          </a:prstGeom>
          <a:noFill/>
        </p:spPr>
        <p:txBody>
          <a:bodyPr wrap="square" rtlCol="0" anchor="t">
            <a:spAutoFit/>
          </a:bodyPr>
          <a:p>
            <a:r>
              <a:rPr lang="zh-CN" altLang="en-US" b="1">
                <a:solidFill>
                  <a:schemeClr val="bg2">
                    <a:lumMod val="50000"/>
                  </a:schemeClr>
                </a:solidFill>
                <a:latin typeface="Microsoft YaHei Bold" panose="020B0503020204020204" charset="-122"/>
                <a:ea typeface="Microsoft YaHei Bold" panose="020B0503020204020204" charset="-122"/>
                <a:cs typeface="Microsoft YaHei Bold" panose="020B0503020204020204" charset="-122"/>
              </a:rPr>
              <a:t>2. 饮食护理</a:t>
            </a:r>
            <a:endParaRPr lang="zh-CN" altLang="en-US" b="1">
              <a:solidFill>
                <a:schemeClr val="bg2">
                  <a:lumMod val="50000"/>
                </a:schemeClr>
              </a:solidFill>
              <a:latin typeface="Microsoft YaHei Bold" panose="020B0503020204020204" charset="-122"/>
              <a:ea typeface="Microsoft YaHei Bold" panose="020B0503020204020204" charset="-122"/>
              <a:cs typeface="Microsoft YaHei Bold" panose="020B0503020204020204" charset="-122"/>
            </a:endParaRPr>
          </a:p>
        </p:txBody>
      </p:sp>
      <p:sp>
        <p:nvSpPr>
          <p:cNvPr id="8" name="文本框 7"/>
          <p:cNvSpPr txBox="1"/>
          <p:nvPr/>
        </p:nvSpPr>
        <p:spPr>
          <a:xfrm>
            <a:off x="5563235" y="1524000"/>
            <a:ext cx="1531620" cy="368300"/>
          </a:xfrm>
          <a:prstGeom prst="rect">
            <a:avLst/>
          </a:prstGeom>
          <a:noFill/>
        </p:spPr>
        <p:txBody>
          <a:bodyPr wrap="square" rtlCol="0" anchor="t">
            <a:spAutoFit/>
          </a:bodyPr>
          <a:p>
            <a:r>
              <a:rPr lang="zh-CN" altLang="en-US" b="1">
                <a:solidFill>
                  <a:srgbClr val="FFC000"/>
                </a:solidFill>
                <a:latin typeface="Microsoft YaHei Bold" panose="020B0503020204020204" charset="-122"/>
                <a:ea typeface="Microsoft YaHei Bold" panose="020B0503020204020204" charset="-122"/>
                <a:cs typeface="Microsoft YaHei Bold" panose="020B0503020204020204" charset="-122"/>
              </a:rPr>
              <a:t>3. 病情观察</a:t>
            </a:r>
            <a:endParaRPr lang="zh-CN" altLang="en-US" b="1">
              <a:solidFill>
                <a:srgbClr val="FFC000"/>
              </a:solidFill>
              <a:latin typeface="Microsoft YaHei Bold" panose="020B0503020204020204" charset="-122"/>
              <a:ea typeface="Microsoft YaHei Bold" panose="020B0503020204020204" charset="-122"/>
              <a:cs typeface="Microsoft YaHei Bold" panose="020B0503020204020204" charset="-122"/>
            </a:endParaRPr>
          </a:p>
        </p:txBody>
      </p:sp>
      <p:sp>
        <p:nvSpPr>
          <p:cNvPr id="9" name="文本框 8"/>
          <p:cNvSpPr txBox="1"/>
          <p:nvPr/>
        </p:nvSpPr>
        <p:spPr>
          <a:xfrm>
            <a:off x="7701280" y="2098040"/>
            <a:ext cx="1531620" cy="360000"/>
          </a:xfrm>
          <a:prstGeom prst="rect">
            <a:avLst/>
          </a:prstGeom>
          <a:noFill/>
        </p:spPr>
        <p:txBody>
          <a:bodyPr wrap="square" rtlCol="0" anchor="t">
            <a:noAutofit/>
          </a:bodyPr>
          <a:p>
            <a:r>
              <a:rPr lang="zh-CN" altLang="en-US" b="1">
                <a:solidFill>
                  <a:srgbClr val="F49534"/>
                </a:solidFill>
                <a:latin typeface="Microsoft YaHei Bold" panose="020B0503020204020204" charset="-122"/>
                <a:ea typeface="Microsoft YaHei Bold" panose="020B0503020204020204" charset="-122"/>
                <a:cs typeface="Microsoft YaHei Bold" panose="020B0503020204020204" charset="-122"/>
              </a:rPr>
              <a:t>4. 心理护理</a:t>
            </a:r>
            <a:endParaRPr lang="zh-CN" altLang="en-US" b="1">
              <a:solidFill>
                <a:srgbClr val="F49534"/>
              </a:solidFill>
              <a:latin typeface="Microsoft YaHei Bold" panose="020B0503020204020204" charset="-122"/>
              <a:ea typeface="Microsoft YaHei Bold" panose="020B0503020204020204" charset="-122"/>
              <a:cs typeface="Microsoft YaHei Bold" panose="020B0503020204020204" charset="-122"/>
            </a:endParaRPr>
          </a:p>
        </p:txBody>
      </p:sp>
      <p:sp>
        <p:nvSpPr>
          <p:cNvPr id="12" name="文本框 11"/>
          <p:cNvSpPr txBox="1"/>
          <p:nvPr/>
        </p:nvSpPr>
        <p:spPr>
          <a:xfrm>
            <a:off x="10368915" y="1258570"/>
            <a:ext cx="1510030" cy="360045"/>
          </a:xfrm>
          <a:prstGeom prst="rect">
            <a:avLst/>
          </a:prstGeom>
          <a:noFill/>
        </p:spPr>
        <p:txBody>
          <a:bodyPr wrap="square" rtlCol="0" anchor="t">
            <a:noAutofit/>
          </a:bodyPr>
          <a:p>
            <a:r>
              <a:rPr lang="zh-CN" altLang="en-US" b="1">
                <a:solidFill>
                  <a:srgbClr val="FF7F7F"/>
                </a:solidFill>
                <a:latin typeface="Microsoft YaHei Bold" panose="020B0503020204020204" charset="-122"/>
                <a:ea typeface="Microsoft YaHei Bold" panose="020B0503020204020204" charset="-122"/>
                <a:cs typeface="Microsoft YaHei Bold" panose="020B0503020204020204" charset="-122"/>
              </a:rPr>
              <a:t>5. 健康教育</a:t>
            </a:r>
            <a:endParaRPr lang="zh-CN" altLang="en-US" b="1">
              <a:solidFill>
                <a:srgbClr val="FF7F7F"/>
              </a:solidFill>
              <a:latin typeface="Microsoft YaHei Bold" panose="020B0503020204020204" charset="-122"/>
              <a:ea typeface="Microsoft YaHei Bold" panose="020B0503020204020204" charset="-122"/>
              <a:cs typeface="Microsoft YaHei Bold"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08675"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三</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744210" y="3253105"/>
            <a:ext cx="453390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风湿热</a:t>
            </a:r>
            <a:endParaRPr lang="zh-CN" altLang="en-US" sz="40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890270" y="1772285"/>
            <a:ext cx="10440000" cy="3600000"/>
          </a:xfrm>
          <a:prstGeom prst="roundRect">
            <a:avLst/>
          </a:prstGeom>
          <a:solidFill>
            <a:srgbClr val="FF7F7F"/>
          </a:solidFill>
          <a:ln>
            <a:solidFill>
              <a:srgbClr val="FF7F7F"/>
            </a:solidFill>
          </a:ln>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
        <p:nvSpPr>
          <p:cNvPr id="3" name="泪滴形 2"/>
          <p:cNvSpPr/>
          <p:nvPr/>
        </p:nvSpPr>
        <p:spPr>
          <a:xfrm>
            <a:off x="8232140" y="0"/>
            <a:ext cx="3960000" cy="3960000"/>
          </a:xfrm>
          <a:prstGeom prst="teardrop">
            <a:avLst/>
          </a:prstGeom>
          <a:solidFill>
            <a:srgbClr val="FF7F7F">
              <a:alpha val="5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
          <p:cNvSpPr/>
          <p:nvPr/>
        </p:nvSpPr>
        <p:spPr>
          <a:xfrm>
            <a:off x="1250270" y="2338480"/>
            <a:ext cx="9720000" cy="246761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rPr>
              <a:t>风湿热（rheumatic fever）是一种与 A 组乙型溶血性链球菌感染密切相关的免疫炎性疾病。临床表现为发热，多伴有关节炎、心脏炎，较少出现环形红斑和皮下结节或舞蹈病。发病年龄以 5 ～ 15 岁多见。冬春季节发病率高，慢性反复发作可形成慢性风湿性心瓣膜病。</a:t>
            </a:r>
            <a:endPar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custDataLst>
              <p:tags r:id="rId1"/>
            </p:custDataLst>
          </p:nvPr>
        </p:nvCxnSpPr>
        <p:spPr>
          <a:xfrm>
            <a:off x="936625" y="1786890"/>
            <a:ext cx="10337165" cy="0"/>
          </a:xfrm>
          <a:prstGeom prst="line">
            <a:avLst/>
          </a:prstGeom>
          <a:ln w="15875">
            <a:solidFill>
              <a:srgbClr val="FF7F7F"/>
            </a:solidFill>
          </a:ln>
        </p:spPr>
        <p:style>
          <a:lnRef idx="1">
            <a:srgbClr val="77D65E"/>
          </a:lnRef>
          <a:fillRef idx="0">
            <a:srgbClr val="77D65E"/>
          </a:fillRef>
          <a:effectRef idx="0">
            <a:srgbClr val="77D65E"/>
          </a:effectRef>
          <a:fontRef idx="minor">
            <a:srgbClr val="000000"/>
          </a:fontRef>
        </p:style>
      </p:cxnSp>
      <p:cxnSp>
        <p:nvCxnSpPr>
          <p:cNvPr id="3" name="直接连接符 2"/>
          <p:cNvCxnSpPr>
            <a:endCxn id="17" idx="0"/>
          </p:cNvCxnSpPr>
          <p:nvPr>
            <p:custDataLst>
              <p:tags r:id="rId2"/>
            </p:custDataLst>
          </p:nvPr>
        </p:nvCxnSpPr>
        <p:spPr>
          <a:xfrm>
            <a:off x="5193665" y="1800860"/>
            <a:ext cx="0" cy="768985"/>
          </a:xfrm>
          <a:prstGeom prst="line">
            <a:avLst/>
          </a:prstGeom>
          <a:ln w="12700">
            <a:solidFill>
              <a:srgbClr val="FF7F7F"/>
            </a:solidFill>
            <a:headEnd type="oval" w="lg" len="lg"/>
          </a:ln>
        </p:spPr>
        <p:style>
          <a:lnRef idx="1">
            <a:srgbClr val="77D65E"/>
          </a:lnRef>
          <a:fillRef idx="0">
            <a:srgbClr val="77D65E"/>
          </a:fillRef>
          <a:effectRef idx="0">
            <a:srgbClr val="77D65E"/>
          </a:effectRef>
          <a:fontRef idx="minor">
            <a:srgbClr val="000000"/>
          </a:fontRef>
        </p:style>
      </p:cxnSp>
      <p:sp>
        <p:nvSpPr>
          <p:cNvPr id="11" name="椭圆 10"/>
          <p:cNvSpPr/>
          <p:nvPr>
            <p:custDataLst>
              <p:tags r:id="rId3"/>
            </p:custDataLst>
          </p:nvPr>
        </p:nvSpPr>
        <p:spPr>
          <a:xfrm>
            <a:off x="4879340" y="2712720"/>
            <a:ext cx="628015" cy="628015"/>
          </a:xfrm>
          <a:prstGeom prst="ellipse">
            <a:avLst/>
          </a:prstGeom>
          <a:solidFill>
            <a:srgbClr val="FF7F7F"/>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7" name="椭圆 16"/>
          <p:cNvSpPr/>
          <p:nvPr>
            <p:custDataLst>
              <p:tags r:id="rId4"/>
            </p:custDataLst>
          </p:nvPr>
        </p:nvSpPr>
        <p:spPr>
          <a:xfrm>
            <a:off x="4737100" y="2569845"/>
            <a:ext cx="913130" cy="913130"/>
          </a:xfrm>
          <a:prstGeom prst="ellipse">
            <a:avLst/>
          </a:prstGeom>
          <a:noFill/>
          <a:ln>
            <a:solidFill>
              <a:srgbClr val="FF7F7F"/>
            </a:solid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23" name="图片 22" descr="32313538333935363b32313538333933383bcae9bcdc"/>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5013325" y="2846070"/>
            <a:ext cx="360045" cy="360045"/>
          </a:xfrm>
          <a:prstGeom prst="rect">
            <a:avLst/>
          </a:prstGeom>
        </p:spPr>
      </p:pic>
      <p:cxnSp>
        <p:nvCxnSpPr>
          <p:cNvPr id="4" name="直接连接符 3"/>
          <p:cNvCxnSpPr>
            <a:endCxn id="18" idx="0"/>
          </p:cNvCxnSpPr>
          <p:nvPr>
            <p:custDataLst>
              <p:tags r:id="rId8"/>
            </p:custDataLst>
          </p:nvPr>
        </p:nvCxnSpPr>
        <p:spPr>
          <a:xfrm>
            <a:off x="7000875" y="1786890"/>
            <a:ext cx="0" cy="1891030"/>
          </a:xfrm>
          <a:prstGeom prst="line">
            <a:avLst/>
          </a:prstGeom>
          <a:ln w="12700">
            <a:solidFill>
              <a:srgbClr val="45BF55"/>
            </a:solidFill>
            <a:headEnd type="oval" w="lg" len="lg"/>
          </a:ln>
        </p:spPr>
        <p:style>
          <a:lnRef idx="1">
            <a:srgbClr val="77D65E"/>
          </a:lnRef>
          <a:fillRef idx="0">
            <a:srgbClr val="77D65E"/>
          </a:fillRef>
          <a:effectRef idx="0">
            <a:srgbClr val="77D65E"/>
          </a:effectRef>
          <a:fontRef idx="minor">
            <a:srgbClr val="000000"/>
          </a:fontRef>
        </p:style>
      </p:cxnSp>
      <p:sp>
        <p:nvSpPr>
          <p:cNvPr id="12" name="椭圆 11"/>
          <p:cNvSpPr/>
          <p:nvPr>
            <p:custDataLst>
              <p:tags r:id="rId9"/>
            </p:custDataLst>
          </p:nvPr>
        </p:nvSpPr>
        <p:spPr>
          <a:xfrm>
            <a:off x="6686550" y="3820795"/>
            <a:ext cx="628015" cy="628015"/>
          </a:xfrm>
          <a:prstGeom prst="ellipse">
            <a:avLst/>
          </a:prstGeom>
          <a:solidFill>
            <a:srgbClr val="45BF55"/>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8" name="椭圆 17"/>
          <p:cNvSpPr/>
          <p:nvPr>
            <p:custDataLst>
              <p:tags r:id="rId10"/>
            </p:custDataLst>
          </p:nvPr>
        </p:nvSpPr>
        <p:spPr>
          <a:xfrm>
            <a:off x="6544310" y="3677920"/>
            <a:ext cx="913130" cy="913130"/>
          </a:xfrm>
          <a:prstGeom prst="ellipse">
            <a:avLst/>
          </a:prstGeom>
          <a:noFill/>
          <a:ln>
            <a:solidFill>
              <a:srgbClr val="77D65E"/>
            </a:solid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25" name="图片 24" descr="32313538333935363b32313538333935323bd3cabcfe"/>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821170" y="3954145"/>
            <a:ext cx="360045" cy="360045"/>
          </a:xfrm>
          <a:prstGeom prst="rect">
            <a:avLst/>
          </a:prstGeom>
        </p:spPr>
      </p:pic>
      <p:sp>
        <p:nvSpPr>
          <p:cNvPr id="37" name="文本框 36"/>
          <p:cNvSpPr txBox="1"/>
          <p:nvPr>
            <p:custDataLst>
              <p:tags r:id="rId14"/>
            </p:custDataLst>
          </p:nvPr>
        </p:nvSpPr>
        <p:spPr>
          <a:xfrm>
            <a:off x="4081780" y="3610610"/>
            <a:ext cx="1887220" cy="353060"/>
          </a:xfrm>
          <a:prstGeom prst="rect">
            <a:avLst/>
          </a:prstGeom>
          <a:noFill/>
        </p:spPr>
        <p:txBody>
          <a:bodyPr wrap="square" bIns="0" rtlCol="0">
            <a:noAutofit/>
          </a:bodyPr>
          <a:p>
            <a:pPr algn="r"/>
            <a:r>
              <a:rPr lang="zh-CN" altLang="en-US" sz="1900" b="1">
                <a:solidFill>
                  <a:srgbClr val="FF7F7F"/>
                </a:solidFill>
                <a:uFillTx/>
                <a:latin typeface="Microsoft YaHei Bold" panose="020B0503020204020204" charset="-122"/>
                <a:ea typeface="Microsoft YaHei Bold" panose="020B0503020204020204" charset="-122"/>
                <a:cs typeface="Microsoft YaHei Bold" panose="020B0503020204020204" charset="-122"/>
              </a:rPr>
              <a:t>1. 变态反应</a:t>
            </a:r>
            <a:endParaRPr lang="zh-CN" altLang="en-US" sz="1900" b="1">
              <a:solidFill>
                <a:srgbClr val="FF7F7F"/>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38" name="文本框 37"/>
          <p:cNvSpPr txBox="1"/>
          <p:nvPr>
            <p:custDataLst>
              <p:tags r:id="rId15"/>
            </p:custDataLst>
          </p:nvPr>
        </p:nvSpPr>
        <p:spPr>
          <a:xfrm>
            <a:off x="936625" y="4030345"/>
            <a:ext cx="5032375" cy="1410335"/>
          </a:xfrm>
          <a:prstGeom prst="rect">
            <a:avLst/>
          </a:prstGeom>
          <a:noFill/>
        </p:spPr>
        <p:txBody>
          <a:bodyPr wrap="square" rtlCol="0">
            <a:noAutofit/>
          </a:bodyPr>
          <a:p>
            <a:pPr algn="r" fontAlgn="auto">
              <a:lnSpc>
                <a:spcPct val="130000"/>
              </a:lnSpc>
              <a:spcAft>
                <a:spcPts val="1000"/>
              </a:spcAft>
            </a:pPr>
            <a:r>
              <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rPr>
              <a:t>有些抗链球菌抗体与人的某些组织发生交叉反应，导致Ⅱ型变态反应性组织损伤；还可因链球菌菌体成分及其产物与相应抗体作用形成的免疫复合物沉积于关节、心肌、心瓣膜，导致Ⅲ型变态反应性组织损伤。</a:t>
            </a:r>
            <a:endPar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endParaRPr>
          </a:p>
        </p:txBody>
      </p:sp>
      <p:sp>
        <p:nvSpPr>
          <p:cNvPr id="59" name="文本框 58"/>
          <p:cNvSpPr txBox="1"/>
          <p:nvPr>
            <p:custDataLst>
              <p:tags r:id="rId16"/>
            </p:custDataLst>
          </p:nvPr>
        </p:nvSpPr>
        <p:spPr>
          <a:xfrm>
            <a:off x="6293485" y="4871720"/>
            <a:ext cx="2508250" cy="353060"/>
          </a:xfrm>
          <a:prstGeom prst="rect">
            <a:avLst/>
          </a:prstGeom>
          <a:noFill/>
        </p:spPr>
        <p:txBody>
          <a:bodyPr wrap="square" bIns="0" rtlCol="0">
            <a:noAutofit/>
          </a:bodyPr>
          <a:p>
            <a:pPr algn="l"/>
            <a:r>
              <a:rPr lang="zh-CN" altLang="en-US" sz="2000">
                <a:solidFill>
                  <a:srgbClr val="45BF55"/>
                </a:solidFill>
                <a:uFillTx/>
                <a:latin typeface="Microsoft YaHei Bold" panose="020B0503020204020204" charset="-122"/>
                <a:ea typeface="Microsoft YaHei Bold" panose="020B0503020204020204" charset="-122"/>
              </a:rPr>
              <a:t>2. 自身免疫反应</a:t>
            </a:r>
            <a:endParaRPr lang="zh-CN" altLang="en-US" sz="2000">
              <a:solidFill>
                <a:srgbClr val="45BF55"/>
              </a:solidFill>
              <a:uFillTx/>
              <a:latin typeface="Microsoft YaHei Bold" panose="020B0503020204020204" charset="-122"/>
              <a:ea typeface="Microsoft YaHei Bold" panose="020B0503020204020204" charset="-122"/>
            </a:endParaRPr>
          </a:p>
        </p:txBody>
      </p:sp>
      <p:sp>
        <p:nvSpPr>
          <p:cNvPr id="60" name="文本框 59"/>
          <p:cNvSpPr txBox="1"/>
          <p:nvPr>
            <p:custDataLst>
              <p:tags r:id="rId17"/>
            </p:custDataLst>
          </p:nvPr>
        </p:nvSpPr>
        <p:spPr>
          <a:xfrm>
            <a:off x="6293485" y="5291455"/>
            <a:ext cx="4979670" cy="1102995"/>
          </a:xfrm>
          <a:prstGeom prst="rect">
            <a:avLst/>
          </a:prstGeom>
          <a:noFill/>
        </p:spPr>
        <p:txBody>
          <a:bodyPr wrap="square" rtlCol="0">
            <a:noAutofit/>
          </a:bodyPr>
          <a:p>
            <a:pPr algn="just" fontAlgn="auto">
              <a:lnSpc>
                <a:spcPct val="130000"/>
              </a:lnSpc>
              <a:spcAft>
                <a:spcPts val="1000"/>
              </a:spcAft>
            </a:pPr>
            <a:r>
              <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rPr>
              <a:t>风湿性心脏病患儿可出现抗心肌抗体，损伤心肌组织发生心脏炎。近年来研究提示该病还可能与遗传、病毒有关。</a:t>
            </a:r>
            <a:endPar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endParaRPr>
          </a:p>
        </p:txBody>
      </p:sp>
      <p:grpSp>
        <p:nvGrpSpPr>
          <p:cNvPr id="16" name="组合 15"/>
          <p:cNvGrpSpPr/>
          <p:nvPr/>
        </p:nvGrpSpPr>
        <p:grpSpPr>
          <a:xfrm>
            <a:off x="352425" y="307340"/>
            <a:ext cx="11490325" cy="539750"/>
            <a:chOff x="467" y="409"/>
            <a:chExt cx="18095" cy="850"/>
          </a:xfrm>
        </p:grpSpPr>
        <p:sp>
          <p:nvSpPr>
            <p:cNvPr id="5" name="文本框 4"/>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【病因】</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6" name="图片 5"/>
              <p:cNvPicPr/>
              <p:nvPr/>
            </p:nvPicPr>
            <p:blipFill>
              <a:blip r:embed="rId18"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7" name="文本框 6"/>
          <p:cNvSpPr txBox="1"/>
          <p:nvPr/>
        </p:nvSpPr>
        <p:spPr>
          <a:xfrm>
            <a:off x="937260" y="1156335"/>
            <a:ext cx="10335895" cy="368300"/>
          </a:xfrm>
          <a:prstGeom prst="rect">
            <a:avLst/>
          </a:prstGeom>
          <a:noFill/>
        </p:spPr>
        <p:txBody>
          <a:bodyPr wrap="square" rtlCol="0" anchor="t">
            <a:spAutoFit/>
          </a:bodyPr>
          <a:p>
            <a:r>
              <a:rPr lang="zh-CN" altLang="en-US">
                <a:latin typeface="Microsoft YaHei Regular" panose="020B0503020204020204" charset="-122"/>
                <a:ea typeface="Microsoft YaHei Regular" panose="020B0503020204020204" charset="-122"/>
                <a:cs typeface="Microsoft YaHei Regular" panose="020B0503020204020204" charset="-122"/>
              </a:rPr>
              <a:t>风湿热与 A 组乙型溶血性链球菌感染后的两种免疫反应相关：</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弧形 44"/>
          <p:cNvSpPr/>
          <p:nvPr>
            <p:custDataLst>
              <p:tags r:id="rId1"/>
            </p:custDataLst>
          </p:nvPr>
        </p:nvSpPr>
        <p:spPr>
          <a:xfrm rot="600000" flipH="1">
            <a:off x="4342130" y="2063750"/>
            <a:ext cx="3239770" cy="3239770"/>
          </a:xfrm>
          <a:prstGeom prst="arc">
            <a:avLst>
              <a:gd name="adj1" fmla="val 14286537"/>
              <a:gd name="adj2" fmla="val 17175853"/>
            </a:avLst>
          </a:prstGeom>
          <a:ln>
            <a:solidFill>
              <a:srgbClr val="D18CE5"/>
            </a:solidFill>
          </a:ln>
        </p:spPr>
        <p:style>
          <a:lnRef idx="1">
            <a:srgbClr val="D18CE5"/>
          </a:lnRef>
          <a:fillRef idx="0">
            <a:srgbClr val="D18CE5"/>
          </a:fillRef>
          <a:effectRef idx="0">
            <a:srgbClr val="D18CE5"/>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3" name="弧形 42"/>
          <p:cNvSpPr/>
          <p:nvPr>
            <p:custDataLst>
              <p:tags r:id="rId2"/>
            </p:custDataLst>
          </p:nvPr>
        </p:nvSpPr>
        <p:spPr>
          <a:xfrm flipH="1">
            <a:off x="4598670" y="1969135"/>
            <a:ext cx="3239770" cy="3239770"/>
          </a:xfrm>
          <a:prstGeom prst="arc">
            <a:avLst>
              <a:gd name="adj1" fmla="val 18131072"/>
              <a:gd name="adj2" fmla="val 20551412"/>
            </a:avLst>
          </a:prstGeom>
          <a:ln>
            <a:solidFill>
              <a:srgbClr val="FE909F"/>
            </a:solidFill>
          </a:ln>
        </p:spPr>
        <p:style>
          <a:lnRef idx="1">
            <a:srgbClr val="FE909F"/>
          </a:lnRef>
          <a:fillRef idx="0">
            <a:srgbClr val="FE909F"/>
          </a:fillRef>
          <a:effectRef idx="0">
            <a:srgbClr val="FE909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4" name="弧形 43"/>
          <p:cNvSpPr/>
          <p:nvPr>
            <p:custDataLst>
              <p:tags r:id="rId3"/>
            </p:custDataLst>
          </p:nvPr>
        </p:nvSpPr>
        <p:spPr>
          <a:xfrm rot="540000" flipH="1">
            <a:off x="4561840" y="1811655"/>
            <a:ext cx="3239770" cy="3239770"/>
          </a:xfrm>
          <a:prstGeom prst="arc">
            <a:avLst>
              <a:gd name="adj1" fmla="val 468088"/>
              <a:gd name="adj2" fmla="val 3693940"/>
            </a:avLst>
          </a:prstGeom>
          <a:ln>
            <a:solidFill>
              <a:srgbClr val="51DBFF"/>
            </a:solidFill>
          </a:ln>
        </p:spPr>
        <p:style>
          <a:lnRef idx="1">
            <a:srgbClr val="51DBFF"/>
          </a:lnRef>
          <a:fillRef idx="0">
            <a:srgbClr val="51DBFF"/>
          </a:fillRef>
          <a:effectRef idx="0">
            <a:srgbClr val="51DBF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1" name="弧形 40"/>
          <p:cNvSpPr/>
          <p:nvPr>
            <p:custDataLst>
              <p:tags r:id="rId4"/>
            </p:custDataLst>
          </p:nvPr>
        </p:nvSpPr>
        <p:spPr>
          <a:xfrm>
            <a:off x="4229100" y="1925320"/>
            <a:ext cx="3239770" cy="3239770"/>
          </a:xfrm>
          <a:prstGeom prst="arc">
            <a:avLst>
              <a:gd name="adj1" fmla="val 18963927"/>
              <a:gd name="adj2" fmla="val 2456163"/>
            </a:avLst>
          </a:prstGeom>
          <a:ln>
            <a:solidFill>
              <a:srgbClr val="FFC606"/>
            </a:solidFill>
          </a:ln>
        </p:spPr>
        <p:style>
          <a:lnRef idx="1">
            <a:srgbClr val="FFC606"/>
          </a:lnRef>
          <a:fillRef idx="0">
            <a:srgbClr val="FFC606"/>
          </a:fillRef>
          <a:effectRef idx="0">
            <a:srgbClr val="FFC606"/>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2" name="弧形 41"/>
          <p:cNvSpPr/>
          <p:nvPr>
            <p:custDataLst>
              <p:tags r:id="rId5"/>
            </p:custDataLst>
          </p:nvPr>
        </p:nvSpPr>
        <p:spPr>
          <a:xfrm rot="240000">
            <a:off x="4489450" y="1687830"/>
            <a:ext cx="3239770" cy="3239770"/>
          </a:xfrm>
          <a:prstGeom prst="arc">
            <a:avLst>
              <a:gd name="adj1" fmla="val 3588700"/>
              <a:gd name="adj2" fmla="val 6790626"/>
            </a:avLst>
          </a:prstGeom>
          <a:ln>
            <a:solidFill>
              <a:srgbClr val="FF5F81"/>
            </a:solidFill>
          </a:ln>
        </p:spPr>
        <p:style>
          <a:lnRef idx="1">
            <a:srgbClr val="FF5F81"/>
          </a:lnRef>
          <a:fillRef idx="0">
            <a:srgbClr val="FF5F81"/>
          </a:fillRef>
          <a:effectRef idx="0">
            <a:srgbClr val="FF5F81"/>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13" name="文本框 12"/>
          <p:cNvSpPr txBox="1"/>
          <p:nvPr>
            <p:custDataLst>
              <p:tags r:id="rId6"/>
            </p:custDataLst>
          </p:nvPr>
        </p:nvSpPr>
        <p:spPr>
          <a:xfrm>
            <a:off x="718185" y="2064385"/>
            <a:ext cx="4119245" cy="629920"/>
          </a:xfrm>
          <a:prstGeom prst="rect">
            <a:avLst/>
          </a:prstGeom>
          <a:noFill/>
        </p:spPr>
        <p:txBody>
          <a:bodyPr wrap="square" rtlCol="0">
            <a:noAutofit/>
            <a:scene3d>
              <a:camera prst="orthographicFront"/>
              <a:lightRig rig="threePt" dir="t"/>
            </a:scene3d>
          </a:bodyPr>
          <a:p>
            <a:pPr algn="r" fontAlgn="auto">
              <a:lnSpc>
                <a:spcPct val="130000"/>
              </a:lnSpc>
              <a:spcAft>
                <a:spcPts val="1000"/>
              </a:spcAft>
            </a:pPr>
            <a:r>
              <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rPr>
              <a:t>发热，热型不规则，有面色苍白、食欲差、多汗、疲倦、腹痛等症状。</a:t>
            </a:r>
            <a:endPar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sp>
        <p:nvSpPr>
          <p:cNvPr id="14" name="文本框 13"/>
          <p:cNvSpPr txBox="1"/>
          <p:nvPr>
            <p:custDataLst>
              <p:tags r:id="rId7"/>
            </p:custDataLst>
          </p:nvPr>
        </p:nvSpPr>
        <p:spPr>
          <a:xfrm>
            <a:off x="1282700" y="3196590"/>
            <a:ext cx="2865120" cy="380365"/>
          </a:xfrm>
          <a:prstGeom prst="rect">
            <a:avLst/>
          </a:prstGeom>
          <a:noFill/>
        </p:spPr>
        <p:txBody>
          <a:bodyPr wrap="square" bIns="0" rtlCol="0">
            <a:scene3d>
              <a:camera prst="orthographicFront"/>
              <a:lightRig rig="threePt" dir="t"/>
            </a:scene3d>
          </a:bodyPr>
          <a:p>
            <a:pPr algn="r"/>
            <a:r>
              <a:rPr lang="zh-CN" altLang="en-US" sz="2000" b="1" spc="100">
                <a:solidFill>
                  <a:srgbClr val="FE909F">
                    <a:lumMod val="75000"/>
                  </a:srgbClr>
                </a:solidFill>
                <a:effectLst/>
                <a:uFillTx/>
                <a:latin typeface="Microsoft YaHei Bold" panose="020B0503020204020204" charset="-122"/>
                <a:ea typeface="Microsoft YaHei Bold" panose="020B0503020204020204" charset="-122"/>
                <a:cs typeface="Microsoft YaHei Bold" panose="020B0503020204020204" charset="-122"/>
              </a:rPr>
              <a:t>5.皮肤症状</a:t>
            </a:r>
            <a:endParaRPr lang="zh-CN" altLang="en-US" sz="2000" b="1" spc="100">
              <a:solidFill>
                <a:srgbClr val="FE909F">
                  <a:lumMod val="75000"/>
                </a:srgbClr>
              </a:solidFill>
              <a:effectLst/>
              <a:uFillTx/>
              <a:latin typeface="Microsoft YaHei Bold" panose="020B0503020204020204" charset="-122"/>
              <a:ea typeface="Microsoft YaHei Bold" panose="020B0503020204020204" charset="-122"/>
              <a:cs typeface="Microsoft YaHei Bold" panose="020B0503020204020204" charset="-122"/>
            </a:endParaRPr>
          </a:p>
        </p:txBody>
      </p:sp>
      <p:sp>
        <p:nvSpPr>
          <p:cNvPr id="15" name="文本框 14"/>
          <p:cNvSpPr txBox="1"/>
          <p:nvPr>
            <p:custDataLst>
              <p:tags r:id="rId8"/>
            </p:custDataLst>
          </p:nvPr>
        </p:nvSpPr>
        <p:spPr>
          <a:xfrm>
            <a:off x="438150" y="3677920"/>
            <a:ext cx="3865245" cy="869950"/>
          </a:xfrm>
          <a:prstGeom prst="rect">
            <a:avLst/>
          </a:prstGeom>
          <a:noFill/>
        </p:spPr>
        <p:txBody>
          <a:bodyPr wrap="square" rtlCol="0">
            <a:noAutofit/>
            <a:scene3d>
              <a:camera prst="orthographicFront"/>
              <a:lightRig rig="threePt" dir="t"/>
            </a:scene3d>
          </a:bodyPr>
          <a:p>
            <a:pPr algn="r" fontAlgn="auto">
              <a:lnSpc>
                <a:spcPct val="130000"/>
              </a:lnSpc>
              <a:spcAft>
                <a:spcPts val="1000"/>
              </a:spcAft>
            </a:pPr>
            <a:r>
              <a:rPr lang="zh-CN" altLang="en-US" sz="1600">
                <a:solidFill>
                  <a:schemeClr val="tx1">
                    <a:lumMod val="75000"/>
                    <a:lumOff val="25000"/>
                  </a:schemeClr>
                </a:solidFill>
                <a:effectLst/>
                <a:uFillTx/>
                <a:latin typeface="Microsoft YaHei" panose="020B0503020204020204" charset="-122"/>
                <a:ea typeface="Microsoft YaHei Regular" panose="020B0503020204020204" charset="-122"/>
                <a:sym typeface="+mn-ea"/>
              </a:rPr>
              <a:t>以肘、腕、膝、踝等关节伸侧的皮下小结和环形红斑多见，皮下小结3～5天内消失，环形红斑1～2天消退。</a:t>
            </a:r>
            <a:endParaRPr lang="zh-CN" altLang="en-US" sz="1600">
              <a:solidFill>
                <a:schemeClr val="tx1">
                  <a:lumMod val="75000"/>
                  <a:lumOff val="25000"/>
                </a:schemeClr>
              </a:solidFill>
              <a:effectLst/>
              <a:uFillTx/>
              <a:latin typeface="Microsoft YaHei" panose="020B0503020204020204" charset="-122"/>
              <a:ea typeface="Microsoft YaHei Regular" panose="020B0503020204020204" charset="-122"/>
              <a:sym typeface="+mn-ea"/>
            </a:endParaRPr>
          </a:p>
        </p:txBody>
      </p:sp>
      <p:sp>
        <p:nvSpPr>
          <p:cNvPr id="16" name="文本框 15"/>
          <p:cNvSpPr txBox="1"/>
          <p:nvPr>
            <p:custDataLst>
              <p:tags r:id="rId9"/>
            </p:custDataLst>
          </p:nvPr>
        </p:nvSpPr>
        <p:spPr>
          <a:xfrm>
            <a:off x="2816225" y="5036820"/>
            <a:ext cx="2642235" cy="380365"/>
          </a:xfrm>
          <a:prstGeom prst="rect">
            <a:avLst/>
          </a:prstGeom>
          <a:noFill/>
        </p:spPr>
        <p:txBody>
          <a:bodyPr wrap="square" bIns="0" rtlCol="0">
            <a:scene3d>
              <a:camera prst="orthographicFront"/>
              <a:lightRig rig="threePt" dir="t"/>
            </a:scene3d>
          </a:bodyPr>
          <a:p>
            <a:pPr algn="r"/>
            <a:r>
              <a:rPr lang="zh-CN" altLang="en-US" sz="2000" b="1" spc="100">
                <a:solidFill>
                  <a:srgbClr val="51DBFF">
                    <a:lumMod val="75000"/>
                  </a:srgbClr>
                </a:solidFill>
                <a:effectLst/>
                <a:uFillTx/>
                <a:latin typeface="Microsoft YaHei Bold" panose="020B0503020204020204" charset="-122"/>
                <a:ea typeface="Microsoft YaHei Bold" panose="020B0503020204020204" charset="-122"/>
              </a:rPr>
              <a:t>4. 舞蹈病</a:t>
            </a:r>
            <a:endParaRPr lang="zh-CN" altLang="en-US" sz="2000" b="1" spc="100">
              <a:solidFill>
                <a:srgbClr val="51DBFF">
                  <a:lumMod val="75000"/>
                </a:srgbClr>
              </a:solidFill>
              <a:effectLst/>
              <a:uFillTx/>
              <a:latin typeface="Microsoft YaHei Bold" panose="020B0503020204020204" charset="-122"/>
              <a:ea typeface="Microsoft YaHei Bold" panose="020B0503020204020204" charset="-122"/>
            </a:endParaRPr>
          </a:p>
        </p:txBody>
      </p:sp>
      <p:sp>
        <p:nvSpPr>
          <p:cNvPr id="17" name="文本框 16"/>
          <p:cNvSpPr txBox="1"/>
          <p:nvPr>
            <p:custDataLst>
              <p:tags r:id="rId10"/>
            </p:custDataLst>
          </p:nvPr>
        </p:nvSpPr>
        <p:spPr>
          <a:xfrm>
            <a:off x="1338580" y="5518150"/>
            <a:ext cx="4119880" cy="1155700"/>
          </a:xfrm>
          <a:prstGeom prst="rect">
            <a:avLst/>
          </a:prstGeom>
          <a:noFill/>
        </p:spPr>
        <p:txBody>
          <a:bodyPr wrap="square" rtlCol="0">
            <a:noAutofit/>
            <a:scene3d>
              <a:camera prst="orthographicFront"/>
              <a:lightRig rig="threePt" dir="t"/>
            </a:scene3d>
          </a:bodyPr>
          <a:p>
            <a:pPr algn="r" fontAlgn="auto">
              <a:lnSpc>
                <a:spcPct val="130000"/>
              </a:lnSpc>
              <a:spcAft>
                <a:spcPts val="1000"/>
              </a:spcAft>
            </a:pPr>
            <a:r>
              <a:rPr lang="zh-CN" altLang="en-US" sz="1600" spc="150">
                <a:solidFill>
                  <a:schemeClr val="tx1">
                    <a:lumMod val="75000"/>
                    <a:lumOff val="25000"/>
                  </a:schemeClr>
                </a:solidFill>
                <a:effectLst/>
                <a:uFillTx/>
                <a:latin typeface="Microsoft YaHei Regular" panose="020B0503020204020204" charset="-122"/>
                <a:ea typeface="Microsoft YaHei Regular" panose="020B0503020204020204" charset="-122"/>
              </a:rPr>
              <a:t>舞蹈病占风湿热患儿的3%～10%，女童多见，表现为面部和四肢肌肉不自主、无目的快速运动。</a:t>
            </a:r>
            <a:endParaRPr lang="zh-CN" altLang="en-US" sz="1600" spc="15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sp>
        <p:nvSpPr>
          <p:cNvPr id="18" name="文本框 17"/>
          <p:cNvSpPr txBox="1"/>
          <p:nvPr>
            <p:custDataLst>
              <p:tags r:id="rId11"/>
            </p:custDataLst>
          </p:nvPr>
        </p:nvSpPr>
        <p:spPr>
          <a:xfrm>
            <a:off x="7648575" y="1969135"/>
            <a:ext cx="2190750" cy="380365"/>
          </a:xfrm>
          <a:prstGeom prst="rect">
            <a:avLst/>
          </a:prstGeom>
          <a:noFill/>
        </p:spPr>
        <p:txBody>
          <a:bodyPr wrap="square" bIns="0" rtlCol="0">
            <a:scene3d>
              <a:camera prst="orthographicFront"/>
              <a:lightRig rig="threePt" dir="t"/>
            </a:scene3d>
          </a:bodyPr>
          <a:p>
            <a:pPr algn="l"/>
            <a:r>
              <a:rPr lang="zh-CN" altLang="en-US" sz="2000" b="1" spc="100">
                <a:solidFill>
                  <a:srgbClr val="FFC606"/>
                </a:solidFill>
                <a:effectLst/>
                <a:uFillTx/>
                <a:latin typeface="Microsoft YaHei Bold" panose="020B0503020204020204" charset="-122"/>
                <a:ea typeface="Microsoft YaHei Bold" panose="020B0503020204020204" charset="-122"/>
              </a:rPr>
              <a:t>2. 心脏炎</a:t>
            </a:r>
            <a:endParaRPr lang="zh-CN" altLang="en-US" sz="2000" b="1" spc="100">
              <a:solidFill>
                <a:srgbClr val="FFC606"/>
              </a:solidFill>
              <a:effectLst/>
              <a:uFillTx/>
              <a:latin typeface="Microsoft YaHei Bold" panose="020B0503020204020204" charset="-122"/>
              <a:ea typeface="Microsoft YaHei Bold" panose="020B0503020204020204" charset="-122"/>
            </a:endParaRPr>
          </a:p>
        </p:txBody>
      </p:sp>
      <p:sp>
        <p:nvSpPr>
          <p:cNvPr id="19" name="文本框 18"/>
          <p:cNvSpPr txBox="1"/>
          <p:nvPr>
            <p:custDataLst>
              <p:tags r:id="rId12"/>
            </p:custDataLst>
          </p:nvPr>
        </p:nvSpPr>
        <p:spPr>
          <a:xfrm>
            <a:off x="7770495" y="2450465"/>
            <a:ext cx="3721100" cy="1481455"/>
          </a:xfrm>
          <a:prstGeom prst="rect">
            <a:avLst/>
          </a:prstGeom>
          <a:noFill/>
        </p:spPr>
        <p:txBody>
          <a:bodyPr wrap="square" rtlCol="0">
            <a:noAutofit/>
            <a:scene3d>
              <a:camera prst="orthographicFront"/>
              <a:lightRig rig="threePt" dir="t"/>
            </a:scene3d>
          </a:bodyPr>
          <a:p>
            <a:pPr algn="just" fontAlgn="auto">
              <a:lnSpc>
                <a:spcPct val="130000"/>
              </a:lnSpc>
              <a:spcAft>
                <a:spcPts val="1000"/>
              </a:spcAft>
            </a:pPr>
            <a:r>
              <a:rPr lang="zh-CN" altLang="en-US" sz="1600">
                <a:solidFill>
                  <a:schemeClr val="tx1">
                    <a:lumMod val="75000"/>
                    <a:lumOff val="25000"/>
                  </a:schemeClr>
                </a:solidFill>
                <a:effectLst/>
                <a:uFillTx/>
                <a:latin typeface="Microsoft YaHei" panose="020B0503020204020204" charset="-122"/>
                <a:ea typeface="Microsoft YaHei Regular" panose="020B0503020204020204" charset="-122"/>
              </a:rPr>
              <a:t>这是本病最严重的表现，占风湿热患儿的40%～50%，以心肌炎及心内膜炎多见，也可发生全心炎，包括心肌炎、心内膜炎和心包炎。</a:t>
            </a:r>
            <a:endParaRPr lang="zh-CN" altLang="en-US" sz="1600">
              <a:solidFill>
                <a:schemeClr val="tx1">
                  <a:lumMod val="75000"/>
                  <a:lumOff val="25000"/>
                </a:schemeClr>
              </a:solidFill>
              <a:effectLst/>
              <a:uFillTx/>
              <a:latin typeface="Microsoft YaHei" panose="020B0503020204020204" charset="-122"/>
              <a:ea typeface="Microsoft YaHei Regular" panose="020B0503020204020204" charset="-122"/>
            </a:endParaRPr>
          </a:p>
        </p:txBody>
      </p:sp>
      <p:sp>
        <p:nvSpPr>
          <p:cNvPr id="20" name="文本框 19"/>
          <p:cNvSpPr txBox="1"/>
          <p:nvPr>
            <p:custDataLst>
              <p:tags r:id="rId13"/>
            </p:custDataLst>
          </p:nvPr>
        </p:nvSpPr>
        <p:spPr>
          <a:xfrm>
            <a:off x="7520940" y="4489450"/>
            <a:ext cx="2642235" cy="380365"/>
          </a:xfrm>
          <a:prstGeom prst="rect">
            <a:avLst/>
          </a:prstGeom>
          <a:noFill/>
        </p:spPr>
        <p:txBody>
          <a:bodyPr wrap="square" bIns="0" rtlCol="0">
            <a:scene3d>
              <a:camera prst="orthographicFront"/>
              <a:lightRig rig="threePt" dir="t"/>
            </a:scene3d>
          </a:bodyPr>
          <a:p>
            <a:pPr algn="l"/>
            <a:r>
              <a:rPr lang="zh-CN" altLang="en-US" sz="2000" b="1" spc="100">
                <a:solidFill>
                  <a:srgbClr val="FF5F81"/>
                </a:solidFill>
                <a:effectLst/>
                <a:uFillTx/>
                <a:latin typeface="Microsoft YaHei Bold" panose="020B0503020204020204" charset="-122"/>
                <a:ea typeface="Microsoft YaHei Bold" panose="020B0503020204020204" charset="-122"/>
              </a:rPr>
              <a:t>3. 关节炎</a:t>
            </a:r>
            <a:endParaRPr lang="zh-CN" altLang="en-US" sz="2000" b="1" spc="100">
              <a:solidFill>
                <a:srgbClr val="FF5F81"/>
              </a:solidFill>
              <a:effectLst/>
              <a:uFillTx/>
              <a:latin typeface="Microsoft YaHei Bold" panose="020B0503020204020204" charset="-122"/>
              <a:ea typeface="Microsoft YaHei Bold" panose="020B0503020204020204" charset="-122"/>
            </a:endParaRPr>
          </a:p>
        </p:txBody>
      </p:sp>
      <p:sp>
        <p:nvSpPr>
          <p:cNvPr id="21" name="文本框 20"/>
          <p:cNvSpPr txBox="1"/>
          <p:nvPr>
            <p:custDataLst>
              <p:tags r:id="rId14"/>
            </p:custDataLst>
          </p:nvPr>
        </p:nvSpPr>
        <p:spPr>
          <a:xfrm>
            <a:off x="7454900" y="5034915"/>
            <a:ext cx="3514725" cy="1115060"/>
          </a:xfrm>
          <a:prstGeom prst="rect">
            <a:avLst/>
          </a:prstGeom>
          <a:noFill/>
        </p:spPr>
        <p:txBody>
          <a:bodyPr wrap="square" rtlCol="0">
            <a:noAutofit/>
            <a:scene3d>
              <a:camera prst="orthographicFront"/>
              <a:lightRig rig="threePt" dir="t"/>
            </a:scene3d>
          </a:bodyPr>
          <a:p>
            <a:pPr algn="l" fontAlgn="auto">
              <a:lnSpc>
                <a:spcPct val="130000"/>
              </a:lnSpc>
              <a:spcAft>
                <a:spcPts val="1000"/>
              </a:spcAft>
            </a:pPr>
            <a:r>
              <a:rPr lang="zh-CN" altLang="en-US" sz="1600">
                <a:solidFill>
                  <a:schemeClr val="tx1">
                    <a:lumMod val="75000"/>
                    <a:lumOff val="25000"/>
                  </a:schemeClr>
                </a:solidFill>
                <a:effectLst/>
                <a:uFillTx/>
                <a:latin typeface="Microsoft YaHei" panose="020B0503020204020204" charset="-122"/>
                <a:ea typeface="Microsoft YaHei Regular" panose="020B0503020204020204" charset="-122"/>
              </a:rPr>
              <a:t>关节炎占风湿热患儿的50%～60%，常累及膝、踝、肘、腕等大关节。局部出现红、肿、痛，活动受限。</a:t>
            </a:r>
            <a:endParaRPr lang="zh-CN" altLang="en-US" sz="1600">
              <a:solidFill>
                <a:schemeClr val="tx1">
                  <a:lumMod val="75000"/>
                  <a:lumOff val="25000"/>
                </a:schemeClr>
              </a:solidFill>
              <a:effectLst/>
              <a:uFillTx/>
              <a:latin typeface="Microsoft YaHei" panose="020B0503020204020204" charset="-122"/>
              <a:ea typeface="Microsoft YaHei Regular" panose="020B0503020204020204" charset="-122"/>
            </a:endParaRPr>
          </a:p>
        </p:txBody>
      </p:sp>
      <p:grpSp>
        <p:nvGrpSpPr>
          <p:cNvPr id="48" name="组合 47"/>
          <p:cNvGrpSpPr/>
          <p:nvPr/>
        </p:nvGrpSpPr>
        <p:grpSpPr>
          <a:xfrm>
            <a:off x="5093970" y="4366895"/>
            <a:ext cx="647700" cy="647700"/>
            <a:chOff x="7692" y="6877"/>
            <a:chExt cx="1020" cy="1020"/>
          </a:xfrm>
        </p:grpSpPr>
        <p:sp>
          <p:nvSpPr>
            <p:cNvPr id="7" name="椭圆 6"/>
            <p:cNvSpPr/>
            <p:nvPr>
              <p:custDataLst>
                <p:tags r:id="rId15"/>
              </p:custDataLst>
            </p:nvPr>
          </p:nvSpPr>
          <p:spPr>
            <a:xfrm>
              <a:off x="7692" y="6877"/>
              <a:ext cx="1020" cy="1020"/>
            </a:xfrm>
            <a:prstGeom prst="ellipse">
              <a:avLst/>
            </a:prstGeom>
            <a:solidFill>
              <a:srgbClr val="51DB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27" name="图片 26" descr="333438343933313b333437363734333bcfc2d4d8"/>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flipH="1">
              <a:off x="7975" y="7160"/>
              <a:ext cx="454" cy="454"/>
            </a:xfrm>
            <a:prstGeom prst="rect">
              <a:avLst/>
            </a:prstGeom>
          </p:spPr>
        </p:pic>
      </p:grpSp>
      <p:grpSp>
        <p:nvGrpSpPr>
          <p:cNvPr id="46" name="组合 45"/>
          <p:cNvGrpSpPr/>
          <p:nvPr/>
        </p:nvGrpSpPr>
        <p:grpSpPr>
          <a:xfrm>
            <a:off x="5268595" y="1925320"/>
            <a:ext cx="647700" cy="647700"/>
            <a:chOff x="7791" y="2900"/>
            <a:chExt cx="1020" cy="1020"/>
          </a:xfrm>
        </p:grpSpPr>
        <p:sp>
          <p:nvSpPr>
            <p:cNvPr id="10" name="椭圆 9"/>
            <p:cNvSpPr/>
            <p:nvPr>
              <p:custDataLst>
                <p:tags r:id="rId19"/>
              </p:custDataLst>
            </p:nvPr>
          </p:nvSpPr>
          <p:spPr>
            <a:xfrm>
              <a:off x="7791" y="2900"/>
              <a:ext cx="1020" cy="1020"/>
            </a:xfrm>
            <a:prstGeom prst="ellipse">
              <a:avLst/>
            </a:prstGeom>
            <a:solidFill>
              <a:srgbClr val="D18CE5"/>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29" name="图片 28" descr="333438343933313b333437363735303bb6d4bbb0"/>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flipH="1">
              <a:off x="8074" y="3183"/>
              <a:ext cx="454" cy="454"/>
            </a:xfrm>
            <a:prstGeom prst="rect">
              <a:avLst/>
            </a:prstGeom>
          </p:spPr>
        </p:pic>
      </p:grpSp>
      <p:grpSp>
        <p:nvGrpSpPr>
          <p:cNvPr id="34" name="组合 33"/>
          <p:cNvGrpSpPr/>
          <p:nvPr/>
        </p:nvGrpSpPr>
        <p:grpSpPr>
          <a:xfrm>
            <a:off x="6612255" y="4187190"/>
            <a:ext cx="647700" cy="647700"/>
            <a:chOff x="10589" y="6921"/>
            <a:chExt cx="1020" cy="1020"/>
          </a:xfrm>
        </p:grpSpPr>
        <p:sp>
          <p:nvSpPr>
            <p:cNvPr id="9" name="椭圆 8"/>
            <p:cNvSpPr/>
            <p:nvPr>
              <p:custDataLst>
                <p:tags r:id="rId23"/>
              </p:custDataLst>
            </p:nvPr>
          </p:nvSpPr>
          <p:spPr>
            <a:xfrm>
              <a:off x="10589" y="6921"/>
              <a:ext cx="1020" cy="1020"/>
            </a:xfrm>
            <a:prstGeom prst="ellipse">
              <a:avLst/>
            </a:prstGeom>
            <a:solidFill>
              <a:srgbClr val="FF5F81"/>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30" name="图片 29" descr="333438343933313b333437363735333bcec4bcfebcd0"/>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flipH="1">
              <a:off x="10872" y="7204"/>
              <a:ext cx="454" cy="454"/>
            </a:xfrm>
            <a:prstGeom prst="rect">
              <a:avLst/>
            </a:prstGeom>
          </p:spPr>
        </p:pic>
      </p:grpSp>
      <p:grpSp>
        <p:nvGrpSpPr>
          <p:cNvPr id="47" name="组合 46"/>
          <p:cNvGrpSpPr/>
          <p:nvPr/>
        </p:nvGrpSpPr>
        <p:grpSpPr>
          <a:xfrm>
            <a:off x="4328160" y="3059430"/>
            <a:ext cx="647700" cy="647700"/>
            <a:chOff x="6618" y="4818"/>
            <a:chExt cx="1020" cy="1020"/>
          </a:xfrm>
        </p:grpSpPr>
        <p:sp>
          <p:nvSpPr>
            <p:cNvPr id="8" name="椭圆 7"/>
            <p:cNvSpPr/>
            <p:nvPr>
              <p:custDataLst>
                <p:tags r:id="rId27"/>
              </p:custDataLst>
            </p:nvPr>
          </p:nvSpPr>
          <p:spPr>
            <a:xfrm>
              <a:off x="6618" y="4818"/>
              <a:ext cx="1020" cy="1020"/>
            </a:xfrm>
            <a:prstGeom prst="ellipse">
              <a:avLst/>
            </a:prstGeom>
            <a:solidFill>
              <a:srgbClr val="FE909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31" name="图片 30" descr="333438343933313b333437363735343bcec4b5b5"/>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flipH="1">
              <a:off x="6901" y="5101"/>
              <a:ext cx="454" cy="454"/>
            </a:xfrm>
            <a:prstGeom prst="rect">
              <a:avLst/>
            </a:prstGeom>
          </p:spPr>
        </p:pic>
      </p:grpSp>
      <p:grpSp>
        <p:nvGrpSpPr>
          <p:cNvPr id="38" name="组合 37"/>
          <p:cNvGrpSpPr/>
          <p:nvPr/>
        </p:nvGrpSpPr>
        <p:grpSpPr>
          <a:xfrm>
            <a:off x="6737350" y="2347595"/>
            <a:ext cx="647700" cy="647700"/>
            <a:chOff x="10413" y="2922"/>
            <a:chExt cx="1020" cy="1020"/>
          </a:xfrm>
        </p:grpSpPr>
        <p:sp>
          <p:nvSpPr>
            <p:cNvPr id="11" name="椭圆 10"/>
            <p:cNvSpPr/>
            <p:nvPr>
              <p:custDataLst>
                <p:tags r:id="rId31"/>
              </p:custDataLst>
            </p:nvPr>
          </p:nvSpPr>
          <p:spPr>
            <a:xfrm>
              <a:off x="10413" y="2922"/>
              <a:ext cx="1020" cy="1020"/>
            </a:xfrm>
            <a:prstGeom prst="ellipse">
              <a:avLst/>
            </a:prstGeom>
            <a:solidFill>
              <a:srgbClr val="FFC606"/>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32" name="图片 31" descr="333438343933313b333437363735363bc8d5c0fa"/>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flipH="1">
              <a:off x="10696" y="3205"/>
              <a:ext cx="454" cy="454"/>
            </a:xfrm>
            <a:prstGeom prst="rect">
              <a:avLst/>
            </a:prstGeom>
          </p:spPr>
        </p:pic>
      </p:grpSp>
      <p:grpSp>
        <p:nvGrpSpPr>
          <p:cNvPr id="2" name="组合 1"/>
          <p:cNvGrpSpPr/>
          <p:nvPr/>
        </p:nvGrpSpPr>
        <p:grpSpPr>
          <a:xfrm>
            <a:off x="1760220" y="1577340"/>
            <a:ext cx="3077210" cy="421005"/>
            <a:chOff x="5081" y="1877"/>
            <a:chExt cx="4846" cy="663"/>
          </a:xfrm>
        </p:grpSpPr>
        <p:sp>
          <p:nvSpPr>
            <p:cNvPr id="12" name="文本框 11"/>
            <p:cNvSpPr txBox="1"/>
            <p:nvPr>
              <p:custDataLst>
                <p:tags r:id="rId35"/>
              </p:custDataLst>
            </p:nvPr>
          </p:nvSpPr>
          <p:spPr>
            <a:xfrm>
              <a:off x="5081" y="1877"/>
              <a:ext cx="4846" cy="599"/>
            </a:xfrm>
            <a:prstGeom prst="rect">
              <a:avLst/>
            </a:prstGeom>
            <a:noFill/>
          </p:spPr>
          <p:txBody>
            <a:bodyPr wrap="square" bIns="0" rtlCol="0">
              <a:scene3d>
                <a:camera prst="orthographicFront"/>
                <a:lightRig rig="threePt" dir="t"/>
              </a:scene3d>
            </a:bodyPr>
            <a:p>
              <a:pPr algn="r"/>
              <a:r>
                <a:rPr lang="zh-CN" altLang="en-US" sz="2000" b="1" spc="100">
                  <a:solidFill>
                    <a:srgbClr val="D18CE5">
                      <a:lumMod val="75000"/>
                    </a:srgbClr>
                  </a:solidFill>
                  <a:effectLst/>
                  <a:uFillTx/>
                  <a:latin typeface="Microsoft YaHei Bold" panose="020B0503020204020204" charset="-122"/>
                  <a:ea typeface="Microsoft YaHei Bold" panose="020B0503020204020204" charset="-122"/>
                </a:rPr>
                <a:t>1. 一般表现</a:t>
              </a:r>
              <a:endParaRPr lang="zh-CN" altLang="en-US" sz="2000" b="1" spc="100">
                <a:solidFill>
                  <a:srgbClr val="D18CE5">
                    <a:lumMod val="75000"/>
                  </a:srgbClr>
                </a:solidFill>
                <a:effectLst/>
                <a:uFillTx/>
                <a:latin typeface="Microsoft YaHei Bold" panose="020B0503020204020204" charset="-122"/>
                <a:ea typeface="Microsoft YaHei Bold" panose="020B0503020204020204" charset="-122"/>
              </a:endParaRPr>
            </a:p>
          </p:txBody>
        </p:sp>
        <p:cxnSp>
          <p:nvCxnSpPr>
            <p:cNvPr id="35" name="直接箭头连接符 34"/>
            <p:cNvCxnSpPr/>
            <p:nvPr>
              <p:custDataLst>
                <p:tags r:id="rId36"/>
              </p:custDataLst>
            </p:nvPr>
          </p:nvCxnSpPr>
          <p:spPr>
            <a:xfrm flipH="1">
              <a:off x="7689" y="2540"/>
              <a:ext cx="2129" cy="0"/>
            </a:xfrm>
            <a:prstGeom prst="straightConnector1">
              <a:avLst/>
            </a:prstGeom>
            <a:ln>
              <a:solidFill>
                <a:srgbClr val="D18CE5"/>
              </a:solidFill>
              <a:tailEnd type="arrow" w="med" len="med"/>
            </a:ln>
          </p:spPr>
          <p:style>
            <a:lnRef idx="3">
              <a:srgbClr val="D18CE5"/>
            </a:lnRef>
            <a:fillRef idx="0">
              <a:srgbClr val="D18CE5"/>
            </a:fillRef>
            <a:effectRef idx="2">
              <a:srgbClr val="D18CE5"/>
            </a:effectRef>
            <a:fontRef idx="minor">
              <a:srgbClr val="000000"/>
            </a:fontRef>
          </p:style>
        </p:cxnSp>
      </p:grpSp>
      <p:cxnSp>
        <p:nvCxnSpPr>
          <p:cNvPr id="36" name="直接箭头连接符 35"/>
          <p:cNvCxnSpPr/>
          <p:nvPr>
            <p:custDataLst>
              <p:tags r:id="rId37"/>
            </p:custDataLst>
          </p:nvPr>
        </p:nvCxnSpPr>
        <p:spPr>
          <a:xfrm flipH="1">
            <a:off x="1987550" y="3578860"/>
            <a:ext cx="2160270" cy="0"/>
          </a:xfrm>
          <a:prstGeom prst="straightConnector1">
            <a:avLst/>
          </a:prstGeom>
          <a:ln>
            <a:solidFill>
              <a:srgbClr val="FE909F"/>
            </a:solidFill>
            <a:tailEnd type="arrow" w="med" len="med"/>
          </a:ln>
        </p:spPr>
        <p:style>
          <a:lnRef idx="3">
            <a:srgbClr val="FE909F"/>
          </a:lnRef>
          <a:fillRef idx="0">
            <a:srgbClr val="FE909F"/>
          </a:fillRef>
          <a:effectRef idx="2">
            <a:srgbClr val="FE909F"/>
          </a:effectRef>
          <a:fontRef idx="minor">
            <a:srgbClr val="000000"/>
          </a:fontRef>
        </p:style>
      </p:cxnSp>
      <p:cxnSp>
        <p:nvCxnSpPr>
          <p:cNvPr id="37" name="直接箭头连接符 36"/>
          <p:cNvCxnSpPr/>
          <p:nvPr>
            <p:custDataLst>
              <p:tags r:id="rId38"/>
            </p:custDataLst>
          </p:nvPr>
        </p:nvCxnSpPr>
        <p:spPr>
          <a:xfrm flipH="1">
            <a:off x="3298190" y="5419090"/>
            <a:ext cx="2160270" cy="0"/>
          </a:xfrm>
          <a:prstGeom prst="straightConnector1">
            <a:avLst/>
          </a:prstGeom>
          <a:ln>
            <a:solidFill>
              <a:srgbClr val="51DBFF"/>
            </a:solidFill>
            <a:tailEnd type="arrow" w="med" len="med"/>
          </a:ln>
        </p:spPr>
        <p:style>
          <a:lnRef idx="3">
            <a:srgbClr val="51DBFF"/>
          </a:lnRef>
          <a:fillRef idx="0">
            <a:srgbClr val="51DBFF"/>
          </a:fillRef>
          <a:effectRef idx="2">
            <a:srgbClr val="51DBFF"/>
          </a:effectRef>
          <a:fontRef idx="minor">
            <a:srgbClr val="000000"/>
          </a:fontRef>
        </p:style>
      </p:cxnSp>
      <p:cxnSp>
        <p:nvCxnSpPr>
          <p:cNvPr id="39" name="直接箭头连接符 38"/>
          <p:cNvCxnSpPr/>
          <p:nvPr>
            <p:custDataLst>
              <p:tags r:id="rId39"/>
            </p:custDataLst>
          </p:nvPr>
        </p:nvCxnSpPr>
        <p:spPr>
          <a:xfrm>
            <a:off x="7520940" y="4869815"/>
            <a:ext cx="2160270" cy="0"/>
          </a:xfrm>
          <a:prstGeom prst="straightConnector1">
            <a:avLst/>
          </a:prstGeom>
          <a:ln>
            <a:solidFill>
              <a:srgbClr val="FF5F81"/>
            </a:solidFill>
            <a:tailEnd type="arrow" w="med" len="med"/>
          </a:ln>
        </p:spPr>
        <p:style>
          <a:lnRef idx="3">
            <a:srgbClr val="FF5F81"/>
          </a:lnRef>
          <a:fillRef idx="0">
            <a:srgbClr val="FF5F81"/>
          </a:fillRef>
          <a:effectRef idx="2">
            <a:srgbClr val="FF5F81"/>
          </a:effectRef>
          <a:fontRef idx="minor">
            <a:srgbClr val="000000"/>
          </a:fontRef>
        </p:style>
      </p:cxnSp>
      <p:cxnSp>
        <p:nvCxnSpPr>
          <p:cNvPr id="40" name="直接箭头连接符 39"/>
          <p:cNvCxnSpPr/>
          <p:nvPr>
            <p:custDataLst>
              <p:tags r:id="rId40"/>
            </p:custDataLst>
          </p:nvPr>
        </p:nvCxnSpPr>
        <p:spPr>
          <a:xfrm>
            <a:off x="7648575" y="2351405"/>
            <a:ext cx="2160270" cy="0"/>
          </a:xfrm>
          <a:prstGeom prst="straightConnector1">
            <a:avLst/>
          </a:prstGeom>
          <a:ln>
            <a:solidFill>
              <a:srgbClr val="FFC606"/>
            </a:solidFill>
            <a:tailEnd type="arrow" w="med" len="med"/>
          </a:ln>
        </p:spPr>
        <p:style>
          <a:lnRef idx="3">
            <a:srgbClr val="FFC606"/>
          </a:lnRef>
          <a:fillRef idx="0">
            <a:srgbClr val="FFC606"/>
          </a:fillRef>
          <a:effectRef idx="2">
            <a:srgbClr val="FFC606"/>
          </a:effectRef>
          <a:fontRef idx="minor">
            <a:srgbClr val="000000"/>
          </a:fontRef>
        </p:style>
      </p:cxnSp>
      <p:grpSp>
        <p:nvGrpSpPr>
          <p:cNvPr id="5" name="组合 4"/>
          <p:cNvGrpSpPr/>
          <p:nvPr/>
        </p:nvGrpSpPr>
        <p:grpSpPr>
          <a:xfrm>
            <a:off x="352425" y="307340"/>
            <a:ext cx="11490325" cy="539750"/>
            <a:chOff x="467" y="409"/>
            <a:chExt cx="18095" cy="850"/>
          </a:xfrm>
        </p:grpSpPr>
        <p:sp>
          <p:nvSpPr>
            <p:cNvPr id="22" name="文本框 21"/>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【临床表现】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23" name="组合 22"/>
            <p:cNvGrpSpPr/>
            <p:nvPr/>
          </p:nvGrpSpPr>
          <p:grpSpPr>
            <a:xfrm>
              <a:off x="467" y="494"/>
              <a:ext cx="1416" cy="680"/>
              <a:chOff x="467" y="579"/>
              <a:chExt cx="1416" cy="680"/>
            </a:xfrm>
          </p:grpSpPr>
          <p:sp>
            <p:nvSpPr>
              <p:cNvPr id="24" name="对角圆角矩形 23"/>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5" name="图片 24"/>
              <p:cNvPicPr/>
              <p:nvPr/>
            </p:nvPicPr>
            <p:blipFill>
              <a:blip r:embed="rId4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26" name="文本框 25"/>
          <p:cNvSpPr txBox="1"/>
          <p:nvPr/>
        </p:nvSpPr>
        <p:spPr>
          <a:xfrm>
            <a:off x="5267325" y="420370"/>
            <a:ext cx="6224270" cy="898525"/>
          </a:xfrm>
          <a:prstGeom prst="rect">
            <a:avLst/>
          </a:prstGeom>
          <a:noFill/>
        </p:spPr>
        <p:txBody>
          <a:bodyPr wrap="square" rtlCol="0" anchor="t">
            <a:noAutofit/>
          </a:bodyPr>
          <a:p>
            <a:pPr algn="r"/>
            <a:r>
              <a:rPr lang="zh-CN" altLang="en-US">
                <a:latin typeface="Microsoft YaHei Regular" panose="020B0503020204020204" charset="-122"/>
                <a:ea typeface="Microsoft YaHei Regular" panose="020B0503020204020204" charset="-122"/>
                <a:cs typeface="Microsoft YaHei Regular" panose="020B0503020204020204" charset="-122"/>
              </a:rPr>
              <a:t>急性风湿热发病前1～5周有上呼吸道链球菌感染史，如未经治疗，一般发作不超过6个月。临床主要表现为心脏炎、舞蹈病、环形红斑和皮下结节。</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60425" y="919452"/>
            <a:ext cx="10440035" cy="1911383"/>
            <a:chOff x="4157" y="3295"/>
            <a:chExt cx="16441" cy="3010"/>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453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771" y="3965"/>
              <a:ext cx="14352" cy="680"/>
            </a:xfrm>
            <a:prstGeom prst="rect">
              <a:avLst/>
            </a:prstGeom>
          </p:spPr>
          <p:txBody>
            <a:bodyPr wrap="square">
              <a:noAutofit/>
            </a:bodyPr>
            <a:lstStyle/>
            <a:p>
              <a:pPr algn="just">
                <a:defRPr/>
              </a:pPr>
              <a:r>
                <a:rPr lang="zh-CN" altLang="en-US" sz="2000" b="1">
                  <a:solidFill>
                    <a:srgbClr val="FF7F7F"/>
                  </a:solidFill>
                  <a:latin typeface="微软雅黑" panose="020B0503020204020204" charset="-122"/>
                  <a:ea typeface="微软雅黑" panose="020B0503020204020204" charset="-122"/>
                  <a:sym typeface="+mn-ea"/>
                </a:rPr>
                <a:t>【实验室检查】</a:t>
              </a:r>
              <a:endParaRPr lang="zh-CN" altLang="en-US" sz="2000" b="1">
                <a:solidFill>
                  <a:srgbClr val="FF7F7F"/>
                </a:solidFill>
                <a:latin typeface="微软雅黑" panose="020B0503020204020204" charset="-122"/>
                <a:ea typeface="微软雅黑" panose="020B0503020204020204" charset="-122"/>
                <a:sym typeface="+mn-ea"/>
              </a:endParaRPr>
            </a:p>
          </p:txBody>
        </p:sp>
        <p:sp>
          <p:nvSpPr>
            <p:cNvPr id="151" name="文本框 164"/>
            <p:cNvSpPr txBox="1"/>
            <p:nvPr/>
          </p:nvSpPr>
          <p:spPr>
            <a:xfrm>
              <a:off x="4157" y="4853"/>
              <a:ext cx="16441" cy="1452"/>
            </a:xfrm>
            <a:prstGeom prst="rect">
              <a:avLst/>
            </a:prstGeom>
            <a:noFill/>
          </p:spPr>
          <p:txBody>
            <a:bodyPr wrap="square">
              <a:spAutoFit/>
            </a:bodyPr>
            <a:lstStyle/>
            <a:p>
              <a:pPr indent="457200" algn="just" fontAlgn="auto">
                <a:lnSpc>
                  <a:spcPct val="150000"/>
                </a:lnSpc>
                <a:spcAft>
                  <a:spcPts val="0"/>
                </a:spcAft>
                <a:buClrTx/>
                <a:buSzTx/>
                <a:buFontTx/>
              </a:pPr>
              <a:r>
                <a:rPr dirty="0">
                  <a:latin typeface="Microsoft YaHei Regular" panose="020B0503020204020204" charset="-122"/>
                  <a:ea typeface="Microsoft YaHei Regular" panose="020B0503020204020204" charset="-122"/>
                  <a:cs typeface="Microsoft YaHei Regular" panose="020B0503020204020204" charset="-122"/>
                  <a:sym typeface="+mn-ea"/>
                </a:rPr>
                <a:t>血液检查：抗链球菌溶血素抗体 O 滴数增高，血沉加快，白细胞增多，抗链球菌激酶（ASK）和抗透明质酸酶（AH）阳性率可达 95%。心电图示 P-R 间期延长。</a:t>
              </a:r>
              <a:endParaRPr dirty="0">
                <a:latin typeface="Microsoft YaHei Regular" panose="020B0503020204020204" charset="-122"/>
                <a:ea typeface="Microsoft YaHei Regular" panose="020B0503020204020204" charset="-122"/>
                <a:cs typeface="Microsoft YaHei Regular" panose="020B0503020204020204" charset="-122"/>
                <a:sym typeface="+mn-ea"/>
              </a:endParaRPr>
            </a:p>
          </p:txBody>
        </p:sp>
      </p:grpSp>
      <p:grpSp>
        <p:nvGrpSpPr>
          <p:cNvPr id="3" name="组合 2"/>
          <p:cNvGrpSpPr/>
          <p:nvPr/>
        </p:nvGrpSpPr>
        <p:grpSpPr>
          <a:xfrm>
            <a:off x="860425" y="3239107"/>
            <a:ext cx="10440120" cy="2742611"/>
            <a:chOff x="6967" y="3295"/>
            <a:chExt cx="16445" cy="4319"/>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453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582" y="3925"/>
              <a:ext cx="14830" cy="721"/>
            </a:xfrm>
            <a:prstGeom prst="rect">
              <a:avLst/>
            </a:prstGeom>
          </p:spPr>
          <p:txBody>
            <a:bodyPr wrap="square">
              <a:noAutofit/>
            </a:bodyPr>
            <a:lstStyle/>
            <a:p>
              <a:pPr algn="l">
                <a:defRPr/>
              </a:pPr>
              <a:r>
                <a:rPr lang="zh-CN" altLang="en-US" sz="2000" b="1">
                  <a:solidFill>
                    <a:srgbClr val="FF7F7F"/>
                  </a:solidFill>
                  <a:latin typeface="微软雅黑" panose="020B0503020204020204" charset="-122"/>
                  <a:ea typeface="微软雅黑" panose="020B0503020204020204" charset="-122"/>
                  <a:sym typeface="+mn-ea"/>
                </a:rPr>
                <a:t>【治疗原则】</a:t>
              </a:r>
              <a:endParaRPr lang="zh-CN" altLang="en-US" sz="2000" b="1">
                <a:solidFill>
                  <a:srgbClr val="FF7F7F"/>
                </a:solidFill>
                <a:latin typeface="微软雅黑" panose="020B0503020204020204" charset="-122"/>
                <a:ea typeface="微软雅黑" panose="020B0503020204020204" charset="-122"/>
                <a:sym typeface="+mn-ea"/>
              </a:endParaRPr>
            </a:p>
          </p:txBody>
        </p:sp>
        <p:sp>
          <p:nvSpPr>
            <p:cNvPr id="152" name="文本框 165"/>
            <p:cNvSpPr txBox="1"/>
            <p:nvPr/>
          </p:nvSpPr>
          <p:spPr>
            <a:xfrm>
              <a:off x="6967" y="4853"/>
              <a:ext cx="16445" cy="2761"/>
            </a:xfrm>
            <a:prstGeom prst="rect">
              <a:avLst/>
            </a:prstGeom>
            <a:noFill/>
          </p:spPr>
          <p:txBody>
            <a:bodyPr wrap="square">
              <a:spAutoFit/>
            </a:bodyPr>
            <a:lstStyle/>
            <a:p>
              <a:pPr indent="457200" algn="just" fontAlgn="auto">
                <a:lnSpc>
                  <a:spcPct val="150000"/>
                </a:lnSpc>
                <a:spcAft>
                  <a:spcPts val="0"/>
                </a:spcAft>
                <a:buClrTx/>
                <a:buSzTx/>
                <a:buFontTx/>
              </a:pPr>
              <a:r>
                <a:rPr dirty="0">
                  <a:latin typeface="Microsoft YaHei Regular" panose="020B0503020204020204" charset="-122"/>
                  <a:ea typeface="Microsoft YaHei Regular" panose="020B0503020204020204" charset="-122"/>
                  <a:cs typeface="Microsoft YaHei Regular" panose="020B0503020204020204" charset="-122"/>
                  <a:sym typeface="+mn-ea"/>
                </a:rPr>
                <a:t>（1）一般治疗：卧床休息，加强营养，补充维生素。</a:t>
              </a:r>
              <a:endParaRPr dirty="0">
                <a:latin typeface="Microsoft YaHei Regular" panose="020B0503020204020204" charset="-122"/>
                <a:ea typeface="Microsoft YaHei Regular" panose="020B0503020204020204" charset="-122"/>
                <a:cs typeface="Microsoft YaHei Regular" panose="020B0503020204020204" charset="-122"/>
                <a:sym typeface="+mn-ea"/>
              </a:endParaRPr>
            </a:p>
            <a:p>
              <a:pPr indent="457200" algn="just" fontAlgn="auto">
                <a:lnSpc>
                  <a:spcPct val="150000"/>
                </a:lnSpc>
                <a:spcAft>
                  <a:spcPts val="0"/>
                </a:spcAft>
                <a:buClrTx/>
                <a:buSzTx/>
                <a:buFontTx/>
              </a:pPr>
              <a:r>
                <a:rPr dirty="0">
                  <a:latin typeface="Microsoft YaHei Regular" panose="020B0503020204020204" charset="-122"/>
                  <a:ea typeface="Microsoft YaHei Regular" panose="020B0503020204020204" charset="-122"/>
                  <a:cs typeface="Microsoft YaHei Regular" panose="020B0503020204020204" charset="-122"/>
                  <a:sym typeface="+mn-ea"/>
                </a:rPr>
                <a:t>（2）清除链球菌感染。</a:t>
              </a:r>
              <a:endParaRPr dirty="0">
                <a:latin typeface="Microsoft YaHei Regular" panose="020B0503020204020204" charset="-122"/>
                <a:ea typeface="Microsoft YaHei Regular" panose="020B0503020204020204" charset="-122"/>
                <a:cs typeface="Microsoft YaHei Regular" panose="020B0503020204020204" charset="-122"/>
                <a:sym typeface="+mn-ea"/>
              </a:endParaRPr>
            </a:p>
            <a:p>
              <a:pPr indent="457200" algn="just" fontAlgn="auto">
                <a:lnSpc>
                  <a:spcPct val="150000"/>
                </a:lnSpc>
                <a:spcAft>
                  <a:spcPts val="0"/>
                </a:spcAft>
                <a:buClrTx/>
                <a:buSzTx/>
                <a:buFontTx/>
              </a:pPr>
              <a:r>
                <a:rPr dirty="0">
                  <a:latin typeface="Microsoft YaHei Regular" panose="020B0503020204020204" charset="-122"/>
                  <a:ea typeface="Microsoft YaHei Regular" panose="020B0503020204020204" charset="-122"/>
                  <a:cs typeface="Microsoft YaHei Regular" panose="020B0503020204020204" charset="-122"/>
                  <a:sym typeface="+mn-ea"/>
                </a:rPr>
                <a:t>（3）抗风湿热治疗。</a:t>
              </a:r>
              <a:endParaRPr dirty="0">
                <a:latin typeface="Microsoft YaHei Regular" panose="020B0503020204020204" charset="-122"/>
                <a:ea typeface="Microsoft YaHei Regular" panose="020B0503020204020204" charset="-122"/>
                <a:cs typeface="Microsoft YaHei Regular" panose="020B0503020204020204" charset="-122"/>
                <a:sym typeface="+mn-ea"/>
              </a:endParaRPr>
            </a:p>
            <a:p>
              <a:pPr indent="457200" algn="just" fontAlgn="auto">
                <a:lnSpc>
                  <a:spcPct val="150000"/>
                </a:lnSpc>
                <a:spcAft>
                  <a:spcPts val="0"/>
                </a:spcAft>
                <a:buClrTx/>
                <a:buSzTx/>
                <a:buFontTx/>
              </a:pPr>
              <a:r>
                <a:rPr dirty="0">
                  <a:latin typeface="Microsoft YaHei Regular" panose="020B0503020204020204" charset="-122"/>
                  <a:ea typeface="Microsoft YaHei Regular" panose="020B0503020204020204" charset="-122"/>
                  <a:cs typeface="Microsoft YaHei Regular" panose="020B0503020204020204" charset="-122"/>
                  <a:sym typeface="+mn-ea"/>
                </a:rPr>
                <a:t>（4）对症处理。</a:t>
              </a:r>
              <a:endParaRPr dirty="0">
                <a:latin typeface="Microsoft YaHei Regular" panose="020B0503020204020204" charset="-122"/>
                <a:ea typeface="Microsoft YaHei Regular" panose="020B0503020204020204" charset="-122"/>
                <a:cs typeface="Microsoft YaHei Regular" panose="020B050302020402020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弧形 57"/>
          <p:cNvSpPr/>
          <p:nvPr>
            <p:custDataLst>
              <p:tags r:id="rId1"/>
            </p:custDataLst>
          </p:nvPr>
        </p:nvSpPr>
        <p:spPr>
          <a:xfrm flipH="1">
            <a:off x="4484370" y="1737360"/>
            <a:ext cx="3239770" cy="3239770"/>
          </a:xfrm>
          <a:prstGeom prst="arc">
            <a:avLst>
              <a:gd name="adj1" fmla="val 14620809"/>
              <a:gd name="adj2" fmla="val 17615471"/>
            </a:avLst>
          </a:prstGeom>
          <a:ln>
            <a:solidFill>
              <a:srgbClr val="D18CE5"/>
            </a:solidFill>
          </a:ln>
        </p:spPr>
        <p:style>
          <a:lnRef idx="1">
            <a:srgbClr val="D18CE5"/>
          </a:lnRef>
          <a:fillRef idx="0">
            <a:srgbClr val="D18CE5"/>
          </a:fillRef>
          <a:effectRef idx="0">
            <a:srgbClr val="D18CE5"/>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57" name="弧形 56"/>
          <p:cNvSpPr/>
          <p:nvPr>
            <p:custDataLst>
              <p:tags r:id="rId2"/>
            </p:custDataLst>
          </p:nvPr>
        </p:nvSpPr>
        <p:spPr>
          <a:xfrm rot="240000" flipH="1">
            <a:off x="4491355" y="1741170"/>
            <a:ext cx="3239770" cy="3239770"/>
          </a:xfrm>
          <a:prstGeom prst="arc">
            <a:avLst>
              <a:gd name="adj1" fmla="val 18998150"/>
              <a:gd name="adj2" fmla="val 2764173"/>
            </a:avLst>
          </a:prstGeom>
          <a:ln>
            <a:solidFill>
              <a:srgbClr val="51DBFF"/>
            </a:solidFill>
          </a:ln>
        </p:spPr>
        <p:style>
          <a:lnRef idx="1">
            <a:srgbClr val="51DBFF"/>
          </a:lnRef>
          <a:fillRef idx="0">
            <a:srgbClr val="51DBFF"/>
          </a:fillRef>
          <a:effectRef idx="0">
            <a:srgbClr val="51DBF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54" name="弧形 53"/>
          <p:cNvSpPr/>
          <p:nvPr>
            <p:custDataLst>
              <p:tags r:id="rId3"/>
            </p:custDataLst>
          </p:nvPr>
        </p:nvSpPr>
        <p:spPr>
          <a:xfrm rot="300000">
            <a:off x="4455160" y="1721485"/>
            <a:ext cx="3239770" cy="3276600"/>
          </a:xfrm>
          <a:prstGeom prst="arc">
            <a:avLst>
              <a:gd name="adj1" fmla="val 18673886"/>
              <a:gd name="adj2" fmla="val 2456163"/>
            </a:avLst>
          </a:prstGeom>
          <a:ln>
            <a:solidFill>
              <a:srgbClr val="FFC606"/>
            </a:solidFill>
          </a:ln>
        </p:spPr>
        <p:style>
          <a:lnRef idx="1">
            <a:srgbClr val="FFC606"/>
          </a:lnRef>
          <a:fillRef idx="0">
            <a:srgbClr val="FFC606"/>
          </a:fillRef>
          <a:effectRef idx="0">
            <a:srgbClr val="FFC606"/>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6" name="椭圆 5"/>
          <p:cNvSpPr/>
          <p:nvPr>
            <p:custDataLst>
              <p:tags r:id="rId4"/>
            </p:custDataLst>
          </p:nvPr>
        </p:nvSpPr>
        <p:spPr>
          <a:xfrm flipH="1">
            <a:off x="4655820" y="1920240"/>
            <a:ext cx="2879725" cy="2879725"/>
          </a:xfrm>
          <a:prstGeom prst="ellipse">
            <a:avLst/>
          </a:prstGeom>
          <a:solidFill>
            <a:srgbClr val="FEFF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7" name="椭圆 6"/>
          <p:cNvSpPr/>
          <p:nvPr>
            <p:custDataLst>
              <p:tags r:id="rId5"/>
            </p:custDataLst>
          </p:nvPr>
        </p:nvSpPr>
        <p:spPr>
          <a:xfrm>
            <a:off x="4929823" y="4269105"/>
            <a:ext cx="647700" cy="647700"/>
          </a:xfrm>
          <a:prstGeom prst="ellipse">
            <a:avLst/>
          </a:prstGeom>
          <a:solidFill>
            <a:srgbClr val="51DB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 name="椭圆 8"/>
          <p:cNvSpPr/>
          <p:nvPr>
            <p:custDataLst>
              <p:tags r:id="rId6"/>
            </p:custDataLst>
          </p:nvPr>
        </p:nvSpPr>
        <p:spPr>
          <a:xfrm>
            <a:off x="6640195" y="4269105"/>
            <a:ext cx="647700" cy="647700"/>
          </a:xfrm>
          <a:prstGeom prst="ellipse">
            <a:avLst/>
          </a:prstGeom>
          <a:solidFill>
            <a:srgbClr val="FF5F81"/>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 name="椭圆 1"/>
          <p:cNvSpPr/>
          <p:nvPr>
            <p:custDataLst>
              <p:tags r:id="rId7"/>
            </p:custDataLst>
          </p:nvPr>
        </p:nvSpPr>
        <p:spPr>
          <a:xfrm>
            <a:off x="4929823" y="1673860"/>
            <a:ext cx="647700" cy="647700"/>
          </a:xfrm>
          <a:prstGeom prst="ellipse">
            <a:avLst/>
          </a:prstGeom>
          <a:solidFill>
            <a:srgbClr val="D18CE5"/>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3" name="椭圆 22"/>
          <p:cNvSpPr/>
          <p:nvPr>
            <p:custDataLst>
              <p:tags r:id="rId8"/>
            </p:custDataLst>
          </p:nvPr>
        </p:nvSpPr>
        <p:spPr>
          <a:xfrm>
            <a:off x="6640195" y="1673860"/>
            <a:ext cx="647700" cy="647700"/>
          </a:xfrm>
          <a:prstGeom prst="ellipse">
            <a:avLst/>
          </a:prstGeom>
          <a:solidFill>
            <a:srgbClr val="FFC606"/>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4" name="文本框 23"/>
          <p:cNvSpPr txBox="1"/>
          <p:nvPr>
            <p:custDataLst>
              <p:tags r:id="rId9"/>
            </p:custDataLst>
          </p:nvPr>
        </p:nvSpPr>
        <p:spPr>
          <a:xfrm>
            <a:off x="302260" y="1798320"/>
            <a:ext cx="4135120" cy="1722120"/>
          </a:xfrm>
          <a:prstGeom prst="rect">
            <a:avLst/>
          </a:prstGeom>
          <a:noFill/>
        </p:spPr>
        <p:txBody>
          <a:bodyPr wrap="square" rtlCol="0">
            <a:noAutofit/>
            <a:scene3d>
              <a:camera prst="orthographicFront"/>
              <a:lightRig rig="threePt" dir="t"/>
            </a:scene3d>
          </a:bodyPr>
          <a:p>
            <a:pPr algn="r" fontAlgn="auto">
              <a:lnSpc>
                <a:spcPct val="130000"/>
              </a:lnSpc>
              <a:spcAft>
                <a:spcPts val="1000"/>
              </a:spcAft>
            </a:pPr>
            <a:r>
              <a:rPr lang="zh-CN" altLang="en-US" sz="1600">
                <a:solidFill>
                  <a:schemeClr val="tx1">
                    <a:lumMod val="75000"/>
                    <a:lumOff val="25000"/>
                  </a:schemeClr>
                </a:solidFill>
                <a:effectLst/>
                <a:uFillTx/>
                <a:latin typeface="Microsoft YaHei Regular" panose="020B0503020204020204" charset="-122"/>
                <a:ea typeface="Microsoft YaHei Regular" panose="020B0503020204020204" charset="-122"/>
              </a:rPr>
              <a:t>询问患儿发病前有无上呼吸道感染的表现，有无发热、关节疼痛，是否伴有皮疹等，有无精神异常或不自主的动作表现，既往有无心脏病或关节炎病史，家族成员中有无类似的疾病。</a:t>
            </a:r>
            <a:endParaRPr lang="zh-CN" altLang="en-US" sz="160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sp>
        <p:nvSpPr>
          <p:cNvPr id="28" name="文本框 27"/>
          <p:cNvSpPr txBox="1"/>
          <p:nvPr>
            <p:custDataLst>
              <p:tags r:id="rId10"/>
            </p:custDataLst>
          </p:nvPr>
        </p:nvSpPr>
        <p:spPr>
          <a:xfrm>
            <a:off x="1920875" y="3696970"/>
            <a:ext cx="2642235" cy="380365"/>
          </a:xfrm>
          <a:prstGeom prst="rect">
            <a:avLst/>
          </a:prstGeom>
          <a:noFill/>
        </p:spPr>
        <p:txBody>
          <a:bodyPr wrap="square" bIns="0" rtlCol="0">
            <a:scene3d>
              <a:camera prst="orthographicFront"/>
              <a:lightRig rig="threePt" dir="t"/>
            </a:scene3d>
          </a:bodyPr>
          <a:p>
            <a:pPr algn="r"/>
            <a:r>
              <a:rPr lang="zh-CN" altLang="en-US" sz="2000" b="1" spc="100">
                <a:solidFill>
                  <a:srgbClr val="51DBFF">
                    <a:lumMod val="75000"/>
                  </a:srgbClr>
                </a:solidFill>
                <a:effectLst/>
                <a:uFillTx/>
                <a:latin typeface="Microsoft YaHei Bold" panose="020B0503020204020204" charset="-122"/>
                <a:ea typeface="Microsoft YaHei Bold" panose="020B0503020204020204" charset="-122"/>
              </a:rPr>
              <a:t>3. 心理—社会状况</a:t>
            </a:r>
            <a:endParaRPr lang="zh-CN" altLang="en-US" sz="2000" b="1" spc="100">
              <a:solidFill>
                <a:srgbClr val="51DBFF">
                  <a:lumMod val="75000"/>
                </a:srgbClr>
              </a:solidFill>
              <a:effectLst/>
              <a:uFillTx/>
              <a:latin typeface="Microsoft YaHei Bold" panose="020B0503020204020204" charset="-122"/>
              <a:ea typeface="Microsoft YaHei Bold" panose="020B0503020204020204" charset="-122"/>
            </a:endParaRPr>
          </a:p>
        </p:txBody>
      </p:sp>
      <p:sp>
        <p:nvSpPr>
          <p:cNvPr id="30" name="文本框 29"/>
          <p:cNvSpPr txBox="1"/>
          <p:nvPr>
            <p:custDataLst>
              <p:tags r:id="rId11"/>
            </p:custDataLst>
          </p:nvPr>
        </p:nvSpPr>
        <p:spPr>
          <a:xfrm>
            <a:off x="303530" y="4178300"/>
            <a:ext cx="4351655" cy="2373630"/>
          </a:xfrm>
          <a:prstGeom prst="rect">
            <a:avLst/>
          </a:prstGeom>
          <a:noFill/>
        </p:spPr>
        <p:txBody>
          <a:bodyPr wrap="square" rtlCol="0">
            <a:noAutofit/>
            <a:scene3d>
              <a:camera prst="orthographicFront"/>
              <a:lightRig rig="threePt" dir="t"/>
            </a:scene3d>
          </a:bodyPr>
          <a:p>
            <a:pPr algn="r" fontAlgn="auto">
              <a:lnSpc>
                <a:spcPct val="120000"/>
              </a:lnSpc>
              <a:spcBef>
                <a:spcPts val="0"/>
              </a:spcBef>
              <a:spcAft>
                <a:spcPts val="1000"/>
              </a:spcAft>
            </a:pPr>
            <a:r>
              <a:rPr lang="zh-CN" altLang="en-US" sz="1600">
                <a:solidFill>
                  <a:schemeClr val="tx1">
                    <a:lumMod val="75000"/>
                    <a:lumOff val="25000"/>
                  </a:schemeClr>
                </a:solidFill>
                <a:effectLst/>
                <a:uFillTx/>
                <a:latin typeface="Microsoft YaHei Regular" panose="020B0503020204020204" charset="-122"/>
                <a:ea typeface="Microsoft YaHei Regular" panose="020B0503020204020204" charset="-122"/>
              </a:rPr>
              <a:t>因风湿热常反复发作，产生心脏损害，易导致慢性风湿性心脏病，严重影响患儿生命质量。所以应注意评估家长有无焦虑，对该病的预后、疾病的护理方法、药物的副作用、复发的预防等知识的认知程度。对年长儿还应注意评估有无因长期休学带来的担忧、由于舞蹈病带来的自卑等。了解患儿家庭环境及家庭经济情况，既往有无住院的经历。</a:t>
            </a:r>
            <a:endParaRPr lang="zh-CN" altLang="en-US" sz="160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sp>
        <p:nvSpPr>
          <p:cNvPr id="31" name="文本框 30"/>
          <p:cNvSpPr txBox="1"/>
          <p:nvPr>
            <p:custDataLst>
              <p:tags r:id="rId12"/>
            </p:custDataLst>
          </p:nvPr>
        </p:nvSpPr>
        <p:spPr>
          <a:xfrm>
            <a:off x="7592695" y="1452245"/>
            <a:ext cx="2190750" cy="380365"/>
          </a:xfrm>
          <a:prstGeom prst="rect">
            <a:avLst/>
          </a:prstGeom>
          <a:noFill/>
        </p:spPr>
        <p:txBody>
          <a:bodyPr wrap="square" bIns="0" rtlCol="0">
            <a:scene3d>
              <a:camera prst="orthographicFront"/>
              <a:lightRig rig="threePt" dir="t"/>
            </a:scene3d>
          </a:bodyPr>
          <a:p>
            <a:pPr algn="l"/>
            <a:r>
              <a:rPr lang="zh-CN" altLang="en-US" sz="2000" b="1" spc="100">
                <a:solidFill>
                  <a:srgbClr val="FFC606"/>
                </a:solidFill>
                <a:effectLst/>
                <a:uFillTx/>
                <a:latin typeface="Microsoft YaHei Bold" panose="020B0503020204020204" charset="-122"/>
                <a:ea typeface="Microsoft YaHei Bold" panose="020B0503020204020204" charset="-122"/>
              </a:rPr>
              <a:t>2. 症状及体征</a:t>
            </a:r>
            <a:endParaRPr lang="zh-CN" altLang="en-US" sz="2000" b="1" spc="100">
              <a:solidFill>
                <a:srgbClr val="FFC606"/>
              </a:solidFill>
              <a:effectLst/>
              <a:uFillTx/>
              <a:latin typeface="Microsoft YaHei Bold" panose="020B0503020204020204" charset="-122"/>
              <a:ea typeface="Microsoft YaHei Bold" panose="020B0503020204020204" charset="-122"/>
            </a:endParaRPr>
          </a:p>
        </p:txBody>
      </p:sp>
      <p:sp>
        <p:nvSpPr>
          <p:cNvPr id="33" name="文本框 32"/>
          <p:cNvSpPr txBox="1"/>
          <p:nvPr>
            <p:custDataLst>
              <p:tags r:id="rId13"/>
            </p:custDataLst>
          </p:nvPr>
        </p:nvSpPr>
        <p:spPr>
          <a:xfrm>
            <a:off x="7714615" y="1933575"/>
            <a:ext cx="3721100" cy="1287145"/>
          </a:xfrm>
          <a:prstGeom prst="rect">
            <a:avLst/>
          </a:prstGeom>
          <a:noFill/>
        </p:spPr>
        <p:txBody>
          <a:bodyPr wrap="square" rtlCol="0">
            <a:noAutofit/>
            <a:scene3d>
              <a:camera prst="orthographicFront"/>
              <a:lightRig rig="threePt" dir="t"/>
            </a:scene3d>
          </a:bodyPr>
          <a:p>
            <a:pPr algn="just" fontAlgn="auto">
              <a:lnSpc>
                <a:spcPct val="130000"/>
              </a:lnSpc>
              <a:spcAft>
                <a:spcPts val="1000"/>
              </a:spcAft>
            </a:pPr>
            <a:r>
              <a:rPr lang="zh-CN" altLang="en-US" sz="1600">
                <a:solidFill>
                  <a:schemeClr val="tx1">
                    <a:lumMod val="75000"/>
                    <a:lumOff val="25000"/>
                  </a:schemeClr>
                </a:solidFill>
                <a:effectLst/>
                <a:uFillTx/>
                <a:latin typeface="Microsoft YaHei" panose="020B0503020204020204" charset="-122"/>
                <a:ea typeface="Microsoft YaHei Regular" panose="020B0503020204020204" charset="-122"/>
              </a:rPr>
              <a:t>听诊有无心音减弱、奔马律及心脏杂音；检查四肢的大小关节有无红肿热痛的表现，有无活动受限；有无皮疹，尤其是躯干和关节伸侧。</a:t>
            </a:r>
            <a:endParaRPr lang="zh-CN" altLang="en-US" sz="1600">
              <a:solidFill>
                <a:schemeClr val="tx1">
                  <a:lumMod val="75000"/>
                  <a:lumOff val="25000"/>
                </a:schemeClr>
              </a:solidFill>
              <a:effectLst/>
              <a:uFillTx/>
              <a:latin typeface="Microsoft YaHei" panose="020B0503020204020204" charset="-122"/>
              <a:ea typeface="Microsoft YaHei Regular" panose="020B0503020204020204" charset="-122"/>
            </a:endParaRPr>
          </a:p>
        </p:txBody>
      </p:sp>
      <p:sp>
        <p:nvSpPr>
          <p:cNvPr id="35" name="文本框 34"/>
          <p:cNvSpPr txBox="1"/>
          <p:nvPr>
            <p:custDataLst>
              <p:tags r:id="rId14"/>
            </p:custDataLst>
          </p:nvPr>
        </p:nvSpPr>
        <p:spPr>
          <a:xfrm>
            <a:off x="7599680" y="4084320"/>
            <a:ext cx="2642235" cy="380365"/>
          </a:xfrm>
          <a:prstGeom prst="rect">
            <a:avLst/>
          </a:prstGeom>
          <a:noFill/>
        </p:spPr>
        <p:txBody>
          <a:bodyPr wrap="square" bIns="0" rtlCol="0">
            <a:scene3d>
              <a:camera prst="orthographicFront"/>
              <a:lightRig rig="threePt" dir="t"/>
            </a:scene3d>
          </a:bodyPr>
          <a:p>
            <a:pPr algn="l"/>
            <a:r>
              <a:rPr lang="zh-CN" altLang="en-US" sz="2000" b="1" spc="100">
                <a:solidFill>
                  <a:srgbClr val="FF5F81"/>
                </a:solidFill>
                <a:effectLst/>
                <a:uFillTx/>
                <a:latin typeface="Microsoft YaHei Bold" panose="020B0503020204020204" charset="-122"/>
                <a:ea typeface="Microsoft YaHei Bold" panose="020B0503020204020204" charset="-122"/>
              </a:rPr>
              <a:t>4. 辅助检查结果</a:t>
            </a:r>
            <a:endParaRPr lang="zh-CN" altLang="en-US" sz="2000" b="1" spc="100">
              <a:solidFill>
                <a:srgbClr val="FF5F81"/>
              </a:solidFill>
              <a:effectLst/>
              <a:uFillTx/>
              <a:latin typeface="Microsoft YaHei Bold" panose="020B0503020204020204" charset="-122"/>
              <a:ea typeface="Microsoft YaHei Bold" panose="020B0503020204020204" charset="-122"/>
            </a:endParaRPr>
          </a:p>
        </p:txBody>
      </p:sp>
      <p:sp>
        <p:nvSpPr>
          <p:cNvPr id="38" name="文本框 37"/>
          <p:cNvSpPr txBox="1"/>
          <p:nvPr>
            <p:custDataLst>
              <p:tags r:id="rId15"/>
            </p:custDataLst>
          </p:nvPr>
        </p:nvSpPr>
        <p:spPr>
          <a:xfrm>
            <a:off x="7533640" y="4629785"/>
            <a:ext cx="4135120" cy="652145"/>
          </a:xfrm>
          <a:prstGeom prst="rect">
            <a:avLst/>
          </a:prstGeom>
          <a:noFill/>
        </p:spPr>
        <p:txBody>
          <a:bodyPr wrap="square" rtlCol="0">
            <a:noAutofit/>
            <a:scene3d>
              <a:camera prst="orthographicFront"/>
              <a:lightRig rig="threePt" dir="t"/>
            </a:scene3d>
          </a:bodyPr>
          <a:p>
            <a:pPr algn="l" fontAlgn="auto">
              <a:lnSpc>
                <a:spcPct val="130000"/>
              </a:lnSpc>
              <a:spcAft>
                <a:spcPts val="1000"/>
              </a:spcAft>
            </a:pPr>
            <a:r>
              <a:rPr lang="zh-CN" altLang="en-US" sz="1600">
                <a:solidFill>
                  <a:schemeClr val="tx1">
                    <a:lumMod val="75000"/>
                    <a:lumOff val="25000"/>
                  </a:schemeClr>
                </a:solidFill>
                <a:effectLst/>
                <a:uFillTx/>
                <a:latin typeface="Microsoft YaHei Regular" panose="020B0503020204020204" charset="-122"/>
                <a:ea typeface="Microsoft YaHei Regular" panose="020B0503020204020204" charset="-122"/>
              </a:rPr>
              <a:t>了解心电图、X 线胸片及实验室检查结果。</a:t>
            </a:r>
            <a:endParaRPr lang="zh-CN" altLang="en-US" sz="160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pic>
        <p:nvPicPr>
          <p:cNvPr id="39" name="图片 38" descr="333438343933313b333437363734333bcfc2d4d8"/>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flipH="1">
            <a:off x="5109528" y="4448810"/>
            <a:ext cx="288290" cy="288290"/>
          </a:xfrm>
          <a:prstGeom prst="rect">
            <a:avLst/>
          </a:prstGeom>
        </p:spPr>
      </p:pic>
      <p:pic>
        <p:nvPicPr>
          <p:cNvPr id="40" name="图片 39" descr="333438343933313b333437363734343bc1c1b5e3"/>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5237480" y="2472690"/>
            <a:ext cx="1716405" cy="1716405"/>
          </a:xfrm>
          <a:prstGeom prst="rect">
            <a:avLst/>
          </a:prstGeom>
        </p:spPr>
      </p:pic>
      <p:pic>
        <p:nvPicPr>
          <p:cNvPr id="43" name="图片 42" descr="333438343933313b333437363735303bb6d4bbb0"/>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flipH="1">
            <a:off x="5109528" y="1853565"/>
            <a:ext cx="288290" cy="288290"/>
          </a:xfrm>
          <a:prstGeom prst="rect">
            <a:avLst/>
          </a:prstGeom>
        </p:spPr>
      </p:pic>
      <p:pic>
        <p:nvPicPr>
          <p:cNvPr id="44" name="图片 43" descr="333438343933313b333437363735333bcec4bcfebcd0"/>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flipH="1">
            <a:off x="6819900" y="4448810"/>
            <a:ext cx="288290" cy="288290"/>
          </a:xfrm>
          <a:prstGeom prst="rect">
            <a:avLst/>
          </a:prstGeom>
        </p:spPr>
      </p:pic>
      <p:pic>
        <p:nvPicPr>
          <p:cNvPr id="46" name="图片 45" descr="333438343933313b333437363735363bc8d5c0fa"/>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flipH="1">
            <a:off x="6819900" y="1853565"/>
            <a:ext cx="288290" cy="288290"/>
          </a:xfrm>
          <a:prstGeom prst="rect">
            <a:avLst/>
          </a:prstGeom>
        </p:spPr>
      </p:pic>
      <p:grpSp>
        <p:nvGrpSpPr>
          <p:cNvPr id="47" name="组合 46"/>
          <p:cNvGrpSpPr/>
          <p:nvPr/>
        </p:nvGrpSpPr>
        <p:grpSpPr>
          <a:xfrm>
            <a:off x="1534795" y="1311275"/>
            <a:ext cx="3077210" cy="421005"/>
            <a:chOff x="5081" y="1877"/>
            <a:chExt cx="4846" cy="663"/>
          </a:xfrm>
        </p:grpSpPr>
        <p:sp>
          <p:nvSpPr>
            <p:cNvPr id="48" name="文本框 47"/>
            <p:cNvSpPr txBox="1"/>
            <p:nvPr>
              <p:custDataLst>
                <p:tags r:id="rId31"/>
              </p:custDataLst>
            </p:nvPr>
          </p:nvSpPr>
          <p:spPr>
            <a:xfrm>
              <a:off x="5081" y="1877"/>
              <a:ext cx="4846" cy="599"/>
            </a:xfrm>
            <a:prstGeom prst="rect">
              <a:avLst/>
            </a:prstGeom>
            <a:noFill/>
          </p:spPr>
          <p:txBody>
            <a:bodyPr wrap="square" bIns="0" rtlCol="0">
              <a:scene3d>
                <a:camera prst="orthographicFront"/>
                <a:lightRig rig="threePt" dir="t"/>
              </a:scene3d>
            </a:bodyPr>
            <a:p>
              <a:pPr algn="r"/>
              <a:r>
                <a:rPr lang="zh-CN" altLang="en-US" sz="2000" b="1" spc="100">
                  <a:solidFill>
                    <a:srgbClr val="D18CE5">
                      <a:lumMod val="75000"/>
                    </a:srgbClr>
                  </a:solidFill>
                  <a:effectLst/>
                  <a:uFillTx/>
                  <a:latin typeface="Microsoft YaHei Bold" panose="020B0503020204020204" charset="-122"/>
                  <a:ea typeface="Microsoft YaHei Bold" panose="020B0503020204020204" charset="-122"/>
                </a:rPr>
                <a:t>1. 健康史</a:t>
              </a:r>
              <a:endParaRPr lang="zh-CN" altLang="en-US" sz="2000" b="1" spc="100">
                <a:solidFill>
                  <a:srgbClr val="D18CE5">
                    <a:lumMod val="75000"/>
                  </a:srgbClr>
                </a:solidFill>
                <a:effectLst/>
                <a:uFillTx/>
                <a:latin typeface="Microsoft YaHei Bold" panose="020B0503020204020204" charset="-122"/>
                <a:ea typeface="Microsoft YaHei Bold" panose="020B0503020204020204" charset="-122"/>
              </a:endParaRPr>
            </a:p>
          </p:txBody>
        </p:sp>
        <p:cxnSp>
          <p:nvCxnSpPr>
            <p:cNvPr id="49" name="直接箭头连接符 48"/>
            <p:cNvCxnSpPr/>
            <p:nvPr>
              <p:custDataLst>
                <p:tags r:id="rId32"/>
              </p:custDataLst>
            </p:nvPr>
          </p:nvCxnSpPr>
          <p:spPr>
            <a:xfrm flipH="1">
              <a:off x="7689" y="2540"/>
              <a:ext cx="2129" cy="0"/>
            </a:xfrm>
            <a:prstGeom prst="straightConnector1">
              <a:avLst/>
            </a:prstGeom>
            <a:ln>
              <a:solidFill>
                <a:srgbClr val="D18CE5"/>
              </a:solidFill>
              <a:tailEnd type="arrow" w="med" len="med"/>
            </a:ln>
          </p:spPr>
          <p:style>
            <a:lnRef idx="3">
              <a:srgbClr val="D18CE5"/>
            </a:lnRef>
            <a:fillRef idx="0">
              <a:srgbClr val="D18CE5"/>
            </a:fillRef>
            <a:effectRef idx="2">
              <a:srgbClr val="D18CE5"/>
            </a:effectRef>
            <a:fontRef idx="minor">
              <a:srgbClr val="000000"/>
            </a:fontRef>
          </p:style>
        </p:cxnSp>
      </p:grpSp>
      <p:cxnSp>
        <p:nvCxnSpPr>
          <p:cNvPr id="51" name="直接箭头连接符 50"/>
          <p:cNvCxnSpPr/>
          <p:nvPr>
            <p:custDataLst>
              <p:tags r:id="rId33"/>
            </p:custDataLst>
          </p:nvPr>
        </p:nvCxnSpPr>
        <p:spPr>
          <a:xfrm flipH="1">
            <a:off x="2402840" y="4079240"/>
            <a:ext cx="2160270" cy="0"/>
          </a:xfrm>
          <a:prstGeom prst="straightConnector1">
            <a:avLst/>
          </a:prstGeom>
          <a:ln>
            <a:solidFill>
              <a:srgbClr val="51DBFF"/>
            </a:solidFill>
            <a:tailEnd type="arrow" w="med" len="med"/>
          </a:ln>
        </p:spPr>
        <p:style>
          <a:lnRef idx="3">
            <a:srgbClr val="51DBFF"/>
          </a:lnRef>
          <a:fillRef idx="0">
            <a:srgbClr val="51DBFF"/>
          </a:fillRef>
          <a:effectRef idx="2">
            <a:srgbClr val="51DBFF"/>
          </a:effectRef>
          <a:fontRef idx="minor">
            <a:srgbClr val="000000"/>
          </a:fontRef>
        </p:style>
      </p:cxnSp>
      <p:cxnSp>
        <p:nvCxnSpPr>
          <p:cNvPr id="52" name="直接箭头连接符 51"/>
          <p:cNvCxnSpPr/>
          <p:nvPr>
            <p:custDataLst>
              <p:tags r:id="rId34"/>
            </p:custDataLst>
          </p:nvPr>
        </p:nvCxnSpPr>
        <p:spPr>
          <a:xfrm>
            <a:off x="7599680" y="4464685"/>
            <a:ext cx="2160270" cy="0"/>
          </a:xfrm>
          <a:prstGeom prst="straightConnector1">
            <a:avLst/>
          </a:prstGeom>
          <a:ln>
            <a:solidFill>
              <a:srgbClr val="FF5F81"/>
            </a:solidFill>
            <a:tailEnd type="arrow" w="med" len="med"/>
          </a:ln>
        </p:spPr>
        <p:style>
          <a:lnRef idx="3">
            <a:srgbClr val="FF5F81"/>
          </a:lnRef>
          <a:fillRef idx="0">
            <a:srgbClr val="FF5F81"/>
          </a:fillRef>
          <a:effectRef idx="2">
            <a:srgbClr val="FF5F81"/>
          </a:effectRef>
          <a:fontRef idx="minor">
            <a:srgbClr val="000000"/>
          </a:fontRef>
        </p:style>
      </p:cxnSp>
      <p:cxnSp>
        <p:nvCxnSpPr>
          <p:cNvPr id="53" name="直接箭头连接符 52"/>
          <p:cNvCxnSpPr/>
          <p:nvPr>
            <p:custDataLst>
              <p:tags r:id="rId35"/>
            </p:custDataLst>
          </p:nvPr>
        </p:nvCxnSpPr>
        <p:spPr>
          <a:xfrm>
            <a:off x="7592695" y="1834515"/>
            <a:ext cx="2160270" cy="0"/>
          </a:xfrm>
          <a:prstGeom prst="straightConnector1">
            <a:avLst/>
          </a:prstGeom>
          <a:ln>
            <a:solidFill>
              <a:srgbClr val="FFC606"/>
            </a:solidFill>
            <a:tailEnd type="arrow" w="med" len="med"/>
          </a:ln>
        </p:spPr>
        <p:style>
          <a:lnRef idx="3">
            <a:srgbClr val="FFC606"/>
          </a:lnRef>
          <a:fillRef idx="0">
            <a:srgbClr val="FFC606"/>
          </a:fillRef>
          <a:effectRef idx="2">
            <a:srgbClr val="FFC606"/>
          </a:effectRef>
          <a:fontRef idx="minor">
            <a:srgbClr val="000000"/>
          </a:fontRef>
        </p:style>
      </p:cxnSp>
      <p:sp>
        <p:nvSpPr>
          <p:cNvPr id="55" name="弧形 54"/>
          <p:cNvSpPr/>
          <p:nvPr>
            <p:custDataLst>
              <p:tags r:id="rId36"/>
            </p:custDataLst>
          </p:nvPr>
        </p:nvSpPr>
        <p:spPr>
          <a:xfrm>
            <a:off x="4470400" y="1721485"/>
            <a:ext cx="3239770" cy="3239770"/>
          </a:xfrm>
          <a:prstGeom prst="arc">
            <a:avLst>
              <a:gd name="adj1" fmla="val 3506136"/>
              <a:gd name="adj2" fmla="val 6790626"/>
            </a:avLst>
          </a:prstGeom>
          <a:ln>
            <a:solidFill>
              <a:srgbClr val="FF5F81"/>
            </a:solidFill>
          </a:ln>
        </p:spPr>
        <p:style>
          <a:lnRef idx="1">
            <a:srgbClr val="FF5F81"/>
          </a:lnRef>
          <a:fillRef idx="0">
            <a:srgbClr val="FF5F81"/>
          </a:fillRef>
          <a:effectRef idx="0">
            <a:srgbClr val="FF5F81"/>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grpSp>
        <p:nvGrpSpPr>
          <p:cNvPr id="5" name="组合 4"/>
          <p:cNvGrpSpPr/>
          <p:nvPr/>
        </p:nvGrpSpPr>
        <p:grpSpPr>
          <a:xfrm>
            <a:off x="340360" y="259715"/>
            <a:ext cx="11490325" cy="539750"/>
            <a:chOff x="467" y="409"/>
            <a:chExt cx="18095" cy="850"/>
          </a:xfrm>
        </p:grpSpPr>
        <p:sp>
          <p:nvSpPr>
            <p:cNvPr id="10" name="文本框 9"/>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【护理评估】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1" name="组合 10"/>
            <p:cNvGrpSpPr/>
            <p:nvPr/>
          </p:nvGrpSpPr>
          <p:grpSpPr>
            <a:xfrm>
              <a:off x="467" y="494"/>
              <a:ext cx="1416" cy="680"/>
              <a:chOff x="467" y="579"/>
              <a:chExt cx="1416" cy="680"/>
            </a:xfrm>
          </p:grpSpPr>
          <p:sp>
            <p:nvSpPr>
              <p:cNvPr id="12" name="对角圆角矩形 11"/>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3" name="图片 12"/>
              <p:cNvPicPr/>
              <p:nvPr/>
            </p:nvPicPr>
            <p:blipFill>
              <a:blip r:embed="rId37"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4"/>
          <p:cNvSpPr/>
          <p:nvPr>
            <p:custDataLst>
              <p:tags r:id="rId1"/>
            </p:custDataLst>
          </p:nvPr>
        </p:nvSpPr>
        <p:spPr>
          <a:xfrm>
            <a:off x="0" y="2808698"/>
            <a:ext cx="12202160" cy="1570476"/>
          </a:xfrm>
          <a:custGeom>
            <a:avLst/>
            <a:gdLst>
              <a:gd name="connsiteX0" fmla="*/ 0 w 19216"/>
              <a:gd name="connsiteY0" fmla="*/ 371 h 2473"/>
              <a:gd name="connsiteX1" fmla="*/ 3760 w 19216"/>
              <a:gd name="connsiteY1" fmla="*/ 220 h 2473"/>
              <a:gd name="connsiteX2" fmla="*/ 7756 w 19216"/>
              <a:gd name="connsiteY2" fmla="*/ 2455 h 2473"/>
              <a:gd name="connsiteX3" fmla="*/ 13595 w 19216"/>
              <a:gd name="connsiteY3" fmla="*/ 1157 h 2473"/>
              <a:gd name="connsiteX4" fmla="*/ 17109 w 19216"/>
              <a:gd name="connsiteY4" fmla="*/ 1750 h 2473"/>
              <a:gd name="connsiteX5" fmla="*/ 19216 w 19216"/>
              <a:gd name="connsiteY5" fmla="*/ 580 h 2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16" h="2473">
                <a:moveTo>
                  <a:pt x="0" y="371"/>
                </a:moveTo>
                <a:cubicBezTo>
                  <a:pt x="670" y="284"/>
                  <a:pt x="2187" y="-315"/>
                  <a:pt x="3760" y="220"/>
                </a:cubicBezTo>
                <a:cubicBezTo>
                  <a:pt x="5333" y="755"/>
                  <a:pt x="5789" y="2267"/>
                  <a:pt x="7756" y="2455"/>
                </a:cubicBezTo>
                <a:cubicBezTo>
                  <a:pt x="9723" y="2642"/>
                  <a:pt x="11838" y="1348"/>
                  <a:pt x="13595" y="1157"/>
                </a:cubicBezTo>
                <a:cubicBezTo>
                  <a:pt x="15353" y="967"/>
                  <a:pt x="16059" y="1976"/>
                  <a:pt x="17109" y="1750"/>
                </a:cubicBezTo>
                <a:cubicBezTo>
                  <a:pt x="18159" y="1524"/>
                  <a:pt x="17784" y="985"/>
                  <a:pt x="19216" y="580"/>
                </a:cubicBezTo>
              </a:path>
            </a:pathLst>
          </a:custGeom>
          <a:noFill/>
          <a:ln w="31750">
            <a:solidFill>
              <a:srgbClr val="7578EC"/>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cs typeface="MiSans" panose="00000500000000000000" charset="-122"/>
            </a:endParaRPr>
          </a:p>
        </p:txBody>
      </p:sp>
      <p:sp>
        <p:nvSpPr>
          <p:cNvPr id="68" name="圆角矩形 67"/>
          <p:cNvSpPr/>
          <p:nvPr>
            <p:custDataLst>
              <p:tags r:id="rId2"/>
            </p:custDataLst>
          </p:nvPr>
        </p:nvSpPr>
        <p:spPr>
          <a:xfrm>
            <a:off x="1546225" y="4168140"/>
            <a:ext cx="2700000" cy="2160000"/>
          </a:xfrm>
          <a:prstGeom prst="roundRect">
            <a:avLst/>
          </a:prstGeom>
          <a:noFill/>
          <a:ln>
            <a:gradFill>
              <a:gsLst>
                <a:gs pos="100000">
                  <a:srgbClr val="FFFFFF"/>
                </a:gs>
                <a:gs pos="0">
                  <a:srgbClr val="7578EC"/>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1" name="椭圆 40"/>
          <p:cNvSpPr/>
          <p:nvPr>
            <p:custDataLst>
              <p:tags r:id="rId3"/>
            </p:custDataLst>
          </p:nvPr>
        </p:nvSpPr>
        <p:spPr>
          <a:xfrm>
            <a:off x="3014980" y="3276600"/>
            <a:ext cx="142875" cy="142875"/>
          </a:xfrm>
          <a:prstGeom prst="ellipse">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5" name="椭圆 44"/>
          <p:cNvSpPr/>
          <p:nvPr>
            <p:custDataLst>
              <p:tags r:id="rId4"/>
            </p:custDataLst>
          </p:nvPr>
        </p:nvSpPr>
        <p:spPr>
          <a:xfrm>
            <a:off x="4997450" y="4299585"/>
            <a:ext cx="142875" cy="142875"/>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6" name="椭圆 45"/>
          <p:cNvSpPr/>
          <p:nvPr>
            <p:custDataLst>
              <p:tags r:id="rId5"/>
            </p:custDataLst>
          </p:nvPr>
        </p:nvSpPr>
        <p:spPr>
          <a:xfrm>
            <a:off x="6903085" y="3910965"/>
            <a:ext cx="142875" cy="142875"/>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7" name="椭圆 46"/>
          <p:cNvSpPr/>
          <p:nvPr>
            <p:custDataLst>
              <p:tags r:id="rId6"/>
            </p:custDataLst>
          </p:nvPr>
        </p:nvSpPr>
        <p:spPr>
          <a:xfrm>
            <a:off x="8561705" y="3458210"/>
            <a:ext cx="142875" cy="142875"/>
          </a:xfrm>
          <a:prstGeom prst="ellipse">
            <a:avLst/>
          </a:prstGeom>
          <a:solidFill>
            <a:srgbClr val="552EEF">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53" name="圆角矩形 52"/>
          <p:cNvSpPr/>
          <p:nvPr>
            <p:custDataLst>
              <p:tags r:id="rId7"/>
            </p:custDataLst>
          </p:nvPr>
        </p:nvSpPr>
        <p:spPr>
          <a:xfrm>
            <a:off x="1546225" y="4168140"/>
            <a:ext cx="2592000" cy="2052000"/>
          </a:xfrm>
          <a:prstGeom prst="roundRect">
            <a:avLst/>
          </a:prstGeom>
          <a:gradFill>
            <a:gsLst>
              <a:gs pos="0">
                <a:srgbClr val="F7B802"/>
              </a:gs>
              <a:gs pos="100000">
                <a:srgbClr val="7578EC"/>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2" name="圆角矩形 81"/>
          <p:cNvSpPr/>
          <p:nvPr>
            <p:custDataLst>
              <p:tags r:id="rId8"/>
            </p:custDataLst>
          </p:nvPr>
        </p:nvSpPr>
        <p:spPr>
          <a:xfrm>
            <a:off x="4014470" y="1790700"/>
            <a:ext cx="2700000" cy="2160000"/>
          </a:xfrm>
          <a:prstGeom prst="roundRect">
            <a:avLst/>
          </a:prstGeom>
          <a:noFill/>
          <a:ln>
            <a:gradFill>
              <a:gsLst>
                <a:gs pos="100000">
                  <a:srgbClr val="FFFFFF"/>
                </a:gs>
                <a:gs pos="0">
                  <a:srgbClr val="F7B802"/>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3" name="圆角矩形 82"/>
          <p:cNvSpPr/>
          <p:nvPr>
            <p:custDataLst>
              <p:tags r:id="rId9"/>
            </p:custDataLst>
          </p:nvPr>
        </p:nvSpPr>
        <p:spPr>
          <a:xfrm>
            <a:off x="4014470" y="1790700"/>
            <a:ext cx="2592000" cy="2052000"/>
          </a:xfrm>
          <a:prstGeom prst="roundRect">
            <a:avLst/>
          </a:prstGeom>
          <a:gradFill>
            <a:gsLst>
              <a:gs pos="0">
                <a:srgbClr val="F18703"/>
              </a:gs>
              <a:gs pos="100000">
                <a:srgbClr val="F7B802"/>
              </a:gs>
            </a:gsLst>
            <a:lin ang="54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4" name="圆角矩形 83"/>
          <p:cNvSpPr/>
          <p:nvPr>
            <p:custDataLst>
              <p:tags r:id="rId10"/>
            </p:custDataLst>
          </p:nvPr>
        </p:nvSpPr>
        <p:spPr>
          <a:xfrm>
            <a:off x="6595110" y="4138295"/>
            <a:ext cx="2700000" cy="2160000"/>
          </a:xfrm>
          <a:prstGeom prst="roundRect">
            <a:avLst/>
          </a:prstGeom>
          <a:noFill/>
          <a:ln>
            <a:gradFill>
              <a:gsLst>
                <a:gs pos="100000">
                  <a:srgbClr val="FFFFFF"/>
                </a:gs>
                <a:gs pos="0">
                  <a:srgbClr val="F18703"/>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5" name="圆角矩形 84"/>
          <p:cNvSpPr/>
          <p:nvPr>
            <p:custDataLst>
              <p:tags r:id="rId11"/>
            </p:custDataLst>
          </p:nvPr>
        </p:nvSpPr>
        <p:spPr>
          <a:xfrm>
            <a:off x="6595110" y="4138295"/>
            <a:ext cx="2592000" cy="2052000"/>
          </a:xfrm>
          <a:prstGeom prst="roundRect">
            <a:avLst/>
          </a:prstGeom>
          <a:gradFill>
            <a:gsLst>
              <a:gs pos="0">
                <a:srgbClr val="F18703"/>
              </a:gs>
              <a:gs pos="100000">
                <a:srgbClr val="F35B06"/>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6" name="圆角矩形 85"/>
          <p:cNvSpPr/>
          <p:nvPr>
            <p:custDataLst>
              <p:tags r:id="rId12"/>
            </p:custDataLst>
          </p:nvPr>
        </p:nvSpPr>
        <p:spPr>
          <a:xfrm>
            <a:off x="7964805" y="1198880"/>
            <a:ext cx="2700000" cy="2160000"/>
          </a:xfrm>
          <a:prstGeom prst="roundRect">
            <a:avLst/>
          </a:prstGeom>
          <a:noFill/>
          <a:ln>
            <a:gradFill>
              <a:gsLst>
                <a:gs pos="100000">
                  <a:srgbClr val="FFFFFF"/>
                </a:gs>
                <a:gs pos="0">
                  <a:srgbClr val="552EEF">
                    <a:lumMod val="60000"/>
                    <a:lumOff val="40000"/>
                  </a:srgbClr>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7" name="圆角矩形 86"/>
          <p:cNvSpPr/>
          <p:nvPr>
            <p:custDataLst>
              <p:tags r:id="rId13"/>
            </p:custDataLst>
          </p:nvPr>
        </p:nvSpPr>
        <p:spPr>
          <a:xfrm>
            <a:off x="7964805" y="1198880"/>
            <a:ext cx="2592000" cy="2052000"/>
          </a:xfrm>
          <a:prstGeom prst="roundRect">
            <a:avLst/>
          </a:prstGeom>
          <a:gradFill>
            <a:gsLst>
              <a:gs pos="0">
                <a:srgbClr val="552EEF">
                  <a:lumMod val="60000"/>
                  <a:lumOff val="40000"/>
                </a:srgbClr>
              </a:gs>
              <a:gs pos="100000">
                <a:srgbClr val="552EEF"/>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2" name="文本框 91"/>
          <p:cNvSpPr txBox="1"/>
          <p:nvPr>
            <p:custDataLst>
              <p:tags r:id="rId14"/>
            </p:custDataLst>
          </p:nvPr>
        </p:nvSpPr>
        <p:spPr>
          <a:xfrm>
            <a:off x="2038350" y="4255475"/>
            <a:ext cx="1765935" cy="360000"/>
          </a:xfrm>
          <a:prstGeom prst="rect">
            <a:avLst/>
          </a:prstGeom>
          <a:noFill/>
        </p:spPr>
        <p:txBody>
          <a:bodyPr wrap="square" bIns="0" rtlCol="0" anchor="ctr" anchorCtr="0">
            <a:normAutofit fontScale="90000"/>
          </a:bodyPr>
          <a:p>
            <a:pPr indent="0" algn="l" fontAlgn="auto">
              <a:lnSpc>
                <a:spcPct val="100000"/>
              </a:lnSpc>
            </a:pPr>
            <a:r>
              <a:rPr lang="zh-CN" altLang="en-US" sz="2000" b="1">
                <a:solidFill>
                  <a:srgbClr val="FFFFFF"/>
                </a:solidFill>
                <a:uFillTx/>
                <a:latin typeface="Microsoft YaHei Bold" panose="020B0503020204020204" charset="-122"/>
                <a:ea typeface="Microsoft YaHei Bold" panose="020B0503020204020204" charset="-122"/>
              </a:rPr>
              <a:t>心输出量减少</a:t>
            </a:r>
            <a:endParaRPr lang="zh-CN" altLang="en-US" sz="2000" b="1">
              <a:solidFill>
                <a:srgbClr val="FFFFFF"/>
              </a:solidFill>
              <a:uFillTx/>
              <a:latin typeface="Microsoft YaHei Bold" panose="020B0503020204020204" charset="-122"/>
              <a:ea typeface="Microsoft YaHei Bold" panose="020B0503020204020204" charset="-122"/>
            </a:endParaRPr>
          </a:p>
        </p:txBody>
      </p:sp>
      <p:sp>
        <p:nvSpPr>
          <p:cNvPr id="93" name="文本框 92"/>
          <p:cNvSpPr txBox="1"/>
          <p:nvPr>
            <p:custDataLst>
              <p:tags r:id="rId15"/>
            </p:custDataLst>
          </p:nvPr>
        </p:nvSpPr>
        <p:spPr>
          <a:xfrm>
            <a:off x="1610360" y="4741545"/>
            <a:ext cx="2448000" cy="787400"/>
          </a:xfrm>
          <a:prstGeom prst="rect">
            <a:avLst/>
          </a:prstGeom>
          <a:noFill/>
        </p:spPr>
        <p:txBody>
          <a:bodyPr wrap="square" rtlCol="0">
            <a:normAutofit/>
          </a:bodyPr>
          <a:p>
            <a:pPr algn="ctr" fontAlgn="auto">
              <a:lnSpc>
                <a:spcPct val="130000"/>
              </a:lnSpc>
              <a:spcAft>
                <a:spcPts val="1000"/>
              </a:spcAft>
            </a:pPr>
            <a:r>
              <a:rPr lang="zh-CN" altLang="en-US" sz="1600">
                <a:solidFill>
                  <a:schemeClr val="tx1"/>
                </a:solidFill>
                <a:uFillTx/>
                <a:latin typeface="Microsoft YaHei" panose="020B0503020204020204" charset="-122"/>
                <a:ea typeface="Microsoft YaHei Regular" panose="020B0503020204020204" charset="-122"/>
                <a:sym typeface="微软雅黑" panose="020B0503020204020204" charset="-122"/>
              </a:rPr>
              <a:t>与心脏受损有关。</a:t>
            </a:r>
            <a:endParaRPr lang="zh-CN" altLang="en-US" sz="1600">
              <a:solidFill>
                <a:schemeClr val="tx1"/>
              </a:solidFill>
              <a:uFillTx/>
              <a:latin typeface="Microsoft YaHei" panose="020B0503020204020204" charset="-122"/>
              <a:ea typeface="Microsoft YaHei Regular" panose="020B0503020204020204" charset="-122"/>
              <a:sym typeface="微软雅黑" panose="020B0503020204020204" charset="-122"/>
            </a:endParaRPr>
          </a:p>
        </p:txBody>
      </p:sp>
      <p:sp>
        <p:nvSpPr>
          <p:cNvPr id="94" name="文本框 93"/>
          <p:cNvSpPr txBox="1"/>
          <p:nvPr>
            <p:custDataLst>
              <p:tags r:id="rId16"/>
            </p:custDataLst>
          </p:nvPr>
        </p:nvSpPr>
        <p:spPr>
          <a:xfrm>
            <a:off x="4502785" y="1884385"/>
            <a:ext cx="1765935" cy="360000"/>
          </a:xfrm>
          <a:prstGeom prst="rect">
            <a:avLst/>
          </a:prstGeom>
          <a:noFill/>
        </p:spPr>
        <p:txBody>
          <a:bodyPr wrap="square" bIns="0" rtlCol="0" anchor="ctr" anchorCtr="0">
            <a:normAutofit fontScale="90000"/>
          </a:bodyPr>
          <a:p>
            <a:pPr indent="0" algn="l" fontAlgn="auto">
              <a:lnSpc>
                <a:spcPct val="100000"/>
              </a:lnSpc>
            </a:pPr>
            <a:r>
              <a:rPr lang="zh-CN" altLang="en-US" sz="2000" b="1">
                <a:solidFill>
                  <a:srgbClr val="FFFFFF"/>
                </a:solidFill>
                <a:uFillTx/>
                <a:latin typeface="Microsoft YaHei Bold" panose="020B0503020204020204" charset="-122"/>
                <a:ea typeface="Microsoft YaHei Bold" panose="020B0503020204020204" charset="-122"/>
              </a:rPr>
              <a:t>疼痛</a:t>
            </a:r>
            <a:endParaRPr lang="zh-CN" altLang="en-US" sz="2000" b="1">
              <a:solidFill>
                <a:srgbClr val="FFFFFF"/>
              </a:solidFill>
              <a:uFillTx/>
              <a:latin typeface="Microsoft YaHei Bold" panose="020B0503020204020204" charset="-122"/>
              <a:ea typeface="Microsoft YaHei Bold" panose="020B0503020204020204" charset="-122"/>
            </a:endParaRPr>
          </a:p>
        </p:txBody>
      </p:sp>
      <p:sp>
        <p:nvSpPr>
          <p:cNvPr id="95" name="文本框 94"/>
          <p:cNvSpPr txBox="1"/>
          <p:nvPr>
            <p:custDataLst>
              <p:tags r:id="rId17"/>
            </p:custDataLst>
          </p:nvPr>
        </p:nvSpPr>
        <p:spPr>
          <a:xfrm>
            <a:off x="4100477" y="2345055"/>
            <a:ext cx="2447925" cy="787400"/>
          </a:xfrm>
          <a:prstGeom prst="rect">
            <a:avLst/>
          </a:prstGeom>
          <a:noFill/>
        </p:spPr>
        <p:txBody>
          <a:bodyPr wrap="square" rtlCol="0">
            <a:noAutofit/>
          </a:bodyPr>
          <a:p>
            <a:pPr algn="ctr" fontAlgn="auto">
              <a:lnSpc>
                <a:spcPct val="130000"/>
              </a:lnSpc>
              <a:spcAft>
                <a:spcPts val="1000"/>
              </a:spcAft>
            </a:pPr>
            <a:r>
              <a:rPr lang="zh-CN" altLang="en-US" sz="1600">
                <a:solidFill>
                  <a:schemeClr val="tx1"/>
                </a:solidFill>
                <a:uFillTx/>
                <a:latin typeface="Microsoft YaHei" panose="020B0503020204020204" charset="-122"/>
                <a:ea typeface="Microsoft YaHei Regular" panose="020B0503020204020204" charset="-122"/>
                <a:sym typeface="微软雅黑" panose="020B0503020204020204" charset="-122"/>
              </a:rPr>
              <a:t>与关节受累有关。</a:t>
            </a:r>
            <a:endParaRPr lang="zh-CN" altLang="en-US" sz="1600">
              <a:solidFill>
                <a:schemeClr val="tx1"/>
              </a:solidFill>
              <a:uFillTx/>
              <a:latin typeface="Microsoft YaHei" panose="020B0503020204020204" charset="-122"/>
              <a:ea typeface="Microsoft YaHei Regular" panose="020B0503020204020204" charset="-122"/>
              <a:sym typeface="微软雅黑" panose="020B0503020204020204" charset="-122"/>
            </a:endParaRPr>
          </a:p>
        </p:txBody>
      </p:sp>
      <p:sp>
        <p:nvSpPr>
          <p:cNvPr id="96" name="文本框 95"/>
          <p:cNvSpPr txBox="1"/>
          <p:nvPr>
            <p:custDataLst>
              <p:tags r:id="rId18"/>
            </p:custDataLst>
          </p:nvPr>
        </p:nvSpPr>
        <p:spPr>
          <a:xfrm>
            <a:off x="7112000" y="4224360"/>
            <a:ext cx="1765935" cy="360000"/>
          </a:xfrm>
          <a:prstGeom prst="rect">
            <a:avLst/>
          </a:prstGeom>
          <a:noFill/>
        </p:spPr>
        <p:txBody>
          <a:bodyPr wrap="square" bIns="0" rtlCol="0" anchor="ctr" anchorCtr="0">
            <a:normAutofit fontScale="90000"/>
          </a:bodyPr>
          <a:p>
            <a:pPr indent="0" algn="l" fontAlgn="auto">
              <a:lnSpc>
                <a:spcPct val="100000"/>
              </a:lnSpc>
            </a:pPr>
            <a:r>
              <a:rPr lang="zh-CN" altLang="en-US" sz="2000" b="1">
                <a:solidFill>
                  <a:srgbClr val="FFFFFF"/>
                </a:solidFill>
                <a:uFillTx/>
                <a:latin typeface="Microsoft YaHei Bold" panose="020B0503020204020204" charset="-122"/>
                <a:ea typeface="Microsoft YaHei Bold" panose="020B0503020204020204" charset="-122"/>
              </a:rPr>
              <a:t>体温过高</a:t>
            </a:r>
            <a:endParaRPr lang="zh-CN" altLang="en-US" sz="2000" b="1">
              <a:solidFill>
                <a:srgbClr val="FFFFFF"/>
              </a:solidFill>
              <a:uFillTx/>
              <a:latin typeface="Microsoft YaHei Bold" panose="020B0503020204020204" charset="-122"/>
              <a:ea typeface="Microsoft YaHei Bold" panose="020B0503020204020204" charset="-122"/>
            </a:endParaRPr>
          </a:p>
        </p:txBody>
      </p:sp>
      <p:sp>
        <p:nvSpPr>
          <p:cNvPr id="97" name="文本框 96"/>
          <p:cNvSpPr txBox="1"/>
          <p:nvPr>
            <p:custDataLst>
              <p:tags r:id="rId19"/>
            </p:custDataLst>
          </p:nvPr>
        </p:nvSpPr>
        <p:spPr>
          <a:xfrm>
            <a:off x="6667110" y="4774565"/>
            <a:ext cx="2448000" cy="787400"/>
          </a:xfrm>
          <a:prstGeom prst="rect">
            <a:avLst/>
          </a:prstGeom>
          <a:noFill/>
        </p:spPr>
        <p:txBody>
          <a:bodyPr wrap="square" rtlCol="0">
            <a:noAutofit/>
          </a:bodyPr>
          <a:p>
            <a:pPr algn="ctr" fontAlgn="auto">
              <a:lnSpc>
                <a:spcPct val="130000"/>
              </a:lnSpc>
              <a:spcAft>
                <a:spcPts val="1000"/>
              </a:spcAft>
            </a:pPr>
            <a:r>
              <a:rPr lang="zh-CN" altLang="en-US" sz="1600" b="1">
                <a:solidFill>
                  <a:schemeClr val="bg1"/>
                </a:solidFill>
                <a:uFillTx/>
                <a:latin typeface="Microsoft YaHei Bold" panose="020B0503020204020204" charset="-122"/>
                <a:ea typeface="Microsoft YaHei Bold" panose="020B0503020204020204" charset="-122"/>
                <a:sym typeface="微软雅黑" panose="020B0503020204020204" charset="-122"/>
              </a:rPr>
              <a:t>与感染有关。</a:t>
            </a:r>
            <a:endParaRPr lang="zh-CN" altLang="en-US" sz="1600" b="1">
              <a:solidFill>
                <a:schemeClr val="bg1"/>
              </a:solidFill>
              <a:uFillTx/>
              <a:latin typeface="Microsoft YaHei Bold" panose="020B0503020204020204" charset="-122"/>
              <a:ea typeface="Microsoft YaHei Bold" panose="020B0503020204020204" charset="-122"/>
              <a:sym typeface="微软雅黑" panose="020B0503020204020204" charset="-122"/>
            </a:endParaRPr>
          </a:p>
        </p:txBody>
      </p:sp>
      <p:sp>
        <p:nvSpPr>
          <p:cNvPr id="98" name="文本框 97"/>
          <p:cNvSpPr txBox="1"/>
          <p:nvPr>
            <p:custDataLst>
              <p:tags r:id="rId20"/>
            </p:custDataLst>
          </p:nvPr>
        </p:nvSpPr>
        <p:spPr>
          <a:xfrm>
            <a:off x="8486775" y="1287485"/>
            <a:ext cx="1765935" cy="360000"/>
          </a:xfrm>
          <a:prstGeom prst="rect">
            <a:avLst/>
          </a:prstGeom>
          <a:noFill/>
        </p:spPr>
        <p:txBody>
          <a:bodyPr wrap="square" bIns="0" rtlCol="0" anchor="ctr" anchorCtr="0">
            <a:normAutofit fontScale="90000"/>
          </a:bodyPr>
          <a:p>
            <a:pPr indent="0" algn="l" fontAlgn="auto">
              <a:lnSpc>
                <a:spcPct val="100000"/>
              </a:lnSpc>
            </a:pPr>
            <a:r>
              <a:rPr lang="zh-CN" altLang="en-US" sz="2000" b="1">
                <a:solidFill>
                  <a:srgbClr val="FFFFFF"/>
                </a:solidFill>
                <a:uFillTx/>
                <a:latin typeface="Microsoft YaHei Bold" panose="020B0503020204020204" charset="-122"/>
                <a:ea typeface="Microsoft YaHei Bold" panose="020B0503020204020204" charset="-122"/>
              </a:rPr>
              <a:t>焦虑</a:t>
            </a:r>
            <a:endParaRPr lang="zh-CN" altLang="en-US" sz="2000" b="1">
              <a:solidFill>
                <a:srgbClr val="FFFFFF"/>
              </a:solidFill>
              <a:uFillTx/>
              <a:latin typeface="Microsoft YaHei Bold" panose="020B0503020204020204" charset="-122"/>
              <a:ea typeface="Microsoft YaHei Bold" panose="020B0503020204020204" charset="-122"/>
            </a:endParaRPr>
          </a:p>
        </p:txBody>
      </p:sp>
      <p:sp>
        <p:nvSpPr>
          <p:cNvPr id="99" name="文本框 98"/>
          <p:cNvSpPr txBox="1"/>
          <p:nvPr>
            <p:custDataLst>
              <p:tags r:id="rId21"/>
            </p:custDataLst>
          </p:nvPr>
        </p:nvSpPr>
        <p:spPr>
          <a:xfrm>
            <a:off x="8050495" y="1797050"/>
            <a:ext cx="2448560" cy="787400"/>
          </a:xfrm>
          <a:prstGeom prst="rect">
            <a:avLst/>
          </a:prstGeom>
          <a:noFill/>
        </p:spPr>
        <p:txBody>
          <a:bodyPr wrap="square" rtlCol="0">
            <a:noAutofit/>
          </a:bodyPr>
          <a:p>
            <a:pPr algn="ctr" fontAlgn="auto">
              <a:lnSpc>
                <a:spcPct val="130000"/>
              </a:lnSpc>
              <a:spcAft>
                <a:spcPts val="1000"/>
              </a:spcAft>
            </a:pPr>
            <a:r>
              <a:rPr lang="zh-CN" altLang="en-US" sz="1600" b="1">
                <a:solidFill>
                  <a:schemeClr val="bg1"/>
                </a:solidFill>
                <a:uFillTx/>
                <a:latin typeface="Microsoft YaHei Bold" panose="020B0503020204020204" charset="-122"/>
                <a:ea typeface="Microsoft YaHei Bold" panose="020B0503020204020204" charset="-122"/>
                <a:sym typeface="微软雅黑" panose="020B0503020204020204" charset="-122"/>
              </a:rPr>
              <a:t>与发生心脏损害有关。</a:t>
            </a:r>
            <a:endParaRPr lang="zh-CN" altLang="en-US" sz="1600" b="1">
              <a:solidFill>
                <a:schemeClr val="bg1"/>
              </a:solidFill>
              <a:uFillTx/>
              <a:latin typeface="Microsoft YaHei Bold" panose="020B0503020204020204" charset="-122"/>
              <a:ea typeface="Microsoft YaHei Bold" panose="020B0503020204020204" charset="-122"/>
              <a:sym typeface="微软雅黑" panose="020B0503020204020204" charset="-122"/>
            </a:endParaRPr>
          </a:p>
        </p:txBody>
      </p:sp>
      <p:grpSp>
        <p:nvGrpSpPr>
          <p:cNvPr id="8" name="组合 7"/>
          <p:cNvGrpSpPr/>
          <p:nvPr/>
        </p:nvGrpSpPr>
        <p:grpSpPr>
          <a:xfrm>
            <a:off x="1586865" y="4221480"/>
            <a:ext cx="474980" cy="427990"/>
            <a:chOff x="3203" y="6692"/>
            <a:chExt cx="748" cy="674"/>
          </a:xfrm>
        </p:grpSpPr>
        <p:sp>
          <p:nvSpPr>
            <p:cNvPr id="111" name="椭圆 110"/>
            <p:cNvSpPr/>
            <p:nvPr>
              <p:custDataLst>
                <p:tags r:id="rId22"/>
              </p:custDataLst>
            </p:nvPr>
          </p:nvSpPr>
          <p:spPr>
            <a:xfrm>
              <a:off x="3240" y="6692"/>
              <a:ext cx="674" cy="674"/>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8" name="文本框 117"/>
            <p:cNvSpPr txBox="1"/>
            <p:nvPr>
              <p:custDataLst>
                <p:tags r:id="rId23"/>
              </p:custDataLst>
            </p:nvPr>
          </p:nvSpPr>
          <p:spPr>
            <a:xfrm>
              <a:off x="3203" y="6792"/>
              <a:ext cx="748" cy="475"/>
            </a:xfrm>
            <a:prstGeom prst="rect">
              <a:avLst/>
            </a:prstGeom>
            <a:noFill/>
          </p:spPr>
          <p:txBody>
            <a:bodyPr wrap="square" bIns="0" rtlCol="0">
              <a:normAutofit fontScale="80000"/>
            </a:bodyPr>
            <a:p>
              <a:r>
                <a:rPr lang="en-US" altLang="zh-CN" sz="2000" spc="300">
                  <a:solidFill>
                    <a:srgbClr val="7578EC"/>
                  </a:solidFill>
                  <a:uFillTx/>
                  <a:latin typeface="思源黑体 CN Bold" panose="020B0800000000000000" charset="-122"/>
                  <a:ea typeface="思源黑体 CN Bold" panose="020B0800000000000000" charset="-122"/>
                </a:rPr>
                <a:t>01</a:t>
              </a:r>
              <a:endParaRPr lang="en-US" altLang="zh-CN" sz="2000" spc="300">
                <a:solidFill>
                  <a:srgbClr val="7578EC"/>
                </a:solidFill>
                <a:uFillTx/>
                <a:latin typeface="思源黑体 CN Bold" panose="020B0800000000000000" charset="-122"/>
                <a:ea typeface="思源黑体 CN Bold" panose="020B0800000000000000" charset="-122"/>
              </a:endParaRPr>
            </a:p>
          </p:txBody>
        </p:sp>
      </p:grpSp>
      <p:grpSp>
        <p:nvGrpSpPr>
          <p:cNvPr id="9" name="组合 8"/>
          <p:cNvGrpSpPr/>
          <p:nvPr/>
        </p:nvGrpSpPr>
        <p:grpSpPr>
          <a:xfrm>
            <a:off x="6637020" y="4190365"/>
            <a:ext cx="474980" cy="427990"/>
            <a:chOff x="10452" y="6599"/>
            <a:chExt cx="748" cy="674"/>
          </a:xfrm>
        </p:grpSpPr>
        <p:sp>
          <p:nvSpPr>
            <p:cNvPr id="113" name="椭圆 112"/>
            <p:cNvSpPr/>
            <p:nvPr>
              <p:custDataLst>
                <p:tags r:id="rId24"/>
              </p:custDataLst>
            </p:nvPr>
          </p:nvSpPr>
          <p:spPr>
            <a:xfrm>
              <a:off x="10489" y="6599"/>
              <a:ext cx="674" cy="674"/>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9" name="文本框 118"/>
            <p:cNvSpPr txBox="1"/>
            <p:nvPr>
              <p:custDataLst>
                <p:tags r:id="rId25"/>
              </p:custDataLst>
            </p:nvPr>
          </p:nvSpPr>
          <p:spPr>
            <a:xfrm>
              <a:off x="10452" y="6699"/>
              <a:ext cx="748" cy="475"/>
            </a:xfrm>
            <a:prstGeom prst="rect">
              <a:avLst/>
            </a:prstGeom>
            <a:noFill/>
          </p:spPr>
          <p:txBody>
            <a:bodyPr wrap="square" bIns="0" rtlCol="0">
              <a:normAutofit fontScale="80000"/>
            </a:bodyPr>
            <a:p>
              <a:r>
                <a:rPr lang="en-US" altLang="zh-CN" sz="2000" spc="300">
                  <a:solidFill>
                    <a:srgbClr val="F18703"/>
                  </a:solidFill>
                  <a:uFillTx/>
                  <a:latin typeface="思源黑体 CN Bold" panose="020B0800000000000000" charset="-122"/>
                  <a:ea typeface="思源黑体 CN Bold" panose="020B0800000000000000" charset="-122"/>
                </a:rPr>
                <a:t>03</a:t>
              </a:r>
              <a:endParaRPr lang="en-US" altLang="zh-CN" sz="2000" spc="300">
                <a:solidFill>
                  <a:srgbClr val="F18703"/>
                </a:solidFill>
                <a:uFillTx/>
                <a:latin typeface="思源黑体 CN Bold" panose="020B0800000000000000" charset="-122"/>
                <a:ea typeface="思源黑体 CN Bold" panose="020B0800000000000000" charset="-122"/>
              </a:endParaRPr>
            </a:p>
          </p:txBody>
        </p:sp>
      </p:grpSp>
      <p:grpSp>
        <p:nvGrpSpPr>
          <p:cNvPr id="7" name="组合 6"/>
          <p:cNvGrpSpPr/>
          <p:nvPr/>
        </p:nvGrpSpPr>
        <p:grpSpPr>
          <a:xfrm>
            <a:off x="4051300" y="1850390"/>
            <a:ext cx="474980" cy="427990"/>
            <a:chOff x="6754" y="3134"/>
            <a:chExt cx="748" cy="674"/>
          </a:xfrm>
        </p:grpSpPr>
        <p:sp>
          <p:nvSpPr>
            <p:cNvPr id="112" name="椭圆 111"/>
            <p:cNvSpPr/>
            <p:nvPr>
              <p:custDataLst>
                <p:tags r:id="rId26"/>
              </p:custDataLst>
            </p:nvPr>
          </p:nvSpPr>
          <p:spPr>
            <a:xfrm>
              <a:off x="6791" y="3134"/>
              <a:ext cx="674" cy="674"/>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20" name="文本框 119"/>
            <p:cNvSpPr txBox="1"/>
            <p:nvPr>
              <p:custDataLst>
                <p:tags r:id="rId27"/>
              </p:custDataLst>
            </p:nvPr>
          </p:nvSpPr>
          <p:spPr>
            <a:xfrm>
              <a:off x="6754" y="3234"/>
              <a:ext cx="748" cy="475"/>
            </a:xfrm>
            <a:prstGeom prst="rect">
              <a:avLst/>
            </a:prstGeom>
            <a:noFill/>
          </p:spPr>
          <p:txBody>
            <a:bodyPr wrap="square" bIns="0" rtlCol="0">
              <a:normAutofit fontScale="80000"/>
            </a:bodyPr>
            <a:p>
              <a:r>
                <a:rPr lang="en-US" altLang="zh-CN" sz="2000" spc="300">
                  <a:solidFill>
                    <a:srgbClr val="F7B802"/>
                  </a:solidFill>
                  <a:uFillTx/>
                  <a:latin typeface="思源黑体 CN Bold" panose="020B0800000000000000" charset="-122"/>
                  <a:ea typeface="思源黑体 CN Bold" panose="020B0800000000000000" charset="-122"/>
                </a:rPr>
                <a:t>02</a:t>
              </a:r>
              <a:endParaRPr lang="en-US" altLang="zh-CN" sz="2000" spc="300">
                <a:solidFill>
                  <a:srgbClr val="F7B802"/>
                </a:solidFill>
                <a:uFillTx/>
                <a:latin typeface="思源黑体 CN Bold" panose="020B0800000000000000" charset="-122"/>
                <a:ea typeface="思源黑体 CN Bold" panose="020B0800000000000000" charset="-122"/>
              </a:endParaRPr>
            </a:p>
          </p:txBody>
        </p:sp>
      </p:grpSp>
      <p:grpSp>
        <p:nvGrpSpPr>
          <p:cNvPr id="14" name="组合 13"/>
          <p:cNvGrpSpPr/>
          <p:nvPr/>
        </p:nvGrpSpPr>
        <p:grpSpPr>
          <a:xfrm>
            <a:off x="8011795" y="1253490"/>
            <a:ext cx="474980" cy="427990"/>
            <a:chOff x="12617" y="1974"/>
            <a:chExt cx="748" cy="674"/>
          </a:xfrm>
        </p:grpSpPr>
        <p:sp>
          <p:nvSpPr>
            <p:cNvPr id="114" name="椭圆 113"/>
            <p:cNvSpPr/>
            <p:nvPr>
              <p:custDataLst>
                <p:tags r:id="rId28"/>
              </p:custDataLst>
            </p:nvPr>
          </p:nvSpPr>
          <p:spPr>
            <a:xfrm>
              <a:off x="12654" y="1974"/>
              <a:ext cx="674" cy="674"/>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21" name="文本框 120"/>
            <p:cNvSpPr txBox="1"/>
            <p:nvPr>
              <p:custDataLst>
                <p:tags r:id="rId29"/>
              </p:custDataLst>
            </p:nvPr>
          </p:nvSpPr>
          <p:spPr>
            <a:xfrm>
              <a:off x="12617" y="2074"/>
              <a:ext cx="748" cy="475"/>
            </a:xfrm>
            <a:prstGeom prst="rect">
              <a:avLst/>
            </a:prstGeom>
            <a:noFill/>
          </p:spPr>
          <p:txBody>
            <a:bodyPr wrap="square" bIns="0" rtlCol="0">
              <a:normAutofit fontScale="80000"/>
            </a:bodyPr>
            <a:p>
              <a:r>
                <a:rPr lang="en-US" altLang="zh-CN" sz="2000" spc="300">
                  <a:solidFill>
                    <a:srgbClr val="552EEF">
                      <a:lumMod val="60000"/>
                      <a:lumOff val="40000"/>
                    </a:srgbClr>
                  </a:solidFill>
                  <a:uFillTx/>
                  <a:latin typeface="思源黑体 CN Bold" panose="020B0800000000000000" charset="-122"/>
                  <a:ea typeface="思源黑体 CN Bold" panose="020B0800000000000000" charset="-122"/>
                </a:rPr>
                <a:t>04</a:t>
              </a:r>
              <a:endParaRPr lang="en-US" altLang="zh-CN" sz="2000" spc="300">
                <a:solidFill>
                  <a:srgbClr val="552EEF">
                    <a:lumMod val="60000"/>
                    <a:lumOff val="40000"/>
                  </a:srgbClr>
                </a:solidFill>
                <a:uFillTx/>
                <a:latin typeface="思源黑体 CN Bold" panose="020B0800000000000000" charset="-122"/>
                <a:ea typeface="思源黑体 CN Bold" panose="020B0800000000000000" charset="-122"/>
              </a:endParaRPr>
            </a:p>
          </p:txBody>
        </p:sp>
      </p:grpSp>
      <p:grpSp>
        <p:nvGrpSpPr>
          <p:cNvPr id="6" name="组合 5"/>
          <p:cNvGrpSpPr/>
          <p:nvPr/>
        </p:nvGrpSpPr>
        <p:grpSpPr>
          <a:xfrm>
            <a:off x="340360" y="259715"/>
            <a:ext cx="11490325" cy="539750"/>
            <a:chOff x="467" y="409"/>
            <a:chExt cx="18095" cy="850"/>
          </a:xfrm>
        </p:grpSpPr>
        <p:sp>
          <p:nvSpPr>
            <p:cNvPr id="10" name="文本框 9"/>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【护理诊断】</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1" name="组合 10"/>
            <p:cNvGrpSpPr/>
            <p:nvPr/>
          </p:nvGrpSpPr>
          <p:grpSpPr>
            <a:xfrm>
              <a:off x="467" y="494"/>
              <a:ext cx="1416" cy="680"/>
              <a:chOff x="467" y="579"/>
              <a:chExt cx="1416" cy="680"/>
            </a:xfrm>
          </p:grpSpPr>
          <p:sp>
            <p:nvSpPr>
              <p:cNvPr id="12" name="对角圆角矩形 11"/>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3" name="图片 12"/>
              <p:cNvPicPr/>
              <p:nvPr/>
            </p:nvPicPr>
            <p:blipFill>
              <a:blip r:embed="rId30"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34390" y="2377440"/>
            <a:ext cx="1794510" cy="2103755"/>
          </a:xfrm>
          <a:prstGeom prst="rect">
            <a:avLst/>
          </a:prstGeom>
        </p:spPr>
      </p:pic>
      <p:sp>
        <p:nvSpPr>
          <p:cNvPr id="19" name="TextBox 33"/>
          <p:cNvSpPr txBox="1"/>
          <p:nvPr/>
        </p:nvSpPr>
        <p:spPr>
          <a:xfrm>
            <a:off x="664990" y="631555"/>
            <a:ext cx="3135312" cy="706755"/>
          </a:xfrm>
          <a:prstGeom prst="rect">
            <a:avLst/>
          </a:prstGeom>
          <a:noFill/>
        </p:spPr>
        <p:txBody>
          <a:bodyPr>
            <a:spAutoFit/>
          </a:bodyPr>
          <a:lstStyle/>
          <a:p>
            <a:pPr>
              <a:defRPr/>
            </a:pPr>
            <a:r>
              <a:rPr lang="zh-CN" altLang="en-US" sz="4000" dirty="0">
                <a:solidFill>
                  <a:srgbClr val="FF7F7F"/>
                </a:solidFill>
                <a:latin typeface="微软雅黑" panose="020B0503020204020204" charset="-122"/>
                <a:ea typeface="微软雅黑" panose="020B0503020204020204" charset="-122"/>
              </a:rPr>
              <a:t>目录</a:t>
            </a:r>
            <a:r>
              <a:rPr lang="en-US" altLang="zh-CN" sz="2000" dirty="0">
                <a:solidFill>
                  <a:srgbClr val="FF7F7F"/>
                </a:solidFill>
                <a:latin typeface="微软雅黑" panose="020B0503020204020204" charset="-122"/>
                <a:ea typeface="微软雅黑" panose="020B0503020204020204" charset="-122"/>
                <a:cs typeface="Arial" panose="020B0604020202020204" pitchFamily="34" charset="0"/>
              </a:rPr>
              <a:t>Contents</a:t>
            </a:r>
            <a:endParaRPr lang="en-US" altLang="zh-CN" sz="2000" dirty="0">
              <a:solidFill>
                <a:srgbClr val="FF7F7F"/>
              </a:solidFill>
              <a:latin typeface="微软雅黑" panose="020B0503020204020204" charset="-122"/>
              <a:ea typeface="微软雅黑" panose="020B0503020204020204" charset="-122"/>
              <a:cs typeface="Arial" panose="020B0604020202020204" pitchFamily="34" charset="0"/>
            </a:endParaRPr>
          </a:p>
        </p:txBody>
      </p:sp>
      <p:grpSp>
        <p:nvGrpSpPr>
          <p:cNvPr id="9" name="组合 8"/>
          <p:cNvGrpSpPr/>
          <p:nvPr/>
        </p:nvGrpSpPr>
        <p:grpSpPr>
          <a:xfrm>
            <a:off x="3539490" y="1381125"/>
            <a:ext cx="7469505" cy="510540"/>
            <a:chOff x="5072" y="2085"/>
            <a:chExt cx="6799" cy="804"/>
          </a:xfrm>
        </p:grpSpPr>
        <p:sp>
          <p:nvSpPr>
            <p:cNvPr id="50" name="圆角矩形 3"/>
            <p:cNvSpPr/>
            <p:nvPr/>
          </p:nvSpPr>
          <p:spPr>
            <a:xfrm>
              <a:off x="6433" y="2085"/>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泌尿系统疾病患儿的护理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1" name="圆角矩形 1"/>
            <p:cNvSpPr/>
            <p:nvPr/>
          </p:nvSpPr>
          <p:spPr>
            <a:xfrm>
              <a:off x="5072" y="2085"/>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单元</a:t>
              </a:r>
              <a:r>
                <a:rPr lang="zh-CN" altLang="en-US" sz="2000" dirty="0">
                  <a:solidFill>
                    <a:schemeClr val="bg1"/>
                  </a:solidFill>
                  <a:latin typeface="Microsoft YaHei" panose="020B0503020204020204" charset="-122"/>
                  <a:ea typeface="Microsoft YaHei" panose="020B0503020204020204" charset="-122"/>
                </a:rPr>
                <a:t>九</a:t>
              </a:r>
              <a:endParaRPr lang="zh-CN" altLang="en-US" sz="2000" dirty="0">
                <a:solidFill>
                  <a:schemeClr val="bg1"/>
                </a:solidFill>
                <a:latin typeface="Microsoft YaHei" panose="020B0503020204020204" charset="-122"/>
                <a:ea typeface="Microsoft YaHei" panose="020B0503020204020204" charset="-122"/>
              </a:endParaRPr>
            </a:p>
          </p:txBody>
        </p:sp>
      </p:grpSp>
      <p:grpSp>
        <p:nvGrpSpPr>
          <p:cNvPr id="8" name="组合 7"/>
          <p:cNvGrpSpPr/>
          <p:nvPr/>
        </p:nvGrpSpPr>
        <p:grpSpPr>
          <a:xfrm>
            <a:off x="3539490" y="2022475"/>
            <a:ext cx="7469505" cy="510540"/>
            <a:chOff x="5072" y="3374"/>
            <a:chExt cx="6799" cy="804"/>
          </a:xfrm>
        </p:grpSpPr>
        <p:sp>
          <p:nvSpPr>
            <p:cNvPr id="52" name="圆角矩形 3"/>
            <p:cNvSpPr/>
            <p:nvPr/>
          </p:nvSpPr>
          <p:spPr>
            <a:xfrm>
              <a:off x="6433" y="3374"/>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循环系统疾病患儿的护理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3" name="圆角矩形 1"/>
            <p:cNvSpPr/>
            <p:nvPr/>
          </p:nvSpPr>
          <p:spPr>
            <a:xfrm>
              <a:off x="5072" y="3374"/>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十</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7" name="组合 6"/>
          <p:cNvGrpSpPr/>
          <p:nvPr/>
        </p:nvGrpSpPr>
        <p:grpSpPr>
          <a:xfrm>
            <a:off x="3539490" y="2663825"/>
            <a:ext cx="7469505" cy="510540"/>
            <a:chOff x="5072" y="4663"/>
            <a:chExt cx="6799" cy="804"/>
          </a:xfrm>
        </p:grpSpPr>
        <p:sp>
          <p:nvSpPr>
            <p:cNvPr id="54" name="圆角矩形 3"/>
            <p:cNvSpPr/>
            <p:nvPr/>
          </p:nvSpPr>
          <p:spPr>
            <a:xfrm>
              <a:off x="6433" y="4663"/>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造血系统疾病患儿的护理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5" name="圆角矩形 1"/>
            <p:cNvSpPr/>
            <p:nvPr/>
          </p:nvSpPr>
          <p:spPr>
            <a:xfrm>
              <a:off x="5072" y="4663"/>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一</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6" name="组合 5"/>
          <p:cNvGrpSpPr/>
          <p:nvPr/>
        </p:nvGrpSpPr>
        <p:grpSpPr>
          <a:xfrm>
            <a:off x="3539490" y="3305175"/>
            <a:ext cx="7469505" cy="510540"/>
            <a:chOff x="5072" y="5952"/>
            <a:chExt cx="6799" cy="804"/>
          </a:xfrm>
        </p:grpSpPr>
        <p:sp>
          <p:nvSpPr>
            <p:cNvPr id="56"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神经系统疾病患儿的护理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7"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二</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5" name="组合 4"/>
          <p:cNvGrpSpPr/>
          <p:nvPr/>
        </p:nvGrpSpPr>
        <p:grpSpPr>
          <a:xfrm>
            <a:off x="3539490" y="3946525"/>
            <a:ext cx="7469505" cy="510540"/>
            <a:chOff x="5072" y="6757"/>
            <a:chExt cx="6799" cy="804"/>
          </a:xfrm>
        </p:grpSpPr>
        <p:sp>
          <p:nvSpPr>
            <p:cNvPr id="3"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免疫缺陷病和结缔组织疾病患儿的护理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4"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三</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0" name="组合 9"/>
          <p:cNvGrpSpPr/>
          <p:nvPr/>
        </p:nvGrpSpPr>
        <p:grpSpPr>
          <a:xfrm>
            <a:off x="3539490" y="4587875"/>
            <a:ext cx="7469505" cy="510540"/>
            <a:chOff x="5072" y="5952"/>
            <a:chExt cx="6799" cy="804"/>
          </a:xfrm>
        </p:grpSpPr>
        <p:sp>
          <p:nvSpPr>
            <p:cNvPr id="11"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传染病和寄生虫病患儿的护理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2"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四</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3" name="组合 12"/>
          <p:cNvGrpSpPr/>
          <p:nvPr/>
        </p:nvGrpSpPr>
        <p:grpSpPr>
          <a:xfrm>
            <a:off x="3539490" y="5229225"/>
            <a:ext cx="7469505" cy="510540"/>
            <a:chOff x="5072" y="6757"/>
            <a:chExt cx="6799" cy="804"/>
          </a:xfrm>
        </p:grpSpPr>
        <p:sp>
          <p:nvSpPr>
            <p:cNvPr id="14"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急性中毒与常见急症患儿的护理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5"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五</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9" advTm="6646">
        <p:comb/>
      </p:transition>
    </mc:Choice>
    <mc:Fallback>
      <p:transition advTm="6646">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95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4"/>
          <p:cNvSpPr/>
          <p:nvPr>
            <p:custDataLst>
              <p:tags r:id="rId1"/>
            </p:custDataLst>
          </p:nvPr>
        </p:nvSpPr>
        <p:spPr>
          <a:xfrm>
            <a:off x="0" y="2808698"/>
            <a:ext cx="12202160" cy="1570476"/>
          </a:xfrm>
          <a:custGeom>
            <a:avLst/>
            <a:gdLst>
              <a:gd name="connsiteX0" fmla="*/ 0 w 19216"/>
              <a:gd name="connsiteY0" fmla="*/ 371 h 2473"/>
              <a:gd name="connsiteX1" fmla="*/ 3760 w 19216"/>
              <a:gd name="connsiteY1" fmla="*/ 220 h 2473"/>
              <a:gd name="connsiteX2" fmla="*/ 7756 w 19216"/>
              <a:gd name="connsiteY2" fmla="*/ 2455 h 2473"/>
              <a:gd name="connsiteX3" fmla="*/ 13595 w 19216"/>
              <a:gd name="connsiteY3" fmla="*/ 1157 h 2473"/>
              <a:gd name="connsiteX4" fmla="*/ 17109 w 19216"/>
              <a:gd name="connsiteY4" fmla="*/ 1750 h 2473"/>
              <a:gd name="connsiteX5" fmla="*/ 19216 w 19216"/>
              <a:gd name="connsiteY5" fmla="*/ 580 h 2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16" h="2473">
                <a:moveTo>
                  <a:pt x="0" y="371"/>
                </a:moveTo>
                <a:cubicBezTo>
                  <a:pt x="670" y="284"/>
                  <a:pt x="2187" y="-315"/>
                  <a:pt x="3760" y="220"/>
                </a:cubicBezTo>
                <a:cubicBezTo>
                  <a:pt x="5333" y="755"/>
                  <a:pt x="5789" y="2267"/>
                  <a:pt x="7756" y="2455"/>
                </a:cubicBezTo>
                <a:cubicBezTo>
                  <a:pt x="9723" y="2642"/>
                  <a:pt x="11838" y="1348"/>
                  <a:pt x="13595" y="1157"/>
                </a:cubicBezTo>
                <a:cubicBezTo>
                  <a:pt x="15353" y="967"/>
                  <a:pt x="16059" y="1976"/>
                  <a:pt x="17109" y="1750"/>
                </a:cubicBezTo>
                <a:cubicBezTo>
                  <a:pt x="18159" y="1524"/>
                  <a:pt x="17784" y="985"/>
                  <a:pt x="19216" y="580"/>
                </a:cubicBezTo>
              </a:path>
            </a:pathLst>
          </a:custGeom>
          <a:noFill/>
          <a:ln w="31750">
            <a:solidFill>
              <a:srgbClr val="7578EC"/>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cs typeface="MiSans" panose="00000500000000000000" charset="-122"/>
            </a:endParaRPr>
          </a:p>
        </p:txBody>
      </p:sp>
      <p:sp>
        <p:nvSpPr>
          <p:cNvPr id="68" name="圆角矩形 67"/>
          <p:cNvSpPr/>
          <p:nvPr>
            <p:custDataLst>
              <p:tags r:id="rId2"/>
            </p:custDataLst>
          </p:nvPr>
        </p:nvSpPr>
        <p:spPr>
          <a:xfrm>
            <a:off x="1546225" y="4168140"/>
            <a:ext cx="2700000" cy="2160000"/>
          </a:xfrm>
          <a:prstGeom prst="roundRect">
            <a:avLst/>
          </a:prstGeom>
          <a:noFill/>
          <a:ln>
            <a:gradFill>
              <a:gsLst>
                <a:gs pos="100000">
                  <a:srgbClr val="FFFFFF"/>
                </a:gs>
                <a:gs pos="0">
                  <a:srgbClr val="7578EC"/>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1" name="椭圆 40"/>
          <p:cNvSpPr/>
          <p:nvPr>
            <p:custDataLst>
              <p:tags r:id="rId3"/>
            </p:custDataLst>
          </p:nvPr>
        </p:nvSpPr>
        <p:spPr>
          <a:xfrm>
            <a:off x="3014980" y="3276600"/>
            <a:ext cx="142875" cy="142875"/>
          </a:xfrm>
          <a:prstGeom prst="ellipse">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5" name="椭圆 44"/>
          <p:cNvSpPr/>
          <p:nvPr>
            <p:custDataLst>
              <p:tags r:id="rId4"/>
            </p:custDataLst>
          </p:nvPr>
        </p:nvSpPr>
        <p:spPr>
          <a:xfrm>
            <a:off x="4997450" y="4299585"/>
            <a:ext cx="142875" cy="142875"/>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6" name="椭圆 45"/>
          <p:cNvSpPr/>
          <p:nvPr>
            <p:custDataLst>
              <p:tags r:id="rId5"/>
            </p:custDataLst>
          </p:nvPr>
        </p:nvSpPr>
        <p:spPr>
          <a:xfrm>
            <a:off x="6903085" y="3910965"/>
            <a:ext cx="142875" cy="142875"/>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7" name="椭圆 46"/>
          <p:cNvSpPr/>
          <p:nvPr>
            <p:custDataLst>
              <p:tags r:id="rId6"/>
            </p:custDataLst>
          </p:nvPr>
        </p:nvSpPr>
        <p:spPr>
          <a:xfrm>
            <a:off x="8561705" y="3458210"/>
            <a:ext cx="142875" cy="142875"/>
          </a:xfrm>
          <a:prstGeom prst="ellipse">
            <a:avLst/>
          </a:prstGeom>
          <a:solidFill>
            <a:srgbClr val="552EEF">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53" name="圆角矩形 52"/>
          <p:cNvSpPr/>
          <p:nvPr>
            <p:custDataLst>
              <p:tags r:id="rId7"/>
            </p:custDataLst>
          </p:nvPr>
        </p:nvSpPr>
        <p:spPr>
          <a:xfrm>
            <a:off x="1546225" y="4168140"/>
            <a:ext cx="2592000" cy="2052000"/>
          </a:xfrm>
          <a:prstGeom prst="roundRect">
            <a:avLst/>
          </a:prstGeom>
          <a:gradFill>
            <a:gsLst>
              <a:gs pos="0">
                <a:srgbClr val="F7B802"/>
              </a:gs>
              <a:gs pos="100000">
                <a:srgbClr val="7578EC"/>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2" name="圆角矩形 81"/>
          <p:cNvSpPr/>
          <p:nvPr>
            <p:custDataLst>
              <p:tags r:id="rId8"/>
            </p:custDataLst>
          </p:nvPr>
        </p:nvSpPr>
        <p:spPr>
          <a:xfrm>
            <a:off x="4014470" y="1790700"/>
            <a:ext cx="2700000" cy="2160000"/>
          </a:xfrm>
          <a:prstGeom prst="roundRect">
            <a:avLst/>
          </a:prstGeom>
          <a:noFill/>
          <a:ln>
            <a:gradFill>
              <a:gsLst>
                <a:gs pos="100000">
                  <a:srgbClr val="FFFFFF"/>
                </a:gs>
                <a:gs pos="0">
                  <a:srgbClr val="F7B802"/>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3" name="圆角矩形 82"/>
          <p:cNvSpPr/>
          <p:nvPr>
            <p:custDataLst>
              <p:tags r:id="rId9"/>
            </p:custDataLst>
          </p:nvPr>
        </p:nvSpPr>
        <p:spPr>
          <a:xfrm>
            <a:off x="4014470" y="1790700"/>
            <a:ext cx="2592000" cy="2052000"/>
          </a:xfrm>
          <a:prstGeom prst="roundRect">
            <a:avLst/>
          </a:prstGeom>
          <a:gradFill>
            <a:gsLst>
              <a:gs pos="0">
                <a:srgbClr val="F18703"/>
              </a:gs>
              <a:gs pos="100000">
                <a:srgbClr val="F7B802"/>
              </a:gs>
            </a:gsLst>
            <a:lin ang="54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4" name="圆角矩形 83"/>
          <p:cNvSpPr/>
          <p:nvPr>
            <p:custDataLst>
              <p:tags r:id="rId10"/>
            </p:custDataLst>
          </p:nvPr>
        </p:nvSpPr>
        <p:spPr>
          <a:xfrm>
            <a:off x="6595110" y="4138295"/>
            <a:ext cx="2700000" cy="2160000"/>
          </a:xfrm>
          <a:prstGeom prst="roundRect">
            <a:avLst/>
          </a:prstGeom>
          <a:noFill/>
          <a:ln>
            <a:gradFill>
              <a:gsLst>
                <a:gs pos="100000">
                  <a:srgbClr val="FFFFFF"/>
                </a:gs>
                <a:gs pos="0">
                  <a:srgbClr val="F18703"/>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5" name="圆角矩形 84"/>
          <p:cNvSpPr/>
          <p:nvPr>
            <p:custDataLst>
              <p:tags r:id="rId11"/>
            </p:custDataLst>
          </p:nvPr>
        </p:nvSpPr>
        <p:spPr>
          <a:xfrm>
            <a:off x="6595110" y="4138295"/>
            <a:ext cx="2592000" cy="2052000"/>
          </a:xfrm>
          <a:prstGeom prst="roundRect">
            <a:avLst/>
          </a:prstGeom>
          <a:gradFill>
            <a:gsLst>
              <a:gs pos="0">
                <a:srgbClr val="F18703"/>
              </a:gs>
              <a:gs pos="100000">
                <a:srgbClr val="F35B06"/>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6" name="圆角矩形 85"/>
          <p:cNvSpPr/>
          <p:nvPr>
            <p:custDataLst>
              <p:tags r:id="rId12"/>
            </p:custDataLst>
          </p:nvPr>
        </p:nvSpPr>
        <p:spPr>
          <a:xfrm>
            <a:off x="7964805" y="1198880"/>
            <a:ext cx="2700000" cy="2160000"/>
          </a:xfrm>
          <a:prstGeom prst="roundRect">
            <a:avLst/>
          </a:prstGeom>
          <a:noFill/>
          <a:ln>
            <a:gradFill>
              <a:gsLst>
                <a:gs pos="100000">
                  <a:srgbClr val="FFFFFF"/>
                </a:gs>
                <a:gs pos="0">
                  <a:srgbClr val="552EEF">
                    <a:lumMod val="60000"/>
                    <a:lumOff val="40000"/>
                  </a:srgbClr>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7" name="圆角矩形 86"/>
          <p:cNvSpPr/>
          <p:nvPr>
            <p:custDataLst>
              <p:tags r:id="rId13"/>
            </p:custDataLst>
          </p:nvPr>
        </p:nvSpPr>
        <p:spPr>
          <a:xfrm>
            <a:off x="7964805" y="1198880"/>
            <a:ext cx="2592000" cy="2052000"/>
          </a:xfrm>
          <a:prstGeom prst="roundRect">
            <a:avLst/>
          </a:prstGeom>
          <a:gradFill>
            <a:gsLst>
              <a:gs pos="0">
                <a:srgbClr val="552EEF">
                  <a:lumMod val="60000"/>
                  <a:lumOff val="40000"/>
                </a:srgbClr>
              </a:gs>
              <a:gs pos="100000">
                <a:srgbClr val="552EEF"/>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3" name="文本框 92"/>
          <p:cNvSpPr txBox="1"/>
          <p:nvPr>
            <p:custDataLst>
              <p:tags r:id="rId14"/>
            </p:custDataLst>
          </p:nvPr>
        </p:nvSpPr>
        <p:spPr>
          <a:xfrm>
            <a:off x="1821815" y="4741545"/>
            <a:ext cx="2025650" cy="787400"/>
          </a:xfrm>
          <a:prstGeom prst="rect">
            <a:avLst/>
          </a:prstGeom>
          <a:noFill/>
        </p:spPr>
        <p:txBody>
          <a:bodyPr wrap="square" rtlCol="0">
            <a:noAutofit/>
          </a:bodyPr>
          <a:p>
            <a:pPr algn="ctr" fontAlgn="auto">
              <a:lnSpc>
                <a:spcPct val="130000"/>
              </a:lnSpc>
              <a:spcAft>
                <a:spcPts val="1000"/>
              </a:spcAft>
            </a:pPr>
            <a:r>
              <a:rPr lang="zh-CN" altLang="en-US" sz="1600">
                <a:solidFill>
                  <a:schemeClr val="tx1"/>
                </a:solidFill>
                <a:uFillTx/>
                <a:latin typeface="Microsoft YaHei" panose="020B0503020204020204" charset="-122"/>
                <a:ea typeface="Microsoft YaHei Regular" panose="020B0503020204020204" charset="-122"/>
                <a:sym typeface="微软雅黑" panose="020B0503020204020204" charset="-122"/>
              </a:rPr>
              <a:t>患儿保持充足的心输出量，生命体征在正常范围。</a:t>
            </a:r>
            <a:endParaRPr lang="zh-CN" altLang="en-US" sz="1600">
              <a:solidFill>
                <a:schemeClr val="tx1"/>
              </a:solidFill>
              <a:uFillTx/>
              <a:latin typeface="Microsoft YaHei" panose="020B0503020204020204" charset="-122"/>
              <a:ea typeface="Microsoft YaHei Regular" panose="020B0503020204020204" charset="-122"/>
              <a:sym typeface="微软雅黑" panose="020B0503020204020204" charset="-122"/>
            </a:endParaRPr>
          </a:p>
        </p:txBody>
      </p:sp>
      <p:sp>
        <p:nvSpPr>
          <p:cNvPr id="95" name="文本框 94"/>
          <p:cNvSpPr txBox="1"/>
          <p:nvPr>
            <p:custDataLst>
              <p:tags r:id="rId15"/>
            </p:custDataLst>
          </p:nvPr>
        </p:nvSpPr>
        <p:spPr>
          <a:xfrm>
            <a:off x="4208780" y="2345055"/>
            <a:ext cx="2231390" cy="787400"/>
          </a:xfrm>
          <a:prstGeom prst="rect">
            <a:avLst/>
          </a:prstGeom>
          <a:noFill/>
        </p:spPr>
        <p:txBody>
          <a:bodyPr wrap="square" rtlCol="0">
            <a:noAutofit/>
          </a:bodyPr>
          <a:p>
            <a:pPr algn="ctr" fontAlgn="auto">
              <a:lnSpc>
                <a:spcPct val="130000"/>
              </a:lnSpc>
              <a:spcAft>
                <a:spcPts val="1000"/>
              </a:spcAft>
            </a:pPr>
            <a:r>
              <a:rPr lang="zh-CN" altLang="en-US" sz="1600">
                <a:solidFill>
                  <a:schemeClr val="tx1"/>
                </a:solidFill>
                <a:uFillTx/>
                <a:latin typeface="Microsoft YaHei" panose="020B0503020204020204" charset="-122"/>
                <a:ea typeface="Microsoft YaHei Regular" panose="020B0503020204020204" charset="-122"/>
                <a:sym typeface="微软雅黑" panose="020B0503020204020204" charset="-122"/>
              </a:rPr>
              <a:t>患儿主诉疼痛减轻并能进行自由活动。</a:t>
            </a:r>
            <a:endParaRPr lang="zh-CN" altLang="en-US" sz="1600">
              <a:solidFill>
                <a:schemeClr val="tx1"/>
              </a:solidFill>
              <a:uFillTx/>
              <a:latin typeface="Microsoft YaHei" panose="020B0503020204020204" charset="-122"/>
              <a:ea typeface="Microsoft YaHei Regular" panose="020B0503020204020204" charset="-122"/>
              <a:sym typeface="微软雅黑" panose="020B0503020204020204" charset="-122"/>
            </a:endParaRPr>
          </a:p>
        </p:txBody>
      </p:sp>
      <p:sp>
        <p:nvSpPr>
          <p:cNvPr id="97" name="文本框 96"/>
          <p:cNvSpPr txBox="1"/>
          <p:nvPr>
            <p:custDataLst>
              <p:tags r:id="rId16"/>
            </p:custDataLst>
          </p:nvPr>
        </p:nvSpPr>
        <p:spPr>
          <a:xfrm>
            <a:off x="6775450" y="4774565"/>
            <a:ext cx="2231390" cy="787400"/>
          </a:xfrm>
          <a:prstGeom prst="rect">
            <a:avLst/>
          </a:prstGeom>
          <a:noFill/>
        </p:spPr>
        <p:txBody>
          <a:bodyPr wrap="square" rtlCol="0">
            <a:noAutofit/>
          </a:bodyPr>
          <a:p>
            <a:pPr algn="ctr" fontAlgn="auto">
              <a:lnSpc>
                <a:spcPct val="130000"/>
              </a:lnSpc>
              <a:spcAft>
                <a:spcPts val="1000"/>
              </a:spcAft>
            </a:pPr>
            <a:r>
              <a:rPr lang="zh-CN" altLang="en-US" sz="1600" b="1">
                <a:solidFill>
                  <a:schemeClr val="bg1"/>
                </a:solidFill>
                <a:uFillTx/>
                <a:latin typeface="Microsoft YaHei Bold" panose="020B0503020204020204" charset="-122"/>
                <a:ea typeface="Microsoft YaHei Bold" panose="020B0503020204020204" charset="-122"/>
                <a:sym typeface="微软雅黑" panose="020B0503020204020204" charset="-122"/>
              </a:rPr>
              <a:t>患儿体温恢复正常。</a:t>
            </a:r>
            <a:endParaRPr lang="zh-CN" altLang="en-US" sz="1600" b="1">
              <a:solidFill>
                <a:schemeClr val="bg1"/>
              </a:solidFill>
              <a:uFillTx/>
              <a:latin typeface="Microsoft YaHei Bold" panose="020B0503020204020204" charset="-122"/>
              <a:ea typeface="Microsoft YaHei Bold" panose="020B0503020204020204" charset="-122"/>
              <a:sym typeface="微软雅黑" panose="020B0503020204020204" charset="-122"/>
            </a:endParaRPr>
          </a:p>
        </p:txBody>
      </p:sp>
      <p:sp>
        <p:nvSpPr>
          <p:cNvPr id="99" name="文本框 98"/>
          <p:cNvSpPr txBox="1"/>
          <p:nvPr>
            <p:custDataLst>
              <p:tags r:id="rId17"/>
            </p:custDataLst>
          </p:nvPr>
        </p:nvSpPr>
        <p:spPr>
          <a:xfrm>
            <a:off x="8158480" y="1797050"/>
            <a:ext cx="2232660" cy="787400"/>
          </a:xfrm>
          <a:prstGeom prst="rect">
            <a:avLst/>
          </a:prstGeom>
          <a:noFill/>
        </p:spPr>
        <p:txBody>
          <a:bodyPr wrap="square" rtlCol="0">
            <a:noAutofit/>
          </a:bodyPr>
          <a:p>
            <a:pPr algn="ctr" fontAlgn="auto">
              <a:lnSpc>
                <a:spcPct val="130000"/>
              </a:lnSpc>
              <a:spcAft>
                <a:spcPts val="1000"/>
              </a:spcAft>
            </a:pPr>
            <a:r>
              <a:rPr lang="zh-CN" altLang="en-US" sz="1600" b="1">
                <a:solidFill>
                  <a:schemeClr val="bg1"/>
                </a:solidFill>
                <a:uFillTx/>
                <a:latin typeface="Microsoft YaHei Bold" panose="020B0503020204020204" charset="-122"/>
                <a:ea typeface="Microsoft YaHei Bold" panose="020B0503020204020204" charset="-122"/>
                <a:sym typeface="微软雅黑" panose="020B0503020204020204" charset="-122"/>
              </a:rPr>
              <a:t>患儿表现出放松和舒适的精神状态。</a:t>
            </a:r>
            <a:endParaRPr lang="zh-CN" altLang="en-US" sz="1600" b="1">
              <a:solidFill>
                <a:schemeClr val="bg1"/>
              </a:solidFill>
              <a:uFillTx/>
              <a:latin typeface="Microsoft YaHei Bold" panose="020B0503020204020204" charset="-122"/>
              <a:ea typeface="Microsoft YaHei Bold" panose="020B0503020204020204" charset="-122"/>
              <a:sym typeface="微软雅黑" panose="020B0503020204020204" charset="-122"/>
            </a:endParaRPr>
          </a:p>
        </p:txBody>
      </p:sp>
      <p:grpSp>
        <p:nvGrpSpPr>
          <p:cNvPr id="8" name="组合 7"/>
          <p:cNvGrpSpPr/>
          <p:nvPr/>
        </p:nvGrpSpPr>
        <p:grpSpPr>
          <a:xfrm>
            <a:off x="1586865" y="4221480"/>
            <a:ext cx="474980" cy="427990"/>
            <a:chOff x="3203" y="6692"/>
            <a:chExt cx="748" cy="674"/>
          </a:xfrm>
        </p:grpSpPr>
        <p:sp>
          <p:nvSpPr>
            <p:cNvPr id="111" name="椭圆 110"/>
            <p:cNvSpPr/>
            <p:nvPr>
              <p:custDataLst>
                <p:tags r:id="rId18"/>
              </p:custDataLst>
            </p:nvPr>
          </p:nvSpPr>
          <p:spPr>
            <a:xfrm>
              <a:off x="3240" y="6692"/>
              <a:ext cx="674" cy="674"/>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8" name="文本框 117"/>
            <p:cNvSpPr txBox="1"/>
            <p:nvPr>
              <p:custDataLst>
                <p:tags r:id="rId19"/>
              </p:custDataLst>
            </p:nvPr>
          </p:nvSpPr>
          <p:spPr>
            <a:xfrm>
              <a:off x="3203" y="6792"/>
              <a:ext cx="748" cy="475"/>
            </a:xfrm>
            <a:prstGeom prst="rect">
              <a:avLst/>
            </a:prstGeom>
            <a:noFill/>
          </p:spPr>
          <p:txBody>
            <a:bodyPr wrap="square" bIns="0" rtlCol="0">
              <a:normAutofit fontScale="80000"/>
            </a:bodyPr>
            <a:p>
              <a:r>
                <a:rPr lang="en-US" altLang="zh-CN" sz="2000" spc="300">
                  <a:solidFill>
                    <a:srgbClr val="7578EC"/>
                  </a:solidFill>
                  <a:uFillTx/>
                  <a:latin typeface="思源黑体 CN Bold" panose="020B0800000000000000" charset="-122"/>
                  <a:ea typeface="思源黑体 CN Bold" panose="020B0800000000000000" charset="-122"/>
                </a:rPr>
                <a:t>01</a:t>
              </a:r>
              <a:endParaRPr lang="en-US" altLang="zh-CN" sz="2000" spc="300">
                <a:solidFill>
                  <a:srgbClr val="7578EC"/>
                </a:solidFill>
                <a:uFillTx/>
                <a:latin typeface="思源黑体 CN Bold" panose="020B0800000000000000" charset="-122"/>
                <a:ea typeface="思源黑体 CN Bold" panose="020B0800000000000000" charset="-122"/>
              </a:endParaRPr>
            </a:p>
          </p:txBody>
        </p:sp>
      </p:grpSp>
      <p:grpSp>
        <p:nvGrpSpPr>
          <p:cNvPr id="9" name="组合 8"/>
          <p:cNvGrpSpPr/>
          <p:nvPr/>
        </p:nvGrpSpPr>
        <p:grpSpPr>
          <a:xfrm>
            <a:off x="6637020" y="4190365"/>
            <a:ext cx="474980" cy="427990"/>
            <a:chOff x="10452" y="6599"/>
            <a:chExt cx="748" cy="674"/>
          </a:xfrm>
        </p:grpSpPr>
        <p:sp>
          <p:nvSpPr>
            <p:cNvPr id="113" name="椭圆 112"/>
            <p:cNvSpPr/>
            <p:nvPr>
              <p:custDataLst>
                <p:tags r:id="rId20"/>
              </p:custDataLst>
            </p:nvPr>
          </p:nvSpPr>
          <p:spPr>
            <a:xfrm>
              <a:off x="10489" y="6599"/>
              <a:ext cx="674" cy="674"/>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9" name="文本框 118"/>
            <p:cNvSpPr txBox="1"/>
            <p:nvPr>
              <p:custDataLst>
                <p:tags r:id="rId21"/>
              </p:custDataLst>
            </p:nvPr>
          </p:nvSpPr>
          <p:spPr>
            <a:xfrm>
              <a:off x="10452" y="6699"/>
              <a:ext cx="748" cy="475"/>
            </a:xfrm>
            <a:prstGeom prst="rect">
              <a:avLst/>
            </a:prstGeom>
            <a:noFill/>
          </p:spPr>
          <p:txBody>
            <a:bodyPr wrap="square" bIns="0" rtlCol="0">
              <a:normAutofit fontScale="80000"/>
            </a:bodyPr>
            <a:p>
              <a:r>
                <a:rPr lang="en-US" altLang="zh-CN" sz="2000" spc="300">
                  <a:solidFill>
                    <a:srgbClr val="F18703"/>
                  </a:solidFill>
                  <a:uFillTx/>
                  <a:latin typeface="思源黑体 CN Bold" panose="020B0800000000000000" charset="-122"/>
                  <a:ea typeface="思源黑体 CN Bold" panose="020B0800000000000000" charset="-122"/>
                </a:rPr>
                <a:t>03</a:t>
              </a:r>
              <a:endParaRPr lang="en-US" altLang="zh-CN" sz="2000" spc="300">
                <a:solidFill>
                  <a:srgbClr val="F18703"/>
                </a:solidFill>
                <a:uFillTx/>
                <a:latin typeface="思源黑体 CN Bold" panose="020B0800000000000000" charset="-122"/>
                <a:ea typeface="思源黑体 CN Bold" panose="020B0800000000000000" charset="-122"/>
              </a:endParaRPr>
            </a:p>
          </p:txBody>
        </p:sp>
      </p:grpSp>
      <p:grpSp>
        <p:nvGrpSpPr>
          <p:cNvPr id="7" name="组合 6"/>
          <p:cNvGrpSpPr/>
          <p:nvPr/>
        </p:nvGrpSpPr>
        <p:grpSpPr>
          <a:xfrm>
            <a:off x="4051300" y="1850390"/>
            <a:ext cx="474980" cy="427990"/>
            <a:chOff x="6754" y="3134"/>
            <a:chExt cx="748" cy="674"/>
          </a:xfrm>
        </p:grpSpPr>
        <p:sp>
          <p:nvSpPr>
            <p:cNvPr id="112" name="椭圆 111"/>
            <p:cNvSpPr/>
            <p:nvPr>
              <p:custDataLst>
                <p:tags r:id="rId22"/>
              </p:custDataLst>
            </p:nvPr>
          </p:nvSpPr>
          <p:spPr>
            <a:xfrm>
              <a:off x="6791" y="3134"/>
              <a:ext cx="674" cy="674"/>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20" name="文本框 119"/>
            <p:cNvSpPr txBox="1"/>
            <p:nvPr>
              <p:custDataLst>
                <p:tags r:id="rId23"/>
              </p:custDataLst>
            </p:nvPr>
          </p:nvSpPr>
          <p:spPr>
            <a:xfrm>
              <a:off x="6754" y="3234"/>
              <a:ext cx="748" cy="475"/>
            </a:xfrm>
            <a:prstGeom prst="rect">
              <a:avLst/>
            </a:prstGeom>
            <a:noFill/>
          </p:spPr>
          <p:txBody>
            <a:bodyPr wrap="square" bIns="0" rtlCol="0">
              <a:normAutofit fontScale="80000"/>
            </a:bodyPr>
            <a:p>
              <a:r>
                <a:rPr lang="en-US" altLang="zh-CN" sz="2000" spc="300">
                  <a:solidFill>
                    <a:srgbClr val="F7B802"/>
                  </a:solidFill>
                  <a:uFillTx/>
                  <a:latin typeface="思源黑体 CN Bold" panose="020B0800000000000000" charset="-122"/>
                  <a:ea typeface="思源黑体 CN Bold" panose="020B0800000000000000" charset="-122"/>
                </a:rPr>
                <a:t>02</a:t>
              </a:r>
              <a:endParaRPr lang="en-US" altLang="zh-CN" sz="2000" spc="300">
                <a:solidFill>
                  <a:srgbClr val="F7B802"/>
                </a:solidFill>
                <a:uFillTx/>
                <a:latin typeface="思源黑体 CN Bold" panose="020B0800000000000000" charset="-122"/>
                <a:ea typeface="思源黑体 CN Bold" panose="020B0800000000000000" charset="-122"/>
              </a:endParaRPr>
            </a:p>
          </p:txBody>
        </p:sp>
      </p:grpSp>
      <p:grpSp>
        <p:nvGrpSpPr>
          <p:cNvPr id="14" name="组合 13"/>
          <p:cNvGrpSpPr/>
          <p:nvPr/>
        </p:nvGrpSpPr>
        <p:grpSpPr>
          <a:xfrm>
            <a:off x="8011795" y="1253490"/>
            <a:ext cx="474980" cy="427990"/>
            <a:chOff x="12617" y="1974"/>
            <a:chExt cx="748" cy="674"/>
          </a:xfrm>
        </p:grpSpPr>
        <p:sp>
          <p:nvSpPr>
            <p:cNvPr id="114" name="椭圆 113"/>
            <p:cNvSpPr/>
            <p:nvPr>
              <p:custDataLst>
                <p:tags r:id="rId24"/>
              </p:custDataLst>
            </p:nvPr>
          </p:nvSpPr>
          <p:spPr>
            <a:xfrm>
              <a:off x="12654" y="1974"/>
              <a:ext cx="674" cy="674"/>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21" name="文本框 120"/>
            <p:cNvSpPr txBox="1"/>
            <p:nvPr>
              <p:custDataLst>
                <p:tags r:id="rId25"/>
              </p:custDataLst>
            </p:nvPr>
          </p:nvSpPr>
          <p:spPr>
            <a:xfrm>
              <a:off x="12617" y="2074"/>
              <a:ext cx="748" cy="475"/>
            </a:xfrm>
            <a:prstGeom prst="rect">
              <a:avLst/>
            </a:prstGeom>
            <a:noFill/>
          </p:spPr>
          <p:txBody>
            <a:bodyPr wrap="square" bIns="0" rtlCol="0">
              <a:normAutofit fontScale="80000"/>
            </a:bodyPr>
            <a:p>
              <a:r>
                <a:rPr lang="en-US" altLang="zh-CN" sz="2000" spc="300">
                  <a:solidFill>
                    <a:srgbClr val="552EEF">
                      <a:lumMod val="60000"/>
                      <a:lumOff val="40000"/>
                    </a:srgbClr>
                  </a:solidFill>
                  <a:uFillTx/>
                  <a:latin typeface="思源黑体 CN Bold" panose="020B0800000000000000" charset="-122"/>
                  <a:ea typeface="思源黑体 CN Bold" panose="020B0800000000000000" charset="-122"/>
                </a:rPr>
                <a:t>04</a:t>
              </a:r>
              <a:endParaRPr lang="en-US" altLang="zh-CN" sz="2000" spc="300">
                <a:solidFill>
                  <a:srgbClr val="552EEF">
                    <a:lumMod val="60000"/>
                    <a:lumOff val="40000"/>
                  </a:srgbClr>
                </a:solidFill>
                <a:uFillTx/>
                <a:latin typeface="思源黑体 CN Bold" panose="020B0800000000000000" charset="-122"/>
                <a:ea typeface="思源黑体 CN Bold" panose="020B0800000000000000" charset="-122"/>
              </a:endParaRPr>
            </a:p>
          </p:txBody>
        </p:sp>
      </p:grpSp>
      <p:grpSp>
        <p:nvGrpSpPr>
          <p:cNvPr id="6" name="组合 5"/>
          <p:cNvGrpSpPr/>
          <p:nvPr/>
        </p:nvGrpSpPr>
        <p:grpSpPr>
          <a:xfrm>
            <a:off x="340360" y="259715"/>
            <a:ext cx="11490325" cy="539750"/>
            <a:chOff x="467" y="409"/>
            <a:chExt cx="18095" cy="850"/>
          </a:xfrm>
        </p:grpSpPr>
        <p:sp>
          <p:nvSpPr>
            <p:cNvPr id="10" name="文本框 9"/>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【护理目标】</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1" name="组合 10"/>
            <p:cNvGrpSpPr/>
            <p:nvPr/>
          </p:nvGrpSpPr>
          <p:grpSpPr>
            <a:xfrm>
              <a:off x="467" y="494"/>
              <a:ext cx="1416" cy="680"/>
              <a:chOff x="467" y="579"/>
              <a:chExt cx="1416" cy="680"/>
            </a:xfrm>
          </p:grpSpPr>
          <p:sp>
            <p:nvSpPr>
              <p:cNvPr id="12" name="对角圆角矩形 11"/>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3" name="图片 12"/>
              <p:cNvPicPr/>
              <p:nvPr/>
            </p:nvPicPr>
            <p:blipFill>
              <a:blip r:embed="rId26"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86130" y="1541780"/>
            <a:ext cx="10620000" cy="450723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1. 病情观察</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密切监测体温变化，注意热型。观察有无皮疹、关节红肿及心功能不全的表现。高热时物理降温，有皮疹者忌用酒精擦浴，及时擦干汗液，更换衣服，以保持皮肤清洁，防止受凉。</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2. 饮食护理</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保证患儿摄入足够的水分及能量，给予高热量、高蛋白、高维生素、易消化饮食。</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3.关节疼痛的护理</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急性期应卧床休息，并注意观察关节炎症状，如有无晨僵、疼痛、肿胀、运动障碍及畸形。可以利用夹板、沙袋固定患肢于功能位置或用支架保护患肢不受压等以减轻疼痛。也可以教会患儿用放松、分散注意力的方法控制疼痛或局部湿热敷止痛。急性期过后尽早开始关节的康复治疗，指导家长帮助患儿做关节的被动运动和按摩，同时将治疗性的运动融入游戏中，如游泳、抛球、骑车、踢球、捻黏土等，以恢复关节功能，防止畸形。若运动后关节疼痛肿胀加重，可暂时停止运动。鼓励患儿在日常生活中尽量独立，并提供帮助其独立的设备。对关节畸形的患儿应注意防止外伤。</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grpSp>
        <p:nvGrpSpPr>
          <p:cNvPr id="6" name="组合 5"/>
          <p:cNvGrpSpPr/>
          <p:nvPr/>
        </p:nvGrpSpPr>
        <p:grpSpPr>
          <a:xfrm>
            <a:off x="340360" y="259715"/>
            <a:ext cx="11490325" cy="539750"/>
            <a:chOff x="467" y="409"/>
            <a:chExt cx="18095" cy="850"/>
          </a:xfrm>
        </p:grpSpPr>
        <p:sp>
          <p:nvSpPr>
            <p:cNvPr id="10" name="文本框 9"/>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1" name="组合 10"/>
            <p:cNvGrpSpPr/>
            <p:nvPr/>
          </p:nvGrpSpPr>
          <p:grpSpPr>
            <a:xfrm>
              <a:off x="467" y="494"/>
              <a:ext cx="1416" cy="680"/>
              <a:chOff x="467" y="579"/>
              <a:chExt cx="1416" cy="680"/>
            </a:xfrm>
          </p:grpSpPr>
          <p:sp>
            <p:nvSpPr>
              <p:cNvPr id="12" name="对角圆角矩形 11"/>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3" name="图片 12"/>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86130" y="1555115"/>
            <a:ext cx="10619740" cy="4493895"/>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4. 药物护理</a:t>
            </a:r>
            <a:r>
              <a:rPr dirty="0">
                <a:latin typeface="Microsoft YaHei Regular" panose="020B0503020204020204" charset="-122"/>
                <a:ea typeface="Microsoft YaHei Regular" panose="020B0503020204020204" charset="-122"/>
                <a:cs typeface="Microsoft YaHei Regular" panose="020B0503020204020204" charset="-122"/>
              </a:rPr>
              <a:t>　非甾体类抗炎药常见副作用有胃肠道反应，对凝血功能、肝、肾和中枢神经系统也有影响。故长期用药的患儿应每 2 ～ 3 个月检查血象和肝、肾功能。</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5. 心理护理</a:t>
            </a:r>
            <a:r>
              <a:rPr dirty="0">
                <a:latin typeface="Microsoft YaHei Regular" panose="020B0503020204020204" charset="-122"/>
                <a:ea typeface="Microsoft YaHei Regular" panose="020B0503020204020204" charset="-122"/>
                <a:cs typeface="Microsoft YaHei Regular" panose="020B0503020204020204" charset="-122"/>
              </a:rPr>
              <a:t>　关心患儿，多与患儿及家长沟通，了解患儿及家长的心理感受，并及时给予情感支持。介绍本病的治疗进展和有关康复的信息，以提高他们战胜疾病的信心。</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6. 健康教育</a:t>
            </a:r>
            <a:r>
              <a:rPr dirty="0">
                <a:latin typeface="Microsoft YaHei Regular" panose="020B0503020204020204" charset="-122"/>
                <a:ea typeface="Microsoft YaHei Regular" panose="020B0503020204020204" charset="-122"/>
                <a:cs typeface="Microsoft YaHei Regular" panose="020B0503020204020204" charset="-122"/>
              </a:rPr>
              <a:t>　指导患儿及家长做好受损关节的功能锻炼，帮助患儿克服因慢性病或残疾造成的自卑心理。指导父母不要过度保护患儿，多让患儿接触社会，并且多尝试一些新的活动，对其独立性进行奖赏。鼓励患儿参加正常的活动和学习，促进其身心健康的发展。</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6" name="组合 5"/>
          <p:cNvGrpSpPr/>
          <p:nvPr/>
        </p:nvGrpSpPr>
        <p:grpSpPr>
          <a:xfrm>
            <a:off x="340360" y="259715"/>
            <a:ext cx="11490325" cy="539750"/>
            <a:chOff x="467" y="409"/>
            <a:chExt cx="18095" cy="850"/>
          </a:xfrm>
        </p:grpSpPr>
        <p:sp>
          <p:nvSpPr>
            <p:cNvPr id="10" name="文本框 9"/>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1" name="组合 10"/>
            <p:cNvGrpSpPr/>
            <p:nvPr/>
          </p:nvGrpSpPr>
          <p:grpSpPr>
            <a:xfrm>
              <a:off x="467" y="494"/>
              <a:ext cx="1416" cy="680"/>
              <a:chOff x="467" y="579"/>
              <a:chExt cx="1416" cy="680"/>
            </a:xfrm>
          </p:grpSpPr>
          <p:sp>
            <p:nvSpPr>
              <p:cNvPr id="12" name="对角圆角矩形 11"/>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3" name="图片 12"/>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08675"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四</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744210" y="3253105"/>
            <a:ext cx="453390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过敏性紫癜</a:t>
            </a:r>
            <a:endParaRPr lang="zh-CN" altLang="en-US" sz="40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890270" y="1772285"/>
            <a:ext cx="10440000" cy="3600000"/>
          </a:xfrm>
          <a:prstGeom prst="roundRect">
            <a:avLst/>
          </a:prstGeom>
          <a:solidFill>
            <a:srgbClr val="FF7F7F"/>
          </a:solidFill>
          <a:ln>
            <a:solidFill>
              <a:srgbClr val="FF7F7F"/>
            </a:solidFill>
          </a:ln>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
        <p:nvSpPr>
          <p:cNvPr id="3" name="泪滴形 2"/>
          <p:cNvSpPr/>
          <p:nvPr/>
        </p:nvSpPr>
        <p:spPr>
          <a:xfrm>
            <a:off x="8232140" y="0"/>
            <a:ext cx="3960000" cy="3960000"/>
          </a:xfrm>
          <a:prstGeom prst="teardrop">
            <a:avLst/>
          </a:prstGeom>
          <a:solidFill>
            <a:srgbClr val="FF7F7F">
              <a:alpha val="5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
          <p:cNvSpPr/>
          <p:nvPr/>
        </p:nvSpPr>
        <p:spPr>
          <a:xfrm>
            <a:off x="1250270" y="2338480"/>
            <a:ext cx="9720000" cy="246761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rPr>
              <a:t>过敏性紫癜（anaphylactoid purpura）又称亨—舒综合征，是一种主要侵犯毛细血管的变态反应性疾病。临床上以皮肤紫癜、关节肿痛、腹痛、便血、血尿为主要表现。主要见于学龄儿，男孩多于女孩，四季均有发病，但冬春季多见。</a:t>
            </a:r>
            <a:endPar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890270" y="1772285"/>
            <a:ext cx="10440000" cy="3600000"/>
          </a:xfrm>
          <a:prstGeom prst="roundRect">
            <a:avLst/>
          </a:prstGeom>
          <a:solidFill>
            <a:srgbClr val="FF7F7F"/>
          </a:solidFill>
          <a:ln>
            <a:solidFill>
              <a:srgbClr val="FF7F7F"/>
            </a:solidFill>
          </a:ln>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
        <p:nvSpPr>
          <p:cNvPr id="3" name="泪滴形 2"/>
          <p:cNvSpPr/>
          <p:nvPr/>
        </p:nvSpPr>
        <p:spPr>
          <a:xfrm>
            <a:off x="8232140" y="0"/>
            <a:ext cx="3960000" cy="3960000"/>
          </a:xfrm>
          <a:prstGeom prst="teardrop">
            <a:avLst/>
          </a:prstGeom>
          <a:solidFill>
            <a:srgbClr val="FF7F7F">
              <a:alpha val="5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
          <p:cNvSpPr/>
          <p:nvPr/>
        </p:nvSpPr>
        <p:spPr>
          <a:xfrm>
            <a:off x="1250270" y="2338480"/>
            <a:ext cx="9720000" cy="246761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rPr>
              <a:t>病因尚不清楚，目前认为与各种致敏因素引起的自生免疫反应有关。引起本病的过敏因素有感染因素、食物因素、药物因素、疫苗因素和蚊蜂叮咬、植物花粉吸入等。</a:t>
            </a:r>
            <a:endPar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endParaRPr>
          </a:p>
        </p:txBody>
      </p:sp>
      <p:grpSp>
        <p:nvGrpSpPr>
          <p:cNvPr id="4" name="组合 3"/>
          <p:cNvGrpSpPr/>
          <p:nvPr/>
        </p:nvGrpSpPr>
        <p:grpSpPr>
          <a:xfrm>
            <a:off x="352425" y="307340"/>
            <a:ext cx="11490325" cy="539750"/>
            <a:chOff x="467" y="409"/>
            <a:chExt cx="18095" cy="850"/>
          </a:xfrm>
        </p:grpSpPr>
        <p:sp>
          <p:nvSpPr>
            <p:cNvPr id="22" name="文本框 21"/>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【病因】</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23" name="组合 22"/>
            <p:cNvGrpSpPr/>
            <p:nvPr/>
          </p:nvGrpSpPr>
          <p:grpSpPr>
            <a:xfrm>
              <a:off x="467" y="494"/>
              <a:ext cx="1416" cy="680"/>
              <a:chOff x="467" y="579"/>
              <a:chExt cx="1416" cy="680"/>
            </a:xfrm>
          </p:grpSpPr>
          <p:sp>
            <p:nvSpPr>
              <p:cNvPr id="24" name="对角圆角矩形 23"/>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5" name="图片 24"/>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2" name="椭圆 141"/>
          <p:cNvSpPr/>
          <p:nvPr>
            <p:custDataLst>
              <p:tags r:id="rId1"/>
            </p:custDataLst>
          </p:nvPr>
        </p:nvSpPr>
        <p:spPr>
          <a:xfrm>
            <a:off x="422275" y="1905000"/>
            <a:ext cx="658495" cy="658495"/>
          </a:xfrm>
          <a:prstGeom prst="ellipse">
            <a:avLst/>
          </a:prstGeom>
          <a:solidFill>
            <a:srgbClr val="6096E6">
              <a:alpha val="18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43" name="椭圆 142"/>
          <p:cNvSpPr/>
          <p:nvPr>
            <p:custDataLst>
              <p:tags r:id="rId2"/>
            </p:custDataLst>
          </p:nvPr>
        </p:nvSpPr>
        <p:spPr>
          <a:xfrm>
            <a:off x="471170" y="1953895"/>
            <a:ext cx="560705" cy="560705"/>
          </a:xfrm>
          <a:prstGeom prst="ellipse">
            <a:avLst/>
          </a:prstGeom>
          <a:solidFill>
            <a:srgbClr val="6096E6">
              <a:alpha val="46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44" name="椭圆 143"/>
          <p:cNvSpPr/>
          <p:nvPr>
            <p:custDataLst>
              <p:tags r:id="rId3"/>
            </p:custDataLst>
          </p:nvPr>
        </p:nvSpPr>
        <p:spPr>
          <a:xfrm>
            <a:off x="523240" y="2005965"/>
            <a:ext cx="456565" cy="456565"/>
          </a:xfrm>
          <a:prstGeom prst="ellipse">
            <a:avLst/>
          </a:prstGeom>
          <a:solidFill>
            <a:srgbClr val="6096E6"/>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145" name="图片 144" descr="32313538333935363b32313538333933373bcae9bcae"/>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589915" y="2073275"/>
            <a:ext cx="323850" cy="323850"/>
          </a:xfrm>
          <a:prstGeom prst="rect">
            <a:avLst/>
          </a:prstGeom>
        </p:spPr>
      </p:pic>
      <p:sp>
        <p:nvSpPr>
          <p:cNvPr id="150" name="椭圆 149"/>
          <p:cNvSpPr/>
          <p:nvPr>
            <p:custDataLst>
              <p:tags r:id="rId7"/>
            </p:custDataLst>
          </p:nvPr>
        </p:nvSpPr>
        <p:spPr>
          <a:xfrm>
            <a:off x="421640" y="3602990"/>
            <a:ext cx="658495" cy="658495"/>
          </a:xfrm>
          <a:prstGeom prst="ellipse">
            <a:avLst/>
          </a:prstGeom>
          <a:solidFill>
            <a:srgbClr val="58B6E5">
              <a:alpha val="18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51" name="椭圆 150"/>
          <p:cNvSpPr/>
          <p:nvPr>
            <p:custDataLst>
              <p:tags r:id="rId8"/>
            </p:custDataLst>
          </p:nvPr>
        </p:nvSpPr>
        <p:spPr>
          <a:xfrm>
            <a:off x="470535" y="3651885"/>
            <a:ext cx="560705" cy="560705"/>
          </a:xfrm>
          <a:prstGeom prst="ellipse">
            <a:avLst/>
          </a:prstGeom>
          <a:solidFill>
            <a:srgbClr val="58B6E5">
              <a:alpha val="46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52" name="椭圆 151"/>
          <p:cNvSpPr/>
          <p:nvPr>
            <p:custDataLst>
              <p:tags r:id="rId9"/>
            </p:custDataLst>
          </p:nvPr>
        </p:nvSpPr>
        <p:spPr>
          <a:xfrm>
            <a:off x="522605" y="3703320"/>
            <a:ext cx="456565" cy="456565"/>
          </a:xfrm>
          <a:prstGeom prst="ellipse">
            <a:avLst/>
          </a:prstGeom>
          <a:solidFill>
            <a:srgbClr val="58B6E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153" name="图片 152" descr="32313538333935363b32313538333935333bbfceb1ed"/>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607060" y="3787775"/>
            <a:ext cx="288290" cy="288290"/>
          </a:xfrm>
          <a:prstGeom prst="rect">
            <a:avLst/>
          </a:prstGeom>
        </p:spPr>
      </p:pic>
      <p:sp>
        <p:nvSpPr>
          <p:cNvPr id="154" name="椭圆 153"/>
          <p:cNvSpPr/>
          <p:nvPr>
            <p:custDataLst>
              <p:tags r:id="rId13"/>
            </p:custDataLst>
          </p:nvPr>
        </p:nvSpPr>
        <p:spPr>
          <a:xfrm>
            <a:off x="422275" y="5253990"/>
            <a:ext cx="658495" cy="658495"/>
          </a:xfrm>
          <a:prstGeom prst="ellipse">
            <a:avLst/>
          </a:prstGeom>
          <a:solidFill>
            <a:srgbClr val="56CA95">
              <a:alpha val="18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55" name="椭圆 154"/>
          <p:cNvSpPr/>
          <p:nvPr>
            <p:custDataLst>
              <p:tags r:id="rId14"/>
            </p:custDataLst>
          </p:nvPr>
        </p:nvSpPr>
        <p:spPr>
          <a:xfrm>
            <a:off x="471170" y="5302885"/>
            <a:ext cx="560705" cy="560705"/>
          </a:xfrm>
          <a:prstGeom prst="ellipse">
            <a:avLst/>
          </a:prstGeom>
          <a:solidFill>
            <a:srgbClr val="56CA95">
              <a:alpha val="46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56" name="椭圆 155"/>
          <p:cNvSpPr/>
          <p:nvPr>
            <p:custDataLst>
              <p:tags r:id="rId15"/>
            </p:custDataLst>
          </p:nvPr>
        </p:nvSpPr>
        <p:spPr>
          <a:xfrm>
            <a:off x="523240" y="5354955"/>
            <a:ext cx="456565" cy="456565"/>
          </a:xfrm>
          <a:prstGeom prst="ellipse">
            <a:avLst/>
          </a:pr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157" name="图片 156" descr="32313538333935363b32313538333933383bcae9bcdc"/>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607695" y="5438775"/>
            <a:ext cx="288290" cy="288290"/>
          </a:xfrm>
          <a:prstGeom prst="rect">
            <a:avLst/>
          </a:prstGeom>
        </p:spPr>
      </p:pic>
      <p:sp>
        <p:nvSpPr>
          <p:cNvPr id="166" name="圆角矩形 165"/>
          <p:cNvSpPr/>
          <p:nvPr>
            <p:custDataLst>
              <p:tags r:id="rId19"/>
            </p:custDataLst>
          </p:nvPr>
        </p:nvSpPr>
        <p:spPr>
          <a:xfrm>
            <a:off x="1320800" y="1509395"/>
            <a:ext cx="4320000" cy="1449070"/>
          </a:xfrm>
          <a:prstGeom prst="roundRect">
            <a:avLst/>
          </a:prstGeom>
          <a:solidFill>
            <a:srgbClr val="FFFFFF"/>
          </a:solidFill>
          <a:ln>
            <a:gradFill>
              <a:gsLst>
                <a:gs pos="59000">
                  <a:srgbClr val="6096E6">
                    <a:lumMod val="5000"/>
                    <a:lumOff val="95000"/>
                  </a:srgbClr>
                </a:gs>
                <a:gs pos="0">
                  <a:srgbClr val="6096E6">
                    <a:lumMod val="40000"/>
                    <a:lumOff val="60000"/>
                  </a:srgbClr>
                </a:gs>
                <a:gs pos="100000">
                  <a:srgbClr val="6096E6">
                    <a:lumMod val="40000"/>
                    <a:lumOff val="60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69" name="圆角矩形 168"/>
          <p:cNvSpPr/>
          <p:nvPr>
            <p:custDataLst>
              <p:tags r:id="rId20"/>
            </p:custDataLst>
          </p:nvPr>
        </p:nvSpPr>
        <p:spPr>
          <a:xfrm>
            <a:off x="1320800" y="3207385"/>
            <a:ext cx="4320000" cy="1449070"/>
          </a:xfrm>
          <a:prstGeom prst="roundRect">
            <a:avLst/>
          </a:prstGeom>
          <a:solidFill>
            <a:srgbClr val="FFFFFF"/>
          </a:solidFill>
          <a:ln>
            <a:gradFill>
              <a:gsLst>
                <a:gs pos="59000">
                  <a:srgbClr val="6096E6">
                    <a:lumMod val="5000"/>
                    <a:lumOff val="95000"/>
                  </a:srgbClr>
                </a:gs>
                <a:gs pos="0">
                  <a:srgbClr val="58B6E5">
                    <a:lumMod val="40000"/>
                    <a:lumOff val="60000"/>
                  </a:srgbClr>
                </a:gs>
                <a:gs pos="100000">
                  <a:srgbClr val="58B6E5">
                    <a:lumMod val="40000"/>
                    <a:lumOff val="60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70" name="文本框 169"/>
          <p:cNvSpPr txBox="1"/>
          <p:nvPr>
            <p:custDataLst>
              <p:tags r:id="rId21"/>
            </p:custDataLst>
          </p:nvPr>
        </p:nvSpPr>
        <p:spPr>
          <a:xfrm>
            <a:off x="1489075" y="3413125"/>
            <a:ext cx="1829435" cy="360000"/>
          </a:xfrm>
          <a:prstGeom prst="rect">
            <a:avLst/>
          </a:prstGeom>
          <a:noFill/>
        </p:spPr>
        <p:txBody>
          <a:bodyPr wrap="square" bIns="0" rtlCol="0"/>
          <a:p>
            <a:r>
              <a:rPr lang="zh-CN" altLang="en-US" b="1">
                <a:solidFill>
                  <a:srgbClr val="58B6E5"/>
                </a:solidFill>
                <a:uFillTx/>
                <a:latin typeface="Microsoft YaHei Bold" panose="020B0503020204020204" charset="-122"/>
                <a:ea typeface="Microsoft YaHei Bold" panose="020B0503020204020204" charset="-122"/>
              </a:rPr>
              <a:t>2. 消化道症状</a:t>
            </a:r>
            <a:endParaRPr lang="zh-CN" altLang="en-US" b="1">
              <a:solidFill>
                <a:srgbClr val="58B6E5"/>
              </a:solidFill>
              <a:uFillTx/>
              <a:latin typeface="Microsoft YaHei Bold" panose="020B0503020204020204" charset="-122"/>
              <a:ea typeface="Microsoft YaHei Bold" panose="020B0503020204020204" charset="-122"/>
            </a:endParaRPr>
          </a:p>
        </p:txBody>
      </p:sp>
      <p:sp>
        <p:nvSpPr>
          <p:cNvPr id="171" name="文本框 170"/>
          <p:cNvSpPr txBox="1"/>
          <p:nvPr>
            <p:custDataLst>
              <p:tags r:id="rId22"/>
            </p:custDataLst>
          </p:nvPr>
        </p:nvSpPr>
        <p:spPr>
          <a:xfrm>
            <a:off x="1405255" y="3798570"/>
            <a:ext cx="4032000" cy="838200"/>
          </a:xfrm>
          <a:prstGeom prst="rect">
            <a:avLst/>
          </a:prstGeom>
          <a:noFill/>
        </p:spPr>
        <p:txBody>
          <a:bodyPr wrap="square" rtlCol="0">
            <a:noAutofit/>
          </a:bodyPr>
          <a:p>
            <a:pPr fontAlgn="auto">
              <a:lnSpc>
                <a:spcPct val="125000"/>
              </a:lnSpc>
              <a:spcBef>
                <a:spcPts val="0"/>
              </a:spcBef>
              <a:spcAft>
                <a:spcPts val="1000"/>
              </a:spcAft>
            </a:pPr>
            <a:r>
              <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rPr>
              <a:t>脐周或下腹疼痛，伴恶心、呕吐或便血等。</a:t>
            </a:r>
            <a:endPar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endParaRPr>
          </a:p>
        </p:txBody>
      </p:sp>
      <p:sp>
        <p:nvSpPr>
          <p:cNvPr id="172" name="圆角矩形 171"/>
          <p:cNvSpPr/>
          <p:nvPr>
            <p:custDataLst>
              <p:tags r:id="rId23"/>
            </p:custDataLst>
          </p:nvPr>
        </p:nvSpPr>
        <p:spPr>
          <a:xfrm>
            <a:off x="1320800" y="4858385"/>
            <a:ext cx="4320000" cy="1449070"/>
          </a:xfrm>
          <a:prstGeom prst="roundRect">
            <a:avLst/>
          </a:prstGeom>
          <a:solidFill>
            <a:srgbClr val="FFFFFF"/>
          </a:solidFill>
          <a:ln>
            <a:gradFill>
              <a:gsLst>
                <a:gs pos="59000">
                  <a:srgbClr val="6096E6">
                    <a:lumMod val="5000"/>
                    <a:lumOff val="95000"/>
                  </a:srgbClr>
                </a:gs>
                <a:gs pos="0">
                  <a:srgbClr val="56CA95">
                    <a:lumMod val="40000"/>
                    <a:lumOff val="60000"/>
                  </a:srgbClr>
                </a:gs>
                <a:gs pos="100000">
                  <a:srgbClr val="56CA95">
                    <a:lumMod val="40000"/>
                    <a:lumOff val="60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84" name="燕尾形 183"/>
          <p:cNvSpPr/>
          <p:nvPr>
            <p:custDataLst>
              <p:tags r:id="rId24"/>
            </p:custDataLst>
          </p:nvPr>
        </p:nvSpPr>
        <p:spPr>
          <a:xfrm>
            <a:off x="1320800" y="4749165"/>
            <a:ext cx="1149985" cy="210820"/>
          </a:xfrm>
          <a:prstGeom prst="chevron">
            <a:avLst/>
          </a:prstGeom>
          <a:gradFill rotWithShape="0">
            <a:gsLst>
              <a:gs pos="0">
                <a:srgbClr val="56CA95">
                  <a:lumMod val="20000"/>
                  <a:lumOff val="80000"/>
                </a:srgbClr>
              </a:gs>
              <a:gs pos="100000">
                <a:srgbClr val="56CA95"/>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85" name="燕尾形 184"/>
          <p:cNvSpPr/>
          <p:nvPr>
            <p:custDataLst>
              <p:tags r:id="rId25"/>
            </p:custDataLst>
          </p:nvPr>
        </p:nvSpPr>
        <p:spPr>
          <a:xfrm>
            <a:off x="1320800" y="3098165"/>
            <a:ext cx="1149985" cy="210820"/>
          </a:xfrm>
          <a:prstGeom prst="chevron">
            <a:avLst/>
          </a:prstGeom>
          <a:gradFill rotWithShape="0">
            <a:gsLst>
              <a:gs pos="0">
                <a:srgbClr val="58B6E5">
                  <a:lumMod val="20000"/>
                  <a:lumOff val="80000"/>
                </a:srgbClr>
              </a:gs>
              <a:gs pos="100000">
                <a:srgbClr val="58B6E5"/>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86" name="燕尾形 185"/>
          <p:cNvSpPr/>
          <p:nvPr>
            <p:custDataLst>
              <p:tags r:id="rId26"/>
            </p:custDataLst>
          </p:nvPr>
        </p:nvSpPr>
        <p:spPr>
          <a:xfrm>
            <a:off x="1320800" y="1400175"/>
            <a:ext cx="1149985" cy="210820"/>
          </a:xfrm>
          <a:prstGeom prst="chevron">
            <a:avLst/>
          </a:prstGeom>
          <a:gradFill rotWithShape="0">
            <a:gsLst>
              <a:gs pos="0">
                <a:srgbClr val="6096E6">
                  <a:lumMod val="20000"/>
                  <a:lumOff val="80000"/>
                </a:srgbClr>
              </a:gs>
              <a:gs pos="100000">
                <a:srgbClr val="6096E6"/>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46" name="椭圆 145"/>
          <p:cNvSpPr/>
          <p:nvPr>
            <p:custDataLst>
              <p:tags r:id="rId27"/>
            </p:custDataLst>
          </p:nvPr>
        </p:nvSpPr>
        <p:spPr>
          <a:xfrm>
            <a:off x="6174740" y="2266950"/>
            <a:ext cx="658495" cy="658495"/>
          </a:xfrm>
          <a:prstGeom prst="ellipse">
            <a:avLst/>
          </a:prstGeom>
          <a:solidFill>
            <a:srgbClr val="FFBA55">
              <a:alpha val="18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47" name="椭圆 146"/>
          <p:cNvSpPr/>
          <p:nvPr>
            <p:custDataLst>
              <p:tags r:id="rId28"/>
            </p:custDataLst>
          </p:nvPr>
        </p:nvSpPr>
        <p:spPr>
          <a:xfrm>
            <a:off x="6223635" y="2315845"/>
            <a:ext cx="560705" cy="560705"/>
          </a:xfrm>
          <a:prstGeom prst="ellipse">
            <a:avLst/>
          </a:prstGeom>
          <a:solidFill>
            <a:srgbClr val="FFBA55">
              <a:alpha val="46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48" name="椭圆 147"/>
          <p:cNvSpPr/>
          <p:nvPr>
            <p:custDataLst>
              <p:tags r:id="rId29"/>
            </p:custDataLst>
          </p:nvPr>
        </p:nvSpPr>
        <p:spPr>
          <a:xfrm>
            <a:off x="6275705" y="2367915"/>
            <a:ext cx="456565" cy="456565"/>
          </a:xfrm>
          <a:prstGeom prst="ellipse">
            <a:avLst/>
          </a:prstGeom>
          <a:solidFill>
            <a:srgbClr val="FFBA5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149" name="图片 148" descr="32313538333935363b32313538333935343bbadab0e5"/>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6360160" y="2434590"/>
            <a:ext cx="288290" cy="288290"/>
          </a:xfrm>
          <a:prstGeom prst="rect">
            <a:avLst/>
          </a:prstGeom>
        </p:spPr>
      </p:pic>
      <p:sp>
        <p:nvSpPr>
          <p:cNvPr id="175" name="圆角矩形 174"/>
          <p:cNvSpPr/>
          <p:nvPr>
            <p:custDataLst>
              <p:tags r:id="rId33"/>
            </p:custDataLst>
          </p:nvPr>
        </p:nvSpPr>
        <p:spPr>
          <a:xfrm>
            <a:off x="7297420" y="1871345"/>
            <a:ext cx="4221480" cy="1728000"/>
          </a:xfrm>
          <a:prstGeom prst="roundRect">
            <a:avLst/>
          </a:prstGeom>
          <a:solidFill>
            <a:srgbClr val="FFFFFF"/>
          </a:solidFill>
          <a:ln>
            <a:gradFill>
              <a:gsLst>
                <a:gs pos="59000">
                  <a:srgbClr val="6096E6">
                    <a:lumMod val="5000"/>
                    <a:lumOff val="95000"/>
                  </a:srgbClr>
                </a:gs>
                <a:gs pos="0">
                  <a:srgbClr val="FFBA55">
                    <a:lumMod val="40000"/>
                    <a:lumOff val="60000"/>
                  </a:srgbClr>
                </a:gs>
                <a:gs pos="100000">
                  <a:srgbClr val="FFBA55">
                    <a:lumMod val="40000"/>
                    <a:lumOff val="60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87" name="燕尾形 186"/>
          <p:cNvSpPr/>
          <p:nvPr>
            <p:custDataLst>
              <p:tags r:id="rId34"/>
            </p:custDataLst>
          </p:nvPr>
        </p:nvSpPr>
        <p:spPr>
          <a:xfrm>
            <a:off x="7297420" y="1762125"/>
            <a:ext cx="1149985" cy="210820"/>
          </a:xfrm>
          <a:prstGeom prst="chevron">
            <a:avLst/>
          </a:prstGeom>
          <a:gradFill rotWithShape="0">
            <a:gsLst>
              <a:gs pos="0">
                <a:srgbClr val="FFBA55">
                  <a:lumMod val="20000"/>
                  <a:lumOff val="80000"/>
                </a:srgbClr>
              </a:gs>
              <a:gs pos="100000">
                <a:srgbClr val="FFBA55"/>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58" name="椭圆 157"/>
          <p:cNvSpPr/>
          <p:nvPr>
            <p:custDataLst>
              <p:tags r:id="rId35"/>
            </p:custDataLst>
          </p:nvPr>
        </p:nvSpPr>
        <p:spPr>
          <a:xfrm>
            <a:off x="6174105" y="4740910"/>
            <a:ext cx="658495" cy="658495"/>
          </a:xfrm>
          <a:prstGeom prst="ellipse">
            <a:avLst/>
          </a:prstGeom>
          <a:solidFill>
            <a:srgbClr val="F18870">
              <a:alpha val="18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59" name="椭圆 158"/>
          <p:cNvSpPr/>
          <p:nvPr>
            <p:custDataLst>
              <p:tags r:id="rId36"/>
            </p:custDataLst>
          </p:nvPr>
        </p:nvSpPr>
        <p:spPr>
          <a:xfrm>
            <a:off x="6223000" y="4789805"/>
            <a:ext cx="560705" cy="560705"/>
          </a:xfrm>
          <a:prstGeom prst="ellipse">
            <a:avLst/>
          </a:prstGeom>
          <a:solidFill>
            <a:srgbClr val="F18870">
              <a:alpha val="46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60" name="椭圆 159"/>
          <p:cNvSpPr/>
          <p:nvPr>
            <p:custDataLst>
              <p:tags r:id="rId37"/>
            </p:custDataLst>
          </p:nvPr>
        </p:nvSpPr>
        <p:spPr>
          <a:xfrm>
            <a:off x="6275070" y="4841875"/>
            <a:ext cx="456565" cy="456565"/>
          </a:xfrm>
          <a:prstGeom prst="ellipse">
            <a:avLst/>
          </a:prstGeom>
          <a:solidFill>
            <a:srgbClr val="F18870"/>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161" name="图片 160" descr="32313538333935363b32313538333935303bb1cabcc7b1be"/>
          <p:cNvPicPr>
            <a:picLocks noChangeAspect="1"/>
          </p:cNvPicPr>
          <p:nvPr>
            <p:custDataLst>
              <p:tags r:id="rId38"/>
            </p:custDataLst>
          </p:nvPr>
        </p:nvPicPr>
        <p:blipFill>
          <a:blip r:embed="rId39">
            <a:extLst>
              <a:ext uri="{96DAC541-7B7A-43D3-8B79-37D633B846F1}">
                <asvg:svgBlip xmlns:asvg="http://schemas.microsoft.com/office/drawing/2016/SVG/main" r:embed="rId40"/>
              </a:ext>
            </a:extLst>
          </a:blip>
          <a:stretch>
            <a:fillRect/>
          </a:stretch>
        </p:blipFill>
        <p:spPr>
          <a:xfrm>
            <a:off x="6359525" y="4925695"/>
            <a:ext cx="288290" cy="288290"/>
          </a:xfrm>
          <a:prstGeom prst="rect">
            <a:avLst/>
          </a:prstGeom>
        </p:spPr>
      </p:pic>
      <p:sp>
        <p:nvSpPr>
          <p:cNvPr id="178" name="圆角矩形 177"/>
          <p:cNvSpPr/>
          <p:nvPr>
            <p:custDataLst>
              <p:tags r:id="rId41"/>
            </p:custDataLst>
          </p:nvPr>
        </p:nvSpPr>
        <p:spPr>
          <a:xfrm>
            <a:off x="7297420" y="4345305"/>
            <a:ext cx="4221480" cy="1449070"/>
          </a:xfrm>
          <a:prstGeom prst="roundRect">
            <a:avLst/>
          </a:prstGeom>
          <a:solidFill>
            <a:srgbClr val="FFFFFF"/>
          </a:solidFill>
          <a:ln>
            <a:gradFill>
              <a:gsLst>
                <a:gs pos="59000">
                  <a:srgbClr val="6096E6">
                    <a:lumMod val="5000"/>
                    <a:lumOff val="95000"/>
                  </a:srgbClr>
                </a:gs>
                <a:gs pos="0">
                  <a:srgbClr val="F18870">
                    <a:lumMod val="40000"/>
                    <a:lumOff val="60000"/>
                  </a:srgbClr>
                </a:gs>
                <a:gs pos="100000">
                  <a:srgbClr val="F18870">
                    <a:lumMod val="40000"/>
                    <a:lumOff val="60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88" name="燕尾形 187"/>
          <p:cNvSpPr/>
          <p:nvPr>
            <p:custDataLst>
              <p:tags r:id="rId42"/>
            </p:custDataLst>
          </p:nvPr>
        </p:nvSpPr>
        <p:spPr>
          <a:xfrm>
            <a:off x="7297420" y="4236085"/>
            <a:ext cx="1149985" cy="210820"/>
          </a:xfrm>
          <a:prstGeom prst="chevron">
            <a:avLst/>
          </a:prstGeom>
          <a:gradFill rotWithShape="0">
            <a:gsLst>
              <a:gs pos="0">
                <a:srgbClr val="F18870">
                  <a:lumMod val="20000"/>
                  <a:lumOff val="80000"/>
                </a:srgbClr>
              </a:gs>
              <a:gs pos="100000">
                <a:srgbClr val="F18870"/>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 name="文本框 1"/>
          <p:cNvSpPr txBox="1"/>
          <p:nvPr>
            <p:custDataLst>
              <p:tags r:id="rId43"/>
            </p:custDataLst>
          </p:nvPr>
        </p:nvSpPr>
        <p:spPr>
          <a:xfrm>
            <a:off x="1489075" y="5039995"/>
            <a:ext cx="1829435" cy="360000"/>
          </a:xfrm>
          <a:prstGeom prst="rect">
            <a:avLst/>
          </a:prstGeom>
          <a:noFill/>
        </p:spPr>
        <p:txBody>
          <a:bodyPr wrap="square" bIns="0" rtlCol="0"/>
          <a:p>
            <a:r>
              <a:rPr lang="zh-CN" altLang="en-US" b="1">
                <a:solidFill>
                  <a:srgbClr val="56CA95"/>
                </a:solidFill>
                <a:uFillTx/>
                <a:latin typeface="Microsoft YaHei Bold" panose="020B0503020204020204" charset="-122"/>
                <a:ea typeface="Microsoft YaHei Bold" panose="020B0503020204020204" charset="-122"/>
              </a:rPr>
              <a:t>3. 关节症状</a:t>
            </a:r>
            <a:endParaRPr lang="zh-CN" altLang="en-US" b="1">
              <a:solidFill>
                <a:srgbClr val="56CA95"/>
              </a:solidFill>
              <a:uFillTx/>
              <a:latin typeface="Microsoft YaHei Bold" panose="020B0503020204020204" charset="-122"/>
              <a:ea typeface="Microsoft YaHei Bold" panose="020B0503020204020204" charset="-122"/>
            </a:endParaRPr>
          </a:p>
        </p:txBody>
      </p:sp>
      <p:sp>
        <p:nvSpPr>
          <p:cNvPr id="3" name="文本框 2"/>
          <p:cNvSpPr txBox="1"/>
          <p:nvPr>
            <p:custDataLst>
              <p:tags r:id="rId44"/>
            </p:custDataLst>
          </p:nvPr>
        </p:nvSpPr>
        <p:spPr>
          <a:xfrm>
            <a:off x="1405255" y="5425440"/>
            <a:ext cx="4032000" cy="838200"/>
          </a:xfrm>
          <a:prstGeom prst="rect">
            <a:avLst/>
          </a:prstGeom>
          <a:noFill/>
        </p:spPr>
        <p:txBody>
          <a:bodyPr wrap="square" rtlCol="0">
            <a:noAutofit/>
          </a:bodyPr>
          <a:p>
            <a:pPr fontAlgn="auto">
              <a:lnSpc>
                <a:spcPct val="125000"/>
              </a:lnSpc>
              <a:spcBef>
                <a:spcPts val="0"/>
              </a:spcBef>
              <a:spcAft>
                <a:spcPts val="1000"/>
              </a:spcAft>
            </a:pPr>
            <a:r>
              <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rPr>
              <a:t>膝、踝、肘、腕等关节肿胀、疼痛和活动受限，不遗留关节畸形。</a:t>
            </a:r>
            <a:endPar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endParaRPr>
          </a:p>
        </p:txBody>
      </p:sp>
      <p:sp>
        <p:nvSpPr>
          <p:cNvPr id="4" name="文本框 3"/>
          <p:cNvSpPr txBox="1"/>
          <p:nvPr>
            <p:custDataLst>
              <p:tags r:id="rId45"/>
            </p:custDataLst>
          </p:nvPr>
        </p:nvSpPr>
        <p:spPr>
          <a:xfrm>
            <a:off x="1488440" y="1706245"/>
            <a:ext cx="1830070" cy="360045"/>
          </a:xfrm>
          <a:prstGeom prst="rect">
            <a:avLst/>
          </a:prstGeom>
          <a:noFill/>
        </p:spPr>
        <p:txBody>
          <a:bodyPr wrap="square" bIns="0" rtlCol="0"/>
          <a:p>
            <a:r>
              <a:rPr lang="zh-CN" altLang="en-US" b="1">
                <a:solidFill>
                  <a:srgbClr val="6096E6"/>
                </a:solidFill>
                <a:uFillTx/>
                <a:latin typeface="Microsoft YaHei Bold" panose="020B0503020204020204" charset="-122"/>
                <a:ea typeface="Microsoft YaHei Bold" panose="020B0503020204020204" charset="-122"/>
              </a:rPr>
              <a:t>1. 皮肤紫癜</a:t>
            </a:r>
            <a:endParaRPr lang="zh-CN" altLang="en-US" b="1">
              <a:solidFill>
                <a:srgbClr val="6096E6"/>
              </a:solidFill>
              <a:uFillTx/>
              <a:latin typeface="Microsoft YaHei Bold" panose="020B0503020204020204" charset="-122"/>
              <a:ea typeface="Microsoft YaHei Bold" panose="020B0503020204020204" charset="-122"/>
            </a:endParaRPr>
          </a:p>
        </p:txBody>
      </p:sp>
      <p:sp>
        <p:nvSpPr>
          <p:cNvPr id="5" name="文本框 4"/>
          <p:cNvSpPr txBox="1"/>
          <p:nvPr>
            <p:custDataLst>
              <p:tags r:id="rId46"/>
            </p:custDataLst>
          </p:nvPr>
        </p:nvSpPr>
        <p:spPr>
          <a:xfrm>
            <a:off x="1405255" y="2091690"/>
            <a:ext cx="4137660" cy="739775"/>
          </a:xfrm>
          <a:prstGeom prst="rect">
            <a:avLst/>
          </a:prstGeom>
          <a:noFill/>
        </p:spPr>
        <p:txBody>
          <a:bodyPr wrap="square" rtlCol="0">
            <a:noAutofit/>
          </a:bodyPr>
          <a:p>
            <a:pPr fontAlgn="auto">
              <a:lnSpc>
                <a:spcPct val="125000"/>
              </a:lnSpc>
              <a:spcBef>
                <a:spcPts val="0"/>
              </a:spcBef>
              <a:spcAft>
                <a:spcPts val="1000"/>
              </a:spcAft>
            </a:pPr>
            <a:r>
              <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rPr>
              <a:t>常为首发症状，多见于四肢和臀部，分批出现，伸侧较多，对称分布，躯干和面部少见。</a:t>
            </a:r>
            <a:endPar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endParaRPr>
          </a:p>
        </p:txBody>
      </p:sp>
      <p:sp>
        <p:nvSpPr>
          <p:cNvPr id="6" name="文本框 5"/>
          <p:cNvSpPr txBox="1"/>
          <p:nvPr>
            <p:custDataLst>
              <p:tags r:id="rId47"/>
            </p:custDataLst>
          </p:nvPr>
        </p:nvSpPr>
        <p:spPr>
          <a:xfrm>
            <a:off x="7465695" y="2042795"/>
            <a:ext cx="1829435" cy="360000"/>
          </a:xfrm>
          <a:prstGeom prst="rect">
            <a:avLst/>
          </a:prstGeom>
          <a:noFill/>
        </p:spPr>
        <p:txBody>
          <a:bodyPr wrap="square" bIns="0" rtlCol="0"/>
          <a:p>
            <a:r>
              <a:rPr lang="zh-CN" altLang="en-US" b="1">
                <a:solidFill>
                  <a:srgbClr val="FFBA55"/>
                </a:solidFill>
                <a:uFillTx/>
                <a:latin typeface="Microsoft YaHei Bold" panose="020B0503020204020204" charset="-122"/>
                <a:ea typeface="Microsoft YaHei Bold" panose="020B0503020204020204" charset="-122"/>
              </a:rPr>
              <a:t>4.肾脏症状</a:t>
            </a:r>
            <a:endParaRPr lang="zh-CN" altLang="en-US" b="1">
              <a:solidFill>
                <a:srgbClr val="FFBA55"/>
              </a:solidFill>
              <a:uFillTx/>
              <a:latin typeface="Microsoft YaHei Bold" panose="020B0503020204020204" charset="-122"/>
              <a:ea typeface="Microsoft YaHei Bold" panose="020B0503020204020204" charset="-122"/>
            </a:endParaRPr>
          </a:p>
        </p:txBody>
      </p:sp>
      <p:sp>
        <p:nvSpPr>
          <p:cNvPr id="7" name="文本框 6"/>
          <p:cNvSpPr txBox="1"/>
          <p:nvPr>
            <p:custDataLst>
              <p:tags r:id="rId48"/>
            </p:custDataLst>
          </p:nvPr>
        </p:nvSpPr>
        <p:spPr>
          <a:xfrm>
            <a:off x="7381875" y="2386330"/>
            <a:ext cx="4032000" cy="838200"/>
          </a:xfrm>
          <a:prstGeom prst="rect">
            <a:avLst/>
          </a:prstGeom>
          <a:noFill/>
        </p:spPr>
        <p:txBody>
          <a:bodyPr wrap="square" rtlCol="0">
            <a:noAutofit/>
          </a:bodyPr>
          <a:p>
            <a:pPr fontAlgn="auto">
              <a:lnSpc>
                <a:spcPct val="125000"/>
              </a:lnSpc>
              <a:spcBef>
                <a:spcPts val="0"/>
              </a:spcBef>
              <a:spcAft>
                <a:spcPts val="1000"/>
              </a:spcAft>
            </a:pPr>
            <a:r>
              <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rPr>
              <a:t>血尿、蛋白尿及管型，伴血压增高甚至并发高血压脑病，称紫癜性肾炎。少数呈肾病综合征表现。</a:t>
            </a:r>
            <a:endPar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endParaRPr>
          </a:p>
        </p:txBody>
      </p:sp>
      <p:sp>
        <p:nvSpPr>
          <p:cNvPr id="8" name="文本框 7"/>
          <p:cNvSpPr txBox="1"/>
          <p:nvPr>
            <p:custDataLst>
              <p:tags r:id="rId49"/>
            </p:custDataLst>
          </p:nvPr>
        </p:nvSpPr>
        <p:spPr>
          <a:xfrm>
            <a:off x="7465695" y="4530725"/>
            <a:ext cx="1829435" cy="360000"/>
          </a:xfrm>
          <a:prstGeom prst="rect">
            <a:avLst/>
          </a:prstGeom>
          <a:noFill/>
        </p:spPr>
        <p:txBody>
          <a:bodyPr wrap="square" bIns="0" rtlCol="0"/>
          <a:p>
            <a:r>
              <a:rPr lang="zh-CN" altLang="en-US" b="1">
                <a:solidFill>
                  <a:srgbClr val="F18870"/>
                </a:solidFill>
                <a:uFillTx/>
                <a:latin typeface="Microsoft YaHei Bold" panose="020B0503020204020204" charset="-122"/>
                <a:ea typeface="Microsoft YaHei Bold" panose="020B0503020204020204" charset="-122"/>
              </a:rPr>
              <a:t>5. 其他</a:t>
            </a:r>
            <a:endParaRPr lang="zh-CN" altLang="en-US" b="1">
              <a:solidFill>
                <a:srgbClr val="F18870"/>
              </a:solidFill>
              <a:uFillTx/>
              <a:latin typeface="Microsoft YaHei Bold" panose="020B0503020204020204" charset="-122"/>
              <a:ea typeface="Microsoft YaHei Bold" panose="020B0503020204020204" charset="-122"/>
            </a:endParaRPr>
          </a:p>
        </p:txBody>
      </p:sp>
      <p:sp>
        <p:nvSpPr>
          <p:cNvPr id="9" name="文本框 8"/>
          <p:cNvSpPr txBox="1"/>
          <p:nvPr>
            <p:custDataLst>
              <p:tags r:id="rId50"/>
            </p:custDataLst>
          </p:nvPr>
        </p:nvSpPr>
        <p:spPr>
          <a:xfrm>
            <a:off x="7381875" y="4874260"/>
            <a:ext cx="4032000" cy="838200"/>
          </a:xfrm>
          <a:prstGeom prst="rect">
            <a:avLst/>
          </a:prstGeom>
          <a:noFill/>
        </p:spPr>
        <p:txBody>
          <a:bodyPr wrap="square" rtlCol="0">
            <a:noAutofit/>
          </a:bodyPr>
          <a:p>
            <a:pPr fontAlgn="auto">
              <a:lnSpc>
                <a:spcPct val="125000"/>
              </a:lnSpc>
              <a:spcBef>
                <a:spcPts val="0"/>
              </a:spcBef>
              <a:spcAft>
                <a:spcPts val="1000"/>
              </a:spcAft>
            </a:pPr>
            <a:r>
              <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rPr>
              <a:t>失语、瘫痪、昏迷、惊厥、牙龈出血、咯血等。</a:t>
            </a:r>
            <a:endPar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endParaRPr>
          </a:p>
        </p:txBody>
      </p:sp>
      <p:grpSp>
        <p:nvGrpSpPr>
          <p:cNvPr id="12" name="组合 11"/>
          <p:cNvGrpSpPr/>
          <p:nvPr/>
        </p:nvGrpSpPr>
        <p:grpSpPr>
          <a:xfrm>
            <a:off x="352425" y="307340"/>
            <a:ext cx="11490325" cy="539750"/>
            <a:chOff x="467" y="409"/>
            <a:chExt cx="18095" cy="850"/>
          </a:xfrm>
        </p:grpSpPr>
        <p:sp>
          <p:nvSpPr>
            <p:cNvPr id="22" name="文本框 21"/>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【临床表现】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23" name="组合 22"/>
            <p:cNvGrpSpPr/>
            <p:nvPr/>
          </p:nvGrpSpPr>
          <p:grpSpPr>
            <a:xfrm>
              <a:off x="467" y="494"/>
              <a:ext cx="1416" cy="680"/>
              <a:chOff x="467" y="579"/>
              <a:chExt cx="1416" cy="680"/>
            </a:xfrm>
          </p:grpSpPr>
          <p:sp>
            <p:nvSpPr>
              <p:cNvPr id="24" name="对角圆角矩形 23"/>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5" name="图片 24"/>
              <p:cNvPicPr/>
              <p:nvPr/>
            </p:nvPicPr>
            <p:blipFill>
              <a:blip r:embed="rId5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38"/>
          <p:cNvGrpSpPr/>
          <p:nvPr/>
        </p:nvGrpSpPr>
        <p:grpSpPr bwMode="auto">
          <a:xfrm>
            <a:off x="6946061" y="2684190"/>
            <a:ext cx="753441" cy="225030"/>
            <a:chOff x="7244862" y="2564012"/>
            <a:chExt cx="1005315" cy="299674"/>
          </a:xfrm>
        </p:grpSpPr>
        <p:cxnSp>
          <p:nvCxnSpPr>
            <p:cNvPr id="83" name="Straight Connector 39"/>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40"/>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5" name="Group 41"/>
          <p:cNvGrpSpPr/>
          <p:nvPr/>
        </p:nvGrpSpPr>
        <p:grpSpPr bwMode="auto">
          <a:xfrm flipH="1">
            <a:off x="4475066" y="2684190"/>
            <a:ext cx="753441" cy="225030"/>
            <a:chOff x="7244862" y="2564012"/>
            <a:chExt cx="1005315" cy="299674"/>
          </a:xfrm>
        </p:grpSpPr>
        <p:cxnSp>
          <p:nvCxnSpPr>
            <p:cNvPr id="86" name="Straight Connector 42"/>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43"/>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8" name="Group 44"/>
          <p:cNvGrpSpPr/>
          <p:nvPr/>
        </p:nvGrpSpPr>
        <p:grpSpPr bwMode="auto">
          <a:xfrm rot="1354404" flipV="1">
            <a:off x="6362832" y="4135576"/>
            <a:ext cx="753441" cy="225031"/>
            <a:chOff x="7244862" y="2564012"/>
            <a:chExt cx="1005315" cy="299674"/>
          </a:xfrm>
        </p:grpSpPr>
        <p:cxnSp>
          <p:nvCxnSpPr>
            <p:cNvPr id="89" name="Straight Connector 45"/>
            <p:cNvCxnSpPr/>
            <p:nvPr/>
          </p:nvCxnSpPr>
          <p:spPr>
            <a:xfrm flipV="1">
              <a:off x="7243091" y="2565176"/>
              <a:ext cx="393867" cy="299673"/>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46"/>
            <p:cNvCxnSpPr/>
            <p:nvPr/>
          </p:nvCxnSpPr>
          <p:spPr>
            <a:xfrm>
              <a:off x="7642763" y="2565315"/>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sp>
        <p:nvSpPr>
          <p:cNvPr id="95" name="Text Placeholder 2"/>
          <p:cNvSpPr txBox="1"/>
          <p:nvPr/>
        </p:nvSpPr>
        <p:spPr>
          <a:xfrm>
            <a:off x="7870190" y="1691005"/>
            <a:ext cx="3234690" cy="36195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3. 粪便检查</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6" name="TextBox 52"/>
          <p:cNvSpPr txBox="1"/>
          <p:nvPr/>
        </p:nvSpPr>
        <p:spPr>
          <a:xfrm>
            <a:off x="7871460" y="2111375"/>
            <a:ext cx="3587115" cy="317500"/>
          </a:xfrm>
          <a:prstGeom prst="rect">
            <a:avLst/>
          </a:prstGeom>
          <a:noFill/>
        </p:spPr>
        <p:txBody>
          <a:bodyPr wrap="square" lIns="0" tIns="0" rIns="0" bIns="0">
            <a:spAutoFit/>
          </a:bodyPr>
          <a:lstStyle/>
          <a:p>
            <a:pPr algn="just"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粪潜血实验阳性。</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98" name="Text Placeholder 2"/>
          <p:cNvSpPr txBox="1"/>
          <p:nvPr/>
        </p:nvSpPr>
        <p:spPr>
          <a:xfrm>
            <a:off x="7103745" y="4324350"/>
            <a:ext cx="3498850" cy="36195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2. 尿液检查</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9" name="TextBox 55"/>
          <p:cNvSpPr txBox="1"/>
          <p:nvPr/>
        </p:nvSpPr>
        <p:spPr>
          <a:xfrm>
            <a:off x="7103110" y="4782820"/>
            <a:ext cx="4269105" cy="1635125"/>
          </a:xfrm>
          <a:prstGeom prst="rect">
            <a:avLst/>
          </a:prstGeom>
          <a:noFill/>
        </p:spPr>
        <p:txBody>
          <a:bodyPr wrap="square" lIns="0" tIns="0" rIns="0" bIns="0">
            <a:noAutofit/>
          </a:bodyPr>
          <a:lstStyle/>
          <a:p>
            <a:pP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尿中出现红细胞，蛋白、管型。</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101" name="Text Placeholder 2"/>
          <p:cNvSpPr txBox="1"/>
          <p:nvPr/>
        </p:nvSpPr>
        <p:spPr>
          <a:xfrm>
            <a:off x="693420" y="1929130"/>
            <a:ext cx="3677285" cy="361315"/>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1. 血液检查</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102" name="TextBox 58"/>
          <p:cNvSpPr txBox="1"/>
          <p:nvPr/>
        </p:nvSpPr>
        <p:spPr>
          <a:xfrm>
            <a:off x="693420" y="2348865"/>
            <a:ext cx="3677285" cy="2157730"/>
          </a:xfrm>
          <a:prstGeom prst="rect">
            <a:avLst/>
          </a:prstGeom>
          <a:noFill/>
        </p:spPr>
        <p:txBody>
          <a:bodyPr wrap="square" lIns="0" tIns="0" rIns="0" bIns="0">
            <a:spAutoFit/>
          </a:bodyPr>
          <a:lstStyle/>
          <a:p>
            <a:pPr algn="r" defTabSz="1087755">
              <a:lnSpc>
                <a:spcPct val="130000"/>
              </a:lnSpc>
              <a:spcBef>
                <a:spcPts val="0"/>
              </a:spcBef>
              <a:spcAft>
                <a:spcPts val="0"/>
              </a:spcAft>
              <a:defRPr/>
            </a:pPr>
            <a:r>
              <a:rPr lang="zh-CN" altLang="en-US" dirty="0">
                <a:latin typeface="Microsoft YaHei Regular" panose="020B0503020204020204" charset="-122"/>
                <a:ea typeface="Microsoft YaHei Regular" panose="020B0503020204020204" charset="-122"/>
                <a:cs typeface="Microsoft YaHei Regular" panose="020B0503020204020204" charset="-122"/>
              </a:rPr>
              <a:t>白细胞计数正常或轻度增高，中性粒细胞可增高，红细胞、血红蛋白下降嗜酸性粒细胞增高，毛细血管脆性实验阳性，血沉加快。血小板计数、出凝血时间、血块退缩实验均正常。血清抗体检测，半数病例血清IgA增高。</a:t>
            </a:r>
            <a:endParaRPr lang="zh-CN" altLang="en-US"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106" name="Group 1"/>
          <p:cNvGrpSpPr/>
          <p:nvPr/>
        </p:nvGrpSpPr>
        <p:grpSpPr bwMode="auto">
          <a:xfrm>
            <a:off x="4615517" y="2454397"/>
            <a:ext cx="2954248" cy="2878959"/>
            <a:chOff x="4121518" y="1915221"/>
            <a:chExt cx="3939219" cy="3837413"/>
          </a:xfrm>
        </p:grpSpPr>
        <p:grpSp>
          <p:nvGrpSpPr>
            <p:cNvPr id="35856" name="Group 52"/>
            <p:cNvGrpSpPr/>
            <p:nvPr/>
          </p:nvGrpSpPr>
          <p:grpSpPr bwMode="auto">
            <a:xfrm>
              <a:off x="4121518" y="1915221"/>
              <a:ext cx="3939219" cy="3837413"/>
              <a:chOff x="3160707" y="1634350"/>
              <a:chExt cx="2825746" cy="2752719"/>
            </a:xfrm>
          </p:grpSpPr>
          <p:sp>
            <p:nvSpPr>
              <p:cNvPr id="107" name="Freeform 5"/>
              <p:cNvSpPr>
                <a:spLocks noEditPoints="1"/>
              </p:cNvSpPr>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08" name="Freeform 6"/>
              <p:cNvSpPr>
                <a:spLocks noEditPoints="1"/>
              </p:cNvSpPr>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09" name="Freeform 7"/>
              <p:cNvSpPr>
                <a:spLocks noEditPoints="1"/>
              </p:cNvSpPr>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10" name="Freeform 8"/>
              <p:cNvSpPr>
                <a:spLocks noEditPoints="1"/>
              </p:cNvSpPr>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11" name="Freeform 9"/>
              <p:cNvSpPr>
                <a:spLocks noEditPoints="1"/>
              </p:cNvSpPr>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sp>
            <p:nvSpPr>
              <p:cNvPr id="112" name="Freeform 10"/>
              <p:cNvSpPr>
                <a:spLocks noEditPoints="1"/>
              </p:cNvSpPr>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grpSp>
        <p:sp>
          <p:nvSpPr>
            <p:cNvPr id="35857" name="Shape 1094"/>
            <p:cNvSpPr/>
            <p:nvPr/>
          </p:nvSpPr>
          <p:spPr bwMode="auto">
            <a:xfrm>
              <a:off x="4568684" y="3131690"/>
              <a:ext cx="376996" cy="269235"/>
            </a:xfrm>
            <a:custGeom>
              <a:avLst/>
              <a:gdLst>
                <a:gd name="T0" fmla="*/ 188498 w 21600"/>
                <a:gd name="T1" fmla="*/ 134618 h 21600"/>
                <a:gd name="T2" fmla="*/ 188498 w 21600"/>
                <a:gd name="T3" fmla="*/ 134618 h 21600"/>
                <a:gd name="T4" fmla="*/ 188498 w 21600"/>
                <a:gd name="T5" fmla="*/ 134618 h 21600"/>
                <a:gd name="T6" fmla="*/ 188498 w 21600"/>
                <a:gd name="T7" fmla="*/ 13461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59" name="Shape 1090"/>
            <p:cNvSpPr/>
            <p:nvPr/>
          </p:nvSpPr>
          <p:spPr bwMode="auto">
            <a:xfrm>
              <a:off x="6331218" y="3128517"/>
              <a:ext cx="396184" cy="336517"/>
            </a:xfrm>
            <a:custGeom>
              <a:avLst/>
              <a:gdLst>
                <a:gd name="T0" fmla="*/ 198092 w 21600"/>
                <a:gd name="T1" fmla="*/ 168259 h 21600"/>
                <a:gd name="T2" fmla="*/ 198092 w 21600"/>
                <a:gd name="T3" fmla="*/ 168259 h 21600"/>
                <a:gd name="T4" fmla="*/ 198092 w 21600"/>
                <a:gd name="T5" fmla="*/ 168259 h 21600"/>
                <a:gd name="T6" fmla="*/ 198092 w 21600"/>
                <a:gd name="T7" fmla="*/ 1682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60" name="Shape 1687"/>
            <p:cNvSpPr/>
            <p:nvPr/>
          </p:nvSpPr>
          <p:spPr bwMode="auto">
            <a:xfrm>
              <a:off x="7266129" y="3116104"/>
              <a:ext cx="361315" cy="361342"/>
            </a:xfrm>
            <a:custGeom>
              <a:avLst/>
              <a:gdLst>
                <a:gd name="T0" fmla="*/ 180658 w 21600"/>
                <a:gd name="T1" fmla="*/ 180671 h 21600"/>
                <a:gd name="T2" fmla="*/ 180658 w 21600"/>
                <a:gd name="T3" fmla="*/ 180671 h 21600"/>
                <a:gd name="T4" fmla="*/ 180658 w 21600"/>
                <a:gd name="T5" fmla="*/ 180671 h 21600"/>
                <a:gd name="T6" fmla="*/ 180658 w 21600"/>
                <a:gd name="T7" fmla="*/ 18067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grpSp>
      <p:grpSp>
        <p:nvGrpSpPr>
          <p:cNvPr id="5" name="组合 4"/>
          <p:cNvGrpSpPr/>
          <p:nvPr/>
        </p:nvGrpSpPr>
        <p:grpSpPr>
          <a:xfrm>
            <a:off x="352425" y="307340"/>
            <a:ext cx="11490325" cy="539750"/>
            <a:chOff x="467" y="409"/>
            <a:chExt cx="18095" cy="850"/>
          </a:xfrm>
        </p:grpSpPr>
        <p:sp>
          <p:nvSpPr>
            <p:cNvPr id="22" name="文本框 21"/>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【实验室检查】</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23" name="组合 22"/>
            <p:cNvGrpSpPr/>
            <p:nvPr/>
          </p:nvGrpSpPr>
          <p:grpSpPr>
            <a:xfrm>
              <a:off x="467" y="494"/>
              <a:ext cx="1416" cy="680"/>
              <a:chOff x="467" y="579"/>
              <a:chExt cx="1416" cy="680"/>
            </a:xfrm>
          </p:grpSpPr>
          <p:sp>
            <p:nvSpPr>
              <p:cNvPr id="24" name="对角圆角矩形 23"/>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5" name="图片 24"/>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anim calcmode="lin" valueType="num">
                                      <p:cBhvr>
                                        <p:cTn id="8" dur="500" fill="hold"/>
                                        <p:tgtEl>
                                          <p:spTgt spid="106"/>
                                        </p:tgtEl>
                                        <p:attrNameLst>
                                          <p:attrName>ppt_x</p:attrName>
                                        </p:attrNameLst>
                                      </p:cBhvr>
                                      <p:tavLst>
                                        <p:tav tm="0">
                                          <p:val>
                                            <p:strVal val="#ppt_x"/>
                                          </p:val>
                                        </p:tav>
                                        <p:tav tm="100000">
                                          <p:val>
                                            <p:strVal val="#ppt_x"/>
                                          </p:val>
                                        </p:tav>
                                      </p:tavLst>
                                    </p:anim>
                                    <p:anim calcmode="lin" valueType="num">
                                      <p:cBhvr>
                                        <p:cTn id="9" dur="450" decel="100000" fill="hold"/>
                                        <p:tgtEl>
                                          <p:spTgt spid="106"/>
                                        </p:tgtEl>
                                        <p:attrNameLst>
                                          <p:attrName>ppt_y</p:attrName>
                                        </p:attrNameLst>
                                      </p:cBhvr>
                                      <p:tavLst>
                                        <p:tav tm="0">
                                          <p:val>
                                            <p:strVal val="#ppt_y+1"/>
                                          </p:val>
                                        </p:tav>
                                        <p:tav tm="100000">
                                          <p:val>
                                            <p:strVal val="#ppt_y-.03"/>
                                          </p:val>
                                        </p:tav>
                                      </p:tavLst>
                                    </p:anim>
                                    <p:anim calcmode="lin" valueType="num">
                                      <p:cBhvr>
                                        <p:cTn id="10" dur="1" accel="100000" fill="hold">
                                          <p:stCondLst>
                                            <p:cond delay="499"/>
                                          </p:stCondLst>
                                        </p:cTn>
                                        <p:tgtEl>
                                          <p:spTgt spid="106"/>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85"/>
                                        </p:tgtEl>
                                        <p:attrNameLst>
                                          <p:attrName>style.visibility</p:attrName>
                                        </p:attrNameLst>
                                      </p:cBhvr>
                                      <p:to>
                                        <p:strVal val="visible"/>
                                      </p:to>
                                    </p:set>
                                    <p:animEffect transition="in" filter="wipe(right)">
                                      <p:cBhvr>
                                        <p:cTn id="14" dur="500"/>
                                        <p:tgtEl>
                                          <p:spTgt spid="85"/>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82"/>
                                        </p:tgtEl>
                                        <p:attrNameLst>
                                          <p:attrName>style.visibility</p:attrName>
                                        </p:attrNameLst>
                                      </p:cBhvr>
                                      <p:to>
                                        <p:strVal val="visible"/>
                                      </p:to>
                                    </p:set>
                                    <p:animEffect transition="in" filter="wipe(left)">
                                      <p:cBhvr>
                                        <p:cTn id="18" dur="500"/>
                                        <p:tgtEl>
                                          <p:spTgt spid="82"/>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88"/>
                                        </p:tgtEl>
                                        <p:attrNameLst>
                                          <p:attrName>style.visibility</p:attrName>
                                        </p:attrNameLst>
                                      </p:cBhvr>
                                      <p:to>
                                        <p:strVal val="visible"/>
                                      </p:to>
                                    </p:set>
                                    <p:animEffect transition="in" filter="wipe(up)">
                                      <p:cBhvr>
                                        <p:cTn id="22"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custDataLst>
              <p:tags r:id="rId1"/>
            </p:custDataLst>
          </p:nvPr>
        </p:nvSpPr>
        <p:spPr>
          <a:xfrm>
            <a:off x="1735455" y="1772285"/>
            <a:ext cx="2610485" cy="380365"/>
          </a:xfrm>
          <a:prstGeom prst="rect">
            <a:avLst/>
          </a:prstGeom>
          <a:noFill/>
        </p:spPr>
        <p:txBody>
          <a:bodyPr wrap="square" bIns="0" rtlCol="0">
            <a:scene3d>
              <a:camera prst="orthographicFront"/>
              <a:lightRig rig="threePt" dir="t"/>
            </a:scene3d>
          </a:bodyPr>
          <a:p>
            <a:pPr algn="r"/>
            <a:r>
              <a:rPr lang="zh-CN" altLang="en-US" sz="2000" b="1" spc="300">
                <a:solidFill>
                  <a:srgbClr val="FE909F"/>
                </a:solidFill>
                <a:effectLst/>
                <a:uFillTx/>
                <a:latin typeface="Microsoft YaHei Bold" panose="020B0503020204020204" charset="-122"/>
                <a:ea typeface="Microsoft YaHei Bold" panose="020B0503020204020204" charset="-122"/>
              </a:rPr>
              <a:t>1. 一般治疗</a:t>
            </a:r>
            <a:endParaRPr lang="zh-CN" altLang="en-US" sz="2000" b="1" spc="300">
              <a:solidFill>
                <a:srgbClr val="FE909F"/>
              </a:solidFill>
              <a:effectLst/>
              <a:uFillTx/>
              <a:latin typeface="Microsoft YaHei Bold" panose="020B0503020204020204" charset="-122"/>
              <a:ea typeface="Microsoft YaHei Bold" panose="020B0503020204020204" charset="-122"/>
            </a:endParaRPr>
          </a:p>
        </p:txBody>
      </p:sp>
      <p:sp>
        <p:nvSpPr>
          <p:cNvPr id="13" name="文本框 12"/>
          <p:cNvSpPr txBox="1"/>
          <p:nvPr>
            <p:custDataLst>
              <p:tags r:id="rId2"/>
            </p:custDataLst>
          </p:nvPr>
        </p:nvSpPr>
        <p:spPr>
          <a:xfrm>
            <a:off x="1642110" y="2252345"/>
            <a:ext cx="2703830" cy="1264920"/>
          </a:xfrm>
          <a:prstGeom prst="rect">
            <a:avLst/>
          </a:prstGeom>
          <a:noFill/>
        </p:spPr>
        <p:txBody>
          <a:bodyPr wrap="square" rtlCol="0">
            <a:noAutofit/>
            <a:scene3d>
              <a:camera prst="orthographicFront"/>
              <a:lightRig rig="threePt" dir="t"/>
            </a:scene3d>
          </a:bodyPr>
          <a:p>
            <a:pPr algn="r" fontAlgn="auto">
              <a:lnSpc>
                <a:spcPct val="130000"/>
              </a:lnSpc>
              <a:spcAft>
                <a:spcPts val="1000"/>
              </a:spcAft>
            </a:pPr>
            <a:r>
              <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rPr>
              <a:t>注意休息，注意营养。</a:t>
            </a:r>
            <a:endPar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sp>
        <p:nvSpPr>
          <p:cNvPr id="16" name="文本框 15"/>
          <p:cNvSpPr txBox="1"/>
          <p:nvPr>
            <p:custDataLst>
              <p:tags r:id="rId3"/>
            </p:custDataLst>
          </p:nvPr>
        </p:nvSpPr>
        <p:spPr>
          <a:xfrm>
            <a:off x="1240790" y="4164965"/>
            <a:ext cx="3105150" cy="380365"/>
          </a:xfrm>
          <a:prstGeom prst="rect">
            <a:avLst/>
          </a:prstGeom>
          <a:noFill/>
        </p:spPr>
        <p:txBody>
          <a:bodyPr wrap="square" bIns="0" rtlCol="0">
            <a:scene3d>
              <a:camera prst="orthographicFront"/>
              <a:lightRig rig="threePt" dir="t"/>
            </a:scene3d>
          </a:bodyPr>
          <a:p>
            <a:pPr algn="r"/>
            <a:r>
              <a:rPr lang="zh-CN" altLang="en-US" sz="2000" b="1" spc="300">
                <a:solidFill>
                  <a:srgbClr val="51DBFF"/>
                </a:solidFill>
                <a:effectLst/>
                <a:uFillTx/>
                <a:latin typeface="Microsoft YaHei Bold" panose="020B0503020204020204" charset="-122"/>
                <a:ea typeface="Microsoft YaHei Bold" panose="020B0503020204020204" charset="-122"/>
              </a:rPr>
              <a:t>4. 中药治疗</a:t>
            </a:r>
            <a:endParaRPr lang="zh-CN" altLang="en-US" sz="2000" b="1" spc="300">
              <a:solidFill>
                <a:srgbClr val="51DBFF"/>
              </a:solidFill>
              <a:effectLst/>
              <a:uFillTx/>
              <a:latin typeface="Microsoft YaHei Bold" panose="020B0503020204020204" charset="-122"/>
              <a:ea typeface="Microsoft YaHei Bold" panose="020B0503020204020204" charset="-122"/>
            </a:endParaRPr>
          </a:p>
        </p:txBody>
      </p:sp>
      <p:sp>
        <p:nvSpPr>
          <p:cNvPr id="17" name="文本框 16"/>
          <p:cNvSpPr txBox="1"/>
          <p:nvPr>
            <p:custDataLst>
              <p:tags r:id="rId4"/>
            </p:custDataLst>
          </p:nvPr>
        </p:nvSpPr>
        <p:spPr>
          <a:xfrm>
            <a:off x="1285940" y="4645025"/>
            <a:ext cx="3060000" cy="1325245"/>
          </a:xfrm>
          <a:prstGeom prst="rect">
            <a:avLst/>
          </a:prstGeom>
          <a:noFill/>
        </p:spPr>
        <p:txBody>
          <a:bodyPr wrap="square" rtlCol="0">
            <a:noAutofit/>
            <a:scene3d>
              <a:camera prst="orthographicFront"/>
              <a:lightRig rig="threePt" dir="t"/>
            </a:scene3d>
          </a:bodyPr>
          <a:p>
            <a:pPr algn="r" fontAlgn="auto">
              <a:lnSpc>
                <a:spcPct val="130000"/>
              </a:lnSpc>
              <a:spcAft>
                <a:spcPts val="1000"/>
              </a:spcAft>
            </a:pPr>
            <a:r>
              <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rPr>
              <a:t>选用如贞芪扶正冲剂、复方丹参片、银杏叶片等，可补肾益气、活血化瘀。</a:t>
            </a:r>
            <a:endPar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sp>
        <p:nvSpPr>
          <p:cNvPr id="18" name="文本框 17"/>
          <p:cNvSpPr txBox="1"/>
          <p:nvPr>
            <p:custDataLst>
              <p:tags r:id="rId5"/>
            </p:custDataLst>
          </p:nvPr>
        </p:nvSpPr>
        <p:spPr>
          <a:xfrm>
            <a:off x="7806690" y="1975485"/>
            <a:ext cx="3239770" cy="647065"/>
          </a:xfrm>
          <a:prstGeom prst="rect">
            <a:avLst/>
          </a:prstGeom>
          <a:noFill/>
        </p:spPr>
        <p:txBody>
          <a:bodyPr wrap="square" bIns="0" rtlCol="0">
            <a:scene3d>
              <a:camera prst="orthographicFront"/>
              <a:lightRig rig="threePt" dir="t"/>
            </a:scene3d>
          </a:bodyPr>
          <a:p>
            <a:pPr algn="l"/>
            <a:r>
              <a:rPr lang="zh-CN" altLang="en-US" sz="2000" b="1" spc="300">
                <a:solidFill>
                  <a:srgbClr val="D18CE5"/>
                </a:solidFill>
                <a:effectLst/>
                <a:uFillTx/>
                <a:latin typeface="Microsoft YaHei Bold" panose="020B0503020204020204" charset="-122"/>
                <a:ea typeface="Microsoft YaHei Bold" panose="020B0503020204020204" charset="-122"/>
              </a:rPr>
              <a:t>2. 肾上腺皮质激素与免疫抑制剂</a:t>
            </a:r>
            <a:endParaRPr lang="zh-CN" altLang="en-US" sz="2000" b="1" spc="300">
              <a:solidFill>
                <a:srgbClr val="D18CE5"/>
              </a:solidFill>
              <a:effectLst/>
              <a:uFillTx/>
              <a:latin typeface="Microsoft YaHei Bold" panose="020B0503020204020204" charset="-122"/>
              <a:ea typeface="Microsoft YaHei Bold" panose="020B0503020204020204" charset="-122"/>
            </a:endParaRPr>
          </a:p>
        </p:txBody>
      </p:sp>
      <p:sp>
        <p:nvSpPr>
          <p:cNvPr id="20" name="文本框 19"/>
          <p:cNvSpPr txBox="1"/>
          <p:nvPr>
            <p:custDataLst>
              <p:tags r:id="rId6"/>
            </p:custDataLst>
          </p:nvPr>
        </p:nvSpPr>
        <p:spPr>
          <a:xfrm>
            <a:off x="7806690" y="4231640"/>
            <a:ext cx="3196590" cy="380365"/>
          </a:xfrm>
          <a:prstGeom prst="rect">
            <a:avLst/>
          </a:prstGeom>
          <a:noFill/>
        </p:spPr>
        <p:txBody>
          <a:bodyPr wrap="square" bIns="0" rtlCol="0">
            <a:scene3d>
              <a:camera prst="orthographicFront"/>
              <a:lightRig rig="threePt" dir="t"/>
            </a:scene3d>
          </a:bodyPr>
          <a:p>
            <a:pPr algn="l"/>
            <a:r>
              <a:rPr lang="zh-CN" altLang="en-US" sz="2000" b="1" spc="300">
                <a:solidFill>
                  <a:srgbClr val="FFC606"/>
                </a:solidFill>
                <a:effectLst/>
                <a:uFillTx/>
                <a:latin typeface="Microsoft YaHei Bold" panose="020B0503020204020204" charset="-122"/>
                <a:ea typeface="Microsoft YaHei Bold" panose="020B0503020204020204" charset="-122"/>
              </a:rPr>
              <a:t>3. 抗凝治疗</a:t>
            </a:r>
            <a:endParaRPr lang="zh-CN" altLang="en-US" sz="2000" b="1" spc="300">
              <a:solidFill>
                <a:srgbClr val="FFC606"/>
              </a:solidFill>
              <a:effectLst/>
              <a:uFillTx/>
              <a:latin typeface="Microsoft YaHei Bold" panose="020B0503020204020204" charset="-122"/>
              <a:ea typeface="Microsoft YaHei Bold" panose="020B0503020204020204" charset="-122"/>
            </a:endParaRPr>
          </a:p>
        </p:txBody>
      </p:sp>
      <p:sp>
        <p:nvSpPr>
          <p:cNvPr id="21" name="文本框 20"/>
          <p:cNvSpPr txBox="1"/>
          <p:nvPr>
            <p:custDataLst>
              <p:tags r:id="rId7"/>
            </p:custDataLst>
          </p:nvPr>
        </p:nvSpPr>
        <p:spPr>
          <a:xfrm>
            <a:off x="7806690" y="4711700"/>
            <a:ext cx="3060000" cy="1325245"/>
          </a:xfrm>
          <a:prstGeom prst="rect">
            <a:avLst/>
          </a:prstGeom>
          <a:noFill/>
        </p:spPr>
        <p:txBody>
          <a:bodyPr wrap="square" rtlCol="0">
            <a:noAutofit/>
            <a:scene3d>
              <a:camera prst="orthographicFront"/>
              <a:lightRig rig="threePt" dir="t"/>
            </a:scene3d>
          </a:bodyPr>
          <a:p>
            <a:pPr algn="l" fontAlgn="auto">
              <a:lnSpc>
                <a:spcPct val="130000"/>
              </a:lnSpc>
              <a:spcAft>
                <a:spcPts val="1000"/>
              </a:spcAft>
            </a:pPr>
            <a:r>
              <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rPr>
              <a:t>可选用阿司匹林、潘生丁、肝素、尿激酶等。</a:t>
            </a:r>
            <a:endPar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cxnSp>
        <p:nvCxnSpPr>
          <p:cNvPr id="35" name="直接箭头连接符 34"/>
          <p:cNvCxnSpPr/>
          <p:nvPr>
            <p:custDataLst>
              <p:tags r:id="rId8"/>
            </p:custDataLst>
          </p:nvPr>
        </p:nvCxnSpPr>
        <p:spPr>
          <a:xfrm flipH="1">
            <a:off x="2185670" y="2211388"/>
            <a:ext cx="2160270" cy="0"/>
          </a:xfrm>
          <a:prstGeom prst="straightConnector1">
            <a:avLst/>
          </a:prstGeom>
          <a:ln>
            <a:solidFill>
              <a:srgbClr val="FE909F"/>
            </a:solidFill>
            <a:tailEnd type="arrow" w="med" len="med"/>
          </a:ln>
        </p:spPr>
        <p:style>
          <a:lnRef idx="3">
            <a:srgbClr val="D18CE5"/>
          </a:lnRef>
          <a:fillRef idx="0">
            <a:srgbClr val="D18CE5"/>
          </a:fillRef>
          <a:effectRef idx="2">
            <a:srgbClr val="D18CE5"/>
          </a:effectRef>
          <a:fontRef idx="minor">
            <a:srgbClr val="000000"/>
          </a:fontRef>
        </p:style>
      </p:cxnSp>
      <p:cxnSp>
        <p:nvCxnSpPr>
          <p:cNvPr id="37" name="直接箭头连接符 36"/>
          <p:cNvCxnSpPr/>
          <p:nvPr>
            <p:custDataLst>
              <p:tags r:id="rId9"/>
            </p:custDataLst>
          </p:nvPr>
        </p:nvCxnSpPr>
        <p:spPr>
          <a:xfrm flipH="1">
            <a:off x="2185670" y="4613910"/>
            <a:ext cx="2160270" cy="0"/>
          </a:xfrm>
          <a:prstGeom prst="straightConnector1">
            <a:avLst/>
          </a:prstGeom>
          <a:ln>
            <a:solidFill>
              <a:srgbClr val="51DBFF"/>
            </a:solidFill>
            <a:tailEnd type="arrow" w="med" len="med"/>
          </a:ln>
        </p:spPr>
        <p:style>
          <a:lnRef idx="3">
            <a:srgbClr val="51DBFF"/>
          </a:lnRef>
          <a:fillRef idx="0">
            <a:srgbClr val="51DBFF"/>
          </a:fillRef>
          <a:effectRef idx="2">
            <a:srgbClr val="51DBFF"/>
          </a:effectRef>
          <a:fontRef idx="minor">
            <a:srgbClr val="000000"/>
          </a:fontRef>
        </p:style>
      </p:cxnSp>
      <p:cxnSp>
        <p:nvCxnSpPr>
          <p:cNvPr id="39" name="直接箭头连接符 38"/>
          <p:cNvCxnSpPr/>
          <p:nvPr>
            <p:custDataLst>
              <p:tags r:id="rId10"/>
            </p:custDataLst>
          </p:nvPr>
        </p:nvCxnSpPr>
        <p:spPr>
          <a:xfrm>
            <a:off x="7806690" y="4680585"/>
            <a:ext cx="2160270" cy="0"/>
          </a:xfrm>
          <a:prstGeom prst="straightConnector1">
            <a:avLst/>
          </a:prstGeom>
          <a:ln>
            <a:solidFill>
              <a:srgbClr val="FFC606"/>
            </a:solidFill>
            <a:tailEnd type="arrow" w="med" len="med"/>
          </a:ln>
        </p:spPr>
        <p:style>
          <a:lnRef idx="3">
            <a:srgbClr val="FF5F81"/>
          </a:lnRef>
          <a:fillRef idx="0">
            <a:srgbClr val="FF5F81"/>
          </a:fillRef>
          <a:effectRef idx="2">
            <a:srgbClr val="FF5F81"/>
          </a:effectRef>
          <a:fontRef idx="minor">
            <a:srgbClr val="000000"/>
          </a:fontRef>
        </p:style>
      </p:cxnSp>
      <p:cxnSp>
        <p:nvCxnSpPr>
          <p:cNvPr id="40" name="直接箭头连接符 39"/>
          <p:cNvCxnSpPr/>
          <p:nvPr>
            <p:custDataLst>
              <p:tags r:id="rId11"/>
            </p:custDataLst>
          </p:nvPr>
        </p:nvCxnSpPr>
        <p:spPr>
          <a:xfrm>
            <a:off x="7806690" y="2749868"/>
            <a:ext cx="2160270" cy="0"/>
          </a:xfrm>
          <a:prstGeom prst="straightConnector1">
            <a:avLst/>
          </a:prstGeom>
          <a:ln>
            <a:solidFill>
              <a:srgbClr val="D18CE5"/>
            </a:solidFill>
            <a:tailEnd type="arrow" w="med" len="med"/>
          </a:ln>
        </p:spPr>
        <p:style>
          <a:lnRef idx="3">
            <a:srgbClr val="FFC606"/>
          </a:lnRef>
          <a:fillRef idx="0">
            <a:srgbClr val="FFC606"/>
          </a:fillRef>
          <a:effectRef idx="2">
            <a:srgbClr val="FFC606"/>
          </a:effectRef>
          <a:fontRef idx="minor">
            <a:srgbClr val="000000"/>
          </a:fontRef>
        </p:style>
      </p:cxnSp>
      <p:grpSp>
        <p:nvGrpSpPr>
          <p:cNvPr id="5" name="组合 4"/>
          <p:cNvGrpSpPr/>
          <p:nvPr/>
        </p:nvGrpSpPr>
        <p:grpSpPr>
          <a:xfrm>
            <a:off x="4465320" y="1898650"/>
            <a:ext cx="3239770" cy="3255010"/>
            <a:chOff x="7048" y="2966"/>
            <a:chExt cx="5102" cy="5126"/>
          </a:xfrm>
        </p:grpSpPr>
        <p:sp>
          <p:nvSpPr>
            <p:cNvPr id="3" name="椭圆 2"/>
            <p:cNvSpPr/>
            <p:nvPr>
              <p:custDataLst>
                <p:tags r:id="rId12"/>
              </p:custDataLst>
            </p:nvPr>
          </p:nvSpPr>
          <p:spPr>
            <a:xfrm flipH="1">
              <a:off x="7332" y="3274"/>
              <a:ext cx="4535" cy="4535"/>
            </a:xfrm>
            <a:prstGeom prst="ellipse">
              <a:avLst/>
            </a:prstGeom>
            <a:solidFill>
              <a:srgbClr val="FEFF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6" name="椭圆 5"/>
            <p:cNvSpPr/>
            <p:nvPr>
              <p:custDataLst>
                <p:tags r:id="rId13"/>
              </p:custDataLst>
            </p:nvPr>
          </p:nvSpPr>
          <p:spPr>
            <a:xfrm>
              <a:off x="7692" y="6877"/>
              <a:ext cx="1020" cy="1020"/>
            </a:xfrm>
            <a:prstGeom prst="ellipse">
              <a:avLst/>
            </a:prstGeom>
            <a:solidFill>
              <a:srgbClr val="51DB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 name="椭圆 8"/>
            <p:cNvSpPr/>
            <p:nvPr>
              <p:custDataLst>
                <p:tags r:id="rId14"/>
              </p:custDataLst>
            </p:nvPr>
          </p:nvSpPr>
          <p:spPr>
            <a:xfrm>
              <a:off x="10479" y="6877"/>
              <a:ext cx="1020" cy="1020"/>
            </a:xfrm>
            <a:prstGeom prst="ellipse">
              <a:avLst/>
            </a:prstGeom>
            <a:solidFill>
              <a:srgbClr val="FFC606"/>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0" name="椭圆 9"/>
            <p:cNvSpPr/>
            <p:nvPr>
              <p:custDataLst>
                <p:tags r:id="rId15"/>
              </p:custDataLst>
            </p:nvPr>
          </p:nvSpPr>
          <p:spPr>
            <a:xfrm>
              <a:off x="7879" y="2966"/>
              <a:ext cx="1020" cy="1020"/>
            </a:xfrm>
            <a:prstGeom prst="ellipse">
              <a:avLst/>
            </a:prstGeom>
            <a:solidFill>
              <a:srgbClr val="FE909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 name="椭圆 10"/>
            <p:cNvSpPr/>
            <p:nvPr>
              <p:custDataLst>
                <p:tags r:id="rId16"/>
              </p:custDataLst>
            </p:nvPr>
          </p:nvSpPr>
          <p:spPr>
            <a:xfrm>
              <a:off x="10479" y="2966"/>
              <a:ext cx="1020" cy="1020"/>
            </a:xfrm>
            <a:prstGeom prst="ellipse">
              <a:avLst/>
            </a:prstGeom>
            <a:solidFill>
              <a:srgbClr val="D18CE5"/>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27" name="图片 26" descr="333438343933313b333437363734333bcfc2d4d8"/>
            <p:cNvPicPr>
              <a:picLocks noChangeAspect="1"/>
            </p:cNvPicPr>
            <p:nvPr>
              <p:custDataLst>
                <p:tags r:id="rId17"/>
              </p:custDataLst>
            </p:nvPr>
          </p:nvPicPr>
          <p:blipFill>
            <a:blip r:embed="rId18"/>
            <a:stretch>
              <a:fillRect/>
            </a:stretch>
          </p:blipFill>
          <p:spPr>
            <a:xfrm flipH="1">
              <a:off x="7975" y="7160"/>
              <a:ext cx="454" cy="454"/>
            </a:xfrm>
            <a:prstGeom prst="rect">
              <a:avLst/>
            </a:prstGeom>
          </p:spPr>
        </p:pic>
        <p:pic>
          <p:nvPicPr>
            <p:cNvPr id="28" name="图片 27" descr="333438343933313b333437363734343bc1c1b5e3"/>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8248" y="4048"/>
              <a:ext cx="2703" cy="2703"/>
            </a:xfrm>
            <a:prstGeom prst="rect">
              <a:avLst/>
            </a:prstGeom>
          </p:spPr>
        </p:pic>
        <p:pic>
          <p:nvPicPr>
            <p:cNvPr id="31" name="图片 30" descr="333438343933313b333437363735343bcec4b5b5"/>
            <p:cNvPicPr>
              <a:picLocks noChangeAspect="1"/>
            </p:cNvPicPr>
            <p:nvPr>
              <p:custDataLst>
                <p:tags r:id="rId22"/>
              </p:custDataLst>
            </p:nvPr>
          </p:nvPicPr>
          <p:blipFill>
            <a:blip r:embed="rId23"/>
            <a:stretch>
              <a:fillRect/>
            </a:stretch>
          </p:blipFill>
          <p:spPr>
            <a:xfrm flipH="1">
              <a:off x="8162" y="3249"/>
              <a:ext cx="454" cy="454"/>
            </a:xfrm>
            <a:prstGeom prst="rect">
              <a:avLst/>
            </a:prstGeom>
          </p:spPr>
        </p:pic>
        <p:pic>
          <p:nvPicPr>
            <p:cNvPr id="32" name="图片 31" descr="333438343933313b333437363735363bc8d5c0fa"/>
            <p:cNvPicPr>
              <a:picLocks noChangeAspect="1"/>
            </p:cNvPicPr>
            <p:nvPr>
              <p:custDataLst>
                <p:tags r:id="rId24"/>
              </p:custDataLst>
            </p:nvPr>
          </p:nvPicPr>
          <p:blipFill>
            <a:blip r:embed="rId25"/>
            <a:stretch>
              <a:fillRect/>
            </a:stretch>
          </p:blipFill>
          <p:spPr>
            <a:xfrm flipH="1">
              <a:off x="10762" y="7160"/>
              <a:ext cx="454" cy="454"/>
            </a:xfrm>
            <a:prstGeom prst="rect">
              <a:avLst/>
            </a:prstGeom>
          </p:spPr>
        </p:pic>
        <p:sp>
          <p:nvSpPr>
            <p:cNvPr id="41" name="弧形 40"/>
            <p:cNvSpPr/>
            <p:nvPr>
              <p:custDataLst>
                <p:tags r:id="rId26"/>
              </p:custDataLst>
            </p:nvPr>
          </p:nvSpPr>
          <p:spPr>
            <a:xfrm>
              <a:off x="7048" y="2990"/>
              <a:ext cx="5102" cy="5102"/>
            </a:xfrm>
            <a:prstGeom prst="arc">
              <a:avLst>
                <a:gd name="adj1" fmla="val 18963927"/>
                <a:gd name="adj2" fmla="val 2456163"/>
              </a:avLst>
            </a:prstGeom>
            <a:ln>
              <a:solidFill>
                <a:srgbClr val="D18CE5"/>
              </a:solidFill>
            </a:ln>
          </p:spPr>
          <p:style>
            <a:lnRef idx="1">
              <a:srgbClr val="FFC606"/>
            </a:lnRef>
            <a:fillRef idx="0">
              <a:srgbClr val="FFC606"/>
            </a:fillRef>
            <a:effectRef idx="0">
              <a:srgbClr val="FFC606"/>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2" name="弧形 41"/>
            <p:cNvSpPr/>
            <p:nvPr>
              <p:custDataLst>
                <p:tags r:id="rId27"/>
              </p:custDataLst>
            </p:nvPr>
          </p:nvSpPr>
          <p:spPr>
            <a:xfrm>
              <a:off x="7048" y="2990"/>
              <a:ext cx="5102" cy="5102"/>
            </a:xfrm>
            <a:prstGeom prst="arc">
              <a:avLst>
                <a:gd name="adj1" fmla="val 4124403"/>
                <a:gd name="adj2" fmla="val 6790626"/>
              </a:avLst>
            </a:prstGeom>
            <a:ln>
              <a:solidFill>
                <a:srgbClr val="FFC606"/>
              </a:solidFill>
            </a:ln>
          </p:spPr>
          <p:style>
            <a:lnRef idx="1">
              <a:srgbClr val="FF5F81"/>
            </a:lnRef>
            <a:fillRef idx="0">
              <a:srgbClr val="FF5F81"/>
            </a:fillRef>
            <a:effectRef idx="0">
              <a:srgbClr val="FF5F81"/>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3" name="弧形 42"/>
            <p:cNvSpPr/>
            <p:nvPr>
              <p:custDataLst>
                <p:tags r:id="rId28"/>
              </p:custDataLst>
            </p:nvPr>
          </p:nvSpPr>
          <p:spPr>
            <a:xfrm flipH="1">
              <a:off x="7048" y="2990"/>
              <a:ext cx="5102" cy="5102"/>
            </a:xfrm>
            <a:prstGeom prst="arc">
              <a:avLst>
                <a:gd name="adj1" fmla="val 18963927"/>
                <a:gd name="adj2" fmla="val 2412404"/>
              </a:avLst>
            </a:prstGeom>
            <a:ln>
              <a:solidFill>
                <a:srgbClr val="51DBFF"/>
              </a:solidFill>
            </a:ln>
          </p:spPr>
          <p:style>
            <a:lnRef idx="1">
              <a:srgbClr val="FE909F"/>
            </a:lnRef>
            <a:fillRef idx="0">
              <a:srgbClr val="FE909F"/>
            </a:fillRef>
            <a:effectRef idx="0">
              <a:srgbClr val="FE909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5" name="弧形 44"/>
            <p:cNvSpPr/>
            <p:nvPr>
              <p:custDataLst>
                <p:tags r:id="rId29"/>
              </p:custDataLst>
            </p:nvPr>
          </p:nvSpPr>
          <p:spPr>
            <a:xfrm flipH="1">
              <a:off x="7048" y="2990"/>
              <a:ext cx="5102" cy="5102"/>
            </a:xfrm>
            <a:prstGeom prst="arc">
              <a:avLst>
                <a:gd name="adj1" fmla="val 15062435"/>
                <a:gd name="adj2" fmla="val 17175853"/>
              </a:avLst>
            </a:prstGeom>
            <a:ln>
              <a:solidFill>
                <a:srgbClr val="FE909F"/>
              </a:solidFill>
            </a:ln>
          </p:spPr>
          <p:style>
            <a:lnRef idx="1">
              <a:srgbClr val="D18CE5"/>
            </a:lnRef>
            <a:fillRef idx="0">
              <a:srgbClr val="D18CE5"/>
            </a:fillRef>
            <a:effectRef idx="0">
              <a:srgbClr val="D18CE5"/>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pic>
          <p:nvPicPr>
            <p:cNvPr id="14" name="图片 13" descr="333438343933313b333437363735303bb6d4bbb0"/>
            <p:cNvPicPr>
              <a:picLocks noChangeAspect="1"/>
            </p:cNvPicPr>
            <p:nvPr>
              <p:custDataLst>
                <p:tags r:id="rId30"/>
              </p:custDataLst>
            </p:nvPr>
          </p:nvPicPr>
          <p:blipFill>
            <a:blip r:embed="rId31"/>
            <a:stretch>
              <a:fillRect/>
            </a:stretch>
          </p:blipFill>
          <p:spPr>
            <a:xfrm flipH="1">
              <a:off x="10762" y="3249"/>
              <a:ext cx="454" cy="454"/>
            </a:xfrm>
            <a:prstGeom prst="rect">
              <a:avLst/>
            </a:prstGeom>
          </p:spPr>
        </p:pic>
      </p:grpSp>
      <p:grpSp>
        <p:nvGrpSpPr>
          <p:cNvPr id="7" name="组合 6"/>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【治疗原则】</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8" name="组合 7"/>
            <p:cNvGrpSpPr/>
            <p:nvPr/>
          </p:nvGrpSpPr>
          <p:grpSpPr>
            <a:xfrm>
              <a:off x="467" y="494"/>
              <a:ext cx="1416" cy="680"/>
              <a:chOff x="467" y="579"/>
              <a:chExt cx="1416" cy="680"/>
            </a:xfrm>
          </p:grpSpPr>
          <p:sp>
            <p:nvSpPr>
              <p:cNvPr id="15" name="对角圆角矩形 14"/>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2" name="图片 21"/>
              <p:cNvPicPr/>
              <p:nvPr/>
            </p:nvPicPr>
            <p:blipFill>
              <a:blip r:embed="rId32"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【护理评估】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grpSp>
        <p:nvGrpSpPr>
          <p:cNvPr id="5" name="组合 4"/>
          <p:cNvGrpSpPr/>
          <p:nvPr/>
        </p:nvGrpSpPr>
        <p:grpSpPr>
          <a:xfrm>
            <a:off x="551180" y="2117697"/>
            <a:ext cx="2667635" cy="2879131"/>
            <a:chOff x="4157" y="3295"/>
            <a:chExt cx="4201" cy="4534"/>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772" y="4025"/>
              <a:ext cx="2586" cy="577"/>
            </a:xfrm>
            <a:prstGeom prst="rect">
              <a:avLst/>
            </a:prstGeom>
          </p:spPr>
          <p:txBody>
            <a:bodyPr wrap="square">
              <a:noAutofit/>
            </a:bodyPr>
            <a:p>
              <a:pPr algn="just">
                <a:defRPr/>
              </a:pPr>
              <a:r>
                <a:rPr lang="zh-CN" altLang="en-US" sz="1800" b="1" dirty="0">
                  <a:solidFill>
                    <a:schemeClr val="tx1"/>
                  </a:solidFill>
                  <a:latin typeface="微软雅黑" panose="020B0503020204020204" charset="-122"/>
                  <a:ea typeface="微软雅黑" panose="020B0503020204020204" charset="-122"/>
                </a:rPr>
                <a:t>1. 健康史</a:t>
              </a:r>
              <a:endParaRPr lang="zh-CN" altLang="en-US" sz="1800" b="1" dirty="0">
                <a:solidFill>
                  <a:schemeClr val="tx1"/>
                </a:solidFill>
                <a:latin typeface="微软雅黑" panose="020B0503020204020204" charset="-122"/>
                <a:ea typeface="微软雅黑" panose="020B0503020204020204" charset="-122"/>
              </a:endParaRPr>
            </a:p>
          </p:txBody>
        </p:sp>
        <p:sp>
          <p:nvSpPr>
            <p:cNvPr id="151" name="文本框 164"/>
            <p:cNvSpPr txBox="1"/>
            <p:nvPr/>
          </p:nvSpPr>
          <p:spPr>
            <a:xfrm>
              <a:off x="4157" y="4853"/>
              <a:ext cx="3968" cy="2976"/>
            </a:xfrm>
            <a:prstGeom prst="rect">
              <a:avLst/>
            </a:prstGeom>
            <a:noFill/>
          </p:spPr>
          <p:txBody>
            <a:bodyPr wrap="square">
              <a:spAutoFit/>
            </a:bodyPr>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注意评估有无诱因，是否首次发病，有无发热、皮肤紫癜，是否伴有消化道症状、关节肿痛及肾脏症状，有无家族史。</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0" name="组合 9"/>
          <p:cNvGrpSpPr/>
          <p:nvPr/>
        </p:nvGrpSpPr>
        <p:grpSpPr>
          <a:xfrm>
            <a:off x="3340100" y="2117697"/>
            <a:ext cx="2519722" cy="3238546"/>
            <a:chOff x="6967" y="3295"/>
            <a:chExt cx="3969" cy="5100"/>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349" y="4027"/>
              <a:ext cx="2587" cy="575"/>
            </a:xfrm>
            <a:prstGeom prst="rect">
              <a:avLst/>
            </a:prstGeom>
          </p:spPr>
          <p:txBody>
            <a:bodyPr wrap="square">
              <a:noAutofit/>
            </a:bodyPr>
            <a:p>
              <a:pPr algn="just">
                <a:defRPr/>
              </a:pPr>
              <a:r>
                <a:rPr b="1" dirty="0">
                  <a:latin typeface="微软雅黑" panose="020B0503020204020204" charset="-122"/>
                  <a:ea typeface="微软雅黑" panose="020B0503020204020204" charset="-122"/>
                  <a:sym typeface="+mn-ea"/>
                </a:rPr>
                <a:t>2. 症状及体征</a:t>
              </a:r>
              <a:endParaRPr b="1" dirty="0">
                <a:latin typeface="微软雅黑" panose="020B0503020204020204" charset="-122"/>
                <a:ea typeface="微软雅黑" panose="020B0503020204020204" charset="-122"/>
                <a:sym typeface="+mn-ea"/>
              </a:endParaRPr>
            </a:p>
          </p:txBody>
        </p:sp>
        <p:sp>
          <p:nvSpPr>
            <p:cNvPr id="152" name="文本框 165"/>
            <p:cNvSpPr txBox="1"/>
            <p:nvPr/>
          </p:nvSpPr>
          <p:spPr>
            <a:xfrm>
              <a:off x="6967" y="4853"/>
              <a:ext cx="3969" cy="3542"/>
            </a:xfrm>
            <a:prstGeom prst="rect">
              <a:avLst/>
            </a:prstGeom>
            <a:noFill/>
          </p:spPr>
          <p:txBody>
            <a:bodyPr wrap="square">
              <a:spAutoFit/>
            </a:bodyPr>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体检应注意皮疹的分布、颜色、大小、指压后是否褪色，检查四肢关节的大小，关节有无红、肿、热、痛或关节炎病史。</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1" name="组合 10"/>
          <p:cNvGrpSpPr/>
          <p:nvPr/>
        </p:nvGrpSpPr>
        <p:grpSpPr>
          <a:xfrm>
            <a:off x="6129020" y="2117697"/>
            <a:ext cx="2520992" cy="3238546"/>
            <a:chOff x="9780" y="3295"/>
            <a:chExt cx="3971" cy="5100"/>
          </a:xfrm>
        </p:grpSpPr>
        <p:sp>
          <p:nvSpPr>
            <p:cNvPr id="129" name="Freeform 12"/>
            <p:cNvSpPr/>
            <p:nvPr/>
          </p:nvSpPr>
          <p:spPr bwMode="auto">
            <a:xfrm>
              <a:off x="9780"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30" name="组合 129"/>
            <p:cNvGrpSpPr/>
            <p:nvPr/>
          </p:nvGrpSpPr>
          <p:grpSpPr>
            <a:xfrm>
              <a:off x="10047" y="3366"/>
              <a:ext cx="1347" cy="900"/>
              <a:chOff x="4855766" y="1695061"/>
              <a:chExt cx="855662" cy="571500"/>
            </a:xfrm>
            <a:solidFill>
              <a:schemeClr val="bg1"/>
            </a:solidFill>
          </p:grpSpPr>
          <p:sp>
            <p:nvSpPr>
              <p:cNvPr id="1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38" name="直接连接符 137"/>
            <p:cNvCxnSpPr/>
            <p:nvPr/>
          </p:nvCxnSpPr>
          <p:spPr>
            <a:xfrm>
              <a:off x="9780"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11531" y="3560"/>
              <a:ext cx="2218" cy="1086"/>
            </a:xfrm>
            <a:prstGeom prst="rect">
              <a:avLst/>
            </a:prstGeom>
          </p:spPr>
          <p:txBody>
            <a:bodyPr wrap="square">
              <a:noAutofit/>
            </a:bodyPr>
            <a:p>
              <a:pPr algn="just">
                <a:defRPr/>
              </a:pPr>
              <a:r>
                <a:rPr b="1" dirty="0">
                  <a:latin typeface="微软雅黑" panose="020B0503020204020204" charset="-122"/>
                  <a:ea typeface="微软雅黑" panose="020B0503020204020204" charset="-122"/>
                  <a:sym typeface="+mn-ea"/>
                </a:rPr>
                <a:t>3. 社会—心理因素</a:t>
              </a:r>
              <a:endParaRPr b="1" dirty="0">
                <a:latin typeface="微软雅黑" panose="020B0503020204020204" charset="-122"/>
                <a:ea typeface="微软雅黑" panose="020B0503020204020204" charset="-122"/>
                <a:sym typeface="+mn-ea"/>
              </a:endParaRPr>
            </a:p>
          </p:txBody>
        </p:sp>
        <p:sp>
          <p:nvSpPr>
            <p:cNvPr id="153" name="文本框 166"/>
            <p:cNvSpPr txBox="1"/>
            <p:nvPr/>
          </p:nvSpPr>
          <p:spPr>
            <a:xfrm>
              <a:off x="9780" y="4853"/>
              <a:ext cx="3971" cy="3542"/>
            </a:xfrm>
            <a:prstGeom prst="rect">
              <a:avLst/>
            </a:prstGeom>
            <a:noFill/>
          </p:spPr>
          <p:txBody>
            <a:bodyPr wrap="square">
              <a:spAutoFit/>
            </a:bodyPr>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因本病可反复发作，或并发肾损害，应注意评估患儿及家长对疾病的了解程度，注意评估复发患儿对治疗是否有信心，是否有焦虑情绪。</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2" name="组合 11"/>
          <p:cNvGrpSpPr/>
          <p:nvPr/>
        </p:nvGrpSpPr>
        <p:grpSpPr>
          <a:xfrm>
            <a:off x="8917305" y="2117697"/>
            <a:ext cx="2666373" cy="2519080"/>
            <a:chOff x="12592" y="3295"/>
            <a:chExt cx="4200" cy="3967"/>
          </a:xfrm>
        </p:grpSpPr>
        <p:sp>
          <p:nvSpPr>
            <p:cNvPr id="140" name="Freeform 12"/>
            <p:cNvSpPr/>
            <p:nvPr/>
          </p:nvSpPr>
          <p:spPr bwMode="auto">
            <a:xfrm>
              <a:off x="12592"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41" name="组合 140"/>
            <p:cNvGrpSpPr/>
            <p:nvPr/>
          </p:nvGrpSpPr>
          <p:grpSpPr>
            <a:xfrm>
              <a:off x="12857" y="3366"/>
              <a:ext cx="1350" cy="900"/>
              <a:chOff x="6640116" y="1695061"/>
              <a:chExt cx="857250" cy="571500"/>
            </a:xfrm>
            <a:solidFill>
              <a:schemeClr val="bg1"/>
            </a:solidFill>
          </p:grpSpPr>
          <p:sp>
            <p:nvSpPr>
              <p:cNvPr id="142" name="Freeform 13"/>
              <p:cNvSpPr/>
              <p:nvPr/>
            </p:nvSpPr>
            <p:spPr bwMode="auto">
              <a:xfrm>
                <a:off x="6640116"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3" name="Freeform 14"/>
              <p:cNvSpPr/>
              <p:nvPr/>
            </p:nvSpPr>
            <p:spPr bwMode="auto">
              <a:xfrm>
                <a:off x="7267179"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4" name="Freeform 15"/>
              <p:cNvSpPr/>
              <p:nvPr/>
            </p:nvSpPr>
            <p:spPr bwMode="auto">
              <a:xfrm>
                <a:off x="6994129"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5" name="Freeform 16"/>
              <p:cNvSpPr/>
              <p:nvPr/>
            </p:nvSpPr>
            <p:spPr bwMode="auto">
              <a:xfrm>
                <a:off x="6746479" y="1798645"/>
                <a:ext cx="188913"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6" name="Freeform 17"/>
              <p:cNvSpPr/>
              <p:nvPr/>
            </p:nvSpPr>
            <p:spPr bwMode="auto">
              <a:xfrm>
                <a:off x="6675041"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7" name="Freeform 18"/>
              <p:cNvSpPr/>
              <p:nvPr/>
            </p:nvSpPr>
            <p:spPr bwMode="auto">
              <a:xfrm>
                <a:off x="6868716"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8" name="Freeform 19"/>
              <p:cNvSpPr/>
              <p:nvPr/>
            </p:nvSpPr>
            <p:spPr bwMode="auto">
              <a:xfrm>
                <a:off x="7179866"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49" name="直接连接符 148"/>
            <p:cNvCxnSpPr/>
            <p:nvPr/>
          </p:nvCxnSpPr>
          <p:spPr>
            <a:xfrm>
              <a:off x="12592"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50" name="矩形 149"/>
            <p:cNvSpPr/>
            <p:nvPr/>
          </p:nvSpPr>
          <p:spPr>
            <a:xfrm>
              <a:off x="13906" y="4028"/>
              <a:ext cx="2886" cy="574"/>
            </a:xfrm>
            <a:prstGeom prst="rect">
              <a:avLst/>
            </a:prstGeom>
          </p:spPr>
          <p:txBody>
            <a:bodyPr wrap="square">
              <a:noAutofit/>
            </a:bodyPr>
            <a:p>
              <a:pPr algn="just">
                <a:defRPr/>
              </a:pPr>
              <a:r>
                <a:rPr b="1" dirty="0">
                  <a:latin typeface="微软雅黑" panose="020B0503020204020204" charset="-122"/>
                  <a:ea typeface="微软雅黑" panose="020B0503020204020204" charset="-122"/>
                  <a:sym typeface="+mn-ea"/>
                </a:rPr>
                <a:t>4. 辅助检查结果</a:t>
              </a:r>
              <a:endParaRPr b="1" dirty="0">
                <a:latin typeface="微软雅黑" panose="020B0503020204020204" charset="-122"/>
                <a:ea typeface="微软雅黑" panose="020B0503020204020204" charset="-122"/>
                <a:sym typeface="+mn-ea"/>
              </a:endParaRPr>
            </a:p>
          </p:txBody>
        </p:sp>
        <p:sp>
          <p:nvSpPr>
            <p:cNvPr id="154" name="文本框 167"/>
            <p:cNvSpPr txBox="1"/>
            <p:nvPr/>
          </p:nvSpPr>
          <p:spPr>
            <a:xfrm>
              <a:off x="12592" y="4853"/>
              <a:ext cx="3972" cy="2409"/>
            </a:xfrm>
            <a:prstGeom prst="rect">
              <a:avLst/>
            </a:prstGeom>
            <a:noFill/>
          </p:spPr>
          <p:txBody>
            <a:bodyPr wrap="square">
              <a:spAutoFit/>
            </a:bodyPr>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及时采集血、尿标本进行检查，了解血小板计数是否正常，是否有血尿、蛋白尿及管型。</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686560" y="2848362"/>
            <a:ext cx="8818880" cy="1322070"/>
          </a:xfrm>
          <a:prstGeom prst="rect">
            <a:avLst/>
          </a:prstGeom>
          <a:noFill/>
        </p:spPr>
        <p:txBody>
          <a:bodyPr wrap="none" rtlCol="0" anchor="ctr" anchorCtr="0">
            <a:spAutoFit/>
          </a:bodyPr>
          <a:lstStyle/>
          <a:p>
            <a:pPr algn="ctr"/>
            <a:r>
              <a:rPr lang="zh-CN" altLang="en-US" sz="4000" b="1">
                <a:solidFill>
                  <a:srgbClr val="FF7F7F"/>
                </a:solidFill>
                <a:latin typeface="微软雅黑" panose="020B0503020204020204" charset="-122"/>
                <a:ea typeface="微软雅黑" panose="020B0503020204020204" charset="-122"/>
              </a:rPr>
              <a:t>单元十三</a:t>
            </a:r>
            <a:endParaRPr lang="zh-CN" altLang="en-US" sz="4000" b="1">
              <a:solidFill>
                <a:srgbClr val="FF7F7F"/>
              </a:solidFill>
              <a:latin typeface="微软雅黑" panose="020B0503020204020204" charset="-122"/>
              <a:ea typeface="微软雅黑" panose="020B0503020204020204" charset="-122"/>
            </a:endParaRPr>
          </a:p>
          <a:p>
            <a:pPr algn="ctr"/>
            <a:r>
              <a:rPr lang="zh-CN" altLang="en-US" sz="4000" b="1">
                <a:solidFill>
                  <a:srgbClr val="FF7F7F"/>
                </a:solidFill>
                <a:latin typeface="微软雅黑" panose="020B0503020204020204" charset="-122"/>
                <a:ea typeface="微软雅黑" panose="020B0503020204020204" charset="-122"/>
              </a:rPr>
              <a:t>免疫缺陷病和结缔组织疾病患儿的护理</a:t>
            </a:r>
            <a:endParaRPr lang="zh-CN" altLang="en-US" sz="4000" b="1">
              <a:solidFill>
                <a:srgbClr val="FF7F7F"/>
              </a:solidFill>
              <a:latin typeface="微软雅黑" panose="020B0503020204020204" charset="-122"/>
              <a:ea typeface="微软雅黑" panose="020B0503020204020204" charset="-122"/>
            </a:endParaRPr>
          </a:p>
        </p:txBody>
      </p:sp>
      <p:grpSp>
        <p:nvGrpSpPr>
          <p:cNvPr id="4" name="组合 3"/>
          <p:cNvGrpSpPr/>
          <p:nvPr/>
        </p:nvGrpSpPr>
        <p:grpSpPr>
          <a:xfrm>
            <a:off x="5427069" y="2012678"/>
            <a:ext cx="1337863" cy="816800"/>
            <a:chOff x="7304087" y="2314113"/>
            <a:chExt cx="1001487" cy="611434"/>
          </a:xfrm>
        </p:grpSpPr>
        <p:sp>
          <p:nvSpPr>
            <p:cNvPr id="5" name="对角圆角矩形 4"/>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1">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3" name="文本框 2"/>
          <p:cNvSpPr txBox="1"/>
          <p:nvPr/>
        </p:nvSpPr>
        <p:spPr>
          <a:xfrm>
            <a:off x="1728470" y="4207510"/>
            <a:ext cx="8735060" cy="1014730"/>
          </a:xfrm>
          <a:prstGeom prst="rect">
            <a:avLst/>
          </a:prstGeom>
          <a:noFill/>
        </p:spPr>
        <p:txBody>
          <a:bodyPr wrap="square" rtlCol="0">
            <a:spAutoFit/>
          </a:bodyPr>
          <a:lstStyle/>
          <a:p>
            <a:pPr lvl="0" algn="ctr">
              <a:lnSpc>
                <a:spcPct val="125000"/>
              </a:lnSpc>
              <a:spcBef>
                <a:spcPts val="0"/>
              </a:spcBef>
              <a:spcAft>
                <a:spcPts val="0"/>
              </a:spcAft>
            </a:pPr>
            <a:r>
              <a:rPr lang="zh-CN" sz="1600" dirty="0">
                <a:solidFill>
                  <a:schemeClr val="tx1">
                    <a:lumMod val="85000"/>
                    <a:lumOff val="15000"/>
                  </a:schemeClr>
                </a:solidFill>
                <a:latin typeface="微软雅黑" panose="020B0503020204020204" charset="-122"/>
                <a:ea typeface="微软雅黑" panose="020B0503020204020204" charset="-122"/>
                <a:cs typeface="+mn-ea"/>
                <a:sym typeface="+mn-ea"/>
              </a:rPr>
              <a:t>免疫是人体的生理性保护机制。其功能包括免疫防御、免疫稳定和免疫监视。免疫失调可导致异常免疫反应，即变态反应、自身免疫反应、免疫缺陷和发生恶性肿瘤。在小儿时期发生的自身免疫疾病种类较多，本单元主要介绍原发性免疫缺陷病、风湿热和过敏性紫癜。</a:t>
            </a:r>
            <a:endParaRPr lang="zh-CN" sz="1600" dirty="0">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9" advTm="2762">
        <p:comb/>
      </p:transition>
    </mc:Choice>
    <mc:Fallback>
      <p:transition advTm="276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300"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45300" fill="hold" grpId="0"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1+#ppt_w/2"/>
                                          </p:val>
                                        </p:tav>
                                        <p:tav tm="100000">
                                          <p:val>
                                            <p:strVal val="#ppt_x"/>
                                          </p:val>
                                        </p:tav>
                                      </p:tavLst>
                                    </p:anim>
                                    <p:anim calcmode="lin" valueType="num">
                                      <p:cBhvr additive="base">
                                        <p:cTn id="12" dur="75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15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750" fill="hold"/>
                                        <p:tgtEl>
                                          <p:spTgt spid="3"/>
                                        </p:tgtEl>
                                        <p:attrNameLst>
                                          <p:attrName>ppt_x</p:attrName>
                                        </p:attrNameLst>
                                      </p:cBhvr>
                                      <p:tavLst>
                                        <p:tav tm="0">
                                          <p:val>
                                            <p:strVal val="#ppt_x"/>
                                          </p:val>
                                        </p:tav>
                                        <p:tav tm="100000">
                                          <p:val>
                                            <p:strVal val="#ppt_x"/>
                                          </p:val>
                                        </p:tav>
                                      </p:tavLst>
                                    </p:anim>
                                    <p:anim calcmode="lin" valueType="num">
                                      <p:cBhvr additive="base">
                                        <p:cTn id="16"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【护理诊断】</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cxnSp>
        <p:nvCxnSpPr>
          <p:cNvPr id="10" name="直接连接符 9"/>
          <p:cNvCxnSpPr/>
          <p:nvPr>
            <p:custDataLst>
              <p:tags r:id="rId2"/>
            </p:custDataLst>
          </p:nvPr>
        </p:nvCxnSpPr>
        <p:spPr>
          <a:xfrm>
            <a:off x="394970" y="3752850"/>
            <a:ext cx="11402695" cy="0"/>
          </a:xfrm>
          <a:prstGeom prst="line">
            <a:avLst/>
          </a:prstGeom>
          <a:ln w="19050" cmpd="sng">
            <a:solidFill>
              <a:srgbClr val="FF7F7F">
                <a:alpha val="31000"/>
              </a:srgbClr>
            </a:solidFill>
            <a:prstDash val="lgDash"/>
            <a:headEnd type="oval"/>
            <a:tailEnd type="oval"/>
          </a:ln>
        </p:spPr>
        <p:style>
          <a:lnRef idx="1">
            <a:srgbClr val="098902"/>
          </a:lnRef>
          <a:fillRef idx="0">
            <a:srgbClr val="098902"/>
          </a:fillRef>
          <a:effectRef idx="0">
            <a:srgbClr val="098902"/>
          </a:effectRef>
          <a:fontRef idx="minor">
            <a:srgbClr val="000000"/>
          </a:fontRef>
        </p:style>
      </p:cxnSp>
      <p:sp>
        <p:nvSpPr>
          <p:cNvPr id="30" name="椭圆 29"/>
          <p:cNvSpPr/>
          <p:nvPr>
            <p:custDataLst>
              <p:tags r:id="rId3"/>
            </p:custDataLst>
          </p:nvPr>
        </p:nvSpPr>
        <p:spPr>
          <a:xfrm>
            <a:off x="7413625" y="3291205"/>
            <a:ext cx="923290" cy="923290"/>
          </a:xfrm>
          <a:prstGeom prst="ellipse">
            <a:avLst/>
          </a:prstGeom>
          <a:noFill/>
          <a:ln>
            <a:solidFill>
              <a:srgbClr val="2BAF2B"/>
            </a:solidFill>
            <a:prstDash val="lgDashDot"/>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1" name="椭圆 30"/>
          <p:cNvSpPr/>
          <p:nvPr>
            <p:custDataLst>
              <p:tags r:id="rId4"/>
            </p:custDataLst>
          </p:nvPr>
        </p:nvSpPr>
        <p:spPr>
          <a:xfrm>
            <a:off x="5633720" y="3291840"/>
            <a:ext cx="923290" cy="923290"/>
          </a:xfrm>
          <a:prstGeom prst="ellipse">
            <a:avLst/>
          </a:prstGeom>
          <a:noFill/>
          <a:ln>
            <a:solidFill>
              <a:srgbClr val="0A9307"/>
            </a:solidFill>
            <a:prstDash val="lgDashDot"/>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2" name="椭圆 31"/>
          <p:cNvSpPr/>
          <p:nvPr>
            <p:custDataLst>
              <p:tags r:id="rId5"/>
            </p:custDataLst>
          </p:nvPr>
        </p:nvSpPr>
        <p:spPr>
          <a:xfrm>
            <a:off x="3854450" y="3291205"/>
            <a:ext cx="923290" cy="923290"/>
          </a:xfrm>
          <a:prstGeom prst="ellipse">
            <a:avLst/>
          </a:prstGeom>
          <a:noFill/>
          <a:ln>
            <a:solidFill>
              <a:srgbClr val="FF7F7F"/>
            </a:solidFill>
            <a:prstDash val="lgDashDot"/>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 name="椭圆形标注 1"/>
          <p:cNvSpPr/>
          <p:nvPr>
            <p:custDataLst>
              <p:tags r:id="rId6"/>
            </p:custDataLst>
          </p:nvPr>
        </p:nvSpPr>
        <p:spPr>
          <a:xfrm>
            <a:off x="3768725" y="3206115"/>
            <a:ext cx="1094105" cy="1094105"/>
          </a:xfrm>
          <a:prstGeom prst="wedgeEllipseCallout">
            <a:avLst>
              <a:gd name="adj1" fmla="val 1997"/>
              <a:gd name="adj2" fmla="val 71135"/>
            </a:avLst>
          </a:prstGeom>
          <a:noFill/>
          <a:ln>
            <a:solidFill>
              <a:srgbClr val="FF7F7F"/>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 name="椭圆 2"/>
          <p:cNvSpPr/>
          <p:nvPr>
            <p:custDataLst>
              <p:tags r:id="rId7"/>
            </p:custDataLst>
          </p:nvPr>
        </p:nvSpPr>
        <p:spPr>
          <a:xfrm>
            <a:off x="3926205" y="3362960"/>
            <a:ext cx="779780" cy="779780"/>
          </a:xfrm>
          <a:prstGeom prst="ellipse">
            <a:avLst/>
          </a:prstGeom>
          <a:solidFill>
            <a:srgbClr val="FF7F7F"/>
          </a:solidFill>
          <a:ln>
            <a:noFill/>
          </a:ln>
          <a:effectLst>
            <a:outerShdw blurRad="88900" dist="50800" dir="5400000" algn="ctr" rotWithShape="0">
              <a:srgbClr val="000000">
                <a:alpha val="21000"/>
              </a:srgbClr>
            </a:outerShdw>
          </a:effectLst>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5" name="椭圆 4"/>
          <p:cNvSpPr/>
          <p:nvPr>
            <p:custDataLst>
              <p:tags r:id="rId8"/>
            </p:custDataLst>
          </p:nvPr>
        </p:nvSpPr>
        <p:spPr>
          <a:xfrm>
            <a:off x="3768725" y="3362960"/>
            <a:ext cx="200025" cy="200025"/>
          </a:xfrm>
          <a:prstGeom prst="ellipse">
            <a:avLst/>
          </a:prstGeom>
          <a:solidFill>
            <a:srgbClr val="FF7F7F"/>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 name="椭圆形标注 10"/>
          <p:cNvSpPr/>
          <p:nvPr>
            <p:custDataLst>
              <p:tags r:id="rId9"/>
            </p:custDataLst>
          </p:nvPr>
        </p:nvSpPr>
        <p:spPr>
          <a:xfrm flipV="1">
            <a:off x="5548630" y="3206115"/>
            <a:ext cx="1094105" cy="1094105"/>
          </a:xfrm>
          <a:prstGeom prst="wedgeEllipseCallout">
            <a:avLst>
              <a:gd name="adj1" fmla="val 1997"/>
              <a:gd name="adj2" fmla="val 71135"/>
            </a:avLst>
          </a:prstGeom>
          <a:noFill/>
          <a:ln>
            <a:solidFill>
              <a:srgbClr val="C00000"/>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2" name="椭圆 11"/>
          <p:cNvSpPr/>
          <p:nvPr>
            <p:custDataLst>
              <p:tags r:id="rId10"/>
            </p:custDataLst>
          </p:nvPr>
        </p:nvSpPr>
        <p:spPr>
          <a:xfrm flipV="1">
            <a:off x="5705475" y="3363595"/>
            <a:ext cx="779780" cy="779780"/>
          </a:xfrm>
          <a:prstGeom prst="ellipse">
            <a:avLst/>
          </a:prstGeom>
          <a:solidFill>
            <a:srgbClr val="C00000"/>
          </a:solidFill>
          <a:ln>
            <a:noFill/>
          </a:ln>
          <a:effectLst>
            <a:outerShdw blurRad="88900" dist="50800" dir="5400000" algn="ctr" rotWithShape="0">
              <a:srgbClr val="000000">
                <a:alpha val="21000"/>
              </a:srgbClr>
            </a:outerShdw>
          </a:effectLst>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3" name="椭圆 12"/>
          <p:cNvSpPr/>
          <p:nvPr>
            <p:custDataLst>
              <p:tags r:id="rId11"/>
            </p:custDataLst>
          </p:nvPr>
        </p:nvSpPr>
        <p:spPr>
          <a:xfrm flipV="1">
            <a:off x="5548630" y="3943350"/>
            <a:ext cx="200025" cy="200025"/>
          </a:xfrm>
          <a:prstGeom prst="ellipse">
            <a:avLst/>
          </a:prstGeom>
          <a:solidFill>
            <a:srgbClr val="C00000"/>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5" name="椭圆形标注 14"/>
          <p:cNvSpPr/>
          <p:nvPr>
            <p:custDataLst>
              <p:tags r:id="rId12"/>
            </p:custDataLst>
          </p:nvPr>
        </p:nvSpPr>
        <p:spPr>
          <a:xfrm>
            <a:off x="7328535" y="3206115"/>
            <a:ext cx="1094105" cy="1094105"/>
          </a:xfrm>
          <a:prstGeom prst="wedgeEllipseCallout">
            <a:avLst>
              <a:gd name="adj1" fmla="val 1997"/>
              <a:gd name="adj2" fmla="val 71135"/>
            </a:avLst>
          </a:prstGeom>
          <a:noFill/>
          <a:ln>
            <a:solidFill>
              <a:srgbClr val="2BAF2B"/>
            </a:solidFill>
            <a:prstDash val="solid"/>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 name="椭圆 3"/>
          <p:cNvSpPr/>
          <p:nvPr>
            <p:custDataLst>
              <p:tags r:id="rId13"/>
            </p:custDataLst>
          </p:nvPr>
        </p:nvSpPr>
        <p:spPr>
          <a:xfrm>
            <a:off x="7485380" y="3362960"/>
            <a:ext cx="779780" cy="779780"/>
          </a:xfrm>
          <a:prstGeom prst="ellipse">
            <a:avLst/>
          </a:prstGeom>
          <a:solidFill>
            <a:srgbClr val="2BAF2B"/>
          </a:solidFill>
          <a:ln>
            <a:noFill/>
          </a:ln>
          <a:effectLst>
            <a:outerShdw blurRad="88900" dist="50800" dir="5400000" algn="ctr" rotWithShape="0">
              <a:srgbClr val="000000">
                <a:alpha val="21000"/>
              </a:srgbClr>
            </a:outerShdw>
          </a:effectLst>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6" name="椭圆 5"/>
          <p:cNvSpPr/>
          <p:nvPr>
            <p:custDataLst>
              <p:tags r:id="rId14"/>
            </p:custDataLst>
          </p:nvPr>
        </p:nvSpPr>
        <p:spPr>
          <a:xfrm>
            <a:off x="7328535" y="3362960"/>
            <a:ext cx="200025" cy="200025"/>
          </a:xfrm>
          <a:prstGeom prst="ellipse">
            <a:avLst/>
          </a:prstGeom>
          <a:solidFill>
            <a:srgbClr val="2BAF2B"/>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7" name="图片 6" descr="343538343130363b343538383237353bd3c3bba7"/>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4117340" y="3555365"/>
            <a:ext cx="396240" cy="396240"/>
          </a:xfrm>
          <a:prstGeom prst="rect">
            <a:avLst/>
          </a:prstGeom>
        </p:spPr>
      </p:pic>
      <p:pic>
        <p:nvPicPr>
          <p:cNvPr id="36" name="图片 35" descr="343538343130363b343538383331393bb8b4d6c6"/>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5897245" y="3555365"/>
            <a:ext cx="396240" cy="396240"/>
          </a:xfrm>
          <a:prstGeom prst="rect">
            <a:avLst/>
          </a:prstGeom>
        </p:spPr>
      </p:pic>
      <p:pic>
        <p:nvPicPr>
          <p:cNvPr id="8" name="图片 7" descr="343538343130363b343538383239363bd7f8b1ea"/>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7677150" y="3554730"/>
            <a:ext cx="396240" cy="396240"/>
          </a:xfrm>
          <a:prstGeom prst="rect">
            <a:avLst/>
          </a:prstGeom>
        </p:spPr>
      </p:pic>
      <p:sp>
        <p:nvSpPr>
          <p:cNvPr id="146" name="文本框 145"/>
          <p:cNvSpPr txBox="1"/>
          <p:nvPr>
            <p:custDataLst>
              <p:tags r:id="rId24"/>
            </p:custDataLst>
          </p:nvPr>
        </p:nvSpPr>
        <p:spPr>
          <a:xfrm>
            <a:off x="926465" y="4668520"/>
            <a:ext cx="4212590" cy="353060"/>
          </a:xfrm>
          <a:prstGeom prst="rect">
            <a:avLst/>
          </a:prstGeom>
          <a:noFill/>
        </p:spPr>
        <p:txBody>
          <a:bodyPr wrap="square" bIns="0" rtlCol="0">
            <a:noAutofit/>
          </a:bodyPr>
          <a:p>
            <a:pPr algn="r"/>
            <a:r>
              <a:rPr lang="zh-CN" altLang="en-US" sz="2000" b="1">
                <a:solidFill>
                  <a:srgbClr val="FF7F7F"/>
                </a:solidFill>
                <a:uFillTx/>
                <a:latin typeface="Microsoft YaHei Bold" panose="020B0503020204020204" charset="-122"/>
                <a:ea typeface="Microsoft YaHei Bold" panose="020B0503020204020204" charset="-122"/>
              </a:rPr>
              <a:t>1. 皮肤完整性受损</a:t>
            </a:r>
            <a:endParaRPr lang="zh-CN" altLang="en-US" sz="2000" b="1">
              <a:solidFill>
                <a:srgbClr val="FF7F7F"/>
              </a:solidFill>
              <a:uFillTx/>
              <a:latin typeface="Microsoft YaHei Bold" panose="020B0503020204020204" charset="-122"/>
              <a:ea typeface="Microsoft YaHei Bold" panose="020B0503020204020204" charset="-122"/>
            </a:endParaRPr>
          </a:p>
        </p:txBody>
      </p:sp>
      <p:sp>
        <p:nvSpPr>
          <p:cNvPr id="35" name="文本框 34"/>
          <p:cNvSpPr txBox="1"/>
          <p:nvPr>
            <p:custDataLst>
              <p:tags r:id="rId25"/>
            </p:custDataLst>
          </p:nvPr>
        </p:nvSpPr>
        <p:spPr>
          <a:xfrm>
            <a:off x="7053580" y="4668520"/>
            <a:ext cx="4212590" cy="352425"/>
          </a:xfrm>
          <a:prstGeom prst="rect">
            <a:avLst/>
          </a:prstGeom>
          <a:noFill/>
        </p:spPr>
        <p:txBody>
          <a:bodyPr wrap="square" bIns="0" rtlCol="0">
            <a:noAutofit/>
          </a:bodyPr>
          <a:p>
            <a:pPr algn="l"/>
            <a:r>
              <a:rPr lang="zh-CN" altLang="en-US" sz="2000" b="1">
                <a:solidFill>
                  <a:srgbClr val="098902"/>
                </a:solidFill>
                <a:uFillTx/>
                <a:latin typeface="Microsoft YaHei Bold" panose="020B0503020204020204" charset="-122"/>
                <a:ea typeface="Microsoft YaHei Bold" panose="020B0503020204020204" charset="-122"/>
              </a:rPr>
              <a:t>3. 潜在并发症</a:t>
            </a:r>
            <a:endParaRPr lang="zh-CN" altLang="en-US" sz="2000" b="1">
              <a:solidFill>
                <a:srgbClr val="098902"/>
              </a:solidFill>
              <a:uFillTx/>
              <a:latin typeface="Microsoft YaHei Bold" panose="020B0503020204020204" charset="-122"/>
              <a:ea typeface="Microsoft YaHei Bold" panose="020B0503020204020204" charset="-122"/>
            </a:endParaRPr>
          </a:p>
        </p:txBody>
      </p:sp>
      <p:sp>
        <p:nvSpPr>
          <p:cNvPr id="45" name="文本框 44"/>
          <p:cNvSpPr txBox="1"/>
          <p:nvPr>
            <p:custDataLst>
              <p:tags r:id="rId26"/>
            </p:custDataLst>
          </p:nvPr>
        </p:nvSpPr>
        <p:spPr>
          <a:xfrm>
            <a:off x="5273675" y="1793240"/>
            <a:ext cx="1645285" cy="353060"/>
          </a:xfrm>
          <a:prstGeom prst="rect">
            <a:avLst/>
          </a:prstGeom>
          <a:noFill/>
        </p:spPr>
        <p:txBody>
          <a:bodyPr wrap="square" bIns="0" rtlCol="0">
            <a:noAutofit/>
          </a:bodyPr>
          <a:p>
            <a:pPr algn="ctr"/>
            <a:r>
              <a:rPr lang="zh-CN" altLang="en-US" sz="2000" b="1">
                <a:solidFill>
                  <a:srgbClr val="C00000"/>
                </a:solidFill>
                <a:uFillTx/>
                <a:latin typeface="Microsoft YaHei Bold" panose="020B0503020204020204" charset="-122"/>
                <a:ea typeface="Microsoft YaHei Bold" panose="020B0503020204020204" charset="-122"/>
              </a:rPr>
              <a:t>2. 疼痛</a:t>
            </a:r>
            <a:endParaRPr lang="zh-CN" altLang="en-US" sz="2000" b="1">
              <a:solidFill>
                <a:srgbClr val="C00000"/>
              </a:solidFill>
              <a:uFillTx/>
              <a:latin typeface="Microsoft YaHei Bold" panose="020B0503020204020204" charset="-122"/>
              <a:ea typeface="Microsoft YaHei Bold" panose="020B0503020204020204" charset="-122"/>
            </a:endParaRPr>
          </a:p>
        </p:txBody>
      </p:sp>
      <p:sp>
        <p:nvSpPr>
          <p:cNvPr id="9" name="文本框 8"/>
          <p:cNvSpPr txBox="1"/>
          <p:nvPr>
            <p:custDataLst>
              <p:tags r:id="rId27"/>
            </p:custDataLst>
          </p:nvPr>
        </p:nvSpPr>
        <p:spPr>
          <a:xfrm>
            <a:off x="7035165" y="5040630"/>
            <a:ext cx="4591050" cy="1068705"/>
          </a:xfrm>
          <a:prstGeom prst="rect">
            <a:avLst/>
          </a:prstGeom>
          <a:noFill/>
        </p:spPr>
        <p:txBody>
          <a:bodyPr wrap="square" rtlCol="0" anchor="t" anchorCtr="0"/>
          <a:p>
            <a:pPr lvl="0" indent="0" algn="l" fontAlgn="auto">
              <a:lnSpc>
                <a:spcPct val="130000"/>
              </a:lnSpc>
              <a:spcAft>
                <a:spcPts val="1000"/>
              </a:spcAft>
              <a:buClrTx/>
              <a:buSzTx/>
              <a:buFontTx/>
            </a:pPr>
            <a:r>
              <a:rPr lang="zh-CN" altLang="en-US">
                <a:solidFill>
                  <a:schemeClr val="tx1"/>
                </a:solidFill>
                <a:uFillTx/>
                <a:latin typeface="Microsoft YaHei" panose="020B0503020204020204" charset="-122"/>
                <a:ea typeface="Microsoft YaHei Regular" panose="020B0503020204020204" charset="-122"/>
                <a:cs typeface="思源黑体 CN Light" panose="020B0500000000000000" charset="-122"/>
                <a:sym typeface="微软雅黑" panose="020B0503020204020204" charset="-122"/>
              </a:rPr>
              <a:t>消化道出血、紫癜性肾炎。</a:t>
            </a:r>
            <a:endParaRPr lang="zh-CN" altLang="en-US">
              <a:solidFill>
                <a:schemeClr val="tx1"/>
              </a:solidFill>
              <a:uFillTx/>
              <a:latin typeface="Microsoft YaHei" panose="020B0503020204020204" charset="-122"/>
              <a:ea typeface="Microsoft YaHei Regular" panose="020B0503020204020204" charset="-122"/>
              <a:cs typeface="思源黑体 CN Light" panose="020B0500000000000000" charset="-122"/>
              <a:sym typeface="微软雅黑" panose="020B0503020204020204" charset="-122"/>
            </a:endParaRPr>
          </a:p>
        </p:txBody>
      </p:sp>
      <p:sp>
        <p:nvSpPr>
          <p:cNvPr id="14" name="文本框 13"/>
          <p:cNvSpPr txBox="1"/>
          <p:nvPr>
            <p:custDataLst>
              <p:tags r:id="rId28"/>
            </p:custDataLst>
          </p:nvPr>
        </p:nvSpPr>
        <p:spPr>
          <a:xfrm>
            <a:off x="296545" y="5040630"/>
            <a:ext cx="4843145" cy="540385"/>
          </a:xfrm>
          <a:prstGeom prst="rect">
            <a:avLst/>
          </a:prstGeom>
          <a:noFill/>
        </p:spPr>
        <p:txBody>
          <a:bodyPr wrap="square" rtlCol="0" anchor="t" anchorCtr="0"/>
          <a:p>
            <a:pPr lvl="0" indent="0" algn="r" fontAlgn="auto">
              <a:lnSpc>
                <a:spcPct val="130000"/>
              </a:lnSpc>
              <a:spcAft>
                <a:spcPts val="1000"/>
              </a:spcAft>
              <a:buClrTx/>
              <a:buSzTx/>
              <a:buFontTx/>
            </a:pPr>
            <a:r>
              <a:rPr lang="zh-CN" altLang="en-US">
                <a:solidFill>
                  <a:schemeClr val="tx1"/>
                </a:solidFill>
                <a:uFillTx/>
                <a:latin typeface="Microsoft YaHei" panose="020B0503020204020204" charset="-122"/>
                <a:ea typeface="Microsoft YaHei Regular" panose="020B0503020204020204" charset="-122"/>
                <a:cs typeface="思源黑体 CN Light" panose="020B0500000000000000" charset="-122"/>
                <a:sym typeface="微软雅黑" panose="020B0503020204020204" charset="-122"/>
              </a:rPr>
              <a:t>与变态反应性血管炎有关。</a:t>
            </a:r>
            <a:endParaRPr lang="zh-CN" altLang="en-US">
              <a:solidFill>
                <a:schemeClr val="tx1"/>
              </a:solidFill>
              <a:uFillTx/>
              <a:latin typeface="Microsoft YaHei" panose="020B0503020204020204" charset="-122"/>
              <a:ea typeface="Microsoft YaHei Regular" panose="020B0503020204020204" charset="-122"/>
              <a:cs typeface="思源黑体 CN Light" panose="020B0500000000000000" charset="-122"/>
              <a:sym typeface="微软雅黑" panose="020B0503020204020204" charset="-122"/>
            </a:endParaRPr>
          </a:p>
        </p:txBody>
      </p:sp>
      <p:sp>
        <p:nvSpPr>
          <p:cNvPr id="38" name="文本框 37"/>
          <p:cNvSpPr txBox="1"/>
          <p:nvPr>
            <p:custDataLst>
              <p:tags r:id="rId29"/>
            </p:custDataLst>
          </p:nvPr>
        </p:nvSpPr>
        <p:spPr>
          <a:xfrm>
            <a:off x="3494405" y="2169160"/>
            <a:ext cx="5204460" cy="570865"/>
          </a:xfrm>
          <a:prstGeom prst="rect">
            <a:avLst/>
          </a:prstGeom>
          <a:noFill/>
        </p:spPr>
        <p:txBody>
          <a:bodyPr wrap="square" rtlCol="0" anchor="t" anchorCtr="0"/>
          <a:p>
            <a:pPr lvl="0" indent="0" algn="ctr" fontAlgn="auto">
              <a:lnSpc>
                <a:spcPct val="130000"/>
              </a:lnSpc>
              <a:spcAft>
                <a:spcPts val="1000"/>
              </a:spcAft>
              <a:buClrTx/>
              <a:buSzTx/>
              <a:buFontTx/>
            </a:pPr>
            <a:r>
              <a:rPr lang="zh-CN" altLang="en-US">
                <a:solidFill>
                  <a:schemeClr val="tx1"/>
                </a:solidFill>
                <a:uFillTx/>
                <a:latin typeface="Microsoft YaHei" panose="020B0503020204020204" charset="-122"/>
                <a:ea typeface="Microsoft YaHei Regular" panose="020B0503020204020204" charset="-122"/>
                <a:cs typeface="思源黑体 CN Light" panose="020B0500000000000000" charset="-122"/>
                <a:sym typeface="微软雅黑" panose="020B0503020204020204" charset="-122"/>
              </a:rPr>
              <a:t>与关节肿痛、肠道变态反应性炎症有关。</a:t>
            </a:r>
            <a:endParaRPr lang="zh-CN" altLang="en-US">
              <a:solidFill>
                <a:schemeClr val="tx1"/>
              </a:solidFill>
              <a:uFillTx/>
              <a:latin typeface="Microsoft YaHei" panose="020B0503020204020204" charset="-122"/>
              <a:ea typeface="Microsoft YaHei Regular" panose="020B0503020204020204" charset="-122"/>
              <a:cs typeface="思源黑体 CN Light" panose="020B0500000000000000"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4"/>
          <p:cNvSpPr/>
          <p:nvPr>
            <p:custDataLst>
              <p:tags r:id="rId1"/>
            </p:custDataLst>
          </p:nvPr>
        </p:nvSpPr>
        <p:spPr>
          <a:xfrm>
            <a:off x="0" y="2808698"/>
            <a:ext cx="12202160" cy="1570476"/>
          </a:xfrm>
          <a:custGeom>
            <a:avLst/>
            <a:gdLst>
              <a:gd name="connsiteX0" fmla="*/ 0 w 19216"/>
              <a:gd name="connsiteY0" fmla="*/ 371 h 2473"/>
              <a:gd name="connsiteX1" fmla="*/ 3760 w 19216"/>
              <a:gd name="connsiteY1" fmla="*/ 220 h 2473"/>
              <a:gd name="connsiteX2" fmla="*/ 7756 w 19216"/>
              <a:gd name="connsiteY2" fmla="*/ 2455 h 2473"/>
              <a:gd name="connsiteX3" fmla="*/ 13595 w 19216"/>
              <a:gd name="connsiteY3" fmla="*/ 1157 h 2473"/>
              <a:gd name="connsiteX4" fmla="*/ 17109 w 19216"/>
              <a:gd name="connsiteY4" fmla="*/ 1750 h 2473"/>
              <a:gd name="connsiteX5" fmla="*/ 19216 w 19216"/>
              <a:gd name="connsiteY5" fmla="*/ 580 h 2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16" h="2473">
                <a:moveTo>
                  <a:pt x="0" y="371"/>
                </a:moveTo>
                <a:cubicBezTo>
                  <a:pt x="670" y="284"/>
                  <a:pt x="2187" y="-315"/>
                  <a:pt x="3760" y="220"/>
                </a:cubicBezTo>
                <a:cubicBezTo>
                  <a:pt x="5333" y="755"/>
                  <a:pt x="5789" y="2267"/>
                  <a:pt x="7756" y="2455"/>
                </a:cubicBezTo>
                <a:cubicBezTo>
                  <a:pt x="9723" y="2642"/>
                  <a:pt x="11838" y="1348"/>
                  <a:pt x="13595" y="1157"/>
                </a:cubicBezTo>
                <a:cubicBezTo>
                  <a:pt x="15353" y="967"/>
                  <a:pt x="16059" y="1976"/>
                  <a:pt x="17109" y="1750"/>
                </a:cubicBezTo>
                <a:cubicBezTo>
                  <a:pt x="18159" y="1524"/>
                  <a:pt x="17784" y="985"/>
                  <a:pt x="19216" y="580"/>
                </a:cubicBezTo>
              </a:path>
            </a:pathLst>
          </a:custGeom>
          <a:noFill/>
          <a:ln w="31750">
            <a:solidFill>
              <a:srgbClr val="7578EC"/>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cs typeface="MiSans" panose="00000500000000000000" charset="-122"/>
            </a:endParaRPr>
          </a:p>
        </p:txBody>
      </p:sp>
      <p:sp>
        <p:nvSpPr>
          <p:cNvPr id="68" name="圆角矩形 67"/>
          <p:cNvSpPr/>
          <p:nvPr>
            <p:custDataLst>
              <p:tags r:id="rId2"/>
            </p:custDataLst>
          </p:nvPr>
        </p:nvSpPr>
        <p:spPr>
          <a:xfrm>
            <a:off x="1546225" y="4168140"/>
            <a:ext cx="2700000" cy="2160000"/>
          </a:xfrm>
          <a:prstGeom prst="roundRect">
            <a:avLst/>
          </a:prstGeom>
          <a:noFill/>
          <a:ln>
            <a:gradFill>
              <a:gsLst>
                <a:gs pos="100000">
                  <a:srgbClr val="FFFFFF"/>
                </a:gs>
                <a:gs pos="0">
                  <a:srgbClr val="7578EC"/>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1" name="椭圆 40"/>
          <p:cNvSpPr/>
          <p:nvPr>
            <p:custDataLst>
              <p:tags r:id="rId3"/>
            </p:custDataLst>
          </p:nvPr>
        </p:nvSpPr>
        <p:spPr>
          <a:xfrm>
            <a:off x="3014980" y="3276600"/>
            <a:ext cx="142875" cy="142875"/>
          </a:xfrm>
          <a:prstGeom prst="ellipse">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5" name="椭圆 44"/>
          <p:cNvSpPr/>
          <p:nvPr>
            <p:custDataLst>
              <p:tags r:id="rId4"/>
            </p:custDataLst>
          </p:nvPr>
        </p:nvSpPr>
        <p:spPr>
          <a:xfrm>
            <a:off x="5248910" y="4299585"/>
            <a:ext cx="142875" cy="142875"/>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6" name="椭圆 45"/>
          <p:cNvSpPr/>
          <p:nvPr>
            <p:custDataLst>
              <p:tags r:id="rId5"/>
            </p:custDataLst>
          </p:nvPr>
        </p:nvSpPr>
        <p:spPr>
          <a:xfrm>
            <a:off x="7894955" y="3603625"/>
            <a:ext cx="142875" cy="142875"/>
          </a:xfrm>
          <a:prstGeom prst="ellipse">
            <a:avLst/>
          </a:prstGeom>
          <a:solidFill>
            <a:srgbClr val="FF7F7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53" name="圆角矩形 52"/>
          <p:cNvSpPr/>
          <p:nvPr>
            <p:custDataLst>
              <p:tags r:id="rId6"/>
            </p:custDataLst>
          </p:nvPr>
        </p:nvSpPr>
        <p:spPr>
          <a:xfrm>
            <a:off x="1546225" y="4168140"/>
            <a:ext cx="2592000" cy="2052000"/>
          </a:xfrm>
          <a:prstGeom prst="roundRect">
            <a:avLst/>
          </a:prstGeom>
          <a:gradFill>
            <a:gsLst>
              <a:gs pos="0">
                <a:srgbClr val="F7B802"/>
              </a:gs>
              <a:gs pos="100000">
                <a:srgbClr val="7578EC"/>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2" name="圆角矩形 81"/>
          <p:cNvSpPr/>
          <p:nvPr>
            <p:custDataLst>
              <p:tags r:id="rId7"/>
            </p:custDataLst>
          </p:nvPr>
        </p:nvSpPr>
        <p:spPr>
          <a:xfrm>
            <a:off x="4265930" y="1790700"/>
            <a:ext cx="2700000" cy="2160000"/>
          </a:xfrm>
          <a:prstGeom prst="roundRect">
            <a:avLst/>
          </a:prstGeom>
          <a:noFill/>
          <a:ln>
            <a:gradFill>
              <a:gsLst>
                <a:gs pos="100000">
                  <a:srgbClr val="FFFFFF"/>
                </a:gs>
                <a:gs pos="0">
                  <a:srgbClr val="F7B802"/>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3" name="圆角矩形 82"/>
          <p:cNvSpPr/>
          <p:nvPr>
            <p:custDataLst>
              <p:tags r:id="rId8"/>
            </p:custDataLst>
          </p:nvPr>
        </p:nvSpPr>
        <p:spPr>
          <a:xfrm>
            <a:off x="4265930" y="1790700"/>
            <a:ext cx="2592000" cy="2052000"/>
          </a:xfrm>
          <a:prstGeom prst="roundRect">
            <a:avLst/>
          </a:prstGeom>
          <a:gradFill>
            <a:gsLst>
              <a:gs pos="0">
                <a:srgbClr val="F18703"/>
              </a:gs>
              <a:gs pos="100000">
                <a:srgbClr val="F7B802"/>
              </a:gs>
            </a:gsLst>
            <a:lin ang="54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4" name="圆角矩形 83"/>
          <p:cNvSpPr/>
          <p:nvPr>
            <p:custDataLst>
              <p:tags r:id="rId9"/>
            </p:custDataLst>
          </p:nvPr>
        </p:nvSpPr>
        <p:spPr>
          <a:xfrm>
            <a:off x="7586980" y="4068445"/>
            <a:ext cx="2700000" cy="2160000"/>
          </a:xfrm>
          <a:prstGeom prst="roundRect">
            <a:avLst/>
          </a:prstGeom>
          <a:noFill/>
          <a:ln>
            <a:gradFill>
              <a:gsLst>
                <a:gs pos="100000">
                  <a:srgbClr val="FFFFFF"/>
                </a:gs>
                <a:gs pos="0">
                  <a:srgbClr val="F18703"/>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5" name="圆角矩形 84"/>
          <p:cNvSpPr/>
          <p:nvPr>
            <p:custDataLst>
              <p:tags r:id="rId10"/>
            </p:custDataLst>
          </p:nvPr>
        </p:nvSpPr>
        <p:spPr>
          <a:xfrm>
            <a:off x="7586980" y="4068445"/>
            <a:ext cx="2592000" cy="2052000"/>
          </a:xfrm>
          <a:prstGeom prst="roundRect">
            <a:avLst/>
          </a:prstGeom>
          <a:gradFill>
            <a:gsLst>
              <a:gs pos="0">
                <a:srgbClr val="F18703"/>
              </a:gs>
              <a:gs pos="100000">
                <a:srgbClr val="F35B06"/>
              </a:gs>
            </a:gsLst>
            <a:lin ang="162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3" name="文本框 92"/>
          <p:cNvSpPr txBox="1"/>
          <p:nvPr>
            <p:custDataLst>
              <p:tags r:id="rId11"/>
            </p:custDataLst>
          </p:nvPr>
        </p:nvSpPr>
        <p:spPr>
          <a:xfrm>
            <a:off x="1821815" y="4741545"/>
            <a:ext cx="2025650" cy="787400"/>
          </a:xfrm>
          <a:prstGeom prst="rect">
            <a:avLst/>
          </a:prstGeom>
          <a:noFill/>
        </p:spPr>
        <p:txBody>
          <a:bodyPr wrap="square" rtlCol="0">
            <a:noAutofit/>
          </a:bodyPr>
          <a:p>
            <a:pPr algn="ctr" fontAlgn="auto">
              <a:lnSpc>
                <a:spcPct val="130000"/>
              </a:lnSpc>
              <a:spcAft>
                <a:spcPts val="1000"/>
              </a:spcAft>
            </a:pPr>
            <a:r>
              <a:rPr lang="zh-CN" altLang="en-US">
                <a:solidFill>
                  <a:schemeClr val="bg1"/>
                </a:solidFill>
                <a:uFillTx/>
                <a:latin typeface="Microsoft YaHei Bold" panose="020B0503020204020204" charset="-122"/>
                <a:ea typeface="Microsoft YaHei Bold" panose="020B0503020204020204" charset="-122"/>
                <a:sym typeface="微软雅黑" panose="020B0503020204020204" charset="-122"/>
              </a:rPr>
              <a:t>患儿皮肤恢复正常的形态和功能。</a:t>
            </a:r>
            <a:endParaRPr lang="zh-CN" altLang="en-US">
              <a:solidFill>
                <a:schemeClr val="bg1"/>
              </a:solidFill>
              <a:uFillTx/>
              <a:latin typeface="Microsoft YaHei Bold" panose="020B0503020204020204" charset="-122"/>
              <a:ea typeface="Microsoft YaHei Bold" panose="020B0503020204020204" charset="-122"/>
              <a:sym typeface="微软雅黑" panose="020B0503020204020204" charset="-122"/>
            </a:endParaRPr>
          </a:p>
        </p:txBody>
      </p:sp>
      <p:sp>
        <p:nvSpPr>
          <p:cNvPr id="95" name="文本框 94"/>
          <p:cNvSpPr txBox="1"/>
          <p:nvPr>
            <p:custDataLst>
              <p:tags r:id="rId12"/>
            </p:custDataLst>
          </p:nvPr>
        </p:nvSpPr>
        <p:spPr>
          <a:xfrm>
            <a:off x="4572635" y="2345055"/>
            <a:ext cx="2006600" cy="787400"/>
          </a:xfrm>
          <a:prstGeom prst="rect">
            <a:avLst/>
          </a:prstGeom>
          <a:noFill/>
        </p:spPr>
        <p:txBody>
          <a:bodyPr wrap="square" rtlCol="0">
            <a:noAutofit/>
          </a:bodyPr>
          <a:p>
            <a:pPr algn="ctr" fontAlgn="auto">
              <a:lnSpc>
                <a:spcPct val="130000"/>
              </a:lnSpc>
              <a:spcAft>
                <a:spcPts val="1000"/>
              </a:spcAft>
            </a:pPr>
            <a:r>
              <a:rPr lang="zh-CN" altLang="en-US">
                <a:solidFill>
                  <a:schemeClr val="bg1"/>
                </a:solidFill>
                <a:uFillTx/>
                <a:latin typeface="Microsoft YaHei Bold" panose="020B0503020204020204" charset="-122"/>
                <a:ea typeface="Microsoft YaHei Bold" panose="020B0503020204020204" charset="-122"/>
                <a:sym typeface="微软雅黑" panose="020B0503020204020204" charset="-122"/>
              </a:rPr>
              <a:t>患儿疼痛减轻或消失。</a:t>
            </a:r>
            <a:endParaRPr lang="zh-CN" altLang="en-US">
              <a:solidFill>
                <a:schemeClr val="bg1"/>
              </a:solidFill>
              <a:uFillTx/>
              <a:latin typeface="Microsoft YaHei Bold" panose="020B0503020204020204" charset="-122"/>
              <a:ea typeface="Microsoft YaHei Bold" panose="020B0503020204020204" charset="-122"/>
              <a:sym typeface="微软雅黑" panose="020B0503020204020204" charset="-122"/>
            </a:endParaRPr>
          </a:p>
        </p:txBody>
      </p:sp>
      <p:sp>
        <p:nvSpPr>
          <p:cNvPr id="97" name="文本框 96"/>
          <p:cNvSpPr txBox="1"/>
          <p:nvPr>
            <p:custDataLst>
              <p:tags r:id="rId13"/>
            </p:custDataLst>
          </p:nvPr>
        </p:nvSpPr>
        <p:spPr>
          <a:xfrm>
            <a:off x="7767320" y="4586605"/>
            <a:ext cx="2231390" cy="1428115"/>
          </a:xfrm>
          <a:prstGeom prst="rect">
            <a:avLst/>
          </a:prstGeom>
          <a:noFill/>
        </p:spPr>
        <p:txBody>
          <a:bodyPr wrap="square" rtlCol="0">
            <a:noAutofit/>
          </a:bodyPr>
          <a:p>
            <a:pPr algn="ctr" fontAlgn="auto">
              <a:lnSpc>
                <a:spcPct val="130000"/>
              </a:lnSpc>
              <a:spcAft>
                <a:spcPts val="1000"/>
              </a:spcAft>
            </a:pPr>
            <a:r>
              <a:rPr lang="zh-CN" altLang="en-US" sz="1600" b="1">
                <a:solidFill>
                  <a:schemeClr val="bg1"/>
                </a:solidFill>
                <a:uFillTx/>
                <a:latin typeface="Microsoft YaHei Bold" panose="020B0503020204020204" charset="-122"/>
                <a:ea typeface="Microsoft YaHei Bold" panose="020B0503020204020204" charset="-122"/>
                <a:sym typeface="微软雅黑" panose="020B0503020204020204" charset="-122"/>
              </a:rPr>
              <a:t>治疗期间不发生消化道出血、紫癜性肾炎或发生后能及时发现并给予相应的护理。</a:t>
            </a:r>
            <a:endParaRPr lang="zh-CN" altLang="en-US" sz="1600" b="1">
              <a:solidFill>
                <a:schemeClr val="bg1"/>
              </a:solidFill>
              <a:uFillTx/>
              <a:latin typeface="Microsoft YaHei Bold" panose="020B0503020204020204" charset="-122"/>
              <a:ea typeface="Microsoft YaHei Bold" panose="020B0503020204020204" charset="-122"/>
              <a:sym typeface="微软雅黑" panose="020B0503020204020204" charset="-122"/>
            </a:endParaRPr>
          </a:p>
        </p:txBody>
      </p:sp>
      <p:grpSp>
        <p:nvGrpSpPr>
          <p:cNvPr id="8" name="组合 7"/>
          <p:cNvGrpSpPr/>
          <p:nvPr/>
        </p:nvGrpSpPr>
        <p:grpSpPr>
          <a:xfrm>
            <a:off x="1586865" y="4221480"/>
            <a:ext cx="474980" cy="427990"/>
            <a:chOff x="3203" y="6692"/>
            <a:chExt cx="748" cy="674"/>
          </a:xfrm>
        </p:grpSpPr>
        <p:sp>
          <p:nvSpPr>
            <p:cNvPr id="111" name="椭圆 110"/>
            <p:cNvSpPr/>
            <p:nvPr>
              <p:custDataLst>
                <p:tags r:id="rId14"/>
              </p:custDataLst>
            </p:nvPr>
          </p:nvSpPr>
          <p:spPr>
            <a:xfrm>
              <a:off x="3240" y="6692"/>
              <a:ext cx="674" cy="674"/>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8" name="文本框 117"/>
            <p:cNvSpPr txBox="1"/>
            <p:nvPr>
              <p:custDataLst>
                <p:tags r:id="rId15"/>
              </p:custDataLst>
            </p:nvPr>
          </p:nvSpPr>
          <p:spPr>
            <a:xfrm>
              <a:off x="3203" y="6792"/>
              <a:ext cx="748" cy="475"/>
            </a:xfrm>
            <a:prstGeom prst="rect">
              <a:avLst/>
            </a:prstGeom>
            <a:noFill/>
          </p:spPr>
          <p:txBody>
            <a:bodyPr wrap="square" bIns="0" rtlCol="0">
              <a:normAutofit fontScale="80000"/>
            </a:bodyPr>
            <a:p>
              <a:r>
                <a:rPr lang="en-US" altLang="zh-CN" sz="2000" spc="300">
                  <a:solidFill>
                    <a:srgbClr val="7578EC"/>
                  </a:solidFill>
                  <a:uFillTx/>
                  <a:latin typeface="思源黑体 CN Bold" panose="020B0800000000000000" charset="-122"/>
                  <a:ea typeface="思源黑体 CN Bold" panose="020B0800000000000000" charset="-122"/>
                </a:rPr>
                <a:t>01</a:t>
              </a:r>
              <a:endParaRPr lang="en-US" altLang="zh-CN" sz="2000" spc="300">
                <a:solidFill>
                  <a:srgbClr val="7578EC"/>
                </a:solidFill>
                <a:uFillTx/>
                <a:latin typeface="思源黑体 CN Bold" panose="020B0800000000000000" charset="-122"/>
                <a:ea typeface="思源黑体 CN Bold" panose="020B0800000000000000" charset="-122"/>
              </a:endParaRPr>
            </a:p>
          </p:txBody>
        </p:sp>
      </p:grpSp>
      <p:grpSp>
        <p:nvGrpSpPr>
          <p:cNvPr id="9" name="组合 8"/>
          <p:cNvGrpSpPr/>
          <p:nvPr/>
        </p:nvGrpSpPr>
        <p:grpSpPr>
          <a:xfrm>
            <a:off x="7628890" y="4120515"/>
            <a:ext cx="474980" cy="427990"/>
            <a:chOff x="10452" y="6599"/>
            <a:chExt cx="748" cy="674"/>
          </a:xfrm>
        </p:grpSpPr>
        <p:sp>
          <p:nvSpPr>
            <p:cNvPr id="113" name="椭圆 112"/>
            <p:cNvSpPr/>
            <p:nvPr>
              <p:custDataLst>
                <p:tags r:id="rId16"/>
              </p:custDataLst>
            </p:nvPr>
          </p:nvSpPr>
          <p:spPr>
            <a:xfrm>
              <a:off x="10489" y="6599"/>
              <a:ext cx="674" cy="674"/>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9" name="文本框 118"/>
            <p:cNvSpPr txBox="1"/>
            <p:nvPr>
              <p:custDataLst>
                <p:tags r:id="rId17"/>
              </p:custDataLst>
            </p:nvPr>
          </p:nvSpPr>
          <p:spPr>
            <a:xfrm>
              <a:off x="10452" y="6699"/>
              <a:ext cx="748" cy="475"/>
            </a:xfrm>
            <a:prstGeom prst="rect">
              <a:avLst/>
            </a:prstGeom>
            <a:noFill/>
          </p:spPr>
          <p:txBody>
            <a:bodyPr wrap="square" bIns="0" rtlCol="0">
              <a:normAutofit fontScale="80000"/>
            </a:bodyPr>
            <a:p>
              <a:r>
                <a:rPr lang="en-US" altLang="zh-CN" sz="2000" spc="300">
                  <a:solidFill>
                    <a:srgbClr val="F18703"/>
                  </a:solidFill>
                  <a:uFillTx/>
                  <a:latin typeface="思源黑体 CN Bold" panose="020B0800000000000000" charset="-122"/>
                  <a:ea typeface="思源黑体 CN Bold" panose="020B0800000000000000" charset="-122"/>
                </a:rPr>
                <a:t>03</a:t>
              </a:r>
              <a:endParaRPr lang="en-US" altLang="zh-CN" sz="2000" spc="300">
                <a:solidFill>
                  <a:srgbClr val="F18703"/>
                </a:solidFill>
                <a:uFillTx/>
                <a:latin typeface="思源黑体 CN Bold" panose="020B0800000000000000" charset="-122"/>
                <a:ea typeface="思源黑体 CN Bold" panose="020B0800000000000000" charset="-122"/>
              </a:endParaRPr>
            </a:p>
          </p:txBody>
        </p:sp>
      </p:grpSp>
      <p:grpSp>
        <p:nvGrpSpPr>
          <p:cNvPr id="7" name="组合 6"/>
          <p:cNvGrpSpPr/>
          <p:nvPr/>
        </p:nvGrpSpPr>
        <p:grpSpPr>
          <a:xfrm>
            <a:off x="4302760" y="1850390"/>
            <a:ext cx="474980" cy="427990"/>
            <a:chOff x="6754" y="3134"/>
            <a:chExt cx="748" cy="674"/>
          </a:xfrm>
        </p:grpSpPr>
        <p:sp>
          <p:nvSpPr>
            <p:cNvPr id="112" name="椭圆 111"/>
            <p:cNvSpPr/>
            <p:nvPr>
              <p:custDataLst>
                <p:tags r:id="rId18"/>
              </p:custDataLst>
            </p:nvPr>
          </p:nvSpPr>
          <p:spPr>
            <a:xfrm>
              <a:off x="6791" y="3134"/>
              <a:ext cx="674" cy="674"/>
            </a:xfrm>
            <a:prstGeom prst="ellipse">
              <a:avLst/>
            </a:prstGeom>
            <a:solidFill>
              <a:srgbClr val="FFFFF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20" name="文本框 119"/>
            <p:cNvSpPr txBox="1"/>
            <p:nvPr>
              <p:custDataLst>
                <p:tags r:id="rId19"/>
              </p:custDataLst>
            </p:nvPr>
          </p:nvSpPr>
          <p:spPr>
            <a:xfrm>
              <a:off x="6754" y="3234"/>
              <a:ext cx="748" cy="475"/>
            </a:xfrm>
            <a:prstGeom prst="rect">
              <a:avLst/>
            </a:prstGeom>
            <a:noFill/>
          </p:spPr>
          <p:txBody>
            <a:bodyPr wrap="square" bIns="0" rtlCol="0">
              <a:normAutofit fontScale="80000"/>
            </a:bodyPr>
            <a:p>
              <a:r>
                <a:rPr lang="en-US" altLang="zh-CN" sz="2000" spc="300">
                  <a:solidFill>
                    <a:srgbClr val="F7B802"/>
                  </a:solidFill>
                  <a:uFillTx/>
                  <a:latin typeface="思源黑体 CN Bold" panose="020B0800000000000000" charset="-122"/>
                  <a:ea typeface="思源黑体 CN Bold" panose="020B0800000000000000" charset="-122"/>
                </a:rPr>
                <a:t>02</a:t>
              </a:r>
              <a:endParaRPr lang="en-US" altLang="zh-CN" sz="2000" spc="300">
                <a:solidFill>
                  <a:srgbClr val="F7B802"/>
                </a:solidFill>
                <a:uFillTx/>
                <a:latin typeface="思源黑体 CN Bold" panose="020B0800000000000000" charset="-122"/>
                <a:ea typeface="思源黑体 CN Bold" panose="020B0800000000000000" charset="-122"/>
              </a:endParaRPr>
            </a:p>
          </p:txBody>
        </p:sp>
      </p:grpSp>
      <p:grpSp>
        <p:nvGrpSpPr>
          <p:cNvPr id="6" name="组合 5"/>
          <p:cNvGrpSpPr/>
          <p:nvPr/>
        </p:nvGrpSpPr>
        <p:grpSpPr>
          <a:xfrm>
            <a:off x="340360" y="259715"/>
            <a:ext cx="11490325" cy="539750"/>
            <a:chOff x="467" y="409"/>
            <a:chExt cx="18095" cy="850"/>
          </a:xfrm>
        </p:grpSpPr>
        <p:sp>
          <p:nvSpPr>
            <p:cNvPr id="10" name="文本框 9"/>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【护理目标】</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1" name="组合 10"/>
            <p:cNvGrpSpPr/>
            <p:nvPr/>
          </p:nvGrpSpPr>
          <p:grpSpPr>
            <a:xfrm>
              <a:off x="467" y="494"/>
              <a:ext cx="1416" cy="680"/>
              <a:chOff x="467" y="579"/>
              <a:chExt cx="1416" cy="680"/>
            </a:xfrm>
          </p:grpSpPr>
          <p:sp>
            <p:nvSpPr>
              <p:cNvPr id="12" name="对角圆角矩形 11"/>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3" name="图片 12"/>
              <p:cNvPicPr/>
              <p:nvPr/>
            </p:nvPicPr>
            <p:blipFill>
              <a:blip r:embed="rId20"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934720"/>
            <a:ext cx="10440035" cy="5470525"/>
          </a:xfrm>
          <a:prstGeom prst="rect">
            <a:avLst/>
          </a:prstGeom>
        </p:spPr>
        <p:txBody>
          <a:bodyPr wrap="square">
            <a:noAutofit/>
          </a:bodyPr>
          <a:lstStyle/>
          <a:p>
            <a:pPr indent="457200" algn="just" fontAlgn="auto">
              <a:lnSpc>
                <a:spcPct val="140000"/>
              </a:lnSpc>
              <a:spcBef>
                <a:spcPts val="0"/>
              </a:spcBef>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1. 饮食护理</a:t>
            </a:r>
            <a:r>
              <a:rPr dirty="0">
                <a:latin typeface="Microsoft YaHei Regular" panose="020B0503020204020204" charset="-122"/>
                <a:ea typeface="Microsoft YaHei Regular" panose="020B0503020204020204" charset="-122"/>
                <a:cs typeface="Microsoft YaHei Regular" panose="020B0503020204020204" charset="-122"/>
              </a:rPr>
              <a:t>　患儿应摄入易消化、含纤维素丰富的食物。有明显胃肠道症状者，尤其呕血或便血者需暂时禁食。</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40000"/>
              </a:lnSpc>
              <a:spcBef>
                <a:spcPts val="0"/>
              </a:spcBef>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2. 皮肤护理</a:t>
            </a:r>
            <a:r>
              <a:rPr dirty="0">
                <a:latin typeface="Microsoft YaHei Regular" panose="020B0503020204020204" charset="-122"/>
                <a:ea typeface="Microsoft YaHei Regular" panose="020B0503020204020204" charset="-122"/>
                <a:cs typeface="Microsoft YaHei Regular" panose="020B0503020204020204" charset="-122"/>
              </a:rPr>
              <a:t>　观察皮疹的形态、颜色、数量、分布和有无反复出现等，每日详细记录皮疹的变化。保持皮肤清洁，防擦伤和小儿抓伤，如有破溃及时处理，防止出血和感染。患儿衣着应宽松、柔软，保持清洁干燥。避免接触可能的各种致敏原，同时按医嘱使用止血药、脱敏药等。</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40000"/>
              </a:lnSpc>
              <a:spcBef>
                <a:spcPts val="0"/>
              </a:spcBef>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3. 疼痛的护理</a:t>
            </a:r>
            <a:r>
              <a:rPr dirty="0">
                <a:latin typeface="Microsoft YaHei Regular" panose="020B0503020204020204" charset="-122"/>
                <a:ea typeface="Microsoft YaHei Regular" panose="020B0503020204020204" charset="-122"/>
                <a:cs typeface="Microsoft YaHei Regular" panose="020B0503020204020204" charset="-122"/>
              </a:rPr>
              <a:t>　观察患儿关节肿胀及疼痛情况，保持关节的功能位置。根据病情选择合适的理疗方法，教会患儿用放松、娱乐等方法减轻疼痛。患儿腹痛时应卧床休息，尽量在床边守护，并做好日常生活护理。按医嘱使用肾上腺皮质激素，以缓解关节疼痛和解除痉挛性腹痛。</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40000"/>
              </a:lnSpc>
              <a:spcBef>
                <a:spcPts val="0"/>
              </a:spcBef>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4. 病情观察</a:t>
            </a:r>
            <a:r>
              <a:rPr dirty="0">
                <a:latin typeface="Microsoft YaHei Regular" panose="020B0503020204020204" charset="-122"/>
                <a:ea typeface="Microsoft YaHei Regular" panose="020B0503020204020204" charset="-122"/>
                <a:cs typeface="Microsoft YaHei Regular" panose="020B0503020204020204" charset="-122"/>
              </a:rPr>
              <a:t>　观察有无腹痛、便血等情况，同时注意腹部体征并及时报告和处理。有消化道出血时，应卧床休息，限制饮食，给以无渣流质食物，出血量多时禁食，经静脉补充营养。观察尿色、尿量，定时做尿常规检查，若有血尿和蛋白尿，提示紫癜性肾炎，按肾炎护理。</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40000"/>
              </a:lnSpc>
              <a:spcBef>
                <a:spcPts val="0"/>
              </a:spcBef>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5. 健康教育及心理护理</a:t>
            </a:r>
            <a:r>
              <a:rPr dirty="0">
                <a:latin typeface="Microsoft YaHei Regular" panose="020B0503020204020204" charset="-122"/>
                <a:ea typeface="Microsoft YaHei Regular" panose="020B0503020204020204" charset="-122"/>
                <a:cs typeface="Microsoft YaHei Regular" panose="020B0503020204020204" charset="-122"/>
              </a:rPr>
              <a:t>　过敏性紫癜可反复发作或并发肾损害，给患儿和家长带来不安和痛苦，故应针对具体情况予以解释，帮助其树立战胜疾病的信心。教会家长和患儿观察病情，合理调配饮食，指导其尽量避免接触各种可能的过敏原，指导患儿定期来院复查。</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E:\素材\春\7487b691a84a44a3f609339749de9c08.png7487b691a84a44a3f609339749de9c08"/>
          <p:cNvPicPr>
            <a:picLocks noChangeAspect="1"/>
          </p:cNvPicPr>
          <p:nvPr/>
        </p:nvPicPr>
        <p:blipFill>
          <a:blip r:embed="rId1"/>
          <a:srcRect l="12184" b="995"/>
          <a:stretch>
            <a:fillRect/>
          </a:stretch>
        </p:blipFill>
        <p:spPr>
          <a:xfrm>
            <a:off x="1566545" y="1132840"/>
            <a:ext cx="3487420" cy="4863465"/>
          </a:xfrm>
          <a:prstGeom prst="rect">
            <a:avLst/>
          </a:prstGeom>
        </p:spPr>
      </p:pic>
      <p:sp>
        <p:nvSpPr>
          <p:cNvPr id="3" name="文本框 2"/>
          <p:cNvSpPr txBox="1"/>
          <p:nvPr/>
        </p:nvSpPr>
        <p:spPr>
          <a:xfrm>
            <a:off x="4982087" y="2767728"/>
            <a:ext cx="4703792" cy="1322070"/>
          </a:xfrm>
          <a:prstGeom prst="rect">
            <a:avLst/>
          </a:prstGeom>
          <a:noFill/>
        </p:spPr>
        <p:txBody>
          <a:bodyPr wrap="square" rtlCol="0">
            <a:spAutoFit/>
          </a:bodyPr>
          <a:lstStyle/>
          <a:p>
            <a:r>
              <a:rPr lang="zh-CN" altLang="en-US" sz="80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rPr>
              <a:t>谢谢观看</a:t>
            </a:r>
            <a:endParaRPr lang="zh-CN" altLang="en-US" sz="80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endParaRPr>
          </a:p>
        </p:txBody>
      </p:sp>
      <p:grpSp>
        <p:nvGrpSpPr>
          <p:cNvPr id="39" name="组合 38"/>
          <p:cNvGrpSpPr>
            <a:grpSpLocks noChangeAspect="1"/>
          </p:cNvGrpSpPr>
          <p:nvPr/>
        </p:nvGrpSpPr>
        <p:grpSpPr>
          <a:xfrm>
            <a:off x="8316461" y="5419352"/>
            <a:ext cx="396000" cy="396000"/>
            <a:chOff x="386297" y="354936"/>
            <a:chExt cx="1186377" cy="1186377"/>
          </a:xfrm>
          <a:solidFill>
            <a:schemeClr val="accent2"/>
          </a:solidFill>
        </p:grpSpPr>
        <p:sp>
          <p:nvSpPr>
            <p:cNvPr id="40" name="Freeform 494"/>
            <p:cNvSpPr/>
            <p:nvPr/>
          </p:nvSpPr>
          <p:spPr bwMode="auto">
            <a:xfrm>
              <a:off x="386297" y="354936"/>
              <a:ext cx="1186377" cy="1186377"/>
            </a:xfrm>
            <a:custGeom>
              <a:avLst/>
              <a:gdLst>
                <a:gd name="T0" fmla="*/ 554 w 713"/>
                <a:gd name="T1" fmla="*/ 60 h 713"/>
                <a:gd name="T2" fmla="*/ 356 w 713"/>
                <a:gd name="T3" fmla="*/ 0 h 713"/>
                <a:gd name="T4" fmla="*/ 46 w 713"/>
                <a:gd name="T5" fmla="*/ 181 h 713"/>
                <a:gd name="T6" fmla="*/ 0 w 713"/>
                <a:gd name="T7" fmla="*/ 357 h 713"/>
                <a:gd name="T8" fmla="*/ 44 w 713"/>
                <a:gd name="T9" fmla="*/ 528 h 713"/>
                <a:gd name="T10" fmla="*/ 356 w 713"/>
                <a:gd name="T11" fmla="*/ 713 h 713"/>
                <a:gd name="T12" fmla="*/ 631 w 713"/>
                <a:gd name="T13" fmla="*/ 584 h 713"/>
                <a:gd name="T14" fmla="*/ 713 w 713"/>
                <a:gd name="T15" fmla="*/ 357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7"/>
                  </a:cubicBezTo>
                  <a:cubicBezTo>
                    <a:pt x="0" y="419"/>
                    <a:pt x="16" y="477"/>
                    <a:pt x="44" y="528"/>
                  </a:cubicBezTo>
                  <a:cubicBezTo>
                    <a:pt x="104" y="639"/>
                    <a:pt x="222" y="713"/>
                    <a:pt x="356" y="713"/>
                  </a:cubicBezTo>
                  <a:cubicBezTo>
                    <a:pt x="467" y="713"/>
                    <a:pt x="565" y="663"/>
                    <a:pt x="631" y="584"/>
                  </a:cubicBezTo>
                  <a:cubicBezTo>
                    <a:pt x="682" y="523"/>
                    <a:pt x="713" y="443"/>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1" name="Freeform 495"/>
            <p:cNvSpPr>
              <a:spLocks noEditPoints="1"/>
            </p:cNvSpPr>
            <p:nvPr/>
          </p:nvSpPr>
          <p:spPr bwMode="auto">
            <a:xfrm>
              <a:off x="699114" y="632811"/>
              <a:ext cx="559078" cy="627299"/>
            </a:xfrm>
            <a:custGeom>
              <a:avLst/>
              <a:gdLst>
                <a:gd name="T0" fmla="*/ 251 w 336"/>
                <a:gd name="T1" fmla="*/ 2 h 377"/>
                <a:gd name="T2" fmla="*/ 168 w 336"/>
                <a:gd name="T3" fmla="*/ 23 h 377"/>
                <a:gd name="T4" fmla="*/ 86 w 336"/>
                <a:gd name="T5" fmla="*/ 2 h 377"/>
                <a:gd name="T6" fmla="*/ 44 w 336"/>
                <a:gd name="T7" fmla="*/ 138 h 377"/>
                <a:gd name="T8" fmla="*/ 73 w 336"/>
                <a:gd name="T9" fmla="*/ 273 h 377"/>
                <a:gd name="T10" fmla="*/ 109 w 336"/>
                <a:gd name="T11" fmla="*/ 377 h 377"/>
                <a:gd name="T12" fmla="*/ 131 w 336"/>
                <a:gd name="T13" fmla="*/ 256 h 377"/>
                <a:gd name="T14" fmla="*/ 206 w 336"/>
                <a:gd name="T15" fmla="*/ 256 h 377"/>
                <a:gd name="T16" fmla="*/ 227 w 336"/>
                <a:gd name="T17" fmla="*/ 377 h 377"/>
                <a:gd name="T18" fmla="*/ 264 w 336"/>
                <a:gd name="T19" fmla="*/ 273 h 377"/>
                <a:gd name="T20" fmla="*/ 293 w 336"/>
                <a:gd name="T21" fmla="*/ 138 h 377"/>
                <a:gd name="T22" fmla="*/ 251 w 336"/>
                <a:gd name="T23" fmla="*/ 2 h 377"/>
                <a:gd name="T24" fmla="*/ 231 w 336"/>
                <a:gd name="T25" fmla="*/ 51 h 377"/>
                <a:gd name="T26" fmla="*/ 130 w 336"/>
                <a:gd name="T27" fmla="*/ 100 h 377"/>
                <a:gd name="T28" fmla="*/ 119 w 336"/>
                <a:gd name="T29" fmla="*/ 89 h 377"/>
                <a:gd name="T30" fmla="*/ 151 w 336"/>
                <a:gd name="T31" fmla="*/ 66 h 377"/>
                <a:gd name="T32" fmla="*/ 143 w 336"/>
                <a:gd name="T33" fmla="*/ 59 h 377"/>
                <a:gd name="T34" fmla="*/ 113 w 336"/>
                <a:gd name="T35" fmla="*/ 44 h 377"/>
                <a:gd name="T36" fmla="*/ 117 w 336"/>
                <a:gd name="T37" fmla="*/ 30 h 377"/>
                <a:gd name="T38" fmla="*/ 165 w 336"/>
                <a:gd name="T39" fmla="*/ 60 h 377"/>
                <a:gd name="T40" fmla="*/ 227 w 336"/>
                <a:gd name="T41" fmla="*/ 37 h 377"/>
                <a:gd name="T42" fmla="*/ 231 w 336"/>
                <a:gd name="T43" fmla="*/ 5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77">
                  <a:moveTo>
                    <a:pt x="251" y="2"/>
                  </a:moveTo>
                  <a:cubicBezTo>
                    <a:pt x="203" y="0"/>
                    <a:pt x="208" y="22"/>
                    <a:pt x="168" y="23"/>
                  </a:cubicBezTo>
                  <a:cubicBezTo>
                    <a:pt x="129" y="22"/>
                    <a:pt x="133" y="0"/>
                    <a:pt x="86" y="2"/>
                  </a:cubicBezTo>
                  <a:cubicBezTo>
                    <a:pt x="0" y="6"/>
                    <a:pt x="34" y="111"/>
                    <a:pt x="44" y="138"/>
                  </a:cubicBezTo>
                  <a:cubicBezTo>
                    <a:pt x="74" y="217"/>
                    <a:pt x="74" y="236"/>
                    <a:pt x="73" y="273"/>
                  </a:cubicBezTo>
                  <a:cubicBezTo>
                    <a:pt x="69" y="377"/>
                    <a:pt x="85" y="377"/>
                    <a:pt x="109" y="377"/>
                  </a:cubicBezTo>
                  <a:cubicBezTo>
                    <a:pt x="127" y="377"/>
                    <a:pt x="132" y="289"/>
                    <a:pt x="131" y="256"/>
                  </a:cubicBezTo>
                  <a:cubicBezTo>
                    <a:pt x="130" y="211"/>
                    <a:pt x="203" y="204"/>
                    <a:pt x="206" y="256"/>
                  </a:cubicBezTo>
                  <a:cubicBezTo>
                    <a:pt x="207" y="288"/>
                    <a:pt x="210" y="377"/>
                    <a:pt x="227" y="377"/>
                  </a:cubicBezTo>
                  <a:cubicBezTo>
                    <a:pt x="252" y="377"/>
                    <a:pt x="267" y="377"/>
                    <a:pt x="264" y="273"/>
                  </a:cubicBezTo>
                  <a:cubicBezTo>
                    <a:pt x="263" y="236"/>
                    <a:pt x="263" y="217"/>
                    <a:pt x="293" y="138"/>
                  </a:cubicBezTo>
                  <a:cubicBezTo>
                    <a:pt x="303" y="111"/>
                    <a:pt x="336" y="6"/>
                    <a:pt x="251" y="2"/>
                  </a:cubicBezTo>
                  <a:close/>
                  <a:moveTo>
                    <a:pt x="231" y="51"/>
                  </a:moveTo>
                  <a:cubicBezTo>
                    <a:pt x="196" y="61"/>
                    <a:pt x="156" y="75"/>
                    <a:pt x="130" y="100"/>
                  </a:cubicBezTo>
                  <a:cubicBezTo>
                    <a:pt x="123" y="106"/>
                    <a:pt x="113" y="96"/>
                    <a:pt x="119" y="89"/>
                  </a:cubicBezTo>
                  <a:cubicBezTo>
                    <a:pt x="129" y="80"/>
                    <a:pt x="140" y="73"/>
                    <a:pt x="151" y="66"/>
                  </a:cubicBezTo>
                  <a:cubicBezTo>
                    <a:pt x="149" y="64"/>
                    <a:pt x="146" y="61"/>
                    <a:pt x="143" y="59"/>
                  </a:cubicBezTo>
                  <a:cubicBezTo>
                    <a:pt x="135" y="51"/>
                    <a:pt x="124" y="46"/>
                    <a:pt x="113" y="44"/>
                  </a:cubicBezTo>
                  <a:cubicBezTo>
                    <a:pt x="104" y="42"/>
                    <a:pt x="108" y="28"/>
                    <a:pt x="117" y="30"/>
                  </a:cubicBezTo>
                  <a:cubicBezTo>
                    <a:pt x="136" y="33"/>
                    <a:pt x="153" y="45"/>
                    <a:pt x="165" y="60"/>
                  </a:cubicBezTo>
                  <a:cubicBezTo>
                    <a:pt x="185" y="50"/>
                    <a:pt x="207" y="43"/>
                    <a:pt x="227" y="37"/>
                  </a:cubicBezTo>
                  <a:cubicBezTo>
                    <a:pt x="236" y="34"/>
                    <a:pt x="240" y="49"/>
                    <a:pt x="231"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组合 41"/>
          <p:cNvGrpSpPr>
            <a:grpSpLocks noChangeAspect="1"/>
          </p:cNvGrpSpPr>
          <p:nvPr/>
        </p:nvGrpSpPr>
        <p:grpSpPr>
          <a:xfrm>
            <a:off x="7756715" y="5419352"/>
            <a:ext cx="396000" cy="396000"/>
            <a:chOff x="467544" y="339502"/>
            <a:chExt cx="1186377" cy="1188041"/>
          </a:xfrm>
          <a:solidFill>
            <a:schemeClr val="accent2"/>
          </a:solidFill>
        </p:grpSpPr>
        <p:sp>
          <p:nvSpPr>
            <p:cNvPr id="43" name="Freeform 230"/>
            <p:cNvSpPr/>
            <p:nvPr/>
          </p:nvSpPr>
          <p:spPr bwMode="auto">
            <a:xfrm>
              <a:off x="467544" y="339502"/>
              <a:ext cx="1186377" cy="1188041"/>
            </a:xfrm>
            <a:custGeom>
              <a:avLst/>
              <a:gdLst>
                <a:gd name="T0" fmla="*/ 554 w 713"/>
                <a:gd name="T1" fmla="*/ 60 h 714"/>
                <a:gd name="T2" fmla="*/ 356 w 713"/>
                <a:gd name="T3" fmla="*/ 0 h 714"/>
                <a:gd name="T4" fmla="*/ 46 w 713"/>
                <a:gd name="T5" fmla="*/ 182 h 714"/>
                <a:gd name="T6" fmla="*/ 0 w 713"/>
                <a:gd name="T7" fmla="*/ 357 h 714"/>
                <a:gd name="T8" fmla="*/ 44 w 713"/>
                <a:gd name="T9" fmla="*/ 529 h 714"/>
                <a:gd name="T10" fmla="*/ 356 w 713"/>
                <a:gd name="T11" fmla="*/ 714 h 714"/>
                <a:gd name="T12" fmla="*/ 631 w 713"/>
                <a:gd name="T13" fmla="*/ 585 h 714"/>
                <a:gd name="T14" fmla="*/ 713 w 713"/>
                <a:gd name="T15" fmla="*/ 357 h 714"/>
                <a:gd name="T16" fmla="*/ 554 w 713"/>
                <a:gd name="T17" fmla="*/ 6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4">
                  <a:moveTo>
                    <a:pt x="554" y="60"/>
                  </a:moveTo>
                  <a:cubicBezTo>
                    <a:pt x="498" y="22"/>
                    <a:pt x="430" y="0"/>
                    <a:pt x="356" y="0"/>
                  </a:cubicBezTo>
                  <a:cubicBezTo>
                    <a:pt x="223" y="0"/>
                    <a:pt x="107" y="73"/>
                    <a:pt x="46" y="182"/>
                  </a:cubicBezTo>
                  <a:cubicBezTo>
                    <a:pt x="16" y="234"/>
                    <a:pt x="0" y="293"/>
                    <a:pt x="0" y="357"/>
                  </a:cubicBezTo>
                  <a:cubicBezTo>
                    <a:pt x="0" y="419"/>
                    <a:pt x="16" y="478"/>
                    <a:pt x="44" y="529"/>
                  </a:cubicBezTo>
                  <a:cubicBezTo>
                    <a:pt x="104" y="639"/>
                    <a:pt x="222" y="714"/>
                    <a:pt x="356" y="714"/>
                  </a:cubicBezTo>
                  <a:cubicBezTo>
                    <a:pt x="467" y="714"/>
                    <a:pt x="565" y="663"/>
                    <a:pt x="631" y="585"/>
                  </a:cubicBezTo>
                  <a:cubicBezTo>
                    <a:pt x="682" y="523"/>
                    <a:pt x="713" y="444"/>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4" name="Freeform 319"/>
            <p:cNvSpPr>
              <a:spLocks noEditPoints="1"/>
            </p:cNvSpPr>
            <p:nvPr/>
          </p:nvSpPr>
          <p:spPr bwMode="auto">
            <a:xfrm>
              <a:off x="748746" y="449320"/>
              <a:ext cx="625635" cy="908502"/>
            </a:xfrm>
            <a:custGeom>
              <a:avLst/>
              <a:gdLst>
                <a:gd name="T0" fmla="*/ 376 w 376"/>
                <a:gd name="T1" fmla="*/ 516 h 546"/>
                <a:gd name="T2" fmla="*/ 345 w 376"/>
                <a:gd name="T3" fmla="*/ 485 h 546"/>
                <a:gd name="T4" fmla="*/ 251 w 376"/>
                <a:gd name="T5" fmla="*/ 485 h 546"/>
                <a:gd name="T6" fmla="*/ 338 w 376"/>
                <a:gd name="T7" fmla="*/ 351 h 546"/>
                <a:gd name="T8" fmla="*/ 231 w 376"/>
                <a:gd name="T9" fmla="*/ 203 h 546"/>
                <a:gd name="T10" fmla="*/ 318 w 376"/>
                <a:gd name="T11" fmla="*/ 49 h 546"/>
                <a:gd name="T12" fmla="*/ 318 w 376"/>
                <a:gd name="T13" fmla="*/ 18 h 546"/>
                <a:gd name="T14" fmla="*/ 285 w 376"/>
                <a:gd name="T15" fmla="*/ 0 h 546"/>
                <a:gd name="T16" fmla="*/ 259 w 376"/>
                <a:gd name="T17" fmla="*/ 18 h 546"/>
                <a:gd name="T18" fmla="*/ 127 w 376"/>
                <a:gd name="T19" fmla="*/ 259 h 546"/>
                <a:gd name="T20" fmla="*/ 136 w 376"/>
                <a:gd name="T21" fmla="*/ 277 h 546"/>
                <a:gd name="T22" fmla="*/ 126 w 376"/>
                <a:gd name="T23" fmla="*/ 300 h 546"/>
                <a:gd name="T24" fmla="*/ 145 w 376"/>
                <a:gd name="T25" fmla="*/ 310 h 546"/>
                <a:gd name="T26" fmla="*/ 162 w 376"/>
                <a:gd name="T27" fmla="*/ 291 h 546"/>
                <a:gd name="T28" fmla="*/ 183 w 376"/>
                <a:gd name="T29" fmla="*/ 289 h 546"/>
                <a:gd name="T30" fmla="*/ 214 w 376"/>
                <a:gd name="T31" fmla="*/ 235 h 546"/>
                <a:gd name="T32" fmla="*/ 298 w 376"/>
                <a:gd name="T33" fmla="*/ 345 h 546"/>
                <a:gd name="T34" fmla="*/ 242 w 376"/>
                <a:gd name="T35" fmla="*/ 443 h 546"/>
                <a:gd name="T36" fmla="*/ 125 w 376"/>
                <a:gd name="T37" fmla="*/ 443 h 546"/>
                <a:gd name="T38" fmla="*/ 104 w 376"/>
                <a:gd name="T39" fmla="*/ 464 h 546"/>
                <a:gd name="T40" fmla="*/ 125 w 376"/>
                <a:gd name="T41" fmla="*/ 485 h 546"/>
                <a:gd name="T42" fmla="*/ 125 w 376"/>
                <a:gd name="T43" fmla="*/ 485 h 546"/>
                <a:gd name="T44" fmla="*/ 30 w 376"/>
                <a:gd name="T45" fmla="*/ 485 h 546"/>
                <a:gd name="T46" fmla="*/ 30 w 376"/>
                <a:gd name="T47" fmla="*/ 485 h 546"/>
                <a:gd name="T48" fmla="*/ 30 w 376"/>
                <a:gd name="T49" fmla="*/ 485 h 546"/>
                <a:gd name="T50" fmla="*/ 0 w 376"/>
                <a:gd name="T51" fmla="*/ 516 h 546"/>
                <a:gd name="T52" fmla="*/ 30 w 376"/>
                <a:gd name="T53" fmla="*/ 546 h 546"/>
                <a:gd name="T54" fmla="*/ 345 w 376"/>
                <a:gd name="T55" fmla="*/ 546 h 546"/>
                <a:gd name="T56" fmla="*/ 376 w 376"/>
                <a:gd name="T57" fmla="*/ 516 h 546"/>
                <a:gd name="T58" fmla="*/ 176 w 376"/>
                <a:gd name="T59" fmla="*/ 394 h 546"/>
                <a:gd name="T60" fmla="*/ 158 w 376"/>
                <a:gd name="T61" fmla="*/ 399 h 546"/>
                <a:gd name="T62" fmla="*/ 35 w 376"/>
                <a:gd name="T63" fmla="*/ 332 h 546"/>
                <a:gd name="T64" fmla="*/ 30 w 376"/>
                <a:gd name="T65" fmla="*/ 314 h 546"/>
                <a:gd name="T66" fmla="*/ 48 w 376"/>
                <a:gd name="T67" fmla="*/ 308 h 546"/>
                <a:gd name="T68" fmla="*/ 48 w 376"/>
                <a:gd name="T69" fmla="*/ 308 h 546"/>
                <a:gd name="T70" fmla="*/ 48 w 376"/>
                <a:gd name="T71" fmla="*/ 308 h 546"/>
                <a:gd name="T72" fmla="*/ 171 w 376"/>
                <a:gd name="T73" fmla="*/ 376 h 546"/>
                <a:gd name="T74" fmla="*/ 176 w 376"/>
                <a:gd name="T75" fmla="*/ 39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 h="546">
                  <a:moveTo>
                    <a:pt x="376" y="516"/>
                  </a:moveTo>
                  <a:cubicBezTo>
                    <a:pt x="376" y="499"/>
                    <a:pt x="362" y="485"/>
                    <a:pt x="345" y="485"/>
                  </a:cubicBezTo>
                  <a:cubicBezTo>
                    <a:pt x="251" y="485"/>
                    <a:pt x="251" y="485"/>
                    <a:pt x="251" y="485"/>
                  </a:cubicBezTo>
                  <a:cubicBezTo>
                    <a:pt x="299" y="485"/>
                    <a:pt x="338" y="393"/>
                    <a:pt x="338" y="351"/>
                  </a:cubicBezTo>
                  <a:cubicBezTo>
                    <a:pt x="338" y="284"/>
                    <a:pt x="294" y="226"/>
                    <a:pt x="231" y="203"/>
                  </a:cubicBezTo>
                  <a:cubicBezTo>
                    <a:pt x="318" y="49"/>
                    <a:pt x="318" y="49"/>
                    <a:pt x="318" y="49"/>
                  </a:cubicBezTo>
                  <a:cubicBezTo>
                    <a:pt x="318" y="18"/>
                    <a:pt x="318" y="18"/>
                    <a:pt x="318" y="18"/>
                  </a:cubicBezTo>
                  <a:cubicBezTo>
                    <a:pt x="285" y="0"/>
                    <a:pt x="285" y="0"/>
                    <a:pt x="285" y="0"/>
                  </a:cubicBezTo>
                  <a:cubicBezTo>
                    <a:pt x="259" y="18"/>
                    <a:pt x="259" y="18"/>
                    <a:pt x="259" y="18"/>
                  </a:cubicBezTo>
                  <a:cubicBezTo>
                    <a:pt x="127" y="259"/>
                    <a:pt x="127" y="259"/>
                    <a:pt x="127" y="259"/>
                  </a:cubicBezTo>
                  <a:cubicBezTo>
                    <a:pt x="127" y="259"/>
                    <a:pt x="138" y="267"/>
                    <a:pt x="136" y="277"/>
                  </a:cubicBezTo>
                  <a:cubicBezTo>
                    <a:pt x="134" y="287"/>
                    <a:pt x="126" y="300"/>
                    <a:pt x="126" y="300"/>
                  </a:cubicBezTo>
                  <a:cubicBezTo>
                    <a:pt x="145" y="310"/>
                    <a:pt x="145" y="310"/>
                    <a:pt x="145" y="310"/>
                  </a:cubicBezTo>
                  <a:cubicBezTo>
                    <a:pt x="145" y="310"/>
                    <a:pt x="155" y="293"/>
                    <a:pt x="162" y="291"/>
                  </a:cubicBezTo>
                  <a:cubicBezTo>
                    <a:pt x="169" y="290"/>
                    <a:pt x="183" y="289"/>
                    <a:pt x="183" y="289"/>
                  </a:cubicBezTo>
                  <a:cubicBezTo>
                    <a:pt x="214" y="235"/>
                    <a:pt x="214" y="235"/>
                    <a:pt x="214" y="235"/>
                  </a:cubicBezTo>
                  <a:cubicBezTo>
                    <a:pt x="263" y="251"/>
                    <a:pt x="298" y="295"/>
                    <a:pt x="298" y="345"/>
                  </a:cubicBezTo>
                  <a:cubicBezTo>
                    <a:pt x="298" y="386"/>
                    <a:pt x="275" y="422"/>
                    <a:pt x="242" y="443"/>
                  </a:cubicBezTo>
                  <a:cubicBezTo>
                    <a:pt x="125" y="443"/>
                    <a:pt x="125" y="443"/>
                    <a:pt x="125" y="443"/>
                  </a:cubicBezTo>
                  <a:cubicBezTo>
                    <a:pt x="114" y="443"/>
                    <a:pt x="104" y="452"/>
                    <a:pt x="104" y="464"/>
                  </a:cubicBezTo>
                  <a:cubicBezTo>
                    <a:pt x="104" y="476"/>
                    <a:pt x="113" y="485"/>
                    <a:pt x="125" y="485"/>
                  </a:cubicBezTo>
                  <a:cubicBezTo>
                    <a:pt x="125" y="485"/>
                    <a:pt x="125" y="485"/>
                    <a:pt x="125" y="485"/>
                  </a:cubicBezTo>
                  <a:cubicBezTo>
                    <a:pt x="30" y="485"/>
                    <a:pt x="30" y="485"/>
                    <a:pt x="30" y="485"/>
                  </a:cubicBezTo>
                  <a:cubicBezTo>
                    <a:pt x="30" y="485"/>
                    <a:pt x="30" y="485"/>
                    <a:pt x="30" y="485"/>
                  </a:cubicBezTo>
                  <a:cubicBezTo>
                    <a:pt x="30" y="485"/>
                    <a:pt x="30" y="485"/>
                    <a:pt x="30" y="485"/>
                  </a:cubicBezTo>
                  <a:cubicBezTo>
                    <a:pt x="13" y="485"/>
                    <a:pt x="0" y="499"/>
                    <a:pt x="0" y="516"/>
                  </a:cubicBezTo>
                  <a:cubicBezTo>
                    <a:pt x="0" y="532"/>
                    <a:pt x="13" y="546"/>
                    <a:pt x="30" y="546"/>
                  </a:cubicBezTo>
                  <a:cubicBezTo>
                    <a:pt x="345" y="546"/>
                    <a:pt x="345" y="546"/>
                    <a:pt x="345" y="546"/>
                  </a:cubicBezTo>
                  <a:cubicBezTo>
                    <a:pt x="362" y="546"/>
                    <a:pt x="376" y="532"/>
                    <a:pt x="376" y="516"/>
                  </a:cubicBezTo>
                  <a:close/>
                  <a:moveTo>
                    <a:pt x="176" y="394"/>
                  </a:moveTo>
                  <a:cubicBezTo>
                    <a:pt x="173" y="400"/>
                    <a:pt x="165" y="403"/>
                    <a:pt x="158" y="399"/>
                  </a:cubicBezTo>
                  <a:cubicBezTo>
                    <a:pt x="35" y="332"/>
                    <a:pt x="35" y="332"/>
                    <a:pt x="35" y="332"/>
                  </a:cubicBezTo>
                  <a:cubicBezTo>
                    <a:pt x="29" y="328"/>
                    <a:pt x="27" y="320"/>
                    <a:pt x="30" y="314"/>
                  </a:cubicBezTo>
                  <a:cubicBezTo>
                    <a:pt x="34" y="307"/>
                    <a:pt x="42" y="305"/>
                    <a:pt x="48" y="308"/>
                  </a:cubicBezTo>
                  <a:cubicBezTo>
                    <a:pt x="48" y="308"/>
                    <a:pt x="48" y="308"/>
                    <a:pt x="48" y="308"/>
                  </a:cubicBezTo>
                  <a:cubicBezTo>
                    <a:pt x="48" y="308"/>
                    <a:pt x="48" y="308"/>
                    <a:pt x="48" y="308"/>
                  </a:cubicBezTo>
                  <a:cubicBezTo>
                    <a:pt x="171" y="376"/>
                    <a:pt x="171" y="376"/>
                    <a:pt x="171" y="376"/>
                  </a:cubicBezTo>
                  <a:cubicBezTo>
                    <a:pt x="178" y="379"/>
                    <a:pt x="180" y="387"/>
                    <a:pt x="176" y="3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组合 44"/>
          <p:cNvGrpSpPr>
            <a:grpSpLocks noChangeAspect="1"/>
          </p:cNvGrpSpPr>
          <p:nvPr/>
        </p:nvGrpSpPr>
        <p:grpSpPr>
          <a:xfrm>
            <a:off x="8876207" y="5419352"/>
            <a:ext cx="396000" cy="396000"/>
            <a:chOff x="2254585" y="392649"/>
            <a:chExt cx="1186377" cy="1186377"/>
          </a:xfrm>
          <a:solidFill>
            <a:schemeClr val="bg1"/>
          </a:solidFill>
        </p:grpSpPr>
        <p:sp>
          <p:nvSpPr>
            <p:cNvPr id="46" name="Freeform 237"/>
            <p:cNvSpPr/>
            <p:nvPr/>
          </p:nvSpPr>
          <p:spPr bwMode="auto">
            <a:xfrm>
              <a:off x="2254585" y="392649"/>
              <a:ext cx="1186377" cy="1186377"/>
            </a:xfrm>
            <a:custGeom>
              <a:avLst/>
              <a:gdLst>
                <a:gd name="T0" fmla="*/ 555 w 713"/>
                <a:gd name="T1" fmla="*/ 60 h 713"/>
                <a:gd name="T2" fmla="*/ 357 w 713"/>
                <a:gd name="T3" fmla="*/ 0 h 713"/>
                <a:gd name="T4" fmla="*/ 46 w 713"/>
                <a:gd name="T5" fmla="*/ 181 h 713"/>
                <a:gd name="T6" fmla="*/ 0 w 713"/>
                <a:gd name="T7" fmla="*/ 356 h 713"/>
                <a:gd name="T8" fmla="*/ 44 w 713"/>
                <a:gd name="T9" fmla="*/ 528 h 713"/>
                <a:gd name="T10" fmla="*/ 357 w 713"/>
                <a:gd name="T11" fmla="*/ 713 h 713"/>
                <a:gd name="T12" fmla="*/ 631 w 713"/>
                <a:gd name="T13" fmla="*/ 584 h 713"/>
                <a:gd name="T14" fmla="*/ 713 w 713"/>
                <a:gd name="T15" fmla="*/ 356 h 713"/>
                <a:gd name="T16" fmla="*/ 555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5" y="60"/>
                  </a:moveTo>
                  <a:cubicBezTo>
                    <a:pt x="498" y="22"/>
                    <a:pt x="430" y="0"/>
                    <a:pt x="357" y="0"/>
                  </a:cubicBezTo>
                  <a:cubicBezTo>
                    <a:pt x="223"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2" y="522"/>
                    <a:pt x="713" y="443"/>
                    <a:pt x="713" y="356"/>
                  </a:cubicBezTo>
                  <a:cubicBezTo>
                    <a:pt x="713" y="233"/>
                    <a:pt x="650"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7" name="Rectangle 322"/>
            <p:cNvSpPr>
              <a:spLocks noChangeArrowheads="1"/>
            </p:cNvSpPr>
            <p:nvPr/>
          </p:nvSpPr>
          <p:spPr bwMode="auto">
            <a:xfrm>
              <a:off x="2680550" y="559041"/>
              <a:ext cx="327793" cy="998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Freeform 323"/>
            <p:cNvSpPr>
              <a:spLocks noEditPoints="1"/>
            </p:cNvSpPr>
            <p:nvPr/>
          </p:nvSpPr>
          <p:spPr bwMode="auto">
            <a:xfrm>
              <a:off x="2565739" y="688827"/>
              <a:ext cx="557414" cy="675553"/>
            </a:xfrm>
            <a:custGeom>
              <a:avLst/>
              <a:gdLst>
                <a:gd name="T0" fmla="*/ 307 w 335"/>
                <a:gd name="T1" fmla="*/ 92 h 406"/>
                <a:gd name="T2" fmla="*/ 233 w 335"/>
                <a:gd name="T3" fmla="*/ 52 h 406"/>
                <a:gd name="T4" fmla="*/ 233 w 335"/>
                <a:gd name="T5" fmla="*/ 0 h 406"/>
                <a:gd name="T6" fmla="*/ 102 w 335"/>
                <a:gd name="T7" fmla="*/ 0 h 406"/>
                <a:gd name="T8" fmla="*/ 102 w 335"/>
                <a:gd name="T9" fmla="*/ 52 h 406"/>
                <a:gd name="T10" fmla="*/ 28 w 335"/>
                <a:gd name="T11" fmla="*/ 92 h 406"/>
                <a:gd name="T12" fmla="*/ 0 w 335"/>
                <a:gd name="T13" fmla="*/ 183 h 406"/>
                <a:gd name="T14" fmla="*/ 0 w 335"/>
                <a:gd name="T15" fmla="*/ 406 h 406"/>
                <a:gd name="T16" fmla="*/ 335 w 335"/>
                <a:gd name="T17" fmla="*/ 406 h 406"/>
                <a:gd name="T18" fmla="*/ 335 w 335"/>
                <a:gd name="T19" fmla="*/ 183 h 406"/>
                <a:gd name="T20" fmla="*/ 307 w 335"/>
                <a:gd name="T21" fmla="*/ 92 h 406"/>
                <a:gd name="T22" fmla="*/ 51 w 335"/>
                <a:gd name="T23" fmla="*/ 371 h 406"/>
                <a:gd name="T24" fmla="*/ 30 w 335"/>
                <a:gd name="T25" fmla="*/ 357 h 406"/>
                <a:gd name="T26" fmla="*/ 51 w 335"/>
                <a:gd name="T27" fmla="*/ 343 h 406"/>
                <a:gd name="T28" fmla="*/ 71 w 335"/>
                <a:gd name="T29" fmla="*/ 357 h 406"/>
                <a:gd name="T30" fmla="*/ 51 w 335"/>
                <a:gd name="T31" fmla="*/ 371 h 406"/>
                <a:gd name="T32" fmla="*/ 74 w 335"/>
                <a:gd name="T33" fmla="*/ 122 h 406"/>
                <a:gd name="T34" fmla="*/ 140 w 335"/>
                <a:gd name="T35" fmla="*/ 122 h 406"/>
                <a:gd name="T36" fmla="*/ 140 w 335"/>
                <a:gd name="T37" fmla="*/ 55 h 406"/>
                <a:gd name="T38" fmla="*/ 194 w 335"/>
                <a:gd name="T39" fmla="*/ 55 h 406"/>
                <a:gd name="T40" fmla="*/ 194 w 335"/>
                <a:gd name="T41" fmla="*/ 122 h 406"/>
                <a:gd name="T42" fmla="*/ 260 w 335"/>
                <a:gd name="T43" fmla="*/ 122 h 406"/>
                <a:gd name="T44" fmla="*/ 260 w 335"/>
                <a:gd name="T45" fmla="*/ 175 h 406"/>
                <a:gd name="T46" fmla="*/ 194 w 335"/>
                <a:gd name="T47" fmla="*/ 175 h 406"/>
                <a:gd name="T48" fmla="*/ 194 w 335"/>
                <a:gd name="T49" fmla="*/ 242 h 406"/>
                <a:gd name="T50" fmla="*/ 140 w 335"/>
                <a:gd name="T51" fmla="*/ 242 h 406"/>
                <a:gd name="T52" fmla="*/ 140 w 335"/>
                <a:gd name="T53" fmla="*/ 175 h 406"/>
                <a:gd name="T54" fmla="*/ 74 w 335"/>
                <a:gd name="T55" fmla="*/ 175 h 406"/>
                <a:gd name="T56" fmla="*/ 74 w 335"/>
                <a:gd name="T57" fmla="*/ 122 h 406"/>
                <a:gd name="T58" fmla="*/ 286 w 335"/>
                <a:gd name="T59" fmla="*/ 356 h 406"/>
                <a:gd name="T60" fmla="*/ 239 w 335"/>
                <a:gd name="T61" fmla="*/ 350 h 406"/>
                <a:gd name="T62" fmla="*/ 239 w 335"/>
                <a:gd name="T63" fmla="*/ 337 h 406"/>
                <a:gd name="T64" fmla="*/ 235 w 335"/>
                <a:gd name="T65" fmla="*/ 337 h 406"/>
                <a:gd name="T66" fmla="*/ 221 w 335"/>
                <a:gd name="T67" fmla="*/ 336 h 406"/>
                <a:gd name="T68" fmla="*/ 221 w 335"/>
                <a:gd name="T69" fmla="*/ 336 h 406"/>
                <a:gd name="T70" fmla="*/ 168 w 335"/>
                <a:gd name="T71" fmla="*/ 357 h 406"/>
                <a:gd name="T72" fmla="*/ 115 w 335"/>
                <a:gd name="T73" fmla="*/ 336 h 406"/>
                <a:gd name="T74" fmla="*/ 152 w 335"/>
                <a:gd name="T75" fmla="*/ 317 h 406"/>
                <a:gd name="T76" fmla="*/ 139 w 335"/>
                <a:gd name="T77" fmla="*/ 311 h 406"/>
                <a:gd name="T78" fmla="*/ 127 w 335"/>
                <a:gd name="T79" fmla="*/ 313 h 406"/>
                <a:gd name="T80" fmla="*/ 105 w 335"/>
                <a:gd name="T81" fmla="*/ 304 h 406"/>
                <a:gd name="T82" fmla="*/ 105 w 335"/>
                <a:gd name="T83" fmla="*/ 273 h 406"/>
                <a:gd name="T84" fmla="*/ 127 w 335"/>
                <a:gd name="T85" fmla="*/ 263 h 406"/>
                <a:gd name="T86" fmla="*/ 155 w 335"/>
                <a:gd name="T87" fmla="*/ 286 h 406"/>
                <a:gd name="T88" fmla="*/ 159 w 335"/>
                <a:gd name="T89" fmla="*/ 286 h 406"/>
                <a:gd name="T90" fmla="*/ 184 w 335"/>
                <a:gd name="T91" fmla="*/ 301 h 406"/>
                <a:gd name="T92" fmla="*/ 169 w 335"/>
                <a:gd name="T93" fmla="*/ 316 h 406"/>
                <a:gd name="T94" fmla="*/ 201 w 335"/>
                <a:gd name="T95" fmla="*/ 320 h 406"/>
                <a:gd name="T96" fmla="*/ 201 w 335"/>
                <a:gd name="T97" fmla="*/ 320 h 406"/>
                <a:gd name="T98" fmla="*/ 235 w 335"/>
                <a:gd name="T99" fmla="*/ 303 h 406"/>
                <a:gd name="T100" fmla="*/ 245 w 335"/>
                <a:gd name="T101" fmla="*/ 304 h 406"/>
                <a:gd name="T102" fmla="*/ 261 w 335"/>
                <a:gd name="T103" fmla="*/ 309 h 406"/>
                <a:gd name="T104" fmla="*/ 264 w 335"/>
                <a:gd name="T105" fmla="*/ 311 h 406"/>
                <a:gd name="T106" fmla="*/ 269 w 335"/>
                <a:gd name="T107" fmla="*/ 309 h 406"/>
                <a:gd name="T108" fmla="*/ 316 w 335"/>
                <a:gd name="T109" fmla="*/ 316 h 406"/>
                <a:gd name="T110" fmla="*/ 286 w 335"/>
                <a:gd name="T111" fmla="*/ 35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406">
                  <a:moveTo>
                    <a:pt x="307" y="92"/>
                  </a:moveTo>
                  <a:cubicBezTo>
                    <a:pt x="288" y="68"/>
                    <a:pt x="263" y="55"/>
                    <a:pt x="233" y="52"/>
                  </a:cubicBezTo>
                  <a:cubicBezTo>
                    <a:pt x="233" y="0"/>
                    <a:pt x="233" y="0"/>
                    <a:pt x="233" y="0"/>
                  </a:cubicBezTo>
                  <a:cubicBezTo>
                    <a:pt x="102" y="0"/>
                    <a:pt x="102" y="0"/>
                    <a:pt x="102" y="0"/>
                  </a:cubicBezTo>
                  <a:cubicBezTo>
                    <a:pt x="102" y="52"/>
                    <a:pt x="102" y="52"/>
                    <a:pt x="102" y="52"/>
                  </a:cubicBezTo>
                  <a:cubicBezTo>
                    <a:pt x="71" y="55"/>
                    <a:pt x="47" y="68"/>
                    <a:pt x="28" y="92"/>
                  </a:cubicBezTo>
                  <a:cubicBezTo>
                    <a:pt x="9" y="116"/>
                    <a:pt x="0" y="146"/>
                    <a:pt x="0" y="183"/>
                  </a:cubicBezTo>
                  <a:cubicBezTo>
                    <a:pt x="0" y="406"/>
                    <a:pt x="0" y="406"/>
                    <a:pt x="0" y="406"/>
                  </a:cubicBezTo>
                  <a:cubicBezTo>
                    <a:pt x="335" y="406"/>
                    <a:pt x="335" y="406"/>
                    <a:pt x="335" y="406"/>
                  </a:cubicBezTo>
                  <a:cubicBezTo>
                    <a:pt x="335" y="183"/>
                    <a:pt x="335" y="183"/>
                    <a:pt x="335" y="183"/>
                  </a:cubicBezTo>
                  <a:cubicBezTo>
                    <a:pt x="335" y="146"/>
                    <a:pt x="326" y="116"/>
                    <a:pt x="307" y="92"/>
                  </a:cubicBezTo>
                  <a:close/>
                  <a:moveTo>
                    <a:pt x="51" y="371"/>
                  </a:moveTo>
                  <a:cubicBezTo>
                    <a:pt x="39" y="371"/>
                    <a:pt x="30" y="364"/>
                    <a:pt x="30" y="357"/>
                  </a:cubicBezTo>
                  <a:cubicBezTo>
                    <a:pt x="30" y="350"/>
                    <a:pt x="39" y="343"/>
                    <a:pt x="51" y="343"/>
                  </a:cubicBezTo>
                  <a:cubicBezTo>
                    <a:pt x="62" y="343"/>
                    <a:pt x="71" y="350"/>
                    <a:pt x="71" y="357"/>
                  </a:cubicBezTo>
                  <a:cubicBezTo>
                    <a:pt x="71" y="364"/>
                    <a:pt x="62" y="371"/>
                    <a:pt x="51" y="371"/>
                  </a:cubicBezTo>
                  <a:close/>
                  <a:moveTo>
                    <a:pt x="74" y="122"/>
                  </a:moveTo>
                  <a:cubicBezTo>
                    <a:pt x="140" y="122"/>
                    <a:pt x="140" y="122"/>
                    <a:pt x="140" y="122"/>
                  </a:cubicBezTo>
                  <a:cubicBezTo>
                    <a:pt x="140" y="55"/>
                    <a:pt x="140" y="55"/>
                    <a:pt x="140" y="55"/>
                  </a:cubicBezTo>
                  <a:cubicBezTo>
                    <a:pt x="194" y="55"/>
                    <a:pt x="194" y="55"/>
                    <a:pt x="194" y="55"/>
                  </a:cubicBezTo>
                  <a:cubicBezTo>
                    <a:pt x="194" y="122"/>
                    <a:pt x="194" y="122"/>
                    <a:pt x="194" y="122"/>
                  </a:cubicBezTo>
                  <a:cubicBezTo>
                    <a:pt x="260" y="122"/>
                    <a:pt x="260" y="122"/>
                    <a:pt x="260" y="122"/>
                  </a:cubicBezTo>
                  <a:cubicBezTo>
                    <a:pt x="260" y="175"/>
                    <a:pt x="260" y="175"/>
                    <a:pt x="260" y="175"/>
                  </a:cubicBezTo>
                  <a:cubicBezTo>
                    <a:pt x="194" y="175"/>
                    <a:pt x="194" y="175"/>
                    <a:pt x="194" y="175"/>
                  </a:cubicBezTo>
                  <a:cubicBezTo>
                    <a:pt x="194" y="242"/>
                    <a:pt x="194" y="242"/>
                    <a:pt x="194" y="242"/>
                  </a:cubicBezTo>
                  <a:cubicBezTo>
                    <a:pt x="140" y="242"/>
                    <a:pt x="140" y="242"/>
                    <a:pt x="140" y="242"/>
                  </a:cubicBezTo>
                  <a:cubicBezTo>
                    <a:pt x="140" y="175"/>
                    <a:pt x="140" y="175"/>
                    <a:pt x="140" y="175"/>
                  </a:cubicBezTo>
                  <a:cubicBezTo>
                    <a:pt x="74" y="175"/>
                    <a:pt x="74" y="175"/>
                    <a:pt x="74" y="175"/>
                  </a:cubicBezTo>
                  <a:lnTo>
                    <a:pt x="74" y="122"/>
                  </a:lnTo>
                  <a:close/>
                  <a:moveTo>
                    <a:pt x="286" y="356"/>
                  </a:moveTo>
                  <a:cubicBezTo>
                    <a:pt x="265" y="366"/>
                    <a:pt x="244" y="363"/>
                    <a:pt x="239" y="350"/>
                  </a:cubicBezTo>
                  <a:cubicBezTo>
                    <a:pt x="237" y="346"/>
                    <a:pt x="237" y="341"/>
                    <a:pt x="239" y="337"/>
                  </a:cubicBezTo>
                  <a:cubicBezTo>
                    <a:pt x="238" y="337"/>
                    <a:pt x="236" y="337"/>
                    <a:pt x="235" y="337"/>
                  </a:cubicBezTo>
                  <a:cubicBezTo>
                    <a:pt x="230" y="337"/>
                    <a:pt x="225" y="337"/>
                    <a:pt x="221" y="336"/>
                  </a:cubicBezTo>
                  <a:cubicBezTo>
                    <a:pt x="221" y="336"/>
                    <a:pt x="221" y="336"/>
                    <a:pt x="221" y="336"/>
                  </a:cubicBezTo>
                  <a:cubicBezTo>
                    <a:pt x="221" y="348"/>
                    <a:pt x="197" y="357"/>
                    <a:pt x="168" y="357"/>
                  </a:cubicBezTo>
                  <a:cubicBezTo>
                    <a:pt x="139" y="357"/>
                    <a:pt x="115" y="348"/>
                    <a:pt x="115" y="336"/>
                  </a:cubicBezTo>
                  <a:cubicBezTo>
                    <a:pt x="115" y="327"/>
                    <a:pt x="131" y="319"/>
                    <a:pt x="152" y="317"/>
                  </a:cubicBezTo>
                  <a:cubicBezTo>
                    <a:pt x="147" y="316"/>
                    <a:pt x="142" y="314"/>
                    <a:pt x="139" y="311"/>
                  </a:cubicBezTo>
                  <a:cubicBezTo>
                    <a:pt x="135" y="312"/>
                    <a:pt x="131" y="313"/>
                    <a:pt x="127" y="313"/>
                  </a:cubicBezTo>
                  <a:cubicBezTo>
                    <a:pt x="118" y="313"/>
                    <a:pt x="111" y="309"/>
                    <a:pt x="105" y="304"/>
                  </a:cubicBezTo>
                  <a:cubicBezTo>
                    <a:pt x="100" y="296"/>
                    <a:pt x="100" y="281"/>
                    <a:pt x="105" y="273"/>
                  </a:cubicBezTo>
                  <a:cubicBezTo>
                    <a:pt x="111" y="267"/>
                    <a:pt x="118" y="263"/>
                    <a:pt x="127" y="263"/>
                  </a:cubicBezTo>
                  <a:cubicBezTo>
                    <a:pt x="142" y="263"/>
                    <a:pt x="154" y="273"/>
                    <a:pt x="155" y="286"/>
                  </a:cubicBezTo>
                  <a:cubicBezTo>
                    <a:pt x="156" y="286"/>
                    <a:pt x="157" y="286"/>
                    <a:pt x="159" y="286"/>
                  </a:cubicBezTo>
                  <a:cubicBezTo>
                    <a:pt x="173" y="286"/>
                    <a:pt x="184" y="293"/>
                    <a:pt x="184" y="301"/>
                  </a:cubicBezTo>
                  <a:cubicBezTo>
                    <a:pt x="184" y="308"/>
                    <a:pt x="178" y="313"/>
                    <a:pt x="169" y="316"/>
                  </a:cubicBezTo>
                  <a:cubicBezTo>
                    <a:pt x="181" y="316"/>
                    <a:pt x="192" y="317"/>
                    <a:pt x="201" y="320"/>
                  </a:cubicBezTo>
                  <a:cubicBezTo>
                    <a:pt x="201" y="320"/>
                    <a:pt x="201" y="320"/>
                    <a:pt x="201" y="320"/>
                  </a:cubicBezTo>
                  <a:cubicBezTo>
                    <a:pt x="201" y="310"/>
                    <a:pt x="216" y="303"/>
                    <a:pt x="235" y="303"/>
                  </a:cubicBezTo>
                  <a:cubicBezTo>
                    <a:pt x="239" y="303"/>
                    <a:pt x="242" y="303"/>
                    <a:pt x="245" y="304"/>
                  </a:cubicBezTo>
                  <a:cubicBezTo>
                    <a:pt x="251" y="305"/>
                    <a:pt x="257" y="306"/>
                    <a:pt x="261" y="309"/>
                  </a:cubicBezTo>
                  <a:cubicBezTo>
                    <a:pt x="262" y="310"/>
                    <a:pt x="263" y="310"/>
                    <a:pt x="264" y="311"/>
                  </a:cubicBezTo>
                  <a:cubicBezTo>
                    <a:pt x="265" y="310"/>
                    <a:pt x="267" y="309"/>
                    <a:pt x="269" y="309"/>
                  </a:cubicBezTo>
                  <a:cubicBezTo>
                    <a:pt x="290" y="299"/>
                    <a:pt x="311" y="303"/>
                    <a:pt x="316" y="316"/>
                  </a:cubicBezTo>
                  <a:cubicBezTo>
                    <a:pt x="321" y="329"/>
                    <a:pt x="308" y="347"/>
                    <a:pt x="286" y="3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组合 48"/>
          <p:cNvGrpSpPr>
            <a:grpSpLocks noChangeAspect="1"/>
          </p:cNvGrpSpPr>
          <p:nvPr/>
        </p:nvGrpSpPr>
        <p:grpSpPr>
          <a:xfrm>
            <a:off x="9435953" y="5419352"/>
            <a:ext cx="396000" cy="396000"/>
            <a:chOff x="1937429" y="3075806"/>
            <a:chExt cx="1186377" cy="1187209"/>
          </a:xfrm>
          <a:solidFill>
            <a:schemeClr val="bg1"/>
          </a:solidFill>
        </p:grpSpPr>
        <p:sp>
          <p:nvSpPr>
            <p:cNvPr id="50" name="Freeform 228"/>
            <p:cNvSpPr/>
            <p:nvPr/>
          </p:nvSpPr>
          <p:spPr bwMode="auto">
            <a:xfrm>
              <a:off x="1937429" y="3075806"/>
              <a:ext cx="1186377" cy="1187209"/>
            </a:xfrm>
            <a:custGeom>
              <a:avLst/>
              <a:gdLst>
                <a:gd name="T0" fmla="*/ 554 w 713"/>
                <a:gd name="T1" fmla="*/ 60 h 713"/>
                <a:gd name="T2" fmla="*/ 356 w 713"/>
                <a:gd name="T3" fmla="*/ 0 h 713"/>
                <a:gd name="T4" fmla="*/ 46 w 713"/>
                <a:gd name="T5" fmla="*/ 181 h 713"/>
                <a:gd name="T6" fmla="*/ 0 w 713"/>
                <a:gd name="T7" fmla="*/ 356 h 713"/>
                <a:gd name="T8" fmla="*/ 44 w 713"/>
                <a:gd name="T9" fmla="*/ 528 h 713"/>
                <a:gd name="T10" fmla="*/ 356 w 713"/>
                <a:gd name="T11" fmla="*/ 713 h 713"/>
                <a:gd name="T12" fmla="*/ 631 w 713"/>
                <a:gd name="T13" fmla="*/ 584 h 713"/>
                <a:gd name="T14" fmla="*/ 713 w 713"/>
                <a:gd name="T15" fmla="*/ 356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6"/>
                  </a:cubicBezTo>
                  <a:cubicBezTo>
                    <a:pt x="0" y="419"/>
                    <a:pt x="16" y="477"/>
                    <a:pt x="44" y="528"/>
                  </a:cubicBezTo>
                  <a:cubicBezTo>
                    <a:pt x="104" y="638"/>
                    <a:pt x="222" y="713"/>
                    <a:pt x="356" y="713"/>
                  </a:cubicBezTo>
                  <a:cubicBezTo>
                    <a:pt x="467" y="713"/>
                    <a:pt x="565" y="663"/>
                    <a:pt x="631" y="584"/>
                  </a:cubicBezTo>
                  <a:cubicBezTo>
                    <a:pt x="682" y="522"/>
                    <a:pt x="713" y="443"/>
                    <a:pt x="713" y="356"/>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1" name="Freeform 295"/>
            <p:cNvSpPr>
              <a:spLocks noEditPoints="1"/>
            </p:cNvSpPr>
            <p:nvPr/>
          </p:nvSpPr>
          <p:spPr bwMode="auto">
            <a:xfrm>
              <a:off x="2180361" y="3566663"/>
              <a:ext cx="703839" cy="498345"/>
            </a:xfrm>
            <a:custGeom>
              <a:avLst/>
              <a:gdLst>
                <a:gd name="T0" fmla="*/ 194 w 423"/>
                <a:gd name="T1" fmla="*/ 65 h 299"/>
                <a:gd name="T2" fmla="*/ 237 w 423"/>
                <a:gd name="T3" fmla="*/ 38 h 299"/>
                <a:gd name="T4" fmla="*/ 224 w 423"/>
                <a:gd name="T5" fmla="*/ 79 h 299"/>
                <a:gd name="T6" fmla="*/ 276 w 423"/>
                <a:gd name="T7" fmla="*/ 66 h 299"/>
                <a:gd name="T8" fmla="*/ 225 w 423"/>
                <a:gd name="T9" fmla="*/ 99 h 299"/>
                <a:gd name="T10" fmla="*/ 294 w 423"/>
                <a:gd name="T11" fmla="*/ 97 h 299"/>
                <a:gd name="T12" fmla="*/ 226 w 423"/>
                <a:gd name="T13" fmla="*/ 119 h 299"/>
                <a:gd name="T14" fmla="*/ 299 w 423"/>
                <a:gd name="T15" fmla="*/ 120 h 299"/>
                <a:gd name="T16" fmla="*/ 226 w 423"/>
                <a:gd name="T17" fmla="*/ 138 h 299"/>
                <a:gd name="T18" fmla="*/ 302 w 423"/>
                <a:gd name="T19" fmla="*/ 145 h 299"/>
                <a:gd name="T20" fmla="*/ 242 w 423"/>
                <a:gd name="T21" fmla="*/ 164 h 299"/>
                <a:gd name="T22" fmla="*/ 303 w 423"/>
                <a:gd name="T23" fmla="*/ 170 h 299"/>
                <a:gd name="T24" fmla="*/ 260 w 423"/>
                <a:gd name="T25" fmla="*/ 195 h 299"/>
                <a:gd name="T26" fmla="*/ 304 w 423"/>
                <a:gd name="T27" fmla="*/ 210 h 299"/>
                <a:gd name="T28" fmla="*/ 303 w 423"/>
                <a:gd name="T29" fmla="*/ 219 h 299"/>
                <a:gd name="T30" fmla="*/ 285 w 423"/>
                <a:gd name="T31" fmla="*/ 241 h 299"/>
                <a:gd name="T32" fmla="*/ 301 w 423"/>
                <a:gd name="T33" fmla="*/ 247 h 299"/>
                <a:gd name="T34" fmla="*/ 226 w 423"/>
                <a:gd name="T35" fmla="*/ 168 h 299"/>
                <a:gd name="T36" fmla="*/ 151 w 423"/>
                <a:gd name="T37" fmla="*/ 257 h 299"/>
                <a:gd name="T38" fmla="*/ 134 w 423"/>
                <a:gd name="T39" fmla="*/ 243 h 299"/>
                <a:gd name="T40" fmla="*/ 149 w 423"/>
                <a:gd name="T41" fmla="*/ 242 h 299"/>
                <a:gd name="T42" fmla="*/ 129 w 423"/>
                <a:gd name="T43" fmla="*/ 218 h 299"/>
                <a:gd name="T44" fmla="*/ 160 w 423"/>
                <a:gd name="T45" fmla="*/ 218 h 299"/>
                <a:gd name="T46" fmla="*/ 128 w 423"/>
                <a:gd name="T47" fmla="*/ 197 h 299"/>
                <a:gd name="T48" fmla="*/ 175 w 423"/>
                <a:gd name="T49" fmla="*/ 192 h 299"/>
                <a:gd name="T50" fmla="*/ 128 w 423"/>
                <a:gd name="T51" fmla="*/ 170 h 299"/>
                <a:gd name="T52" fmla="*/ 187 w 423"/>
                <a:gd name="T53" fmla="*/ 165 h 299"/>
                <a:gd name="T54" fmla="*/ 127 w 423"/>
                <a:gd name="T55" fmla="*/ 146 h 299"/>
                <a:gd name="T56" fmla="*/ 205 w 423"/>
                <a:gd name="T57" fmla="*/ 138 h 299"/>
                <a:gd name="T58" fmla="*/ 129 w 423"/>
                <a:gd name="T59" fmla="*/ 122 h 299"/>
                <a:gd name="T60" fmla="*/ 205 w 423"/>
                <a:gd name="T61" fmla="*/ 118 h 299"/>
                <a:gd name="T62" fmla="*/ 135 w 423"/>
                <a:gd name="T63" fmla="*/ 95 h 299"/>
                <a:gd name="T64" fmla="*/ 205 w 423"/>
                <a:gd name="T65" fmla="*/ 99 h 299"/>
                <a:gd name="T66" fmla="*/ 154 w 423"/>
                <a:gd name="T67" fmla="*/ 60 h 299"/>
                <a:gd name="T68" fmla="*/ 204 w 423"/>
                <a:gd name="T69" fmla="*/ 79 h 299"/>
                <a:gd name="T70" fmla="*/ 198 w 423"/>
                <a:gd name="T71" fmla="*/ 39 h 299"/>
                <a:gd name="T72" fmla="*/ 110 w 423"/>
                <a:gd name="T73" fmla="*/ 62 h 299"/>
                <a:gd name="T74" fmla="*/ 139 w 423"/>
                <a:gd name="T75" fmla="*/ 283 h 299"/>
                <a:gd name="T76" fmla="*/ 315 w 423"/>
                <a:gd name="T77" fmla="*/ 251 h 299"/>
                <a:gd name="T78" fmla="*/ 276 w 423"/>
                <a:gd name="T79" fmla="*/ 26 h 299"/>
                <a:gd name="T80" fmla="*/ 86 w 423"/>
                <a:gd name="T81" fmla="*/ 19 h 299"/>
                <a:gd name="T82" fmla="*/ 0 w 423"/>
                <a:gd name="T83" fmla="*/ 295 h 299"/>
                <a:gd name="T84" fmla="*/ 87 w 423"/>
                <a:gd name="T85" fmla="*/ 140 h 299"/>
                <a:gd name="T86" fmla="*/ 107 w 423"/>
                <a:gd name="T87" fmla="*/ 294 h 299"/>
                <a:gd name="T88" fmla="*/ 328 w 423"/>
                <a:gd name="T89" fmla="*/ 137 h 299"/>
                <a:gd name="T90" fmla="*/ 354 w 423"/>
                <a:gd name="T91" fmla="*/ 295 h 299"/>
                <a:gd name="T92" fmla="*/ 403 w 423"/>
                <a:gd name="T93" fmla="*/ 103 h 299"/>
                <a:gd name="T94" fmla="*/ 214 w 423"/>
                <a:gd name="T9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3" h="299">
                  <a:moveTo>
                    <a:pt x="198" y="39"/>
                  </a:moveTo>
                  <a:cubicBezTo>
                    <a:pt x="173" y="46"/>
                    <a:pt x="164" y="62"/>
                    <a:pt x="194" y="65"/>
                  </a:cubicBezTo>
                  <a:cubicBezTo>
                    <a:pt x="212" y="59"/>
                    <a:pt x="216" y="57"/>
                    <a:pt x="235" y="65"/>
                  </a:cubicBezTo>
                  <a:cubicBezTo>
                    <a:pt x="265" y="58"/>
                    <a:pt x="256" y="54"/>
                    <a:pt x="237" y="38"/>
                  </a:cubicBezTo>
                  <a:cubicBezTo>
                    <a:pt x="244" y="34"/>
                    <a:pt x="254" y="40"/>
                    <a:pt x="269" y="52"/>
                  </a:cubicBezTo>
                  <a:cubicBezTo>
                    <a:pt x="281" y="60"/>
                    <a:pt x="229" y="79"/>
                    <a:pt x="224" y="79"/>
                  </a:cubicBezTo>
                  <a:cubicBezTo>
                    <a:pt x="225" y="93"/>
                    <a:pt x="225" y="93"/>
                    <a:pt x="225" y="93"/>
                  </a:cubicBezTo>
                  <a:cubicBezTo>
                    <a:pt x="248" y="92"/>
                    <a:pt x="288" y="91"/>
                    <a:pt x="276" y="66"/>
                  </a:cubicBezTo>
                  <a:cubicBezTo>
                    <a:pt x="276" y="51"/>
                    <a:pt x="288" y="64"/>
                    <a:pt x="284" y="81"/>
                  </a:cubicBezTo>
                  <a:cubicBezTo>
                    <a:pt x="279" y="97"/>
                    <a:pt x="246" y="97"/>
                    <a:pt x="225" y="99"/>
                  </a:cubicBezTo>
                  <a:cubicBezTo>
                    <a:pt x="224" y="101"/>
                    <a:pt x="227" y="107"/>
                    <a:pt x="225" y="110"/>
                  </a:cubicBezTo>
                  <a:cubicBezTo>
                    <a:pt x="249" y="114"/>
                    <a:pt x="277" y="120"/>
                    <a:pt x="294" y="97"/>
                  </a:cubicBezTo>
                  <a:cubicBezTo>
                    <a:pt x="295" y="107"/>
                    <a:pt x="295" y="107"/>
                    <a:pt x="295" y="107"/>
                  </a:cubicBezTo>
                  <a:cubicBezTo>
                    <a:pt x="278" y="127"/>
                    <a:pt x="250" y="121"/>
                    <a:pt x="226" y="119"/>
                  </a:cubicBezTo>
                  <a:cubicBezTo>
                    <a:pt x="226" y="123"/>
                    <a:pt x="226" y="124"/>
                    <a:pt x="226" y="129"/>
                  </a:cubicBezTo>
                  <a:cubicBezTo>
                    <a:pt x="248" y="134"/>
                    <a:pt x="272" y="150"/>
                    <a:pt x="299" y="120"/>
                  </a:cubicBezTo>
                  <a:cubicBezTo>
                    <a:pt x="300" y="132"/>
                    <a:pt x="300" y="132"/>
                    <a:pt x="300" y="132"/>
                  </a:cubicBezTo>
                  <a:cubicBezTo>
                    <a:pt x="277" y="154"/>
                    <a:pt x="249" y="145"/>
                    <a:pt x="226" y="138"/>
                  </a:cubicBezTo>
                  <a:cubicBezTo>
                    <a:pt x="227" y="140"/>
                    <a:pt x="227" y="144"/>
                    <a:pt x="227" y="147"/>
                  </a:cubicBezTo>
                  <a:cubicBezTo>
                    <a:pt x="241" y="158"/>
                    <a:pt x="280" y="181"/>
                    <a:pt x="302" y="145"/>
                  </a:cubicBezTo>
                  <a:cubicBezTo>
                    <a:pt x="302" y="156"/>
                    <a:pt x="302" y="156"/>
                    <a:pt x="302" y="156"/>
                  </a:cubicBezTo>
                  <a:cubicBezTo>
                    <a:pt x="281" y="179"/>
                    <a:pt x="259" y="171"/>
                    <a:pt x="242" y="164"/>
                  </a:cubicBezTo>
                  <a:cubicBezTo>
                    <a:pt x="243" y="173"/>
                    <a:pt x="243" y="173"/>
                    <a:pt x="243" y="173"/>
                  </a:cubicBezTo>
                  <a:cubicBezTo>
                    <a:pt x="253" y="192"/>
                    <a:pt x="291" y="199"/>
                    <a:pt x="303" y="170"/>
                  </a:cubicBezTo>
                  <a:cubicBezTo>
                    <a:pt x="303" y="181"/>
                    <a:pt x="303" y="181"/>
                    <a:pt x="303" y="181"/>
                  </a:cubicBezTo>
                  <a:cubicBezTo>
                    <a:pt x="298" y="193"/>
                    <a:pt x="276" y="199"/>
                    <a:pt x="260" y="195"/>
                  </a:cubicBezTo>
                  <a:cubicBezTo>
                    <a:pt x="261" y="207"/>
                    <a:pt x="285" y="221"/>
                    <a:pt x="303" y="198"/>
                  </a:cubicBezTo>
                  <a:cubicBezTo>
                    <a:pt x="304" y="210"/>
                    <a:pt x="304" y="210"/>
                    <a:pt x="304" y="210"/>
                  </a:cubicBezTo>
                  <a:cubicBezTo>
                    <a:pt x="295" y="214"/>
                    <a:pt x="284" y="217"/>
                    <a:pt x="274" y="221"/>
                  </a:cubicBezTo>
                  <a:cubicBezTo>
                    <a:pt x="277" y="234"/>
                    <a:pt x="288" y="236"/>
                    <a:pt x="303" y="219"/>
                  </a:cubicBezTo>
                  <a:cubicBezTo>
                    <a:pt x="303" y="221"/>
                    <a:pt x="303" y="224"/>
                    <a:pt x="303" y="226"/>
                  </a:cubicBezTo>
                  <a:cubicBezTo>
                    <a:pt x="298" y="232"/>
                    <a:pt x="290" y="236"/>
                    <a:pt x="285" y="241"/>
                  </a:cubicBezTo>
                  <a:cubicBezTo>
                    <a:pt x="282" y="248"/>
                    <a:pt x="288" y="250"/>
                    <a:pt x="300" y="243"/>
                  </a:cubicBezTo>
                  <a:cubicBezTo>
                    <a:pt x="299" y="246"/>
                    <a:pt x="302" y="246"/>
                    <a:pt x="301" y="247"/>
                  </a:cubicBezTo>
                  <a:cubicBezTo>
                    <a:pt x="297" y="252"/>
                    <a:pt x="290" y="253"/>
                    <a:pt x="286" y="258"/>
                  </a:cubicBezTo>
                  <a:cubicBezTo>
                    <a:pt x="266" y="219"/>
                    <a:pt x="254" y="194"/>
                    <a:pt x="226" y="168"/>
                  </a:cubicBezTo>
                  <a:cubicBezTo>
                    <a:pt x="220" y="169"/>
                    <a:pt x="213" y="169"/>
                    <a:pt x="207" y="169"/>
                  </a:cubicBezTo>
                  <a:cubicBezTo>
                    <a:pt x="184" y="193"/>
                    <a:pt x="161" y="220"/>
                    <a:pt x="151" y="257"/>
                  </a:cubicBezTo>
                  <a:cubicBezTo>
                    <a:pt x="145" y="254"/>
                    <a:pt x="143" y="254"/>
                    <a:pt x="134" y="247"/>
                  </a:cubicBezTo>
                  <a:cubicBezTo>
                    <a:pt x="135" y="246"/>
                    <a:pt x="132" y="242"/>
                    <a:pt x="134" y="243"/>
                  </a:cubicBezTo>
                  <a:cubicBezTo>
                    <a:pt x="138" y="244"/>
                    <a:pt x="143" y="249"/>
                    <a:pt x="146" y="250"/>
                  </a:cubicBezTo>
                  <a:cubicBezTo>
                    <a:pt x="149" y="250"/>
                    <a:pt x="147" y="242"/>
                    <a:pt x="149" y="242"/>
                  </a:cubicBezTo>
                  <a:cubicBezTo>
                    <a:pt x="141" y="234"/>
                    <a:pt x="134" y="231"/>
                    <a:pt x="129" y="226"/>
                  </a:cubicBezTo>
                  <a:cubicBezTo>
                    <a:pt x="129" y="218"/>
                    <a:pt x="129" y="218"/>
                    <a:pt x="129" y="218"/>
                  </a:cubicBezTo>
                  <a:cubicBezTo>
                    <a:pt x="136" y="226"/>
                    <a:pt x="143" y="233"/>
                    <a:pt x="153" y="234"/>
                  </a:cubicBezTo>
                  <a:cubicBezTo>
                    <a:pt x="154" y="226"/>
                    <a:pt x="158" y="222"/>
                    <a:pt x="160" y="218"/>
                  </a:cubicBezTo>
                  <a:cubicBezTo>
                    <a:pt x="142" y="220"/>
                    <a:pt x="134" y="214"/>
                    <a:pt x="128" y="206"/>
                  </a:cubicBezTo>
                  <a:cubicBezTo>
                    <a:pt x="128" y="197"/>
                    <a:pt x="128" y="197"/>
                    <a:pt x="128" y="197"/>
                  </a:cubicBezTo>
                  <a:cubicBezTo>
                    <a:pt x="139" y="210"/>
                    <a:pt x="144" y="215"/>
                    <a:pt x="166" y="207"/>
                  </a:cubicBezTo>
                  <a:cubicBezTo>
                    <a:pt x="167" y="205"/>
                    <a:pt x="175" y="195"/>
                    <a:pt x="175" y="192"/>
                  </a:cubicBezTo>
                  <a:cubicBezTo>
                    <a:pt x="144" y="202"/>
                    <a:pt x="137" y="188"/>
                    <a:pt x="128" y="180"/>
                  </a:cubicBezTo>
                  <a:cubicBezTo>
                    <a:pt x="128" y="170"/>
                    <a:pt x="128" y="170"/>
                    <a:pt x="128" y="170"/>
                  </a:cubicBezTo>
                  <a:cubicBezTo>
                    <a:pt x="136" y="181"/>
                    <a:pt x="157" y="203"/>
                    <a:pt x="187" y="174"/>
                  </a:cubicBezTo>
                  <a:cubicBezTo>
                    <a:pt x="187" y="172"/>
                    <a:pt x="187" y="167"/>
                    <a:pt x="187" y="165"/>
                  </a:cubicBezTo>
                  <a:cubicBezTo>
                    <a:pt x="166" y="174"/>
                    <a:pt x="144" y="176"/>
                    <a:pt x="127" y="155"/>
                  </a:cubicBezTo>
                  <a:cubicBezTo>
                    <a:pt x="127" y="146"/>
                    <a:pt x="127" y="146"/>
                    <a:pt x="127" y="146"/>
                  </a:cubicBezTo>
                  <a:cubicBezTo>
                    <a:pt x="156" y="180"/>
                    <a:pt x="183" y="161"/>
                    <a:pt x="206" y="147"/>
                  </a:cubicBezTo>
                  <a:cubicBezTo>
                    <a:pt x="205" y="145"/>
                    <a:pt x="206" y="141"/>
                    <a:pt x="205" y="138"/>
                  </a:cubicBezTo>
                  <a:cubicBezTo>
                    <a:pt x="173" y="153"/>
                    <a:pt x="148" y="144"/>
                    <a:pt x="130" y="133"/>
                  </a:cubicBezTo>
                  <a:cubicBezTo>
                    <a:pt x="129" y="122"/>
                    <a:pt x="129" y="122"/>
                    <a:pt x="129" y="122"/>
                  </a:cubicBezTo>
                  <a:cubicBezTo>
                    <a:pt x="149" y="141"/>
                    <a:pt x="178" y="142"/>
                    <a:pt x="206" y="128"/>
                  </a:cubicBezTo>
                  <a:cubicBezTo>
                    <a:pt x="205" y="125"/>
                    <a:pt x="206" y="121"/>
                    <a:pt x="205" y="118"/>
                  </a:cubicBezTo>
                  <a:cubicBezTo>
                    <a:pt x="170" y="127"/>
                    <a:pt x="148" y="119"/>
                    <a:pt x="135" y="105"/>
                  </a:cubicBezTo>
                  <a:cubicBezTo>
                    <a:pt x="135" y="95"/>
                    <a:pt x="135" y="95"/>
                    <a:pt x="135" y="95"/>
                  </a:cubicBezTo>
                  <a:cubicBezTo>
                    <a:pt x="151" y="117"/>
                    <a:pt x="178" y="117"/>
                    <a:pt x="205" y="110"/>
                  </a:cubicBezTo>
                  <a:cubicBezTo>
                    <a:pt x="205" y="106"/>
                    <a:pt x="205" y="102"/>
                    <a:pt x="205" y="99"/>
                  </a:cubicBezTo>
                  <a:cubicBezTo>
                    <a:pt x="177" y="102"/>
                    <a:pt x="153" y="96"/>
                    <a:pt x="146" y="81"/>
                  </a:cubicBezTo>
                  <a:cubicBezTo>
                    <a:pt x="143" y="68"/>
                    <a:pt x="146" y="55"/>
                    <a:pt x="154" y="60"/>
                  </a:cubicBezTo>
                  <a:cubicBezTo>
                    <a:pt x="143" y="80"/>
                    <a:pt x="161" y="98"/>
                    <a:pt x="205" y="92"/>
                  </a:cubicBezTo>
                  <a:cubicBezTo>
                    <a:pt x="204" y="90"/>
                    <a:pt x="204" y="81"/>
                    <a:pt x="204" y="79"/>
                  </a:cubicBezTo>
                  <a:cubicBezTo>
                    <a:pt x="185" y="72"/>
                    <a:pt x="161" y="67"/>
                    <a:pt x="165" y="53"/>
                  </a:cubicBezTo>
                  <a:cubicBezTo>
                    <a:pt x="173" y="40"/>
                    <a:pt x="183" y="34"/>
                    <a:pt x="198" y="39"/>
                  </a:cubicBezTo>
                  <a:close/>
                  <a:moveTo>
                    <a:pt x="137" y="27"/>
                  </a:moveTo>
                  <a:cubicBezTo>
                    <a:pt x="120" y="27"/>
                    <a:pt x="111" y="39"/>
                    <a:pt x="110" y="62"/>
                  </a:cubicBezTo>
                  <a:cubicBezTo>
                    <a:pt x="109" y="250"/>
                    <a:pt x="109" y="250"/>
                    <a:pt x="109" y="250"/>
                  </a:cubicBezTo>
                  <a:cubicBezTo>
                    <a:pt x="109" y="268"/>
                    <a:pt x="117" y="281"/>
                    <a:pt x="139" y="283"/>
                  </a:cubicBezTo>
                  <a:cubicBezTo>
                    <a:pt x="291" y="282"/>
                    <a:pt x="291" y="282"/>
                    <a:pt x="291" y="282"/>
                  </a:cubicBezTo>
                  <a:cubicBezTo>
                    <a:pt x="309" y="282"/>
                    <a:pt x="317" y="271"/>
                    <a:pt x="315" y="251"/>
                  </a:cubicBezTo>
                  <a:cubicBezTo>
                    <a:pt x="319" y="61"/>
                    <a:pt x="319" y="61"/>
                    <a:pt x="319" y="61"/>
                  </a:cubicBezTo>
                  <a:cubicBezTo>
                    <a:pt x="320" y="33"/>
                    <a:pt x="302" y="25"/>
                    <a:pt x="276" y="26"/>
                  </a:cubicBezTo>
                  <a:cubicBezTo>
                    <a:pt x="137" y="27"/>
                    <a:pt x="137" y="27"/>
                    <a:pt x="137" y="27"/>
                  </a:cubicBezTo>
                  <a:close/>
                  <a:moveTo>
                    <a:pt x="86" y="19"/>
                  </a:moveTo>
                  <a:cubicBezTo>
                    <a:pt x="59" y="26"/>
                    <a:pt x="22" y="76"/>
                    <a:pt x="14" y="148"/>
                  </a:cubicBezTo>
                  <a:cubicBezTo>
                    <a:pt x="0" y="295"/>
                    <a:pt x="0" y="295"/>
                    <a:pt x="0" y="295"/>
                  </a:cubicBezTo>
                  <a:cubicBezTo>
                    <a:pt x="76" y="294"/>
                    <a:pt x="76" y="294"/>
                    <a:pt x="76" y="294"/>
                  </a:cubicBezTo>
                  <a:cubicBezTo>
                    <a:pt x="87" y="140"/>
                    <a:pt x="87" y="140"/>
                    <a:pt x="87" y="140"/>
                  </a:cubicBezTo>
                  <a:cubicBezTo>
                    <a:pt x="92" y="131"/>
                    <a:pt x="96" y="131"/>
                    <a:pt x="99" y="140"/>
                  </a:cubicBezTo>
                  <a:cubicBezTo>
                    <a:pt x="107" y="294"/>
                    <a:pt x="107" y="294"/>
                    <a:pt x="107" y="294"/>
                  </a:cubicBezTo>
                  <a:cubicBezTo>
                    <a:pt x="321" y="299"/>
                    <a:pt x="321" y="299"/>
                    <a:pt x="321" y="299"/>
                  </a:cubicBezTo>
                  <a:cubicBezTo>
                    <a:pt x="328" y="137"/>
                    <a:pt x="328" y="137"/>
                    <a:pt x="328" y="137"/>
                  </a:cubicBezTo>
                  <a:cubicBezTo>
                    <a:pt x="331" y="131"/>
                    <a:pt x="334" y="130"/>
                    <a:pt x="338" y="134"/>
                  </a:cubicBezTo>
                  <a:cubicBezTo>
                    <a:pt x="354" y="295"/>
                    <a:pt x="354" y="295"/>
                    <a:pt x="354" y="295"/>
                  </a:cubicBezTo>
                  <a:cubicBezTo>
                    <a:pt x="423" y="298"/>
                    <a:pt x="423" y="298"/>
                    <a:pt x="423" y="298"/>
                  </a:cubicBezTo>
                  <a:cubicBezTo>
                    <a:pt x="403" y="103"/>
                    <a:pt x="403" y="103"/>
                    <a:pt x="403" y="103"/>
                  </a:cubicBezTo>
                  <a:cubicBezTo>
                    <a:pt x="401" y="65"/>
                    <a:pt x="385" y="42"/>
                    <a:pt x="349" y="26"/>
                  </a:cubicBezTo>
                  <a:cubicBezTo>
                    <a:pt x="349" y="26"/>
                    <a:pt x="285" y="0"/>
                    <a:pt x="214" y="0"/>
                  </a:cubicBezTo>
                  <a:cubicBezTo>
                    <a:pt x="130" y="0"/>
                    <a:pt x="86" y="19"/>
                    <a:pt x="8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Oval 296"/>
            <p:cNvSpPr>
              <a:spLocks noChangeArrowheads="1"/>
            </p:cNvSpPr>
            <p:nvPr/>
          </p:nvSpPr>
          <p:spPr bwMode="auto">
            <a:xfrm>
              <a:off x="2375040" y="3187289"/>
              <a:ext cx="311153" cy="31115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a:grpSpLocks noChangeAspect="1"/>
          </p:cNvGrpSpPr>
          <p:nvPr/>
        </p:nvGrpSpPr>
        <p:grpSpPr>
          <a:xfrm>
            <a:off x="9995701" y="5419352"/>
            <a:ext cx="396000" cy="396000"/>
            <a:chOff x="5722020" y="3075806"/>
            <a:chExt cx="1188041" cy="1187209"/>
          </a:xfrm>
          <a:solidFill>
            <a:schemeClr val="bg1"/>
          </a:solidFill>
        </p:grpSpPr>
        <p:sp>
          <p:nvSpPr>
            <p:cNvPr id="54" name="Freeform 234"/>
            <p:cNvSpPr/>
            <p:nvPr/>
          </p:nvSpPr>
          <p:spPr bwMode="auto">
            <a:xfrm>
              <a:off x="5722020" y="3075806"/>
              <a:ext cx="1188041" cy="1187209"/>
            </a:xfrm>
            <a:custGeom>
              <a:avLst/>
              <a:gdLst>
                <a:gd name="T0" fmla="*/ 555 w 714"/>
                <a:gd name="T1" fmla="*/ 60 h 713"/>
                <a:gd name="T2" fmla="*/ 357 w 714"/>
                <a:gd name="T3" fmla="*/ 0 h 713"/>
                <a:gd name="T4" fmla="*/ 46 w 714"/>
                <a:gd name="T5" fmla="*/ 181 h 713"/>
                <a:gd name="T6" fmla="*/ 0 w 714"/>
                <a:gd name="T7" fmla="*/ 356 h 713"/>
                <a:gd name="T8" fmla="*/ 44 w 714"/>
                <a:gd name="T9" fmla="*/ 528 h 713"/>
                <a:gd name="T10" fmla="*/ 357 w 714"/>
                <a:gd name="T11" fmla="*/ 713 h 713"/>
                <a:gd name="T12" fmla="*/ 631 w 714"/>
                <a:gd name="T13" fmla="*/ 584 h 713"/>
                <a:gd name="T14" fmla="*/ 714 w 714"/>
                <a:gd name="T15" fmla="*/ 356 h 713"/>
                <a:gd name="T16" fmla="*/ 555 w 714"/>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4" h="713">
                  <a:moveTo>
                    <a:pt x="555" y="60"/>
                  </a:moveTo>
                  <a:cubicBezTo>
                    <a:pt x="498" y="22"/>
                    <a:pt x="430" y="0"/>
                    <a:pt x="357" y="0"/>
                  </a:cubicBezTo>
                  <a:cubicBezTo>
                    <a:pt x="224"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3" y="522"/>
                    <a:pt x="714" y="443"/>
                    <a:pt x="714" y="356"/>
                  </a:cubicBezTo>
                  <a:cubicBezTo>
                    <a:pt x="714" y="233"/>
                    <a:pt x="651"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5" name="Freeform 310"/>
            <p:cNvSpPr>
              <a:spLocks noEditPoints="1"/>
            </p:cNvSpPr>
            <p:nvPr/>
          </p:nvSpPr>
          <p:spPr bwMode="auto">
            <a:xfrm>
              <a:off x="5881757" y="3270485"/>
              <a:ext cx="898518" cy="796187"/>
            </a:xfrm>
            <a:custGeom>
              <a:avLst/>
              <a:gdLst>
                <a:gd name="T0" fmla="*/ 257 w 540"/>
                <a:gd name="T1" fmla="*/ 305 h 478"/>
                <a:gd name="T2" fmla="*/ 240 w 540"/>
                <a:gd name="T3" fmla="*/ 257 h 478"/>
                <a:gd name="T4" fmla="*/ 172 w 540"/>
                <a:gd name="T5" fmla="*/ 477 h 478"/>
                <a:gd name="T6" fmla="*/ 0 w 540"/>
                <a:gd name="T7" fmla="*/ 166 h 478"/>
                <a:gd name="T8" fmla="*/ 52 w 540"/>
                <a:gd name="T9" fmla="*/ 146 h 478"/>
                <a:gd name="T10" fmla="*/ 64 w 540"/>
                <a:gd name="T11" fmla="*/ 179 h 478"/>
                <a:gd name="T12" fmla="*/ 142 w 540"/>
                <a:gd name="T13" fmla="*/ 171 h 478"/>
                <a:gd name="T14" fmla="*/ 199 w 540"/>
                <a:gd name="T15" fmla="*/ 166 h 478"/>
                <a:gd name="T16" fmla="*/ 207 w 540"/>
                <a:gd name="T17" fmla="*/ 230 h 478"/>
                <a:gd name="T18" fmla="*/ 216 w 540"/>
                <a:gd name="T19" fmla="*/ 181 h 478"/>
                <a:gd name="T20" fmla="*/ 282 w 540"/>
                <a:gd name="T21" fmla="*/ 170 h 478"/>
                <a:gd name="T22" fmla="*/ 358 w 540"/>
                <a:gd name="T23" fmla="*/ 175 h 478"/>
                <a:gd name="T24" fmla="*/ 374 w 540"/>
                <a:gd name="T25" fmla="*/ 171 h 478"/>
                <a:gd name="T26" fmla="*/ 500 w 540"/>
                <a:gd name="T27" fmla="*/ 188 h 478"/>
                <a:gd name="T28" fmla="*/ 504 w 540"/>
                <a:gd name="T29" fmla="*/ 236 h 478"/>
                <a:gd name="T30" fmla="*/ 506 w 540"/>
                <a:gd name="T31" fmla="*/ 213 h 478"/>
                <a:gd name="T32" fmla="*/ 429 w 540"/>
                <a:gd name="T33" fmla="*/ 173 h 478"/>
                <a:gd name="T34" fmla="*/ 364 w 540"/>
                <a:gd name="T35" fmla="*/ 177 h 478"/>
                <a:gd name="T36" fmla="*/ 362 w 540"/>
                <a:gd name="T37" fmla="*/ 175 h 478"/>
                <a:gd name="T38" fmla="*/ 342 w 540"/>
                <a:gd name="T39" fmla="*/ 166 h 478"/>
                <a:gd name="T40" fmla="*/ 220 w 540"/>
                <a:gd name="T41" fmla="*/ 177 h 478"/>
                <a:gd name="T42" fmla="*/ 207 w 540"/>
                <a:gd name="T43" fmla="*/ 212 h 478"/>
                <a:gd name="T44" fmla="*/ 194 w 540"/>
                <a:gd name="T45" fmla="*/ 180 h 478"/>
                <a:gd name="T46" fmla="*/ 64 w 540"/>
                <a:gd name="T47" fmla="*/ 167 h 478"/>
                <a:gd name="T48" fmla="*/ 54 w 540"/>
                <a:gd name="T49" fmla="*/ 137 h 478"/>
                <a:gd name="T50" fmla="*/ 25 w 540"/>
                <a:gd name="T51" fmla="*/ 80 h 478"/>
                <a:gd name="T52" fmla="*/ 50 w 540"/>
                <a:gd name="T53" fmla="*/ 81 h 478"/>
                <a:gd name="T54" fmla="*/ 53 w 540"/>
                <a:gd name="T55" fmla="*/ 108 h 478"/>
                <a:gd name="T56" fmla="*/ 80 w 540"/>
                <a:gd name="T57" fmla="*/ 85 h 478"/>
                <a:gd name="T58" fmla="*/ 105 w 540"/>
                <a:gd name="T59" fmla="*/ 95 h 478"/>
                <a:gd name="T60" fmla="*/ 124 w 540"/>
                <a:gd name="T61" fmla="*/ 85 h 478"/>
                <a:gd name="T62" fmla="*/ 197 w 540"/>
                <a:gd name="T63" fmla="*/ 80 h 478"/>
                <a:gd name="T64" fmla="*/ 201 w 540"/>
                <a:gd name="T65" fmla="*/ 104 h 478"/>
                <a:gd name="T66" fmla="*/ 238 w 540"/>
                <a:gd name="T67" fmla="*/ 85 h 478"/>
                <a:gd name="T68" fmla="*/ 352 w 540"/>
                <a:gd name="T69" fmla="*/ 82 h 478"/>
                <a:gd name="T70" fmla="*/ 363 w 540"/>
                <a:gd name="T71" fmla="*/ 105 h 478"/>
                <a:gd name="T72" fmla="*/ 394 w 540"/>
                <a:gd name="T73" fmla="*/ 85 h 478"/>
                <a:gd name="T74" fmla="*/ 417 w 540"/>
                <a:gd name="T75" fmla="*/ 84 h 478"/>
                <a:gd name="T76" fmla="*/ 501 w 540"/>
                <a:gd name="T77" fmla="*/ 64 h 478"/>
                <a:gd name="T78" fmla="*/ 510 w 540"/>
                <a:gd name="T79" fmla="*/ 87 h 478"/>
                <a:gd name="T80" fmla="*/ 502 w 540"/>
                <a:gd name="T81" fmla="*/ 61 h 478"/>
                <a:gd name="T82" fmla="*/ 404 w 540"/>
                <a:gd name="T83" fmla="*/ 90 h 478"/>
                <a:gd name="T84" fmla="*/ 379 w 540"/>
                <a:gd name="T85" fmla="*/ 80 h 478"/>
                <a:gd name="T86" fmla="*/ 359 w 540"/>
                <a:gd name="T87" fmla="*/ 66 h 478"/>
                <a:gd name="T88" fmla="*/ 354 w 540"/>
                <a:gd name="T89" fmla="*/ 67 h 478"/>
                <a:gd name="T90" fmla="*/ 253 w 540"/>
                <a:gd name="T91" fmla="*/ 84 h 478"/>
                <a:gd name="T92" fmla="*/ 232 w 540"/>
                <a:gd name="T93" fmla="*/ 81 h 478"/>
                <a:gd name="T94" fmla="*/ 205 w 540"/>
                <a:gd name="T95" fmla="*/ 74 h 478"/>
                <a:gd name="T96" fmla="*/ 126 w 540"/>
                <a:gd name="T97" fmla="*/ 82 h 478"/>
                <a:gd name="T98" fmla="*/ 104 w 540"/>
                <a:gd name="T99" fmla="*/ 93 h 478"/>
                <a:gd name="T100" fmla="*/ 93 w 540"/>
                <a:gd name="T101" fmla="*/ 87 h 478"/>
                <a:gd name="T102" fmla="*/ 59 w 540"/>
                <a:gd name="T103" fmla="*/ 96 h 478"/>
                <a:gd name="T104" fmla="*/ 52 w 540"/>
                <a:gd name="T105" fmla="*/ 66 h 478"/>
                <a:gd name="T106" fmla="*/ 357 w 540"/>
                <a:gd name="T107" fmla="*/ 63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0" h="478">
                  <a:moveTo>
                    <a:pt x="239" y="195"/>
                  </a:moveTo>
                  <a:cubicBezTo>
                    <a:pt x="203" y="99"/>
                    <a:pt x="254" y="48"/>
                    <a:pt x="313" y="26"/>
                  </a:cubicBezTo>
                  <a:cubicBezTo>
                    <a:pt x="378" y="0"/>
                    <a:pt x="476" y="92"/>
                    <a:pt x="540" y="189"/>
                  </a:cubicBezTo>
                  <a:cubicBezTo>
                    <a:pt x="534" y="333"/>
                    <a:pt x="374" y="420"/>
                    <a:pt x="352" y="417"/>
                  </a:cubicBezTo>
                  <a:cubicBezTo>
                    <a:pt x="285" y="447"/>
                    <a:pt x="240" y="377"/>
                    <a:pt x="257" y="305"/>
                  </a:cubicBezTo>
                  <a:cubicBezTo>
                    <a:pt x="250" y="296"/>
                    <a:pt x="228" y="277"/>
                    <a:pt x="228" y="335"/>
                  </a:cubicBezTo>
                  <a:cubicBezTo>
                    <a:pt x="228" y="383"/>
                    <a:pt x="228" y="430"/>
                    <a:pt x="228" y="478"/>
                  </a:cubicBezTo>
                  <a:cubicBezTo>
                    <a:pt x="214" y="478"/>
                    <a:pt x="200" y="478"/>
                    <a:pt x="186" y="478"/>
                  </a:cubicBezTo>
                  <a:cubicBezTo>
                    <a:pt x="186" y="422"/>
                    <a:pt x="186" y="367"/>
                    <a:pt x="186" y="311"/>
                  </a:cubicBezTo>
                  <a:cubicBezTo>
                    <a:pt x="194" y="280"/>
                    <a:pt x="209" y="258"/>
                    <a:pt x="240" y="257"/>
                  </a:cubicBezTo>
                  <a:cubicBezTo>
                    <a:pt x="265" y="257"/>
                    <a:pt x="289" y="257"/>
                    <a:pt x="314" y="257"/>
                  </a:cubicBezTo>
                  <a:cubicBezTo>
                    <a:pt x="314" y="251"/>
                    <a:pt x="314" y="245"/>
                    <a:pt x="314" y="239"/>
                  </a:cubicBezTo>
                  <a:cubicBezTo>
                    <a:pt x="279" y="239"/>
                    <a:pt x="245" y="239"/>
                    <a:pt x="210" y="239"/>
                  </a:cubicBezTo>
                  <a:cubicBezTo>
                    <a:pt x="175" y="250"/>
                    <a:pt x="173" y="277"/>
                    <a:pt x="172" y="305"/>
                  </a:cubicBezTo>
                  <a:cubicBezTo>
                    <a:pt x="172" y="362"/>
                    <a:pt x="172" y="420"/>
                    <a:pt x="172" y="477"/>
                  </a:cubicBezTo>
                  <a:cubicBezTo>
                    <a:pt x="157" y="477"/>
                    <a:pt x="144" y="477"/>
                    <a:pt x="129" y="477"/>
                  </a:cubicBezTo>
                  <a:cubicBezTo>
                    <a:pt x="129" y="419"/>
                    <a:pt x="129" y="361"/>
                    <a:pt x="129" y="303"/>
                  </a:cubicBezTo>
                  <a:cubicBezTo>
                    <a:pt x="145" y="234"/>
                    <a:pt x="183" y="187"/>
                    <a:pt x="239" y="195"/>
                  </a:cubicBezTo>
                  <a:close/>
                  <a:moveTo>
                    <a:pt x="2" y="162"/>
                  </a:moveTo>
                  <a:cubicBezTo>
                    <a:pt x="0" y="166"/>
                    <a:pt x="0" y="166"/>
                    <a:pt x="0" y="166"/>
                  </a:cubicBezTo>
                  <a:cubicBezTo>
                    <a:pt x="10" y="170"/>
                    <a:pt x="12" y="171"/>
                    <a:pt x="24" y="168"/>
                  </a:cubicBezTo>
                  <a:cubicBezTo>
                    <a:pt x="32" y="168"/>
                    <a:pt x="40" y="168"/>
                    <a:pt x="47" y="172"/>
                  </a:cubicBezTo>
                  <a:cubicBezTo>
                    <a:pt x="50" y="174"/>
                    <a:pt x="50" y="174"/>
                    <a:pt x="50" y="174"/>
                  </a:cubicBezTo>
                  <a:cubicBezTo>
                    <a:pt x="50" y="170"/>
                    <a:pt x="50" y="170"/>
                    <a:pt x="50" y="170"/>
                  </a:cubicBezTo>
                  <a:cubicBezTo>
                    <a:pt x="50" y="162"/>
                    <a:pt x="50" y="153"/>
                    <a:pt x="52" y="146"/>
                  </a:cubicBezTo>
                  <a:cubicBezTo>
                    <a:pt x="53" y="155"/>
                    <a:pt x="53" y="165"/>
                    <a:pt x="52" y="175"/>
                  </a:cubicBezTo>
                  <a:cubicBezTo>
                    <a:pt x="52" y="180"/>
                    <a:pt x="50" y="211"/>
                    <a:pt x="55" y="212"/>
                  </a:cubicBezTo>
                  <a:cubicBezTo>
                    <a:pt x="58" y="212"/>
                    <a:pt x="60" y="208"/>
                    <a:pt x="61" y="202"/>
                  </a:cubicBezTo>
                  <a:cubicBezTo>
                    <a:pt x="62" y="196"/>
                    <a:pt x="63" y="187"/>
                    <a:pt x="64" y="179"/>
                  </a:cubicBezTo>
                  <a:cubicBezTo>
                    <a:pt x="64" y="179"/>
                    <a:pt x="64" y="179"/>
                    <a:pt x="64" y="179"/>
                  </a:cubicBezTo>
                  <a:cubicBezTo>
                    <a:pt x="64" y="175"/>
                    <a:pt x="65" y="172"/>
                    <a:pt x="67" y="170"/>
                  </a:cubicBezTo>
                  <a:cubicBezTo>
                    <a:pt x="69" y="169"/>
                    <a:pt x="73" y="168"/>
                    <a:pt x="78" y="168"/>
                  </a:cubicBezTo>
                  <a:cubicBezTo>
                    <a:pt x="85" y="166"/>
                    <a:pt x="95" y="155"/>
                    <a:pt x="102" y="160"/>
                  </a:cubicBezTo>
                  <a:cubicBezTo>
                    <a:pt x="104" y="158"/>
                    <a:pt x="117" y="156"/>
                    <a:pt x="121" y="160"/>
                  </a:cubicBezTo>
                  <a:cubicBezTo>
                    <a:pt x="128" y="162"/>
                    <a:pt x="135" y="166"/>
                    <a:pt x="142" y="171"/>
                  </a:cubicBezTo>
                  <a:cubicBezTo>
                    <a:pt x="142" y="171"/>
                    <a:pt x="142" y="171"/>
                    <a:pt x="142" y="171"/>
                  </a:cubicBezTo>
                  <a:cubicBezTo>
                    <a:pt x="159" y="183"/>
                    <a:pt x="176" y="187"/>
                    <a:pt x="195" y="184"/>
                  </a:cubicBezTo>
                  <a:cubicBezTo>
                    <a:pt x="196" y="184"/>
                    <a:pt x="196" y="184"/>
                    <a:pt x="196" y="184"/>
                  </a:cubicBezTo>
                  <a:cubicBezTo>
                    <a:pt x="197" y="183"/>
                    <a:pt x="197" y="183"/>
                    <a:pt x="197" y="183"/>
                  </a:cubicBezTo>
                  <a:cubicBezTo>
                    <a:pt x="199" y="180"/>
                    <a:pt x="199" y="173"/>
                    <a:pt x="199" y="166"/>
                  </a:cubicBezTo>
                  <a:cubicBezTo>
                    <a:pt x="199" y="160"/>
                    <a:pt x="200" y="153"/>
                    <a:pt x="201" y="150"/>
                  </a:cubicBezTo>
                  <a:cubicBezTo>
                    <a:pt x="203" y="156"/>
                    <a:pt x="203" y="165"/>
                    <a:pt x="203" y="175"/>
                  </a:cubicBezTo>
                  <a:cubicBezTo>
                    <a:pt x="204" y="181"/>
                    <a:pt x="196" y="234"/>
                    <a:pt x="204" y="233"/>
                  </a:cubicBezTo>
                  <a:cubicBezTo>
                    <a:pt x="204" y="233"/>
                    <a:pt x="204" y="233"/>
                    <a:pt x="204" y="233"/>
                  </a:cubicBezTo>
                  <a:cubicBezTo>
                    <a:pt x="205" y="233"/>
                    <a:pt x="206" y="232"/>
                    <a:pt x="207" y="230"/>
                  </a:cubicBezTo>
                  <a:cubicBezTo>
                    <a:pt x="208" y="228"/>
                    <a:pt x="210" y="222"/>
                    <a:pt x="211" y="213"/>
                  </a:cubicBezTo>
                  <a:cubicBezTo>
                    <a:pt x="213" y="208"/>
                    <a:pt x="213" y="201"/>
                    <a:pt x="213" y="195"/>
                  </a:cubicBezTo>
                  <a:cubicBezTo>
                    <a:pt x="213" y="189"/>
                    <a:pt x="213" y="184"/>
                    <a:pt x="214" y="182"/>
                  </a:cubicBezTo>
                  <a:cubicBezTo>
                    <a:pt x="214" y="181"/>
                    <a:pt x="214" y="181"/>
                    <a:pt x="215" y="181"/>
                  </a:cubicBezTo>
                  <a:cubicBezTo>
                    <a:pt x="216" y="181"/>
                    <a:pt x="216" y="181"/>
                    <a:pt x="216" y="181"/>
                  </a:cubicBezTo>
                  <a:cubicBezTo>
                    <a:pt x="217" y="181"/>
                    <a:pt x="218" y="181"/>
                    <a:pt x="220" y="181"/>
                  </a:cubicBezTo>
                  <a:cubicBezTo>
                    <a:pt x="224" y="182"/>
                    <a:pt x="228" y="182"/>
                    <a:pt x="234" y="178"/>
                  </a:cubicBezTo>
                  <a:cubicBezTo>
                    <a:pt x="235" y="177"/>
                    <a:pt x="235" y="177"/>
                    <a:pt x="235" y="177"/>
                  </a:cubicBezTo>
                  <a:cubicBezTo>
                    <a:pt x="239" y="172"/>
                    <a:pt x="249" y="172"/>
                    <a:pt x="261" y="172"/>
                  </a:cubicBezTo>
                  <a:cubicBezTo>
                    <a:pt x="263" y="173"/>
                    <a:pt x="282" y="172"/>
                    <a:pt x="282" y="170"/>
                  </a:cubicBezTo>
                  <a:cubicBezTo>
                    <a:pt x="304" y="169"/>
                    <a:pt x="320" y="170"/>
                    <a:pt x="341" y="170"/>
                  </a:cubicBezTo>
                  <a:cubicBezTo>
                    <a:pt x="341" y="170"/>
                    <a:pt x="341" y="170"/>
                    <a:pt x="341" y="170"/>
                  </a:cubicBezTo>
                  <a:cubicBezTo>
                    <a:pt x="344" y="171"/>
                    <a:pt x="348" y="171"/>
                    <a:pt x="351" y="171"/>
                  </a:cubicBezTo>
                  <a:cubicBezTo>
                    <a:pt x="356" y="168"/>
                    <a:pt x="357" y="156"/>
                    <a:pt x="358" y="143"/>
                  </a:cubicBezTo>
                  <a:cubicBezTo>
                    <a:pt x="358" y="150"/>
                    <a:pt x="358" y="160"/>
                    <a:pt x="358" y="175"/>
                  </a:cubicBezTo>
                  <a:cubicBezTo>
                    <a:pt x="358" y="175"/>
                    <a:pt x="358" y="175"/>
                    <a:pt x="358" y="175"/>
                  </a:cubicBezTo>
                  <a:cubicBezTo>
                    <a:pt x="358" y="179"/>
                    <a:pt x="354" y="217"/>
                    <a:pt x="362" y="213"/>
                  </a:cubicBezTo>
                  <a:cubicBezTo>
                    <a:pt x="365" y="210"/>
                    <a:pt x="366" y="202"/>
                    <a:pt x="367" y="198"/>
                  </a:cubicBezTo>
                  <a:cubicBezTo>
                    <a:pt x="367" y="193"/>
                    <a:pt x="368" y="188"/>
                    <a:pt x="369" y="178"/>
                  </a:cubicBezTo>
                  <a:cubicBezTo>
                    <a:pt x="369" y="172"/>
                    <a:pt x="371" y="170"/>
                    <a:pt x="374" y="171"/>
                  </a:cubicBezTo>
                  <a:cubicBezTo>
                    <a:pt x="377" y="171"/>
                    <a:pt x="380" y="173"/>
                    <a:pt x="383" y="175"/>
                  </a:cubicBezTo>
                  <a:cubicBezTo>
                    <a:pt x="389" y="179"/>
                    <a:pt x="401" y="178"/>
                    <a:pt x="408" y="178"/>
                  </a:cubicBezTo>
                  <a:cubicBezTo>
                    <a:pt x="415" y="178"/>
                    <a:pt x="422" y="178"/>
                    <a:pt x="429" y="177"/>
                  </a:cubicBezTo>
                  <a:cubicBezTo>
                    <a:pt x="429" y="177"/>
                    <a:pt x="465" y="179"/>
                    <a:pt x="468" y="179"/>
                  </a:cubicBezTo>
                  <a:cubicBezTo>
                    <a:pt x="479" y="181"/>
                    <a:pt x="490" y="183"/>
                    <a:pt x="500" y="188"/>
                  </a:cubicBezTo>
                  <a:cubicBezTo>
                    <a:pt x="501" y="181"/>
                    <a:pt x="502" y="174"/>
                    <a:pt x="503" y="166"/>
                  </a:cubicBezTo>
                  <a:cubicBezTo>
                    <a:pt x="503" y="171"/>
                    <a:pt x="503" y="175"/>
                    <a:pt x="503" y="179"/>
                  </a:cubicBezTo>
                  <a:cubicBezTo>
                    <a:pt x="503" y="191"/>
                    <a:pt x="502" y="203"/>
                    <a:pt x="502" y="213"/>
                  </a:cubicBezTo>
                  <a:cubicBezTo>
                    <a:pt x="502" y="213"/>
                    <a:pt x="502" y="213"/>
                    <a:pt x="502" y="213"/>
                  </a:cubicBezTo>
                  <a:cubicBezTo>
                    <a:pt x="502" y="221"/>
                    <a:pt x="501" y="229"/>
                    <a:pt x="504" y="236"/>
                  </a:cubicBezTo>
                  <a:cubicBezTo>
                    <a:pt x="508" y="235"/>
                    <a:pt x="508" y="235"/>
                    <a:pt x="508" y="235"/>
                  </a:cubicBezTo>
                  <a:cubicBezTo>
                    <a:pt x="505" y="228"/>
                    <a:pt x="506" y="220"/>
                    <a:pt x="506" y="213"/>
                  </a:cubicBezTo>
                  <a:cubicBezTo>
                    <a:pt x="506" y="213"/>
                    <a:pt x="506" y="213"/>
                    <a:pt x="506" y="213"/>
                  </a:cubicBezTo>
                  <a:cubicBezTo>
                    <a:pt x="506" y="213"/>
                    <a:pt x="506" y="213"/>
                    <a:pt x="506" y="213"/>
                  </a:cubicBezTo>
                  <a:cubicBezTo>
                    <a:pt x="506" y="213"/>
                    <a:pt x="506" y="213"/>
                    <a:pt x="506" y="213"/>
                  </a:cubicBezTo>
                  <a:cubicBezTo>
                    <a:pt x="507" y="203"/>
                    <a:pt x="507" y="191"/>
                    <a:pt x="507" y="179"/>
                  </a:cubicBezTo>
                  <a:cubicBezTo>
                    <a:pt x="507" y="169"/>
                    <a:pt x="507" y="159"/>
                    <a:pt x="506" y="150"/>
                  </a:cubicBezTo>
                  <a:cubicBezTo>
                    <a:pt x="499" y="156"/>
                    <a:pt x="498" y="174"/>
                    <a:pt x="496" y="182"/>
                  </a:cubicBezTo>
                  <a:cubicBezTo>
                    <a:pt x="488" y="179"/>
                    <a:pt x="479" y="177"/>
                    <a:pt x="469" y="175"/>
                  </a:cubicBezTo>
                  <a:cubicBezTo>
                    <a:pt x="457" y="173"/>
                    <a:pt x="443" y="173"/>
                    <a:pt x="429" y="173"/>
                  </a:cubicBezTo>
                  <a:cubicBezTo>
                    <a:pt x="422" y="174"/>
                    <a:pt x="415" y="174"/>
                    <a:pt x="408" y="174"/>
                  </a:cubicBezTo>
                  <a:cubicBezTo>
                    <a:pt x="403" y="174"/>
                    <a:pt x="389" y="175"/>
                    <a:pt x="385" y="172"/>
                  </a:cubicBezTo>
                  <a:cubicBezTo>
                    <a:pt x="382" y="170"/>
                    <a:pt x="378" y="167"/>
                    <a:pt x="375" y="167"/>
                  </a:cubicBezTo>
                  <a:cubicBezTo>
                    <a:pt x="370" y="166"/>
                    <a:pt x="366" y="168"/>
                    <a:pt x="364" y="177"/>
                  </a:cubicBezTo>
                  <a:cubicBezTo>
                    <a:pt x="364" y="177"/>
                    <a:pt x="364" y="177"/>
                    <a:pt x="364" y="177"/>
                  </a:cubicBezTo>
                  <a:cubicBezTo>
                    <a:pt x="364" y="187"/>
                    <a:pt x="363" y="193"/>
                    <a:pt x="362" y="197"/>
                  </a:cubicBezTo>
                  <a:cubicBezTo>
                    <a:pt x="362" y="200"/>
                    <a:pt x="362" y="202"/>
                    <a:pt x="361" y="204"/>
                  </a:cubicBezTo>
                  <a:cubicBezTo>
                    <a:pt x="361" y="202"/>
                    <a:pt x="361" y="198"/>
                    <a:pt x="361" y="195"/>
                  </a:cubicBezTo>
                  <a:cubicBezTo>
                    <a:pt x="362" y="189"/>
                    <a:pt x="362" y="182"/>
                    <a:pt x="362" y="175"/>
                  </a:cubicBezTo>
                  <a:cubicBezTo>
                    <a:pt x="362" y="175"/>
                    <a:pt x="362" y="175"/>
                    <a:pt x="362" y="175"/>
                  </a:cubicBezTo>
                  <a:cubicBezTo>
                    <a:pt x="362" y="134"/>
                    <a:pt x="361" y="125"/>
                    <a:pt x="359" y="125"/>
                  </a:cubicBezTo>
                  <a:cubicBezTo>
                    <a:pt x="352" y="125"/>
                    <a:pt x="355" y="161"/>
                    <a:pt x="349" y="167"/>
                  </a:cubicBezTo>
                  <a:cubicBezTo>
                    <a:pt x="347" y="167"/>
                    <a:pt x="344" y="167"/>
                    <a:pt x="342" y="166"/>
                  </a:cubicBezTo>
                  <a:cubicBezTo>
                    <a:pt x="342" y="166"/>
                    <a:pt x="342" y="166"/>
                    <a:pt x="342" y="166"/>
                  </a:cubicBezTo>
                  <a:cubicBezTo>
                    <a:pt x="342" y="166"/>
                    <a:pt x="342" y="166"/>
                    <a:pt x="342" y="166"/>
                  </a:cubicBezTo>
                  <a:cubicBezTo>
                    <a:pt x="342" y="166"/>
                    <a:pt x="342" y="166"/>
                    <a:pt x="342" y="166"/>
                  </a:cubicBezTo>
                  <a:cubicBezTo>
                    <a:pt x="316" y="165"/>
                    <a:pt x="313" y="163"/>
                    <a:pt x="282" y="166"/>
                  </a:cubicBezTo>
                  <a:cubicBezTo>
                    <a:pt x="281" y="168"/>
                    <a:pt x="262" y="169"/>
                    <a:pt x="261" y="168"/>
                  </a:cubicBezTo>
                  <a:cubicBezTo>
                    <a:pt x="249" y="168"/>
                    <a:pt x="237" y="168"/>
                    <a:pt x="232" y="174"/>
                  </a:cubicBezTo>
                  <a:cubicBezTo>
                    <a:pt x="227" y="178"/>
                    <a:pt x="224" y="178"/>
                    <a:pt x="220" y="177"/>
                  </a:cubicBezTo>
                  <a:cubicBezTo>
                    <a:pt x="219" y="177"/>
                    <a:pt x="217" y="177"/>
                    <a:pt x="216" y="177"/>
                  </a:cubicBezTo>
                  <a:cubicBezTo>
                    <a:pt x="213" y="176"/>
                    <a:pt x="211" y="178"/>
                    <a:pt x="210" y="181"/>
                  </a:cubicBezTo>
                  <a:cubicBezTo>
                    <a:pt x="209" y="184"/>
                    <a:pt x="209" y="189"/>
                    <a:pt x="209" y="195"/>
                  </a:cubicBezTo>
                  <a:cubicBezTo>
                    <a:pt x="209" y="201"/>
                    <a:pt x="209" y="208"/>
                    <a:pt x="208" y="212"/>
                  </a:cubicBezTo>
                  <a:cubicBezTo>
                    <a:pt x="207" y="212"/>
                    <a:pt x="207" y="212"/>
                    <a:pt x="207" y="212"/>
                  </a:cubicBezTo>
                  <a:cubicBezTo>
                    <a:pt x="206" y="219"/>
                    <a:pt x="205" y="223"/>
                    <a:pt x="204" y="226"/>
                  </a:cubicBezTo>
                  <a:cubicBezTo>
                    <a:pt x="203" y="210"/>
                    <a:pt x="207" y="192"/>
                    <a:pt x="207" y="175"/>
                  </a:cubicBezTo>
                  <a:cubicBezTo>
                    <a:pt x="207" y="165"/>
                    <a:pt x="207" y="153"/>
                    <a:pt x="202" y="142"/>
                  </a:cubicBezTo>
                  <a:cubicBezTo>
                    <a:pt x="196" y="146"/>
                    <a:pt x="196" y="158"/>
                    <a:pt x="195" y="166"/>
                  </a:cubicBezTo>
                  <a:cubicBezTo>
                    <a:pt x="195" y="171"/>
                    <a:pt x="195" y="177"/>
                    <a:pt x="194" y="180"/>
                  </a:cubicBezTo>
                  <a:cubicBezTo>
                    <a:pt x="176" y="183"/>
                    <a:pt x="160" y="179"/>
                    <a:pt x="144" y="168"/>
                  </a:cubicBezTo>
                  <a:cubicBezTo>
                    <a:pt x="137" y="163"/>
                    <a:pt x="130" y="158"/>
                    <a:pt x="122" y="156"/>
                  </a:cubicBezTo>
                  <a:cubicBezTo>
                    <a:pt x="114" y="152"/>
                    <a:pt x="108" y="153"/>
                    <a:pt x="103" y="156"/>
                  </a:cubicBezTo>
                  <a:cubicBezTo>
                    <a:pt x="95" y="152"/>
                    <a:pt x="84" y="159"/>
                    <a:pt x="78" y="164"/>
                  </a:cubicBezTo>
                  <a:cubicBezTo>
                    <a:pt x="72" y="164"/>
                    <a:pt x="67" y="165"/>
                    <a:pt x="64" y="167"/>
                  </a:cubicBezTo>
                  <a:cubicBezTo>
                    <a:pt x="61" y="170"/>
                    <a:pt x="60" y="173"/>
                    <a:pt x="60" y="179"/>
                  </a:cubicBezTo>
                  <a:cubicBezTo>
                    <a:pt x="59" y="187"/>
                    <a:pt x="58" y="195"/>
                    <a:pt x="57" y="201"/>
                  </a:cubicBezTo>
                  <a:cubicBezTo>
                    <a:pt x="57" y="202"/>
                    <a:pt x="57" y="203"/>
                    <a:pt x="56" y="203"/>
                  </a:cubicBezTo>
                  <a:cubicBezTo>
                    <a:pt x="56" y="194"/>
                    <a:pt x="56" y="185"/>
                    <a:pt x="56" y="175"/>
                  </a:cubicBezTo>
                  <a:cubicBezTo>
                    <a:pt x="57" y="161"/>
                    <a:pt x="57" y="148"/>
                    <a:pt x="54" y="137"/>
                  </a:cubicBezTo>
                  <a:cubicBezTo>
                    <a:pt x="50" y="138"/>
                    <a:pt x="51" y="140"/>
                    <a:pt x="48" y="146"/>
                  </a:cubicBezTo>
                  <a:cubicBezTo>
                    <a:pt x="47" y="151"/>
                    <a:pt x="46" y="158"/>
                    <a:pt x="46" y="167"/>
                  </a:cubicBezTo>
                  <a:cubicBezTo>
                    <a:pt x="39" y="164"/>
                    <a:pt x="32" y="164"/>
                    <a:pt x="24" y="164"/>
                  </a:cubicBezTo>
                  <a:cubicBezTo>
                    <a:pt x="13" y="165"/>
                    <a:pt x="12" y="166"/>
                    <a:pt x="2" y="162"/>
                  </a:cubicBezTo>
                  <a:close/>
                  <a:moveTo>
                    <a:pt x="25" y="80"/>
                  </a:moveTo>
                  <a:cubicBezTo>
                    <a:pt x="23" y="83"/>
                    <a:pt x="23" y="83"/>
                    <a:pt x="23" y="83"/>
                  </a:cubicBezTo>
                  <a:cubicBezTo>
                    <a:pt x="27" y="85"/>
                    <a:pt x="31" y="86"/>
                    <a:pt x="36" y="86"/>
                  </a:cubicBezTo>
                  <a:cubicBezTo>
                    <a:pt x="40" y="86"/>
                    <a:pt x="45" y="85"/>
                    <a:pt x="49" y="83"/>
                  </a:cubicBezTo>
                  <a:cubicBezTo>
                    <a:pt x="50" y="82"/>
                    <a:pt x="50" y="82"/>
                    <a:pt x="50" y="82"/>
                  </a:cubicBezTo>
                  <a:cubicBezTo>
                    <a:pt x="50" y="81"/>
                    <a:pt x="50" y="81"/>
                    <a:pt x="50" y="81"/>
                  </a:cubicBezTo>
                  <a:cubicBezTo>
                    <a:pt x="52" y="73"/>
                    <a:pt x="51" y="69"/>
                    <a:pt x="51" y="69"/>
                  </a:cubicBezTo>
                  <a:cubicBezTo>
                    <a:pt x="51" y="69"/>
                    <a:pt x="51" y="69"/>
                    <a:pt x="51" y="69"/>
                  </a:cubicBezTo>
                  <a:cubicBezTo>
                    <a:pt x="52" y="70"/>
                    <a:pt x="51" y="71"/>
                    <a:pt x="52" y="74"/>
                  </a:cubicBezTo>
                  <a:cubicBezTo>
                    <a:pt x="52" y="76"/>
                    <a:pt x="53" y="78"/>
                    <a:pt x="53" y="81"/>
                  </a:cubicBezTo>
                  <a:cubicBezTo>
                    <a:pt x="52" y="98"/>
                    <a:pt x="52" y="106"/>
                    <a:pt x="53" y="108"/>
                  </a:cubicBezTo>
                  <a:cubicBezTo>
                    <a:pt x="56" y="113"/>
                    <a:pt x="59" y="108"/>
                    <a:pt x="62" y="97"/>
                  </a:cubicBezTo>
                  <a:cubicBezTo>
                    <a:pt x="62" y="97"/>
                    <a:pt x="62" y="97"/>
                    <a:pt x="62" y="97"/>
                  </a:cubicBezTo>
                  <a:cubicBezTo>
                    <a:pt x="63" y="91"/>
                    <a:pt x="65" y="88"/>
                    <a:pt x="67" y="87"/>
                  </a:cubicBezTo>
                  <a:cubicBezTo>
                    <a:pt x="70" y="85"/>
                    <a:pt x="73" y="84"/>
                    <a:pt x="77" y="84"/>
                  </a:cubicBezTo>
                  <a:cubicBezTo>
                    <a:pt x="79" y="85"/>
                    <a:pt x="79" y="85"/>
                    <a:pt x="80" y="85"/>
                  </a:cubicBezTo>
                  <a:cubicBezTo>
                    <a:pt x="82" y="86"/>
                    <a:pt x="84" y="87"/>
                    <a:pt x="91" y="90"/>
                  </a:cubicBezTo>
                  <a:cubicBezTo>
                    <a:pt x="93" y="93"/>
                    <a:pt x="95" y="95"/>
                    <a:pt x="97" y="96"/>
                  </a:cubicBezTo>
                  <a:cubicBezTo>
                    <a:pt x="99" y="96"/>
                    <a:pt x="100" y="97"/>
                    <a:pt x="102" y="97"/>
                  </a:cubicBezTo>
                  <a:cubicBezTo>
                    <a:pt x="103" y="96"/>
                    <a:pt x="104" y="96"/>
                    <a:pt x="105" y="95"/>
                  </a:cubicBezTo>
                  <a:cubicBezTo>
                    <a:pt x="105" y="95"/>
                    <a:pt x="105" y="95"/>
                    <a:pt x="105" y="95"/>
                  </a:cubicBezTo>
                  <a:cubicBezTo>
                    <a:pt x="107" y="94"/>
                    <a:pt x="109" y="93"/>
                    <a:pt x="109" y="91"/>
                  </a:cubicBezTo>
                  <a:cubicBezTo>
                    <a:pt x="109" y="90"/>
                    <a:pt x="109" y="90"/>
                    <a:pt x="109" y="90"/>
                  </a:cubicBezTo>
                  <a:cubicBezTo>
                    <a:pt x="109" y="86"/>
                    <a:pt x="113" y="85"/>
                    <a:pt x="117" y="85"/>
                  </a:cubicBezTo>
                  <a:cubicBezTo>
                    <a:pt x="119" y="85"/>
                    <a:pt x="122" y="85"/>
                    <a:pt x="124" y="85"/>
                  </a:cubicBezTo>
                  <a:cubicBezTo>
                    <a:pt x="124" y="85"/>
                    <a:pt x="124" y="85"/>
                    <a:pt x="124" y="85"/>
                  </a:cubicBezTo>
                  <a:cubicBezTo>
                    <a:pt x="124" y="85"/>
                    <a:pt x="124" y="85"/>
                    <a:pt x="124" y="85"/>
                  </a:cubicBezTo>
                  <a:cubicBezTo>
                    <a:pt x="124" y="85"/>
                    <a:pt x="124" y="85"/>
                    <a:pt x="124" y="85"/>
                  </a:cubicBezTo>
                  <a:cubicBezTo>
                    <a:pt x="124" y="86"/>
                    <a:pt x="125" y="86"/>
                    <a:pt x="125" y="86"/>
                  </a:cubicBezTo>
                  <a:cubicBezTo>
                    <a:pt x="125" y="86"/>
                    <a:pt x="125" y="86"/>
                    <a:pt x="125" y="86"/>
                  </a:cubicBezTo>
                  <a:cubicBezTo>
                    <a:pt x="191" y="87"/>
                    <a:pt x="194" y="83"/>
                    <a:pt x="197" y="80"/>
                  </a:cubicBezTo>
                  <a:cubicBezTo>
                    <a:pt x="197" y="79"/>
                    <a:pt x="198" y="78"/>
                    <a:pt x="199" y="78"/>
                  </a:cubicBezTo>
                  <a:cubicBezTo>
                    <a:pt x="199" y="78"/>
                    <a:pt x="199" y="78"/>
                    <a:pt x="199" y="78"/>
                  </a:cubicBezTo>
                  <a:cubicBezTo>
                    <a:pt x="199" y="77"/>
                    <a:pt x="199" y="77"/>
                    <a:pt x="199" y="77"/>
                  </a:cubicBezTo>
                  <a:cubicBezTo>
                    <a:pt x="200" y="71"/>
                    <a:pt x="201" y="70"/>
                    <a:pt x="202" y="74"/>
                  </a:cubicBezTo>
                  <a:cubicBezTo>
                    <a:pt x="201" y="88"/>
                    <a:pt x="200" y="100"/>
                    <a:pt x="201" y="104"/>
                  </a:cubicBezTo>
                  <a:cubicBezTo>
                    <a:pt x="202" y="113"/>
                    <a:pt x="205" y="111"/>
                    <a:pt x="211" y="94"/>
                  </a:cubicBezTo>
                  <a:cubicBezTo>
                    <a:pt x="211" y="93"/>
                    <a:pt x="211" y="93"/>
                    <a:pt x="211" y="93"/>
                  </a:cubicBezTo>
                  <a:cubicBezTo>
                    <a:pt x="211" y="86"/>
                    <a:pt x="215" y="84"/>
                    <a:pt x="221" y="84"/>
                  </a:cubicBezTo>
                  <a:cubicBezTo>
                    <a:pt x="224" y="84"/>
                    <a:pt x="228" y="84"/>
                    <a:pt x="231" y="84"/>
                  </a:cubicBezTo>
                  <a:cubicBezTo>
                    <a:pt x="233" y="85"/>
                    <a:pt x="236" y="85"/>
                    <a:pt x="238" y="85"/>
                  </a:cubicBezTo>
                  <a:cubicBezTo>
                    <a:pt x="240" y="90"/>
                    <a:pt x="243" y="93"/>
                    <a:pt x="246" y="93"/>
                  </a:cubicBezTo>
                  <a:cubicBezTo>
                    <a:pt x="249" y="93"/>
                    <a:pt x="252" y="91"/>
                    <a:pt x="256" y="86"/>
                  </a:cubicBezTo>
                  <a:cubicBezTo>
                    <a:pt x="268" y="80"/>
                    <a:pt x="287" y="82"/>
                    <a:pt x="306" y="84"/>
                  </a:cubicBezTo>
                  <a:cubicBezTo>
                    <a:pt x="323" y="85"/>
                    <a:pt x="340" y="87"/>
                    <a:pt x="351" y="83"/>
                  </a:cubicBezTo>
                  <a:cubicBezTo>
                    <a:pt x="352" y="82"/>
                    <a:pt x="352" y="82"/>
                    <a:pt x="352" y="82"/>
                  </a:cubicBezTo>
                  <a:cubicBezTo>
                    <a:pt x="352" y="82"/>
                    <a:pt x="352" y="82"/>
                    <a:pt x="352" y="82"/>
                  </a:cubicBezTo>
                  <a:cubicBezTo>
                    <a:pt x="354" y="78"/>
                    <a:pt x="355" y="74"/>
                    <a:pt x="356" y="71"/>
                  </a:cubicBezTo>
                  <a:cubicBezTo>
                    <a:pt x="356" y="85"/>
                    <a:pt x="356" y="96"/>
                    <a:pt x="357" y="101"/>
                  </a:cubicBezTo>
                  <a:cubicBezTo>
                    <a:pt x="357" y="104"/>
                    <a:pt x="358" y="105"/>
                    <a:pt x="359" y="106"/>
                  </a:cubicBezTo>
                  <a:cubicBezTo>
                    <a:pt x="360" y="108"/>
                    <a:pt x="362" y="107"/>
                    <a:pt x="363" y="105"/>
                  </a:cubicBezTo>
                  <a:cubicBezTo>
                    <a:pt x="364" y="104"/>
                    <a:pt x="366" y="100"/>
                    <a:pt x="367" y="94"/>
                  </a:cubicBezTo>
                  <a:cubicBezTo>
                    <a:pt x="367" y="94"/>
                    <a:pt x="367" y="94"/>
                    <a:pt x="367" y="94"/>
                  </a:cubicBezTo>
                  <a:cubicBezTo>
                    <a:pt x="368" y="84"/>
                    <a:pt x="373" y="83"/>
                    <a:pt x="379" y="83"/>
                  </a:cubicBezTo>
                  <a:cubicBezTo>
                    <a:pt x="381" y="83"/>
                    <a:pt x="383" y="84"/>
                    <a:pt x="385" y="84"/>
                  </a:cubicBezTo>
                  <a:cubicBezTo>
                    <a:pt x="388" y="85"/>
                    <a:pt x="391" y="85"/>
                    <a:pt x="394" y="85"/>
                  </a:cubicBezTo>
                  <a:cubicBezTo>
                    <a:pt x="397" y="90"/>
                    <a:pt x="400" y="93"/>
                    <a:pt x="404" y="93"/>
                  </a:cubicBezTo>
                  <a:cubicBezTo>
                    <a:pt x="408" y="94"/>
                    <a:pt x="412" y="91"/>
                    <a:pt x="416" y="86"/>
                  </a:cubicBezTo>
                  <a:cubicBezTo>
                    <a:pt x="417" y="85"/>
                    <a:pt x="417" y="85"/>
                    <a:pt x="417" y="85"/>
                  </a:cubicBezTo>
                  <a:cubicBezTo>
                    <a:pt x="416" y="84"/>
                    <a:pt x="416" y="84"/>
                    <a:pt x="416" y="84"/>
                  </a:cubicBezTo>
                  <a:cubicBezTo>
                    <a:pt x="416" y="84"/>
                    <a:pt x="416" y="85"/>
                    <a:pt x="417" y="84"/>
                  </a:cubicBezTo>
                  <a:cubicBezTo>
                    <a:pt x="422" y="82"/>
                    <a:pt x="442" y="83"/>
                    <a:pt x="464" y="83"/>
                  </a:cubicBezTo>
                  <a:cubicBezTo>
                    <a:pt x="476" y="84"/>
                    <a:pt x="488" y="84"/>
                    <a:pt x="498" y="84"/>
                  </a:cubicBezTo>
                  <a:cubicBezTo>
                    <a:pt x="500" y="84"/>
                    <a:pt x="500" y="84"/>
                    <a:pt x="500" y="84"/>
                  </a:cubicBezTo>
                  <a:cubicBezTo>
                    <a:pt x="500" y="82"/>
                    <a:pt x="500" y="82"/>
                    <a:pt x="500" y="82"/>
                  </a:cubicBezTo>
                  <a:cubicBezTo>
                    <a:pt x="501" y="69"/>
                    <a:pt x="501" y="64"/>
                    <a:pt x="501" y="64"/>
                  </a:cubicBezTo>
                  <a:cubicBezTo>
                    <a:pt x="502" y="64"/>
                    <a:pt x="501" y="70"/>
                    <a:pt x="502" y="75"/>
                  </a:cubicBezTo>
                  <a:cubicBezTo>
                    <a:pt x="502" y="77"/>
                    <a:pt x="502" y="80"/>
                    <a:pt x="503" y="82"/>
                  </a:cubicBezTo>
                  <a:cubicBezTo>
                    <a:pt x="502" y="96"/>
                    <a:pt x="502" y="104"/>
                    <a:pt x="504" y="106"/>
                  </a:cubicBezTo>
                  <a:cubicBezTo>
                    <a:pt x="507" y="108"/>
                    <a:pt x="510" y="102"/>
                    <a:pt x="513" y="88"/>
                  </a:cubicBezTo>
                  <a:cubicBezTo>
                    <a:pt x="510" y="87"/>
                    <a:pt x="510" y="87"/>
                    <a:pt x="510" y="87"/>
                  </a:cubicBezTo>
                  <a:cubicBezTo>
                    <a:pt x="507" y="98"/>
                    <a:pt x="506" y="103"/>
                    <a:pt x="506" y="103"/>
                  </a:cubicBezTo>
                  <a:cubicBezTo>
                    <a:pt x="505" y="102"/>
                    <a:pt x="505" y="95"/>
                    <a:pt x="506" y="82"/>
                  </a:cubicBezTo>
                  <a:cubicBezTo>
                    <a:pt x="506" y="82"/>
                    <a:pt x="506" y="82"/>
                    <a:pt x="506" y="82"/>
                  </a:cubicBezTo>
                  <a:cubicBezTo>
                    <a:pt x="506" y="80"/>
                    <a:pt x="505" y="77"/>
                    <a:pt x="505" y="75"/>
                  </a:cubicBezTo>
                  <a:cubicBezTo>
                    <a:pt x="505" y="68"/>
                    <a:pt x="504" y="61"/>
                    <a:pt x="502" y="61"/>
                  </a:cubicBezTo>
                  <a:cubicBezTo>
                    <a:pt x="500" y="61"/>
                    <a:pt x="498" y="66"/>
                    <a:pt x="497" y="81"/>
                  </a:cubicBezTo>
                  <a:cubicBezTo>
                    <a:pt x="487" y="81"/>
                    <a:pt x="475" y="80"/>
                    <a:pt x="464" y="80"/>
                  </a:cubicBezTo>
                  <a:cubicBezTo>
                    <a:pt x="442" y="79"/>
                    <a:pt x="421" y="79"/>
                    <a:pt x="415" y="81"/>
                  </a:cubicBezTo>
                  <a:cubicBezTo>
                    <a:pt x="414" y="82"/>
                    <a:pt x="413" y="83"/>
                    <a:pt x="413" y="85"/>
                  </a:cubicBezTo>
                  <a:cubicBezTo>
                    <a:pt x="410" y="88"/>
                    <a:pt x="407" y="90"/>
                    <a:pt x="404" y="90"/>
                  </a:cubicBezTo>
                  <a:cubicBezTo>
                    <a:pt x="401" y="90"/>
                    <a:pt x="399" y="87"/>
                    <a:pt x="396" y="83"/>
                  </a:cubicBezTo>
                  <a:cubicBezTo>
                    <a:pt x="396" y="82"/>
                    <a:pt x="396" y="82"/>
                    <a:pt x="396" y="82"/>
                  </a:cubicBezTo>
                  <a:cubicBezTo>
                    <a:pt x="395" y="82"/>
                    <a:pt x="395" y="82"/>
                    <a:pt x="395" y="82"/>
                  </a:cubicBezTo>
                  <a:cubicBezTo>
                    <a:pt x="392" y="82"/>
                    <a:pt x="389" y="81"/>
                    <a:pt x="386" y="81"/>
                  </a:cubicBezTo>
                  <a:cubicBezTo>
                    <a:pt x="383" y="80"/>
                    <a:pt x="381" y="80"/>
                    <a:pt x="379" y="80"/>
                  </a:cubicBezTo>
                  <a:cubicBezTo>
                    <a:pt x="371" y="79"/>
                    <a:pt x="365" y="81"/>
                    <a:pt x="364" y="94"/>
                  </a:cubicBezTo>
                  <a:cubicBezTo>
                    <a:pt x="363" y="99"/>
                    <a:pt x="362" y="102"/>
                    <a:pt x="361" y="103"/>
                  </a:cubicBezTo>
                  <a:cubicBezTo>
                    <a:pt x="361" y="103"/>
                    <a:pt x="360" y="102"/>
                    <a:pt x="360" y="101"/>
                  </a:cubicBezTo>
                  <a:cubicBezTo>
                    <a:pt x="359" y="95"/>
                    <a:pt x="359" y="82"/>
                    <a:pt x="359" y="66"/>
                  </a:cubicBezTo>
                  <a:cubicBezTo>
                    <a:pt x="359" y="66"/>
                    <a:pt x="359" y="66"/>
                    <a:pt x="359" y="66"/>
                  </a:cubicBezTo>
                  <a:cubicBezTo>
                    <a:pt x="360" y="61"/>
                    <a:pt x="359" y="59"/>
                    <a:pt x="358" y="59"/>
                  </a:cubicBezTo>
                  <a:cubicBezTo>
                    <a:pt x="358" y="59"/>
                    <a:pt x="358" y="59"/>
                    <a:pt x="358" y="59"/>
                  </a:cubicBezTo>
                  <a:cubicBezTo>
                    <a:pt x="358" y="59"/>
                    <a:pt x="358" y="59"/>
                    <a:pt x="358" y="59"/>
                  </a:cubicBezTo>
                  <a:cubicBezTo>
                    <a:pt x="358" y="59"/>
                    <a:pt x="358" y="59"/>
                    <a:pt x="358" y="59"/>
                  </a:cubicBezTo>
                  <a:cubicBezTo>
                    <a:pt x="356" y="59"/>
                    <a:pt x="355" y="62"/>
                    <a:pt x="354" y="67"/>
                  </a:cubicBezTo>
                  <a:cubicBezTo>
                    <a:pt x="354" y="67"/>
                    <a:pt x="354" y="67"/>
                    <a:pt x="354" y="67"/>
                  </a:cubicBezTo>
                  <a:cubicBezTo>
                    <a:pt x="353" y="71"/>
                    <a:pt x="351" y="76"/>
                    <a:pt x="349" y="80"/>
                  </a:cubicBezTo>
                  <a:cubicBezTo>
                    <a:pt x="339" y="83"/>
                    <a:pt x="323" y="82"/>
                    <a:pt x="307" y="80"/>
                  </a:cubicBezTo>
                  <a:cubicBezTo>
                    <a:pt x="287" y="79"/>
                    <a:pt x="267" y="77"/>
                    <a:pt x="254" y="84"/>
                  </a:cubicBezTo>
                  <a:cubicBezTo>
                    <a:pt x="253" y="84"/>
                    <a:pt x="253" y="84"/>
                    <a:pt x="253" y="84"/>
                  </a:cubicBezTo>
                  <a:cubicBezTo>
                    <a:pt x="250" y="88"/>
                    <a:pt x="248" y="90"/>
                    <a:pt x="246" y="90"/>
                  </a:cubicBezTo>
                  <a:cubicBezTo>
                    <a:pt x="244" y="90"/>
                    <a:pt x="242" y="87"/>
                    <a:pt x="241" y="83"/>
                  </a:cubicBezTo>
                  <a:cubicBezTo>
                    <a:pt x="240" y="82"/>
                    <a:pt x="240" y="82"/>
                    <a:pt x="240" y="82"/>
                  </a:cubicBezTo>
                  <a:cubicBezTo>
                    <a:pt x="239" y="82"/>
                    <a:pt x="239" y="82"/>
                    <a:pt x="239" y="82"/>
                  </a:cubicBezTo>
                  <a:cubicBezTo>
                    <a:pt x="237" y="82"/>
                    <a:pt x="234" y="81"/>
                    <a:pt x="232" y="81"/>
                  </a:cubicBezTo>
                  <a:cubicBezTo>
                    <a:pt x="228" y="81"/>
                    <a:pt x="224" y="80"/>
                    <a:pt x="221" y="80"/>
                  </a:cubicBezTo>
                  <a:cubicBezTo>
                    <a:pt x="213" y="81"/>
                    <a:pt x="207" y="83"/>
                    <a:pt x="208" y="93"/>
                  </a:cubicBezTo>
                  <a:cubicBezTo>
                    <a:pt x="205" y="101"/>
                    <a:pt x="204" y="104"/>
                    <a:pt x="204" y="104"/>
                  </a:cubicBezTo>
                  <a:cubicBezTo>
                    <a:pt x="203" y="99"/>
                    <a:pt x="204" y="88"/>
                    <a:pt x="205" y="74"/>
                  </a:cubicBezTo>
                  <a:cubicBezTo>
                    <a:pt x="205" y="74"/>
                    <a:pt x="205" y="74"/>
                    <a:pt x="205" y="74"/>
                  </a:cubicBezTo>
                  <a:cubicBezTo>
                    <a:pt x="203" y="58"/>
                    <a:pt x="200" y="58"/>
                    <a:pt x="196" y="76"/>
                  </a:cubicBezTo>
                  <a:cubicBezTo>
                    <a:pt x="195" y="76"/>
                    <a:pt x="195" y="77"/>
                    <a:pt x="194" y="78"/>
                  </a:cubicBezTo>
                  <a:cubicBezTo>
                    <a:pt x="193" y="81"/>
                    <a:pt x="192" y="84"/>
                    <a:pt x="126" y="82"/>
                  </a:cubicBezTo>
                  <a:cubicBezTo>
                    <a:pt x="126" y="82"/>
                    <a:pt x="126" y="82"/>
                    <a:pt x="126" y="82"/>
                  </a:cubicBezTo>
                  <a:cubicBezTo>
                    <a:pt x="126" y="82"/>
                    <a:pt x="126" y="82"/>
                    <a:pt x="126" y="82"/>
                  </a:cubicBezTo>
                  <a:cubicBezTo>
                    <a:pt x="125" y="82"/>
                    <a:pt x="125" y="82"/>
                    <a:pt x="124" y="82"/>
                  </a:cubicBezTo>
                  <a:cubicBezTo>
                    <a:pt x="124" y="82"/>
                    <a:pt x="124" y="82"/>
                    <a:pt x="124" y="82"/>
                  </a:cubicBezTo>
                  <a:cubicBezTo>
                    <a:pt x="122" y="82"/>
                    <a:pt x="120" y="82"/>
                    <a:pt x="117" y="82"/>
                  </a:cubicBezTo>
                  <a:cubicBezTo>
                    <a:pt x="111" y="82"/>
                    <a:pt x="106" y="83"/>
                    <a:pt x="106" y="90"/>
                  </a:cubicBezTo>
                  <a:cubicBezTo>
                    <a:pt x="106" y="91"/>
                    <a:pt x="105" y="92"/>
                    <a:pt x="104" y="93"/>
                  </a:cubicBezTo>
                  <a:cubicBezTo>
                    <a:pt x="104" y="93"/>
                    <a:pt x="104" y="93"/>
                    <a:pt x="104" y="93"/>
                  </a:cubicBezTo>
                  <a:cubicBezTo>
                    <a:pt x="103" y="93"/>
                    <a:pt x="102" y="93"/>
                    <a:pt x="101" y="93"/>
                  </a:cubicBezTo>
                  <a:cubicBezTo>
                    <a:pt x="101" y="93"/>
                    <a:pt x="100" y="93"/>
                    <a:pt x="99" y="93"/>
                  </a:cubicBezTo>
                  <a:cubicBezTo>
                    <a:pt x="97" y="92"/>
                    <a:pt x="95" y="91"/>
                    <a:pt x="93" y="88"/>
                  </a:cubicBezTo>
                  <a:cubicBezTo>
                    <a:pt x="93" y="87"/>
                    <a:pt x="93" y="87"/>
                    <a:pt x="93" y="87"/>
                  </a:cubicBezTo>
                  <a:cubicBezTo>
                    <a:pt x="85" y="84"/>
                    <a:pt x="83" y="83"/>
                    <a:pt x="82" y="82"/>
                  </a:cubicBezTo>
                  <a:cubicBezTo>
                    <a:pt x="80" y="82"/>
                    <a:pt x="80" y="82"/>
                    <a:pt x="78" y="81"/>
                  </a:cubicBezTo>
                  <a:cubicBezTo>
                    <a:pt x="77" y="81"/>
                    <a:pt x="77" y="81"/>
                    <a:pt x="77" y="81"/>
                  </a:cubicBezTo>
                  <a:cubicBezTo>
                    <a:pt x="73" y="81"/>
                    <a:pt x="69" y="82"/>
                    <a:pt x="65" y="84"/>
                  </a:cubicBezTo>
                  <a:cubicBezTo>
                    <a:pt x="62" y="86"/>
                    <a:pt x="59" y="90"/>
                    <a:pt x="59" y="96"/>
                  </a:cubicBezTo>
                  <a:cubicBezTo>
                    <a:pt x="57" y="102"/>
                    <a:pt x="56" y="108"/>
                    <a:pt x="56" y="107"/>
                  </a:cubicBezTo>
                  <a:cubicBezTo>
                    <a:pt x="55" y="105"/>
                    <a:pt x="55" y="97"/>
                    <a:pt x="57" y="81"/>
                  </a:cubicBezTo>
                  <a:cubicBezTo>
                    <a:pt x="57" y="81"/>
                    <a:pt x="57" y="81"/>
                    <a:pt x="57" y="81"/>
                  </a:cubicBezTo>
                  <a:cubicBezTo>
                    <a:pt x="56" y="78"/>
                    <a:pt x="56" y="76"/>
                    <a:pt x="55" y="74"/>
                  </a:cubicBezTo>
                  <a:cubicBezTo>
                    <a:pt x="54" y="69"/>
                    <a:pt x="54" y="66"/>
                    <a:pt x="52" y="66"/>
                  </a:cubicBezTo>
                  <a:cubicBezTo>
                    <a:pt x="52" y="66"/>
                    <a:pt x="52" y="66"/>
                    <a:pt x="52" y="66"/>
                  </a:cubicBezTo>
                  <a:cubicBezTo>
                    <a:pt x="50" y="66"/>
                    <a:pt x="49" y="70"/>
                    <a:pt x="47" y="80"/>
                  </a:cubicBezTo>
                  <a:cubicBezTo>
                    <a:pt x="43" y="82"/>
                    <a:pt x="40" y="83"/>
                    <a:pt x="36" y="83"/>
                  </a:cubicBezTo>
                  <a:cubicBezTo>
                    <a:pt x="32" y="83"/>
                    <a:pt x="28" y="82"/>
                    <a:pt x="25" y="80"/>
                  </a:cubicBezTo>
                  <a:close/>
                  <a:moveTo>
                    <a:pt x="357" y="63"/>
                  </a:moveTo>
                  <a:cubicBezTo>
                    <a:pt x="358" y="63"/>
                    <a:pt x="358" y="62"/>
                    <a:pt x="358" y="62"/>
                  </a:cubicBezTo>
                  <a:cubicBezTo>
                    <a:pt x="358" y="62"/>
                    <a:pt x="358" y="62"/>
                    <a:pt x="358" y="62"/>
                  </a:cubicBezTo>
                  <a:cubicBezTo>
                    <a:pt x="357" y="62"/>
                    <a:pt x="357" y="63"/>
                    <a:pt x="35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5" name="图片 34" descr="11"/>
          <p:cNvPicPr>
            <a:picLocks noChangeAspect="1"/>
          </p:cNvPicPr>
          <p:nvPr/>
        </p:nvPicPr>
        <p:blipFill>
          <a:blip r:embed="rId2"/>
          <a:stretch>
            <a:fillRect/>
          </a:stretch>
        </p:blipFill>
        <p:spPr>
          <a:xfrm>
            <a:off x="6396419" y="232549"/>
            <a:ext cx="6034726" cy="2640192"/>
          </a:xfrm>
          <a:prstGeom prst="rect">
            <a:avLst/>
          </a:prstGeom>
        </p:spPr>
      </p:pic>
      <p:pic>
        <p:nvPicPr>
          <p:cNvPr id="6" name="图片 5" descr="852"/>
          <p:cNvPicPr>
            <a:picLocks noChangeAspect="1"/>
          </p:cNvPicPr>
          <p:nvPr/>
        </p:nvPicPr>
        <p:blipFill>
          <a:blip r:embed="rId3"/>
          <a:stretch>
            <a:fillRect/>
          </a:stretch>
        </p:blipFill>
        <p:spPr>
          <a:xfrm>
            <a:off x="8607425" y="3968750"/>
            <a:ext cx="981075" cy="8896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6365">
        <p:comb/>
      </p:transition>
    </mc:Choice>
    <mc:Fallback>
      <p:transition advTm="636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strVal val="#ppt_w+.3"/>
                                          </p:val>
                                        </p:tav>
                                        <p:tav tm="100000">
                                          <p:val>
                                            <p:strVal val="#ppt_w"/>
                                          </p:val>
                                        </p:tav>
                                      </p:tavLst>
                                    </p:anim>
                                    <p:anim calcmode="lin" valueType="num">
                                      <p:cBhvr>
                                        <p:cTn id="8" dur="1000" fill="hold"/>
                                        <p:tgtEl>
                                          <p:spTgt spid="35"/>
                                        </p:tgtEl>
                                        <p:attrNameLst>
                                          <p:attrName>ppt_h</p:attrName>
                                        </p:attrNameLst>
                                      </p:cBhvr>
                                      <p:tavLst>
                                        <p:tav tm="0">
                                          <p:val>
                                            <p:strVal val="#ppt_h"/>
                                          </p:val>
                                        </p:tav>
                                        <p:tav tm="100000">
                                          <p:val>
                                            <p:strVal val="#ppt_h"/>
                                          </p:val>
                                        </p:tav>
                                      </p:tavLst>
                                    </p:anim>
                                    <p:animEffect transition="in" filter="fade">
                                      <p:cBhvr>
                                        <p:cTn id="9" dur="1000"/>
                                        <p:tgtEl>
                                          <p:spTgt spid="35"/>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gtEl>
                                        <p:attrNameLst>
                                          <p:attrName>ppt_y</p:attrName>
                                        </p:attrNameLst>
                                      </p:cBhvr>
                                      <p:tavLst>
                                        <p:tav tm="0">
                                          <p:val>
                                            <p:strVal val="#ppt_y"/>
                                          </p:val>
                                        </p:tav>
                                        <p:tav tm="100000">
                                          <p:val>
                                            <p:strVal val="#ppt_y"/>
                                          </p:val>
                                        </p:tav>
                                      </p:tavLst>
                                    </p:anim>
                                    <p:anim calcmode="lin" valueType="num">
                                      <p:cBhvr>
                                        <p:cTn id="21"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gtEl>
                                      </p:cBhvr>
                                    </p:animEffect>
                                  </p:childTnLst>
                                </p:cTn>
                              </p:par>
                            </p:childTnLst>
                          </p:cTn>
                        </p:par>
                        <p:par>
                          <p:cTn id="24" fill="hold">
                            <p:stCondLst>
                              <p:cond delay="2650"/>
                            </p:stCondLst>
                            <p:childTnLst>
                              <p:par>
                                <p:cTn id="25" presetID="53" presetClass="entr" presetSubtype="16"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Effect transition="in" filter="fade">
                                      <p:cBhvr>
                                        <p:cTn id="29" dur="500"/>
                                        <p:tgtEl>
                                          <p:spTgt spid="39"/>
                                        </p:tgtEl>
                                      </p:cBhvr>
                                    </p:animEffect>
                                  </p:childTnLst>
                                </p:cTn>
                              </p:par>
                              <p:par>
                                <p:cTn id="30" presetID="53" presetClass="entr" presetSubtype="16"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fill="hold"/>
                                        <p:tgtEl>
                                          <p:spTgt spid="42"/>
                                        </p:tgtEl>
                                        <p:attrNameLst>
                                          <p:attrName>ppt_w</p:attrName>
                                        </p:attrNameLst>
                                      </p:cBhvr>
                                      <p:tavLst>
                                        <p:tav tm="0">
                                          <p:val>
                                            <p:fltVal val="0"/>
                                          </p:val>
                                        </p:tav>
                                        <p:tav tm="100000">
                                          <p:val>
                                            <p:strVal val="#ppt_w"/>
                                          </p:val>
                                        </p:tav>
                                      </p:tavLst>
                                    </p:anim>
                                    <p:anim calcmode="lin" valueType="num">
                                      <p:cBhvr>
                                        <p:cTn id="33" dur="500" fill="hold"/>
                                        <p:tgtEl>
                                          <p:spTgt spid="42"/>
                                        </p:tgtEl>
                                        <p:attrNameLst>
                                          <p:attrName>ppt_h</p:attrName>
                                        </p:attrNameLst>
                                      </p:cBhvr>
                                      <p:tavLst>
                                        <p:tav tm="0">
                                          <p:val>
                                            <p:fltVal val="0"/>
                                          </p:val>
                                        </p:tav>
                                        <p:tav tm="100000">
                                          <p:val>
                                            <p:strVal val="#ppt_h"/>
                                          </p:val>
                                        </p:tav>
                                      </p:tavLst>
                                    </p:anim>
                                    <p:animEffect transition="in" filter="fade">
                                      <p:cBhvr>
                                        <p:cTn id="34" dur="500"/>
                                        <p:tgtEl>
                                          <p:spTgt spid="42"/>
                                        </p:tgtEl>
                                      </p:cBhvr>
                                    </p:animEffect>
                                  </p:childTnLst>
                                </p:cTn>
                              </p:par>
                              <p:par>
                                <p:cTn id="35" presetID="53" presetClass="entr" presetSubtype="16" fill="hold" nodeType="with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p:cTn id="37" dur="500" fill="hold"/>
                                        <p:tgtEl>
                                          <p:spTgt spid="45"/>
                                        </p:tgtEl>
                                        <p:attrNameLst>
                                          <p:attrName>ppt_w</p:attrName>
                                        </p:attrNameLst>
                                      </p:cBhvr>
                                      <p:tavLst>
                                        <p:tav tm="0">
                                          <p:val>
                                            <p:fltVal val="0"/>
                                          </p:val>
                                        </p:tav>
                                        <p:tav tm="100000">
                                          <p:val>
                                            <p:strVal val="#ppt_w"/>
                                          </p:val>
                                        </p:tav>
                                      </p:tavLst>
                                    </p:anim>
                                    <p:anim calcmode="lin" valueType="num">
                                      <p:cBhvr>
                                        <p:cTn id="38" dur="500" fill="hold"/>
                                        <p:tgtEl>
                                          <p:spTgt spid="45"/>
                                        </p:tgtEl>
                                        <p:attrNameLst>
                                          <p:attrName>ppt_h</p:attrName>
                                        </p:attrNameLst>
                                      </p:cBhvr>
                                      <p:tavLst>
                                        <p:tav tm="0">
                                          <p:val>
                                            <p:fltVal val="0"/>
                                          </p:val>
                                        </p:tav>
                                        <p:tav tm="100000">
                                          <p:val>
                                            <p:strVal val="#ppt_h"/>
                                          </p:val>
                                        </p:tav>
                                      </p:tavLst>
                                    </p:anim>
                                    <p:animEffect transition="in" filter="fade">
                                      <p:cBhvr>
                                        <p:cTn id="39" dur="500"/>
                                        <p:tgtEl>
                                          <p:spTgt spid="45"/>
                                        </p:tgtEl>
                                      </p:cBhvr>
                                    </p:animEffect>
                                  </p:childTnLst>
                                </p:cTn>
                              </p:par>
                              <p:par>
                                <p:cTn id="40" presetID="53" presetClass="entr" presetSubtype="16" fill="hold" nodeType="with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p:cTn id="42" dur="500" fill="hold"/>
                                        <p:tgtEl>
                                          <p:spTgt spid="49"/>
                                        </p:tgtEl>
                                        <p:attrNameLst>
                                          <p:attrName>ppt_w</p:attrName>
                                        </p:attrNameLst>
                                      </p:cBhvr>
                                      <p:tavLst>
                                        <p:tav tm="0">
                                          <p:val>
                                            <p:fltVal val="0"/>
                                          </p:val>
                                        </p:tav>
                                        <p:tav tm="100000">
                                          <p:val>
                                            <p:strVal val="#ppt_w"/>
                                          </p:val>
                                        </p:tav>
                                      </p:tavLst>
                                    </p:anim>
                                    <p:anim calcmode="lin" valueType="num">
                                      <p:cBhvr>
                                        <p:cTn id="43" dur="500" fill="hold"/>
                                        <p:tgtEl>
                                          <p:spTgt spid="49"/>
                                        </p:tgtEl>
                                        <p:attrNameLst>
                                          <p:attrName>ppt_h</p:attrName>
                                        </p:attrNameLst>
                                      </p:cBhvr>
                                      <p:tavLst>
                                        <p:tav tm="0">
                                          <p:val>
                                            <p:fltVal val="0"/>
                                          </p:val>
                                        </p:tav>
                                        <p:tav tm="100000">
                                          <p:val>
                                            <p:strVal val="#ppt_h"/>
                                          </p:val>
                                        </p:tav>
                                      </p:tavLst>
                                    </p:anim>
                                    <p:animEffect transition="in" filter="fade">
                                      <p:cBhvr>
                                        <p:cTn id="44" dur="500"/>
                                        <p:tgtEl>
                                          <p:spTgt spid="49"/>
                                        </p:tgtEl>
                                      </p:cBhvr>
                                    </p:animEffect>
                                  </p:childTnLst>
                                </p:cTn>
                              </p:par>
                              <p:par>
                                <p:cTn id="45" presetID="53" presetClass="entr" presetSubtype="16" fill="hold" nodeType="with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500" fill="hold"/>
                                        <p:tgtEl>
                                          <p:spTgt spid="53"/>
                                        </p:tgtEl>
                                        <p:attrNameLst>
                                          <p:attrName>ppt_w</p:attrName>
                                        </p:attrNameLst>
                                      </p:cBhvr>
                                      <p:tavLst>
                                        <p:tav tm="0">
                                          <p:val>
                                            <p:fltVal val="0"/>
                                          </p:val>
                                        </p:tav>
                                        <p:tav tm="100000">
                                          <p:val>
                                            <p:strVal val="#ppt_w"/>
                                          </p:val>
                                        </p:tav>
                                      </p:tavLst>
                                    </p:anim>
                                    <p:anim calcmode="lin" valueType="num">
                                      <p:cBhvr>
                                        <p:cTn id="48" dur="500" fill="hold"/>
                                        <p:tgtEl>
                                          <p:spTgt spid="53"/>
                                        </p:tgtEl>
                                        <p:attrNameLst>
                                          <p:attrName>ppt_h</p:attrName>
                                        </p:attrNameLst>
                                      </p:cBhvr>
                                      <p:tavLst>
                                        <p:tav tm="0">
                                          <p:val>
                                            <p:fltVal val="0"/>
                                          </p:val>
                                        </p:tav>
                                        <p:tav tm="100000">
                                          <p:val>
                                            <p:strVal val="#ppt_h"/>
                                          </p:val>
                                        </p:tav>
                                      </p:tavLst>
                                    </p:anim>
                                    <p:animEffect transition="in" filter="fade">
                                      <p:cBhvr>
                                        <p:cTn id="49" dur="500"/>
                                        <p:tgtEl>
                                          <p:spTgt spid="53"/>
                                        </p:tgtEl>
                                      </p:cBhvr>
                                    </p:animEffect>
                                  </p:childTnLst>
                                </p:cTn>
                              </p:par>
                            </p:childTnLst>
                          </p:cTn>
                        </p:par>
                        <p:par>
                          <p:cTn id="50" fill="hold">
                            <p:stCondLst>
                              <p:cond delay="3150"/>
                            </p:stCondLst>
                            <p:childTnLst>
                              <p:par>
                                <p:cTn id="51" presetID="17" presetClass="entr" presetSubtype="10" fill="hold" nodeType="after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p:cTn id="53" dur="500" fill="hold"/>
                                        <p:tgtEl>
                                          <p:spTgt spid="6"/>
                                        </p:tgtEl>
                                        <p:attrNameLst>
                                          <p:attrName>ppt_w</p:attrName>
                                        </p:attrNameLst>
                                      </p:cBhvr>
                                      <p:tavLst>
                                        <p:tav tm="0">
                                          <p:val>
                                            <p:fltVal val="0"/>
                                          </p:val>
                                        </p:tav>
                                        <p:tav tm="100000">
                                          <p:val>
                                            <p:strVal val="#ppt_w"/>
                                          </p:val>
                                        </p:tav>
                                      </p:tavLst>
                                    </p:anim>
                                    <p:anim calcmode="lin" valueType="num">
                                      <p:cBhvr>
                                        <p:cTn id="54"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229928" y="2135519"/>
            <a:ext cx="3071245" cy="3071245"/>
          </a:xfrm>
          <a:prstGeom prst="ellipse">
            <a:avLst/>
          </a:prstGeom>
          <a:noFill/>
          <a:ln w="28575">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sp>
        <p:nvSpPr>
          <p:cNvPr id="5" name="椭圆 4"/>
          <p:cNvSpPr/>
          <p:nvPr/>
        </p:nvSpPr>
        <p:spPr>
          <a:xfrm>
            <a:off x="3658870" y="2319020"/>
            <a:ext cx="544830" cy="544830"/>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solidFill>
                  <a:schemeClr val="bg1"/>
                </a:solidFill>
                <a:latin typeface="微软雅黑" panose="020B0503020204020204" charset="-122"/>
                <a:ea typeface="微软雅黑" panose="020B0503020204020204" charset="-122"/>
              </a:rPr>
              <a:t>1</a:t>
            </a:r>
            <a:endParaRPr lang="en-US" altLang="zh-CN" sz="2025">
              <a:solidFill>
                <a:schemeClr val="bg1"/>
              </a:solidFill>
              <a:latin typeface="微软雅黑" panose="020B0503020204020204" charset="-122"/>
              <a:ea typeface="微软雅黑" panose="020B0503020204020204" charset="-122"/>
            </a:endParaRPr>
          </a:p>
        </p:txBody>
      </p:sp>
      <p:sp>
        <p:nvSpPr>
          <p:cNvPr id="6" name="矩形 5"/>
          <p:cNvSpPr/>
          <p:nvPr/>
        </p:nvSpPr>
        <p:spPr>
          <a:xfrm>
            <a:off x="4274820" y="2410460"/>
            <a:ext cx="1076960" cy="361950"/>
          </a:xfrm>
          <a:prstGeom prst="rect">
            <a:avLst/>
          </a:prstGeom>
        </p:spPr>
        <p:txBody>
          <a:bodyPr wrap="none">
            <a:spAutoFit/>
          </a:bodyPr>
          <a:lstStyle/>
          <a:p>
            <a:pPr algn="l"/>
            <a:r>
              <a:rPr lang="zh-CN" altLang="en-US" sz="1755" b="1">
                <a:solidFill>
                  <a:srgbClr val="FF7F7F"/>
                </a:solidFill>
                <a:latin typeface="微软雅黑" panose="020B0503020204020204" charset="-122"/>
                <a:ea typeface="微软雅黑" panose="020B0503020204020204" charset="-122"/>
              </a:rPr>
              <a:t>知识目标</a:t>
            </a:r>
            <a:endParaRPr lang="zh-CN" altLang="en-US" sz="1755" b="1">
              <a:solidFill>
                <a:srgbClr val="FF7F7F"/>
              </a:solidFill>
              <a:latin typeface="微软雅黑" panose="020B0503020204020204" charset="-122"/>
              <a:ea typeface="微软雅黑" panose="020B0503020204020204" charset="-122"/>
            </a:endParaRPr>
          </a:p>
        </p:txBody>
      </p:sp>
      <p:sp>
        <p:nvSpPr>
          <p:cNvPr id="13" name="矩形 12"/>
          <p:cNvSpPr/>
          <p:nvPr/>
        </p:nvSpPr>
        <p:spPr>
          <a:xfrm>
            <a:off x="5351780" y="1205230"/>
            <a:ext cx="5930265" cy="1671320"/>
          </a:xfrm>
          <a:prstGeom prst="rect">
            <a:avLst/>
          </a:prstGeom>
        </p:spPr>
        <p:txBody>
          <a:bodyPr wrap="square" anchor="b" anchorCtr="0">
            <a:noAutofit/>
          </a:bodyPr>
          <a:lstStyle/>
          <a:p>
            <a:pPr marL="342900" indent="-342900" algn="just">
              <a:lnSpc>
                <a:spcPct val="110000"/>
              </a:lnSpc>
              <a:spcBef>
                <a:spcPts val="0"/>
              </a:spcBef>
              <a:spcAft>
                <a:spcPts val="0"/>
              </a:spcAft>
              <a:buAutoNum type="arabicPeriod"/>
            </a:pPr>
            <a:r>
              <a:rPr sz="1600" dirty="0">
                <a:solidFill>
                  <a:schemeClr val="tx1"/>
                </a:solidFill>
                <a:latin typeface="微软雅黑" panose="020B0503020204020204" charset="-122"/>
                <a:ea typeface="微软雅黑" panose="020B0503020204020204" charset="-122"/>
                <a:cs typeface="+mn-ea"/>
              </a:rPr>
              <a:t>掌握小儿免疫系统发育的特点。</a:t>
            </a:r>
            <a:endParaRPr sz="1600" dirty="0">
              <a:solidFill>
                <a:schemeClr val="tx1"/>
              </a:solidFill>
              <a:latin typeface="微软雅黑" panose="020B0503020204020204" charset="-122"/>
              <a:ea typeface="微软雅黑" panose="020B0503020204020204" charset="-122"/>
              <a:cs typeface="+mn-ea"/>
            </a:endParaRPr>
          </a:p>
          <a:p>
            <a:pPr marL="342900" indent="-342900" algn="just">
              <a:lnSpc>
                <a:spcPct val="110000"/>
              </a:lnSpc>
              <a:spcBef>
                <a:spcPts val="0"/>
              </a:spcBef>
              <a:spcAft>
                <a:spcPts val="0"/>
              </a:spcAft>
              <a:buAutoNum type="arabicPeriod"/>
            </a:pPr>
            <a:r>
              <a:rPr sz="1600" dirty="0">
                <a:solidFill>
                  <a:schemeClr val="tx1"/>
                </a:solidFill>
                <a:latin typeface="微软雅黑" panose="020B0503020204020204" charset="-122"/>
                <a:ea typeface="微软雅黑" panose="020B0503020204020204" charset="-122"/>
                <a:cs typeface="+mn-ea"/>
              </a:rPr>
              <a:t>熟悉免疫系统常见病的临床表现、治疗原则和护理诊断。</a:t>
            </a:r>
            <a:endParaRPr sz="1600" dirty="0">
              <a:solidFill>
                <a:schemeClr val="tx1"/>
              </a:solidFill>
              <a:latin typeface="微软雅黑" panose="020B0503020204020204" charset="-122"/>
              <a:ea typeface="微软雅黑" panose="020B0503020204020204" charset="-122"/>
              <a:cs typeface="+mn-ea"/>
            </a:endParaRPr>
          </a:p>
          <a:p>
            <a:pPr marL="342900" indent="-342900" algn="just">
              <a:lnSpc>
                <a:spcPct val="110000"/>
              </a:lnSpc>
              <a:spcBef>
                <a:spcPts val="0"/>
              </a:spcBef>
              <a:spcAft>
                <a:spcPts val="0"/>
              </a:spcAft>
              <a:buAutoNum type="arabicPeriod"/>
            </a:pPr>
            <a:r>
              <a:rPr sz="1600" dirty="0">
                <a:solidFill>
                  <a:schemeClr val="tx1"/>
                </a:solidFill>
                <a:latin typeface="微软雅黑" panose="020B0503020204020204" charset="-122"/>
                <a:ea typeface="微软雅黑" panose="020B0503020204020204" charset="-122"/>
                <a:cs typeface="+mn-ea"/>
              </a:rPr>
              <a:t>了解免疫缺陷病的有关病因及整体护理措施。</a:t>
            </a:r>
            <a:endParaRPr sz="1600" dirty="0">
              <a:solidFill>
                <a:schemeClr val="tx1"/>
              </a:solidFill>
              <a:latin typeface="微软雅黑" panose="020B0503020204020204" charset="-122"/>
              <a:ea typeface="微软雅黑" panose="020B0503020204020204" charset="-122"/>
              <a:cs typeface="+mn-ea"/>
            </a:endParaRPr>
          </a:p>
        </p:txBody>
      </p:sp>
      <p:sp>
        <p:nvSpPr>
          <p:cNvPr id="8" name="椭圆 7"/>
          <p:cNvSpPr/>
          <p:nvPr/>
        </p:nvSpPr>
        <p:spPr>
          <a:xfrm>
            <a:off x="4015105" y="3435350"/>
            <a:ext cx="544830" cy="54483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solidFill>
                  <a:schemeClr val="bg1"/>
                </a:solidFill>
                <a:latin typeface="微软雅黑" panose="020B0503020204020204" charset="-122"/>
                <a:ea typeface="微软雅黑" panose="020B0503020204020204" charset="-122"/>
              </a:rPr>
              <a:t>2</a:t>
            </a:r>
            <a:endParaRPr lang="en-US" altLang="zh-CN" sz="2025">
              <a:solidFill>
                <a:schemeClr val="bg1"/>
              </a:solidFill>
              <a:latin typeface="微软雅黑" panose="020B0503020204020204" charset="-122"/>
              <a:ea typeface="微软雅黑" panose="020B0503020204020204" charset="-122"/>
            </a:endParaRPr>
          </a:p>
        </p:txBody>
      </p:sp>
      <p:sp>
        <p:nvSpPr>
          <p:cNvPr id="3" name="矩形 2"/>
          <p:cNvSpPr/>
          <p:nvPr/>
        </p:nvSpPr>
        <p:spPr>
          <a:xfrm>
            <a:off x="4631055" y="3526790"/>
            <a:ext cx="1076960" cy="361950"/>
          </a:xfrm>
          <a:prstGeom prst="rect">
            <a:avLst/>
          </a:prstGeom>
        </p:spPr>
        <p:txBody>
          <a:bodyPr wrap="none">
            <a:spAutoFit/>
          </a:bodyPr>
          <a:lstStyle/>
          <a:p>
            <a:pPr algn="l"/>
            <a:r>
              <a:rPr lang="zh-CN" altLang="en-US" sz="1755" b="1">
                <a:solidFill>
                  <a:srgbClr val="FF7F7F"/>
                </a:solidFill>
                <a:latin typeface="微软雅黑" panose="020B0503020204020204" charset="-122"/>
                <a:ea typeface="微软雅黑" panose="020B0503020204020204" charset="-122"/>
              </a:rPr>
              <a:t>能力目标</a:t>
            </a:r>
            <a:endParaRPr lang="zh-CN" altLang="en-US" sz="1755" b="1">
              <a:solidFill>
                <a:srgbClr val="FF7F7F"/>
              </a:solidFill>
              <a:latin typeface="微软雅黑" panose="020B0503020204020204" charset="-122"/>
              <a:ea typeface="微软雅黑" panose="020B0503020204020204" charset="-122"/>
            </a:endParaRPr>
          </a:p>
        </p:txBody>
      </p:sp>
      <p:sp>
        <p:nvSpPr>
          <p:cNvPr id="14" name="矩形 13"/>
          <p:cNvSpPr/>
          <p:nvPr/>
        </p:nvSpPr>
        <p:spPr>
          <a:xfrm>
            <a:off x="5779135" y="3244850"/>
            <a:ext cx="5349240" cy="925830"/>
          </a:xfrm>
          <a:prstGeom prst="rect">
            <a:avLst/>
          </a:prstGeom>
        </p:spPr>
        <p:txBody>
          <a:bodyPr wrap="square" anchor="ctr" anchorCtr="0">
            <a:noAutofit/>
          </a:bodyPr>
          <a:lstStyle/>
          <a:p>
            <a:pPr indent="0" algn="just">
              <a:lnSpc>
                <a:spcPct val="110000"/>
              </a:lnSpc>
              <a:spcBef>
                <a:spcPct val="0"/>
              </a:spcBef>
              <a:spcAft>
                <a:spcPct val="0"/>
              </a:spcAft>
              <a:buNone/>
            </a:pPr>
            <a:r>
              <a:rPr sz="1600" dirty="0">
                <a:solidFill>
                  <a:schemeClr val="tx1"/>
                </a:solidFill>
                <a:latin typeface="微软雅黑" panose="020B0503020204020204" charset="-122"/>
                <a:ea typeface="微软雅黑" panose="020B0503020204020204" charset="-122"/>
                <a:cs typeface="+mn-ea"/>
              </a:rPr>
              <a:t>能正确评估过敏性紫癜及风湿热患儿总体情况，制订切实周密的护理计划。</a:t>
            </a:r>
            <a:endParaRPr sz="1600" dirty="0">
              <a:solidFill>
                <a:schemeClr val="tx1"/>
              </a:solidFill>
              <a:latin typeface="微软雅黑" panose="020B0503020204020204" charset="-122"/>
              <a:ea typeface="微软雅黑" panose="020B0503020204020204" charset="-122"/>
              <a:cs typeface="+mn-ea"/>
            </a:endParaRPr>
          </a:p>
        </p:txBody>
      </p:sp>
      <p:sp>
        <p:nvSpPr>
          <p:cNvPr id="4" name="椭圆 3"/>
          <p:cNvSpPr/>
          <p:nvPr/>
        </p:nvSpPr>
        <p:spPr>
          <a:xfrm>
            <a:off x="3658870" y="4465638"/>
            <a:ext cx="544830" cy="544830"/>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solidFill>
                  <a:schemeClr val="bg1"/>
                </a:solidFill>
                <a:latin typeface="微软雅黑" panose="020B0503020204020204" charset="-122"/>
                <a:ea typeface="微软雅黑" panose="020B0503020204020204" charset="-122"/>
              </a:rPr>
              <a:t>3</a:t>
            </a:r>
            <a:endParaRPr lang="en-US" altLang="zh-CN" sz="2025">
              <a:solidFill>
                <a:schemeClr val="bg1"/>
              </a:solidFill>
              <a:latin typeface="微软雅黑" panose="020B0503020204020204" charset="-122"/>
              <a:ea typeface="微软雅黑" panose="020B0503020204020204" charset="-122"/>
            </a:endParaRPr>
          </a:p>
        </p:txBody>
      </p:sp>
      <p:sp>
        <p:nvSpPr>
          <p:cNvPr id="7" name="矩形 6"/>
          <p:cNvSpPr/>
          <p:nvPr/>
        </p:nvSpPr>
        <p:spPr>
          <a:xfrm>
            <a:off x="4274820" y="4557078"/>
            <a:ext cx="1076960" cy="361950"/>
          </a:xfrm>
          <a:prstGeom prst="rect">
            <a:avLst/>
          </a:prstGeom>
        </p:spPr>
        <p:txBody>
          <a:bodyPr wrap="none">
            <a:spAutoFit/>
          </a:bodyPr>
          <a:lstStyle/>
          <a:p>
            <a:pPr algn="l"/>
            <a:r>
              <a:rPr lang="zh-CN" altLang="en-US" sz="1755" b="1">
                <a:solidFill>
                  <a:srgbClr val="FF7F7F"/>
                </a:solidFill>
                <a:latin typeface="微软雅黑" panose="020B0503020204020204" charset="-122"/>
                <a:ea typeface="微软雅黑" panose="020B0503020204020204" charset="-122"/>
              </a:rPr>
              <a:t>素质目标</a:t>
            </a:r>
            <a:endParaRPr lang="zh-CN" altLang="en-US" sz="1755" b="1">
              <a:solidFill>
                <a:srgbClr val="FF7F7F"/>
              </a:solidFill>
              <a:latin typeface="微软雅黑" panose="020B0503020204020204" charset="-122"/>
              <a:ea typeface="微软雅黑" panose="020B0503020204020204" charset="-122"/>
            </a:endParaRPr>
          </a:p>
        </p:txBody>
      </p:sp>
      <p:sp>
        <p:nvSpPr>
          <p:cNvPr id="15" name="矩形 14"/>
          <p:cNvSpPr/>
          <p:nvPr/>
        </p:nvSpPr>
        <p:spPr>
          <a:xfrm>
            <a:off x="5438140" y="4575810"/>
            <a:ext cx="5348605" cy="590550"/>
          </a:xfrm>
          <a:prstGeom prst="rect">
            <a:avLst/>
          </a:prstGeom>
        </p:spPr>
        <p:txBody>
          <a:bodyPr wrap="square" anchor="t" anchorCtr="0">
            <a:noAutofit/>
          </a:bodyPr>
          <a:lstStyle/>
          <a:p>
            <a:r>
              <a:rPr sz="1600" dirty="0">
                <a:solidFill>
                  <a:schemeClr val="tx1"/>
                </a:solidFill>
                <a:latin typeface="微软雅黑" panose="020B0503020204020204" charset="-122"/>
                <a:ea typeface="微软雅黑" panose="020B0503020204020204" charset="-122"/>
                <a:cs typeface="+mn-ea"/>
              </a:rPr>
              <a:t>具备慎独精神和勤快作风，在工作中能做到眼勤、手勤、嘴勤、脚勤。</a:t>
            </a:r>
            <a:endParaRPr sz="1600" dirty="0">
              <a:solidFill>
                <a:schemeClr val="tx1"/>
              </a:solidFill>
              <a:latin typeface="微软雅黑" panose="020B0503020204020204" charset="-122"/>
              <a:ea typeface="微软雅黑" panose="020B0503020204020204" charset="-122"/>
              <a:cs typeface="+mn-ea"/>
            </a:endParaRPr>
          </a:p>
        </p:txBody>
      </p:sp>
      <p:grpSp>
        <p:nvGrpSpPr>
          <p:cNvPr id="17" name="组合 16"/>
          <p:cNvGrpSpPr/>
          <p:nvPr/>
        </p:nvGrpSpPr>
        <p:grpSpPr>
          <a:xfrm>
            <a:off x="1263603" y="2672023"/>
            <a:ext cx="1998236" cy="1998236"/>
            <a:chOff x="959845" y="2687828"/>
            <a:chExt cx="2960503" cy="2960503"/>
          </a:xfrm>
        </p:grpSpPr>
        <p:sp>
          <p:nvSpPr>
            <p:cNvPr id="16" name="椭圆 15"/>
            <p:cNvSpPr/>
            <p:nvPr/>
          </p:nvSpPr>
          <p:spPr>
            <a:xfrm>
              <a:off x="959845" y="2687828"/>
              <a:ext cx="2960503" cy="2960503"/>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en-US" altLang="zh-CN" sz="3375">
                <a:gradFill>
                  <a:gsLst>
                    <a:gs pos="100000">
                      <a:schemeClr val="bg1"/>
                    </a:gs>
                    <a:gs pos="28000">
                      <a:schemeClr val="accent1">
                        <a:lumMod val="5000"/>
                        <a:lumOff val="95000"/>
                      </a:schemeClr>
                    </a:gs>
                    <a:gs pos="70000">
                      <a:srgbClr val="FFC000"/>
                    </a:gs>
                  </a:gsLst>
                  <a:lin ang="5400000" scaled="1"/>
                </a:gradFill>
                <a:latin typeface="微软雅黑" panose="020B0503020204020204" charset="-122"/>
                <a:ea typeface="微软雅黑" panose="020B0503020204020204" charset="-122"/>
              </a:endParaRPr>
            </a:p>
          </p:txBody>
        </p:sp>
        <p:pic>
          <p:nvPicPr>
            <p:cNvPr id="21" name="图片 20"/>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1448254" y="3505200"/>
              <a:ext cx="2073747" cy="1403042"/>
            </a:xfrm>
            <a:prstGeom prst="rect">
              <a:avLst/>
            </a:prstGeom>
          </p:spPr>
        </p:pic>
      </p:grpSp>
      <p:grpSp>
        <p:nvGrpSpPr>
          <p:cNvPr id="18" name="组合 17"/>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b="0">
                  <a:solidFill>
                    <a:srgbClr val="FF7F7F"/>
                  </a:solidFill>
                  <a:latin typeface="微软雅黑" panose="020B0503020204020204" charset="-122"/>
                  <a:ea typeface="微软雅黑" panose="020B0503020204020204" charset="-122"/>
                </a:rPr>
                <a:t>学习目标</a:t>
              </a:r>
              <a:endParaRPr lang="zh-CN" altLang="en-US" sz="2400" b="0">
                <a:solidFill>
                  <a:srgbClr val="FF7F7F"/>
                </a:solidFill>
                <a:latin typeface="微软雅黑" panose="020B0503020204020204" charset="-122"/>
                <a:ea typeface="微软雅黑" panose="020B0503020204020204" charset="-122"/>
              </a:endParaRPr>
            </a:p>
          </p:txBody>
        </p:sp>
        <p:grpSp>
          <p:nvGrpSpPr>
            <p:cNvPr id="12" name="组合 11"/>
            <p:cNvGrpSpPr/>
            <p:nvPr/>
          </p:nvGrpSpPr>
          <p:grpSpPr>
            <a:xfrm>
              <a:off x="467" y="494"/>
              <a:ext cx="1416" cy="680"/>
              <a:chOff x="467" y="579"/>
              <a:chExt cx="1416" cy="680"/>
            </a:xfrm>
          </p:grpSpPr>
          <p:sp>
            <p:nvSpPr>
              <p:cNvPr id="25" name="对角圆角矩形 24"/>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6" name="图片 25"/>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902">
        <p:comb/>
      </p:transition>
    </mc:Choice>
    <mc:Fallback>
      <p:transition advTm="29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 calcmode="lin" valueType="num">
                                      <p:cBhvr>
                                        <p:cTn id="9" dur="500" fill="hold"/>
                                        <p:tgtEl>
                                          <p:spTgt spid="17"/>
                                        </p:tgtEl>
                                        <p:attrNameLst>
                                          <p:attrName>style.rotation</p:attrName>
                                        </p:attrNameLst>
                                      </p:cBhvr>
                                      <p:tavLst>
                                        <p:tav tm="0">
                                          <p:val>
                                            <p:fltVal val="360"/>
                                          </p:val>
                                        </p:tav>
                                        <p:tav tm="100000">
                                          <p:val>
                                            <p:fltVal val="0"/>
                                          </p:val>
                                        </p:tav>
                                      </p:tavLst>
                                    </p:anim>
                                    <p:animEffect transition="in" filter="fade">
                                      <p:cBhvr>
                                        <p:cTn id="10" dur="500"/>
                                        <p:tgtEl>
                                          <p:spTgt spid="1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347470" y="5086985"/>
            <a:ext cx="9540875" cy="1283970"/>
          </a:xfrm>
          <a:prstGeom prst="rect">
            <a:avLst/>
          </a:prstGeom>
        </p:spPr>
        <p:txBody>
          <a:bodyPr wrap="square">
            <a:noAutofit/>
          </a:bodyPr>
          <a:lstStyle/>
          <a:p>
            <a:pPr>
              <a:lnSpc>
                <a:spcPct val="150000"/>
              </a:lnSpc>
            </a:pPr>
            <a:r>
              <a:rPr lang="zh-CN" altLang="en-US" b="1">
                <a:solidFill>
                  <a:srgbClr val="FF7F7F"/>
                </a:solidFill>
                <a:latin typeface="Microsoft YaHei Bold" panose="020B0503020204020204" charset="-122"/>
                <a:ea typeface="Microsoft YaHei Bold" panose="020B0503020204020204" charset="-122"/>
              </a:rPr>
              <a:t>情境思考</a:t>
            </a:r>
            <a:endParaRPr lang="zh-CN" altLang="en-US" b="1">
              <a:solidFill>
                <a:srgbClr val="FF7F7F"/>
              </a:solidFill>
              <a:latin typeface="Microsoft YaHei Bold" panose="020B0503020204020204" charset="-122"/>
              <a:ea typeface="Microsoft YaHei Bold" panose="020B0503020204020204" charset="-122"/>
            </a:endParaRPr>
          </a:p>
          <a:p>
            <a:pPr>
              <a:lnSpc>
                <a:spcPct val="150000"/>
              </a:lnSpc>
            </a:pPr>
            <a:r>
              <a:rPr lang="zh-CN" altLang="en-US" b="1">
                <a:solidFill>
                  <a:srgbClr val="FF7F7F"/>
                </a:solidFill>
                <a:latin typeface="宋体" charset="0"/>
                <a:ea typeface="宋体" charset="0"/>
              </a:rPr>
              <a:t>1. 该患儿最可能的临床诊断是什么？</a:t>
            </a:r>
            <a:endParaRPr lang="zh-CN" altLang="en-US" b="1">
              <a:solidFill>
                <a:srgbClr val="FF7F7F"/>
              </a:solidFill>
              <a:latin typeface="宋体" charset="0"/>
              <a:ea typeface="宋体" charset="0"/>
            </a:endParaRPr>
          </a:p>
          <a:p>
            <a:pPr>
              <a:lnSpc>
                <a:spcPct val="150000"/>
              </a:lnSpc>
            </a:pPr>
            <a:r>
              <a:rPr lang="zh-CN" altLang="en-US" b="1">
                <a:solidFill>
                  <a:srgbClr val="FF7F7F"/>
                </a:solidFill>
                <a:latin typeface="宋体" charset="0"/>
                <a:ea typeface="宋体" charset="0"/>
              </a:rPr>
              <a:t>2. 目前存在的主要护理问题有哪些？请根据整体护理理念为患儿制订一份护理计划。</a:t>
            </a:r>
            <a:endParaRPr lang="zh-CN" altLang="en-US" b="1">
              <a:solidFill>
                <a:srgbClr val="FF7F7F"/>
              </a:solidFill>
              <a:latin typeface="宋体" charset="0"/>
              <a:ea typeface="宋体" charset="0"/>
            </a:endParaRPr>
          </a:p>
        </p:txBody>
      </p:sp>
      <p:grpSp>
        <p:nvGrpSpPr>
          <p:cNvPr id="10" name="组合 9"/>
          <p:cNvGrpSpPr/>
          <p:nvPr/>
        </p:nvGrpSpPr>
        <p:grpSpPr>
          <a:xfrm>
            <a:off x="966470" y="1214755"/>
            <a:ext cx="10259695" cy="3667760"/>
            <a:chOff x="1655" y="1912"/>
            <a:chExt cx="16157" cy="5776"/>
          </a:xfrm>
        </p:grpSpPr>
        <p:sp>
          <p:nvSpPr>
            <p:cNvPr id="2" name="矩形 1"/>
            <p:cNvSpPr/>
            <p:nvPr/>
          </p:nvSpPr>
          <p:spPr>
            <a:xfrm>
              <a:off x="1938" y="2958"/>
              <a:ext cx="15591" cy="3685"/>
            </a:xfrm>
            <a:prstGeom prst="rect">
              <a:avLst/>
            </a:prstGeom>
          </p:spPr>
          <p:txBody>
            <a:bodyPr wrap="square" anchor="ctr" anchorCtr="0">
              <a:noAutofit/>
            </a:bodyPr>
            <a:lstStyle/>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charset="-122"/>
                  <a:ea typeface="微软雅黑" panose="020B0503020204020204" charset="-122"/>
                  <a:cs typeface="+mn-ea"/>
                  <a:sym typeface="+mn-ea"/>
                </a:rPr>
                <a:t>患儿，女，9 岁。于 2 天前受凉未好转来院就诊，主诉食欲差，疲倦，腹痛，手指和足趾关节痛。查体：体温 37.8 ℃，呼吸 25 次 / 分，脉搏 117 次 / 分，心脏听诊心底部可闻及心包摩擦音。实验室检查提示：抗链球菌溶血素抗体“O”（ASO）增高。</a:t>
              </a:r>
              <a:endParaRPr dirty="0">
                <a:solidFill>
                  <a:schemeClr val="tx1"/>
                </a:solidFill>
                <a:latin typeface="微软雅黑" panose="020B0503020204020204" charset="-122"/>
                <a:ea typeface="微软雅黑" panose="020B0503020204020204" charset="-122"/>
                <a:cs typeface="+mn-ea"/>
                <a:sym typeface="+mn-ea"/>
              </a:endParaRPr>
            </a:p>
          </p:txBody>
        </p:sp>
        <p:sp>
          <p:nvSpPr>
            <p:cNvPr id="3" name="圆角矩形 2"/>
            <p:cNvSpPr/>
            <p:nvPr/>
          </p:nvSpPr>
          <p:spPr>
            <a:xfrm>
              <a:off x="1655" y="1912"/>
              <a:ext cx="16157" cy="5776"/>
            </a:xfrm>
            <a:prstGeom prst="roundRect">
              <a:avLst>
                <a:gd name="adj" fmla="val 4701"/>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护理情境</a:t>
              </a:r>
              <a:endParaRPr lang="zh-CN" altLang="en-US" sz="2400" b="0">
                <a:solidFill>
                  <a:srgbClr val="FF7F7F"/>
                </a:solidFill>
                <a:latin typeface="微软雅黑" panose="020B0503020204020204" charset="-122"/>
                <a:ea typeface="微软雅黑" panose="020B0503020204020204" charset="-122"/>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08675"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任务一</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744210" y="3253105"/>
            <a:ext cx="453390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小儿免疫特点</a:t>
            </a:r>
            <a:endParaRPr lang="zh-CN" altLang="en-US" sz="40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129790"/>
            <a:ext cx="10440035" cy="410718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主要由皮肤—黏膜屏障、血—脑脊液屏障、血—胎盘屏障、淋巴结过滤作用等构成的解剖屏障和由溶菌酶、胃酸等构成的生化屏障。小儿皮质层薄嫩，容易破损，故屏障作用较差，对外界刺激的抵抗力较弱，易受机械或物理损伤而继发感染。此外，新生儿较成人皮肤偏碱性，易于细菌或真菌增殖；肠道通透性高，胃酸较少，杀菌力低；血脑屏障、淋巴结功能尚未发育成熟，以及呼吸道纤毛细胞发育不完善等，均导致新生儿和婴幼儿的非特异性免疫功能较差，随年龄增长而逐步发育健全。</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870585" y="1327150"/>
            <a:ext cx="7606665" cy="539750"/>
            <a:chOff x="1371" y="2090"/>
            <a:chExt cx="11979" cy="850"/>
          </a:xfrm>
        </p:grpSpPr>
        <p:sp>
          <p:nvSpPr>
            <p:cNvPr id="18" name="矩形 17"/>
            <p:cNvSpPr/>
            <p:nvPr/>
          </p:nvSpPr>
          <p:spPr>
            <a:xfrm>
              <a:off x="2452" y="2189"/>
              <a:ext cx="10899"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（一）屏障防御机制</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1" y="2090"/>
              <a:ext cx="858" cy="850"/>
            </a:xfrm>
            <a:prstGeom prst="rect">
              <a:avLst/>
            </a:prstGeom>
          </p:spPr>
        </p:pic>
      </p:grpSp>
      <p:grpSp>
        <p:nvGrpSpPr>
          <p:cNvPr id="9" name="组合 8"/>
          <p:cNvGrpSpPr/>
          <p:nvPr/>
        </p:nvGrpSpPr>
        <p:grpSpPr>
          <a:xfrm>
            <a:off x="354965" y="34734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一、非特异性免疫</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870585" y="1327150"/>
            <a:ext cx="10444480" cy="2199640"/>
            <a:chOff x="1371" y="2090"/>
            <a:chExt cx="16448" cy="3464"/>
          </a:xfrm>
        </p:grpSpPr>
        <p:sp>
          <p:nvSpPr>
            <p:cNvPr id="2" name="矩形 1"/>
            <p:cNvSpPr/>
            <p:nvPr/>
          </p:nvSpPr>
          <p:spPr>
            <a:xfrm>
              <a:off x="1379" y="3354"/>
              <a:ext cx="16441" cy="220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血液中具有吞噬功能的细胞主要是单核巨噬细胞和中性粒细胞。在胎龄 9 周前后，末梢血中开始出现中性粒细胞。在胎龄 34 周时，中性粒细胞的趋化、吞噬和细胞内杀菌功能已趋成熟。但新生儿的各种吞噬细胞功能可呈暂时低下，这与新生儿时期缺乏血清补体、调理素、趋化因子等有关。</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1371" y="2090"/>
              <a:ext cx="11979" cy="850"/>
              <a:chOff x="1371" y="2090"/>
              <a:chExt cx="11979" cy="850"/>
            </a:xfrm>
          </p:grpSpPr>
          <p:sp>
            <p:nvSpPr>
              <p:cNvPr id="18" name="矩形 17"/>
              <p:cNvSpPr/>
              <p:nvPr/>
            </p:nvSpPr>
            <p:spPr>
              <a:xfrm>
                <a:off x="2452" y="2189"/>
                <a:ext cx="10899" cy="751"/>
              </a:xfrm>
              <a:prstGeom prst="rect">
                <a:avLst/>
              </a:prstGeom>
            </p:spPr>
            <p:txBody>
              <a:bodyPr wrap="square" anchor="ctr" anchorCtr="0">
                <a:noAutofit/>
              </a:bodyPr>
              <a:lstStyle/>
              <a:p>
                <a:pPr algn="just"/>
                <a:r>
                  <a:rPr lang="zh-CN" altLang="en-US" sz="2000" b="1">
                    <a:solidFill>
                      <a:srgbClr val="FF7F7F"/>
                    </a:solidFill>
                    <a:latin typeface="微软雅黑" panose="020B0503020204020204" charset="-122"/>
                    <a:ea typeface="微软雅黑" panose="020B0503020204020204" charset="-122"/>
                  </a:rPr>
                  <a:t>（二）细胞吞噬系统</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1" y="2090"/>
                <a:ext cx="858" cy="850"/>
              </a:xfrm>
              <a:prstGeom prst="rect">
                <a:avLst/>
              </a:prstGeom>
            </p:spPr>
          </p:pic>
        </p:grpSp>
      </p:grpSp>
      <p:grpSp>
        <p:nvGrpSpPr>
          <p:cNvPr id="9" name="组合 8"/>
          <p:cNvGrpSpPr/>
          <p:nvPr/>
        </p:nvGrpSpPr>
        <p:grpSpPr>
          <a:xfrm>
            <a:off x="354965" y="34734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一、非特异性免疫</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grpSp>
        <p:nvGrpSpPr>
          <p:cNvPr id="10" name="组合 9"/>
          <p:cNvGrpSpPr/>
          <p:nvPr/>
        </p:nvGrpSpPr>
        <p:grpSpPr>
          <a:xfrm>
            <a:off x="870585" y="3916680"/>
            <a:ext cx="10444480" cy="2199640"/>
            <a:chOff x="1371" y="2090"/>
            <a:chExt cx="16448" cy="3464"/>
          </a:xfrm>
        </p:grpSpPr>
        <p:sp>
          <p:nvSpPr>
            <p:cNvPr id="11" name="矩形 10"/>
            <p:cNvSpPr/>
            <p:nvPr/>
          </p:nvSpPr>
          <p:spPr>
            <a:xfrm>
              <a:off x="1379" y="3354"/>
              <a:ext cx="16441" cy="2200"/>
            </a:xfrm>
            <a:prstGeom prst="rect">
              <a:avLst/>
            </a:prstGeom>
          </p:spPr>
          <p:txBody>
            <a:bodyPr wrap="square">
              <a:noAutofit/>
            </a:bodyPr>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由于母体的补体不能传输给胎儿，故新生儿血清补体含量较低，新生儿补体经典激活途径活性低于成人水平，其中 C1、C2、C3、C4、C7 和备解素的浓度约为成人的60%；旁路途径的各种成分发育更为落后。一般在生后 6 ～ 12 个月，补体浓度和活性才接近成人水平。</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12" name="组合 11"/>
            <p:cNvGrpSpPr/>
            <p:nvPr/>
          </p:nvGrpSpPr>
          <p:grpSpPr>
            <a:xfrm>
              <a:off x="1371" y="2090"/>
              <a:ext cx="11979" cy="850"/>
              <a:chOff x="1371" y="2090"/>
              <a:chExt cx="11979" cy="850"/>
            </a:xfrm>
          </p:grpSpPr>
          <p:sp>
            <p:nvSpPr>
              <p:cNvPr id="13" name="矩形 12"/>
              <p:cNvSpPr/>
              <p:nvPr/>
            </p:nvSpPr>
            <p:spPr>
              <a:xfrm>
                <a:off x="2452" y="2189"/>
                <a:ext cx="10899" cy="751"/>
              </a:xfrm>
              <a:prstGeom prst="rect">
                <a:avLst/>
              </a:prstGeom>
            </p:spPr>
            <p:txBody>
              <a:bodyPr wrap="square" anchor="ctr" anchorCtr="0">
                <a:noAutofit/>
              </a:bodyPr>
              <a:p>
                <a:pPr algn="just"/>
                <a:r>
                  <a:rPr lang="zh-CN" altLang="en-US" sz="2000" b="1">
                    <a:solidFill>
                      <a:srgbClr val="FF7F7F"/>
                    </a:solidFill>
                    <a:latin typeface="微软雅黑" panose="020B0503020204020204" charset="-122"/>
                    <a:ea typeface="微软雅黑" panose="020B0503020204020204" charset="-122"/>
                  </a:rPr>
                  <a:t>（三）补体系统</a:t>
                </a:r>
                <a:endParaRPr lang="zh-CN" altLang="en-US" sz="2000" b="1">
                  <a:solidFill>
                    <a:srgbClr val="FF7F7F"/>
                  </a:solidFill>
                  <a:latin typeface="微软雅黑" panose="020B0503020204020204" charset="-122"/>
                  <a:ea typeface="微软雅黑" panose="020B0503020204020204" charset="-122"/>
                </a:endParaRPr>
              </a:p>
            </p:txBody>
          </p:sp>
          <p:pic>
            <p:nvPicPr>
              <p:cNvPr id="14" name="图片 13" descr="3b32313534373033343be8af95e58982"/>
              <p:cNvPicPr>
                <a:picLocks noChangeAspect="1"/>
              </p:cNvPicPr>
              <p:nvPr/>
            </p:nvPicPr>
            <p:blipFill>
              <a:blip r:embed="rId1"/>
              <a:stretch>
                <a:fillRect/>
              </a:stretch>
            </p:blipFill>
            <p:spPr>
              <a:xfrm>
                <a:off x="1371" y="2090"/>
                <a:ext cx="858" cy="850"/>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SUBTYPE" val="w"/>
  <p:tag name="KSO_WM_TEMPLATE_CATEGORY" val="chip"/>
  <p:tag name="KSO_WM_TEMPLATE_INDEX" val="20224336"/>
  <p:tag name="KSO_WM_UNIT_TYPE" val="i"/>
  <p:tag name="KSO_WM_UNIT_INDEX" val="1"/>
  <p:tag name="KSO_WM_UNIT_ID" val="chip20224336_3*i*1"/>
  <p:tag name="KSO_WM_BEAUTIFY_FLAG" val="#wm#"/>
  <p:tag name="KSO_WM_TAG_VERSION" val="1.0"/>
  <p:tag name="KSO_WM_CHIP_GROUPID" val="62de4dd4c23dfd8dd4a1be7b"/>
  <p:tag name="KSO_WM_CHIP_XID" val="62de4e76c23dfd8dd4a1d44e"/>
  <p:tag name="KSO_WM_UNIT_DEC_AREA_ID" val="2a77d4e3180648de83dbae2847fea6a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7d4bb807654440cf9bf6c6ef752f5663"/>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28066_2*m_h_i*1_1_5"/>
  <p:tag name="KSO_WM_TEMPLATE_CATEGORY" val="diagram"/>
  <p:tag name="KSO_WM_TEMPLATE_INDEX" val="20228066"/>
  <p:tag name="KSO_WM_UNIT_LAYERLEVEL" val="1_1_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30_2*l_h_i*1_2_1"/>
  <p:tag name="KSO_WM_TEMPLATE_CATEGORY" val="diagram"/>
  <p:tag name="KSO_WM_TEMPLATE_INDEX" val="20228030"/>
  <p:tag name="KSO_WM_UNIT_LAYERLEVEL" val="1_1_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30_2*l_h_i*1_2_4"/>
  <p:tag name="KSO_WM_TEMPLATE_CATEGORY" val="diagram"/>
  <p:tag name="KSO_WM_TEMPLATE_INDEX" val="20228030"/>
  <p:tag name="KSO_WM_UNIT_LAYERLEVEL" val="1_1_1"/>
  <p:tag name="KSO_WM_TAG_VERSION" val="1.0"/>
  <p:tag name="KSO_WM_BEAUTIFY_FLAG" val="#wm#"/>
</p:tagLst>
</file>

<file path=ppt/tags/tag102.xml><?xml version="1.0" encoding="utf-8"?>
<p:tagLst xmlns:p="http://schemas.openxmlformats.org/presentationml/2006/main">
  <p:tag name="KSO_WM_UNIT_VALUE" val="118*11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30_2*l_h_x*1_1_1"/>
  <p:tag name="KSO_WM_TEMPLATE_CATEGORY" val="diagram"/>
  <p:tag name="KSO_WM_TEMPLATE_INDEX" val="20228030"/>
  <p:tag name="KSO_WM_UNIT_LAYERLEVEL" val="1_1_1"/>
  <p:tag name="KSO_WM_TAG_VERSION" val="1.0"/>
  <p:tag name="KSO_WM_BEAUTIFY_FLAG" val="#wm#"/>
</p:tagLst>
</file>

<file path=ppt/tags/tag103.xml><?xml version="1.0" encoding="utf-8"?>
<p:tagLst xmlns:p="http://schemas.openxmlformats.org/presentationml/2006/main">
  <p:tag name="KSO_WM_UNIT_VALUE" val="106*106"/>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30_2*l_h_x*1_2_1"/>
  <p:tag name="KSO_WM_TEMPLATE_CATEGORY" val="diagram"/>
  <p:tag name="KSO_WM_TEMPLATE_INDEX" val="20228030"/>
  <p:tag name="KSO_WM_UNIT_LAYERLEVEL" val="1_1_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30_2*l_h_i*1_1_1"/>
  <p:tag name="KSO_WM_TEMPLATE_CATEGORY" val="diagram"/>
  <p:tag name="KSO_WM_TEMPLATE_INDEX" val="20228030"/>
  <p:tag name="KSO_WM_UNIT_LAYERLEVEL" val="1_1_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30_2*l_h_i*1_1_2"/>
  <p:tag name="KSO_WM_TEMPLATE_CATEGORY" val="diagram"/>
  <p:tag name="KSO_WM_TEMPLATE_INDEX" val="20228030"/>
  <p:tag name="KSO_WM_UNIT_LAYERLEVEL" val="1_1_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30_2*l_h_i*1_2_1"/>
  <p:tag name="KSO_WM_TEMPLATE_CATEGORY" val="diagram"/>
  <p:tag name="KSO_WM_TEMPLATE_INDEX" val="20228030"/>
  <p:tag name="KSO_WM_UNIT_LAYERLEVEL" val="1_1_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30_2*l_h_i*1_2_2"/>
  <p:tag name="KSO_WM_TEMPLATE_CATEGORY" val="diagram"/>
  <p:tag name="KSO_WM_TEMPLATE_INDEX" val="20228030"/>
  <p:tag name="KSO_WM_UNIT_LAYERLEVEL" val="1_1_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30_2*l_h_i*1_1_3"/>
  <p:tag name="KSO_WM_TEMPLATE_CATEGORY" val="diagram"/>
  <p:tag name="KSO_WM_TEMPLATE_INDEX" val="20228030"/>
  <p:tag name="KSO_WM_UNIT_LAYERLEVEL" val="1_1_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30_2*l_h_i*1_1_4"/>
  <p:tag name="KSO_WM_TEMPLATE_CATEGORY" val="diagram"/>
  <p:tag name="KSO_WM_TEMPLATE_INDEX" val="20228030"/>
  <p:tag name="KSO_WM_UNIT_LAYERLEVEL" val="1_1_1"/>
  <p:tag name="KSO_WM_TAG_VERSION" val="1.0"/>
  <p:tag name="KSO_WM_BEAUTIFY_FLAG" val="#wm#"/>
</p:tagLst>
</file>

<file path=ppt/tags/tag11.xml><?xml version="1.0" encoding="utf-8"?>
<p:tagLst xmlns:p="http://schemas.openxmlformats.org/presentationml/2006/main">
  <p:tag name="KSO_WM_UNIT_VALUE" val="121*121"/>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228066_2*m_h_x*1_1_1"/>
  <p:tag name="KSO_WM_TEMPLATE_CATEGORY" val="diagram"/>
  <p:tag name="KSO_WM_TEMPLATE_INDEX" val="20228066"/>
  <p:tag name="KSO_WM_UNIT_LAYERLEVEL" val="1_1_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30_2*l_h_i*1_1_1"/>
  <p:tag name="KSO_WM_TEMPLATE_CATEGORY" val="diagram"/>
  <p:tag name="KSO_WM_TEMPLATE_INDEX" val="20228030"/>
  <p:tag name="KSO_WM_UNIT_LAYERLEVEL" val="1_1_1"/>
  <p:tag name="KSO_WM_TAG_VERSION" val="1.0"/>
  <p:tag name="KSO_WM_BEAUTIFY_FLAG" val="#wm#"/>
</p:tagLst>
</file>

<file path=ppt/tags/tag11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30_2*l_h_a*1_1_1"/>
  <p:tag name="KSO_WM_TEMPLATE_CATEGORY" val="diagram"/>
  <p:tag name="KSO_WM_TEMPLATE_INDEX" val="20228030"/>
  <p:tag name="KSO_WM_UNIT_LAYERLEVEL" val="1_1_1"/>
  <p:tag name="KSO_WM_TAG_VERSION" val="1.0"/>
  <p:tag name="KSO_WM_BEAUTIFY_FLAG" val="#wm#"/>
</p:tagLst>
</file>

<file path=ppt/tags/tag11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30_2*l_h_a*1_2_1"/>
  <p:tag name="KSO_WM_TEMPLATE_CATEGORY" val="diagram"/>
  <p:tag name="KSO_WM_TEMPLATE_INDEX" val="20228030"/>
  <p:tag name="KSO_WM_UNIT_LAYERLEVEL" val="1_1_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30_2*l_h_i*1_2_3"/>
  <p:tag name="KSO_WM_TEMPLATE_CATEGORY" val="diagram"/>
  <p:tag name="KSO_WM_TEMPLATE_INDEX" val="20228030"/>
  <p:tag name="KSO_WM_UNIT_LAYERLEVEL" val="1_1_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30_2*l_h_i*1_2_1"/>
  <p:tag name="KSO_WM_TEMPLATE_CATEGORY" val="diagram"/>
  <p:tag name="KSO_WM_TEMPLATE_INDEX" val="20228030"/>
  <p:tag name="KSO_WM_UNIT_LAYERLEVEL" val="1_1_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30_2*l_h_i*1_2_4"/>
  <p:tag name="KSO_WM_TEMPLATE_CATEGORY" val="diagram"/>
  <p:tag name="KSO_WM_TEMPLATE_INDEX" val="20228030"/>
  <p:tag name="KSO_WM_UNIT_LAYERLEVEL" val="1_1_1"/>
  <p:tag name="KSO_WM_TAG_VERSION" val="1.0"/>
  <p:tag name="KSO_WM_BEAUTIFY_FLAG" val="#wm#"/>
</p:tagLst>
</file>

<file path=ppt/tags/tag116.xml><?xml version="1.0" encoding="utf-8"?>
<p:tagLst xmlns:p="http://schemas.openxmlformats.org/presentationml/2006/main">
  <p:tag name="KSO_WM_UNIT_VALUE" val="118*11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30_2*l_h_x*1_1_1"/>
  <p:tag name="KSO_WM_TEMPLATE_CATEGORY" val="diagram"/>
  <p:tag name="KSO_WM_TEMPLATE_INDEX" val="20228030"/>
  <p:tag name="KSO_WM_UNIT_LAYERLEVEL" val="1_1_1"/>
  <p:tag name="KSO_WM_TAG_VERSION" val="1.0"/>
  <p:tag name="KSO_WM_BEAUTIFY_FLAG" val="#wm#"/>
</p:tagLst>
</file>

<file path=ppt/tags/tag117.xml><?xml version="1.0" encoding="utf-8"?>
<p:tagLst xmlns:p="http://schemas.openxmlformats.org/presentationml/2006/main">
  <p:tag name="KSO_WM_UNIT_VALUE" val="106*106"/>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30_2*l_h_x*1_2_1"/>
  <p:tag name="KSO_WM_TEMPLATE_CATEGORY" val="diagram"/>
  <p:tag name="KSO_WM_TEMPLATE_INDEX" val="20228030"/>
  <p:tag name="KSO_WM_UNIT_LAYERLEVEL" val="1_1_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26_5*l_h_i*1_2_1"/>
  <p:tag name="KSO_WM_TEMPLATE_CATEGORY" val="diagram"/>
  <p:tag name="KSO_WM_TEMPLATE_INDEX" val="20227926"/>
  <p:tag name="KSO_WM_UNIT_LAYERLEVEL" val="1_1_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26_5*l_h_i*1_2_2"/>
  <p:tag name="KSO_WM_TEMPLATE_CATEGORY" val="diagram"/>
  <p:tag name="KSO_WM_TEMPLATE_INDEX" val="20227926"/>
  <p:tag name="KSO_WM_UNIT_LAYERLEVEL" val="1_1_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28066_2*m_h_i*1_2_1"/>
  <p:tag name="KSO_WM_TEMPLATE_CATEGORY" val="diagram"/>
  <p:tag name="KSO_WM_TEMPLATE_INDEX" val="20228066"/>
  <p:tag name="KSO_WM_UNIT_LAYERLEVEL" val="1_1_1"/>
  <p:tag name="KSO_WM_TAG_VERSION" val="1.0"/>
  <p:tag name="KSO_WM_BEAUTIFY_FLAG" val="#wm#"/>
</p:tagLst>
</file>

<file path=ppt/tags/tag120.xml><?xml version="1.0" encoding="utf-8"?>
<p:tagLst xmlns:p="http://schemas.openxmlformats.org/presentationml/2006/main">
  <p:tag name="KSO_WM_UNIT_SUBTYPE" val="a"/>
  <p:tag name="KSO_WM_UNIT_PRESET_TEXT" val="单击此处输入正文请尽量言简意赅"/>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26_5*l_h_f*1_2_1"/>
  <p:tag name="KSO_WM_TEMPLATE_CATEGORY" val="diagram"/>
  <p:tag name="KSO_WM_TEMPLATE_INDEX" val="20227926"/>
  <p:tag name="KSO_WM_UNIT_LAYERLEVEL" val="1_1_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26_5*l_h_i*1_2_3"/>
  <p:tag name="KSO_WM_TEMPLATE_CATEGORY" val="diagram"/>
  <p:tag name="KSO_WM_TEMPLATE_INDEX" val="20227926"/>
  <p:tag name="KSO_WM_UNIT_LAYERLEVEL" val="1_1_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7926_5*l_h_i*1_2_5"/>
  <p:tag name="KSO_WM_TEMPLATE_CATEGORY" val="diagram"/>
  <p:tag name="KSO_WM_TEMPLATE_INDEX" val="20227926"/>
  <p:tag name="KSO_WM_UNIT_LAYERLEVEL" val="1_1_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26_5*l_h_i*1_1_1"/>
  <p:tag name="KSO_WM_TEMPLATE_CATEGORY" val="diagram"/>
  <p:tag name="KSO_WM_TEMPLATE_INDEX" val="20227926"/>
  <p:tag name="KSO_WM_UNIT_LAYERLEVEL" val="1_1_1"/>
  <p:tag name="KSO_WM_TAG_VERSION" val="1.0"/>
  <p:tag name="KSO_WM_BEAUTIFY_FLAG" val="#wm#"/>
</p:tagLst>
</file>

<file path=ppt/tags/tag124.xml><?xml version="1.0" encoding="utf-8"?>
<p:tagLst xmlns:p="http://schemas.openxmlformats.org/presentationml/2006/main">
  <p:tag name="KSO_WM_UNIT_SUBTYPE" val="a"/>
  <p:tag name="KSO_WM_UNIT_PRESET_TEXT" val="单击此处输入正文请尽量言简意赅"/>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26_5*l_h_f*1_1_1"/>
  <p:tag name="KSO_WM_TEMPLATE_CATEGORY" val="diagram"/>
  <p:tag name="KSO_WM_TEMPLATE_INDEX" val="20227926"/>
  <p:tag name="KSO_WM_UNIT_LAYERLEVEL" val="1_1_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26_5*l_h_i*1_1_2"/>
  <p:tag name="KSO_WM_TEMPLATE_CATEGORY" val="diagram"/>
  <p:tag name="KSO_WM_TEMPLATE_INDEX" val="20227926"/>
  <p:tag name="KSO_WM_UNIT_LAYERLEVEL" val="1_1_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26_5*l_h_i*1_1_3"/>
  <p:tag name="KSO_WM_TEMPLATE_CATEGORY" val="diagram"/>
  <p:tag name="KSO_WM_TEMPLATE_INDEX" val="20227926"/>
  <p:tag name="KSO_WM_UNIT_LAYERLEVEL" val="1_1_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7926_5*l_h_i*1_1_5"/>
  <p:tag name="KSO_WM_TEMPLATE_CATEGORY" val="diagram"/>
  <p:tag name="KSO_WM_TEMPLATE_INDEX" val="20227926"/>
  <p:tag name="KSO_WM_UNIT_LAYERLEVEL" val="1_1_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26_5*l_h_i*1_3_1"/>
  <p:tag name="KSO_WM_TEMPLATE_CATEGORY" val="diagram"/>
  <p:tag name="KSO_WM_TEMPLATE_INDEX" val="20227926"/>
  <p:tag name="KSO_WM_UNIT_LAYERLEVEL" val="1_1_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26_5*l_h_i*1_3_2"/>
  <p:tag name="KSO_WM_TEMPLATE_CATEGORY" val="diagram"/>
  <p:tag name="KSO_WM_TEMPLATE_INDEX" val="20227926"/>
  <p:tag name="KSO_WM_UNIT_LAYERLEVEL" val="1_1_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28066_2*m_h_i*1_2_2"/>
  <p:tag name="KSO_WM_TEMPLATE_CATEGORY" val="diagram"/>
  <p:tag name="KSO_WM_TEMPLATE_INDEX" val="20228066"/>
  <p:tag name="KSO_WM_UNIT_LAYERLEVEL" val="1_1_1"/>
  <p:tag name="KSO_WM_TAG_VERSION" val="1.0"/>
  <p:tag name="KSO_WM_BEAUTIFY_FLAG" val="#wm#"/>
</p:tagLst>
</file>

<file path=ppt/tags/tag130.xml><?xml version="1.0" encoding="utf-8"?>
<p:tagLst xmlns:p="http://schemas.openxmlformats.org/presentationml/2006/main">
  <p:tag name="KSO_WM_UNIT_SUBTYPE" val="a"/>
  <p:tag name="KSO_WM_UNIT_PRESET_TEXT" val="单击此处输入正文请尽量言简意赅"/>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26_5*l_h_f*1_3_1"/>
  <p:tag name="KSO_WM_TEMPLATE_CATEGORY" val="diagram"/>
  <p:tag name="KSO_WM_TEMPLATE_INDEX" val="20227926"/>
  <p:tag name="KSO_WM_UNIT_LAYERLEVEL" val="1_1_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26_5*l_h_i*1_3_3"/>
  <p:tag name="KSO_WM_TEMPLATE_CATEGORY" val="diagram"/>
  <p:tag name="KSO_WM_TEMPLATE_INDEX" val="20227926"/>
  <p:tag name="KSO_WM_UNIT_LAYERLEVEL" val="1_1_1"/>
  <p:tag name="KSO_WM_TAG_VERSION" val="1.0"/>
  <p:tag name="KSO_WM_BEAUTIFY_FLAG" val="#wm#"/>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7926_5*l_h_i*1_3_5"/>
  <p:tag name="KSO_WM_TEMPLATE_CATEGORY" val="diagram"/>
  <p:tag name="KSO_WM_TEMPLATE_INDEX" val="20227926"/>
  <p:tag name="KSO_WM_UNIT_LAYERLEVEL" val="1_1_1"/>
  <p:tag name="KSO_WM_TAG_VERSION" val="1.0"/>
  <p:tag name="KSO_WM_BEAUTIFY_FLAG" val="#w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26_5*l_h_i*1_4_1"/>
  <p:tag name="KSO_WM_TEMPLATE_CATEGORY" val="diagram"/>
  <p:tag name="KSO_WM_TEMPLATE_INDEX" val="20227926"/>
  <p:tag name="KSO_WM_UNIT_LAYERLEVEL" val="1_1_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26_5*l_h_i*1_4_2"/>
  <p:tag name="KSO_WM_TEMPLATE_CATEGORY" val="diagram"/>
  <p:tag name="KSO_WM_TEMPLATE_INDEX" val="20227926"/>
  <p:tag name="KSO_WM_UNIT_LAYERLEVEL" val="1_1_1"/>
  <p:tag name="KSO_WM_TAG_VERSION" val="1.0"/>
  <p:tag name="KSO_WM_BEAUTIFY_FLAG" val="#wm#"/>
</p:tagLst>
</file>

<file path=ppt/tags/tag135.xml><?xml version="1.0" encoding="utf-8"?>
<p:tagLst xmlns:p="http://schemas.openxmlformats.org/presentationml/2006/main">
  <p:tag name="KSO_WM_UNIT_SUBTYPE" val="a"/>
  <p:tag name="KSO_WM_UNIT_PRESET_TEXT" val="单击此处输入正文请尽量言简意赅"/>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7926_5*l_h_f*1_4_1"/>
  <p:tag name="KSO_WM_TEMPLATE_CATEGORY" val="diagram"/>
  <p:tag name="KSO_WM_TEMPLATE_INDEX" val="20227926"/>
  <p:tag name="KSO_WM_UNIT_LAYERLEVEL" val="1_1_1"/>
  <p:tag name="KSO_WM_TAG_VERSION" val="1.0"/>
  <p:tag name="KSO_WM_BEAUTIFY_FLAG" val="#wm#"/>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926_5*l_h_i*1_4_3"/>
  <p:tag name="KSO_WM_TEMPLATE_CATEGORY" val="diagram"/>
  <p:tag name="KSO_WM_TEMPLATE_INDEX" val="20227926"/>
  <p:tag name="KSO_WM_UNIT_LAYERLEVEL" val="1_1_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27926_5*l_h_i*1_4_5"/>
  <p:tag name="KSO_WM_TEMPLATE_CATEGORY" val="diagram"/>
  <p:tag name="KSO_WM_TEMPLATE_INDEX" val="20227926"/>
  <p:tag name="KSO_WM_UNIT_LAYERLEVEL" val="1_1_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7926_5*l_h_i*1_5_1"/>
  <p:tag name="KSO_WM_TEMPLATE_CATEGORY" val="diagram"/>
  <p:tag name="KSO_WM_TEMPLATE_INDEX" val="20227926"/>
  <p:tag name="KSO_WM_UNIT_LAYERLEVEL" val="1_1_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7926_5*l_h_i*1_5_2"/>
  <p:tag name="KSO_WM_TEMPLATE_CATEGORY" val="diagram"/>
  <p:tag name="KSO_WM_TEMPLATE_INDEX" val="20227926"/>
  <p:tag name="KSO_WM_UNIT_LAYERLEVEL" val="1_1_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28066_2*m_h_i*1_2_3"/>
  <p:tag name="KSO_WM_TEMPLATE_CATEGORY" val="diagram"/>
  <p:tag name="KSO_WM_TEMPLATE_INDEX" val="20228066"/>
  <p:tag name="KSO_WM_UNIT_LAYERLEVEL" val="1_1_1"/>
  <p:tag name="KSO_WM_TAG_VERSION" val="1.0"/>
  <p:tag name="KSO_WM_BEAUTIFY_FLAG" val="#wm#"/>
</p:tagLst>
</file>

<file path=ppt/tags/tag140.xml><?xml version="1.0" encoding="utf-8"?>
<p:tagLst xmlns:p="http://schemas.openxmlformats.org/presentationml/2006/main">
  <p:tag name="KSO_WM_UNIT_SUBTYPE" val="a"/>
  <p:tag name="KSO_WM_UNIT_PRESET_TEXT" val="单击此处输入正文请尽量言简意赅"/>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27926_5*l_h_f*1_5_1"/>
  <p:tag name="KSO_WM_TEMPLATE_CATEGORY" val="diagram"/>
  <p:tag name="KSO_WM_TEMPLATE_INDEX" val="20227926"/>
  <p:tag name="KSO_WM_UNIT_LAYERLEVEL" val="1_1_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7926_5*l_h_i*1_5_3"/>
  <p:tag name="KSO_WM_TEMPLATE_CATEGORY" val="diagram"/>
  <p:tag name="KSO_WM_TEMPLATE_INDEX" val="20227926"/>
  <p:tag name="KSO_WM_UNIT_LAYERLEVEL" val="1_1_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20227926_5*l_h_i*1_5_5"/>
  <p:tag name="KSO_WM_TEMPLATE_CATEGORY" val="diagram"/>
  <p:tag name="KSO_WM_TEMPLATE_INDEX" val="20227926"/>
  <p:tag name="KSO_WM_UNIT_LAYERLEVEL" val="1_1_1"/>
  <p:tag name="KSO_WM_TAG_VERSION" val="1.0"/>
  <p:tag name="KSO_WM_BEAUTIFY_FLAG" val="#wm#"/>
</p:tagLst>
</file>

<file path=ppt/tags/tag14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144.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62_2*l_i*1_1"/>
  <p:tag name="KSO_WM_TEMPLATE_CATEGORY" val="diagram"/>
  <p:tag name="KSO_WM_TEMPLATE_INDEX" val="20228062"/>
  <p:tag name="KSO_WM_UNIT_LAYERLEVEL" val="1_1"/>
  <p:tag name="KSO_WM_TAG_VERSION" val="1.0"/>
  <p:tag name="KSO_WM_BEAUTIFY_FLAG" val="#wm#"/>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62_2*l_h_i*1_1_1"/>
  <p:tag name="KSO_WM_TEMPLATE_CATEGORY" val="diagram"/>
  <p:tag name="KSO_WM_TEMPLATE_INDEX" val="20228062"/>
  <p:tag name="KSO_WM_UNIT_LAYERLEVEL" val="1_1_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62_2*l_h_i*1_1_2"/>
  <p:tag name="KSO_WM_TEMPLATE_CATEGORY" val="diagram"/>
  <p:tag name="KSO_WM_TEMPLATE_INDEX" val="20228062"/>
  <p:tag name="KSO_WM_UNIT_LAYERLEVEL" val="1_1_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62_2*l_h_i*1_1_3"/>
  <p:tag name="KSO_WM_TEMPLATE_CATEGORY" val="diagram"/>
  <p:tag name="KSO_WM_TEMPLATE_INDEX" val="20228062"/>
  <p:tag name="KSO_WM_UNIT_LAYERLEVEL" val="1_1_1"/>
  <p:tag name="KSO_WM_TAG_VERSION" val="1.0"/>
  <p:tag name="KSO_WM_BEAUTIFY_FLAG" val="#wm#"/>
</p:tagLst>
</file>

<file path=ppt/tags/tag149.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62_2*l_h_x*1_1_1"/>
  <p:tag name="KSO_WM_TEMPLATE_CATEGORY" val="diagram"/>
  <p:tag name="KSO_WM_TEMPLATE_INDEX" val="20228062"/>
  <p:tag name="KSO_WM_UNIT_LAYERLEVEL" val="1_1_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28066_2*m_h_i*1_2_4"/>
  <p:tag name="KSO_WM_TEMPLATE_CATEGORY" val="diagram"/>
  <p:tag name="KSO_WM_TEMPLATE_INDEX" val="20228066"/>
  <p:tag name="KSO_WM_UNIT_LAYERLEVEL" val="1_1_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2_2*l_h_i*1_2_1"/>
  <p:tag name="KSO_WM_TEMPLATE_CATEGORY" val="diagram"/>
  <p:tag name="KSO_WM_TEMPLATE_INDEX" val="20228062"/>
  <p:tag name="KSO_WM_UNIT_LAYERLEVEL" val="1_1_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62_2*l_h_i*1_2_2"/>
  <p:tag name="KSO_WM_TEMPLATE_CATEGORY" val="diagram"/>
  <p:tag name="KSO_WM_TEMPLATE_INDEX" val="20228062"/>
  <p:tag name="KSO_WM_UNIT_LAYERLEVEL" val="1_1_1"/>
  <p:tag name="KSO_WM_TAG_VERSION" val="1.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62_2*l_h_i*1_2_3"/>
  <p:tag name="KSO_WM_TEMPLATE_CATEGORY" val="diagram"/>
  <p:tag name="KSO_WM_TEMPLATE_INDEX" val="20228062"/>
  <p:tag name="KSO_WM_UNIT_LAYERLEVEL" val="1_1_1"/>
  <p:tag name="KSO_WM_TAG_VERSION" val="1.0"/>
  <p:tag name="KSO_WM_BEAUTIFY_FLAG" val="#wm#"/>
</p:tagLst>
</file>

<file path=ppt/tags/tag153.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62_2*l_h_x*1_2_1"/>
  <p:tag name="KSO_WM_TEMPLATE_CATEGORY" val="diagram"/>
  <p:tag name="KSO_WM_TEMPLATE_INDEX" val="20228062"/>
  <p:tag name="KSO_WM_UNIT_LAYERLEVEL" val="1_1_1"/>
  <p:tag name="KSO_WM_TAG_VERSION" val="1.0"/>
  <p:tag name="KSO_WM_BEAUTIFY_FLAG" val="#wm#"/>
</p:tagLst>
</file>

<file path=ppt/tags/tag15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2_2*l_h_a*1_1_1"/>
  <p:tag name="KSO_WM_TEMPLATE_CATEGORY" val="diagram"/>
  <p:tag name="KSO_WM_TEMPLATE_INDEX" val="20228062"/>
  <p:tag name="KSO_WM_UNIT_LAYERLEVEL" val="1_1_1"/>
  <p:tag name="KSO_WM_TAG_VERSION" val="1.0"/>
  <p:tag name="KSO_WM_BEAUTIFY_FLAG" val="#wm#"/>
</p:tagLst>
</file>

<file path=ppt/tags/tag155.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2_2*l_h_f*1_1_1"/>
  <p:tag name="KSO_WM_TEMPLATE_CATEGORY" val="diagram"/>
  <p:tag name="KSO_WM_TEMPLATE_INDEX" val="20228062"/>
  <p:tag name="KSO_WM_UNIT_LAYERLEVEL" val="1_1_1"/>
  <p:tag name="KSO_WM_TAG_VERSION" val="1.0"/>
  <p:tag name="KSO_WM_BEAUTIFY_FLAG" val="#wm#"/>
</p:tagLst>
</file>

<file path=ppt/tags/tag15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2_2*l_h_a*1_2_1"/>
  <p:tag name="KSO_WM_TEMPLATE_CATEGORY" val="diagram"/>
  <p:tag name="KSO_WM_TEMPLATE_INDEX" val="20228062"/>
  <p:tag name="KSO_WM_UNIT_LAYERLEVEL" val="1_1_1"/>
  <p:tag name="KSO_WM_TAG_VERSION" val="1.0"/>
  <p:tag name="KSO_WM_BEAUTIFY_FLAG" val="#wm#"/>
</p:tagLst>
</file>

<file path=ppt/tags/tag157.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62_2*l_h_f*1_2_1"/>
  <p:tag name="KSO_WM_TEMPLATE_CATEGORY" val="diagram"/>
  <p:tag name="KSO_WM_TEMPLATE_INDEX" val="20228062"/>
  <p:tag name="KSO_WM_UNIT_LAYERLEVEL" val="1_1_1"/>
  <p:tag name="KSO_WM_TAG_VERSION" val="1.0"/>
  <p:tag name="KSO_WM_BEAUTIFY_FLAG" val="#wm#"/>
</p:tagLst>
</file>

<file path=ppt/tags/tag158.xml><?xml version="1.0" encoding="utf-8"?>
<p:tagLst xmlns:p="http://schemas.openxmlformats.org/presentationml/2006/main">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67_4*q_i*1_6"/>
  <p:tag name="KSO_WM_TEMPLATE_CATEGORY" val="diagram"/>
  <p:tag name="KSO_WM_TEMPLATE_INDEX" val="20227967"/>
  <p:tag name="KSO_WM_UNIT_LAYERLEVEL" val="1_1"/>
  <p:tag name="KSO_WM_TAG_VERSION" val="1.0"/>
  <p:tag name="KSO_WM_BEAUTIFY_FLAG" val="#wm#"/>
</p:tagLst>
</file>

<file path=ppt/tags/tag159.xml><?xml version="1.0" encoding="utf-8"?>
<p:tagLst xmlns:p="http://schemas.openxmlformats.org/presentationml/2006/main">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67_4*q_i*1_4"/>
  <p:tag name="KSO_WM_TEMPLATE_CATEGORY" val="diagram"/>
  <p:tag name="KSO_WM_TEMPLATE_INDEX" val="20227967"/>
  <p:tag name="KSO_WM_UNIT_LAYERLEVEL" val="1_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28066_2*m_h_i*1_2_5"/>
  <p:tag name="KSO_WM_TEMPLATE_CATEGORY" val="diagram"/>
  <p:tag name="KSO_WM_TEMPLATE_INDEX" val="20228066"/>
  <p:tag name="KSO_WM_UNIT_LAYERLEVEL" val="1_1_1"/>
  <p:tag name="KSO_WM_TAG_VERSION" val="1.0"/>
  <p:tag name="KSO_WM_BEAUTIFY_FLAG" val="#wm#"/>
</p:tagLst>
</file>

<file path=ppt/tags/tag160.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67_4*q_i*1_5"/>
  <p:tag name="KSO_WM_TEMPLATE_CATEGORY" val="diagram"/>
  <p:tag name="KSO_WM_TEMPLATE_INDEX" val="20227967"/>
  <p:tag name="KSO_WM_UNIT_LAYERLEVEL" val="1_1"/>
  <p:tag name="KSO_WM_TAG_VERSION" val="1.0"/>
  <p:tag name="KSO_WM_BEAUTIFY_FLAG" val="#wm#"/>
</p:tagLst>
</file>

<file path=ppt/tags/tag161.xml><?xml version="1.0" encoding="utf-8"?>
<p:tagLst xmlns:p="http://schemas.openxmlformats.org/presentationml/2006/main">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67_4*q_i*1_2"/>
  <p:tag name="KSO_WM_TEMPLATE_CATEGORY" val="diagram"/>
  <p:tag name="KSO_WM_TEMPLATE_INDEX" val="20227967"/>
  <p:tag name="KSO_WM_UNIT_LAYERLEVEL" val="1_1"/>
  <p:tag name="KSO_WM_TAG_VERSION" val="1.0"/>
  <p:tag name="KSO_WM_BEAUTIFY_FLAG" val="#wm#"/>
</p:tagLst>
</file>

<file path=ppt/tags/tag162.xml><?xml version="1.0" encoding="utf-8"?>
<p:tagLst xmlns:p="http://schemas.openxmlformats.org/presentationml/2006/main">
  <p:tag name="KSO_WM_UNIT_LINE_FORE_SCHEMECOLOR_INDEX_BRIGHTNESS" val="0"/>
  <p:tag name="KSO_WM_UNIT_LINE_FORE_SCHEMECOLOR_INDEX" val="9"/>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67_4*q_i*1_3"/>
  <p:tag name="KSO_WM_TEMPLATE_CATEGORY" val="diagram"/>
  <p:tag name="KSO_WM_TEMPLATE_INDEX" val="20227967"/>
  <p:tag name="KSO_WM_UNIT_LAYERLEVEL" val="1_1"/>
  <p:tag name="KSO_WM_TAG_VERSION" val="1.0"/>
  <p:tag name="KSO_WM_BEAUTIFY_FLAG" val="#wm#"/>
</p:tagLst>
</file>

<file path=ppt/tags/tag163.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67_4*q_h_f*1_3_1"/>
  <p:tag name="KSO_WM_TEMPLATE_CATEGORY" val="diagram"/>
  <p:tag name="KSO_WM_TEMPLATE_INDEX" val="20227967"/>
  <p:tag name="KSO_WM_UNIT_LAYERLEVEL" val="1_1_1"/>
  <p:tag name="KSO_WM_TAG_VERSION" val="1.0"/>
  <p:tag name="KSO_WM_BEAUTIFY_FLAG" val="#wm#"/>
</p:tagLst>
</file>

<file path=ppt/tags/tag164.xml><?xml version="1.0" encoding="utf-8"?>
<p:tagLst xmlns:p="http://schemas.openxmlformats.org/presentationml/2006/main">
  <p:tag name="KSO_WM_UNIT_TEXT_FILL_FORE_SCHEMECOLOR_INDEX_BRIGHTNESS" val="-0.25"/>
  <p:tag name="KSO_WM_UNIT_TEXT_FILL_FORE_SCHEMECOLOR_INDEX" val="6"/>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67_4*q_h_a*1_2_1"/>
  <p:tag name="KSO_WM_TEMPLATE_CATEGORY" val="diagram"/>
  <p:tag name="KSO_WM_TEMPLATE_INDEX" val="20227967"/>
  <p:tag name="KSO_WM_UNIT_LAYERLEVEL" val="1_1_1"/>
  <p:tag name="KSO_WM_TAG_VERSION" val="1.0"/>
  <p:tag name="KSO_WM_BEAUTIFY_FLAG" val="#wm#"/>
</p:tagLst>
</file>

<file path=ppt/tags/tag165.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67_4*q_h_f*1_2_1"/>
  <p:tag name="KSO_WM_TEMPLATE_CATEGORY" val="diagram"/>
  <p:tag name="KSO_WM_TEMPLATE_INDEX" val="20227967"/>
  <p:tag name="KSO_WM_UNIT_LAYERLEVEL" val="1_1_1"/>
  <p:tag name="KSO_WM_TAG_VERSION" val="1.0"/>
  <p:tag name="KSO_WM_BEAUTIFY_FLAG" val="#wm#"/>
</p:tagLst>
</file>

<file path=ppt/tags/tag166.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67_4*q_h_a*1_1_1"/>
  <p:tag name="KSO_WM_TEMPLATE_CATEGORY" val="diagram"/>
  <p:tag name="KSO_WM_TEMPLATE_INDEX" val="20227967"/>
  <p:tag name="KSO_WM_UNIT_LAYERLEVEL" val="1_1_1"/>
  <p:tag name="KSO_WM_TAG_VERSION" val="1.0"/>
  <p:tag name="KSO_WM_BEAUTIFY_FLAG" val="#wm#"/>
</p:tagLst>
</file>

<file path=ppt/tags/tag167.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67_4*q_h_f*1_1_1"/>
  <p:tag name="KSO_WM_TEMPLATE_CATEGORY" val="diagram"/>
  <p:tag name="KSO_WM_TEMPLATE_INDEX" val="20227967"/>
  <p:tag name="KSO_WM_UNIT_LAYERLEVEL" val="1_1_1"/>
  <p:tag name="KSO_WM_TAG_VERSION" val="1.0"/>
  <p:tag name="KSO_WM_BEAUTIFY_FLAG" val="#wm#"/>
</p:tagLst>
</file>

<file path=ppt/tags/tag168.xml><?xml version="1.0" encoding="utf-8"?>
<p:tagLst xmlns:p="http://schemas.openxmlformats.org/presentationml/2006/main">
  <p:tag name="KSO_WM_UNIT_TEXT_FILL_FORE_SCHEMECOLOR_INDEX_BRIGHTNESS" val="-0.25"/>
  <p:tag name="KSO_WM_UNIT_TEXT_FILL_FORE_SCHEMECOLOR_INDEX" val="8"/>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67_4*q_h_a*1_4_1"/>
  <p:tag name="KSO_WM_TEMPLATE_CATEGORY" val="diagram"/>
  <p:tag name="KSO_WM_TEMPLATE_INDEX" val="20227967"/>
  <p:tag name="KSO_WM_UNIT_LAYERLEVEL" val="1_1_1"/>
  <p:tag name="KSO_WM_TAG_VERSION" val="1.0"/>
  <p:tag name="KSO_WM_BEAUTIFY_FLAG" val="#wm#"/>
</p:tagLst>
</file>

<file path=ppt/tags/tag169.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27967_4*q_h_f*1_4_1"/>
  <p:tag name="KSO_WM_TEMPLATE_CATEGORY" val="diagram"/>
  <p:tag name="KSO_WM_TEMPLATE_INDEX" val="20227967"/>
  <p:tag name="KSO_WM_UNIT_LAYERLEVEL" val="1_1_1"/>
  <p:tag name="KSO_WM_TAG_VERSION" val="1.0"/>
  <p:tag name="KSO_WM_BEAUTIFY_FLAG" val="#wm#"/>
</p:tagLst>
</file>

<file path=ppt/tags/tag17.xml><?xml version="1.0" encoding="utf-8"?>
<p:tagLst xmlns:p="http://schemas.openxmlformats.org/presentationml/2006/main">
  <p:tag name="KSO_WM_UNIT_VALUE" val="121*121"/>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228066_2*m_h_x*1_2_1"/>
  <p:tag name="KSO_WM_TEMPLATE_CATEGORY" val="diagram"/>
  <p:tag name="KSO_WM_TEMPLATE_INDEX" val="20228066"/>
  <p:tag name="KSO_WM_UNIT_LAYERLEVEL" val="1_1_1"/>
  <p:tag name="KSO_WM_TAG_VERSION" val="1.0"/>
  <p:tag name="KSO_WM_BEAUTIFY_FLAG" val="#wm#"/>
</p:tagLst>
</file>

<file path=ppt/tags/tag170.xml><?xml version="1.0" encoding="utf-8"?>
<p:tagLst xmlns:p="http://schemas.openxmlformats.org/presentationml/2006/main">
  <p:tag name="KSO_WM_UNIT_TEXT_FILL_FORE_SCHEMECOLOR_INDEX_BRIGHTNESS" val="-0.25"/>
  <p:tag name="KSO_WM_UNIT_TEXT_FILL_FORE_SCHEMECOLOR_INDEX" val="9"/>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7967_4*q_h_a*1_5_1"/>
  <p:tag name="KSO_WM_TEMPLATE_CATEGORY" val="diagram"/>
  <p:tag name="KSO_WM_TEMPLATE_INDEX" val="20227967"/>
  <p:tag name="KSO_WM_UNIT_LAYERLEVEL" val="1_1_1"/>
  <p:tag name="KSO_WM_TAG_VERSION" val="1.0"/>
  <p:tag name="KSO_WM_BEAUTIFY_FLAG" val="#wm#"/>
</p:tagLst>
</file>

<file path=ppt/tags/tag171.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227967_4*q_h_f*1_5_1"/>
  <p:tag name="KSO_WM_TEMPLATE_CATEGORY" val="diagram"/>
  <p:tag name="KSO_WM_TEMPLATE_INDEX" val="20227967"/>
  <p:tag name="KSO_WM_UNIT_LAYERLEVEL" val="1_1_1"/>
  <p:tag name="KSO_WM_TAG_VERSION" val="1.0"/>
  <p:tag name="KSO_WM_BEAUTIFY_FLAG" val="#wm#"/>
</p:tagLst>
</file>

<file path=ppt/tags/tag172.xml><?xml version="1.0" encoding="utf-8"?>
<p:tagLst xmlns:p="http://schemas.openxmlformats.org/presentationml/2006/main">
  <p:tag name="KSO_WM_UNIT_FILL_FORE_SCHEMECOLOR_INDEX_BRIGHTNESS" val="0"/>
  <p:tag name="KSO_WM_UNIT_FILL_FORE_SCHEMECOLOR_INDEX" val="5"/>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27967_4*q_h_i*1_1_2"/>
  <p:tag name="KSO_WM_TEMPLATE_CATEGORY" val="diagram"/>
  <p:tag name="KSO_WM_TEMPLATE_INDEX" val="20227967"/>
  <p:tag name="KSO_WM_UNIT_LAYERLEVEL" val="1_1_1"/>
  <p:tag name="KSO_WM_TAG_VERSION" val="1.0"/>
  <p:tag name="KSO_WM_BEAUTIFY_FLAG" val="#wm#"/>
</p:tagLst>
</file>

<file path=ppt/tags/tag173.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7967_4*q_h_x*1_1_1"/>
  <p:tag name="KSO_WM_TEMPLATE_CATEGORY" val="diagram"/>
  <p:tag name="KSO_WM_TEMPLATE_INDEX" val="20227967"/>
  <p:tag name="KSO_WM_UNIT_LAYERLEVEL" val="1_1_1"/>
  <p:tag name="KSO_WM_TAG_VERSION" val="1.0"/>
  <p:tag name="KSO_WM_BEAUTIFY_FLAG" val="#wm#"/>
</p:tagLst>
</file>

<file path=ppt/tags/tag174.xml><?xml version="1.0" encoding="utf-8"?>
<p:tagLst xmlns:p="http://schemas.openxmlformats.org/presentationml/2006/main">
  <p:tag name="KSO_WM_UNIT_FILL_FORE_SCHEMECOLOR_INDEX_BRIGHTNESS" val="0"/>
  <p:tag name="KSO_WM_UNIT_FILL_FORE_SCHEMECOLOR_INDEX" val="7"/>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27967_4*q_h_i*1_3_2"/>
  <p:tag name="KSO_WM_TEMPLATE_CATEGORY" val="diagram"/>
  <p:tag name="KSO_WM_TEMPLATE_INDEX" val="20227967"/>
  <p:tag name="KSO_WM_UNIT_LAYERLEVEL" val="1_1_1"/>
  <p:tag name="KSO_WM_TAG_VERSION" val="1.0"/>
  <p:tag name="KSO_WM_BEAUTIFY_FLAG" val="#wm#"/>
</p:tagLst>
</file>

<file path=ppt/tags/tag175.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7967_4*q_h_x*1_3_1"/>
  <p:tag name="KSO_WM_TEMPLATE_CATEGORY" val="diagram"/>
  <p:tag name="KSO_WM_TEMPLATE_INDEX" val="20227967"/>
  <p:tag name="KSO_WM_UNIT_LAYERLEVEL" val="1_1_1"/>
  <p:tag name="KSO_WM_TAG_VERSION" val="1.0"/>
  <p:tag name="KSO_WM_BEAUTIFY_FLAG" val="#wm#"/>
</p:tagLst>
</file>

<file path=ppt/tags/tag176.xml><?xml version="1.0" encoding="utf-8"?>
<p:tagLst xmlns:p="http://schemas.openxmlformats.org/presentationml/2006/main">
  <p:tag name="KSO_WM_UNIT_FILL_FORE_SCHEMECOLOR_INDEX_BRIGHTNESS" val="0"/>
  <p:tag name="KSO_WM_UNIT_FILL_FORE_SCHEMECOLOR_INDEX" val="9"/>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227967_4*q_h_i*1_5_2"/>
  <p:tag name="KSO_WM_TEMPLATE_CATEGORY" val="diagram"/>
  <p:tag name="KSO_WM_TEMPLATE_INDEX" val="20227967"/>
  <p:tag name="KSO_WM_UNIT_LAYERLEVEL" val="1_1_1"/>
  <p:tag name="KSO_WM_TAG_VERSION" val="1.0"/>
  <p:tag name="KSO_WM_BEAUTIFY_FLAG" val="#wm#"/>
</p:tagLst>
</file>

<file path=ppt/tags/tag177.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227967_4*q_h_x*1_5_1"/>
  <p:tag name="KSO_WM_TEMPLATE_CATEGORY" val="diagram"/>
  <p:tag name="KSO_WM_TEMPLATE_INDEX" val="20227967"/>
  <p:tag name="KSO_WM_UNIT_LAYERLEVEL" val="1_1_1"/>
  <p:tag name="KSO_WM_TAG_VERSION" val="1.0"/>
  <p:tag name="KSO_WM_BEAUTIFY_FLAG" val="#wm#"/>
</p:tagLst>
</file>

<file path=ppt/tags/tag178.xml><?xml version="1.0" encoding="utf-8"?>
<p:tagLst xmlns:p="http://schemas.openxmlformats.org/presentationml/2006/main">
  <p:tag name="KSO_WM_UNIT_FILL_FORE_SCHEMECOLOR_INDEX_BRIGHTNESS" val="0"/>
  <p:tag name="KSO_WM_UNIT_FILL_FORE_SCHEMECOLOR_INDEX" val="6"/>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27967_4*q_h_i*1_2_2"/>
  <p:tag name="KSO_WM_TEMPLATE_CATEGORY" val="diagram"/>
  <p:tag name="KSO_WM_TEMPLATE_INDEX" val="20227967"/>
  <p:tag name="KSO_WM_UNIT_LAYERLEVEL" val="1_1_1"/>
  <p:tag name="KSO_WM_TAG_VERSION" val="1.0"/>
  <p:tag name="KSO_WM_BEAUTIFY_FLAG" val="#wm#"/>
</p:tagLst>
</file>

<file path=ppt/tags/tag179.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7967_4*q_h_x*1_2_1"/>
  <p:tag name="KSO_WM_TEMPLATE_CATEGORY" val="diagram"/>
  <p:tag name="KSO_WM_TEMPLATE_INDEX" val="20227967"/>
  <p:tag name="KSO_WM_UNIT_LAYERLEVEL" val="1_1_1"/>
  <p:tag name="KSO_WM_TAG_VERSION" val="1.0"/>
  <p:tag name="KSO_WM_BEAUTIFY_FLAG" val="#wm#"/>
</p:tagLst>
</file>

<file path=ppt/tags/tag1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28066_2*m_h_a*1_2_1"/>
  <p:tag name="KSO_WM_TEMPLATE_CATEGORY" val="diagram"/>
  <p:tag name="KSO_WM_TEMPLATE_INDEX" val="20228066"/>
  <p:tag name="KSO_WM_UNIT_LAYERLEVEL" val="1_1_1"/>
  <p:tag name="KSO_WM_TAG_VERSION" val="1.0"/>
  <p:tag name="KSO_WM_BEAUTIFY_FLAG" val="#wm#"/>
</p:tagLst>
</file>

<file path=ppt/tags/tag180.xml><?xml version="1.0" encoding="utf-8"?>
<p:tagLst xmlns:p="http://schemas.openxmlformats.org/presentationml/2006/main">
  <p:tag name="KSO_WM_UNIT_FILL_FORE_SCHEMECOLOR_INDEX_BRIGHTNESS" val="0"/>
  <p:tag name="KSO_WM_UNIT_FILL_FORE_SCHEMECOLOR_INDEX" val="8"/>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227967_4*q_h_i*1_4_2"/>
  <p:tag name="KSO_WM_TEMPLATE_CATEGORY" val="diagram"/>
  <p:tag name="KSO_WM_TEMPLATE_INDEX" val="20227967"/>
  <p:tag name="KSO_WM_UNIT_LAYERLEVEL" val="1_1_1"/>
  <p:tag name="KSO_WM_TAG_VERSION" val="1.0"/>
  <p:tag name="KSO_WM_BEAUTIFY_FLAG" val="#wm#"/>
</p:tagLst>
</file>

<file path=ppt/tags/tag181.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7967_4*q_h_x*1_4_1"/>
  <p:tag name="KSO_WM_TEMPLATE_CATEGORY" val="diagram"/>
  <p:tag name="KSO_WM_TEMPLATE_INDEX" val="20227967"/>
  <p:tag name="KSO_WM_UNIT_LAYERLEVEL" val="1_1_1"/>
  <p:tag name="KSO_WM_TAG_VERSION" val="1.0"/>
  <p:tag name="KSO_WM_BEAUTIFY_FLAG" val="#wm#"/>
</p:tagLst>
</file>

<file path=ppt/tags/tag182.xml><?xml version="1.0" encoding="utf-8"?>
<p:tagLst xmlns:p="http://schemas.openxmlformats.org/presentationml/2006/main">
  <p:tag name="KSO_WM_UNIT_TEXT_FILL_FORE_SCHEMECOLOR_INDEX_BRIGHTNESS" val="-0.25"/>
  <p:tag name="KSO_WM_UNIT_TEXT_FILL_FORE_SCHEMECOLOR_INDEX" val="7"/>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67_4*q_h_a*1_3_1"/>
  <p:tag name="KSO_WM_TEMPLATE_CATEGORY" val="diagram"/>
  <p:tag name="KSO_WM_TEMPLATE_INDEX" val="20227967"/>
  <p:tag name="KSO_WM_UNIT_LAYERLEVEL" val="1_1_1"/>
  <p:tag name="KSO_WM_TAG_VERSION" val="1.0"/>
  <p:tag name="KSO_WM_BEAUTIFY_FLAG" val="#wm#"/>
</p:tagLst>
</file>

<file path=ppt/tags/tag183.xml><?xml version="1.0" encoding="utf-8"?>
<p:tagLst xmlns:p="http://schemas.openxmlformats.org/presentationml/2006/main">
  <p:tag name="KSO_WM_UNIT_LINE_FORE_SCHEMECOLOR_INDEX_BRIGHTNESS" val="0"/>
  <p:tag name="KSO_WM_UNIT_LINE_FORE_SCHEMECOLOR_INDEX" val="7"/>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7967_4*q_h_i*1_3_1"/>
  <p:tag name="KSO_WM_TEMPLATE_CATEGORY" val="diagram"/>
  <p:tag name="KSO_WM_TEMPLATE_INDEX" val="20227967"/>
  <p:tag name="KSO_WM_UNIT_LAYERLEVEL" val="1_1_1"/>
  <p:tag name="KSO_WM_TAG_VERSION" val="1.0"/>
  <p:tag name="KSO_WM_BEAUTIFY_FLAG" val="#wm#"/>
</p:tagLst>
</file>

<file path=ppt/tags/tag184.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7967_4*q_h_i*1_2_1"/>
  <p:tag name="KSO_WM_TEMPLATE_CATEGORY" val="diagram"/>
  <p:tag name="KSO_WM_TEMPLATE_INDEX" val="20227967"/>
  <p:tag name="KSO_WM_UNIT_LAYERLEVEL" val="1_1_1"/>
  <p:tag name="KSO_WM_TAG_VERSION" val="1.0"/>
  <p:tag name="KSO_WM_BEAUTIFY_FLAG" val="#wm#"/>
</p:tagLst>
</file>

<file path=ppt/tags/tag185.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7967_4*q_h_i*1_1_1"/>
  <p:tag name="KSO_WM_TEMPLATE_CATEGORY" val="diagram"/>
  <p:tag name="KSO_WM_TEMPLATE_INDEX" val="20227967"/>
  <p:tag name="KSO_WM_UNIT_LAYERLEVEL" val="1_1_1"/>
  <p:tag name="KSO_WM_TAG_VERSION" val="1.0"/>
  <p:tag name="KSO_WM_BEAUTIFY_FLAG" val="#wm#"/>
</p:tagLst>
</file>

<file path=ppt/tags/tag186.xml><?xml version="1.0" encoding="utf-8"?>
<p:tagLst xmlns:p="http://schemas.openxmlformats.org/presentationml/2006/main">
  <p:tag name="KSO_WM_UNIT_LINE_FORE_SCHEMECOLOR_INDEX_BRIGHTNESS" val="0"/>
  <p:tag name="KSO_WM_UNIT_LINE_FORE_SCHEMECOLOR_INDEX" val="9"/>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227967_4*q_h_i*1_5_1"/>
  <p:tag name="KSO_WM_TEMPLATE_CATEGORY" val="diagram"/>
  <p:tag name="KSO_WM_TEMPLATE_INDEX" val="20227967"/>
  <p:tag name="KSO_WM_UNIT_LAYERLEVEL" val="1_1_1"/>
  <p:tag name="KSO_WM_TAG_VERSION" val="1.0"/>
  <p:tag name="KSO_WM_BEAUTIFY_FLAG" val="#wm#"/>
</p:tagLst>
</file>

<file path=ppt/tags/tag187.xml><?xml version="1.0" encoding="utf-8"?>
<p:tagLst xmlns:p="http://schemas.openxmlformats.org/presentationml/2006/main">
  <p:tag name="KSO_WM_UNIT_LINE_FORE_SCHEMECOLOR_INDEX_BRIGHTNESS" val="0"/>
  <p:tag name="KSO_WM_UNIT_LINE_FORE_SCHEMECOLOR_INDEX" val="8"/>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7967_4*q_h_i*1_4_1"/>
  <p:tag name="KSO_WM_TEMPLATE_CATEGORY" val="diagram"/>
  <p:tag name="KSO_WM_TEMPLATE_INDEX" val="20227967"/>
  <p:tag name="KSO_WM_UNIT_LAYERLEVEL" val="1_1_1"/>
  <p:tag name="KSO_WM_TAG_VERSION" val="1.0"/>
  <p:tag name="KSO_WM_BEAUTIFY_FLAG" val="#wm#"/>
</p:tagLst>
</file>

<file path=ppt/tags/tag188.xml><?xml version="1.0" encoding="utf-8"?>
<p:tagLst xmlns:p="http://schemas.openxmlformats.org/presentationml/2006/main">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67_4*q_i*1_6"/>
  <p:tag name="KSO_WM_TEMPLATE_CATEGORY" val="diagram"/>
  <p:tag name="KSO_WM_TEMPLATE_INDEX" val="20227967"/>
  <p:tag name="KSO_WM_UNIT_LAYERLEVEL" val="1_1"/>
  <p:tag name="KSO_WM_TAG_VERSION" val="1.0"/>
  <p:tag name="KSO_WM_BEAUTIFY_FLAG" val="#wm#"/>
</p:tagLst>
</file>

<file path=ppt/tags/tag189.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67_4*q_i*1_5"/>
  <p:tag name="KSO_WM_TEMPLATE_CATEGORY" val="diagram"/>
  <p:tag name="KSO_WM_TEMPLATE_INDEX" val="20227967"/>
  <p:tag name="KSO_WM_UNIT_LAYERLEVEL" val="1_1"/>
  <p:tag name="KSO_WM_TAG_VERSION" val="1.0"/>
  <p:tag name="KSO_WM_BEAUTIFY_FLAG" val="#wm#"/>
</p:tagLst>
</file>

<file path=ppt/tags/tag19.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28066_2*m_h_f*1_2_1"/>
  <p:tag name="KSO_WM_TEMPLATE_CATEGORY" val="diagram"/>
  <p:tag name="KSO_WM_TEMPLATE_INDEX" val="20228066"/>
  <p:tag name="KSO_WM_UNIT_LAYERLEVEL" val="1_1_1"/>
  <p:tag name="KSO_WM_TAG_VERSION" val="1.0"/>
  <p:tag name="KSO_WM_BEAUTIFY_FLAG" val="#wm#"/>
</p:tagLst>
</file>

<file path=ppt/tags/tag190.xml><?xml version="1.0" encoding="utf-8"?>
<p:tagLst xmlns:p="http://schemas.openxmlformats.org/presentationml/2006/main">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67_4*q_i*1_2"/>
  <p:tag name="KSO_WM_TEMPLATE_CATEGORY" val="diagram"/>
  <p:tag name="KSO_WM_TEMPLATE_INDEX" val="20227967"/>
  <p:tag name="KSO_WM_UNIT_LAYERLEVEL" val="1_1"/>
  <p:tag name="KSO_WM_TAG_VERSION" val="1.0"/>
  <p:tag name="KSO_WM_BEAUTIFY_FLAG" val="#wm#"/>
</p:tagLst>
</file>

<file path=ppt/tags/tag191.xml><?xml version="1.0" encoding="utf-8"?>
<p:tagLst xmlns:p="http://schemas.openxmlformats.org/presentationml/2006/main">
  <p:tag name="KSO_WM_UNIT_FILL_FORE_SCHEMECOLOR_INDEX_BRIGHTNESS" val="0"/>
  <p:tag name="KSO_WM_UNIT_FILL_FORE_SCHEMECOLOR_INDEX" val="16"/>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67_4*q_i*1_1"/>
  <p:tag name="KSO_WM_TEMPLATE_CATEGORY" val="diagram"/>
  <p:tag name="KSO_WM_TEMPLATE_INDEX" val="20227967"/>
  <p:tag name="KSO_WM_UNIT_LAYERLEVEL" val="1_1"/>
  <p:tag name="KSO_WM_TAG_VERSION" val="1.0"/>
  <p:tag name="KSO_WM_BEAUTIFY_FLAG" val="#wm#"/>
</p:tagLst>
</file>

<file path=ppt/tags/tag192.xml><?xml version="1.0" encoding="utf-8"?>
<p:tagLst xmlns:p="http://schemas.openxmlformats.org/presentationml/2006/main">
  <p:tag name="KSO_WM_UNIT_FILL_FORE_SCHEMECOLOR_INDEX_BRIGHTNESS" val="0"/>
  <p:tag name="KSO_WM_UNIT_FILL_FORE_SCHEMECOLOR_INDEX" val="5"/>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27967_4*q_h_i*1_1_2"/>
  <p:tag name="KSO_WM_TEMPLATE_CATEGORY" val="diagram"/>
  <p:tag name="KSO_WM_TEMPLATE_INDEX" val="20227967"/>
  <p:tag name="KSO_WM_UNIT_LAYERLEVEL" val="1_1_1"/>
  <p:tag name="KSO_WM_TAG_VERSION" val="1.0"/>
  <p:tag name="KSO_WM_BEAUTIFY_FLAG" val="#wm#"/>
</p:tagLst>
</file>

<file path=ppt/tags/tag193.xml><?xml version="1.0" encoding="utf-8"?>
<p:tagLst xmlns:p="http://schemas.openxmlformats.org/presentationml/2006/main">
  <p:tag name="KSO_WM_UNIT_FILL_FORE_SCHEMECOLOR_INDEX_BRIGHTNESS" val="0"/>
  <p:tag name="KSO_WM_UNIT_FILL_FORE_SCHEMECOLOR_INDEX" val="9"/>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227967_4*q_h_i*1_5_2"/>
  <p:tag name="KSO_WM_TEMPLATE_CATEGORY" val="diagram"/>
  <p:tag name="KSO_WM_TEMPLATE_INDEX" val="20227967"/>
  <p:tag name="KSO_WM_UNIT_LAYERLEVEL" val="1_1_1"/>
  <p:tag name="KSO_WM_TAG_VERSION" val="1.0"/>
  <p:tag name="KSO_WM_BEAUTIFY_FLAG" val="#wm#"/>
</p:tagLst>
</file>

<file path=ppt/tags/tag194.xml><?xml version="1.0" encoding="utf-8"?>
<p:tagLst xmlns:p="http://schemas.openxmlformats.org/presentationml/2006/main">
  <p:tag name="KSO_WM_UNIT_FILL_FORE_SCHEMECOLOR_INDEX_BRIGHTNESS" val="0"/>
  <p:tag name="KSO_WM_UNIT_FILL_FORE_SCHEMECOLOR_INDEX" val="7"/>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27967_4*q_h_i*1_3_2"/>
  <p:tag name="KSO_WM_TEMPLATE_CATEGORY" val="diagram"/>
  <p:tag name="KSO_WM_TEMPLATE_INDEX" val="20227967"/>
  <p:tag name="KSO_WM_UNIT_LAYERLEVEL" val="1_1_1"/>
  <p:tag name="KSO_WM_TAG_VERSION" val="1.0"/>
  <p:tag name="KSO_WM_BEAUTIFY_FLAG" val="#wm#"/>
</p:tagLst>
</file>

<file path=ppt/tags/tag195.xml><?xml version="1.0" encoding="utf-8"?>
<p:tagLst xmlns:p="http://schemas.openxmlformats.org/presentationml/2006/main">
  <p:tag name="KSO_WM_UNIT_FILL_FORE_SCHEMECOLOR_INDEX_BRIGHTNESS" val="0"/>
  <p:tag name="KSO_WM_UNIT_FILL_FORE_SCHEMECOLOR_INDEX" val="8"/>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227967_4*q_h_i*1_4_2"/>
  <p:tag name="KSO_WM_TEMPLATE_CATEGORY" val="diagram"/>
  <p:tag name="KSO_WM_TEMPLATE_INDEX" val="20227967"/>
  <p:tag name="KSO_WM_UNIT_LAYERLEVEL" val="1_1_1"/>
  <p:tag name="KSO_WM_TAG_VERSION" val="1.0"/>
  <p:tag name="KSO_WM_BEAUTIFY_FLAG" val="#wm#"/>
</p:tagLst>
</file>

<file path=ppt/tags/tag196.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67_4*q_h_f*1_3_1"/>
  <p:tag name="KSO_WM_TEMPLATE_CATEGORY" val="diagram"/>
  <p:tag name="KSO_WM_TEMPLATE_INDEX" val="20227967"/>
  <p:tag name="KSO_WM_UNIT_LAYERLEVEL" val="1_1_1"/>
  <p:tag name="KSO_WM_TAG_VERSION" val="1.0"/>
  <p:tag name="KSO_WM_BEAUTIFY_FLAG" val="#wm#"/>
</p:tagLst>
</file>

<file path=ppt/tags/tag197.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67_4*q_h_a*1_1_1"/>
  <p:tag name="KSO_WM_TEMPLATE_CATEGORY" val="diagram"/>
  <p:tag name="KSO_WM_TEMPLATE_INDEX" val="20227967"/>
  <p:tag name="KSO_WM_UNIT_LAYERLEVEL" val="1_1_1"/>
  <p:tag name="KSO_WM_TAG_VERSION" val="1.0"/>
  <p:tag name="KSO_WM_BEAUTIFY_FLAG" val="#wm#"/>
</p:tagLst>
</file>

<file path=ppt/tags/tag198.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67_4*q_h_f*1_1_1"/>
  <p:tag name="KSO_WM_TEMPLATE_CATEGORY" val="diagram"/>
  <p:tag name="KSO_WM_TEMPLATE_INDEX" val="20227967"/>
  <p:tag name="KSO_WM_UNIT_LAYERLEVEL" val="1_1_1"/>
  <p:tag name="KSO_WM_TAG_VERSION" val="1.0"/>
  <p:tag name="KSO_WM_BEAUTIFY_FLAG" val="#wm#"/>
</p:tagLst>
</file>

<file path=ppt/tags/tag199.xml><?xml version="1.0" encoding="utf-8"?>
<p:tagLst xmlns:p="http://schemas.openxmlformats.org/presentationml/2006/main">
  <p:tag name="KSO_WM_UNIT_TEXT_FILL_FORE_SCHEMECOLOR_INDEX_BRIGHTNESS" val="-0.25"/>
  <p:tag name="KSO_WM_UNIT_TEXT_FILL_FORE_SCHEMECOLOR_INDEX" val="8"/>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67_4*q_h_a*1_4_1"/>
  <p:tag name="KSO_WM_TEMPLATE_CATEGORY" val="diagram"/>
  <p:tag name="KSO_WM_TEMPLATE_INDEX" val="20227967"/>
  <p:tag name="KSO_WM_UNIT_LAYERLEVEL" val="1_1_1"/>
  <p:tag name="KSO_WM_TAG_VERSION" val="1.0"/>
  <p:tag name="KSO_WM_BEAUTIFY_FLAG" val="#wm#"/>
</p:tagLst>
</file>

<file path=ppt/tags/tag2.xml><?xml version="1.0" encoding="utf-8"?>
<p:tagLst xmlns:p="http://schemas.openxmlformats.org/presentationml/2006/main">
  <p:tag name="KSO_WM_UNIT_SUBTYPE" val="r"/>
  <p:tag name="KSO_WM_TEMPLATE_CATEGORY" val="chip"/>
  <p:tag name="KSO_WM_TEMPLATE_INDEX" val="20224336"/>
  <p:tag name="KSO_WM_UNIT_TYPE" val="i"/>
  <p:tag name="KSO_WM_UNIT_INDEX" val="1"/>
  <p:tag name="KSO_WM_UNIT_ID" val="chip20224336_4*i*1"/>
  <p:tag name="KSO_WM_BEAUTIFY_FLAG" val="#wm#"/>
  <p:tag name="KSO_WM_TAG_VERSION" val="1.0"/>
  <p:tag name="KSO_WM_CHIP_GROUPID" val="62de4dd4c23dfd8dd4a1be7b"/>
  <p:tag name="KSO_WM_CHIP_XID" val="62de4e76c23dfd8dd4a1d48c"/>
  <p:tag name="KSO_WM_UNIT_DEC_AREA_ID" val="d5fc19d695a34766b98b5ee3a878b396"/>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61325fbc65c4eb6af04c971a54a6158"/>
</p:tagLst>
</file>

<file path=ppt/tags/tag2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28066_2*m_h_a*1_1_1"/>
  <p:tag name="KSO_WM_TEMPLATE_CATEGORY" val="diagram"/>
  <p:tag name="KSO_WM_TEMPLATE_INDEX" val="20228066"/>
  <p:tag name="KSO_WM_UNIT_LAYERLEVEL" val="1_1_1"/>
  <p:tag name="KSO_WM_TAG_VERSION" val="1.0"/>
  <p:tag name="KSO_WM_BEAUTIFY_FLAG" val="#wm#"/>
</p:tagLst>
</file>

<file path=ppt/tags/tag200.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27967_4*q_h_f*1_4_1"/>
  <p:tag name="KSO_WM_TEMPLATE_CATEGORY" val="diagram"/>
  <p:tag name="KSO_WM_TEMPLATE_INDEX" val="20227967"/>
  <p:tag name="KSO_WM_UNIT_LAYERLEVEL" val="1_1_1"/>
  <p:tag name="KSO_WM_TAG_VERSION" val="1.0"/>
  <p:tag name="KSO_WM_BEAUTIFY_FLAG" val="#wm#"/>
</p:tagLst>
</file>

<file path=ppt/tags/tag201.xml><?xml version="1.0" encoding="utf-8"?>
<p:tagLst xmlns:p="http://schemas.openxmlformats.org/presentationml/2006/main">
  <p:tag name="KSO_WM_UNIT_TEXT_FILL_FORE_SCHEMECOLOR_INDEX_BRIGHTNESS" val="-0.25"/>
  <p:tag name="KSO_WM_UNIT_TEXT_FILL_FORE_SCHEMECOLOR_INDEX" val="9"/>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7967_4*q_h_a*1_5_1"/>
  <p:tag name="KSO_WM_TEMPLATE_CATEGORY" val="diagram"/>
  <p:tag name="KSO_WM_TEMPLATE_INDEX" val="20227967"/>
  <p:tag name="KSO_WM_UNIT_LAYERLEVEL" val="1_1_1"/>
  <p:tag name="KSO_WM_TAG_VERSION" val="1.0"/>
  <p:tag name="KSO_WM_BEAUTIFY_FLAG" val="#wm#"/>
</p:tagLst>
</file>

<file path=ppt/tags/tag202.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227967_4*q_h_f*1_5_1"/>
  <p:tag name="KSO_WM_TEMPLATE_CATEGORY" val="diagram"/>
  <p:tag name="KSO_WM_TEMPLATE_INDEX" val="20227967"/>
  <p:tag name="KSO_WM_UNIT_LAYERLEVEL" val="1_1_1"/>
  <p:tag name="KSO_WM_TAG_VERSION" val="1.0"/>
  <p:tag name="KSO_WM_BEAUTIFY_FLAG" val="#wm#"/>
</p:tagLst>
</file>

<file path=ppt/tags/tag203.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7967_4*q_h_x*1_1_1"/>
  <p:tag name="KSO_WM_TEMPLATE_CATEGORY" val="diagram"/>
  <p:tag name="KSO_WM_TEMPLATE_INDEX" val="20227967"/>
  <p:tag name="KSO_WM_UNIT_LAYERLEVEL" val="1_1_1"/>
  <p:tag name="KSO_WM_TAG_VERSION" val="1.0"/>
  <p:tag name="KSO_WM_BEAUTIFY_FLAG" val="#wm#"/>
</p:tagLst>
</file>

<file path=ppt/tags/tag204.xml><?xml version="1.0" encoding="utf-8"?>
<p:tagLst xmlns:p="http://schemas.openxmlformats.org/presentationml/2006/main">
  <p:tag name="KSO_WM_UNIT_VALUE" val="476*47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67_4*q_x*1_1"/>
  <p:tag name="KSO_WM_TEMPLATE_CATEGORY" val="diagram"/>
  <p:tag name="KSO_WM_TEMPLATE_INDEX" val="20227967"/>
  <p:tag name="KSO_WM_UNIT_LAYERLEVEL" val="1_1"/>
  <p:tag name="KSO_WM_TAG_VERSION" val="1.0"/>
  <p:tag name="KSO_WM_BEAUTIFY_FLAG" val="#wm#"/>
</p:tagLst>
</file>

<file path=ppt/tags/tag205.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7967_4*q_h_x*1_3_1"/>
  <p:tag name="KSO_WM_TEMPLATE_CATEGORY" val="diagram"/>
  <p:tag name="KSO_WM_TEMPLATE_INDEX" val="20227967"/>
  <p:tag name="KSO_WM_UNIT_LAYERLEVEL" val="1_1_1"/>
  <p:tag name="KSO_WM_TAG_VERSION" val="1.0"/>
  <p:tag name="KSO_WM_BEAUTIFY_FLAG" val="#wm#"/>
</p:tagLst>
</file>

<file path=ppt/tags/tag206.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227967_4*q_h_x*1_5_1"/>
  <p:tag name="KSO_WM_TEMPLATE_CATEGORY" val="diagram"/>
  <p:tag name="KSO_WM_TEMPLATE_INDEX" val="20227967"/>
  <p:tag name="KSO_WM_UNIT_LAYERLEVEL" val="1_1_1"/>
  <p:tag name="KSO_WM_TAG_VERSION" val="1.0"/>
  <p:tag name="KSO_WM_BEAUTIFY_FLAG" val="#wm#"/>
</p:tagLst>
</file>

<file path=ppt/tags/tag207.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7967_4*q_h_x*1_4_1"/>
  <p:tag name="KSO_WM_TEMPLATE_CATEGORY" val="diagram"/>
  <p:tag name="KSO_WM_TEMPLATE_INDEX" val="20227967"/>
  <p:tag name="KSO_WM_UNIT_LAYERLEVEL" val="1_1_1"/>
  <p:tag name="KSO_WM_TAG_VERSION" val="1.0"/>
  <p:tag name="KSO_WM_BEAUTIFY_FLAG" val="#wm#"/>
</p:tagLst>
</file>

<file path=ppt/tags/tag208.xml><?xml version="1.0" encoding="utf-8"?>
<p:tagLst xmlns:p="http://schemas.openxmlformats.org/presentationml/2006/main">
  <p:tag name="KSO_WM_UNIT_TEXT_FILL_FORE_SCHEMECOLOR_INDEX_BRIGHTNESS" val="-0.25"/>
  <p:tag name="KSO_WM_UNIT_TEXT_FILL_FORE_SCHEMECOLOR_INDEX" val="7"/>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67_4*q_h_a*1_3_1"/>
  <p:tag name="KSO_WM_TEMPLATE_CATEGORY" val="diagram"/>
  <p:tag name="KSO_WM_TEMPLATE_INDEX" val="20227967"/>
  <p:tag name="KSO_WM_UNIT_LAYERLEVEL" val="1_1_1"/>
  <p:tag name="KSO_WM_TAG_VERSION" val="1.0"/>
  <p:tag name="KSO_WM_BEAUTIFY_FLAG" val="#wm#"/>
</p:tagLst>
</file>

<file path=ppt/tags/tag209.xml><?xml version="1.0" encoding="utf-8"?>
<p:tagLst xmlns:p="http://schemas.openxmlformats.org/presentationml/2006/main">
  <p:tag name="KSO_WM_UNIT_LINE_FORE_SCHEMECOLOR_INDEX_BRIGHTNESS" val="0"/>
  <p:tag name="KSO_WM_UNIT_LINE_FORE_SCHEMECOLOR_INDEX" val="7"/>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7967_4*q_h_i*1_3_1"/>
  <p:tag name="KSO_WM_TEMPLATE_CATEGORY" val="diagram"/>
  <p:tag name="KSO_WM_TEMPLATE_INDEX" val="20227967"/>
  <p:tag name="KSO_WM_UNIT_LAYERLEVEL" val="1_1_1"/>
  <p:tag name="KSO_WM_TAG_VERSION" val="1.0"/>
  <p:tag name="KSO_WM_BEAUTIFY_FLAG" val="#wm#"/>
</p:tagLst>
</file>

<file path=ppt/tags/tag21.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28066_2*m_h_f*1_1_1"/>
  <p:tag name="KSO_WM_TEMPLATE_CATEGORY" val="diagram"/>
  <p:tag name="KSO_WM_TEMPLATE_INDEX" val="20228066"/>
  <p:tag name="KSO_WM_UNIT_LAYERLEVEL" val="1_1_1"/>
  <p:tag name="KSO_WM_TAG_VERSION" val="1.0"/>
  <p:tag name="KSO_WM_BEAUTIFY_FLAG" val="#wm#"/>
</p:tagLst>
</file>

<file path=ppt/tags/tag210.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7967_4*q_h_i*1_1_1"/>
  <p:tag name="KSO_WM_TEMPLATE_CATEGORY" val="diagram"/>
  <p:tag name="KSO_WM_TEMPLATE_INDEX" val="20227967"/>
  <p:tag name="KSO_WM_UNIT_LAYERLEVEL" val="1_1_1"/>
  <p:tag name="KSO_WM_TAG_VERSION" val="1.0"/>
  <p:tag name="KSO_WM_BEAUTIFY_FLAG" val="#wm#"/>
</p:tagLst>
</file>

<file path=ppt/tags/tag211.xml><?xml version="1.0" encoding="utf-8"?>
<p:tagLst xmlns:p="http://schemas.openxmlformats.org/presentationml/2006/main">
  <p:tag name="KSO_WM_UNIT_LINE_FORE_SCHEMECOLOR_INDEX_BRIGHTNESS" val="0"/>
  <p:tag name="KSO_WM_UNIT_LINE_FORE_SCHEMECOLOR_INDEX" val="9"/>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227967_4*q_h_i*1_5_1"/>
  <p:tag name="KSO_WM_TEMPLATE_CATEGORY" val="diagram"/>
  <p:tag name="KSO_WM_TEMPLATE_INDEX" val="20227967"/>
  <p:tag name="KSO_WM_UNIT_LAYERLEVEL" val="1_1_1"/>
  <p:tag name="KSO_WM_TAG_VERSION" val="1.0"/>
  <p:tag name="KSO_WM_BEAUTIFY_FLAG" val="#wm#"/>
</p:tagLst>
</file>

<file path=ppt/tags/tag212.xml><?xml version="1.0" encoding="utf-8"?>
<p:tagLst xmlns:p="http://schemas.openxmlformats.org/presentationml/2006/main">
  <p:tag name="KSO_WM_UNIT_LINE_FORE_SCHEMECOLOR_INDEX_BRIGHTNESS" val="0"/>
  <p:tag name="KSO_WM_UNIT_LINE_FORE_SCHEMECOLOR_INDEX" val="8"/>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7967_4*q_h_i*1_4_1"/>
  <p:tag name="KSO_WM_TEMPLATE_CATEGORY" val="diagram"/>
  <p:tag name="KSO_WM_TEMPLATE_INDEX" val="20227967"/>
  <p:tag name="KSO_WM_UNIT_LAYERLEVEL" val="1_1_1"/>
  <p:tag name="KSO_WM_TAG_VERSION" val="1.0"/>
  <p:tag name="KSO_WM_BEAUTIFY_FLAG" val="#wm#"/>
</p:tagLst>
</file>

<file path=ppt/tags/tag213.xml><?xml version="1.0" encoding="utf-8"?>
<p:tagLst xmlns:p="http://schemas.openxmlformats.org/presentationml/2006/main">
  <p:tag name="KSO_WM_UNIT_LINE_FORE_SCHEMECOLOR_INDEX_BRIGHTNESS" val="0"/>
  <p:tag name="KSO_WM_UNIT_LINE_FORE_SCHEMECOLOR_INDEX" val="9"/>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67_4*q_i*1_3"/>
  <p:tag name="KSO_WM_TEMPLATE_CATEGORY" val="diagram"/>
  <p:tag name="KSO_WM_TEMPLATE_INDEX" val="20227967"/>
  <p:tag name="KSO_WM_UNIT_LAYERLEVEL" val="1_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75_4*l_i*1_1"/>
  <p:tag name="KSO_WM_TEMPLATE_CATEGORY" val="diagram"/>
  <p:tag name="KSO_WM_TEMPLATE_INDEX" val="20228075"/>
  <p:tag name="KSO_WM_UNIT_LAYERLEVEL" val="1_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5_4*l_h_i*1_1_1"/>
  <p:tag name="KSO_WM_TEMPLATE_CATEGORY" val="diagram"/>
  <p:tag name="KSO_WM_TEMPLATE_INDEX" val="20228075"/>
  <p:tag name="KSO_WM_UNIT_LAYERLEVEL" val="1_1_1"/>
  <p:tag name="KSO_WM_TAG_VERSION" val="1.0"/>
  <p:tag name="KSO_WM_BEAUTIFY_FLAG" val="#wm#"/>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5_4*l_h_i*1_1_2"/>
  <p:tag name="KSO_WM_TEMPLATE_CATEGORY" val="diagram"/>
  <p:tag name="KSO_WM_TEMPLATE_INDEX" val="20228075"/>
  <p:tag name="KSO_WM_UNIT_LAYERLEVEL" val="1_1_1"/>
  <p:tag name="KSO_WM_TAG_VERSION" val="1.0"/>
  <p:tag name="KSO_WM_BEAUTIFY_FLAG" val="#wm#"/>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5_4*l_h_i*1_2_1"/>
  <p:tag name="KSO_WM_TEMPLATE_CATEGORY" val="diagram"/>
  <p:tag name="KSO_WM_TEMPLATE_INDEX" val="20228075"/>
  <p:tag name="KSO_WM_UNIT_LAYERLEVEL" val="1_1_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5_4*l_h_i*1_3_1"/>
  <p:tag name="KSO_WM_TEMPLATE_CATEGORY" val="diagram"/>
  <p:tag name="KSO_WM_TEMPLATE_INDEX" val="20228075"/>
  <p:tag name="KSO_WM_UNIT_LAYERLEVEL" val="1_1_1"/>
  <p:tag name="KSO_WM_TAG_VERSION" val="1.0"/>
  <p:tag name="KSO_WM_BEAUTIFY_FLAG" val="#wm#"/>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75_4*l_h_i*1_4_1"/>
  <p:tag name="KSO_WM_TEMPLATE_CATEGORY" val="diagram"/>
  <p:tag name="KSO_WM_TEMPLATE_INDEX" val="20228075"/>
  <p:tag name="KSO_WM_UNIT_LAYERLEVEL" val="1_1_1"/>
  <p:tag name="KSO_WM_TAG_VERSION" val="1.0"/>
  <p:tag name="KSO_WM_BEAUTIFY_FLAG" val="#wm#"/>
</p:tagLst>
</file>

<file path=ppt/tags/tag22.xml><?xml version="1.0" encoding="utf-8"?>
<p:tagLst xmlns:p="http://schemas.openxmlformats.org/presentationml/2006/main">
  <p:tag name="KSO_WM_UNIT_FILL_FORE_SCHEMECOLOR_INDEX_BRIGHTNESS" val="0"/>
  <p:tag name="KSO_WM_UNIT_FILL_FORE_SCHEMECOLOR_INDEX" val="16"/>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67_4*q_i*1_1"/>
  <p:tag name="KSO_WM_TEMPLATE_CATEGORY" val="diagram"/>
  <p:tag name="KSO_WM_TEMPLATE_INDEX" val="20227967"/>
  <p:tag name="KSO_WM_UNIT_LAYERLEVEL" val="1_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75_4*l_h_i*1_1_3"/>
  <p:tag name="KSO_WM_TEMPLATE_CATEGORY" val="diagram"/>
  <p:tag name="KSO_WM_TEMPLATE_INDEX" val="20228075"/>
  <p:tag name="KSO_WM_UNIT_LAYERLEVEL" val="1_1_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5_4*l_h_i*1_2_2"/>
  <p:tag name="KSO_WM_TEMPLATE_CATEGORY" val="diagram"/>
  <p:tag name="KSO_WM_TEMPLATE_INDEX" val="20228075"/>
  <p:tag name="KSO_WM_UNIT_LAYERLEVEL" val="1_1_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75_4*l_h_i*1_2_3"/>
  <p:tag name="KSO_WM_TEMPLATE_CATEGORY" val="diagram"/>
  <p:tag name="KSO_WM_TEMPLATE_INDEX" val="20228075"/>
  <p:tag name="KSO_WM_UNIT_LAYERLEVEL" val="1_1_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5_4*l_h_i*1_3_2"/>
  <p:tag name="KSO_WM_TEMPLATE_CATEGORY" val="diagram"/>
  <p:tag name="KSO_WM_TEMPLATE_INDEX" val="20228075"/>
  <p:tag name="KSO_WM_UNIT_LAYERLEVEL" val="1_1_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75_4*l_h_i*1_3_3"/>
  <p:tag name="KSO_WM_TEMPLATE_CATEGORY" val="diagram"/>
  <p:tag name="KSO_WM_TEMPLATE_INDEX" val="20228075"/>
  <p:tag name="KSO_WM_UNIT_LAYERLEVEL" val="1_1_1"/>
  <p:tag name="KSO_WM_TAG_VERSION" val="1.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75_4*l_h_i*1_4_2"/>
  <p:tag name="KSO_WM_TEMPLATE_CATEGORY" val="diagram"/>
  <p:tag name="KSO_WM_TEMPLATE_INDEX" val="20228075"/>
  <p:tag name="KSO_WM_UNIT_LAYERLEVEL" val="1_1_1"/>
  <p:tag name="KSO_WM_TAG_VERSION" val="1.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75_4*l_h_i*1_4_3"/>
  <p:tag name="KSO_WM_TEMPLATE_CATEGORY" val="diagram"/>
  <p:tag name="KSO_WM_TEMPLATE_INDEX" val="20228075"/>
  <p:tag name="KSO_WM_UNIT_LAYERLEVEL" val="1_1_1"/>
  <p:tag name="KSO_WM_TAG_VERSION" val="1.0"/>
  <p:tag name="KSO_WM_BEAUTIFY_FLAG" val="#wm#"/>
</p:tagLst>
</file>

<file path=ppt/tags/tag22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75_4*l_h_a*1_1_1"/>
  <p:tag name="KSO_WM_TEMPLATE_CATEGORY" val="diagram"/>
  <p:tag name="KSO_WM_TEMPLATE_INDEX" val="20228075"/>
  <p:tag name="KSO_WM_UNIT_LAYERLEVEL" val="1_1_1"/>
  <p:tag name="KSO_WM_TAG_VERSION" val="1.0"/>
  <p:tag name="KSO_WM_BEAUTIFY_FLAG" val="#wm#"/>
</p:tagLst>
</file>

<file path=ppt/tags/tag228.xml><?xml version="1.0" encoding="utf-8"?>
<p:tagLst xmlns:p="http://schemas.openxmlformats.org/presentationml/2006/main">
  <p:tag name="KSO_WM_UNIT_ISCONTENTSTITLE" val="0"/>
  <p:tag name="KSO_WM_UNIT_ISNUMDGMTITLE" val="0"/>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b"/>
  <p:tag name="KSO_WM_UNIT_INDEX" val="1_1_1"/>
  <p:tag name="KSO_WM_UNIT_ID" val="diagram20228075_4*l_h_b*1_1_1"/>
  <p:tag name="KSO_WM_TEMPLATE_CATEGORY" val="diagram"/>
  <p:tag name="KSO_WM_TEMPLATE_INDEX" val="20228075"/>
  <p:tag name="KSO_WM_UNIT_LAYERLEVEL" val="1_1_1"/>
  <p:tag name="KSO_WM_TAG_VERSION" val="1.0"/>
  <p:tag name="KSO_WM_BEAUTIFY_FLAG" val="#wm#"/>
</p:tagLst>
</file>

<file path=ppt/tags/tag22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75_4*l_h_a*1_2_1"/>
  <p:tag name="KSO_WM_TEMPLATE_CATEGORY" val="diagram"/>
  <p:tag name="KSO_WM_TEMPLATE_INDEX" val="20228075"/>
  <p:tag name="KSO_WM_UNIT_LAYERLEVEL" val="1_1_1"/>
  <p:tag name="KSO_WM_TAG_VERSION" val="1.0"/>
  <p:tag name="KSO_WM_BEAUTIFY_FLAG" val="#wm#"/>
</p:tagLst>
</file>

<file path=ppt/tags/tag23.xml><?xml version="1.0" encoding="utf-8"?>
<p:tagLst xmlns:p="http://schemas.openxmlformats.org/presentationml/2006/main">
  <p:tag name="KSO_WM_UNIT_TEXT_FILL_FORE_SCHEMECOLOR_INDEX_BRIGHTNESS" val="-0.25"/>
  <p:tag name="KSO_WM_UNIT_TEXT_FILL_FORE_SCHEMECOLOR_INDEX" val="7"/>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67_4*q_h_a*1_3_1"/>
  <p:tag name="KSO_WM_TEMPLATE_CATEGORY" val="diagram"/>
  <p:tag name="KSO_WM_TEMPLATE_INDEX" val="20227967"/>
  <p:tag name="KSO_WM_UNIT_LAYERLEVEL" val="1_1_1"/>
  <p:tag name="KSO_WM_TAG_VERSION" val="1.0"/>
  <p:tag name="KSO_WM_BEAUTIFY_FLAG" val="#wm#"/>
</p:tagLst>
</file>

<file path=ppt/tags/tag230.xml><?xml version="1.0" encoding="utf-8"?>
<p:tagLst xmlns:p="http://schemas.openxmlformats.org/presentationml/2006/main">
  <p:tag name="KSO_WM_UNIT_ISCONTENTSTITLE" val="0"/>
  <p:tag name="KSO_WM_UNIT_ISNUMDGMTITLE" val="0"/>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b"/>
  <p:tag name="KSO_WM_UNIT_INDEX" val="1_2_1"/>
  <p:tag name="KSO_WM_UNIT_ID" val="diagram20228075_4*l_h_b*1_2_1"/>
  <p:tag name="KSO_WM_TEMPLATE_CATEGORY" val="diagram"/>
  <p:tag name="KSO_WM_TEMPLATE_INDEX" val="20228075"/>
  <p:tag name="KSO_WM_UNIT_LAYERLEVEL" val="1_1_1"/>
  <p:tag name="KSO_WM_TAG_VERSION" val="1.0"/>
  <p:tag name="KSO_WM_BEAUTIFY_FLAG" val="#wm#"/>
</p:tagLst>
</file>

<file path=ppt/tags/tag23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75_4*l_h_a*1_3_1"/>
  <p:tag name="KSO_WM_TEMPLATE_CATEGORY" val="diagram"/>
  <p:tag name="KSO_WM_TEMPLATE_INDEX" val="20228075"/>
  <p:tag name="KSO_WM_UNIT_LAYERLEVEL" val="1_1_1"/>
  <p:tag name="KSO_WM_TAG_VERSION" val="1.0"/>
  <p:tag name="KSO_WM_BEAUTIFY_FLAG" val="#wm#"/>
</p:tagLst>
</file>

<file path=ppt/tags/tag232.xml><?xml version="1.0" encoding="utf-8"?>
<p:tagLst xmlns:p="http://schemas.openxmlformats.org/presentationml/2006/main">
  <p:tag name="KSO_WM_UNIT_ISCONTENTSTITLE" val="0"/>
  <p:tag name="KSO_WM_UNIT_ISNUMDGMTITLE" val="0"/>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b"/>
  <p:tag name="KSO_WM_UNIT_INDEX" val="1_3_1"/>
  <p:tag name="KSO_WM_UNIT_ID" val="diagram20228075_4*l_h_b*1_3_1"/>
  <p:tag name="KSO_WM_TEMPLATE_CATEGORY" val="diagram"/>
  <p:tag name="KSO_WM_TEMPLATE_INDEX" val="20228075"/>
  <p:tag name="KSO_WM_UNIT_LAYERLEVEL" val="1_1_1"/>
  <p:tag name="KSO_WM_TAG_VERSION" val="1.0"/>
  <p:tag name="KSO_WM_BEAUTIFY_FLAG" val="#wm#"/>
</p:tagLst>
</file>

<file path=ppt/tags/tag23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75_4*l_h_a*1_4_1"/>
  <p:tag name="KSO_WM_TEMPLATE_CATEGORY" val="diagram"/>
  <p:tag name="KSO_WM_TEMPLATE_INDEX" val="20228075"/>
  <p:tag name="KSO_WM_UNIT_LAYERLEVEL" val="1_1_1"/>
  <p:tag name="KSO_WM_TAG_VERSION" val="1.0"/>
  <p:tag name="KSO_WM_BEAUTIFY_FLAG" val="#wm#"/>
</p:tagLst>
</file>

<file path=ppt/tags/tag234.xml><?xml version="1.0" encoding="utf-8"?>
<p:tagLst xmlns:p="http://schemas.openxmlformats.org/presentationml/2006/main">
  <p:tag name="KSO_WM_UNIT_ISCONTENTSTITLE" val="0"/>
  <p:tag name="KSO_WM_UNIT_ISNUMDGMTITLE" val="0"/>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b"/>
  <p:tag name="KSO_WM_UNIT_INDEX" val="1_4_1"/>
  <p:tag name="KSO_WM_UNIT_ID" val="diagram20228075_4*l_h_b*1_4_1"/>
  <p:tag name="KSO_WM_TEMPLATE_CATEGORY" val="diagram"/>
  <p:tag name="KSO_WM_TEMPLATE_INDEX" val="20228075"/>
  <p:tag name="KSO_WM_UNIT_LAYERLEVEL" val="1_1_1"/>
  <p:tag name="KSO_WM_TAG_VERSION" val="1.0"/>
  <p:tag name="KSO_WM_BEAUTIFY_FLAG" val="#wm#"/>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228075_4*l_h_i*1_1_1"/>
  <p:tag name="KSO_WM_TEMPLATE_CATEGORY" val="diagram"/>
  <p:tag name="KSO_WM_TEMPLATE_INDEX" val="20228075"/>
  <p:tag name="KSO_WM_UNIT_LAYERLEVEL" val="1_1_1"/>
  <p:tag name="KSO_WM_TAG_VERSION" val="1.0"/>
  <p:tag name="KSO_WM_BEAUTIFY_FLAG" val="#wm#"/>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75_4*l_h_i*1_1_1"/>
  <p:tag name="KSO_WM_TEMPLATE_CATEGORY" val="diagram"/>
  <p:tag name="KSO_WM_TEMPLATE_INDEX" val="20228075"/>
  <p:tag name="KSO_WM_UNIT_LAYERLEVEL" val="1_1_1"/>
  <p:tag name="KSO_WM_TAG_VERSION" val="1.0"/>
  <p:tag name="KSO_WM_BEAUTIFY_FLAG" val="#wm#"/>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1"/>
  <p:tag name="KSO_WM_UNIT_ID" val="diagram20228075_4*l_h_i*1_3_1"/>
  <p:tag name="KSO_WM_TEMPLATE_CATEGORY" val="diagram"/>
  <p:tag name="KSO_WM_TEMPLATE_INDEX" val="20228075"/>
  <p:tag name="KSO_WM_UNIT_LAYERLEVEL" val="1_1_1"/>
  <p:tag name="KSO_WM_TAG_VERSION" val="1.0"/>
  <p:tag name="KSO_WM_BEAUTIFY_FLAG" val="#w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75_4*l_h_i*1_3_1"/>
  <p:tag name="KSO_WM_TEMPLATE_CATEGORY" val="diagram"/>
  <p:tag name="KSO_WM_TEMPLATE_INDEX" val="20228075"/>
  <p:tag name="KSO_WM_UNIT_LAYERLEVEL" val="1_1_1"/>
  <p:tag name="KSO_WM_TAG_VERSION" val="1.0"/>
  <p:tag name="KSO_WM_BEAUTIFY_FLAG" val="#wm#"/>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228075_4*l_h_i*1_2_1"/>
  <p:tag name="KSO_WM_TEMPLATE_CATEGORY" val="diagram"/>
  <p:tag name="KSO_WM_TEMPLATE_INDEX" val="20228075"/>
  <p:tag name="KSO_WM_UNIT_LAYERLEVEL" val="1_1_1"/>
  <p:tag name="KSO_WM_TAG_VERSION" val="1.0"/>
  <p:tag name="KSO_WM_BEAUTIFY_FLAG" val="#wm#"/>
</p:tagLst>
</file>

<file path=ppt/tags/tag24.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67_4*q_h_f*1_3_1"/>
  <p:tag name="KSO_WM_TEMPLATE_CATEGORY" val="diagram"/>
  <p:tag name="KSO_WM_TEMPLATE_INDEX" val="20227967"/>
  <p:tag name="KSO_WM_UNIT_LAYERLEVEL" val="1_1_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75_4*l_h_i*1_2_1"/>
  <p:tag name="KSO_WM_TEMPLATE_CATEGORY" val="diagram"/>
  <p:tag name="KSO_WM_TEMPLATE_INDEX" val="20228075"/>
  <p:tag name="KSO_WM_UNIT_LAYERLEVEL" val="1_1_1"/>
  <p:tag name="KSO_WM_TAG_VERSION" val="1.0"/>
  <p:tag name="KSO_WM_BEAUTIFY_FLAG" val="#wm#"/>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1"/>
  <p:tag name="KSO_WM_UNIT_ID" val="diagram20228075_4*l_h_i*1_4_1"/>
  <p:tag name="KSO_WM_TEMPLATE_CATEGORY" val="diagram"/>
  <p:tag name="KSO_WM_TEMPLATE_INDEX" val="20228075"/>
  <p:tag name="KSO_WM_UNIT_LAYERLEVEL" val="1_1_1"/>
  <p:tag name="KSO_WM_TAG_VERSION" val="1.0"/>
  <p:tag name="KSO_WM_BEAUTIFY_FLAG" val="#wm#"/>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075_4*l_h_i*1_4_1"/>
  <p:tag name="KSO_WM_TEMPLATE_CATEGORY" val="diagram"/>
  <p:tag name="KSO_WM_TEMPLATE_INDEX" val="20228075"/>
  <p:tag name="KSO_WM_UNIT_LAYERLEVEL" val="1_1_1"/>
  <p:tag name="KSO_WM_TAG_VERSION" val="1.0"/>
  <p:tag name="KSO_WM_BEAUTIFY_FLAG" val="#wm#"/>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75_4*l_i*1_1"/>
  <p:tag name="KSO_WM_TEMPLATE_CATEGORY" val="diagram"/>
  <p:tag name="KSO_WM_TEMPLATE_INDEX" val="20228075"/>
  <p:tag name="KSO_WM_UNIT_LAYERLEVEL" val="1_1"/>
  <p:tag name="KSO_WM_TAG_VERSION" val="1.0"/>
  <p:tag name="KSO_WM_BEAUTIFY_FLAG" val="#wm#"/>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5_4*l_h_i*1_1_1"/>
  <p:tag name="KSO_WM_TEMPLATE_CATEGORY" val="diagram"/>
  <p:tag name="KSO_WM_TEMPLATE_INDEX" val="20228075"/>
  <p:tag name="KSO_WM_UNIT_LAYERLEVEL" val="1_1_1"/>
  <p:tag name="KSO_WM_TAG_VERSION" val="1.0"/>
  <p:tag name="KSO_WM_BEAUTIFY_FLAG" val="#wm#"/>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5_4*l_h_i*1_1_2"/>
  <p:tag name="KSO_WM_TEMPLATE_CATEGORY" val="diagram"/>
  <p:tag name="KSO_WM_TEMPLATE_INDEX" val="20228075"/>
  <p:tag name="KSO_WM_UNIT_LAYERLEVEL" val="1_1_1"/>
  <p:tag name="KSO_WM_TAG_VERSION" val="1.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5_4*l_h_i*1_2_1"/>
  <p:tag name="KSO_WM_TEMPLATE_CATEGORY" val="diagram"/>
  <p:tag name="KSO_WM_TEMPLATE_INDEX" val="20228075"/>
  <p:tag name="KSO_WM_UNIT_LAYERLEVEL" val="1_1_1"/>
  <p:tag name="KSO_WM_TAG_VERSION" val="1.0"/>
  <p:tag name="KSO_WM_BEAUTIFY_FLAG" val="#wm#"/>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5_4*l_h_i*1_3_1"/>
  <p:tag name="KSO_WM_TEMPLATE_CATEGORY" val="diagram"/>
  <p:tag name="KSO_WM_TEMPLATE_INDEX" val="20228075"/>
  <p:tag name="KSO_WM_UNIT_LAYERLEVEL" val="1_1_1"/>
  <p:tag name="KSO_WM_TAG_VERSION" val="1.0"/>
  <p:tag name="KSO_WM_BEAUTIFY_FLAG" val="#wm#"/>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75_4*l_h_i*1_4_1"/>
  <p:tag name="KSO_WM_TEMPLATE_CATEGORY" val="diagram"/>
  <p:tag name="KSO_WM_TEMPLATE_INDEX" val="20228075"/>
  <p:tag name="KSO_WM_UNIT_LAYERLEVEL" val="1_1_1"/>
  <p:tag name="KSO_WM_TAG_VERSION" val="1.0"/>
  <p:tag name="KSO_WM_BEAUTIFY_FLAG" val="#wm#"/>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75_4*l_h_i*1_1_3"/>
  <p:tag name="KSO_WM_TEMPLATE_CATEGORY" val="diagram"/>
  <p:tag name="KSO_WM_TEMPLATE_INDEX" val="20228075"/>
  <p:tag name="KSO_WM_UNIT_LAYERLEVEL" val="1_1_1"/>
  <p:tag name="KSO_WM_TAG_VERSION" val="1.0"/>
  <p:tag name="KSO_WM_BEAUTIFY_FLAG" val="#wm#"/>
</p:tagLst>
</file>

<file path=ppt/tags/tag25.xml><?xml version="1.0" encoding="utf-8"?>
<p:tagLst xmlns:p="http://schemas.openxmlformats.org/presentationml/2006/main">
  <p:tag name="KSO_WM_UNIT_TEXT_FILL_FORE_SCHEMECOLOR_INDEX_BRIGHTNESS" val="-0.25"/>
  <p:tag name="KSO_WM_UNIT_TEXT_FILL_FORE_SCHEMECOLOR_INDEX" val="6"/>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67_4*q_h_a*1_2_1"/>
  <p:tag name="KSO_WM_TEMPLATE_CATEGORY" val="diagram"/>
  <p:tag name="KSO_WM_TEMPLATE_INDEX" val="20227967"/>
  <p:tag name="KSO_WM_UNIT_LAYERLEVEL" val="1_1_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5_4*l_h_i*1_2_2"/>
  <p:tag name="KSO_WM_TEMPLATE_CATEGORY" val="diagram"/>
  <p:tag name="KSO_WM_TEMPLATE_INDEX" val="20228075"/>
  <p:tag name="KSO_WM_UNIT_LAYERLEVEL" val="1_1_1"/>
  <p:tag name="KSO_WM_TAG_VERSION" val="1.0"/>
  <p:tag name="KSO_WM_BEAUTIFY_FLAG" val="#wm#"/>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75_4*l_h_i*1_2_3"/>
  <p:tag name="KSO_WM_TEMPLATE_CATEGORY" val="diagram"/>
  <p:tag name="KSO_WM_TEMPLATE_INDEX" val="20228075"/>
  <p:tag name="KSO_WM_UNIT_LAYERLEVEL" val="1_1_1"/>
  <p:tag name="KSO_WM_TAG_VERSION" val="1.0"/>
  <p:tag name="KSO_WM_BEAUTIFY_FLAG" val="#wm#"/>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5_4*l_h_i*1_3_2"/>
  <p:tag name="KSO_WM_TEMPLATE_CATEGORY" val="diagram"/>
  <p:tag name="KSO_WM_TEMPLATE_INDEX" val="20228075"/>
  <p:tag name="KSO_WM_UNIT_LAYERLEVEL" val="1_1_1"/>
  <p:tag name="KSO_WM_TAG_VERSION" val="1.0"/>
  <p:tag name="KSO_WM_BEAUTIFY_FLAG" val="#wm#"/>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75_4*l_h_i*1_3_3"/>
  <p:tag name="KSO_WM_TEMPLATE_CATEGORY" val="diagram"/>
  <p:tag name="KSO_WM_TEMPLATE_INDEX" val="20228075"/>
  <p:tag name="KSO_WM_UNIT_LAYERLEVEL" val="1_1_1"/>
  <p:tag name="KSO_WM_TAG_VERSION" val="1.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75_4*l_h_i*1_4_2"/>
  <p:tag name="KSO_WM_TEMPLATE_CATEGORY" val="diagram"/>
  <p:tag name="KSO_WM_TEMPLATE_INDEX" val="20228075"/>
  <p:tag name="KSO_WM_UNIT_LAYERLEVEL" val="1_1_1"/>
  <p:tag name="KSO_WM_TAG_VERSION" val="1.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75_4*l_h_i*1_4_3"/>
  <p:tag name="KSO_WM_TEMPLATE_CATEGORY" val="diagram"/>
  <p:tag name="KSO_WM_TEMPLATE_INDEX" val="20228075"/>
  <p:tag name="KSO_WM_UNIT_LAYERLEVEL" val="1_1_1"/>
  <p:tag name="KSO_WM_TAG_VERSION" val="1.0"/>
  <p:tag name="KSO_WM_BEAUTIFY_FLAG" val="#wm#"/>
</p:tagLst>
</file>

<file path=ppt/tags/tag256.xml><?xml version="1.0" encoding="utf-8"?>
<p:tagLst xmlns:p="http://schemas.openxmlformats.org/presentationml/2006/main">
  <p:tag name="KSO_WM_UNIT_ISCONTENTSTITLE" val="0"/>
  <p:tag name="KSO_WM_UNIT_ISNUMDGMTITLE" val="0"/>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b"/>
  <p:tag name="KSO_WM_UNIT_INDEX" val="1_1_1"/>
  <p:tag name="KSO_WM_UNIT_ID" val="diagram20228075_4*l_h_b*1_1_1"/>
  <p:tag name="KSO_WM_TEMPLATE_CATEGORY" val="diagram"/>
  <p:tag name="KSO_WM_TEMPLATE_INDEX" val="20228075"/>
  <p:tag name="KSO_WM_UNIT_LAYERLEVEL" val="1_1_1"/>
  <p:tag name="KSO_WM_TAG_VERSION" val="1.0"/>
  <p:tag name="KSO_WM_BEAUTIFY_FLAG" val="#wm#"/>
</p:tagLst>
</file>

<file path=ppt/tags/tag257.xml><?xml version="1.0" encoding="utf-8"?>
<p:tagLst xmlns:p="http://schemas.openxmlformats.org/presentationml/2006/main">
  <p:tag name="KSO_WM_UNIT_ISCONTENTSTITLE" val="0"/>
  <p:tag name="KSO_WM_UNIT_ISNUMDGMTITLE" val="0"/>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b"/>
  <p:tag name="KSO_WM_UNIT_INDEX" val="1_2_1"/>
  <p:tag name="KSO_WM_UNIT_ID" val="diagram20228075_4*l_h_b*1_2_1"/>
  <p:tag name="KSO_WM_TEMPLATE_CATEGORY" val="diagram"/>
  <p:tag name="KSO_WM_TEMPLATE_INDEX" val="20228075"/>
  <p:tag name="KSO_WM_UNIT_LAYERLEVEL" val="1_1_1"/>
  <p:tag name="KSO_WM_TAG_VERSION" val="1.0"/>
  <p:tag name="KSO_WM_BEAUTIFY_FLAG" val="#wm#"/>
</p:tagLst>
</file>

<file path=ppt/tags/tag258.xml><?xml version="1.0" encoding="utf-8"?>
<p:tagLst xmlns:p="http://schemas.openxmlformats.org/presentationml/2006/main">
  <p:tag name="KSO_WM_UNIT_ISCONTENTSTITLE" val="0"/>
  <p:tag name="KSO_WM_UNIT_ISNUMDGMTITLE" val="0"/>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b"/>
  <p:tag name="KSO_WM_UNIT_INDEX" val="1_3_1"/>
  <p:tag name="KSO_WM_UNIT_ID" val="diagram20228075_4*l_h_b*1_3_1"/>
  <p:tag name="KSO_WM_TEMPLATE_CATEGORY" val="diagram"/>
  <p:tag name="KSO_WM_TEMPLATE_INDEX" val="20228075"/>
  <p:tag name="KSO_WM_UNIT_LAYERLEVEL" val="1_1_1"/>
  <p:tag name="KSO_WM_TAG_VERSION" val="1.0"/>
  <p:tag name="KSO_WM_BEAUTIFY_FLAG" val="#wm#"/>
</p:tagLst>
</file>

<file path=ppt/tags/tag259.xml><?xml version="1.0" encoding="utf-8"?>
<p:tagLst xmlns:p="http://schemas.openxmlformats.org/presentationml/2006/main">
  <p:tag name="KSO_WM_UNIT_ISCONTENTSTITLE" val="0"/>
  <p:tag name="KSO_WM_UNIT_ISNUMDGMTITLE" val="0"/>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b"/>
  <p:tag name="KSO_WM_UNIT_INDEX" val="1_4_1"/>
  <p:tag name="KSO_WM_UNIT_ID" val="diagram20228075_4*l_h_b*1_4_1"/>
  <p:tag name="KSO_WM_TEMPLATE_CATEGORY" val="diagram"/>
  <p:tag name="KSO_WM_TEMPLATE_INDEX" val="20228075"/>
  <p:tag name="KSO_WM_UNIT_LAYERLEVEL" val="1_1_1"/>
  <p:tag name="KSO_WM_TAG_VERSION" val="1.0"/>
  <p:tag name="KSO_WM_BEAUTIFY_FLAG" val="#wm#"/>
</p:tagLst>
</file>

<file path=ppt/tags/tag26.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67_4*q_h_f*1_2_1"/>
  <p:tag name="KSO_WM_TEMPLATE_CATEGORY" val="diagram"/>
  <p:tag name="KSO_WM_TEMPLATE_INDEX" val="20227967"/>
  <p:tag name="KSO_WM_UNIT_LAYERLEVEL" val="1_1_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228075_4*l_h_i*1_1_1"/>
  <p:tag name="KSO_WM_TEMPLATE_CATEGORY" val="diagram"/>
  <p:tag name="KSO_WM_TEMPLATE_INDEX" val="20228075"/>
  <p:tag name="KSO_WM_UNIT_LAYERLEVEL" val="1_1_1"/>
  <p:tag name="KSO_WM_TAG_VERSION" val="1.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75_4*l_h_i*1_1_1"/>
  <p:tag name="KSO_WM_TEMPLATE_CATEGORY" val="diagram"/>
  <p:tag name="KSO_WM_TEMPLATE_INDEX" val="20228075"/>
  <p:tag name="KSO_WM_UNIT_LAYERLEVEL" val="1_1_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1"/>
  <p:tag name="KSO_WM_UNIT_ID" val="diagram20228075_4*l_h_i*1_3_1"/>
  <p:tag name="KSO_WM_TEMPLATE_CATEGORY" val="diagram"/>
  <p:tag name="KSO_WM_TEMPLATE_INDEX" val="20228075"/>
  <p:tag name="KSO_WM_UNIT_LAYERLEVEL" val="1_1_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75_4*l_h_i*1_3_1"/>
  <p:tag name="KSO_WM_TEMPLATE_CATEGORY" val="diagram"/>
  <p:tag name="KSO_WM_TEMPLATE_INDEX" val="20228075"/>
  <p:tag name="KSO_WM_UNIT_LAYERLEVEL" val="1_1_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228075_4*l_h_i*1_2_1"/>
  <p:tag name="KSO_WM_TEMPLATE_CATEGORY" val="diagram"/>
  <p:tag name="KSO_WM_TEMPLATE_INDEX" val="20228075"/>
  <p:tag name="KSO_WM_UNIT_LAYERLEVEL" val="1_1_1"/>
  <p:tag name="KSO_WM_TAG_VERSION" val="1.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75_4*l_h_i*1_2_1"/>
  <p:tag name="KSO_WM_TEMPLATE_CATEGORY" val="diagram"/>
  <p:tag name="KSO_WM_TEMPLATE_INDEX" val="20228075"/>
  <p:tag name="KSO_WM_UNIT_LAYERLEVEL" val="1_1_1"/>
  <p:tag name="KSO_WM_TAG_VERSION" val="1.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1"/>
  <p:tag name="KSO_WM_UNIT_ID" val="diagram20228075_4*l_h_i*1_4_1"/>
  <p:tag name="KSO_WM_TEMPLATE_CATEGORY" val="diagram"/>
  <p:tag name="KSO_WM_TEMPLATE_INDEX" val="20228075"/>
  <p:tag name="KSO_WM_UNIT_LAYERLEVEL" val="1_1_1"/>
  <p:tag name="KSO_WM_TAG_VERSION" val="1.0"/>
  <p:tag name="KSO_WM_BEAUTIFY_FLAG" val="#wm#"/>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075_4*l_h_i*1_4_1"/>
  <p:tag name="KSO_WM_TEMPLATE_CATEGORY" val="diagram"/>
  <p:tag name="KSO_WM_TEMPLATE_INDEX" val="20228075"/>
  <p:tag name="KSO_WM_UNIT_LAYERLEVEL" val="1_1_1"/>
  <p:tag name="KSO_WM_TAG_VERSION" val="1.0"/>
  <p:tag name="KSO_WM_BEAUTIFY_FLAG" val="#wm#"/>
</p:tagLst>
</file>

<file path=ppt/tags/tag268.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269.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27.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67_4*q_h_a*1_1_1"/>
  <p:tag name="KSO_WM_TEMPLATE_CATEGORY" val="diagram"/>
  <p:tag name="KSO_WM_TEMPLATE_INDEX" val="20227967"/>
  <p:tag name="KSO_WM_UNIT_LAYERLEVEL" val="1_1_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58_5*l_h_i*1_1_3"/>
  <p:tag name="KSO_WM_TEMPLATE_CATEGORY" val="diagram"/>
  <p:tag name="KSO_WM_TEMPLATE_INDEX" val="20228058"/>
  <p:tag name="KSO_WM_UNIT_LAYERLEVEL" val="1_1_1"/>
  <p:tag name="KSO_WM_TAG_VERSION" val="1.0"/>
  <p:tag name="KSO_WM_BEAUTIFY_FLAG" val="#wm#"/>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58_5*l_h_i*1_1_4"/>
  <p:tag name="KSO_WM_TEMPLATE_CATEGORY" val="diagram"/>
  <p:tag name="KSO_WM_TEMPLATE_INDEX" val="20228058"/>
  <p:tag name="KSO_WM_UNIT_LAYERLEVEL" val="1_1_1"/>
  <p:tag name="KSO_WM_TAG_VERSION" val="1.0"/>
  <p:tag name="KSO_WM_BEAUTIFY_FLAG" val="#wm#"/>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58_5*l_h_i*1_1_5"/>
  <p:tag name="KSO_WM_TEMPLATE_CATEGORY" val="diagram"/>
  <p:tag name="KSO_WM_TEMPLATE_INDEX" val="20228058"/>
  <p:tag name="KSO_WM_UNIT_LAYERLEVEL" val="1_1_1"/>
  <p:tag name="KSO_WM_TAG_VERSION" val="1.0"/>
  <p:tag name="KSO_WM_BEAUTIFY_FLAG" val="#wm#"/>
</p:tagLst>
</file>

<file path=ppt/tags/tag273.xml><?xml version="1.0" encoding="utf-8"?>
<p:tagLst xmlns:p="http://schemas.openxmlformats.org/presentationml/2006/main">
  <p:tag name="KSO_WM_UNIT_VALUE" val="90*9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58_5*l_h_x*1_1_1"/>
  <p:tag name="KSO_WM_TEMPLATE_CATEGORY" val="diagram"/>
  <p:tag name="KSO_WM_TEMPLATE_INDEX" val="20228058"/>
  <p:tag name="KSO_WM_UNIT_LAYERLEVEL" val="1_1_1"/>
  <p:tag name="KSO_WM_TAG_VERSION" val="1.0"/>
  <p:tag name="KSO_WM_BEAUTIFY_FLAG" val="#wm#"/>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58_5*l_h_i*1_2_3"/>
  <p:tag name="KSO_WM_TEMPLATE_CATEGORY" val="diagram"/>
  <p:tag name="KSO_WM_TEMPLATE_INDEX" val="20228058"/>
  <p:tag name="KSO_WM_UNIT_LAYERLEVEL" val="1_1_1"/>
  <p:tag name="KSO_WM_TAG_VERSION" val="1.0"/>
  <p:tag name="KSO_WM_BEAUTIFY_FLAG" val="#wm#"/>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58_5*l_h_i*1_2_4"/>
  <p:tag name="KSO_WM_TEMPLATE_CATEGORY" val="diagram"/>
  <p:tag name="KSO_WM_TEMPLATE_INDEX" val="20228058"/>
  <p:tag name="KSO_WM_UNIT_LAYERLEVEL" val="1_1_1"/>
  <p:tag name="KSO_WM_TAG_VERSION" val="1.0"/>
  <p:tag name="KSO_WM_BEAUTIFY_FLAG" val="#wm#"/>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58_5*l_h_i*1_2_5"/>
  <p:tag name="KSO_WM_TEMPLATE_CATEGORY" val="diagram"/>
  <p:tag name="KSO_WM_TEMPLATE_INDEX" val="20228058"/>
  <p:tag name="KSO_WM_UNIT_LAYERLEVEL" val="1_1_1"/>
  <p:tag name="KSO_WM_TAG_VERSION" val="1.0"/>
  <p:tag name="KSO_WM_BEAUTIFY_FLAG" val="#wm#"/>
</p:tagLst>
</file>

<file path=ppt/tags/tag277.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58_5*l_h_x*1_2_1"/>
  <p:tag name="KSO_WM_TEMPLATE_CATEGORY" val="diagram"/>
  <p:tag name="KSO_WM_TEMPLATE_INDEX" val="20228058"/>
  <p:tag name="KSO_WM_UNIT_LAYERLEVEL" val="1_1_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58_5*l_h_i*1_3_3"/>
  <p:tag name="KSO_WM_TEMPLATE_CATEGORY" val="diagram"/>
  <p:tag name="KSO_WM_TEMPLATE_INDEX" val="20228058"/>
  <p:tag name="KSO_WM_UNIT_LAYERLEVEL" val="1_1_1"/>
  <p:tag name="KSO_WM_TAG_VERSION" val="1.0"/>
  <p:tag name="KSO_WM_BEAUTIFY_FLAG" val="#wm#"/>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58_5*l_h_i*1_3_4"/>
  <p:tag name="KSO_WM_TEMPLATE_CATEGORY" val="diagram"/>
  <p:tag name="KSO_WM_TEMPLATE_INDEX" val="20228058"/>
  <p:tag name="KSO_WM_UNIT_LAYERLEVEL" val="1_1_1"/>
  <p:tag name="KSO_WM_TAG_VERSION" val="1.0"/>
  <p:tag name="KSO_WM_BEAUTIFY_FLAG" val="#wm#"/>
</p:tagLst>
</file>

<file path=ppt/tags/tag28.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67_4*q_h_f*1_1_1"/>
  <p:tag name="KSO_WM_TEMPLATE_CATEGORY" val="diagram"/>
  <p:tag name="KSO_WM_TEMPLATE_INDEX" val="20227967"/>
  <p:tag name="KSO_WM_UNIT_LAYERLEVEL" val="1_1_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8058_5*l_h_i*1_3_5"/>
  <p:tag name="KSO_WM_TEMPLATE_CATEGORY" val="diagram"/>
  <p:tag name="KSO_WM_TEMPLATE_INDEX" val="20228058"/>
  <p:tag name="KSO_WM_UNIT_LAYERLEVEL" val="1_1_1"/>
  <p:tag name="KSO_WM_TAG_VERSION" val="1.0"/>
  <p:tag name="KSO_WM_BEAUTIFY_FLAG" val="#wm#"/>
</p:tagLst>
</file>

<file path=ppt/tags/tag281.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58_5*l_h_x*1_3_1"/>
  <p:tag name="KSO_WM_TEMPLATE_CATEGORY" val="diagram"/>
  <p:tag name="KSO_WM_TEMPLATE_INDEX" val="20228058"/>
  <p:tag name="KSO_WM_UNIT_LAYERLEVEL" val="1_1_1"/>
  <p:tag name="KSO_WM_TAG_VERSION" val="1.0"/>
  <p:tag name="KSO_WM_BEAUTIFY_FLAG" val="#wm#"/>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58_5*l_h_i*1_1_1"/>
  <p:tag name="KSO_WM_TEMPLATE_CATEGORY" val="diagram"/>
  <p:tag name="KSO_WM_TEMPLATE_INDEX" val="20228058"/>
  <p:tag name="KSO_WM_UNIT_LAYERLEVEL" val="1_1_1"/>
  <p:tag name="KSO_WM_TAG_VERSION" val="1.0"/>
  <p:tag name="KSO_WM_BEAUTIFY_FLAG" val="#wm#"/>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58_5*l_h_i*1_2_1"/>
  <p:tag name="KSO_WM_TEMPLATE_CATEGORY" val="diagram"/>
  <p:tag name="KSO_WM_TEMPLATE_INDEX" val="20228058"/>
  <p:tag name="KSO_WM_UNIT_LAYERLEVEL" val="1_1_1"/>
  <p:tag name="KSO_WM_TAG_VERSION" val="1.0"/>
  <p:tag name="KSO_WM_BEAUTIFY_FLAG" val="#wm#"/>
</p:tagLst>
</file>

<file path=ppt/tags/tag28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58_5*l_h_a*1_2_1"/>
  <p:tag name="KSO_WM_TEMPLATE_CATEGORY" val="diagram"/>
  <p:tag name="KSO_WM_TEMPLATE_INDEX" val="20228058"/>
  <p:tag name="KSO_WM_UNIT_LAYERLEVEL" val="1_1_1"/>
  <p:tag name="KSO_WM_TAG_VERSION" val="1.0"/>
  <p:tag name="KSO_WM_BEAUTIFY_FLAG" val="#wm#"/>
</p:tagLst>
</file>

<file path=ppt/tags/tag28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58_5*l_h_f*1_2_1"/>
  <p:tag name="KSO_WM_TEMPLATE_CATEGORY" val="diagram"/>
  <p:tag name="KSO_WM_TEMPLATE_INDEX" val="20228058"/>
  <p:tag name="KSO_WM_UNIT_LAYERLEVEL" val="1_1_1"/>
  <p:tag name="KSO_WM_TAG_VERSION" val="1.0"/>
  <p:tag name="KSO_WM_BEAUTIFY_FLAG" val="#wm#"/>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58_5*l_h_i*1_3_1"/>
  <p:tag name="KSO_WM_TEMPLATE_CATEGORY" val="diagram"/>
  <p:tag name="KSO_WM_TEMPLATE_INDEX" val="20228058"/>
  <p:tag name="KSO_WM_UNIT_LAYERLEVEL" val="1_1_1"/>
  <p:tag name="KSO_WM_TAG_VERSION" val="1.0"/>
  <p:tag name="KSO_WM_BEAUTIFY_FLAG" val="#wm#"/>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58_5*l_h_i*1_3_2"/>
  <p:tag name="KSO_WM_TEMPLATE_CATEGORY" val="diagram"/>
  <p:tag name="KSO_WM_TEMPLATE_INDEX" val="20228058"/>
  <p:tag name="KSO_WM_UNIT_LAYERLEVEL" val="1_1_1"/>
  <p:tag name="KSO_WM_TAG_VERSION" val="1.0"/>
  <p:tag name="KSO_WM_BEAUTIFY_FLAG" val="#wm#"/>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58_5*l_h_i*1_2_2"/>
  <p:tag name="KSO_WM_TEMPLATE_CATEGORY" val="diagram"/>
  <p:tag name="KSO_WM_TEMPLATE_INDEX" val="20228058"/>
  <p:tag name="KSO_WM_UNIT_LAYERLEVEL" val="1_1_1"/>
  <p:tag name="KSO_WM_TAG_VERSION" val="1.0"/>
  <p:tag name="KSO_WM_BEAUTIFY_FLAG" val="#wm#"/>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58_5*l_h_i*1_1_2"/>
  <p:tag name="KSO_WM_TEMPLATE_CATEGORY" val="diagram"/>
  <p:tag name="KSO_WM_TEMPLATE_INDEX" val="20228058"/>
  <p:tag name="KSO_WM_UNIT_LAYERLEVEL" val="1_1_1"/>
  <p:tag name="KSO_WM_TAG_VERSION" val="1.0"/>
  <p:tag name="KSO_WM_BEAUTIFY_FLAG" val="#wm#"/>
</p:tagLst>
</file>

<file path=ppt/tags/tag29.xml><?xml version="1.0" encoding="utf-8"?>
<p:tagLst xmlns:p="http://schemas.openxmlformats.org/presentationml/2006/main">
  <p:tag name="KSO_WM_UNIT_TEXT_FILL_FORE_SCHEMECOLOR_INDEX_BRIGHTNESS" val="-0.25"/>
  <p:tag name="KSO_WM_UNIT_TEXT_FILL_FORE_SCHEMECOLOR_INDEX" val="8"/>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67_4*q_h_a*1_4_1"/>
  <p:tag name="KSO_WM_TEMPLATE_CATEGORY" val="diagram"/>
  <p:tag name="KSO_WM_TEMPLATE_INDEX" val="20227967"/>
  <p:tag name="KSO_WM_UNIT_LAYERLEVEL" val="1_1_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58_5*l_h_i*1_4_3"/>
  <p:tag name="KSO_WM_TEMPLATE_CATEGORY" val="diagram"/>
  <p:tag name="KSO_WM_TEMPLATE_INDEX" val="20228058"/>
  <p:tag name="KSO_WM_UNIT_LAYERLEVEL" val="1_1_1"/>
  <p:tag name="KSO_WM_TAG_VERSION" val="1.0"/>
  <p:tag name="KSO_WM_BEAUTIFY_FLAG" val="#wm#"/>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058_5*l_h_i*1_4_4"/>
  <p:tag name="KSO_WM_TEMPLATE_CATEGORY" val="diagram"/>
  <p:tag name="KSO_WM_TEMPLATE_INDEX" val="20228058"/>
  <p:tag name="KSO_WM_UNIT_LAYERLEVEL" val="1_1_1"/>
  <p:tag name="KSO_WM_TAG_VERSION" val="1.0"/>
  <p:tag name="KSO_WM_BEAUTIFY_FLAG" val="#wm#"/>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28058_5*l_h_i*1_4_5"/>
  <p:tag name="KSO_WM_TEMPLATE_CATEGORY" val="diagram"/>
  <p:tag name="KSO_WM_TEMPLATE_INDEX" val="20228058"/>
  <p:tag name="KSO_WM_UNIT_LAYERLEVEL" val="1_1_1"/>
  <p:tag name="KSO_WM_TAG_VERSION" val="1.0"/>
  <p:tag name="KSO_WM_BEAUTIFY_FLAG" val="#wm#"/>
</p:tagLst>
</file>

<file path=ppt/tags/tag293.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58_5*l_h_x*1_4_1"/>
  <p:tag name="KSO_WM_TEMPLATE_CATEGORY" val="diagram"/>
  <p:tag name="KSO_WM_TEMPLATE_INDEX" val="20228058"/>
  <p:tag name="KSO_WM_UNIT_LAYERLEVEL" val="1_1_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58_5*l_h_i*1_4_1"/>
  <p:tag name="KSO_WM_TEMPLATE_CATEGORY" val="diagram"/>
  <p:tag name="KSO_WM_TEMPLATE_INDEX" val="20228058"/>
  <p:tag name="KSO_WM_UNIT_LAYERLEVEL" val="1_1_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58_5*l_h_i*1_4_2"/>
  <p:tag name="KSO_WM_TEMPLATE_CATEGORY" val="diagram"/>
  <p:tag name="KSO_WM_TEMPLATE_INDEX" val="20228058"/>
  <p:tag name="KSO_WM_UNIT_LAYERLEVEL" val="1_1_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8058_5*l_h_i*1_5_3"/>
  <p:tag name="KSO_WM_TEMPLATE_CATEGORY" val="diagram"/>
  <p:tag name="KSO_WM_TEMPLATE_INDEX" val="20228058"/>
  <p:tag name="KSO_WM_UNIT_LAYERLEVEL" val="1_1_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228058_5*l_h_i*1_5_4"/>
  <p:tag name="KSO_WM_TEMPLATE_CATEGORY" val="diagram"/>
  <p:tag name="KSO_WM_TEMPLATE_INDEX" val="20228058"/>
  <p:tag name="KSO_WM_UNIT_LAYERLEVEL" val="1_1_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20228058_5*l_h_i*1_5_5"/>
  <p:tag name="KSO_WM_TEMPLATE_CATEGORY" val="diagram"/>
  <p:tag name="KSO_WM_TEMPLATE_INDEX" val="20228058"/>
  <p:tag name="KSO_WM_UNIT_LAYERLEVEL" val="1_1_1"/>
  <p:tag name="KSO_WM_TAG_VERSION" val="1.0"/>
  <p:tag name="KSO_WM_BEAUTIFY_FLAG" val="#wm#"/>
</p:tagLst>
</file>

<file path=ppt/tags/tag299.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28058_5*l_h_x*1_5_1"/>
  <p:tag name="KSO_WM_TEMPLATE_CATEGORY" val="diagram"/>
  <p:tag name="KSO_WM_TEMPLATE_INDEX" val="20228058"/>
  <p:tag name="KSO_WM_UNIT_LAYERLEVEL" val="1_1_1"/>
  <p:tag name="KSO_WM_TAG_VERSION" val="1.0"/>
  <p:tag name="KSO_WM_BEAUTIFY_FLAG" val="#wm#"/>
</p:tagLst>
</file>

<file path=ppt/tags/tag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30.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27967_4*q_h_f*1_4_1"/>
  <p:tag name="KSO_WM_TEMPLATE_CATEGORY" val="diagram"/>
  <p:tag name="KSO_WM_TEMPLATE_INDEX" val="20227967"/>
  <p:tag name="KSO_WM_UNIT_LAYERLEVEL" val="1_1_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058_5*l_h_i*1_5_1"/>
  <p:tag name="KSO_WM_TEMPLATE_CATEGORY" val="diagram"/>
  <p:tag name="KSO_WM_TEMPLATE_INDEX" val="20228058"/>
  <p:tag name="KSO_WM_UNIT_LAYERLEVEL" val="1_1_1"/>
  <p:tag name="KSO_WM_TAG_VERSION" val="1.0"/>
  <p:tag name="KSO_WM_BEAUTIFY_FLAG" val="#wm#"/>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8058_5*l_h_i*1_5_2"/>
  <p:tag name="KSO_WM_TEMPLATE_CATEGORY" val="diagram"/>
  <p:tag name="KSO_WM_TEMPLATE_INDEX" val="20228058"/>
  <p:tag name="KSO_WM_UNIT_LAYERLEVEL" val="1_1_1"/>
  <p:tag name="KSO_WM_TAG_VERSION" val="1.0"/>
  <p:tag name="KSO_WM_BEAUTIFY_FLAG" val="#wm#"/>
</p:tagLst>
</file>

<file path=ppt/tags/tag30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58_5*l_h_a*1_3_1"/>
  <p:tag name="KSO_WM_TEMPLATE_CATEGORY" val="diagram"/>
  <p:tag name="KSO_WM_TEMPLATE_INDEX" val="20228058"/>
  <p:tag name="KSO_WM_UNIT_LAYERLEVEL" val="1_1_1"/>
  <p:tag name="KSO_WM_TAG_VERSION" val="1.0"/>
  <p:tag name="KSO_WM_BEAUTIFY_FLAG" val="#wm#"/>
</p:tagLst>
</file>

<file path=ppt/tags/tag30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58_5*l_h_f*1_3_1"/>
  <p:tag name="KSO_WM_TEMPLATE_CATEGORY" val="diagram"/>
  <p:tag name="KSO_WM_TEMPLATE_INDEX" val="20228058"/>
  <p:tag name="KSO_WM_UNIT_LAYERLEVEL" val="1_1_1"/>
  <p:tag name="KSO_WM_TAG_VERSION" val="1.0"/>
  <p:tag name="KSO_WM_BEAUTIFY_FLAG" val="#wm#"/>
</p:tagLst>
</file>

<file path=ppt/tags/tag30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58_5*l_h_a*1_1_1"/>
  <p:tag name="KSO_WM_TEMPLATE_CATEGORY" val="diagram"/>
  <p:tag name="KSO_WM_TEMPLATE_INDEX" val="20228058"/>
  <p:tag name="KSO_WM_UNIT_LAYERLEVEL" val="1_1_1"/>
  <p:tag name="KSO_WM_TAG_VERSION" val="1.0"/>
  <p:tag name="KSO_WM_BEAUTIFY_FLAG" val="#wm#"/>
</p:tagLst>
</file>

<file path=ppt/tags/tag30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58_5*l_h_f*1_1_1"/>
  <p:tag name="KSO_WM_TEMPLATE_CATEGORY" val="diagram"/>
  <p:tag name="KSO_WM_TEMPLATE_INDEX" val="20228058"/>
  <p:tag name="KSO_WM_UNIT_LAYERLEVEL" val="1_1_1"/>
  <p:tag name="KSO_WM_TAG_VERSION" val="1.0"/>
  <p:tag name="KSO_WM_BEAUTIFY_FLAG" val="#wm#"/>
</p:tagLst>
</file>

<file path=ppt/tags/tag30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58_5*l_h_a*1_4_1"/>
  <p:tag name="KSO_WM_TEMPLATE_CATEGORY" val="diagram"/>
  <p:tag name="KSO_WM_TEMPLATE_INDEX" val="20228058"/>
  <p:tag name="KSO_WM_UNIT_LAYERLEVEL" val="1_1_1"/>
  <p:tag name="KSO_WM_TAG_VERSION" val="1.0"/>
  <p:tag name="KSO_WM_BEAUTIFY_FLAG" val="#wm#"/>
</p:tagLst>
</file>

<file path=ppt/tags/tag30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58_5*l_h_f*1_4_1"/>
  <p:tag name="KSO_WM_TEMPLATE_CATEGORY" val="diagram"/>
  <p:tag name="KSO_WM_TEMPLATE_INDEX" val="20228058"/>
  <p:tag name="KSO_WM_UNIT_LAYERLEVEL" val="1_1_1"/>
  <p:tag name="KSO_WM_TAG_VERSION" val="1.0"/>
  <p:tag name="KSO_WM_BEAUTIFY_FLAG" val="#wm#"/>
</p:tagLst>
</file>

<file path=ppt/tags/tag30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058_5*l_h_a*1_5_1"/>
  <p:tag name="KSO_WM_TEMPLATE_CATEGORY" val="diagram"/>
  <p:tag name="KSO_WM_TEMPLATE_INDEX" val="20228058"/>
  <p:tag name="KSO_WM_UNIT_LAYERLEVEL" val="1_1_1"/>
  <p:tag name="KSO_WM_TAG_VERSION" val="1.0"/>
  <p:tag name="KSO_WM_BEAUTIFY_FLAG" val="#wm#"/>
</p:tagLst>
</file>

<file path=ppt/tags/tag30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28058_5*l_h_f*1_5_1"/>
  <p:tag name="KSO_WM_TEMPLATE_CATEGORY" val="diagram"/>
  <p:tag name="KSO_WM_TEMPLATE_INDEX" val="20228058"/>
  <p:tag name="KSO_WM_UNIT_LAYERLEVEL" val="1_1_1"/>
  <p:tag name="KSO_WM_TAG_VERSION" val="1.0"/>
  <p:tag name="KSO_WM_BEAUTIFY_FLAG" val="#wm#"/>
</p:tagLst>
</file>

<file path=ppt/tags/tag31.xml><?xml version="1.0" encoding="utf-8"?>
<p:tagLst xmlns:p="http://schemas.openxmlformats.org/presentationml/2006/main">
  <p:tag name="KSO_WM_UNIT_TEXT_FILL_FORE_SCHEMECOLOR_INDEX_BRIGHTNESS" val="-0.25"/>
  <p:tag name="KSO_WM_UNIT_TEXT_FILL_FORE_SCHEMECOLOR_INDEX" val="9"/>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7967_4*q_h_a*1_5_1"/>
  <p:tag name="KSO_WM_TEMPLATE_CATEGORY" val="diagram"/>
  <p:tag name="KSO_WM_TEMPLATE_INDEX" val="20227967"/>
  <p:tag name="KSO_WM_UNIT_LAYERLEVEL" val="1_1_1"/>
  <p:tag name="KSO_WM_TAG_VERSION" val="1.0"/>
  <p:tag name="KSO_WM_BEAUTIFY_FLAG" val="#wm#"/>
</p:tagLst>
</file>

<file path=ppt/tags/tag310.xml><?xml version="1.0" encoding="utf-8"?>
<p:tagLst xmlns:p="http://schemas.openxmlformats.org/presentationml/2006/main">
  <p:tag name="KSO_WM_UNIT_TEXT_FILL_FORE_SCHEMECOLOR_INDEX_BRIGHTNESS" val="-0.25"/>
  <p:tag name="KSO_WM_UNIT_TEXT_FILL_FORE_SCHEMECOLOR_INDEX" val="7"/>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67_3*q_h_a*1_2_1"/>
  <p:tag name="KSO_WM_TEMPLATE_CATEGORY" val="diagram"/>
  <p:tag name="KSO_WM_TEMPLATE_INDEX" val="20227967"/>
  <p:tag name="KSO_WM_UNIT_LAYERLEVEL" val="1_1_1"/>
  <p:tag name="KSO_WM_TAG_VERSION" val="1.0"/>
  <p:tag name="KSO_WM_BEAUTIFY_FLAG" val="#wm#"/>
</p:tagLst>
</file>

<file path=ppt/tags/tag311.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67_3*q_h_f*1_2_1"/>
  <p:tag name="KSO_WM_TEMPLATE_CATEGORY" val="diagram"/>
  <p:tag name="KSO_WM_TEMPLATE_INDEX" val="20227967"/>
  <p:tag name="KSO_WM_UNIT_LAYERLEVEL" val="1_1_1"/>
  <p:tag name="KSO_WM_TAG_VERSION" val="1.0"/>
  <p:tag name="KSO_WM_BEAUTIFY_FLAG" val="#wm#"/>
</p:tagLst>
</file>

<file path=ppt/tags/tag312.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67_3*q_h_a*1_1_1"/>
  <p:tag name="KSO_WM_TEMPLATE_CATEGORY" val="diagram"/>
  <p:tag name="KSO_WM_TEMPLATE_INDEX" val="20227967"/>
  <p:tag name="KSO_WM_UNIT_LAYERLEVEL" val="1_1_1"/>
  <p:tag name="KSO_WM_TAG_VERSION" val="1.0"/>
  <p:tag name="KSO_WM_BEAUTIFY_FLAG" val="#wm#"/>
</p:tagLst>
</file>

<file path=ppt/tags/tag313.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67_3*q_h_f*1_1_1"/>
  <p:tag name="KSO_WM_TEMPLATE_CATEGORY" val="diagram"/>
  <p:tag name="KSO_WM_TEMPLATE_INDEX" val="20227967"/>
  <p:tag name="KSO_WM_UNIT_LAYERLEVEL" val="1_1_1"/>
  <p:tag name="KSO_WM_TAG_VERSION" val="1.0"/>
  <p:tag name="KSO_WM_BEAUTIFY_FLAG" val="#wm#"/>
</p:tagLst>
</file>

<file path=ppt/tags/tag314.xml><?xml version="1.0" encoding="utf-8"?>
<p:tagLst xmlns:p="http://schemas.openxmlformats.org/presentationml/2006/main">
  <p:tag name="KSO_WM_UNIT_TEXT_FILL_FORE_SCHEMECOLOR_INDEX_BRIGHTNESS" val="-0.25"/>
  <p:tag name="KSO_WM_UNIT_TEXT_FILL_FORE_SCHEMECOLOR_INDEX" val="8"/>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67_3*q_h_a*1_3_1"/>
  <p:tag name="KSO_WM_TEMPLATE_CATEGORY" val="diagram"/>
  <p:tag name="KSO_WM_TEMPLATE_INDEX" val="20227967"/>
  <p:tag name="KSO_WM_UNIT_LAYERLEVEL" val="1_1_1"/>
  <p:tag name="KSO_WM_TAG_VERSION" val="1.0"/>
  <p:tag name="KSO_WM_BEAUTIFY_FLAG" val="#wm#"/>
</p:tagLst>
</file>

<file path=ppt/tags/tag315.xml><?xml version="1.0" encoding="utf-8"?>
<p:tagLst xmlns:p="http://schemas.openxmlformats.org/presentationml/2006/main">
  <p:tag name="KSO_WM_UNIT_TEXT_FILL_FORE_SCHEMECOLOR_INDEX_BRIGHTNESS" val="-0.25"/>
  <p:tag name="KSO_WM_UNIT_TEXT_FILL_FORE_SCHEMECOLOR_INDEX" val="9"/>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67_3*q_h_a*1_4_1"/>
  <p:tag name="KSO_WM_TEMPLATE_CATEGORY" val="diagram"/>
  <p:tag name="KSO_WM_TEMPLATE_INDEX" val="20227967"/>
  <p:tag name="KSO_WM_UNIT_LAYERLEVEL" val="1_1_1"/>
  <p:tag name="KSO_WM_TAG_VERSION" val="1.0"/>
  <p:tag name="KSO_WM_BEAUTIFY_FLAG" val="#wm#"/>
</p:tagLst>
</file>

<file path=ppt/tags/tag316.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27967_3*q_h_f*1_4_1"/>
  <p:tag name="KSO_WM_TEMPLATE_CATEGORY" val="diagram"/>
  <p:tag name="KSO_WM_TEMPLATE_INDEX" val="20227967"/>
  <p:tag name="KSO_WM_UNIT_LAYERLEVEL" val="1_1_1"/>
  <p:tag name="KSO_WM_TAG_VERSION" val="1.0"/>
  <p:tag name="KSO_WM_BEAUTIFY_FLAG" val="#wm#"/>
</p:tagLst>
</file>

<file path=ppt/tags/tag317.xml><?xml version="1.0" encoding="utf-8"?>
<p:tagLst xmlns:p="http://schemas.openxmlformats.org/presentationml/2006/main">
  <p:tag name="KSO_WM_UNIT_LINE_FORE_SCHEMECOLOR_INDEX_BRIGHTNESS" val="0"/>
  <p:tag name="KSO_WM_UNIT_LINE_FORE_SCHEMECOLOR_INDEX" val="7"/>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7967_3*q_h_i*1_2_1"/>
  <p:tag name="KSO_WM_TEMPLATE_CATEGORY" val="diagram"/>
  <p:tag name="KSO_WM_TEMPLATE_INDEX" val="20227967"/>
  <p:tag name="KSO_WM_UNIT_LAYERLEVEL" val="1_1_1"/>
  <p:tag name="KSO_WM_TAG_VERSION" val="1.0"/>
  <p:tag name="KSO_WM_BEAUTIFY_FLAG" val="#wm#"/>
</p:tagLst>
</file>

<file path=ppt/tags/tag318.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7967_3*q_h_i*1_1_1"/>
  <p:tag name="KSO_WM_TEMPLATE_CATEGORY" val="diagram"/>
  <p:tag name="KSO_WM_TEMPLATE_INDEX" val="20227967"/>
  <p:tag name="KSO_WM_UNIT_LAYERLEVEL" val="1_1_1"/>
  <p:tag name="KSO_WM_TAG_VERSION" val="1.0"/>
  <p:tag name="KSO_WM_BEAUTIFY_FLAG" val="#wm#"/>
</p:tagLst>
</file>

<file path=ppt/tags/tag319.xml><?xml version="1.0" encoding="utf-8"?>
<p:tagLst xmlns:p="http://schemas.openxmlformats.org/presentationml/2006/main">
  <p:tag name="KSO_WM_UNIT_LINE_FORE_SCHEMECOLOR_INDEX_BRIGHTNESS" val="0"/>
  <p:tag name="KSO_WM_UNIT_LINE_FORE_SCHEMECOLOR_INDEX" val="9"/>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7967_3*q_h_i*1_4_1"/>
  <p:tag name="KSO_WM_TEMPLATE_CATEGORY" val="diagram"/>
  <p:tag name="KSO_WM_TEMPLATE_INDEX" val="20227967"/>
  <p:tag name="KSO_WM_UNIT_LAYERLEVEL" val="1_1_1"/>
  <p:tag name="KSO_WM_TAG_VERSION" val="1.0"/>
  <p:tag name="KSO_WM_BEAUTIFY_FLAG" val="#wm#"/>
</p:tagLst>
</file>

<file path=ppt/tags/tag32.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227967_4*q_h_f*1_5_1"/>
  <p:tag name="KSO_WM_TEMPLATE_CATEGORY" val="diagram"/>
  <p:tag name="KSO_WM_TEMPLATE_INDEX" val="20227967"/>
  <p:tag name="KSO_WM_UNIT_LAYERLEVEL" val="1_1_1"/>
  <p:tag name="KSO_WM_TAG_VERSION" val="1.0"/>
  <p:tag name="KSO_WM_BEAUTIFY_FLAG" val="#wm#"/>
</p:tagLst>
</file>

<file path=ppt/tags/tag320.xml><?xml version="1.0" encoding="utf-8"?>
<p:tagLst xmlns:p="http://schemas.openxmlformats.org/presentationml/2006/main">
  <p:tag name="KSO_WM_UNIT_LINE_FORE_SCHEMECOLOR_INDEX_BRIGHTNESS" val="0"/>
  <p:tag name="KSO_WM_UNIT_LINE_FORE_SCHEMECOLOR_INDEX" val="8"/>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7967_3*q_h_i*1_3_1"/>
  <p:tag name="KSO_WM_TEMPLATE_CATEGORY" val="diagram"/>
  <p:tag name="KSO_WM_TEMPLATE_INDEX" val="20227967"/>
  <p:tag name="KSO_WM_UNIT_LAYERLEVEL" val="1_1_1"/>
  <p:tag name="KSO_WM_TAG_VERSION" val="1.0"/>
  <p:tag name="KSO_WM_BEAUTIFY_FLAG" val="#wm#"/>
</p:tagLst>
</file>

<file path=ppt/tags/tag321.xml><?xml version="1.0" encoding="utf-8"?>
<p:tagLst xmlns:p="http://schemas.openxmlformats.org/presentationml/2006/main">
  <p:tag name="KSO_WM_UNIT_FILL_FORE_SCHEMECOLOR_INDEX_BRIGHTNESS" val="0"/>
  <p:tag name="KSO_WM_UNIT_FILL_FORE_SCHEMECOLOR_INDEX" val="16"/>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67_3*q_i*1_1"/>
  <p:tag name="KSO_WM_TEMPLATE_CATEGORY" val="diagram"/>
  <p:tag name="KSO_WM_TEMPLATE_INDEX" val="20227967"/>
  <p:tag name="KSO_WM_UNIT_LAYERLEVEL" val="1_1"/>
  <p:tag name="KSO_WM_TAG_VERSION" val="1.0"/>
  <p:tag name="KSO_WM_BEAUTIFY_FLAG" val="#wm#"/>
</p:tagLst>
</file>

<file path=ppt/tags/tag322.xml><?xml version="1.0" encoding="utf-8"?>
<p:tagLst xmlns:p="http://schemas.openxmlformats.org/presentationml/2006/main">
  <p:tag name="KSO_WM_UNIT_FILL_FORE_SCHEMECOLOR_INDEX_BRIGHTNESS" val="0"/>
  <p:tag name="KSO_WM_UNIT_FILL_FORE_SCHEMECOLOR_INDEX" val="5"/>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27967_3*q_h_i*1_1_2"/>
  <p:tag name="KSO_WM_TEMPLATE_CATEGORY" val="diagram"/>
  <p:tag name="KSO_WM_TEMPLATE_INDEX" val="20227967"/>
  <p:tag name="KSO_WM_UNIT_LAYERLEVEL" val="1_1_1"/>
  <p:tag name="KSO_WM_TAG_VERSION" val="1.0"/>
  <p:tag name="KSO_WM_BEAUTIFY_FLAG" val="#wm#"/>
</p:tagLst>
</file>

<file path=ppt/tags/tag323.xml><?xml version="1.0" encoding="utf-8"?>
<p:tagLst xmlns:p="http://schemas.openxmlformats.org/presentationml/2006/main">
  <p:tag name="KSO_WM_UNIT_FILL_FORE_SCHEMECOLOR_INDEX_BRIGHTNESS" val="0"/>
  <p:tag name="KSO_WM_UNIT_FILL_FORE_SCHEMECOLOR_INDEX" val="9"/>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227967_3*q_h_i*1_4_2"/>
  <p:tag name="KSO_WM_TEMPLATE_CATEGORY" val="diagram"/>
  <p:tag name="KSO_WM_TEMPLATE_INDEX" val="20227967"/>
  <p:tag name="KSO_WM_UNIT_LAYERLEVEL" val="1_1_1"/>
  <p:tag name="KSO_WM_TAG_VERSION" val="1.0"/>
  <p:tag name="KSO_WM_BEAUTIFY_FLAG" val="#wm#"/>
</p:tagLst>
</file>

<file path=ppt/tags/tag324.xml><?xml version="1.0" encoding="utf-8"?>
<p:tagLst xmlns:p="http://schemas.openxmlformats.org/presentationml/2006/main">
  <p:tag name="KSO_WM_UNIT_FILL_FORE_SCHEMECOLOR_INDEX_BRIGHTNESS" val="0"/>
  <p:tag name="KSO_WM_UNIT_FILL_FORE_SCHEMECOLOR_INDEX" val="7"/>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27967_3*q_h_i*1_2_2"/>
  <p:tag name="KSO_WM_TEMPLATE_CATEGORY" val="diagram"/>
  <p:tag name="KSO_WM_TEMPLATE_INDEX" val="20227967"/>
  <p:tag name="KSO_WM_UNIT_LAYERLEVEL" val="1_1_1"/>
  <p:tag name="KSO_WM_TAG_VERSION" val="1.0"/>
  <p:tag name="KSO_WM_BEAUTIFY_FLAG" val="#wm#"/>
</p:tagLst>
</file>

<file path=ppt/tags/tag325.xml><?xml version="1.0" encoding="utf-8"?>
<p:tagLst xmlns:p="http://schemas.openxmlformats.org/presentationml/2006/main">
  <p:tag name="KSO_WM_UNIT_FILL_FORE_SCHEMECOLOR_INDEX_BRIGHTNESS" val="0"/>
  <p:tag name="KSO_WM_UNIT_FILL_FORE_SCHEMECOLOR_INDEX" val="8"/>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27967_3*q_h_i*1_3_2"/>
  <p:tag name="KSO_WM_TEMPLATE_CATEGORY" val="diagram"/>
  <p:tag name="KSO_WM_TEMPLATE_INDEX" val="20227967"/>
  <p:tag name="KSO_WM_UNIT_LAYERLEVEL" val="1_1_1"/>
  <p:tag name="KSO_WM_TAG_VERSION" val="1.0"/>
  <p:tag name="KSO_WM_BEAUTIFY_FLAG" val="#wm#"/>
</p:tagLst>
</file>

<file path=ppt/tags/tag326.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7967_3*q_h_x*1_1_1"/>
  <p:tag name="KSO_WM_TEMPLATE_CATEGORY" val="diagram"/>
  <p:tag name="KSO_WM_TEMPLATE_INDEX" val="20227967"/>
  <p:tag name="KSO_WM_UNIT_LAYERLEVEL" val="1_1_1"/>
  <p:tag name="KSO_WM_TAG_VERSION" val="1.0"/>
  <p:tag name="KSO_WM_BEAUTIFY_FLAG" val="#wm#"/>
</p:tagLst>
</file>

<file path=ppt/tags/tag327.xml><?xml version="1.0" encoding="utf-8"?>
<p:tagLst xmlns:p="http://schemas.openxmlformats.org/presentationml/2006/main">
  <p:tag name="KSO_WM_UNIT_VALUE" val="476*47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67_3*q_x*1_1"/>
  <p:tag name="KSO_WM_TEMPLATE_CATEGORY" val="diagram"/>
  <p:tag name="KSO_WM_TEMPLATE_INDEX" val="20227967"/>
  <p:tag name="KSO_WM_UNIT_LAYERLEVEL" val="1_1"/>
  <p:tag name="KSO_WM_TAG_VERSION" val="1.0"/>
  <p:tag name="KSO_WM_BEAUTIFY_FLAG" val="#wm#"/>
</p:tagLst>
</file>

<file path=ppt/tags/tag328.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7967_3*q_h_x*1_2_1"/>
  <p:tag name="KSO_WM_TEMPLATE_CATEGORY" val="diagram"/>
  <p:tag name="KSO_WM_TEMPLATE_INDEX" val="20227967"/>
  <p:tag name="KSO_WM_UNIT_LAYERLEVEL" val="1_1_1"/>
  <p:tag name="KSO_WM_TAG_VERSION" val="1.0"/>
  <p:tag name="KSO_WM_BEAUTIFY_FLAG" val="#wm#"/>
</p:tagLst>
</file>

<file path=ppt/tags/tag329.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7967_3*q_h_x*1_4_1"/>
  <p:tag name="KSO_WM_TEMPLATE_CATEGORY" val="diagram"/>
  <p:tag name="KSO_WM_TEMPLATE_INDEX" val="20227967"/>
  <p:tag name="KSO_WM_UNIT_LAYERLEVEL" val="1_1_1"/>
  <p:tag name="KSO_WM_TAG_VERSION" val="1.0"/>
  <p:tag name="KSO_WM_BEAUTIFY_FLAG" val="#wm#"/>
</p:tagLst>
</file>

<file path=ppt/tags/tag33.xml><?xml version="1.0" encoding="utf-8"?>
<p:tagLst xmlns:p="http://schemas.openxmlformats.org/presentationml/2006/main">
  <p:tag name="KSO_WM_UNIT_FILL_FORE_SCHEMECOLOR_INDEX_BRIGHTNESS" val="0"/>
  <p:tag name="KSO_WM_UNIT_FILL_FORE_SCHEMECOLOR_INDEX" val="5"/>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27967_4*q_h_i*1_1_2"/>
  <p:tag name="KSO_WM_TEMPLATE_CATEGORY" val="diagram"/>
  <p:tag name="KSO_WM_TEMPLATE_INDEX" val="20227967"/>
  <p:tag name="KSO_WM_UNIT_LAYERLEVEL" val="1_1_1"/>
  <p:tag name="KSO_WM_TAG_VERSION" val="1.0"/>
  <p:tag name="KSO_WM_BEAUTIFY_FLAG" val="#wm#"/>
</p:tagLst>
</file>

<file path=ppt/tags/tag330.xml><?xml version="1.0" encoding="utf-8"?>
<p:tagLst xmlns:p="http://schemas.openxmlformats.org/presentationml/2006/main">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67_3*q_i*1_2"/>
  <p:tag name="KSO_WM_TEMPLATE_CATEGORY" val="diagram"/>
  <p:tag name="KSO_WM_TEMPLATE_INDEX" val="20227967"/>
  <p:tag name="KSO_WM_UNIT_LAYERLEVEL" val="1_1"/>
  <p:tag name="KSO_WM_TAG_VERSION" val="1.0"/>
  <p:tag name="KSO_WM_BEAUTIFY_FLAG" val="#wm#"/>
</p:tagLst>
</file>

<file path=ppt/tags/tag331.xml><?xml version="1.0" encoding="utf-8"?>
<p:tagLst xmlns:p="http://schemas.openxmlformats.org/presentationml/2006/main">
  <p:tag name="KSO_WM_UNIT_LINE_FORE_SCHEMECOLOR_INDEX_BRIGHTNESS" val="0"/>
  <p:tag name="KSO_WM_UNIT_LINE_FORE_SCHEMECOLOR_INDEX" val="9"/>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67_3*q_i*1_3"/>
  <p:tag name="KSO_WM_TEMPLATE_CATEGORY" val="diagram"/>
  <p:tag name="KSO_WM_TEMPLATE_INDEX" val="20227967"/>
  <p:tag name="KSO_WM_UNIT_LAYERLEVEL" val="1_1"/>
  <p:tag name="KSO_WM_TAG_VERSION" val="1.0"/>
  <p:tag name="KSO_WM_BEAUTIFY_FLAG" val="#wm#"/>
</p:tagLst>
</file>

<file path=ppt/tags/tag332.xml><?xml version="1.0" encoding="utf-8"?>
<p:tagLst xmlns:p="http://schemas.openxmlformats.org/presentationml/2006/main">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67_3*q_i*1_4"/>
  <p:tag name="KSO_WM_TEMPLATE_CATEGORY" val="diagram"/>
  <p:tag name="KSO_WM_TEMPLATE_INDEX" val="20227967"/>
  <p:tag name="KSO_WM_UNIT_LAYERLEVEL" val="1_1"/>
  <p:tag name="KSO_WM_TAG_VERSION" val="1.0"/>
  <p:tag name="KSO_WM_BEAUTIFY_FLAG" val="#wm#"/>
</p:tagLst>
</file>

<file path=ppt/tags/tag333.xml><?xml version="1.0" encoding="utf-8"?>
<p:tagLst xmlns:p="http://schemas.openxmlformats.org/presentationml/2006/main">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67_3*q_i*1_5"/>
  <p:tag name="KSO_WM_TEMPLATE_CATEGORY" val="diagram"/>
  <p:tag name="KSO_WM_TEMPLATE_INDEX" val="20227967"/>
  <p:tag name="KSO_WM_UNIT_LAYERLEVEL" val="1_1"/>
  <p:tag name="KSO_WM_TAG_VERSION" val="1.0"/>
  <p:tag name="KSO_WM_BEAUTIFY_FLAG" val="#wm#"/>
</p:tagLst>
</file>

<file path=ppt/tags/tag334.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7967_3*q_h_x*1_3_1"/>
  <p:tag name="KSO_WM_TEMPLATE_CATEGORY" val="diagram"/>
  <p:tag name="KSO_WM_TEMPLATE_INDEX" val="20227967"/>
  <p:tag name="KSO_WM_UNIT_LAYERLEVEL" val="1_1_1"/>
  <p:tag name="KSO_WM_TAG_VERSION" val="1.0"/>
  <p:tag name="KSO_WM_BEAUTIFY_FLAG" val="#wm#"/>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65_3*l_i*1_1"/>
  <p:tag name="KSO_WM_TEMPLATE_CATEGORY" val="diagram"/>
  <p:tag name="KSO_WM_TEMPLATE_INDEX" val="20228065"/>
  <p:tag name="KSO_WM_UNIT_LAYERLEVEL" val="1_1"/>
  <p:tag name="KSO_WM_TAG_VERSION" val="1.0"/>
  <p:tag name="KSO_WM_BEAUTIFY_FLAG" val="#wm#"/>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65_3*l_h_i*1_3_1"/>
  <p:tag name="KSO_WM_TEMPLATE_CATEGORY" val="diagram"/>
  <p:tag name="KSO_WM_TEMPLATE_INDEX" val="20228065"/>
  <p:tag name="KSO_WM_UNIT_LAYERLEVEL" val="1_1_1"/>
  <p:tag name="KSO_WM_TAG_VERSION" val="1.0"/>
  <p:tag name="KSO_WM_BEAUTIFY_FLAG" val="#wm#"/>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5_3*l_h_i*1_2_1"/>
  <p:tag name="KSO_WM_TEMPLATE_CATEGORY" val="diagram"/>
  <p:tag name="KSO_WM_TEMPLATE_INDEX" val="20228065"/>
  <p:tag name="KSO_WM_UNIT_LAYERLEVEL" val="1_1_1"/>
  <p:tag name="KSO_WM_TAG_VERSION" val="1.0"/>
  <p:tag name="KSO_WM_BEAUTIFY_FLAG" val="#w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65_3*l_h_i*1_1_1"/>
  <p:tag name="KSO_WM_TEMPLATE_CATEGORY" val="diagram"/>
  <p:tag name="KSO_WM_TEMPLATE_INDEX" val="20228065"/>
  <p:tag name="KSO_WM_UNIT_LAYERLEVEL" val="1_1_1"/>
  <p:tag name="KSO_WM_TAG_VERSION" val="1.0"/>
  <p:tag name="KSO_WM_BEAUTIFY_FLAG" val="#wm#"/>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65_3*l_h_i*1_1_2"/>
  <p:tag name="KSO_WM_TEMPLATE_CATEGORY" val="diagram"/>
  <p:tag name="KSO_WM_TEMPLATE_INDEX" val="20228065"/>
  <p:tag name="KSO_WM_UNIT_LAYERLEVEL" val="1_1_1"/>
  <p:tag name="KSO_WM_TAG_VERSION" val="1.0"/>
  <p:tag name="KSO_WM_BEAUTIFY_FLAG" val="#wm#"/>
</p:tagLst>
</file>

<file path=ppt/tags/tag34.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7967_4*q_h_x*1_1_1"/>
  <p:tag name="KSO_WM_TEMPLATE_CATEGORY" val="diagram"/>
  <p:tag name="KSO_WM_TEMPLATE_INDEX" val="20227967"/>
  <p:tag name="KSO_WM_UNIT_LAYERLEVEL" val="1_1_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65_3*l_h_i*1_1_3"/>
  <p:tag name="KSO_WM_TEMPLATE_CATEGORY" val="diagram"/>
  <p:tag name="KSO_WM_TEMPLATE_INDEX" val="20228065"/>
  <p:tag name="KSO_WM_UNIT_LAYERLEVEL" val="1_1_1"/>
  <p:tag name="KSO_WM_TAG_VERSION" val="1.0"/>
  <p:tag name="KSO_WM_BEAUTIFY_FLAG" val="#wm#"/>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65_3*l_h_i*1_1_4"/>
  <p:tag name="KSO_WM_TEMPLATE_CATEGORY" val="diagram"/>
  <p:tag name="KSO_WM_TEMPLATE_INDEX" val="20228065"/>
  <p:tag name="KSO_WM_UNIT_LAYERLEVEL" val="1_1_1"/>
  <p:tag name="KSO_WM_TAG_VERSION" val="1.0"/>
  <p:tag name="KSO_WM_BEAUTIFY_FLAG" val="#wm#"/>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65_3*l_h_i*1_2_2"/>
  <p:tag name="KSO_WM_TEMPLATE_CATEGORY" val="diagram"/>
  <p:tag name="KSO_WM_TEMPLATE_INDEX" val="20228065"/>
  <p:tag name="KSO_WM_UNIT_LAYERLEVEL" val="1_1_1"/>
  <p:tag name="KSO_WM_TAG_VERSION" val="1.0"/>
  <p:tag name="KSO_WM_BEAUTIFY_FLAG" val="#wm#"/>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65_3*l_h_i*1_2_3"/>
  <p:tag name="KSO_WM_TEMPLATE_CATEGORY" val="diagram"/>
  <p:tag name="KSO_WM_TEMPLATE_INDEX" val="20228065"/>
  <p:tag name="KSO_WM_UNIT_LAYERLEVEL" val="1_1_1"/>
  <p:tag name="KSO_WM_TAG_VERSION" val="1.0"/>
  <p:tag name="KSO_WM_BEAUTIFY_FLAG" val="#wm#"/>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65_3*l_h_i*1_2_4"/>
  <p:tag name="KSO_WM_TEMPLATE_CATEGORY" val="diagram"/>
  <p:tag name="KSO_WM_TEMPLATE_INDEX" val="20228065"/>
  <p:tag name="KSO_WM_UNIT_LAYERLEVEL" val="1_1_1"/>
  <p:tag name="KSO_WM_TAG_VERSION" val="1.0"/>
  <p:tag name="KSO_WM_BEAUTIFY_FLAG" val="#wm#"/>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65_3*l_h_i*1_3_2"/>
  <p:tag name="KSO_WM_TEMPLATE_CATEGORY" val="diagram"/>
  <p:tag name="KSO_WM_TEMPLATE_INDEX" val="20228065"/>
  <p:tag name="KSO_WM_UNIT_LAYERLEVEL" val="1_1_1"/>
  <p:tag name="KSO_WM_TAG_VERSION" val="1.0"/>
  <p:tag name="KSO_WM_BEAUTIFY_FLAG" val="#wm#"/>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65_3*l_h_i*1_3_3"/>
  <p:tag name="KSO_WM_TEMPLATE_CATEGORY" val="diagram"/>
  <p:tag name="KSO_WM_TEMPLATE_INDEX" val="20228065"/>
  <p:tag name="KSO_WM_UNIT_LAYERLEVEL" val="1_1_1"/>
  <p:tag name="KSO_WM_TAG_VERSION" val="1.0"/>
  <p:tag name="KSO_WM_BEAUTIFY_FLAG" val="#wm#"/>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65_3*l_h_i*1_3_4"/>
  <p:tag name="KSO_WM_TEMPLATE_CATEGORY" val="diagram"/>
  <p:tag name="KSO_WM_TEMPLATE_INDEX" val="20228065"/>
  <p:tag name="KSO_WM_UNIT_LAYERLEVEL" val="1_1_1"/>
  <p:tag name="KSO_WM_TAG_VERSION" val="1.0"/>
  <p:tag name="KSO_WM_BEAUTIFY_FLAG" val="#wm#"/>
</p:tagLst>
</file>

<file path=ppt/tags/tag348.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65_3*l_h_x*1_1_1"/>
  <p:tag name="KSO_WM_TEMPLATE_CATEGORY" val="diagram"/>
  <p:tag name="KSO_WM_TEMPLATE_INDEX" val="20228065"/>
  <p:tag name="KSO_WM_UNIT_LAYERLEVEL" val="1_1_1"/>
  <p:tag name="KSO_WM_TAG_VERSION" val="1.0"/>
  <p:tag name="KSO_WM_BEAUTIFY_FLAG" val="#wm#"/>
</p:tagLst>
</file>

<file path=ppt/tags/tag349.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65_3*l_h_x*1_2_1"/>
  <p:tag name="KSO_WM_TEMPLATE_CATEGORY" val="diagram"/>
  <p:tag name="KSO_WM_TEMPLATE_INDEX" val="20228065"/>
  <p:tag name="KSO_WM_UNIT_LAYERLEVEL" val="1_1_1"/>
  <p:tag name="KSO_WM_TAG_VERSION" val="1.0"/>
  <p:tag name="KSO_WM_BEAUTIFY_FLAG" val="#wm#"/>
</p:tagLst>
</file>

<file path=ppt/tags/tag35.xml><?xml version="1.0" encoding="utf-8"?>
<p:tagLst xmlns:p="http://schemas.openxmlformats.org/presentationml/2006/main">
  <p:tag name="KSO_WM_UNIT_VALUE" val="476*47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67_4*q_x*1_1"/>
  <p:tag name="KSO_WM_TEMPLATE_CATEGORY" val="diagram"/>
  <p:tag name="KSO_WM_TEMPLATE_INDEX" val="20227967"/>
  <p:tag name="KSO_WM_UNIT_LAYERLEVEL" val="1_1"/>
  <p:tag name="KSO_WM_TAG_VERSION" val="1.0"/>
  <p:tag name="KSO_WM_BEAUTIFY_FLAG" val="#wm#"/>
</p:tagLst>
</file>

<file path=ppt/tags/tag350.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65_3*l_h_x*1_3_1"/>
  <p:tag name="KSO_WM_TEMPLATE_CATEGORY" val="diagram"/>
  <p:tag name="KSO_WM_TEMPLATE_INDEX" val="20228065"/>
  <p:tag name="KSO_WM_UNIT_LAYERLEVEL" val="1_1_1"/>
  <p:tag name="KSO_WM_TAG_VERSION" val="1.0"/>
  <p:tag name="KSO_WM_BEAUTIFY_FLAG" val="#wm#"/>
</p:tagLst>
</file>

<file path=ppt/tags/tag35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5_3*l_h_a*1_1_1"/>
  <p:tag name="KSO_WM_TEMPLATE_CATEGORY" val="diagram"/>
  <p:tag name="KSO_WM_TEMPLATE_INDEX" val="20228065"/>
  <p:tag name="KSO_WM_UNIT_LAYERLEVEL" val="1_1_1"/>
  <p:tag name="KSO_WM_TAG_VERSION" val="1.0"/>
  <p:tag name="KSO_WM_BEAUTIFY_FLAG" val="#wm#"/>
</p:tagLst>
</file>

<file path=ppt/tags/tag35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65_3*l_h_a*1_3_1"/>
  <p:tag name="KSO_WM_TEMPLATE_CATEGORY" val="diagram"/>
  <p:tag name="KSO_WM_TEMPLATE_INDEX" val="20228065"/>
  <p:tag name="KSO_WM_UNIT_LAYERLEVEL" val="1_1_1"/>
  <p:tag name="KSO_WM_TAG_VERSION" val="1.0"/>
  <p:tag name="KSO_WM_BEAUTIFY_FLAG" val="#wm#"/>
</p:tagLst>
</file>

<file path=ppt/tags/tag35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5_3*l_h_a*1_2_1"/>
  <p:tag name="KSO_WM_TEMPLATE_CATEGORY" val="diagram"/>
  <p:tag name="KSO_WM_TEMPLATE_INDEX" val="20228065"/>
  <p:tag name="KSO_WM_UNIT_LAYERLEVEL" val="1_1_1"/>
  <p:tag name="KSO_WM_TAG_VERSION" val="1.0"/>
  <p:tag name="KSO_WM_BEAUTIFY_FLAG" val="#wm#"/>
</p:tagLst>
</file>

<file path=ppt/tags/tag354.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65_3*l_h_f*1_3_1"/>
  <p:tag name="KSO_WM_TEMPLATE_CATEGORY" val="diagram"/>
  <p:tag name="KSO_WM_TEMPLATE_INDEX" val="20228065"/>
  <p:tag name="KSO_WM_UNIT_LAYERLEVEL" val="1_1_1"/>
  <p:tag name="KSO_WM_TAG_VERSION" val="1.0"/>
  <p:tag name="KSO_WM_BEAUTIFY_FLAG" val="#wm#"/>
</p:tagLst>
</file>

<file path=ppt/tags/tag355.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5_3*l_h_f*1_1_1"/>
  <p:tag name="KSO_WM_TEMPLATE_CATEGORY" val="diagram"/>
  <p:tag name="KSO_WM_TEMPLATE_INDEX" val="20228065"/>
  <p:tag name="KSO_WM_UNIT_LAYERLEVEL" val="1_1_1"/>
  <p:tag name="KSO_WM_TAG_VERSION" val="1.0"/>
  <p:tag name="KSO_WM_BEAUTIFY_FLAG" val="#wm#"/>
</p:tagLst>
</file>

<file path=ppt/tags/tag356.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65_3*l_h_f*1_2_1"/>
  <p:tag name="KSO_WM_TEMPLATE_CATEGORY" val="diagram"/>
  <p:tag name="KSO_WM_TEMPLATE_INDEX" val="20228065"/>
  <p:tag name="KSO_WM_UNIT_LAYERLEVEL" val="1_1_1"/>
  <p:tag name="KSO_WM_TAG_VERSION" val="1.0"/>
  <p:tag name="KSO_WM_BEAUTIFY_FLAG" val="#wm#"/>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75_4*l_i*1_1"/>
  <p:tag name="KSO_WM_TEMPLATE_CATEGORY" val="diagram"/>
  <p:tag name="KSO_WM_TEMPLATE_INDEX" val="20228075"/>
  <p:tag name="KSO_WM_UNIT_LAYERLEVEL" val="1_1"/>
  <p:tag name="KSO_WM_TAG_VERSION" val="1.0"/>
  <p:tag name="KSO_WM_BEAUTIFY_FLAG" val="#wm#"/>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5_4*l_h_i*1_1_1"/>
  <p:tag name="KSO_WM_TEMPLATE_CATEGORY" val="diagram"/>
  <p:tag name="KSO_WM_TEMPLATE_INDEX" val="20228075"/>
  <p:tag name="KSO_WM_UNIT_LAYERLEVEL" val="1_1_1"/>
  <p:tag name="KSO_WM_TAG_VERSION" val="1.0"/>
  <p:tag name="KSO_WM_BEAUTIFY_FLAG" val="#wm#"/>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5_4*l_h_i*1_1_2"/>
  <p:tag name="KSO_WM_TEMPLATE_CATEGORY" val="diagram"/>
  <p:tag name="KSO_WM_TEMPLATE_INDEX" val="20228075"/>
  <p:tag name="KSO_WM_UNIT_LAYERLEVEL" val="1_1_1"/>
  <p:tag name="KSO_WM_TAG_VERSION" val="1.0"/>
  <p:tag name="KSO_WM_BEAUTIFY_FLAG" val="#wm#"/>
</p:tagLst>
</file>

<file path=ppt/tags/tag36.xml><?xml version="1.0" encoding="utf-8"?>
<p:tagLst xmlns:p="http://schemas.openxmlformats.org/presentationml/2006/main">
  <p:tag name="KSO_WM_UNIT_FILL_FORE_SCHEMECOLOR_INDEX_BRIGHTNESS" val="0"/>
  <p:tag name="KSO_WM_UNIT_FILL_FORE_SCHEMECOLOR_INDEX" val="7"/>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27967_4*q_h_i*1_3_2"/>
  <p:tag name="KSO_WM_TEMPLATE_CATEGORY" val="diagram"/>
  <p:tag name="KSO_WM_TEMPLATE_INDEX" val="20227967"/>
  <p:tag name="KSO_WM_UNIT_LAYERLEVEL" val="1_1_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5_4*l_h_i*1_2_1"/>
  <p:tag name="KSO_WM_TEMPLATE_CATEGORY" val="diagram"/>
  <p:tag name="KSO_WM_TEMPLATE_INDEX" val="20228075"/>
  <p:tag name="KSO_WM_UNIT_LAYERLEVEL" val="1_1_1"/>
  <p:tag name="KSO_WM_TAG_VERSION" val="1.0"/>
  <p:tag name="KSO_WM_BEAUTIFY_FLAG" val="#wm#"/>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5_4*l_h_i*1_3_1"/>
  <p:tag name="KSO_WM_TEMPLATE_CATEGORY" val="diagram"/>
  <p:tag name="KSO_WM_TEMPLATE_INDEX" val="20228075"/>
  <p:tag name="KSO_WM_UNIT_LAYERLEVEL" val="1_1_1"/>
  <p:tag name="KSO_WM_TAG_VERSION" val="1.0"/>
  <p:tag name="KSO_WM_BEAUTIFY_FLAG" val="#wm#"/>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75_4*l_h_i*1_1_3"/>
  <p:tag name="KSO_WM_TEMPLATE_CATEGORY" val="diagram"/>
  <p:tag name="KSO_WM_TEMPLATE_INDEX" val="20228075"/>
  <p:tag name="KSO_WM_UNIT_LAYERLEVEL" val="1_1_1"/>
  <p:tag name="KSO_WM_TAG_VERSION" val="1.0"/>
  <p:tag name="KSO_WM_BEAUTIFY_FLAG" val="#wm#"/>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5_4*l_h_i*1_2_2"/>
  <p:tag name="KSO_WM_TEMPLATE_CATEGORY" val="diagram"/>
  <p:tag name="KSO_WM_TEMPLATE_INDEX" val="20228075"/>
  <p:tag name="KSO_WM_UNIT_LAYERLEVEL" val="1_1_1"/>
  <p:tag name="KSO_WM_TAG_VERSION" val="1.0"/>
  <p:tag name="KSO_WM_BEAUTIFY_FLAG" val="#wm#"/>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75_4*l_h_i*1_2_3"/>
  <p:tag name="KSO_WM_TEMPLATE_CATEGORY" val="diagram"/>
  <p:tag name="KSO_WM_TEMPLATE_INDEX" val="20228075"/>
  <p:tag name="KSO_WM_UNIT_LAYERLEVEL" val="1_1_1"/>
  <p:tag name="KSO_WM_TAG_VERSION" val="1.0"/>
  <p:tag name="KSO_WM_BEAUTIFY_FLAG" val="#wm#"/>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5_4*l_h_i*1_3_2"/>
  <p:tag name="KSO_WM_TEMPLATE_CATEGORY" val="diagram"/>
  <p:tag name="KSO_WM_TEMPLATE_INDEX" val="20228075"/>
  <p:tag name="KSO_WM_UNIT_LAYERLEVEL" val="1_1_1"/>
  <p:tag name="KSO_WM_TAG_VERSION" val="1.0"/>
  <p:tag name="KSO_WM_BEAUTIFY_FLAG" val="#wm#"/>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75_4*l_h_i*1_3_3"/>
  <p:tag name="KSO_WM_TEMPLATE_CATEGORY" val="diagram"/>
  <p:tag name="KSO_WM_TEMPLATE_INDEX" val="20228075"/>
  <p:tag name="KSO_WM_UNIT_LAYERLEVEL" val="1_1_1"/>
  <p:tag name="KSO_WM_TAG_VERSION" val="1.0"/>
  <p:tag name="KSO_WM_BEAUTIFY_FLAG" val="#wm#"/>
</p:tagLst>
</file>

<file path=ppt/tags/tag367.xml><?xml version="1.0" encoding="utf-8"?>
<p:tagLst xmlns:p="http://schemas.openxmlformats.org/presentationml/2006/main">
  <p:tag name="KSO_WM_UNIT_ISCONTENTSTITLE" val="0"/>
  <p:tag name="KSO_WM_UNIT_ISNUMDGMTITLE" val="0"/>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b"/>
  <p:tag name="KSO_WM_UNIT_INDEX" val="1_1_1"/>
  <p:tag name="KSO_WM_UNIT_ID" val="diagram20228075_4*l_h_b*1_1_1"/>
  <p:tag name="KSO_WM_TEMPLATE_CATEGORY" val="diagram"/>
  <p:tag name="KSO_WM_TEMPLATE_INDEX" val="20228075"/>
  <p:tag name="KSO_WM_UNIT_LAYERLEVEL" val="1_1_1"/>
  <p:tag name="KSO_WM_TAG_VERSION" val="1.0"/>
  <p:tag name="KSO_WM_BEAUTIFY_FLAG" val="#wm#"/>
</p:tagLst>
</file>

<file path=ppt/tags/tag368.xml><?xml version="1.0" encoding="utf-8"?>
<p:tagLst xmlns:p="http://schemas.openxmlformats.org/presentationml/2006/main">
  <p:tag name="KSO_WM_UNIT_ISCONTENTSTITLE" val="0"/>
  <p:tag name="KSO_WM_UNIT_ISNUMDGMTITLE" val="0"/>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b"/>
  <p:tag name="KSO_WM_UNIT_INDEX" val="1_2_1"/>
  <p:tag name="KSO_WM_UNIT_ID" val="diagram20228075_4*l_h_b*1_2_1"/>
  <p:tag name="KSO_WM_TEMPLATE_CATEGORY" val="diagram"/>
  <p:tag name="KSO_WM_TEMPLATE_INDEX" val="20228075"/>
  <p:tag name="KSO_WM_UNIT_LAYERLEVEL" val="1_1_1"/>
  <p:tag name="KSO_WM_TAG_VERSION" val="1.0"/>
  <p:tag name="KSO_WM_BEAUTIFY_FLAG" val="#wm#"/>
</p:tagLst>
</file>

<file path=ppt/tags/tag369.xml><?xml version="1.0" encoding="utf-8"?>
<p:tagLst xmlns:p="http://schemas.openxmlformats.org/presentationml/2006/main">
  <p:tag name="KSO_WM_UNIT_ISCONTENTSTITLE" val="0"/>
  <p:tag name="KSO_WM_UNIT_ISNUMDGMTITLE" val="0"/>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b"/>
  <p:tag name="KSO_WM_UNIT_INDEX" val="1_3_1"/>
  <p:tag name="KSO_WM_UNIT_ID" val="diagram20228075_4*l_h_b*1_3_1"/>
  <p:tag name="KSO_WM_TEMPLATE_CATEGORY" val="diagram"/>
  <p:tag name="KSO_WM_TEMPLATE_INDEX" val="20228075"/>
  <p:tag name="KSO_WM_UNIT_LAYERLEVEL" val="1_1_1"/>
  <p:tag name="KSO_WM_TAG_VERSION" val="1.0"/>
  <p:tag name="KSO_WM_BEAUTIFY_FLAG" val="#wm#"/>
</p:tagLst>
</file>

<file path=ppt/tags/tag37.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7967_4*q_h_x*1_3_1"/>
  <p:tag name="KSO_WM_TEMPLATE_CATEGORY" val="diagram"/>
  <p:tag name="KSO_WM_TEMPLATE_INDEX" val="20227967"/>
  <p:tag name="KSO_WM_UNIT_LAYERLEVEL" val="1_1_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228075_4*l_h_i*1_1_1"/>
  <p:tag name="KSO_WM_TEMPLATE_CATEGORY" val="diagram"/>
  <p:tag name="KSO_WM_TEMPLATE_INDEX" val="20228075"/>
  <p:tag name="KSO_WM_UNIT_LAYERLEVEL" val="1_1_1"/>
  <p:tag name="KSO_WM_TAG_VERSION" val="1.0"/>
  <p:tag name="KSO_WM_BEAUTIFY_FLAG" val="#wm#"/>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75_4*l_h_i*1_1_1"/>
  <p:tag name="KSO_WM_TEMPLATE_CATEGORY" val="diagram"/>
  <p:tag name="KSO_WM_TEMPLATE_INDEX" val="20228075"/>
  <p:tag name="KSO_WM_UNIT_LAYERLEVEL" val="1_1_1"/>
  <p:tag name="KSO_WM_TAG_VERSION" val="1.0"/>
  <p:tag name="KSO_WM_BEAUTIFY_FLAG" val="#wm#"/>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1"/>
  <p:tag name="KSO_WM_UNIT_ID" val="diagram20228075_4*l_h_i*1_3_1"/>
  <p:tag name="KSO_WM_TEMPLATE_CATEGORY" val="diagram"/>
  <p:tag name="KSO_WM_TEMPLATE_INDEX" val="20228075"/>
  <p:tag name="KSO_WM_UNIT_LAYERLEVEL" val="1_1_1"/>
  <p:tag name="KSO_WM_TAG_VERSION" val="1.0"/>
  <p:tag name="KSO_WM_BEAUTIFY_FLAG" val="#wm#"/>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75_4*l_h_i*1_3_1"/>
  <p:tag name="KSO_WM_TEMPLATE_CATEGORY" val="diagram"/>
  <p:tag name="KSO_WM_TEMPLATE_INDEX" val="20228075"/>
  <p:tag name="KSO_WM_UNIT_LAYERLEVEL" val="1_1_1"/>
  <p:tag name="KSO_WM_TAG_VERSION" val="1.0"/>
  <p:tag name="KSO_WM_BEAUTIFY_FLAG" val="#wm#"/>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228075_4*l_h_i*1_2_1"/>
  <p:tag name="KSO_WM_TEMPLATE_CATEGORY" val="diagram"/>
  <p:tag name="KSO_WM_TEMPLATE_INDEX" val="20228075"/>
  <p:tag name="KSO_WM_UNIT_LAYERLEVEL" val="1_1_1"/>
  <p:tag name="KSO_WM_TAG_VERSION" val="1.0"/>
  <p:tag name="KSO_WM_BEAUTIFY_FLAG" val="#wm#"/>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75_4*l_h_i*1_2_1"/>
  <p:tag name="KSO_WM_TEMPLATE_CATEGORY" val="diagram"/>
  <p:tag name="KSO_WM_TEMPLATE_INDEX" val="20228075"/>
  <p:tag name="KSO_WM_UNIT_LAYERLEVEL" val="1_1_1"/>
  <p:tag name="KSO_WM_TAG_VERSION" val="1.0"/>
  <p:tag name="KSO_WM_BEAUTIFY_FLAG" val="#wm#"/>
</p:tagLst>
</file>

<file path=ppt/tags/tag38.xml><?xml version="1.0" encoding="utf-8"?>
<p:tagLst xmlns:p="http://schemas.openxmlformats.org/presentationml/2006/main">
  <p:tag name="KSO_WM_UNIT_FILL_FORE_SCHEMECOLOR_INDEX_BRIGHTNESS" val="0"/>
  <p:tag name="KSO_WM_UNIT_FILL_FORE_SCHEMECOLOR_INDEX" val="9"/>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227967_4*q_h_i*1_5_2"/>
  <p:tag name="KSO_WM_TEMPLATE_CATEGORY" val="diagram"/>
  <p:tag name="KSO_WM_TEMPLATE_INDEX" val="20227967"/>
  <p:tag name="KSO_WM_UNIT_LAYERLEVEL" val="1_1_1"/>
  <p:tag name="KSO_WM_TAG_VERSION" val="1.0"/>
  <p:tag name="KSO_WM_BEAUTIFY_FLAG" val="#wm#"/>
</p:tagLst>
</file>

<file path=ppt/tags/tag39.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227967_4*q_h_x*1_5_1"/>
  <p:tag name="KSO_WM_TEMPLATE_CATEGORY" val="diagram"/>
  <p:tag name="KSO_WM_TEMPLATE_INDEX" val="20227967"/>
  <p:tag name="KSO_WM_UNIT_LAYERLEVEL" val="1_1_1"/>
  <p:tag name="KSO_WM_TAG_VERSION" val="1.0"/>
  <p:tag name="KSO_WM_BEAUTIFY_FLAG" val="#wm#"/>
</p:tagLst>
</file>

<file path=ppt/tags/tag4.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40.xml><?xml version="1.0" encoding="utf-8"?>
<p:tagLst xmlns:p="http://schemas.openxmlformats.org/presentationml/2006/main">
  <p:tag name="KSO_WM_UNIT_FILL_FORE_SCHEMECOLOR_INDEX_BRIGHTNESS" val="0"/>
  <p:tag name="KSO_WM_UNIT_FILL_FORE_SCHEMECOLOR_INDEX" val="6"/>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27967_4*q_h_i*1_2_2"/>
  <p:tag name="KSO_WM_TEMPLATE_CATEGORY" val="diagram"/>
  <p:tag name="KSO_WM_TEMPLATE_INDEX" val="20227967"/>
  <p:tag name="KSO_WM_UNIT_LAYERLEVEL" val="1_1_1"/>
  <p:tag name="KSO_WM_TAG_VERSION" val="1.0"/>
  <p:tag name="KSO_WM_BEAUTIFY_FLAG" val="#wm#"/>
</p:tagLst>
</file>

<file path=ppt/tags/tag41.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7967_4*q_h_x*1_2_1"/>
  <p:tag name="KSO_WM_TEMPLATE_CATEGORY" val="diagram"/>
  <p:tag name="KSO_WM_TEMPLATE_INDEX" val="20227967"/>
  <p:tag name="KSO_WM_UNIT_LAYERLEVEL" val="1_1_1"/>
  <p:tag name="KSO_WM_TAG_VERSION" val="1.0"/>
  <p:tag name="KSO_WM_BEAUTIFY_FLAG" val="#wm#"/>
</p:tagLst>
</file>

<file path=ppt/tags/tag42.xml><?xml version="1.0" encoding="utf-8"?>
<p:tagLst xmlns:p="http://schemas.openxmlformats.org/presentationml/2006/main">
  <p:tag name="KSO_WM_UNIT_FILL_FORE_SCHEMECOLOR_INDEX_BRIGHTNESS" val="0"/>
  <p:tag name="KSO_WM_UNIT_FILL_FORE_SCHEMECOLOR_INDEX" val="8"/>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227967_4*q_h_i*1_4_2"/>
  <p:tag name="KSO_WM_TEMPLATE_CATEGORY" val="diagram"/>
  <p:tag name="KSO_WM_TEMPLATE_INDEX" val="20227967"/>
  <p:tag name="KSO_WM_UNIT_LAYERLEVEL" val="1_1_1"/>
  <p:tag name="KSO_WM_TAG_VERSION" val="1.0"/>
  <p:tag name="KSO_WM_BEAUTIFY_FLAG" val="#wm#"/>
</p:tagLst>
</file>

<file path=ppt/tags/tag43.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7967_4*q_h_x*1_4_1"/>
  <p:tag name="KSO_WM_TEMPLATE_CATEGORY" val="diagram"/>
  <p:tag name="KSO_WM_TEMPLATE_INDEX" val="20227967"/>
  <p:tag name="KSO_WM_UNIT_LAYERLEVEL" val="1_1_1"/>
  <p:tag name="KSO_WM_TAG_VERSION" val="1.0"/>
  <p:tag name="KSO_WM_BEAUTIFY_FLAG" val="#wm#"/>
</p:tagLst>
</file>

<file path=ppt/tags/tag44.xml><?xml version="1.0" encoding="utf-8"?>
<p:tagLst xmlns:p="http://schemas.openxmlformats.org/presentationml/2006/main">
  <p:tag name="KSO_WM_UNIT_LINE_FORE_SCHEMECOLOR_INDEX_BRIGHTNESS" val="0"/>
  <p:tag name="KSO_WM_UNIT_LINE_FORE_SCHEMECOLOR_INDEX" val="7"/>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7967_4*q_h_i*1_3_1"/>
  <p:tag name="KSO_WM_TEMPLATE_CATEGORY" val="diagram"/>
  <p:tag name="KSO_WM_TEMPLATE_INDEX" val="20227967"/>
  <p:tag name="KSO_WM_UNIT_LAYERLEVEL" val="1_1_1"/>
  <p:tag name="KSO_WM_TAG_VERSION" val="1.0"/>
  <p:tag name="KSO_WM_BEAUTIFY_FLAG" val="#wm#"/>
</p:tagLst>
</file>

<file path=ppt/tags/tag45.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7967_4*q_h_i*1_2_1"/>
  <p:tag name="KSO_WM_TEMPLATE_CATEGORY" val="diagram"/>
  <p:tag name="KSO_WM_TEMPLATE_INDEX" val="20227967"/>
  <p:tag name="KSO_WM_UNIT_LAYERLEVEL" val="1_1_1"/>
  <p:tag name="KSO_WM_TAG_VERSION" val="1.0"/>
  <p:tag name="KSO_WM_BEAUTIFY_FLAG" val="#wm#"/>
</p:tagLst>
</file>

<file path=ppt/tags/tag46.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7967_4*q_h_i*1_1_1"/>
  <p:tag name="KSO_WM_TEMPLATE_CATEGORY" val="diagram"/>
  <p:tag name="KSO_WM_TEMPLATE_INDEX" val="20227967"/>
  <p:tag name="KSO_WM_UNIT_LAYERLEVEL" val="1_1_1"/>
  <p:tag name="KSO_WM_TAG_VERSION" val="1.0"/>
  <p:tag name="KSO_WM_BEAUTIFY_FLAG" val="#wm#"/>
</p:tagLst>
</file>

<file path=ppt/tags/tag47.xml><?xml version="1.0" encoding="utf-8"?>
<p:tagLst xmlns:p="http://schemas.openxmlformats.org/presentationml/2006/main">
  <p:tag name="KSO_WM_UNIT_LINE_FORE_SCHEMECOLOR_INDEX_BRIGHTNESS" val="0"/>
  <p:tag name="KSO_WM_UNIT_LINE_FORE_SCHEMECOLOR_INDEX" val="9"/>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227967_4*q_h_i*1_5_1"/>
  <p:tag name="KSO_WM_TEMPLATE_CATEGORY" val="diagram"/>
  <p:tag name="KSO_WM_TEMPLATE_INDEX" val="20227967"/>
  <p:tag name="KSO_WM_UNIT_LAYERLEVEL" val="1_1_1"/>
  <p:tag name="KSO_WM_TAG_VERSION" val="1.0"/>
  <p:tag name="KSO_WM_BEAUTIFY_FLAG" val="#wm#"/>
</p:tagLst>
</file>

<file path=ppt/tags/tag48.xml><?xml version="1.0" encoding="utf-8"?>
<p:tagLst xmlns:p="http://schemas.openxmlformats.org/presentationml/2006/main">
  <p:tag name="KSO_WM_UNIT_LINE_FORE_SCHEMECOLOR_INDEX_BRIGHTNESS" val="0"/>
  <p:tag name="KSO_WM_UNIT_LINE_FORE_SCHEMECOLOR_INDEX" val="8"/>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7967_4*q_h_i*1_4_1"/>
  <p:tag name="KSO_WM_TEMPLATE_CATEGORY" val="diagram"/>
  <p:tag name="KSO_WM_TEMPLATE_INDEX" val="20227967"/>
  <p:tag name="KSO_WM_UNIT_LAYERLEVEL" val="1_1_1"/>
  <p:tag name="KSO_WM_TAG_VERSION" val="1.0"/>
  <p:tag name="KSO_WM_BEAUTIFY_FLAG" val="#wm#"/>
</p:tagLst>
</file>

<file path=ppt/tags/tag49.xml><?xml version="1.0" encoding="utf-8"?>
<p:tagLst xmlns:p="http://schemas.openxmlformats.org/presentationml/2006/main">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67_4*q_i*1_2"/>
  <p:tag name="KSO_WM_TEMPLATE_CATEGORY" val="diagram"/>
  <p:tag name="KSO_WM_TEMPLATE_INDEX" val="20227967"/>
  <p:tag name="KSO_WM_UNIT_LAYERLEVEL" val="1_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228066_2*m_h_z*1_2_1"/>
  <p:tag name="KSO_WM_TEMPLATE_CATEGORY" val="diagram"/>
  <p:tag name="KSO_WM_TEMPLATE_INDEX" val="20228066"/>
  <p:tag name="KSO_WM_UNIT_LAYERLEVEL" val="1_1_1"/>
  <p:tag name="KSO_WM_TAG_VERSION" val="1.0"/>
  <p:tag name="KSO_WM_BEAUTIFY_FLAG" val="#wm#"/>
</p:tagLst>
</file>

<file path=ppt/tags/tag50.xml><?xml version="1.0" encoding="utf-8"?>
<p:tagLst xmlns:p="http://schemas.openxmlformats.org/presentationml/2006/main">
  <p:tag name="KSO_WM_UNIT_LINE_FORE_SCHEMECOLOR_INDEX_BRIGHTNESS" val="0"/>
  <p:tag name="KSO_WM_UNIT_LINE_FORE_SCHEMECOLOR_INDEX" val="9"/>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67_4*q_i*1_3"/>
  <p:tag name="KSO_WM_TEMPLATE_CATEGORY" val="diagram"/>
  <p:tag name="KSO_WM_TEMPLATE_INDEX" val="20227967"/>
  <p:tag name="KSO_WM_UNIT_LAYERLEVEL" val="1_1"/>
  <p:tag name="KSO_WM_TAG_VERSION" val="1.0"/>
  <p:tag name="KSO_WM_BEAUTIFY_FLAG" val="#wm#"/>
</p:tagLst>
</file>

<file path=ppt/tags/tag51.xml><?xml version="1.0" encoding="utf-8"?>
<p:tagLst xmlns:p="http://schemas.openxmlformats.org/presentationml/2006/main">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67_4*q_i*1_4"/>
  <p:tag name="KSO_WM_TEMPLATE_CATEGORY" val="diagram"/>
  <p:tag name="KSO_WM_TEMPLATE_INDEX" val="20227967"/>
  <p:tag name="KSO_WM_UNIT_LAYERLEVEL" val="1_1"/>
  <p:tag name="KSO_WM_TAG_VERSION" val="1.0"/>
  <p:tag name="KSO_WM_BEAUTIFY_FLAG" val="#wm#"/>
</p:tagLst>
</file>

<file path=ppt/tags/tag52.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67_4*q_i*1_5"/>
  <p:tag name="KSO_WM_TEMPLATE_CATEGORY" val="diagram"/>
  <p:tag name="KSO_WM_TEMPLATE_INDEX" val="20227967"/>
  <p:tag name="KSO_WM_UNIT_LAYERLEVEL" val="1_1"/>
  <p:tag name="KSO_WM_TAG_VERSION" val="1.0"/>
  <p:tag name="KSO_WM_BEAUTIFY_FLAG" val="#wm#"/>
</p:tagLst>
</file>

<file path=ppt/tags/tag53.xml><?xml version="1.0" encoding="utf-8"?>
<p:tagLst xmlns:p="http://schemas.openxmlformats.org/presentationml/2006/main">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67_4*q_i*1_6"/>
  <p:tag name="KSO_WM_TEMPLATE_CATEGORY" val="diagram"/>
  <p:tag name="KSO_WM_TEMPLATE_INDEX" val="20227967"/>
  <p:tag name="KSO_WM_UNIT_LAYERLEVEL" val="1_1"/>
  <p:tag name="KSO_WM_TAG_VERSION" val="1.0"/>
  <p:tag name="KSO_WM_BEAUTIFY_FLAG" val="#wm#"/>
</p:tagLst>
</file>

<file path=ppt/tags/tag54.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55.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60_2*l_i*1_1"/>
  <p:tag name="KSO_WM_TEMPLATE_CATEGORY" val="diagram"/>
  <p:tag name="KSO_WM_TEMPLATE_INDEX" val="20228060"/>
  <p:tag name="KSO_WM_UNIT_LAYERLEVEL" val="1_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8060_2*l_i*1_2"/>
  <p:tag name="KSO_WM_TEMPLATE_CATEGORY" val="diagram"/>
  <p:tag name="KSO_WM_TEMPLATE_INDEX" val="20228060"/>
  <p:tag name="KSO_WM_UNIT_LAYERLEVEL" val="1_1"/>
  <p:tag name="KSO_WM_TAG_VERSION" val="1.0"/>
  <p:tag name="KSO_WM_BEAUTIFY_FLAG" val="#wm#"/>
</p:tagLst>
</file>

<file path=ppt/tags/tag58.xml><?xml version="1.0" encoding="utf-8"?>
<p:tagLst xmlns:p="http://schemas.openxmlformats.org/presentationml/2006/main">
  <p:tag name="KSO_WM_UNIT_VALUE" val="200*200"/>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8060_2*l_x*1_1"/>
  <p:tag name="KSO_WM_TEMPLATE_CATEGORY" val="diagram"/>
  <p:tag name="KSO_WM_TEMPLATE_INDEX" val="20228060"/>
  <p:tag name="KSO_WM_UNIT_LAYERLEVEL" val="1_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228060_2*l_h_i*1_1_1"/>
  <p:tag name="KSO_WM_TEMPLATE_CATEGORY" val="diagram"/>
  <p:tag name="KSO_WM_TEMPLATE_INDEX" val="20228060"/>
  <p:tag name="KSO_WM_UNIT_LAYERLEVEL" val="1_1_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28066_2*m_h_i*1_1_1"/>
  <p:tag name="KSO_WM_TEMPLATE_CATEGORY" val="diagram"/>
  <p:tag name="KSO_WM_TEMPLATE_INDEX" val="20228066"/>
  <p:tag name="KSO_WM_UNIT_LAYERLEVEL" val="1_1_1"/>
  <p:tag name="KSO_WM_TAG_VERSION" val="1.0"/>
  <p:tag name="KSO_WM_BEAUTIFY_FLAG" val="#wm#"/>
</p:tagLst>
</file>

<file path=ppt/tags/tag6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0_2*l_h_a*1_1_1"/>
  <p:tag name="KSO_WM_TEMPLATE_CATEGORY" val="diagram"/>
  <p:tag name="KSO_WM_TEMPLATE_INDEX" val="20228060"/>
  <p:tag name="KSO_WM_UNIT_LAYERLEVEL" val="1_1_1"/>
  <p:tag name="KSO_WM_TAG_VERSION" val="1.0"/>
  <p:tag name="KSO_WM_BEAUTIFY_FLAG" val="#wm#"/>
</p:tagLst>
</file>

<file path=ppt/tags/tag61.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0_2*l_h_f*1_1_1"/>
  <p:tag name="KSO_WM_TEMPLATE_CATEGORY" val="diagram"/>
  <p:tag name="KSO_WM_TEMPLATE_INDEX" val="20228060"/>
  <p:tag name="KSO_WM_UNIT_LAYERLEVEL" val="1_1_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60_2*l_h_i*1_1_1"/>
  <p:tag name="KSO_WM_TEMPLATE_CATEGORY" val="diagram"/>
  <p:tag name="KSO_WM_TEMPLATE_INDEX" val="20228060"/>
  <p:tag name="KSO_WM_UNIT_LAYERLEVEL" val="1_1_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228060_2*l_h_i*1_2_1"/>
  <p:tag name="KSO_WM_TEMPLATE_CATEGORY" val="diagram"/>
  <p:tag name="KSO_WM_TEMPLATE_INDEX" val="20228060"/>
  <p:tag name="KSO_WM_UNIT_LAYERLEVEL" val="1_1_1"/>
  <p:tag name="KSO_WM_TAG_VERSION" val="1.0"/>
  <p:tag name="KSO_WM_BEAUTIFY_FLAG" val="#wm#"/>
</p:tagLst>
</file>

<file path=ppt/tags/tag6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0_2*l_h_a*1_2_1"/>
  <p:tag name="KSO_WM_TEMPLATE_CATEGORY" val="diagram"/>
  <p:tag name="KSO_WM_TEMPLATE_INDEX" val="20228060"/>
  <p:tag name="KSO_WM_UNIT_LAYERLEVEL" val="1_1_1"/>
  <p:tag name="KSO_WM_TAG_VERSION" val="1.0"/>
  <p:tag name="KSO_WM_BEAUTIFY_FLAG" val="#wm#"/>
</p:tagLst>
</file>

<file path=ppt/tags/tag65.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60_2*l_h_f*1_2_1"/>
  <p:tag name="KSO_WM_TEMPLATE_CATEGORY" val="diagram"/>
  <p:tag name="KSO_WM_TEMPLATE_INDEX" val="20228060"/>
  <p:tag name="KSO_WM_UNIT_LAYERLEVEL" val="1_1_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60_2*l_h_i*1_2_1"/>
  <p:tag name="KSO_WM_TEMPLATE_CATEGORY" val="diagram"/>
  <p:tag name="KSO_WM_TEMPLATE_INDEX" val="20228060"/>
  <p:tag name="KSO_WM_UNIT_LAYERLEVEL" val="1_1_1"/>
  <p:tag name="KSO_WM_TAG_VERSION" val="1.0"/>
  <p:tag name="KSO_WM_BEAUTIFY_FLAG" val="#wm#"/>
</p:tagLst>
</file>

<file path=ppt/tags/tag67.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i"/>
  <p:tag name="KSO_WM_UNIT_INDEX" val="1_1"/>
  <p:tag name="KSO_WM_UNIT_ID" val="diagram20227935_5*l_i*1_1"/>
  <p:tag name="KSO_WM_UNIT_LAYERLEVEL" val="1_1"/>
</p:tagLst>
</file>

<file path=ppt/tags/tag68.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1_1"/>
  <p:tag name="KSO_WM_UNIT_ID" val="diagram20227935_5*l_h_i*1_1_1"/>
  <p:tag name="KSO_WM_UNIT_LAYERLEVEL" val="1_1_1"/>
</p:tagLst>
</file>

<file path=ppt/tags/tag69.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1_2"/>
  <p:tag name="KSO_WM_UNIT_ID" val="diagram20227935_5*l_h_i*1_1_2"/>
  <p:tag name="KSO_WM_UNIT_LAYERLEVEL" val="1_1_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28066_2*m_h_i*1_1_2"/>
  <p:tag name="KSO_WM_TEMPLATE_CATEGORY" val="diagram"/>
  <p:tag name="KSO_WM_TEMPLATE_INDEX" val="20228066"/>
  <p:tag name="KSO_WM_UNIT_LAYERLEVEL" val="1_1_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93*93"/>
  <p:tag name="KSO_WM_DIAGRAM_GROUP_CODE" val="l1-1"/>
  <p:tag name="KSO_WM_UNIT_TYPE" val="l_h_x"/>
  <p:tag name="KSO_WM_UNIT_INDEX" val="1_1_1"/>
  <p:tag name="KSO_WM_UNIT_ID" val="diagram20227935_5*l_h_x*1_1_1"/>
  <p:tag name="KSO_WM_UNIT_LAYERLEVEL" val="1_1_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1_1"/>
  <p:tag name="KSO_WM_UNIT_ID" val="diagram20227935_5*l_h_f*1_1_1"/>
  <p:tag name="KSO_WM_UNIT_LAYERLEVEL" val="1_1_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ID" val="diagram20227935_5*l_h_a*1_1_1"/>
  <p:tag name="KSO_WM_UNIT_LAYERLEVEL" val="1_1_1"/>
</p:tagLst>
</file>

<file path=ppt/tags/tag73.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2_1"/>
  <p:tag name="KSO_WM_UNIT_ID" val="diagram20227935_5*l_h_i*1_2_1"/>
  <p:tag name="KSO_WM_UNIT_LAYERLEVEL" val="1_1_1"/>
</p:tagLst>
</file>

<file path=ppt/tags/tag74.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2_2"/>
  <p:tag name="KSO_WM_UNIT_ID" val="diagram20227935_5*l_h_i*1_2_2"/>
  <p:tag name="KSO_WM_UNIT_LAYERLEVEL" val="1_1_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91*91"/>
  <p:tag name="KSO_WM_DIAGRAM_GROUP_CODE" val="l1-1"/>
  <p:tag name="KSO_WM_UNIT_TYPE" val="l_h_x"/>
  <p:tag name="KSO_WM_UNIT_INDEX" val="1_2_1"/>
  <p:tag name="KSO_WM_UNIT_ID" val="diagram20227935_5*l_h_x*1_2_1"/>
  <p:tag name="KSO_WM_UNIT_LAYERLEVEL" val="1_1_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2_1"/>
  <p:tag name="KSO_WM_UNIT_ID" val="diagram20227935_5*l_h_f*1_2_1"/>
  <p:tag name="KSO_WM_UNIT_LAYERLEVEL" val="1_1_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2_1"/>
  <p:tag name="KSO_WM_UNIT_ID" val="diagram20227935_5*l_h_a*1_2_1"/>
  <p:tag name="KSO_WM_UNIT_LAYERLEVEL" val="1_1_1"/>
</p:tagLst>
</file>

<file path=ppt/tags/tag78.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3_1"/>
  <p:tag name="KSO_WM_UNIT_ID" val="diagram20227935_5*l_h_i*1_3_1"/>
  <p:tag name="KSO_WM_UNIT_LAYERLEVEL" val="1_1_1"/>
</p:tagLst>
</file>

<file path=ppt/tags/tag79.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3_2"/>
  <p:tag name="KSO_WM_UNIT_ID" val="diagram20227935_5*l_h_i*1_3_2"/>
  <p:tag name="KSO_WM_UNIT_LAYERLEVEL" val="1_1_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28066_2*m_h_i*1_1_3"/>
  <p:tag name="KSO_WM_TEMPLATE_CATEGORY" val="diagram"/>
  <p:tag name="KSO_WM_TEMPLATE_INDEX" val="20228066"/>
  <p:tag name="KSO_WM_UNIT_LAYERLEVEL" val="1_1_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93*93"/>
  <p:tag name="KSO_WM_DIAGRAM_GROUP_CODE" val="l1-1"/>
  <p:tag name="KSO_WM_UNIT_TYPE" val="l_h_x"/>
  <p:tag name="KSO_WM_UNIT_INDEX" val="1_3_1"/>
  <p:tag name="KSO_WM_UNIT_ID" val="diagram20227935_5*l_h_x*1_3_1"/>
  <p:tag name="KSO_WM_UNIT_LAYERLEVEL" val="1_1_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3_1"/>
  <p:tag name="KSO_WM_UNIT_ID" val="diagram20227935_5*l_h_f*1_3_1"/>
  <p:tag name="KSO_WM_UNIT_LAYERLEVEL" val="1_1_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3_1"/>
  <p:tag name="KSO_WM_UNIT_ID" val="diagram20227935_5*l_h_a*1_3_1"/>
  <p:tag name="KSO_WM_UNIT_LAYERLEVEL" val="1_1_1"/>
</p:tagLst>
</file>

<file path=ppt/tags/tag83.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4_1"/>
  <p:tag name="KSO_WM_UNIT_ID" val="diagram20227935_5*l_h_i*1_4_1"/>
  <p:tag name="KSO_WM_UNIT_LAYERLEVEL" val="1_1_1"/>
</p:tagLst>
</file>

<file path=ppt/tags/tag84.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4_2"/>
  <p:tag name="KSO_WM_UNIT_ID" val="diagram20227935_5*l_h_i*1_4_2"/>
  <p:tag name="KSO_WM_UNIT_LAYERLEVEL" val="1_1_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101*101"/>
  <p:tag name="KSO_WM_DIAGRAM_GROUP_CODE" val="l1-1"/>
  <p:tag name="KSO_WM_UNIT_TYPE" val="l_h_x"/>
  <p:tag name="KSO_WM_UNIT_INDEX" val="1_4_1"/>
  <p:tag name="KSO_WM_UNIT_ID" val="diagram20227935_5*l_h_x*1_4_1"/>
  <p:tag name="KSO_WM_UNIT_LAYERLEVEL" val="1_1_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4_1"/>
  <p:tag name="KSO_WM_UNIT_ID" val="diagram20227935_5*l_h_f*1_4_1"/>
  <p:tag name="KSO_WM_UNIT_LAYERLEVEL" val="1_1_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4_1"/>
  <p:tag name="KSO_WM_UNIT_ID" val="diagram20227935_5*l_h_a*1_4_1"/>
  <p:tag name="KSO_WM_UNIT_LAYERLEVEL" val="1_1_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30_2*l_h_i*1_1_1"/>
  <p:tag name="KSO_WM_TEMPLATE_CATEGORY" val="diagram"/>
  <p:tag name="KSO_WM_TEMPLATE_INDEX" val="20228030"/>
  <p:tag name="KSO_WM_UNIT_LAYERLEVEL" val="1_1_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30_2*l_h_i*1_1_2"/>
  <p:tag name="KSO_WM_TEMPLATE_CATEGORY" val="diagram"/>
  <p:tag name="KSO_WM_TEMPLATE_INDEX" val="20228030"/>
  <p:tag name="KSO_WM_UNIT_LAYERLEVEL" val="1_1_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28066_2*m_h_i*1_1_4"/>
  <p:tag name="KSO_WM_TEMPLATE_CATEGORY" val="diagram"/>
  <p:tag name="KSO_WM_TEMPLATE_INDEX" val="20228066"/>
  <p:tag name="KSO_WM_UNIT_LAYERLEVEL" val="1_1_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30_2*l_h_i*1_2_1"/>
  <p:tag name="KSO_WM_TEMPLATE_CATEGORY" val="diagram"/>
  <p:tag name="KSO_WM_TEMPLATE_INDEX" val="20228030"/>
  <p:tag name="KSO_WM_UNIT_LAYERLEVEL" val="1_1_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30_2*l_h_i*1_2_2"/>
  <p:tag name="KSO_WM_TEMPLATE_CATEGORY" val="diagram"/>
  <p:tag name="KSO_WM_TEMPLATE_INDEX" val="20228030"/>
  <p:tag name="KSO_WM_UNIT_LAYERLEVEL" val="1_1_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30_2*l_h_i*1_1_3"/>
  <p:tag name="KSO_WM_TEMPLATE_CATEGORY" val="diagram"/>
  <p:tag name="KSO_WM_TEMPLATE_INDEX" val="20228030"/>
  <p:tag name="KSO_WM_UNIT_LAYERLEVEL" val="1_1_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30_2*l_h_i*1_1_4"/>
  <p:tag name="KSO_WM_TEMPLATE_CATEGORY" val="diagram"/>
  <p:tag name="KSO_WM_TEMPLATE_INDEX" val="20228030"/>
  <p:tag name="KSO_WM_UNIT_LAYERLEVEL" val="1_1_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30_2*l_h_i*1_1_1"/>
  <p:tag name="KSO_WM_TEMPLATE_CATEGORY" val="diagram"/>
  <p:tag name="KSO_WM_TEMPLATE_INDEX" val="20228030"/>
  <p:tag name="KSO_WM_UNIT_LAYERLEVEL" val="1_1_1"/>
  <p:tag name="KSO_WM_TAG_VERSION" val="1.0"/>
  <p:tag name="KSO_WM_BEAUTIFY_FLAG" val="#wm#"/>
</p:tagLst>
</file>

<file path=ppt/tags/tag9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30_2*l_h_a*1_1_1"/>
  <p:tag name="KSO_WM_TEMPLATE_CATEGORY" val="diagram"/>
  <p:tag name="KSO_WM_TEMPLATE_INDEX" val="20228030"/>
  <p:tag name="KSO_WM_UNIT_LAYERLEVEL" val="1_1_1"/>
  <p:tag name="KSO_WM_TAG_VERSION" val="1.0"/>
  <p:tag name="KSO_WM_BEAUTIFY_FLAG" val="#wm#"/>
</p:tagLst>
</file>

<file path=ppt/tags/tag9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息。"/>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30_2*l_h_f*1_1_1"/>
  <p:tag name="KSO_WM_TEMPLATE_CATEGORY" val="diagram"/>
  <p:tag name="KSO_WM_TEMPLATE_INDEX" val="20228030"/>
  <p:tag name="KSO_WM_UNIT_LAYERLEVEL" val="1_1_1"/>
  <p:tag name="KSO_WM_TAG_VERSION" val="1.0"/>
  <p:tag name="KSO_WM_BEAUTIFY_FLAG" val="#wm#"/>
</p:tagLst>
</file>

<file path=ppt/tags/tag9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30_2*l_h_a*1_2_1"/>
  <p:tag name="KSO_WM_TEMPLATE_CATEGORY" val="diagram"/>
  <p:tag name="KSO_WM_TEMPLATE_INDEX" val="20228030"/>
  <p:tag name="KSO_WM_UNIT_LAYERLEVEL" val="1_1_1"/>
  <p:tag name="KSO_WM_TAG_VERSION" val="1.0"/>
  <p:tag name="KSO_WM_BEAUTIFY_FLAG" val="#wm#"/>
</p:tagLst>
</file>

<file path=ppt/tags/tag9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息。"/>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30_2*l_h_f*1_2_1"/>
  <p:tag name="KSO_WM_TEMPLATE_CATEGORY" val="diagram"/>
  <p:tag name="KSO_WM_TEMPLATE_INDEX" val="20228030"/>
  <p:tag name="KSO_WM_UNIT_LAYERLEVEL" val="1_1_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30_2*l_h_i*1_2_3"/>
  <p:tag name="KSO_WM_TEMPLATE_CATEGORY" val="diagram"/>
  <p:tag name="KSO_WM_TEMPLATE_INDEX" val="20228030"/>
  <p:tag name="KSO_WM_UNIT_LAYERLEVEL" val="1_1_1"/>
  <p:tag name="KSO_WM_TAG_VERSION" val="1.0"/>
  <p:tag name="KSO_WM_BEAUTIFY_FLAG" val="#wm#"/>
</p:tagLst>
</file>

<file path=ppt/theme/theme1.xml><?xml version="1.0" encoding="utf-8"?>
<a:theme xmlns:a="http://schemas.openxmlformats.org/drawingml/2006/main" name="Office 主题">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7072</Words>
  <Application>WPS 演示</Application>
  <PresentationFormat>全屏显示(16:9)</PresentationFormat>
  <Paragraphs>527</Paragraphs>
  <Slides>43</Slides>
  <Notes>25</Notes>
  <HiddenSlides>0</HiddenSlides>
  <MMClips>1</MMClips>
  <ScaleCrop>false</ScaleCrop>
  <HeadingPairs>
    <vt:vector size="6" baseType="variant">
      <vt:variant>
        <vt:lpstr>已用的字体</vt:lpstr>
      </vt:variant>
      <vt:variant>
        <vt:i4>55</vt:i4>
      </vt:variant>
      <vt:variant>
        <vt:lpstr>主题</vt:lpstr>
      </vt:variant>
      <vt:variant>
        <vt:i4>1</vt:i4>
      </vt:variant>
      <vt:variant>
        <vt:lpstr>幻灯片标题</vt:lpstr>
      </vt:variant>
      <vt:variant>
        <vt:i4>43</vt:i4>
      </vt:variant>
    </vt:vector>
  </HeadingPairs>
  <TitlesOfParts>
    <vt:vector size="99" baseType="lpstr">
      <vt:lpstr>Arial</vt:lpstr>
      <vt:lpstr>宋体</vt:lpstr>
      <vt:lpstr>Wingdings</vt:lpstr>
      <vt:lpstr>Microsoft YaHei Bold</vt:lpstr>
      <vt:lpstr>Microsoft YaHei Regular</vt:lpstr>
      <vt:lpstr>Lato Regular</vt:lpstr>
      <vt:lpstr>Thonburi</vt:lpstr>
      <vt:lpstr>Lato Hairline</vt:lpstr>
      <vt:lpstr>Lato Light</vt:lpstr>
      <vt:lpstr>方正大标宋简体</vt:lpstr>
      <vt:lpstr>微软雅黑</vt:lpstr>
      <vt:lpstr>Microsoft YaHei</vt:lpstr>
      <vt:lpstr>宋体</vt:lpstr>
      <vt:lpstr>汉仪书宋二KW</vt:lpstr>
      <vt:lpstr>Arial Unicode MS</vt:lpstr>
      <vt:lpstr>Calibri Light</vt:lpstr>
      <vt:lpstr>Helvetica Neue</vt:lpstr>
      <vt:lpstr>Calibri</vt:lpstr>
      <vt:lpstr>思源黑体 CN Medium</vt:lpstr>
      <vt:lpstr>Times New Roman Regular</vt:lpstr>
      <vt:lpstr>Clear Sans</vt:lpstr>
      <vt:lpstr>苹方-简</vt:lpstr>
      <vt:lpstr>Open Sans</vt:lpstr>
      <vt:lpstr>思源黑体 CN Regular</vt:lpstr>
      <vt:lpstr>思源黑体 CN Bold</vt:lpstr>
      <vt:lpstr>思源黑体 CN Bold</vt:lpstr>
      <vt:lpstr>MiSans</vt:lpstr>
      <vt:lpstr>思源黑体 CN Light</vt:lpstr>
      <vt:lpstr>黑体</vt:lpstr>
      <vt:lpstr>思源黑体 CN Normal</vt:lpstr>
      <vt:lpstr>思源黑体 CN Heavy</vt:lpstr>
      <vt:lpstr>Helvetica Light</vt:lpstr>
      <vt:lpstr>宋体-简</vt:lpstr>
      <vt:lpstr>Helvetica Light</vt:lpstr>
      <vt:lpstr>MiSans</vt:lpstr>
      <vt:lpstr>思源黑体 CN Heavy</vt:lpstr>
      <vt:lpstr>Microsoft YaHei Light</vt:lpstr>
      <vt:lpstr>锐字工房卡布奇诺细简1.0</vt:lpstr>
      <vt:lpstr>Songti SC Regular</vt:lpstr>
      <vt:lpstr>Songti TC Regular</vt:lpstr>
      <vt:lpstr>萝莉小猫咪体-中文</vt:lpstr>
      <vt:lpstr>方正字迹-童佬简体</vt:lpstr>
      <vt:lpstr>方正小篆体</vt:lpstr>
      <vt:lpstr>方正品尚黑</vt:lpstr>
      <vt:lpstr>阿里巴巴普惠体</vt:lpstr>
      <vt:lpstr>汉仪乐喵体简</vt:lpstr>
      <vt:lpstr>报隶-繁</vt:lpstr>
      <vt:lpstr>汉仪旗黑KW</vt:lpstr>
      <vt:lpstr>汉仪刚艺体</vt:lpstr>
      <vt:lpstr>锐字工房卡布奇诺美瞳简1.0</vt:lpstr>
      <vt:lpstr>汉仪糖糖体简</vt:lpstr>
      <vt:lpstr>方正毡笔黑繁体</vt:lpstr>
      <vt:lpstr>方正特雅宋_GBK</vt:lpstr>
      <vt:lpstr>方正启体繁体</vt:lpstr>
      <vt:lpstr>方正公文小标宋</vt:lpstr>
      <vt:lpstr>Office 主题</vt:lpstr>
      <vt:lpstr>PowerPoint 演示文稿</vt:lpstr>
      <vt:lpstr>PowerPoint 演示文稿</vt:lpstr>
      <vt:lpstr>PowerPoint 演示文稿</vt:lpstr>
      <vt:lpstr>PowerPoint 演示文稿</vt:lpstr>
      <vt:lpstr>PowerPoint 演示文稿</vt:lpstr>
      <vt:lpstr>PowerPoint 演示文稿</vt:lpstr>
      <vt:lpstr>任务一</vt:lpstr>
      <vt:lpstr>PowerPoint 演示文稿</vt:lpstr>
      <vt:lpstr>PowerPoint 演示文稿</vt:lpstr>
      <vt:lpstr>PowerPoint 演示文稿</vt:lpstr>
      <vt:lpstr>PowerPoint 演示文稿</vt:lpstr>
      <vt:lpstr>PowerPoint 演示文稿</vt:lpstr>
      <vt:lpstr>任务二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六月</cp:lastModifiedBy>
  <cp:revision>26</cp:revision>
  <dcterms:created xsi:type="dcterms:W3CDTF">2023-09-13T04:40:30Z</dcterms:created>
  <dcterms:modified xsi:type="dcterms:W3CDTF">2023-09-13T04:40:30Z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2052-6.0.2.8225</vt:lpwstr>
  </property>
  <property fmtid="{D5CDD505-2E9C-101B-9397-08002B2CF9AE}" pid="3" name="ICV">
    <vt:lpwstr>CFD27F1FEA0F784C313D0165F1EAEAEF_43</vt:lpwstr>
  </property>
</Properties>
</file>