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media/image12.svg" ContentType="image/svg+xml"/>
  <Override PartName="/ppt/media/image14.svg" ContentType="image/svg+xml"/>
  <Override PartName="/ppt/media/image16.svg" ContentType="image/svg+xml"/>
  <Override PartName="/ppt/media/image18.svg" ContentType="image/svg+xml"/>
  <Override PartName="/ppt/media/image20.svg" ContentType="image/svg+xml"/>
  <Override PartName="/ppt/media/image6.svg" ContentType="image/svg+xml"/>
  <Override PartName="/ppt/media/image8.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9" r:id="rId3"/>
  </p:sldMasterIdLst>
  <p:notesMasterIdLst>
    <p:notesMasterId r:id="rId5"/>
  </p:notesMasterIdLst>
  <p:handoutMasterIdLst>
    <p:handoutMasterId r:id="rId31"/>
  </p:handoutMasterIdLst>
  <p:sldIdLst>
    <p:sldId id="257" r:id="rId4"/>
    <p:sldId id="260" r:id="rId6"/>
    <p:sldId id="291" r:id="rId7"/>
    <p:sldId id="292" r:id="rId8"/>
    <p:sldId id="293" r:id="rId9"/>
    <p:sldId id="271" r:id="rId10"/>
    <p:sldId id="297" r:id="rId11"/>
    <p:sldId id="303" r:id="rId12"/>
    <p:sldId id="305" r:id="rId13"/>
    <p:sldId id="299" r:id="rId14"/>
    <p:sldId id="274" r:id="rId15"/>
    <p:sldId id="295" r:id="rId16"/>
    <p:sldId id="276" r:id="rId17"/>
    <p:sldId id="300" r:id="rId18"/>
    <p:sldId id="277" r:id="rId19"/>
    <p:sldId id="301" r:id="rId20"/>
    <p:sldId id="278" r:id="rId21"/>
    <p:sldId id="279" r:id="rId22"/>
    <p:sldId id="280" r:id="rId23"/>
    <p:sldId id="281" r:id="rId24"/>
    <p:sldId id="296" r:id="rId25"/>
    <p:sldId id="283" r:id="rId26"/>
    <p:sldId id="284" r:id="rId27"/>
    <p:sldId id="285" r:id="rId28"/>
    <p:sldId id="286" r:id="rId29"/>
    <p:sldId id="302" r:id="rId30"/>
  </p:sldIdLst>
  <p:sldSz cx="12192000" cy="6858000"/>
  <p:notesSz cx="7103745" cy="10234295"/>
  <p:custDataLst>
    <p:tags r:id="rId3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56"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PS" initials="W" lastIdx="1" clrIdx="0"/>
  <p:cmAuthor id="2" name="作者" initials="A" lastIdx="0" clrIdx="1"/>
  <p:cmAuthor id="1483810881" name="WPS_1679281038" initials="W" lastIdx="1" clrIdx="2"/>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B2B2B2"/>
    <a:srgbClr val="202020"/>
    <a:srgbClr val="323232"/>
    <a:srgbClr val="CC3300"/>
    <a:srgbClr val="CC0000"/>
    <a:srgbClr val="FF3300"/>
    <a:srgbClr val="990000"/>
    <a:srgbClr val="FF8D41"/>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78" autoAdjust="0"/>
    <p:restoredTop sz="94660"/>
  </p:normalViewPr>
  <p:slideViewPr>
    <p:cSldViewPr snapToGrid="0" showGuides="1">
      <p:cViewPr varScale="1">
        <p:scale>
          <a:sx n="75" d="100"/>
          <a:sy n="75" d="100"/>
        </p:scale>
        <p:origin x="90" y="96"/>
      </p:cViewPr>
      <p:guideLst>
        <p:guide orient="horz" pos="2156"/>
        <p:guide pos="3840"/>
      </p:guideLst>
    </p:cSldViewPr>
  </p:slideViewPr>
  <p:notesTextViewPr>
    <p:cViewPr>
      <p:scale>
        <a:sx n="3" d="2"/>
        <a:sy n="3" d="2"/>
      </p:scale>
      <p:origin x="0" y="0"/>
    </p:cViewPr>
  </p:notesTextViewPr>
  <p:gridSpacing cx="72000" cy="72000"/>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6" Type="http://schemas.openxmlformats.org/officeDocument/2006/relationships/tags" Target="tags/tag332.xml"/><Relationship Id="rId35" Type="http://schemas.openxmlformats.org/officeDocument/2006/relationships/commentAuthors" Target="commentAuthors.xml"/><Relationship Id="rId34" Type="http://schemas.openxmlformats.org/officeDocument/2006/relationships/tableStyles" Target="tableStyles.xml"/><Relationship Id="rId33" Type="http://schemas.openxmlformats.org/officeDocument/2006/relationships/viewProps" Target="viewProps.xml"/><Relationship Id="rId32" Type="http://schemas.openxmlformats.org/officeDocument/2006/relationships/presProps" Target="presProps.xml"/><Relationship Id="rId31" Type="http://schemas.openxmlformats.org/officeDocument/2006/relationships/handoutMaster" Target="handoutMasters/handoutMaster1.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D6C8D182-E4C8-4120-9249-FC9774456FF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85D0DACE-38E0-42D2-9336-2B707D34BC6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0" Type="http://schemas.openxmlformats.org/officeDocument/2006/relationships/tags" Target="../tags/tag9.xml"/><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6" Type="http://schemas.openxmlformats.org/officeDocument/2006/relationships/tags" Target="../tags/tag14.xml"/><Relationship Id="rId5" Type="http://schemas.openxmlformats.org/officeDocument/2006/relationships/tags" Target="../tags/tag13.xml"/><Relationship Id="rId4" Type="http://schemas.openxmlformats.org/officeDocument/2006/relationships/tags" Target="../tags/tag12.xml"/><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7" Type="http://schemas.openxmlformats.org/officeDocument/2006/relationships/tags" Target="../tags/tag20.xml"/><Relationship Id="rId6" Type="http://schemas.openxmlformats.org/officeDocument/2006/relationships/tags" Target="../tags/tag19.xml"/><Relationship Id="rId5" Type="http://schemas.openxmlformats.org/officeDocument/2006/relationships/tags" Target="../tags/tag18.xml"/><Relationship Id="rId4" Type="http://schemas.openxmlformats.org/officeDocument/2006/relationships/tags" Target="../tags/tag17.xml"/><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28.xml"/><Relationship Id="rId8" Type="http://schemas.openxmlformats.org/officeDocument/2006/relationships/tags" Target="../tags/tag27.xml"/><Relationship Id="rId7" Type="http://schemas.openxmlformats.org/officeDocument/2006/relationships/tags" Target="../tags/tag26.xml"/><Relationship Id="rId6" Type="http://schemas.openxmlformats.org/officeDocument/2006/relationships/tags" Target="../tags/tag25.xml"/><Relationship Id="rId5" Type="http://schemas.openxmlformats.org/officeDocument/2006/relationships/tags" Target="../tags/tag24.xml"/><Relationship Id="rId4" Type="http://schemas.openxmlformats.org/officeDocument/2006/relationships/tags" Target="../tags/tag23.xml"/><Relationship Id="rId3" Type="http://schemas.openxmlformats.org/officeDocument/2006/relationships/tags" Target="../tags/tag22.xml"/><Relationship Id="rId2" Type="http://schemas.openxmlformats.org/officeDocument/2006/relationships/tags" Target="../tags/tag21.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7" Type="http://schemas.openxmlformats.org/officeDocument/2006/relationships/tags" Target="../tags/tag34.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3" Type="http://schemas.openxmlformats.org/officeDocument/2006/relationships/tags" Target="../tags/tag30.xml"/><Relationship Id="rId2" Type="http://schemas.openxmlformats.org/officeDocument/2006/relationships/tags" Target="../tags/tag29.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42.xml"/><Relationship Id="rId8" Type="http://schemas.openxmlformats.org/officeDocument/2006/relationships/tags" Target="../tags/tag41.xml"/><Relationship Id="rId7" Type="http://schemas.openxmlformats.org/officeDocument/2006/relationships/tags" Target="../tags/tag40.xml"/><Relationship Id="rId6" Type="http://schemas.openxmlformats.org/officeDocument/2006/relationships/tags" Target="../tags/tag39.xml"/><Relationship Id="rId5" Type="http://schemas.openxmlformats.org/officeDocument/2006/relationships/tags" Target="../tags/tag38.xml"/><Relationship Id="rId4" Type="http://schemas.openxmlformats.org/officeDocument/2006/relationships/tags" Target="../tags/tag37.xml"/><Relationship Id="rId3" Type="http://schemas.openxmlformats.org/officeDocument/2006/relationships/tags" Target="../tags/tag36.xml"/><Relationship Id="rId2" Type="http://schemas.openxmlformats.org/officeDocument/2006/relationships/tags" Target="../tags/tag35.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4" Type="http://schemas.openxmlformats.org/officeDocument/2006/relationships/tags" Target="../tags/tag49.xml"/><Relationship Id="rId3" Type="http://schemas.openxmlformats.org/officeDocument/2006/relationships/tags" Target="../tags/tag48.xml"/><Relationship Id="rId2" Type="http://schemas.openxmlformats.org/officeDocument/2006/relationships/tags" Target="../tags/tag47.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5" Type="http://schemas.openxmlformats.org/officeDocument/2006/relationships/tags" Target="../tags/tag53.xml"/><Relationship Id="rId4" Type="http://schemas.openxmlformats.org/officeDocument/2006/relationships/tags" Target="../tags/tag52.xml"/><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6" Type="http://schemas.openxmlformats.org/officeDocument/2006/relationships/tags" Target="../tags/tag58.xml"/><Relationship Id="rId5" Type="http://schemas.openxmlformats.org/officeDocument/2006/relationships/tags" Target="../tags/tag57.xml"/><Relationship Id="rId4" Type="http://schemas.openxmlformats.org/officeDocument/2006/relationships/tags" Target="../tags/tag56.xml"/><Relationship Id="rId3" Type="http://schemas.openxmlformats.org/officeDocument/2006/relationships/tags" Target="../tags/tag55.xml"/><Relationship Id="rId2" Type="http://schemas.openxmlformats.org/officeDocument/2006/relationships/tags" Target="../tags/tag54.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9" Type="http://schemas.openxmlformats.org/officeDocument/2006/relationships/tags" Target="../tags/tag66.xml"/><Relationship Id="rId8" Type="http://schemas.openxmlformats.org/officeDocument/2006/relationships/tags" Target="../tags/tag65.xml"/><Relationship Id="rId7" Type="http://schemas.openxmlformats.org/officeDocument/2006/relationships/tags" Target="../tags/tag64.xml"/><Relationship Id="rId6" Type="http://schemas.openxmlformats.org/officeDocument/2006/relationships/tags" Target="../tags/tag63.xml"/><Relationship Id="rId5" Type="http://schemas.openxmlformats.org/officeDocument/2006/relationships/tags" Target="../tags/tag62.xml"/><Relationship Id="rId4" Type="http://schemas.openxmlformats.org/officeDocument/2006/relationships/tags" Target="../tags/tag61.xml"/><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322962"/>
            <a:ext cx="9144000" cy="2187001"/>
          </a:xfrm>
        </p:spPr>
        <p:txBody>
          <a:bodyPr anchor="b">
            <a:normAutofit/>
          </a:bodyPr>
          <a:lstStyle>
            <a:lvl1pPr algn="ctr">
              <a:lnSpc>
                <a:spcPct val="130000"/>
              </a:lnSpc>
              <a:defRPr sz="6000">
                <a:effectLst>
                  <a:outerShdw blurRad="38100" dist="38100" dir="2700000" algn="tl">
                    <a:srgbClr val="000000">
                      <a:alpha val="43137"/>
                    </a:srgbClr>
                  </a:outerShdw>
                </a:effectLst>
              </a:defRPr>
            </a:lvl1pPr>
          </a:lstStyle>
          <a:p>
            <a:r>
              <a:rPr lang="zh-CN" altLang="en-US" dirty="0"/>
              <a:t>单击此处添加标题</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3" name="副标题 2"/>
          <p:cNvSpPr>
            <a:spLocks noGrp="1"/>
          </p:cNvSpPr>
          <p:nvPr>
            <p:ph type="subTitle" idx="1" hasCustomPrompt="1"/>
          </p:nvPr>
        </p:nvSpPr>
        <p:spPr>
          <a:xfrm>
            <a:off x="1524000" y="3602038"/>
            <a:ext cx="9144000" cy="1655762"/>
          </a:xfrm>
        </p:spPr>
        <p:txBody>
          <a:bodyPr>
            <a:normAutofit/>
          </a:bodyPr>
          <a:lstStyle>
            <a:lvl1pPr marL="0" indent="0" algn="ctr">
              <a:buNone/>
              <a:defRPr sz="1800">
                <a:solidFill>
                  <a:schemeClr val="tx1">
                    <a:lumMod val="75000"/>
                    <a:lumOff val="25000"/>
                  </a:schemeClr>
                </a:solidFill>
                <a:effectLst/>
                <a:latin typeface="+mj-lt"/>
                <a:ea typeface="+mj-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单击此处添加副标题</a:t>
            </a:r>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sp>
        <p:nvSpPr>
          <p:cNvPr id="7" name="任意多边形 10"/>
          <p:cNvSpPr/>
          <p:nvPr userDrawn="1">
            <p:custDataLst>
              <p:tags r:id="rId2"/>
            </p:custDataLst>
          </p:nvPr>
        </p:nvSpPr>
        <p:spPr>
          <a:xfrm>
            <a:off x="0" y="4578350"/>
            <a:ext cx="2159000" cy="2279650"/>
          </a:xfrm>
          <a:custGeom>
            <a:avLst/>
            <a:gdLst>
              <a:gd name="adj" fmla="val 21666"/>
              <a:gd name="a" fmla="pin 0 adj 50000"/>
              <a:gd name="dr" fmla="*/ ss a 100000"/>
              <a:gd name="iwd2" fmla="+- wd2 0 dr"/>
              <a:gd name="ihd2" fmla="+- hd2 0 dr"/>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400" h="3605">
                <a:moveTo>
                  <a:pt x="40" y="0"/>
                </a:moveTo>
                <a:cubicBezTo>
                  <a:pt x="1896" y="0"/>
                  <a:pt x="3400" y="1504"/>
                  <a:pt x="3400" y="3360"/>
                </a:cubicBezTo>
                <a:cubicBezTo>
                  <a:pt x="3400" y="3432"/>
                  <a:pt x="3398" y="3504"/>
                  <a:pt x="3393" y="3576"/>
                </a:cubicBezTo>
                <a:lnTo>
                  <a:pt x="3391" y="3605"/>
                </a:lnTo>
                <a:lnTo>
                  <a:pt x="1928" y="3605"/>
                </a:lnTo>
                <a:lnTo>
                  <a:pt x="1929" y="3603"/>
                </a:lnTo>
                <a:cubicBezTo>
                  <a:pt x="1939" y="3523"/>
                  <a:pt x="1944" y="3442"/>
                  <a:pt x="1944" y="3360"/>
                </a:cubicBezTo>
                <a:cubicBezTo>
                  <a:pt x="1944" y="2308"/>
                  <a:pt x="1092" y="1456"/>
                  <a:pt x="40" y="1456"/>
                </a:cubicBezTo>
                <a:lnTo>
                  <a:pt x="0" y="1457"/>
                </a:lnTo>
                <a:lnTo>
                  <a:pt x="0" y="0"/>
                </a:lnTo>
                <a:lnTo>
                  <a:pt x="40" y="0"/>
                </a:lnTo>
                <a:close/>
              </a:path>
            </a:pathLst>
          </a:custGeom>
          <a:gradFill>
            <a:gsLst>
              <a:gs pos="0">
                <a:schemeClr val="accent2">
                  <a:alpha val="70000"/>
                  <a:lumMod val="92000"/>
                  <a:lumOff val="8000"/>
                </a:schemeClr>
              </a:gs>
              <a:gs pos="100000">
                <a:schemeClr val="accent2">
                  <a:alpha val="0"/>
                  <a:lumMod val="80000"/>
                  <a:lumOff val="2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tx1"/>
              </a:solidFill>
              <a:cs typeface="微软雅黑" panose="020B0503020204020204" charset="-122"/>
            </a:endParaRPr>
          </a:p>
        </p:txBody>
      </p:sp>
      <p:sp>
        <p:nvSpPr>
          <p:cNvPr id="8" name="任意多边形 14"/>
          <p:cNvSpPr/>
          <p:nvPr userDrawn="1">
            <p:custDataLst>
              <p:tags r:id="rId3"/>
            </p:custDataLst>
          </p:nvPr>
        </p:nvSpPr>
        <p:spPr>
          <a:xfrm>
            <a:off x="10189845" y="1349375"/>
            <a:ext cx="2001520" cy="3781425"/>
          </a:xfrm>
          <a:custGeom>
            <a:avLst/>
            <a:gdLst/>
            <a:ahLst/>
            <a:cxnLst>
              <a:cxn ang="3">
                <a:pos x="hc" y="t"/>
              </a:cxn>
              <a:cxn ang="cd2">
                <a:pos x="l" y="vc"/>
              </a:cxn>
              <a:cxn ang="cd4">
                <a:pos x="hc" y="b"/>
              </a:cxn>
              <a:cxn ang="0">
                <a:pos x="r" y="vc"/>
              </a:cxn>
            </a:cxnLst>
            <a:rect l="l" t="t" r="r" b="b"/>
            <a:pathLst>
              <a:path w="3197" h="6039">
                <a:moveTo>
                  <a:pt x="3020" y="0"/>
                </a:moveTo>
                <a:cubicBezTo>
                  <a:pt x="3072" y="0"/>
                  <a:pt x="3123" y="1"/>
                  <a:pt x="3175" y="4"/>
                </a:cubicBezTo>
                <a:lnTo>
                  <a:pt x="3197" y="5"/>
                </a:lnTo>
                <a:lnTo>
                  <a:pt x="3197" y="6034"/>
                </a:lnTo>
                <a:lnTo>
                  <a:pt x="3175" y="6035"/>
                </a:lnTo>
                <a:cubicBezTo>
                  <a:pt x="3123" y="6038"/>
                  <a:pt x="3072" y="6039"/>
                  <a:pt x="3020" y="6039"/>
                </a:cubicBezTo>
                <a:cubicBezTo>
                  <a:pt x="1352" y="6039"/>
                  <a:pt x="0" y="4687"/>
                  <a:pt x="0" y="3020"/>
                </a:cubicBezTo>
                <a:cubicBezTo>
                  <a:pt x="0" y="1352"/>
                  <a:pt x="1352" y="0"/>
                  <a:pt x="3020" y="0"/>
                </a:cubicBezTo>
                <a:close/>
              </a:path>
            </a:pathLst>
          </a:custGeom>
          <a:gradFill>
            <a:gsLst>
              <a:gs pos="100000">
                <a:schemeClr val="accent1">
                  <a:alpha val="20000"/>
                </a:schemeClr>
              </a:gs>
              <a:gs pos="0">
                <a:schemeClr val="accent1">
                  <a:alpha val="0"/>
                </a:schemeClr>
              </a:gs>
            </a:gsLst>
            <a:lin ang="16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微软雅黑" panose="020B0503020204020204" charset="-122"/>
            </a:endParaRPr>
          </a:p>
        </p:txBody>
      </p:sp>
      <p:sp>
        <p:nvSpPr>
          <p:cNvPr id="9" name="副标题"/>
          <p:cNvSpPr txBox="1">
            <a:spLocks noGrp="1"/>
          </p:cNvSpPr>
          <p:nvPr>
            <p:ph type="body" idx="3" hasCustomPrompt="1"/>
            <p:custDataLst>
              <p:tags r:id="rId4"/>
            </p:custDataLst>
          </p:nvPr>
        </p:nvSpPr>
        <p:spPr>
          <a:xfrm>
            <a:off x="1437005" y="3325495"/>
            <a:ext cx="7401560" cy="635000"/>
          </a:xfrm>
          <a:prstGeom prst="rect">
            <a:avLst/>
          </a:prstGeom>
        </p:spPr>
        <p:txBody>
          <a:bodyPr wrap="square" lIns="91440" tIns="45720" rIns="91440" bIns="45720" rtlCol="0" anchor="t" anchorCtr="0">
            <a:normAutofit/>
          </a:bodyPr>
          <a:lstStyle>
            <a:lvl1pPr marL="0" marR="0" lvl="0" algn="l" defTabSz="914400" rtl="0" eaLnBrk="1" fontAlgn="auto" latinLnBrk="0" hangingPunct="1">
              <a:lnSpc>
                <a:spcPct val="100000"/>
              </a:lnSpc>
              <a:buClrTx/>
              <a:buSzTx/>
              <a:buFontTx/>
              <a:buNone/>
              <a:defRPr kumimoji="0" lang="zh-CN" altLang="en-US" sz="1800" b="0" i="0" u="none" strike="noStrike" kern="1200" cap="none" spc="200" normalizeH="0" baseline="0" noProof="1" dirty="0">
                <a:solidFill>
                  <a:schemeClr val="tx1"/>
                </a:solidFill>
                <a:latin typeface="+mj-ea"/>
                <a:ea typeface="+mj-ea"/>
                <a:cs typeface="+mj-lt"/>
                <a:sym typeface="+mn-ea"/>
              </a:defRPr>
            </a:lvl1pPr>
          </a:lstStyle>
          <a:p>
            <a:pPr lvl="0" algn="l">
              <a:buClrTx/>
              <a:buSzTx/>
              <a:buFontTx/>
            </a:pPr>
            <a:r>
              <a:rPr dirty="0">
                <a:sym typeface="+mn-ea"/>
              </a:rPr>
              <a:t>单击此处编辑母版副标题样式</a:t>
            </a:r>
            <a:endParaRPr dirty="0">
              <a:sym typeface="+mn-ea"/>
            </a:endParaRPr>
          </a:p>
        </p:txBody>
      </p:sp>
      <p:sp>
        <p:nvSpPr>
          <p:cNvPr id="11" name="标题"/>
          <p:cNvSpPr txBox="1">
            <a:spLocks noGrp="1"/>
          </p:cNvSpPr>
          <p:nvPr>
            <p:ph type="title" idx="2" hasCustomPrompt="1"/>
            <p:custDataLst>
              <p:tags r:id="rId5"/>
            </p:custDataLst>
          </p:nvPr>
        </p:nvSpPr>
        <p:spPr>
          <a:xfrm>
            <a:off x="1437005" y="1447800"/>
            <a:ext cx="7395845" cy="1712595"/>
          </a:xfrm>
          <a:prstGeom prst="rect">
            <a:avLst/>
          </a:prstGeom>
        </p:spPr>
        <p:txBody>
          <a:bodyPr wrap="square" lIns="91440" tIns="45720" rIns="91440" bIns="45720" rtlCol="0" anchor="b" anchorCtr="0">
            <a:normAutofit/>
          </a:bodyPr>
          <a:lstStyle>
            <a:lvl1pPr marL="0" marR="0" lvl="0" algn="l" defTabSz="914400" rtl="0" eaLnBrk="1" fontAlgn="auto" latinLnBrk="0" hangingPunct="1">
              <a:lnSpc>
                <a:spcPct val="100000"/>
              </a:lnSpc>
              <a:buClrTx/>
              <a:buSzTx/>
              <a:buFontTx/>
              <a:buNone/>
              <a:defRPr kumimoji="0" lang="zh-CN" altLang="en-US" sz="6000" b="1" i="0" u="none" strike="noStrike" kern="1200" cap="none" spc="400" normalizeH="0" baseline="0" noProof="1">
                <a:solidFill>
                  <a:schemeClr val="tx1"/>
                </a:solidFill>
                <a:latin typeface="+mj-ea"/>
                <a:ea typeface="+mj-ea"/>
                <a:cs typeface="微软雅黑" panose="020B0503020204020204" charset="-122"/>
                <a:sym typeface="+mn-ea"/>
              </a:defRPr>
            </a:lvl1pPr>
          </a:lstStyle>
          <a:p>
            <a:pPr lvl="0" algn="l">
              <a:buClrTx/>
              <a:buSzTx/>
              <a:buFontTx/>
            </a:pPr>
            <a:r>
              <a:rPr dirty="0">
                <a:sym typeface="+mn-ea"/>
              </a:rPr>
              <a:t>单击此处编辑标题</a:t>
            </a:r>
            <a:endParaRPr dirty="0">
              <a:sym typeface="+mn-ea"/>
            </a:endParaRPr>
          </a:p>
        </p:txBody>
      </p:sp>
      <p:sp>
        <p:nvSpPr>
          <p:cNvPr id="12" name="日期占位符 3"/>
          <p:cNvSpPr>
            <a:spLocks noGrp="1"/>
          </p:cNvSpPr>
          <p:nvPr>
            <p:ph type="dt" sz="half" idx="10"/>
            <p:custDataLst>
              <p:tags r:id="rId6"/>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13" name="页脚占位符 4"/>
          <p:cNvSpPr>
            <a:spLocks noGrp="1"/>
          </p:cNvSpPr>
          <p:nvPr>
            <p:ph type="ftr" sz="quarter" idx="11"/>
            <p:custDataLst>
              <p:tags r:id="rId7"/>
            </p:custDataLst>
          </p:nvPr>
        </p:nvSpPr>
        <p:spPr>
          <a:xfrm>
            <a:off x="4116000" y="6314400"/>
            <a:ext cx="3960000" cy="316800"/>
          </a:xfrm>
        </p:spPr>
        <p:txBody>
          <a:bodyPr/>
          <a:lstStyle/>
          <a:p>
            <a:endParaRPr lang="zh-CN" altLang="en-US" dirty="0"/>
          </a:p>
        </p:txBody>
      </p:sp>
      <p:sp>
        <p:nvSpPr>
          <p:cNvPr id="15" name="灯片编号占位符 5"/>
          <p:cNvSpPr>
            <a:spLocks noGrp="1"/>
          </p:cNvSpPr>
          <p:nvPr>
            <p:ph type="sldNum" sz="quarter" idx="12"/>
            <p:custDataLst>
              <p:tags r:id="rId8"/>
            </p:custDataLst>
          </p:nvPr>
        </p:nvSpPr>
        <p:spPr>
          <a:xfrm>
            <a:off x="8877600" y="6314400"/>
            <a:ext cx="2700000" cy="316800"/>
          </a:xfrm>
        </p:spPr>
        <p:txBody>
          <a:bodyPr/>
          <a:lstStyle/>
          <a:p>
            <a:fld id="{49AE70B2-8BF9-45C0-BB95-33D1B9D3A854}" type="slidenum">
              <a:rPr lang="zh-CN" altLang="en-US" smtClean="0"/>
            </a:fld>
            <a:endParaRPr lang="zh-CN" altLang="en-US" dirty="0"/>
          </a:p>
        </p:txBody>
      </p:sp>
      <p:sp>
        <p:nvSpPr>
          <p:cNvPr id="16" name="署名占位符 10"/>
          <p:cNvSpPr>
            <a:spLocks noGrp="1"/>
          </p:cNvSpPr>
          <p:nvPr>
            <p:ph type="body" sz="quarter" idx="17" hasCustomPrompt="1"/>
            <p:custDataLst>
              <p:tags r:id="rId9"/>
            </p:custDataLst>
          </p:nvPr>
        </p:nvSpPr>
        <p:spPr>
          <a:xfrm>
            <a:off x="1520825" y="4201795"/>
            <a:ext cx="1886585" cy="440690"/>
          </a:xfrm>
          <a:prstGeom prst="roundRect">
            <a:avLst>
              <a:gd name="adj" fmla="val 21854"/>
            </a:avLst>
          </a:prstGeom>
          <a:gradFill>
            <a:gsLst>
              <a:gs pos="0">
                <a:schemeClr val="accent1"/>
              </a:gs>
              <a:gs pos="100000">
                <a:schemeClr val="accent1">
                  <a:alpha val="60000"/>
                </a:schemeClr>
              </a:gs>
            </a:gsLst>
            <a:lin ang="2700000" scaled="0"/>
          </a:gradFill>
        </p:spPr>
        <p:txBody>
          <a:bodyPr wrap="square" anchor="ctr">
            <a:normAutofit/>
          </a:bodyPr>
          <a:lstStyle>
            <a:lvl1pPr marL="0" indent="0" algn="ctr">
              <a:lnSpc>
                <a:spcPct val="100000"/>
              </a:lnSpc>
              <a:buNone/>
              <a:defRPr sz="1600" b="1">
                <a:solidFill>
                  <a:srgbClr val="FFFFFF"/>
                </a:solidFill>
              </a:defRPr>
            </a:lvl1pPr>
          </a:lstStyle>
          <a:p>
            <a:pPr lvl="0"/>
            <a:r>
              <a:rPr lang="zh-CN" altLang="en-US" dirty="0"/>
              <a:t>署名</a:t>
            </a:r>
            <a:endParaRPr lang="zh-CN" altLang="en-US" dirty="0"/>
          </a:p>
        </p:txBody>
      </p:sp>
      <p:sp>
        <p:nvSpPr>
          <p:cNvPr id="17" name="任意多边形 2"/>
          <p:cNvSpPr/>
          <p:nvPr userDrawn="1">
            <p:custDataLst>
              <p:tags r:id="rId10"/>
            </p:custDataLst>
          </p:nvPr>
        </p:nvSpPr>
        <p:spPr>
          <a:xfrm rot="10800000" flipH="1" flipV="1">
            <a:off x="8851265" y="3810"/>
            <a:ext cx="3339465" cy="3338195"/>
          </a:xfrm>
          <a:custGeom>
            <a:avLst/>
            <a:gdLst>
              <a:gd name="adj" fmla="val 13398"/>
              <a:gd name="a" fmla="pin 0 adj 50000"/>
              <a:gd name="dr" fmla="*/ ss a 100000"/>
              <a:gd name="iwd2" fmla="+- wd2 0 dr"/>
              <a:gd name="ihd2" fmla="+- hd2 0 dr"/>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5259" h="5257">
                <a:moveTo>
                  <a:pt x="5211" y="0"/>
                </a:moveTo>
                <a:lnTo>
                  <a:pt x="5259" y="0"/>
                </a:lnTo>
                <a:lnTo>
                  <a:pt x="5259" y="1397"/>
                </a:lnTo>
                <a:lnTo>
                  <a:pt x="5211" y="1396"/>
                </a:lnTo>
                <a:cubicBezTo>
                  <a:pt x="3104" y="1396"/>
                  <a:pt x="1396" y="3104"/>
                  <a:pt x="1396" y="5211"/>
                </a:cubicBezTo>
                <a:lnTo>
                  <a:pt x="1397" y="5257"/>
                </a:lnTo>
                <a:lnTo>
                  <a:pt x="0" y="5257"/>
                </a:lnTo>
                <a:lnTo>
                  <a:pt x="0" y="5211"/>
                </a:lnTo>
                <a:cubicBezTo>
                  <a:pt x="0" y="2333"/>
                  <a:pt x="2333" y="0"/>
                  <a:pt x="5211" y="0"/>
                </a:cubicBezTo>
                <a:close/>
              </a:path>
            </a:pathLst>
          </a:custGeom>
          <a:gradFill>
            <a:gsLst>
              <a:gs pos="100000">
                <a:schemeClr val="accent1">
                  <a:alpha val="48000"/>
                </a:schemeClr>
              </a:gs>
              <a:gs pos="22000">
                <a:schemeClr val="accent1">
                  <a:alpha val="0"/>
                  <a:lumMod val="63000"/>
                  <a:lumOff val="37000"/>
                </a:schemeClr>
              </a:gs>
            </a:gsLst>
            <a:lin ang="16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lvl="0" algn="ctr">
              <a:buClrTx/>
              <a:buSzTx/>
              <a:buFontTx/>
            </a:pPr>
            <a:endParaRPr lang="zh-CN" altLang="en-US">
              <a:solidFill>
                <a:schemeClr val="tx1"/>
              </a:solidFill>
              <a:cs typeface="微软雅黑" panose="020B0503020204020204" charset="-122"/>
              <a:sym typeface="+mn-ea"/>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内容占位符 2"/>
          <p:cNvSpPr>
            <a:spLocks noGrp="1"/>
          </p:cNvSpPr>
          <p:nvPr>
            <p:ph idx="1"/>
            <p:custDataLst>
              <p:tags r:id="rId3"/>
            </p:custDataLst>
          </p:nvPr>
        </p:nvSpPr>
        <p:spPr/>
        <p:txBody>
          <a:bodyPr wrap="square">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10"/>
            <p:custDataLst>
              <p:tags r:id="rId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showMasterSp="0" userDrawn="1">
  <p:cSld name="目录">
    <p:spTree>
      <p:nvGrpSpPr>
        <p:cNvPr id="1" name=""/>
        <p:cNvGrpSpPr/>
        <p:nvPr/>
      </p:nvGrpSpPr>
      <p:grpSpPr>
        <a:xfrm>
          <a:off x="0" y="0"/>
          <a:ext cx="0" cy="0"/>
          <a:chOff x="0" y="0"/>
          <a:chExt cx="0" cy="0"/>
        </a:xfrm>
      </p:grpSpPr>
      <p:sp>
        <p:nvSpPr>
          <p:cNvPr id="3" name="椭圆 2"/>
          <p:cNvSpPr/>
          <p:nvPr userDrawn="1">
            <p:custDataLst>
              <p:tags r:id="rId2"/>
            </p:custDataLst>
          </p:nvPr>
        </p:nvSpPr>
        <p:spPr>
          <a:xfrm>
            <a:off x="1219200" y="2804795"/>
            <a:ext cx="2362200" cy="2362200"/>
          </a:xfrm>
          <a:prstGeom prst="ellipse">
            <a:avLst/>
          </a:prstGeom>
          <a:gradFill>
            <a:gsLst>
              <a:gs pos="100000">
                <a:schemeClr val="accent2">
                  <a:alpha val="20000"/>
                </a:schemeClr>
              </a:gs>
              <a:gs pos="0">
                <a:schemeClr val="accent2">
                  <a:alpha val="0"/>
                </a:schemeClr>
              </a:gs>
            </a:gsLst>
            <a:lin ang="16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cs typeface="微软雅黑" panose="020B0503020204020204" charset="-122"/>
              <a:sym typeface="+mn-ea"/>
            </a:endParaRPr>
          </a:p>
        </p:txBody>
      </p:sp>
      <p:sp>
        <p:nvSpPr>
          <p:cNvPr id="5" name="标题"/>
          <p:cNvSpPr txBox="1">
            <a:spLocks noGrp="1"/>
          </p:cNvSpPr>
          <p:nvPr>
            <p:ph type="title" idx="1" hasCustomPrompt="1"/>
            <p:custDataLst>
              <p:tags r:id="rId3"/>
            </p:custDataLst>
          </p:nvPr>
        </p:nvSpPr>
        <p:spPr bwMode="auto">
          <a:xfrm>
            <a:off x="844550" y="1139825"/>
            <a:ext cx="2171065" cy="2350770"/>
          </a:xfrm>
          <a:prstGeom prst="rect">
            <a:avLst/>
          </a:prstGeom>
        </p:spPr>
        <p:txBody>
          <a:bodyPr wrap="square" lIns="91440" tIns="45720" rIns="91440" bIns="45720" rtlCol="0" anchor="b" anchorCtr="0">
            <a:normAutofit/>
          </a:bodyPr>
          <a:lstStyle>
            <a:lvl1pPr marL="0" marR="0" lvl="0" algn="l" defTabSz="914400" rtl="0" eaLnBrk="1" fontAlgn="auto" latinLnBrk="0" hangingPunct="1">
              <a:lnSpc>
                <a:spcPct val="100000"/>
              </a:lnSpc>
              <a:buClrTx/>
              <a:buSzTx/>
              <a:buFontTx/>
              <a:buNone/>
              <a:defRPr kumimoji="0" lang="zh-CN" altLang="en-US" sz="6000" b="1" i="0" u="none" strike="noStrike" kern="1200" cap="none" spc="400" normalizeH="0" baseline="0" noProof="1">
                <a:solidFill>
                  <a:schemeClr val="tx1">
                    <a:lumMod val="75000"/>
                    <a:lumOff val="25000"/>
                  </a:schemeClr>
                </a:solidFill>
                <a:latin typeface="+mj-ea"/>
                <a:ea typeface="+mj-ea"/>
                <a:cs typeface="微软雅黑" panose="020B0503020204020204" charset="-122"/>
                <a:sym typeface="+mn-ea"/>
              </a:defRPr>
            </a:lvl1pPr>
          </a:lstStyle>
          <a:p>
            <a:pPr lvl="0" algn="l">
              <a:buClrTx/>
              <a:buSzTx/>
              <a:buFontTx/>
            </a:pPr>
            <a:r>
              <a:rPr dirty="0">
                <a:sym typeface="+mn-ea"/>
              </a:rPr>
              <a:t>标题</a:t>
            </a:r>
            <a:endParaRPr dirty="0">
              <a:sym typeface="+mn-ea"/>
            </a:endParaRPr>
          </a:p>
        </p:txBody>
      </p:sp>
      <p:sp>
        <p:nvSpPr>
          <p:cNvPr id="6" name="日期占位符 2"/>
          <p:cNvSpPr>
            <a:spLocks noGrp="1"/>
          </p:cNvSpPr>
          <p:nvPr>
            <p:ph type="dt" sz="half" idx="10"/>
            <p:custDataLst>
              <p:tags r:id="rId4"/>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10" name="页脚占位符 3"/>
          <p:cNvSpPr>
            <a:spLocks noGrp="1"/>
          </p:cNvSpPr>
          <p:nvPr>
            <p:ph type="ftr" sz="quarter" idx="11"/>
            <p:custDataLst>
              <p:tags r:id="rId5"/>
            </p:custDataLst>
          </p:nvPr>
        </p:nvSpPr>
        <p:spPr>
          <a:xfrm>
            <a:off x="4116000" y="6314400"/>
            <a:ext cx="3960000" cy="316800"/>
          </a:xfrm>
        </p:spPr>
        <p:txBody>
          <a:bodyPr/>
          <a:lstStyle/>
          <a:p>
            <a:endParaRPr lang="zh-CN" altLang="en-US" dirty="0"/>
          </a:p>
        </p:txBody>
      </p:sp>
      <p:sp>
        <p:nvSpPr>
          <p:cNvPr id="11" name="灯片编号占位符 4"/>
          <p:cNvSpPr>
            <a:spLocks noGrp="1"/>
          </p:cNvSpPr>
          <p:nvPr>
            <p:ph type="sldNum" sz="quarter" idx="12"/>
            <p:custDataLst>
              <p:tags r:id="rId6"/>
            </p:custDataLst>
          </p:nvPr>
        </p:nvSpPr>
        <p:spPr>
          <a:xfrm>
            <a:off x="8877600" y="6314400"/>
            <a:ext cx="2700000" cy="316800"/>
          </a:xfrm>
        </p:spPr>
        <p:txBody>
          <a:bodyPr/>
          <a:lstStyle/>
          <a:p>
            <a:fld id="{49AE70B2-8BF9-45C0-BB95-33D1B9D3A854}" type="slidenum">
              <a:rPr lang="zh-CN" altLang="en-US" smtClean="0"/>
            </a:fld>
            <a:endParaRPr lang="zh-CN" altLang="en-US" dirty="0"/>
          </a:p>
        </p:txBody>
      </p:sp>
      <p:sp>
        <p:nvSpPr>
          <p:cNvPr id="7" name="任意多边形: 形状 6"/>
          <p:cNvSpPr/>
          <p:nvPr userDrawn="1">
            <p:custDataLst>
              <p:tags r:id="rId7"/>
            </p:custDataLst>
          </p:nvPr>
        </p:nvSpPr>
        <p:spPr>
          <a:xfrm>
            <a:off x="9295130" y="3812540"/>
            <a:ext cx="2896235" cy="3045460"/>
          </a:xfrm>
          <a:custGeom>
            <a:avLst/>
            <a:gdLst>
              <a:gd name="connsiteX0" fmla="*/ 2215286 w 2898892"/>
              <a:gd name="connsiteY0" fmla="*/ 1136 h 3045222"/>
              <a:gd name="connsiteX1" fmla="*/ 2449717 w 2898892"/>
              <a:gd name="connsiteY1" fmla="*/ 5674 h 3045222"/>
              <a:gd name="connsiteX2" fmla="*/ 2878869 w 2898892"/>
              <a:gd name="connsiteY2" fmla="*/ 77060 h 3045222"/>
              <a:gd name="connsiteX3" fmla="*/ 2898874 w 2898892"/>
              <a:gd name="connsiteY3" fmla="*/ 82278 h 3045222"/>
              <a:gd name="connsiteX4" fmla="*/ 2898892 w 2898892"/>
              <a:gd name="connsiteY4" fmla="*/ 1092496 h 3045222"/>
              <a:gd name="connsiteX5" fmla="*/ 2897670 w 2898892"/>
              <a:gd name="connsiteY5" fmla="*/ 1091774 h 3045222"/>
              <a:gd name="connsiteX6" fmla="*/ 2383672 w 2898892"/>
              <a:gd name="connsiteY6" fmla="*/ 950163 h 3045222"/>
              <a:gd name="connsiteX7" fmla="*/ 949550 w 2898892"/>
              <a:gd name="connsiteY7" fmla="*/ 2196199 h 3045222"/>
              <a:gd name="connsiteX8" fmla="*/ 1178031 w 2898892"/>
              <a:gd name="connsiteY8" fmla="*/ 3043519 h 3045222"/>
              <a:gd name="connsiteX9" fmla="*/ 1179843 w 2898892"/>
              <a:gd name="connsiteY9" fmla="*/ 3044919 h 3045222"/>
              <a:gd name="connsiteX10" fmla="*/ 128202 w 2898892"/>
              <a:gd name="connsiteY10" fmla="*/ 3045222 h 3045222"/>
              <a:gd name="connsiteX11" fmla="*/ 122797 w 2898892"/>
              <a:gd name="connsiteY11" fmla="*/ 3031476 h 3045222"/>
              <a:gd name="connsiteX12" fmla="*/ 5670 w 2898892"/>
              <a:gd name="connsiteY12" fmla="*/ 2130196 h 3045222"/>
              <a:gd name="connsiteX13" fmla="*/ 2215286 w 2898892"/>
              <a:gd name="connsiteY13" fmla="*/ 1136 h 3045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98892" h="3045222">
                <a:moveTo>
                  <a:pt x="2215286" y="1136"/>
                </a:moveTo>
                <a:cubicBezTo>
                  <a:pt x="2292637" y="-1294"/>
                  <a:pt x="2370849" y="159"/>
                  <a:pt x="2449717" y="5674"/>
                </a:cubicBezTo>
                <a:cubicBezTo>
                  <a:pt x="2597317" y="15996"/>
                  <a:pt x="2740731" y="40665"/>
                  <a:pt x="2878869" y="77060"/>
                </a:cubicBezTo>
                <a:lnTo>
                  <a:pt x="2898874" y="82278"/>
                </a:lnTo>
                <a:lnTo>
                  <a:pt x="2898892" y="1092496"/>
                </a:lnTo>
                <a:lnTo>
                  <a:pt x="2897670" y="1091774"/>
                </a:lnTo>
                <a:cubicBezTo>
                  <a:pt x="2742140" y="1012787"/>
                  <a:pt x="2568647" y="963098"/>
                  <a:pt x="2383672" y="950163"/>
                </a:cubicBezTo>
                <a:cubicBezTo>
                  <a:pt x="1643138" y="898380"/>
                  <a:pt x="1001288" y="1456317"/>
                  <a:pt x="949550" y="2196199"/>
                </a:cubicBezTo>
                <a:cubicBezTo>
                  <a:pt x="927712" y="2508494"/>
                  <a:pt x="1014704" y="2802938"/>
                  <a:pt x="1178031" y="3043519"/>
                </a:cubicBezTo>
                <a:lnTo>
                  <a:pt x="1179843" y="3044919"/>
                </a:lnTo>
                <a:lnTo>
                  <a:pt x="128202" y="3045222"/>
                </a:lnTo>
                <a:lnTo>
                  <a:pt x="122797" y="3031476"/>
                </a:lnTo>
                <a:cubicBezTo>
                  <a:pt x="26596" y="2750393"/>
                  <a:pt x="-16389" y="2445659"/>
                  <a:pt x="5670" y="2130196"/>
                </a:cubicBezTo>
                <a:cubicBezTo>
                  <a:pt x="88351" y="947803"/>
                  <a:pt x="1055015" y="37588"/>
                  <a:pt x="2215286" y="1136"/>
                </a:cubicBezTo>
                <a:close/>
              </a:path>
            </a:pathLst>
          </a:custGeom>
          <a:gradFill>
            <a:gsLst>
              <a:gs pos="0">
                <a:schemeClr val="accent1">
                  <a:alpha val="20000"/>
                </a:schemeClr>
              </a:gs>
              <a:gs pos="100000">
                <a:schemeClr val="accent1">
                  <a:alpha val="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olidFill>
                <a:schemeClr val="tx1"/>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sp>
        <p:nvSpPr>
          <p:cNvPr id="7" name="任意多边形 8"/>
          <p:cNvSpPr/>
          <p:nvPr userDrawn="1">
            <p:custDataLst>
              <p:tags r:id="rId2"/>
            </p:custDataLst>
          </p:nvPr>
        </p:nvSpPr>
        <p:spPr>
          <a:xfrm flipH="1">
            <a:off x="10045700" y="4570095"/>
            <a:ext cx="2146300" cy="2287905"/>
          </a:xfrm>
          <a:custGeom>
            <a:avLst/>
            <a:gdLst>
              <a:gd name="adj" fmla="val 21666"/>
              <a:gd name="a" fmla="pin 0 adj 50000"/>
              <a:gd name="dr" fmla="*/ ss a 100000"/>
              <a:gd name="iwd2" fmla="+- wd2 0 dr"/>
              <a:gd name="ihd2" fmla="+- hd2 0 dr"/>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400" h="3605">
                <a:moveTo>
                  <a:pt x="40" y="0"/>
                </a:moveTo>
                <a:cubicBezTo>
                  <a:pt x="1896" y="0"/>
                  <a:pt x="3400" y="1504"/>
                  <a:pt x="3400" y="3360"/>
                </a:cubicBezTo>
                <a:cubicBezTo>
                  <a:pt x="3400" y="3432"/>
                  <a:pt x="3398" y="3504"/>
                  <a:pt x="3393" y="3576"/>
                </a:cubicBezTo>
                <a:lnTo>
                  <a:pt x="3391" y="3605"/>
                </a:lnTo>
                <a:lnTo>
                  <a:pt x="1928" y="3605"/>
                </a:lnTo>
                <a:lnTo>
                  <a:pt x="1929" y="3603"/>
                </a:lnTo>
                <a:cubicBezTo>
                  <a:pt x="1939" y="3523"/>
                  <a:pt x="1944" y="3442"/>
                  <a:pt x="1944" y="3360"/>
                </a:cubicBezTo>
                <a:cubicBezTo>
                  <a:pt x="1944" y="2308"/>
                  <a:pt x="1092" y="1456"/>
                  <a:pt x="40" y="1456"/>
                </a:cubicBezTo>
                <a:lnTo>
                  <a:pt x="0" y="1457"/>
                </a:lnTo>
                <a:lnTo>
                  <a:pt x="0" y="0"/>
                </a:lnTo>
                <a:lnTo>
                  <a:pt x="40" y="0"/>
                </a:lnTo>
                <a:close/>
              </a:path>
            </a:pathLst>
          </a:custGeom>
          <a:gradFill>
            <a:gsLst>
              <a:gs pos="100000">
                <a:schemeClr val="accent1">
                  <a:alpha val="20000"/>
                </a:schemeClr>
              </a:gs>
              <a:gs pos="0">
                <a:schemeClr val="accent1">
                  <a:alpha val="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lvl="0" algn="ctr">
              <a:buClrTx/>
              <a:buSzTx/>
              <a:buFontTx/>
            </a:pPr>
            <a:endParaRPr lang="zh-CN" altLang="en-US">
              <a:solidFill>
                <a:schemeClr val="tx1"/>
              </a:solidFill>
              <a:cs typeface="微软雅黑" panose="020B0503020204020204" charset="-122"/>
              <a:sym typeface="+mn-ea"/>
            </a:endParaRPr>
          </a:p>
        </p:txBody>
      </p:sp>
      <p:sp>
        <p:nvSpPr>
          <p:cNvPr id="9" name="椭圆 8"/>
          <p:cNvSpPr/>
          <p:nvPr userDrawn="1">
            <p:custDataLst>
              <p:tags r:id="rId3"/>
            </p:custDataLst>
          </p:nvPr>
        </p:nvSpPr>
        <p:spPr>
          <a:xfrm>
            <a:off x="9127490" y="967740"/>
            <a:ext cx="685800" cy="685800"/>
          </a:xfrm>
          <a:prstGeom prst="ellipse">
            <a:avLst/>
          </a:prstGeom>
          <a:gradFill>
            <a:gsLst>
              <a:gs pos="100000">
                <a:schemeClr val="accent2">
                  <a:alpha val="20000"/>
                </a:schemeClr>
              </a:gs>
              <a:gs pos="0">
                <a:schemeClr val="accent2">
                  <a:alpha val="0"/>
                </a:schemeClr>
              </a:gs>
            </a:gsLst>
            <a:lin ang="16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微软雅黑" panose="020B0503020204020204" charset="-122"/>
              <a:sym typeface="+mn-ea"/>
            </a:endParaRPr>
          </a:p>
        </p:txBody>
      </p:sp>
      <p:sp>
        <p:nvSpPr>
          <p:cNvPr id="10" name="椭圆 9"/>
          <p:cNvSpPr/>
          <p:nvPr userDrawn="1">
            <p:custDataLst>
              <p:tags r:id="rId4"/>
            </p:custDataLst>
          </p:nvPr>
        </p:nvSpPr>
        <p:spPr>
          <a:xfrm>
            <a:off x="982345" y="1607820"/>
            <a:ext cx="2449195" cy="2449830"/>
          </a:xfrm>
          <a:prstGeom prst="ellipse">
            <a:avLst/>
          </a:prstGeom>
          <a:gradFill>
            <a:gsLst>
              <a:gs pos="100000">
                <a:schemeClr val="accent2">
                  <a:alpha val="20000"/>
                </a:schemeClr>
              </a:gs>
              <a:gs pos="0">
                <a:schemeClr val="accent2">
                  <a:alpha val="0"/>
                </a:schemeClr>
              </a:gs>
            </a:gsLst>
            <a:lin ang="16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微软雅黑" panose="020B0503020204020204" charset="-122"/>
              <a:sym typeface="+mn-ea"/>
            </a:endParaRPr>
          </a:p>
        </p:txBody>
      </p:sp>
      <p:sp>
        <p:nvSpPr>
          <p:cNvPr id="11" name="标题"/>
          <p:cNvSpPr txBox="1">
            <a:spLocks noGrp="1"/>
          </p:cNvSpPr>
          <p:nvPr>
            <p:ph type="title" idx="1"/>
            <p:custDataLst>
              <p:tags r:id="rId5"/>
            </p:custDataLst>
          </p:nvPr>
        </p:nvSpPr>
        <p:spPr>
          <a:xfrm>
            <a:off x="2348230" y="1383030"/>
            <a:ext cx="8107680" cy="2045335"/>
          </a:xfrm>
          <a:prstGeom prst="rect">
            <a:avLst/>
          </a:prstGeom>
          <a:noFill/>
        </p:spPr>
        <p:txBody>
          <a:bodyPr wrap="square" lIns="0" tIns="0" rIns="0" bIns="0" rtlCol="0" anchor="b" anchorCtr="0">
            <a:normAutofit/>
          </a:bodyPr>
          <a:lstStyle>
            <a:lvl1pPr marL="0" marR="0" lvl="0" algn="l" defTabSz="914400" rtl="0" eaLnBrk="1" fontAlgn="auto" latinLnBrk="0" hangingPunct="1">
              <a:lnSpc>
                <a:spcPct val="100000"/>
              </a:lnSpc>
              <a:buClrTx/>
              <a:buSzTx/>
              <a:buFontTx/>
              <a:buNone/>
              <a:defRPr kumimoji="0" lang="zh-CN" altLang="en-US" sz="4800" b="1" i="0" u="none" strike="noStrike" kern="1200" cap="none" spc="400" normalizeH="0" baseline="0" noProof="1">
                <a:solidFill>
                  <a:schemeClr val="tx1"/>
                </a:solidFill>
                <a:uFillTx/>
                <a:latin typeface="+mj-ea"/>
                <a:ea typeface="+mj-ea"/>
                <a:cs typeface="微软雅黑" panose="020B0503020204020204" charset="-122"/>
                <a:sym typeface="+mn-ea"/>
              </a:defRPr>
            </a:lvl1pPr>
          </a:lstStyle>
          <a:p>
            <a:pPr lvl="0" algn="l">
              <a:buClrTx/>
              <a:buSzTx/>
              <a:buFontTx/>
            </a:pPr>
            <a:r>
              <a:rPr dirty="0">
                <a:sym typeface="+mn-ea"/>
              </a:rPr>
              <a:t>单击此处编辑母版标题样式</a:t>
            </a:r>
            <a:endParaRPr dirty="0">
              <a:sym typeface="+mn-ea"/>
            </a:endParaRPr>
          </a:p>
        </p:txBody>
      </p:sp>
      <p:sp>
        <p:nvSpPr>
          <p:cNvPr id="12" name="日期占位符 3"/>
          <p:cNvSpPr>
            <a:spLocks noGrp="1"/>
          </p:cNvSpPr>
          <p:nvPr>
            <p:ph type="dt" sz="half" idx="10"/>
            <p:custDataLst>
              <p:tags r:id="rId6"/>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13" name="页脚占位符 4"/>
          <p:cNvSpPr>
            <a:spLocks noGrp="1"/>
          </p:cNvSpPr>
          <p:nvPr>
            <p:ph type="ftr" sz="quarter" idx="11"/>
            <p:custDataLst>
              <p:tags r:id="rId7"/>
            </p:custDataLst>
          </p:nvPr>
        </p:nvSpPr>
        <p:spPr>
          <a:xfrm>
            <a:off x="4116000" y="6314400"/>
            <a:ext cx="3960000" cy="316800"/>
          </a:xfrm>
        </p:spPr>
        <p:txBody>
          <a:bodyPr/>
          <a:lstStyle/>
          <a:p>
            <a:endParaRPr lang="zh-CN" altLang="en-US" dirty="0"/>
          </a:p>
        </p:txBody>
      </p:sp>
      <p:sp>
        <p:nvSpPr>
          <p:cNvPr id="14" name="灯片编号占位符 5"/>
          <p:cNvSpPr>
            <a:spLocks noGrp="1"/>
          </p:cNvSpPr>
          <p:nvPr>
            <p:ph type="sldNum" sz="quarter" idx="12"/>
            <p:custDataLst>
              <p:tags r:id="rId8"/>
            </p:custDataLst>
          </p:nvPr>
        </p:nvSpPr>
        <p:spPr>
          <a:xfrm>
            <a:off x="8877600" y="6314400"/>
            <a:ext cx="2700000" cy="316800"/>
          </a:xfrm>
        </p:spPr>
        <p:txBody>
          <a:bodyPr/>
          <a:lstStyle/>
          <a:p>
            <a:fld id="{49AE70B2-8BF9-45C0-BB95-33D1B9D3A854}" type="slidenum">
              <a:rPr lang="zh-CN" altLang="en-US" smtClean="0"/>
            </a:fld>
            <a:endParaRPr lang="zh-CN" altLang="en-US" dirty="0"/>
          </a:p>
        </p:txBody>
      </p:sp>
      <p:sp>
        <p:nvSpPr>
          <p:cNvPr id="15" name="节编号 3"/>
          <p:cNvSpPr>
            <a:spLocks noGrp="1"/>
          </p:cNvSpPr>
          <p:nvPr>
            <p:ph type="body" sz="quarter" idx="13" hasCustomPrompt="1"/>
            <p:custDataLst>
              <p:tags r:id="rId9"/>
            </p:custDataLst>
          </p:nvPr>
        </p:nvSpPr>
        <p:spPr>
          <a:xfrm>
            <a:off x="2389505" y="3841027"/>
            <a:ext cx="1917700" cy="526416"/>
          </a:xfrm>
          <a:prstGeom prst="roundRect">
            <a:avLst/>
          </a:prstGeom>
          <a:gradFill>
            <a:gsLst>
              <a:gs pos="0">
                <a:schemeClr val="accent1"/>
              </a:gs>
              <a:gs pos="100000">
                <a:schemeClr val="accent1">
                  <a:alpha val="60000"/>
                </a:schemeClr>
              </a:gs>
            </a:gsLst>
            <a:lin ang="0" scaled="0"/>
          </a:gradFill>
        </p:spPr>
        <p:txBody>
          <a:bodyPr wrap="none" tIns="0" bIns="36195" anchor="ctr" anchorCtr="0">
            <a:normAutofit/>
          </a:bodyPr>
          <a:lstStyle>
            <a:lvl1pPr marL="0" indent="0" algn="ctr">
              <a:buNone/>
              <a:defRPr sz="1800" b="1">
                <a:solidFill>
                  <a:srgbClr val="FFFFFF"/>
                </a:solidFill>
              </a:defRPr>
            </a:lvl1pPr>
          </a:lstStyle>
          <a:p>
            <a:pPr lvl="0"/>
            <a:r>
              <a:rPr lang="zh-CN" altLang="en-US" dirty="0"/>
              <a:t>节编号</a:t>
            </a:r>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wrap="square" lIns="0" tIns="0" rIns="0" bIns="0" rtlCol="0" anchor="b">
            <a:normAutofit/>
          </a:bodyPr>
          <a:lstStyle>
            <a:lvl1pPr>
              <a:defRPr lang="zh-CN" altLang="en-US" dirty="0"/>
            </a:lvl1pPr>
          </a:lstStyle>
          <a:p>
            <a:pPr lvl="0"/>
            <a:r>
              <a:rPr lang="zh-CN" altLang="en-US" dirty="0"/>
              <a:t>单击此处编辑母版标题样式</a:t>
            </a:r>
            <a:endParaRPr lang="zh-CN" altLang="en-US" dirty="0"/>
          </a:p>
        </p:txBody>
      </p:sp>
      <p:sp>
        <p:nvSpPr>
          <p:cNvPr id="3" name="内容占位符 2"/>
          <p:cNvSpPr>
            <a:spLocks noGrp="1"/>
          </p:cNvSpPr>
          <p:nvPr>
            <p:ph sz="half" idx="1"/>
            <p:custDataLst>
              <p:tags r:id="rId3"/>
            </p:custDataLst>
          </p:nvPr>
        </p:nvSpPr>
        <p:spPr>
          <a:xfrm>
            <a:off x="695960" y="1301750"/>
            <a:ext cx="5323840" cy="487585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内容占位符 3"/>
          <p:cNvSpPr>
            <a:spLocks noGrp="1"/>
          </p:cNvSpPr>
          <p:nvPr>
            <p:ph sz="half" idx="2"/>
            <p:custDataLst>
              <p:tags r:id="rId4"/>
            </p:custDataLst>
          </p:nvPr>
        </p:nvSpPr>
        <p:spPr>
          <a:xfrm>
            <a:off x="6172200" y="1301750"/>
            <a:ext cx="5323840" cy="487585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日期占位符 4"/>
          <p:cNvSpPr>
            <a:spLocks noGrp="1"/>
          </p:cNvSpPr>
          <p:nvPr>
            <p:ph type="dt" sz="half" idx="10"/>
            <p:custDataLst>
              <p:tags r:id="rId5"/>
            </p:custDataLst>
          </p:nvPr>
        </p:nvSpPr>
        <p:spPr/>
        <p:txBody>
          <a:bodyPr wrap="square">
            <a:normAutofit/>
          </a:bodyPr>
          <a:lstStyle/>
          <a:p>
            <a:fld id="{5592522B-0F24-4480-B9DD-A9474A6880D6}"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3" name="文本占位符 2"/>
          <p:cNvSpPr>
            <a:spLocks noGrp="1"/>
          </p:cNvSpPr>
          <p:nvPr>
            <p:ph type="body" idx="1" hasCustomPrompt="1"/>
            <p:custDataLst>
              <p:tags r:id="rId2"/>
            </p:custDataLst>
          </p:nvPr>
        </p:nvSpPr>
        <p:spPr>
          <a:xfrm>
            <a:off x="695960" y="1301750"/>
            <a:ext cx="5323840" cy="411303"/>
          </a:xfrm>
        </p:spPr>
        <p:txBody>
          <a:bodyPr wrap="square"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单击此处编辑母版标题样式</a:t>
            </a:r>
            <a:endParaRPr lang="zh-CN" altLang="en-US" dirty="0"/>
          </a:p>
        </p:txBody>
      </p:sp>
      <p:sp>
        <p:nvSpPr>
          <p:cNvPr id="4" name="内容占位符 3"/>
          <p:cNvSpPr>
            <a:spLocks noGrp="1"/>
          </p:cNvSpPr>
          <p:nvPr>
            <p:ph sz="half" idx="2"/>
            <p:custDataLst>
              <p:tags r:id="rId3"/>
            </p:custDataLst>
          </p:nvPr>
        </p:nvSpPr>
        <p:spPr>
          <a:xfrm>
            <a:off x="695960" y="1875099"/>
            <a:ext cx="5323840" cy="4300276"/>
          </a:xfrm>
        </p:spPr>
        <p:txBody>
          <a:bodyPr wrap="square">
            <a:normAutofit/>
          </a:bodyPr>
          <a:lstStyle>
            <a:lvl1pPr>
              <a:defRPr sz="2200"/>
            </a:lvl1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文本占位符 4"/>
          <p:cNvSpPr>
            <a:spLocks noGrp="1"/>
          </p:cNvSpPr>
          <p:nvPr>
            <p:ph type="body" sz="quarter" idx="3" hasCustomPrompt="1"/>
            <p:custDataLst>
              <p:tags r:id="rId4"/>
            </p:custDataLst>
          </p:nvPr>
        </p:nvSpPr>
        <p:spPr>
          <a:xfrm>
            <a:off x="6172200" y="1301750"/>
            <a:ext cx="5323840" cy="411303"/>
          </a:xfrm>
        </p:spPr>
        <p:txBody>
          <a:bodyPr wrap="square"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单击此处编辑母版标题样式</a:t>
            </a:r>
            <a:endParaRPr lang="zh-CN" altLang="en-US" dirty="0"/>
          </a:p>
        </p:txBody>
      </p:sp>
      <p:sp>
        <p:nvSpPr>
          <p:cNvPr id="6" name="内容占位符 5"/>
          <p:cNvSpPr>
            <a:spLocks noGrp="1"/>
          </p:cNvSpPr>
          <p:nvPr>
            <p:ph sz="quarter" idx="4"/>
            <p:custDataLst>
              <p:tags r:id="rId5"/>
            </p:custDataLst>
          </p:nvPr>
        </p:nvSpPr>
        <p:spPr>
          <a:xfrm>
            <a:off x="6172200" y="1875099"/>
            <a:ext cx="5323840" cy="4300276"/>
          </a:xfrm>
        </p:spPr>
        <p:txBody>
          <a:bodyPr wrap="square">
            <a:normAutofit/>
          </a:bodyPr>
          <a:lstStyle>
            <a:lvl1pPr>
              <a:defRPr sz="2200"/>
            </a:lvl1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7" name="日期占位符 6"/>
          <p:cNvSpPr>
            <a:spLocks noGrp="1"/>
          </p:cNvSpPr>
          <p:nvPr>
            <p:ph type="dt" sz="half" idx="10"/>
            <p:custDataLst>
              <p:tags r:id="rId6"/>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wrap="square">
            <a:normAutofit/>
          </a:bodyPr>
          <a:lstStyle/>
          <a:p>
            <a:fld id="{BE5F26B5-172A-4DC2-B0B7-181CFC56B87C}" type="slidenum">
              <a:rPr lang="zh-CN" altLang="en-US" smtClean="0"/>
            </a:fld>
            <a:endParaRPr lang="zh-CN" altLang="en-US"/>
          </a:p>
        </p:txBody>
      </p:sp>
      <p:sp>
        <p:nvSpPr>
          <p:cNvPr id="10" name="标题 9"/>
          <p:cNvSpPr>
            <a:spLocks noGrp="1"/>
          </p:cNvSpPr>
          <p:nvPr>
            <p:ph type="title"/>
            <p:custDataLst>
              <p:tags r:id="rId9"/>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fld>
            <a:endParaRPr lang="zh-CN" altLang="en-US" dirty="0"/>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仅内容">
    <p:spTree>
      <p:nvGrpSpPr>
        <p:cNvPr id="1" name=""/>
        <p:cNvGrpSpPr/>
        <p:nvPr/>
      </p:nvGrpSpPr>
      <p:grpSpPr>
        <a:xfrm>
          <a:off x="0" y="0"/>
          <a:ext cx="0" cy="0"/>
          <a:chOff x="0" y="0"/>
          <a:chExt cx="0" cy="0"/>
        </a:xfrm>
      </p:grpSpPr>
      <p:sp>
        <p:nvSpPr>
          <p:cNvPr id="3" name="内容占位符 1"/>
          <p:cNvSpPr>
            <a:spLocks noGrp="1"/>
          </p:cNvSpPr>
          <p:nvPr>
            <p:ph idx="1"/>
            <p:custDataLst>
              <p:tags r:id="rId2"/>
            </p:custDataLst>
          </p:nvPr>
        </p:nvSpPr>
        <p:spPr>
          <a:xfrm>
            <a:off x="695960" y="360045"/>
            <a:ext cx="10801985" cy="581787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3"/>
          <p:cNvSpPr>
            <a:spLocks noGrp="1"/>
          </p:cNvSpPr>
          <p:nvPr>
            <p:ph type="ftr" sz="quarter" idx="11"/>
            <p:custDataLst>
              <p:tags r:id="rId4"/>
            </p:custDataLst>
          </p:nvPr>
        </p:nvSpPr>
        <p:spPr/>
        <p:txBody>
          <a:bodyPr/>
          <a:lstStyle/>
          <a:p>
            <a:endParaRPr lang="zh-CN" altLang="en-US"/>
          </a:p>
        </p:txBody>
      </p:sp>
      <p:sp>
        <p:nvSpPr>
          <p:cNvPr id="6"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chor="ctr" anchorCtr="0">
            <a:normAutofit/>
          </a:bodyPr>
          <a:lstStyle>
            <a:lvl1pPr>
              <a:defRPr sz="2400" b="1">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647700" y="1825625"/>
            <a:ext cx="10515600" cy="4351338"/>
          </a:xfrm>
        </p:spPr>
        <p:txBody>
          <a:bodyPr>
            <a:normAutofit/>
          </a:bodyPr>
          <a:lstStyle>
            <a:lvl1pPr>
              <a:defRPr sz="2000">
                <a:solidFill>
                  <a:schemeClr val="tx1">
                    <a:lumMod val="75000"/>
                    <a:lumOff val="25000"/>
                  </a:schemeClr>
                </a:solidFill>
              </a:defRPr>
            </a:lvl1pPr>
            <a:lvl2pPr>
              <a:defRPr sz="18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标题和副标题">
    <p:spTree>
      <p:nvGrpSpPr>
        <p:cNvPr id="1" name=""/>
        <p:cNvGrpSpPr/>
        <p:nvPr/>
      </p:nvGrpSpPr>
      <p:grpSpPr>
        <a:xfrm>
          <a:off x="0" y="0"/>
          <a:ext cx="0" cy="0"/>
          <a:chOff x="0" y="0"/>
          <a:chExt cx="0" cy="0"/>
        </a:xfrm>
      </p:grpSpPr>
      <p:sp>
        <p:nvSpPr>
          <p:cNvPr id="3" name="文本占位符 2"/>
          <p:cNvSpPr>
            <a:spLocks noGrp="1"/>
          </p:cNvSpPr>
          <p:nvPr>
            <p:ph type="body" idx="1" hasCustomPrompt="1"/>
            <p:custDataLst>
              <p:tags r:id="rId2"/>
            </p:custDataLst>
          </p:nvPr>
        </p:nvSpPr>
        <p:spPr>
          <a:xfrm>
            <a:off x="695960" y="1301750"/>
            <a:ext cx="10799088" cy="405553"/>
          </a:xfrm>
        </p:spPr>
        <p:txBody>
          <a:bodyPr wrap="square" anchor="t">
            <a:norm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zh-CN" altLang="en-US" dirty="0"/>
              <a:t>单击此处编辑副标题</a:t>
            </a:r>
            <a:endParaRPr lang="zh-CN" altLang="en-US" dirty="0"/>
          </a:p>
        </p:txBody>
      </p:sp>
      <p:sp>
        <p:nvSpPr>
          <p:cNvPr id="7" name="日期占位符 3"/>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p:ph type="ftr" sz="quarter" idx="11"/>
            <p:custDataLst>
              <p:tags r:id="rId4"/>
            </p:custDataLst>
          </p:nvPr>
        </p:nvSpPr>
        <p:spPr/>
        <p:txBody>
          <a:bodyPr/>
          <a:lstStyle/>
          <a:p>
            <a:endParaRPr lang="zh-CN" altLang="en-US"/>
          </a:p>
        </p:txBody>
      </p:sp>
      <p:sp>
        <p:nvSpPr>
          <p:cNvPr id="9" name="灯片编号占位符 5"/>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
        <p:nvSpPr>
          <p:cNvPr id="4" name="标题 3"/>
          <p:cNvSpPr>
            <a:spLocks noGrp="1"/>
          </p:cNvSpPr>
          <p:nvPr>
            <p:ph type="title"/>
            <p:custDataLst>
              <p:tags r:id="rId6"/>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showMasterSp="0" userDrawn="1">
  <p:cSld name="末尾幻灯片">
    <p:spTree>
      <p:nvGrpSpPr>
        <p:cNvPr id="1" name=""/>
        <p:cNvGrpSpPr/>
        <p:nvPr/>
      </p:nvGrpSpPr>
      <p:grpSpPr>
        <a:xfrm>
          <a:off x="0" y="0"/>
          <a:ext cx="0" cy="0"/>
          <a:chOff x="0" y="0"/>
          <a:chExt cx="0" cy="0"/>
        </a:xfrm>
      </p:grpSpPr>
      <p:sp>
        <p:nvSpPr>
          <p:cNvPr id="7" name="任意多边形 10"/>
          <p:cNvSpPr/>
          <p:nvPr userDrawn="1">
            <p:custDataLst>
              <p:tags r:id="rId2"/>
            </p:custDataLst>
          </p:nvPr>
        </p:nvSpPr>
        <p:spPr>
          <a:xfrm rot="10800000" flipV="1">
            <a:off x="635" y="31750"/>
            <a:ext cx="3338195" cy="3338195"/>
          </a:xfrm>
          <a:custGeom>
            <a:avLst/>
            <a:gdLst>
              <a:gd name="adj" fmla="val 13398"/>
              <a:gd name="a" fmla="pin 0 adj 50000"/>
              <a:gd name="dr" fmla="*/ ss a 100000"/>
              <a:gd name="iwd2" fmla="+- wd2 0 dr"/>
              <a:gd name="ihd2" fmla="+- hd2 0 dr"/>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5259" h="5257">
                <a:moveTo>
                  <a:pt x="5211" y="0"/>
                </a:moveTo>
                <a:lnTo>
                  <a:pt x="5259" y="0"/>
                </a:lnTo>
                <a:lnTo>
                  <a:pt x="5259" y="1397"/>
                </a:lnTo>
                <a:lnTo>
                  <a:pt x="5211" y="1396"/>
                </a:lnTo>
                <a:cubicBezTo>
                  <a:pt x="3104" y="1396"/>
                  <a:pt x="1396" y="3104"/>
                  <a:pt x="1396" y="5211"/>
                </a:cubicBezTo>
                <a:lnTo>
                  <a:pt x="1397" y="5257"/>
                </a:lnTo>
                <a:lnTo>
                  <a:pt x="0" y="5257"/>
                </a:lnTo>
                <a:lnTo>
                  <a:pt x="0" y="5211"/>
                </a:lnTo>
                <a:cubicBezTo>
                  <a:pt x="0" y="2333"/>
                  <a:pt x="2333" y="0"/>
                  <a:pt x="5211" y="0"/>
                </a:cubicBezTo>
                <a:close/>
              </a:path>
            </a:pathLst>
          </a:custGeom>
          <a:gradFill>
            <a:gsLst>
              <a:gs pos="100000">
                <a:schemeClr val="accent1">
                  <a:alpha val="48000"/>
                </a:schemeClr>
              </a:gs>
              <a:gs pos="22000">
                <a:schemeClr val="accent1">
                  <a:alpha val="0"/>
                  <a:lumMod val="63000"/>
                  <a:lumOff val="37000"/>
                </a:schemeClr>
              </a:gs>
            </a:gsLst>
            <a:lin ang="16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lvl="0" algn="ctr">
              <a:buClrTx/>
              <a:buSzTx/>
              <a:buFontTx/>
            </a:pPr>
            <a:endParaRPr lang="zh-CN" altLang="en-US">
              <a:solidFill>
                <a:schemeClr val="tx1"/>
              </a:solidFill>
              <a:cs typeface="微软雅黑" panose="020B0503020204020204" charset="-122"/>
              <a:sym typeface="+mn-ea"/>
            </a:endParaRPr>
          </a:p>
        </p:txBody>
      </p:sp>
      <p:sp>
        <p:nvSpPr>
          <p:cNvPr id="8" name="任意多边形 9"/>
          <p:cNvSpPr/>
          <p:nvPr userDrawn="1">
            <p:custDataLst>
              <p:tags r:id="rId3"/>
            </p:custDataLst>
          </p:nvPr>
        </p:nvSpPr>
        <p:spPr>
          <a:xfrm rot="10800000" flipV="1">
            <a:off x="0" y="1377315"/>
            <a:ext cx="2000885" cy="3781425"/>
          </a:xfrm>
          <a:custGeom>
            <a:avLst/>
            <a:gdLst/>
            <a:ahLst/>
            <a:cxnLst>
              <a:cxn ang="3">
                <a:pos x="hc" y="t"/>
              </a:cxn>
              <a:cxn ang="cd2">
                <a:pos x="l" y="vc"/>
              </a:cxn>
              <a:cxn ang="cd4">
                <a:pos x="hc" y="b"/>
              </a:cxn>
              <a:cxn ang="0">
                <a:pos x="r" y="vc"/>
              </a:cxn>
            </a:cxnLst>
            <a:rect l="l" t="t" r="r" b="b"/>
            <a:pathLst>
              <a:path w="3197" h="6039">
                <a:moveTo>
                  <a:pt x="3020" y="0"/>
                </a:moveTo>
                <a:cubicBezTo>
                  <a:pt x="3072" y="0"/>
                  <a:pt x="3123" y="1"/>
                  <a:pt x="3175" y="4"/>
                </a:cubicBezTo>
                <a:lnTo>
                  <a:pt x="3197" y="5"/>
                </a:lnTo>
                <a:lnTo>
                  <a:pt x="3197" y="6034"/>
                </a:lnTo>
                <a:lnTo>
                  <a:pt x="3175" y="6035"/>
                </a:lnTo>
                <a:cubicBezTo>
                  <a:pt x="3123" y="6038"/>
                  <a:pt x="3072" y="6039"/>
                  <a:pt x="3020" y="6039"/>
                </a:cubicBezTo>
                <a:cubicBezTo>
                  <a:pt x="1352" y="6039"/>
                  <a:pt x="0" y="4687"/>
                  <a:pt x="0" y="3020"/>
                </a:cubicBezTo>
                <a:cubicBezTo>
                  <a:pt x="0" y="1352"/>
                  <a:pt x="1352" y="0"/>
                  <a:pt x="3020" y="0"/>
                </a:cubicBezTo>
                <a:close/>
              </a:path>
            </a:pathLst>
          </a:custGeom>
          <a:gradFill>
            <a:gsLst>
              <a:gs pos="100000">
                <a:schemeClr val="accent1">
                  <a:alpha val="20000"/>
                </a:schemeClr>
              </a:gs>
              <a:gs pos="0">
                <a:schemeClr val="accent1">
                  <a:alpha val="0"/>
                </a:schemeClr>
              </a:gs>
            </a:gsLst>
            <a:lin ang="16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微软雅黑" panose="020B0503020204020204" charset="-122"/>
            </a:endParaRPr>
          </a:p>
        </p:txBody>
      </p:sp>
      <p:sp>
        <p:nvSpPr>
          <p:cNvPr id="9" name="任意多边形 8"/>
          <p:cNvSpPr/>
          <p:nvPr userDrawn="1">
            <p:custDataLst>
              <p:tags r:id="rId4"/>
            </p:custDataLst>
          </p:nvPr>
        </p:nvSpPr>
        <p:spPr>
          <a:xfrm flipH="1">
            <a:off x="10045700" y="4578350"/>
            <a:ext cx="2146300" cy="2279015"/>
          </a:xfrm>
          <a:custGeom>
            <a:avLst/>
            <a:gdLst>
              <a:gd name="adj" fmla="val 21666"/>
              <a:gd name="a" fmla="pin 0 adj 50000"/>
              <a:gd name="dr" fmla="*/ ss a 100000"/>
              <a:gd name="iwd2" fmla="+- wd2 0 dr"/>
              <a:gd name="ihd2" fmla="+- hd2 0 dr"/>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400" h="3605">
                <a:moveTo>
                  <a:pt x="40" y="0"/>
                </a:moveTo>
                <a:cubicBezTo>
                  <a:pt x="1896" y="0"/>
                  <a:pt x="3400" y="1504"/>
                  <a:pt x="3400" y="3360"/>
                </a:cubicBezTo>
                <a:cubicBezTo>
                  <a:pt x="3400" y="3432"/>
                  <a:pt x="3398" y="3504"/>
                  <a:pt x="3393" y="3576"/>
                </a:cubicBezTo>
                <a:lnTo>
                  <a:pt x="3391" y="3605"/>
                </a:lnTo>
                <a:lnTo>
                  <a:pt x="1928" y="3605"/>
                </a:lnTo>
                <a:lnTo>
                  <a:pt x="1929" y="3603"/>
                </a:lnTo>
                <a:cubicBezTo>
                  <a:pt x="1939" y="3523"/>
                  <a:pt x="1944" y="3442"/>
                  <a:pt x="1944" y="3360"/>
                </a:cubicBezTo>
                <a:cubicBezTo>
                  <a:pt x="1944" y="2308"/>
                  <a:pt x="1092" y="1456"/>
                  <a:pt x="40" y="1456"/>
                </a:cubicBezTo>
                <a:lnTo>
                  <a:pt x="0" y="1457"/>
                </a:lnTo>
                <a:lnTo>
                  <a:pt x="0" y="0"/>
                </a:lnTo>
                <a:lnTo>
                  <a:pt x="40" y="0"/>
                </a:lnTo>
                <a:close/>
              </a:path>
            </a:pathLst>
          </a:custGeom>
          <a:gradFill>
            <a:gsLst>
              <a:gs pos="0">
                <a:schemeClr val="accent2">
                  <a:alpha val="70000"/>
                  <a:lumMod val="92000"/>
                  <a:lumOff val="8000"/>
                </a:schemeClr>
              </a:gs>
              <a:gs pos="100000">
                <a:schemeClr val="accent2">
                  <a:alpha val="0"/>
                  <a:lumMod val="80000"/>
                  <a:lumOff val="2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lvl="0" algn="ctr">
              <a:buClrTx/>
              <a:buSzTx/>
              <a:buFontTx/>
            </a:pPr>
            <a:endParaRPr lang="zh-CN" altLang="en-US">
              <a:solidFill>
                <a:schemeClr val="tx1"/>
              </a:solidFill>
              <a:cs typeface="微软雅黑" panose="020B0503020204020204" charset="-122"/>
              <a:sym typeface="+mn-ea"/>
            </a:endParaRPr>
          </a:p>
        </p:txBody>
      </p:sp>
      <p:sp>
        <p:nvSpPr>
          <p:cNvPr id="11" name="标题"/>
          <p:cNvSpPr txBox="1">
            <a:spLocks noGrp="1"/>
          </p:cNvSpPr>
          <p:nvPr>
            <p:ph type="title" idx="2" hasCustomPrompt="1"/>
            <p:custDataLst>
              <p:tags r:id="rId5"/>
            </p:custDataLst>
          </p:nvPr>
        </p:nvSpPr>
        <p:spPr>
          <a:xfrm>
            <a:off x="3641090" y="1520825"/>
            <a:ext cx="6866890" cy="2146300"/>
          </a:xfrm>
          <a:prstGeom prst="rect">
            <a:avLst/>
          </a:prstGeom>
          <a:noFill/>
        </p:spPr>
        <p:txBody>
          <a:bodyPr wrap="square" lIns="91440" tIns="45720" rIns="71755" bIns="45720" rtlCol="0" anchor="b" anchorCtr="0">
            <a:normAutofit/>
          </a:bodyPr>
          <a:lstStyle>
            <a:lvl1pPr marL="0" marR="0" lvl="0" algn="r" defTabSz="914400" rtl="0" eaLnBrk="1" fontAlgn="auto" latinLnBrk="0" hangingPunct="1">
              <a:lnSpc>
                <a:spcPct val="100000"/>
              </a:lnSpc>
              <a:buClrTx/>
              <a:buSzTx/>
              <a:buFontTx/>
              <a:buNone/>
              <a:defRPr kumimoji="0" lang="zh-CN" altLang="en-US" sz="6600" b="1" i="0" u="none" strike="noStrike" kern="1200" cap="none" spc="0" normalizeH="0" baseline="0" noProof="1" dirty="0">
                <a:solidFill>
                  <a:schemeClr val="tx1"/>
                </a:solidFill>
                <a:latin typeface="+mj-ea"/>
                <a:ea typeface="+mj-ea"/>
                <a:cs typeface="微软雅黑" panose="020B0503020204020204" charset="-122"/>
                <a:sym typeface="+mn-ea"/>
              </a:defRPr>
            </a:lvl1pPr>
          </a:lstStyle>
          <a:p>
            <a:pPr lvl="0" algn="r">
              <a:buClrTx/>
              <a:buSzTx/>
              <a:buFontTx/>
            </a:pPr>
            <a:r>
              <a:rPr dirty="0">
                <a:sym typeface="+mn-ea"/>
              </a:rPr>
              <a:t>单击编辑标题</a:t>
            </a:r>
            <a:endParaRPr dirty="0">
              <a:sym typeface="+mn-ea"/>
            </a:endParaRPr>
          </a:p>
        </p:txBody>
      </p:sp>
      <p:sp>
        <p:nvSpPr>
          <p:cNvPr id="12" name="日期占位符 3"/>
          <p:cNvSpPr>
            <a:spLocks noGrp="1"/>
          </p:cNvSpPr>
          <p:nvPr>
            <p:ph type="dt" sz="half" idx="10"/>
            <p:custDataLst>
              <p:tags r:id="rId6"/>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13" name="页脚占位符 4"/>
          <p:cNvSpPr>
            <a:spLocks noGrp="1"/>
          </p:cNvSpPr>
          <p:nvPr>
            <p:ph type="ftr" sz="quarter" idx="11"/>
            <p:custDataLst>
              <p:tags r:id="rId7"/>
            </p:custDataLst>
          </p:nvPr>
        </p:nvSpPr>
        <p:spPr>
          <a:xfrm>
            <a:off x="4116000" y="6314400"/>
            <a:ext cx="3960000" cy="316800"/>
          </a:xfrm>
        </p:spPr>
        <p:txBody>
          <a:bodyPr/>
          <a:lstStyle/>
          <a:p>
            <a:endParaRPr lang="zh-CN" altLang="en-US" dirty="0"/>
          </a:p>
        </p:txBody>
      </p:sp>
      <p:sp>
        <p:nvSpPr>
          <p:cNvPr id="15" name="灯片编号占位符 5"/>
          <p:cNvSpPr>
            <a:spLocks noGrp="1"/>
          </p:cNvSpPr>
          <p:nvPr>
            <p:ph type="sldNum" sz="quarter" idx="12"/>
            <p:custDataLst>
              <p:tags r:id="rId8"/>
            </p:custDataLst>
          </p:nvPr>
        </p:nvSpPr>
        <p:spPr>
          <a:xfrm>
            <a:off x="8877600" y="6314400"/>
            <a:ext cx="2700000" cy="316800"/>
          </a:xfrm>
        </p:spPr>
        <p:txBody>
          <a:bodyPr/>
          <a:lstStyle/>
          <a:p>
            <a:fld id="{49AE70B2-8BF9-45C0-BB95-33D1B9D3A854}" type="slidenum">
              <a:rPr lang="zh-CN" altLang="en-US" smtClean="0"/>
            </a:fld>
            <a:endParaRPr lang="zh-CN" altLang="en-US" dirty="0"/>
          </a:p>
        </p:txBody>
      </p:sp>
      <p:sp>
        <p:nvSpPr>
          <p:cNvPr id="16" name="署名占位符 10"/>
          <p:cNvSpPr>
            <a:spLocks noGrp="1"/>
          </p:cNvSpPr>
          <p:nvPr>
            <p:ph type="body" sz="quarter" idx="17" hasCustomPrompt="1"/>
            <p:custDataLst>
              <p:tags r:id="rId9"/>
            </p:custDataLst>
          </p:nvPr>
        </p:nvSpPr>
        <p:spPr>
          <a:xfrm>
            <a:off x="8479790" y="4109719"/>
            <a:ext cx="1886585" cy="562294"/>
          </a:xfrm>
          <a:prstGeom prst="roundRect">
            <a:avLst>
              <a:gd name="adj" fmla="val 21854"/>
            </a:avLst>
          </a:prstGeom>
          <a:gradFill>
            <a:gsLst>
              <a:gs pos="0">
                <a:schemeClr val="accent1"/>
              </a:gs>
              <a:gs pos="100000">
                <a:schemeClr val="accent1">
                  <a:alpha val="60000"/>
                </a:schemeClr>
              </a:gs>
            </a:gsLst>
            <a:lin ang="2700000" scaled="0"/>
          </a:gradFill>
        </p:spPr>
        <p:txBody>
          <a:bodyPr wrap="square" anchor="ctr">
            <a:normAutofit/>
          </a:bodyPr>
          <a:lstStyle>
            <a:lvl1pPr marL="0" indent="0" algn="ctr">
              <a:lnSpc>
                <a:spcPct val="100000"/>
              </a:lnSpc>
              <a:buNone/>
              <a:defRPr sz="1600" b="1">
                <a:solidFill>
                  <a:srgbClr val="FFFFFF"/>
                </a:solidFill>
              </a:defRPr>
            </a:lvl1pPr>
          </a:lstStyle>
          <a:p>
            <a:pPr lvl="0"/>
            <a:r>
              <a:rPr lang="zh-CN" altLang="en-US" dirty="0"/>
              <a:t>署名</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3751117"/>
            <a:ext cx="7321550" cy="811357"/>
          </a:xfrm>
        </p:spPr>
        <p:txBody>
          <a:bodyPr anchor="b">
            <a:normAutofit/>
          </a:bodyPr>
          <a:lstStyle>
            <a:lvl1pPr>
              <a:defRPr sz="400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1850" y="4610028"/>
            <a:ext cx="7321550" cy="647555"/>
          </a:xfrm>
        </p:spPr>
        <p:txBody>
          <a:bodyPr>
            <a:normAutofit/>
          </a:bodyPr>
          <a:lstStyle>
            <a:lvl1pPr marL="0" indent="0">
              <a:buNone/>
              <a:defRPr sz="18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ormAutofit/>
          </a:bodyPr>
          <a:lstStyle>
            <a:lvl1pPr>
              <a:defRPr sz="2400" b="1" i="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647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5981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2766219"/>
            <a:ext cx="10515600" cy="1325563"/>
          </a:xfrm>
        </p:spPr>
        <p:txBody>
          <a:bodyPr>
            <a:normAutofit/>
          </a:bodyPr>
          <a:lstStyle>
            <a:lvl1pPr algn="ctr">
              <a:defRPr sz="4800" b="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46747" y="127000"/>
            <a:ext cx="4165200" cy="1600200"/>
          </a:xfrm>
        </p:spPr>
        <p:txBody>
          <a:bodyPr anchor="ctr" anchorCtr="0">
            <a:normAutofit/>
          </a:bodyPr>
          <a:lstStyle>
            <a:lvl1pPr>
              <a:defRPr sz="2400" b="1">
                <a:effectLst>
                  <a:outerShdw blurRad="38100" dist="38100" dir="2700000" algn="tl">
                    <a:srgbClr val="000000">
                      <a:alpha val="43137"/>
                    </a:srgbClr>
                  </a:outerShdw>
                </a:effectLst>
              </a:defRPr>
            </a:lvl1pPr>
          </a:lstStyle>
          <a:p>
            <a:r>
              <a:rPr lang="zh-CN" altLang="en-US" dirty="0"/>
              <a:t>单击此处编辑标题</a:t>
            </a:r>
            <a:endParaRPr lang="zh-CN" altLang="en-US" dirty="0"/>
          </a:p>
        </p:txBody>
      </p:sp>
      <p:sp>
        <p:nvSpPr>
          <p:cNvPr id="3" name="图片占位符 2"/>
          <p:cNvSpPr>
            <a:spLocks noGrp="1" noChangeAspect="1"/>
          </p:cNvSpPr>
          <p:nvPr>
            <p:ph type="pic" idx="1"/>
          </p:nvPr>
        </p:nvSpPr>
        <p:spPr>
          <a:xfrm>
            <a:off x="5184000" y="766354"/>
            <a:ext cx="5817375" cy="509444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651827" y="2057400"/>
            <a:ext cx="4165200" cy="3811588"/>
          </a:xfrm>
        </p:spPr>
        <p:txBody>
          <a:bodyPr>
            <a:normAutofit/>
          </a:bodyPr>
          <a:lstStyle>
            <a:lvl1pPr marL="0" indent="0">
              <a:lnSpc>
                <a:spcPct val="150000"/>
              </a:lnSpc>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824484" y="365125"/>
            <a:ext cx="1529316" cy="5811838"/>
          </a:xfrm>
        </p:spPr>
        <p:txBody>
          <a:bodyPr vert="eaVert">
            <a:normAutofit/>
          </a:bodyPr>
          <a:lstStyle>
            <a:lvl1pPr>
              <a:defRPr sz="3600"/>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8879958" cy="5811838"/>
          </a:xfrm>
        </p:spPr>
        <p:txBody>
          <a:bodyPr vert="eaVert"/>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9.xml"/><Relationship Id="rId8" Type="http://schemas.openxmlformats.org/officeDocument/2006/relationships/slideLayout" Target="../slideLayouts/slideLayout18.xml"/><Relationship Id="rId7" Type="http://schemas.openxmlformats.org/officeDocument/2006/relationships/slideLayout" Target="../slideLayouts/slideLayout17.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 Id="rId3" Type="http://schemas.openxmlformats.org/officeDocument/2006/relationships/slideLayout" Target="../slideLayouts/slideLayout13.xml"/><Relationship Id="rId20" Type="http://schemas.openxmlformats.org/officeDocument/2006/relationships/theme" Target="../theme/theme2.xml"/><Relationship Id="rId2" Type="http://schemas.openxmlformats.org/officeDocument/2006/relationships/slideLayout" Target="../slideLayouts/slideLayout12.xml"/><Relationship Id="rId19" Type="http://schemas.openxmlformats.org/officeDocument/2006/relationships/tags" Target="../tags/tag74.xml"/><Relationship Id="rId18" Type="http://schemas.openxmlformats.org/officeDocument/2006/relationships/tags" Target="../tags/tag73.xml"/><Relationship Id="rId17" Type="http://schemas.openxmlformats.org/officeDocument/2006/relationships/tags" Target="../tags/tag72.xml"/><Relationship Id="rId16" Type="http://schemas.openxmlformats.org/officeDocument/2006/relationships/tags" Target="../tags/tag71.xml"/><Relationship Id="rId15" Type="http://schemas.openxmlformats.org/officeDocument/2006/relationships/tags" Target="../tags/tag70.xml"/><Relationship Id="rId14" Type="http://schemas.openxmlformats.org/officeDocument/2006/relationships/tags" Target="../tags/tag69.xml"/><Relationship Id="rId13" Type="http://schemas.openxmlformats.org/officeDocument/2006/relationships/tags" Target="../tags/tag68.xml"/><Relationship Id="rId12" Type="http://schemas.openxmlformats.org/officeDocument/2006/relationships/tags" Target="../tags/tag67.xml"/><Relationship Id="rId11" Type="http://schemas.openxmlformats.org/officeDocument/2006/relationships/slideLayout" Target="../slideLayouts/slideLayout21.xml"/><Relationship Id="rId10" Type="http://schemas.openxmlformats.org/officeDocument/2006/relationships/slideLayout" Target="../slideLayouts/slideLayout20.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0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14"/>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9" name="同心圆 6"/>
          <p:cNvSpPr/>
          <p:nvPr userDrawn="1">
            <p:custDataLst>
              <p:tags r:id="rId17"/>
            </p:custDataLst>
          </p:nvPr>
        </p:nvSpPr>
        <p:spPr>
          <a:xfrm rot="8280000">
            <a:off x="452120" y="287020"/>
            <a:ext cx="624840" cy="624840"/>
          </a:xfrm>
          <a:prstGeom prst="donut">
            <a:avLst>
              <a:gd name="adj" fmla="val 24433"/>
            </a:avLst>
          </a:prstGeom>
          <a:gradFill>
            <a:gsLst>
              <a:gs pos="0">
                <a:schemeClr val="accent1">
                  <a:alpha val="50000"/>
                </a:schemeClr>
              </a:gs>
              <a:gs pos="72000">
                <a:schemeClr val="accent1">
                  <a:alpha val="0"/>
                </a:schemeClr>
              </a:gs>
            </a:gsLst>
            <a:lin ang="1692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tx1"/>
              </a:solidFill>
              <a:latin typeface="微软雅黑" panose="020B0503020204020204" charset="-122"/>
              <a:cs typeface="微软雅黑" panose="020B0503020204020204" charset="-122"/>
              <a:sym typeface="+mn-ea"/>
            </a:endParaRPr>
          </a:p>
        </p:txBody>
      </p:sp>
      <p:sp>
        <p:nvSpPr>
          <p:cNvPr id="12" name="任意多边形: 形状 11"/>
          <p:cNvSpPr/>
          <p:nvPr userDrawn="1">
            <p:custDataLst>
              <p:tags r:id="rId18"/>
            </p:custDataLst>
          </p:nvPr>
        </p:nvSpPr>
        <p:spPr>
          <a:xfrm>
            <a:off x="6934200" y="1351280"/>
            <a:ext cx="5255895" cy="5506720"/>
          </a:xfrm>
          <a:custGeom>
            <a:avLst/>
            <a:gdLst>
              <a:gd name="connsiteX0" fmla="*/ 4225077 w 5255647"/>
              <a:gd name="connsiteY0" fmla="*/ 770 h 5518308"/>
              <a:gd name="connsiteX1" fmla="*/ 4438483 w 5255647"/>
              <a:gd name="connsiteY1" fmla="*/ 10280 h 5518308"/>
              <a:gd name="connsiteX2" fmla="*/ 5216038 w 5255647"/>
              <a:gd name="connsiteY2" fmla="*/ 139615 h 5518308"/>
              <a:gd name="connsiteX3" fmla="*/ 5255647 w 5255647"/>
              <a:gd name="connsiteY3" fmla="*/ 150458 h 5518308"/>
              <a:gd name="connsiteX4" fmla="*/ 5255607 w 5255647"/>
              <a:gd name="connsiteY4" fmla="*/ 1981866 h 5518308"/>
              <a:gd name="connsiteX5" fmla="*/ 5250109 w 5255647"/>
              <a:gd name="connsiteY5" fmla="*/ 1978022 h 5518308"/>
              <a:gd name="connsiteX6" fmla="*/ 4318826 w 5255647"/>
              <a:gd name="connsiteY6" fmla="*/ 1721455 h 5518308"/>
              <a:gd name="connsiteX7" fmla="*/ 1720433 w 5255647"/>
              <a:gd name="connsiteY7" fmla="*/ 3978949 h 5518308"/>
              <a:gd name="connsiteX8" fmla="*/ 2134410 w 5255647"/>
              <a:gd name="connsiteY8" fmla="*/ 5514082 h 5518308"/>
              <a:gd name="connsiteX9" fmla="*/ 2137612 w 5255647"/>
              <a:gd name="connsiteY9" fmla="*/ 5517766 h 5518308"/>
              <a:gd name="connsiteX10" fmla="*/ 232206 w 5255647"/>
              <a:gd name="connsiteY10" fmla="*/ 5518308 h 5518308"/>
              <a:gd name="connsiteX11" fmla="*/ 222494 w 5255647"/>
              <a:gd name="connsiteY11" fmla="*/ 5492256 h 5518308"/>
              <a:gd name="connsiteX12" fmla="*/ 10273 w 5255647"/>
              <a:gd name="connsiteY12" fmla="*/ 3859362 h 5518308"/>
              <a:gd name="connsiteX13" fmla="*/ 4225077 w 5255647"/>
              <a:gd name="connsiteY13" fmla="*/ 770 h 5518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255647" h="5518308">
                <a:moveTo>
                  <a:pt x="4225077" y="770"/>
                </a:moveTo>
                <a:cubicBezTo>
                  <a:pt x="4295884" y="2127"/>
                  <a:pt x="4367035" y="5284"/>
                  <a:pt x="4438483" y="10280"/>
                </a:cubicBezTo>
                <a:cubicBezTo>
                  <a:pt x="4705911" y="28981"/>
                  <a:pt x="4965754" y="73676"/>
                  <a:pt x="5216038" y="139615"/>
                </a:cubicBezTo>
                <a:lnTo>
                  <a:pt x="5255647" y="150458"/>
                </a:lnTo>
                <a:lnTo>
                  <a:pt x="5255607" y="1981866"/>
                </a:lnTo>
                <a:lnTo>
                  <a:pt x="5250109" y="1978022"/>
                </a:lnTo>
                <a:cubicBezTo>
                  <a:pt x="4968313" y="1834916"/>
                  <a:pt x="4653971" y="1744891"/>
                  <a:pt x="4318826" y="1721455"/>
                </a:cubicBezTo>
                <a:cubicBezTo>
                  <a:pt x="2977095" y="1627633"/>
                  <a:pt x="1814168" y="2638470"/>
                  <a:pt x="1720433" y="3978949"/>
                </a:cubicBezTo>
                <a:cubicBezTo>
                  <a:pt x="1680868" y="4544750"/>
                  <a:pt x="1838485" y="5078208"/>
                  <a:pt x="2134410" y="5514082"/>
                </a:cubicBezTo>
                <a:lnTo>
                  <a:pt x="2137612" y="5517766"/>
                </a:lnTo>
                <a:lnTo>
                  <a:pt x="232206" y="5518308"/>
                </a:lnTo>
                <a:lnTo>
                  <a:pt x="222494" y="5492256"/>
                </a:lnTo>
                <a:cubicBezTo>
                  <a:pt x="48190" y="4983003"/>
                  <a:pt x="-29693" y="4430902"/>
                  <a:pt x="10273" y="3859362"/>
                </a:cubicBezTo>
                <a:cubicBezTo>
                  <a:pt x="165063" y="1645759"/>
                  <a:pt x="2030046" y="-41301"/>
                  <a:pt x="4225077" y="770"/>
                </a:cubicBezTo>
                <a:close/>
              </a:path>
            </a:pathLst>
          </a:custGeom>
          <a:gradFill>
            <a:gsLst>
              <a:gs pos="0">
                <a:schemeClr val="accent1">
                  <a:alpha val="8000"/>
                </a:schemeClr>
              </a:gs>
              <a:gs pos="100000">
                <a:schemeClr val="accent1">
                  <a:alpha val="0"/>
                </a:schemeClr>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tx1"/>
              </a:solidFill>
              <a:latin typeface="微软雅黑" panose="020B0503020204020204" charset="-122"/>
            </a:endParaRPr>
          </a:p>
        </p:txBody>
      </p:sp>
      <p:sp>
        <p:nvSpPr>
          <p:cNvPr id="8" name="KSO_TEMPLATE" hidden="1"/>
          <p:cNvSpPr/>
          <p:nvPr userDrawn="1">
            <p:custDataLst>
              <p:tags r:id="rId19"/>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txStyles>
    <p:titleStyle>
      <a:lvl1pPr algn="l" defTabSz="914400" rtl="0" eaLnBrk="1" latinLnBrk="0" hangingPunct="1">
        <a:lnSpc>
          <a:spcPct val="100000"/>
        </a:lnSpc>
        <a:spcBef>
          <a:spcPct val="0"/>
        </a:spcBef>
        <a:buNone/>
        <a:defRPr sz="3200" b="1" kern="1200">
          <a:solidFill>
            <a:schemeClr val="tx1"/>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1.xml"/><Relationship Id="rId3" Type="http://schemas.openxmlformats.org/officeDocument/2006/relationships/tags" Target="../tags/tag77.xml"/><Relationship Id="rId2" Type="http://schemas.openxmlformats.org/officeDocument/2006/relationships/tags" Target="../tags/tag76.xml"/><Relationship Id="rId1" Type="http://schemas.openxmlformats.org/officeDocument/2006/relationships/tags" Target="../tags/tag75.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167.xml"/><Relationship Id="rId1" Type="http://schemas.openxmlformats.org/officeDocument/2006/relationships/tags" Target="../tags/tag166.xml"/></Relationships>
</file>

<file path=ppt/slides/_rels/slide11.xml.rels><?xml version="1.0" encoding="UTF-8" standalone="yes"?>
<Relationships xmlns="http://schemas.openxmlformats.org/package/2006/relationships"><Relationship Id="rId9" Type="http://schemas.openxmlformats.org/officeDocument/2006/relationships/tags" Target="../tags/tag174.xml"/><Relationship Id="rId8" Type="http://schemas.openxmlformats.org/officeDocument/2006/relationships/tags" Target="../tags/tag173.xml"/><Relationship Id="rId7" Type="http://schemas.openxmlformats.org/officeDocument/2006/relationships/image" Target="../media/image2.jpeg"/><Relationship Id="rId6" Type="http://schemas.openxmlformats.org/officeDocument/2006/relationships/tags" Target="../tags/tag172.xml"/><Relationship Id="rId5" Type="http://schemas.openxmlformats.org/officeDocument/2006/relationships/image" Target="../media/image1.jpeg"/><Relationship Id="rId4" Type="http://schemas.openxmlformats.org/officeDocument/2006/relationships/tags" Target="../tags/tag171.xml"/><Relationship Id="rId3" Type="http://schemas.openxmlformats.org/officeDocument/2006/relationships/tags" Target="../tags/tag170.xml"/><Relationship Id="rId2" Type="http://schemas.openxmlformats.org/officeDocument/2006/relationships/tags" Target="../tags/tag169.xml"/><Relationship Id="rId12" Type="http://schemas.openxmlformats.org/officeDocument/2006/relationships/notesSlide" Target="../notesSlides/notesSlide5.xml"/><Relationship Id="rId11" Type="http://schemas.openxmlformats.org/officeDocument/2006/relationships/slideLayout" Target="../slideLayouts/slideLayout18.xml"/><Relationship Id="rId10" Type="http://schemas.openxmlformats.org/officeDocument/2006/relationships/tags" Target="../tags/tag175.xml"/><Relationship Id="rId1" Type="http://schemas.openxmlformats.org/officeDocument/2006/relationships/tags" Target="../tags/tag168.xml"/></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tags" Target="../tags/tag178.xml"/><Relationship Id="rId2" Type="http://schemas.openxmlformats.org/officeDocument/2006/relationships/tags" Target="../tags/tag177.xml"/><Relationship Id="rId1" Type="http://schemas.openxmlformats.org/officeDocument/2006/relationships/tags" Target="../tags/tag176.xml"/></Relationships>
</file>

<file path=ppt/slides/_rels/slide13.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18.xml"/><Relationship Id="rId4" Type="http://schemas.openxmlformats.org/officeDocument/2006/relationships/tags" Target="../tags/tag182.xml"/><Relationship Id="rId3" Type="http://schemas.openxmlformats.org/officeDocument/2006/relationships/tags" Target="../tags/tag181.xml"/><Relationship Id="rId2" Type="http://schemas.openxmlformats.org/officeDocument/2006/relationships/tags" Target="../tags/tag180.xml"/><Relationship Id="rId1" Type="http://schemas.openxmlformats.org/officeDocument/2006/relationships/tags" Target="../tags/tag179.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184.xml"/><Relationship Id="rId1" Type="http://schemas.openxmlformats.org/officeDocument/2006/relationships/tags" Target="../tags/tag183.xml"/></Relationships>
</file>

<file path=ppt/slides/_rels/slide15.xml.rels><?xml version="1.0" encoding="UTF-8" standalone="yes"?>
<Relationships xmlns="http://schemas.openxmlformats.org/package/2006/relationships"><Relationship Id="rId9" Type="http://schemas.openxmlformats.org/officeDocument/2006/relationships/tags" Target="../tags/tag191.xml"/><Relationship Id="rId8" Type="http://schemas.openxmlformats.org/officeDocument/2006/relationships/tags" Target="../tags/tag190.xml"/><Relationship Id="rId7" Type="http://schemas.openxmlformats.org/officeDocument/2006/relationships/tags" Target="../tags/tag189.xml"/><Relationship Id="rId6" Type="http://schemas.openxmlformats.org/officeDocument/2006/relationships/tags" Target="../tags/tag188.xml"/><Relationship Id="rId5" Type="http://schemas.openxmlformats.org/officeDocument/2006/relationships/image" Target="../media/image4.jpeg"/><Relationship Id="rId4" Type="http://schemas.openxmlformats.org/officeDocument/2006/relationships/tags" Target="../tags/tag187.xml"/><Relationship Id="rId3" Type="http://schemas.openxmlformats.org/officeDocument/2006/relationships/image" Target="../media/image3.jpeg"/><Relationship Id="rId2" Type="http://schemas.openxmlformats.org/officeDocument/2006/relationships/tags" Target="../tags/tag186.xml"/><Relationship Id="rId14" Type="http://schemas.openxmlformats.org/officeDocument/2006/relationships/notesSlide" Target="../notesSlides/notesSlide7.xml"/><Relationship Id="rId13" Type="http://schemas.openxmlformats.org/officeDocument/2006/relationships/slideLayout" Target="../slideLayouts/slideLayout18.xml"/><Relationship Id="rId12" Type="http://schemas.openxmlformats.org/officeDocument/2006/relationships/tags" Target="../tags/tag194.xml"/><Relationship Id="rId11" Type="http://schemas.openxmlformats.org/officeDocument/2006/relationships/tags" Target="../tags/tag193.xml"/><Relationship Id="rId10" Type="http://schemas.openxmlformats.org/officeDocument/2006/relationships/tags" Target="../tags/tag192.xml"/><Relationship Id="rId1" Type="http://schemas.openxmlformats.org/officeDocument/2006/relationships/tags" Target="../tags/tag185.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196.xml"/><Relationship Id="rId1" Type="http://schemas.openxmlformats.org/officeDocument/2006/relationships/tags" Target="../tags/tag195.xml"/></Relationships>
</file>

<file path=ppt/slides/_rels/slide17.xml.rels><?xml version="1.0" encoding="UTF-8" standalone="yes"?>
<Relationships xmlns="http://schemas.openxmlformats.org/package/2006/relationships"><Relationship Id="rId9" Type="http://schemas.openxmlformats.org/officeDocument/2006/relationships/tags" Target="../tags/tag205.xml"/><Relationship Id="rId8" Type="http://schemas.openxmlformats.org/officeDocument/2006/relationships/tags" Target="../tags/tag204.xml"/><Relationship Id="rId7" Type="http://schemas.openxmlformats.org/officeDocument/2006/relationships/tags" Target="../tags/tag203.xml"/><Relationship Id="rId6" Type="http://schemas.openxmlformats.org/officeDocument/2006/relationships/tags" Target="../tags/tag202.xml"/><Relationship Id="rId5" Type="http://schemas.openxmlformats.org/officeDocument/2006/relationships/tags" Target="../tags/tag201.xml"/><Relationship Id="rId4" Type="http://schemas.openxmlformats.org/officeDocument/2006/relationships/tags" Target="../tags/tag200.xml"/><Relationship Id="rId3" Type="http://schemas.openxmlformats.org/officeDocument/2006/relationships/tags" Target="../tags/tag199.xml"/><Relationship Id="rId21" Type="http://schemas.openxmlformats.org/officeDocument/2006/relationships/notesSlide" Target="../notesSlides/notesSlide8.xml"/><Relationship Id="rId20" Type="http://schemas.openxmlformats.org/officeDocument/2006/relationships/slideLayout" Target="../slideLayouts/slideLayout18.xml"/><Relationship Id="rId2" Type="http://schemas.openxmlformats.org/officeDocument/2006/relationships/tags" Target="../tags/tag198.xml"/><Relationship Id="rId19" Type="http://schemas.openxmlformats.org/officeDocument/2006/relationships/tags" Target="../tags/tag211.xml"/><Relationship Id="rId18" Type="http://schemas.openxmlformats.org/officeDocument/2006/relationships/image" Target="../media/image8.svg"/><Relationship Id="rId17" Type="http://schemas.openxmlformats.org/officeDocument/2006/relationships/image" Target="../media/image7.png"/><Relationship Id="rId16" Type="http://schemas.openxmlformats.org/officeDocument/2006/relationships/tags" Target="../tags/tag210.xml"/><Relationship Id="rId15" Type="http://schemas.openxmlformats.org/officeDocument/2006/relationships/image" Target="../media/image6.svg"/><Relationship Id="rId14" Type="http://schemas.openxmlformats.org/officeDocument/2006/relationships/image" Target="../media/image5.png"/><Relationship Id="rId13" Type="http://schemas.openxmlformats.org/officeDocument/2006/relationships/tags" Target="../tags/tag209.xml"/><Relationship Id="rId12" Type="http://schemas.openxmlformats.org/officeDocument/2006/relationships/tags" Target="../tags/tag208.xml"/><Relationship Id="rId11" Type="http://schemas.openxmlformats.org/officeDocument/2006/relationships/tags" Target="../tags/tag207.xml"/><Relationship Id="rId10" Type="http://schemas.openxmlformats.org/officeDocument/2006/relationships/tags" Target="../tags/tag206.xml"/><Relationship Id="rId1" Type="http://schemas.openxmlformats.org/officeDocument/2006/relationships/tags" Target="../tags/tag197.xml"/></Relationships>
</file>

<file path=ppt/slides/_rels/slide18.xml.rels><?xml version="1.0" encoding="UTF-8" standalone="yes"?>
<Relationships xmlns="http://schemas.openxmlformats.org/package/2006/relationships"><Relationship Id="rId9" Type="http://schemas.openxmlformats.org/officeDocument/2006/relationships/image" Target="../media/image10.jpeg"/><Relationship Id="rId8" Type="http://schemas.openxmlformats.org/officeDocument/2006/relationships/tags" Target="../tags/tag218.xml"/><Relationship Id="rId7" Type="http://schemas.openxmlformats.org/officeDocument/2006/relationships/tags" Target="../tags/tag217.xml"/><Relationship Id="rId6" Type="http://schemas.openxmlformats.org/officeDocument/2006/relationships/tags" Target="../tags/tag216.xml"/><Relationship Id="rId5" Type="http://schemas.openxmlformats.org/officeDocument/2006/relationships/tags" Target="../tags/tag215.xml"/><Relationship Id="rId4" Type="http://schemas.openxmlformats.org/officeDocument/2006/relationships/tags" Target="../tags/tag214.xml"/><Relationship Id="rId3" Type="http://schemas.openxmlformats.org/officeDocument/2006/relationships/image" Target="../media/image9.png"/><Relationship Id="rId2" Type="http://schemas.openxmlformats.org/officeDocument/2006/relationships/tags" Target="../tags/tag213.xml"/><Relationship Id="rId15" Type="http://schemas.openxmlformats.org/officeDocument/2006/relationships/slideLayout" Target="../slideLayouts/slideLayout18.xml"/><Relationship Id="rId14" Type="http://schemas.openxmlformats.org/officeDocument/2006/relationships/tags" Target="../tags/tag223.xml"/><Relationship Id="rId13" Type="http://schemas.openxmlformats.org/officeDocument/2006/relationships/tags" Target="../tags/tag222.xml"/><Relationship Id="rId12" Type="http://schemas.openxmlformats.org/officeDocument/2006/relationships/tags" Target="../tags/tag221.xml"/><Relationship Id="rId11" Type="http://schemas.openxmlformats.org/officeDocument/2006/relationships/tags" Target="../tags/tag220.xml"/><Relationship Id="rId10" Type="http://schemas.openxmlformats.org/officeDocument/2006/relationships/tags" Target="../tags/tag219.xml"/><Relationship Id="rId1" Type="http://schemas.openxmlformats.org/officeDocument/2006/relationships/tags" Target="../tags/tag212.xml"/></Relationships>
</file>

<file path=ppt/slides/_rels/slide19.xml.rels><?xml version="1.0" encoding="UTF-8" standalone="yes"?>
<Relationships xmlns="http://schemas.openxmlformats.org/package/2006/relationships"><Relationship Id="rId9" Type="http://schemas.openxmlformats.org/officeDocument/2006/relationships/image" Target="../media/image12.svg"/><Relationship Id="rId8" Type="http://schemas.openxmlformats.org/officeDocument/2006/relationships/image" Target="../media/image11.png"/><Relationship Id="rId7" Type="http://schemas.openxmlformats.org/officeDocument/2006/relationships/tags" Target="../tags/tag230.xml"/><Relationship Id="rId6" Type="http://schemas.openxmlformats.org/officeDocument/2006/relationships/tags" Target="../tags/tag229.xml"/><Relationship Id="rId5" Type="http://schemas.openxmlformats.org/officeDocument/2006/relationships/tags" Target="../tags/tag228.xml"/><Relationship Id="rId4" Type="http://schemas.openxmlformats.org/officeDocument/2006/relationships/tags" Target="../tags/tag227.xml"/><Relationship Id="rId30" Type="http://schemas.openxmlformats.org/officeDocument/2006/relationships/slideLayout" Target="../slideLayouts/slideLayout18.xml"/><Relationship Id="rId3" Type="http://schemas.openxmlformats.org/officeDocument/2006/relationships/tags" Target="../tags/tag226.xml"/><Relationship Id="rId29" Type="http://schemas.openxmlformats.org/officeDocument/2006/relationships/tags" Target="../tags/tag242.xml"/><Relationship Id="rId28" Type="http://schemas.openxmlformats.org/officeDocument/2006/relationships/tags" Target="../tags/tag241.xml"/><Relationship Id="rId27" Type="http://schemas.openxmlformats.org/officeDocument/2006/relationships/tags" Target="../tags/tag240.xml"/><Relationship Id="rId26" Type="http://schemas.openxmlformats.org/officeDocument/2006/relationships/tags" Target="../tags/tag239.xml"/><Relationship Id="rId25" Type="http://schemas.openxmlformats.org/officeDocument/2006/relationships/tags" Target="../tags/tag238.xml"/><Relationship Id="rId24" Type="http://schemas.openxmlformats.org/officeDocument/2006/relationships/tags" Target="../tags/tag237.xml"/><Relationship Id="rId23" Type="http://schemas.openxmlformats.org/officeDocument/2006/relationships/tags" Target="../tags/tag236.xml"/><Relationship Id="rId22" Type="http://schemas.openxmlformats.org/officeDocument/2006/relationships/tags" Target="../tags/tag235.xml"/><Relationship Id="rId21" Type="http://schemas.openxmlformats.org/officeDocument/2006/relationships/image" Target="../media/image20.svg"/><Relationship Id="rId20" Type="http://schemas.openxmlformats.org/officeDocument/2006/relationships/image" Target="../media/image19.png"/><Relationship Id="rId2" Type="http://schemas.openxmlformats.org/officeDocument/2006/relationships/tags" Target="../tags/tag225.xml"/><Relationship Id="rId19" Type="http://schemas.openxmlformats.org/officeDocument/2006/relationships/tags" Target="../tags/tag234.xml"/><Relationship Id="rId18" Type="http://schemas.openxmlformats.org/officeDocument/2006/relationships/image" Target="../media/image18.svg"/><Relationship Id="rId17" Type="http://schemas.openxmlformats.org/officeDocument/2006/relationships/image" Target="../media/image17.png"/><Relationship Id="rId16" Type="http://schemas.openxmlformats.org/officeDocument/2006/relationships/tags" Target="../tags/tag233.xml"/><Relationship Id="rId15" Type="http://schemas.openxmlformats.org/officeDocument/2006/relationships/image" Target="../media/image16.svg"/><Relationship Id="rId14" Type="http://schemas.openxmlformats.org/officeDocument/2006/relationships/image" Target="../media/image15.png"/><Relationship Id="rId13" Type="http://schemas.openxmlformats.org/officeDocument/2006/relationships/tags" Target="../tags/tag232.xml"/><Relationship Id="rId12" Type="http://schemas.openxmlformats.org/officeDocument/2006/relationships/image" Target="../media/image14.svg"/><Relationship Id="rId11" Type="http://schemas.openxmlformats.org/officeDocument/2006/relationships/image" Target="../media/image13.png"/><Relationship Id="rId10" Type="http://schemas.openxmlformats.org/officeDocument/2006/relationships/tags" Target="../tags/tag231.xml"/><Relationship Id="rId1" Type="http://schemas.openxmlformats.org/officeDocument/2006/relationships/tags" Target="../tags/tag224.xml"/></Relationships>
</file>

<file path=ppt/slides/_rels/slide2.xml.rels><?xml version="1.0" encoding="UTF-8" standalone="yes"?>
<Relationships xmlns="http://schemas.openxmlformats.org/package/2006/relationships"><Relationship Id="rId8" Type="http://schemas.openxmlformats.org/officeDocument/2006/relationships/notesSlide" Target="../notesSlides/notesSlide2.xml"/><Relationship Id="rId7" Type="http://schemas.openxmlformats.org/officeDocument/2006/relationships/slideLayout" Target="../slideLayouts/slideLayout13.xml"/><Relationship Id="rId6" Type="http://schemas.openxmlformats.org/officeDocument/2006/relationships/tags" Target="../tags/tag83.xml"/><Relationship Id="rId5" Type="http://schemas.openxmlformats.org/officeDocument/2006/relationships/tags" Target="../tags/tag82.xml"/><Relationship Id="rId4" Type="http://schemas.openxmlformats.org/officeDocument/2006/relationships/tags" Target="../tags/tag81.xml"/><Relationship Id="rId3" Type="http://schemas.openxmlformats.org/officeDocument/2006/relationships/tags" Target="../tags/tag80.xml"/><Relationship Id="rId2" Type="http://schemas.openxmlformats.org/officeDocument/2006/relationships/tags" Target="../tags/tag79.xml"/><Relationship Id="rId1" Type="http://schemas.openxmlformats.org/officeDocument/2006/relationships/tags" Target="../tags/tag78.xml"/></Relationships>
</file>

<file path=ppt/slides/_rels/slide20.xml.rels><?xml version="1.0" encoding="UTF-8" standalone="yes"?>
<Relationships xmlns="http://schemas.openxmlformats.org/package/2006/relationships"><Relationship Id="rId9" Type="http://schemas.openxmlformats.org/officeDocument/2006/relationships/image" Target="../media/image22.jpeg"/><Relationship Id="rId8" Type="http://schemas.openxmlformats.org/officeDocument/2006/relationships/tags" Target="../tags/tag249.xml"/><Relationship Id="rId7" Type="http://schemas.openxmlformats.org/officeDocument/2006/relationships/image" Target="../media/image21.jpeg"/><Relationship Id="rId6" Type="http://schemas.openxmlformats.org/officeDocument/2006/relationships/tags" Target="../tags/tag248.xml"/><Relationship Id="rId5" Type="http://schemas.openxmlformats.org/officeDocument/2006/relationships/tags" Target="../tags/tag247.xml"/><Relationship Id="rId4" Type="http://schemas.openxmlformats.org/officeDocument/2006/relationships/tags" Target="../tags/tag246.xml"/><Relationship Id="rId3" Type="http://schemas.openxmlformats.org/officeDocument/2006/relationships/tags" Target="../tags/tag245.xml"/><Relationship Id="rId29" Type="http://schemas.openxmlformats.org/officeDocument/2006/relationships/notesSlide" Target="../notesSlides/notesSlide9.xml"/><Relationship Id="rId28" Type="http://schemas.openxmlformats.org/officeDocument/2006/relationships/slideLayout" Target="../slideLayouts/slideLayout18.xml"/><Relationship Id="rId27" Type="http://schemas.openxmlformats.org/officeDocument/2006/relationships/tags" Target="../tags/tag264.xml"/><Relationship Id="rId26" Type="http://schemas.openxmlformats.org/officeDocument/2006/relationships/tags" Target="../tags/tag263.xml"/><Relationship Id="rId25" Type="http://schemas.openxmlformats.org/officeDocument/2006/relationships/tags" Target="../tags/tag262.xml"/><Relationship Id="rId24" Type="http://schemas.openxmlformats.org/officeDocument/2006/relationships/tags" Target="../tags/tag261.xml"/><Relationship Id="rId23" Type="http://schemas.openxmlformats.org/officeDocument/2006/relationships/tags" Target="../tags/tag260.xml"/><Relationship Id="rId22" Type="http://schemas.openxmlformats.org/officeDocument/2006/relationships/tags" Target="../tags/tag259.xml"/><Relationship Id="rId21" Type="http://schemas.openxmlformats.org/officeDocument/2006/relationships/tags" Target="../tags/tag258.xml"/><Relationship Id="rId20" Type="http://schemas.openxmlformats.org/officeDocument/2006/relationships/tags" Target="../tags/tag257.xml"/><Relationship Id="rId2" Type="http://schemas.openxmlformats.org/officeDocument/2006/relationships/tags" Target="../tags/tag244.xml"/><Relationship Id="rId19" Type="http://schemas.openxmlformats.org/officeDocument/2006/relationships/tags" Target="../tags/tag256.xml"/><Relationship Id="rId18" Type="http://schemas.openxmlformats.org/officeDocument/2006/relationships/tags" Target="../tags/tag255.xml"/><Relationship Id="rId17" Type="http://schemas.openxmlformats.org/officeDocument/2006/relationships/tags" Target="../tags/tag254.xml"/><Relationship Id="rId16" Type="http://schemas.openxmlformats.org/officeDocument/2006/relationships/tags" Target="../tags/tag253.xml"/><Relationship Id="rId15" Type="http://schemas.openxmlformats.org/officeDocument/2006/relationships/image" Target="../media/image25.jpeg"/><Relationship Id="rId14" Type="http://schemas.openxmlformats.org/officeDocument/2006/relationships/tags" Target="../tags/tag252.xml"/><Relationship Id="rId13" Type="http://schemas.openxmlformats.org/officeDocument/2006/relationships/image" Target="../media/image24.png"/><Relationship Id="rId12" Type="http://schemas.openxmlformats.org/officeDocument/2006/relationships/tags" Target="../tags/tag251.xml"/><Relationship Id="rId11" Type="http://schemas.openxmlformats.org/officeDocument/2006/relationships/image" Target="../media/image23.jpeg"/><Relationship Id="rId10" Type="http://schemas.openxmlformats.org/officeDocument/2006/relationships/tags" Target="../tags/tag250.xml"/><Relationship Id="rId1" Type="http://schemas.openxmlformats.org/officeDocument/2006/relationships/tags" Target="../tags/tag243.xml"/></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tags" Target="../tags/tag267.xml"/><Relationship Id="rId2" Type="http://schemas.openxmlformats.org/officeDocument/2006/relationships/tags" Target="../tags/tag266.xml"/><Relationship Id="rId1" Type="http://schemas.openxmlformats.org/officeDocument/2006/relationships/tags" Target="../tags/tag265.xml"/></Relationships>
</file>

<file path=ppt/slides/_rels/slide22.xml.rels><?xml version="1.0" encoding="UTF-8" standalone="yes"?>
<Relationships xmlns="http://schemas.openxmlformats.org/package/2006/relationships"><Relationship Id="rId9" Type="http://schemas.openxmlformats.org/officeDocument/2006/relationships/tags" Target="../tags/tag276.xml"/><Relationship Id="rId8" Type="http://schemas.openxmlformats.org/officeDocument/2006/relationships/tags" Target="../tags/tag275.xml"/><Relationship Id="rId7" Type="http://schemas.openxmlformats.org/officeDocument/2006/relationships/tags" Target="../tags/tag274.xml"/><Relationship Id="rId6" Type="http://schemas.openxmlformats.org/officeDocument/2006/relationships/tags" Target="../tags/tag273.xml"/><Relationship Id="rId5" Type="http://schemas.openxmlformats.org/officeDocument/2006/relationships/tags" Target="../tags/tag272.xml"/><Relationship Id="rId4" Type="http://schemas.openxmlformats.org/officeDocument/2006/relationships/tags" Target="../tags/tag271.xml"/><Relationship Id="rId3" Type="http://schemas.openxmlformats.org/officeDocument/2006/relationships/tags" Target="../tags/tag270.xml"/><Relationship Id="rId21" Type="http://schemas.openxmlformats.org/officeDocument/2006/relationships/notesSlide" Target="../notesSlides/notesSlide10.xml"/><Relationship Id="rId20" Type="http://schemas.openxmlformats.org/officeDocument/2006/relationships/slideLayout" Target="../slideLayouts/slideLayout18.xml"/><Relationship Id="rId2" Type="http://schemas.openxmlformats.org/officeDocument/2006/relationships/tags" Target="../tags/tag269.xml"/><Relationship Id="rId19" Type="http://schemas.openxmlformats.org/officeDocument/2006/relationships/tags" Target="../tags/tag282.xml"/><Relationship Id="rId18" Type="http://schemas.openxmlformats.org/officeDocument/2006/relationships/image" Target="../media/image8.svg"/><Relationship Id="rId17" Type="http://schemas.openxmlformats.org/officeDocument/2006/relationships/image" Target="../media/image7.png"/><Relationship Id="rId16" Type="http://schemas.openxmlformats.org/officeDocument/2006/relationships/tags" Target="../tags/tag281.xml"/><Relationship Id="rId15" Type="http://schemas.openxmlformats.org/officeDocument/2006/relationships/image" Target="../media/image6.svg"/><Relationship Id="rId14" Type="http://schemas.openxmlformats.org/officeDocument/2006/relationships/image" Target="../media/image5.png"/><Relationship Id="rId13" Type="http://schemas.openxmlformats.org/officeDocument/2006/relationships/tags" Target="../tags/tag280.xml"/><Relationship Id="rId12" Type="http://schemas.openxmlformats.org/officeDocument/2006/relationships/tags" Target="../tags/tag279.xml"/><Relationship Id="rId11" Type="http://schemas.openxmlformats.org/officeDocument/2006/relationships/tags" Target="../tags/tag278.xml"/><Relationship Id="rId10" Type="http://schemas.openxmlformats.org/officeDocument/2006/relationships/tags" Target="../tags/tag277.xml"/><Relationship Id="rId1" Type="http://schemas.openxmlformats.org/officeDocument/2006/relationships/tags" Target="../tags/tag268.xml"/></Relationships>
</file>

<file path=ppt/slides/_rels/slide23.xml.rels><?xml version="1.0" encoding="UTF-8" standalone="yes"?>
<Relationships xmlns="http://schemas.openxmlformats.org/package/2006/relationships"><Relationship Id="rId9" Type="http://schemas.openxmlformats.org/officeDocument/2006/relationships/tags" Target="../tags/tag290.xml"/><Relationship Id="rId8" Type="http://schemas.openxmlformats.org/officeDocument/2006/relationships/tags" Target="../tags/tag289.xml"/><Relationship Id="rId7" Type="http://schemas.openxmlformats.org/officeDocument/2006/relationships/tags" Target="../tags/tag288.xml"/><Relationship Id="rId6" Type="http://schemas.openxmlformats.org/officeDocument/2006/relationships/tags" Target="../tags/tag287.xml"/><Relationship Id="rId5" Type="http://schemas.openxmlformats.org/officeDocument/2006/relationships/tags" Target="../tags/tag286.xml"/><Relationship Id="rId4" Type="http://schemas.openxmlformats.org/officeDocument/2006/relationships/tags" Target="../tags/tag285.xml"/><Relationship Id="rId3" Type="http://schemas.openxmlformats.org/officeDocument/2006/relationships/image" Target="../media/image26.jpeg"/><Relationship Id="rId2" Type="http://schemas.openxmlformats.org/officeDocument/2006/relationships/tags" Target="../tags/tag284.xml"/><Relationship Id="rId13" Type="http://schemas.openxmlformats.org/officeDocument/2006/relationships/slideLayout" Target="../slideLayouts/slideLayout18.xml"/><Relationship Id="rId12" Type="http://schemas.openxmlformats.org/officeDocument/2006/relationships/tags" Target="../tags/tag292.xml"/><Relationship Id="rId11" Type="http://schemas.openxmlformats.org/officeDocument/2006/relationships/tags" Target="../tags/tag291.xml"/><Relationship Id="rId10" Type="http://schemas.openxmlformats.org/officeDocument/2006/relationships/image" Target="../media/image27.jpeg"/><Relationship Id="rId1" Type="http://schemas.openxmlformats.org/officeDocument/2006/relationships/tags" Target="../tags/tag283.xml"/></Relationships>
</file>

<file path=ppt/slides/_rels/slide24.xml.rels><?xml version="1.0" encoding="UTF-8" standalone="yes"?>
<Relationships xmlns="http://schemas.openxmlformats.org/package/2006/relationships"><Relationship Id="rId9" Type="http://schemas.openxmlformats.org/officeDocument/2006/relationships/image" Target="../media/image12.svg"/><Relationship Id="rId8" Type="http://schemas.openxmlformats.org/officeDocument/2006/relationships/image" Target="../media/image11.png"/><Relationship Id="rId7" Type="http://schemas.openxmlformats.org/officeDocument/2006/relationships/tags" Target="../tags/tag299.xml"/><Relationship Id="rId6" Type="http://schemas.openxmlformats.org/officeDocument/2006/relationships/tags" Target="../tags/tag298.xml"/><Relationship Id="rId5" Type="http://schemas.openxmlformats.org/officeDocument/2006/relationships/tags" Target="../tags/tag297.xml"/><Relationship Id="rId4" Type="http://schemas.openxmlformats.org/officeDocument/2006/relationships/tags" Target="../tags/tag296.xml"/><Relationship Id="rId30" Type="http://schemas.openxmlformats.org/officeDocument/2006/relationships/slideLayout" Target="../slideLayouts/slideLayout18.xml"/><Relationship Id="rId3" Type="http://schemas.openxmlformats.org/officeDocument/2006/relationships/tags" Target="../tags/tag295.xml"/><Relationship Id="rId29" Type="http://schemas.openxmlformats.org/officeDocument/2006/relationships/tags" Target="../tags/tag311.xml"/><Relationship Id="rId28" Type="http://schemas.openxmlformats.org/officeDocument/2006/relationships/tags" Target="../tags/tag310.xml"/><Relationship Id="rId27" Type="http://schemas.openxmlformats.org/officeDocument/2006/relationships/tags" Target="../tags/tag309.xml"/><Relationship Id="rId26" Type="http://schemas.openxmlformats.org/officeDocument/2006/relationships/tags" Target="../tags/tag308.xml"/><Relationship Id="rId25" Type="http://schemas.openxmlformats.org/officeDocument/2006/relationships/tags" Target="../tags/tag307.xml"/><Relationship Id="rId24" Type="http://schemas.openxmlformats.org/officeDocument/2006/relationships/tags" Target="../tags/tag306.xml"/><Relationship Id="rId23" Type="http://schemas.openxmlformats.org/officeDocument/2006/relationships/tags" Target="../tags/tag305.xml"/><Relationship Id="rId22" Type="http://schemas.openxmlformats.org/officeDocument/2006/relationships/tags" Target="../tags/tag304.xml"/><Relationship Id="rId21" Type="http://schemas.openxmlformats.org/officeDocument/2006/relationships/image" Target="../media/image20.svg"/><Relationship Id="rId20" Type="http://schemas.openxmlformats.org/officeDocument/2006/relationships/image" Target="../media/image19.png"/><Relationship Id="rId2" Type="http://schemas.openxmlformats.org/officeDocument/2006/relationships/tags" Target="../tags/tag294.xml"/><Relationship Id="rId19" Type="http://schemas.openxmlformats.org/officeDocument/2006/relationships/tags" Target="../tags/tag303.xml"/><Relationship Id="rId18" Type="http://schemas.openxmlformats.org/officeDocument/2006/relationships/image" Target="../media/image18.svg"/><Relationship Id="rId17" Type="http://schemas.openxmlformats.org/officeDocument/2006/relationships/image" Target="../media/image17.png"/><Relationship Id="rId16" Type="http://schemas.openxmlformats.org/officeDocument/2006/relationships/tags" Target="../tags/tag302.xml"/><Relationship Id="rId15" Type="http://schemas.openxmlformats.org/officeDocument/2006/relationships/image" Target="../media/image16.svg"/><Relationship Id="rId14" Type="http://schemas.openxmlformats.org/officeDocument/2006/relationships/image" Target="../media/image15.png"/><Relationship Id="rId13" Type="http://schemas.openxmlformats.org/officeDocument/2006/relationships/tags" Target="../tags/tag301.xml"/><Relationship Id="rId12" Type="http://schemas.openxmlformats.org/officeDocument/2006/relationships/image" Target="../media/image14.svg"/><Relationship Id="rId11" Type="http://schemas.openxmlformats.org/officeDocument/2006/relationships/image" Target="../media/image13.png"/><Relationship Id="rId10" Type="http://schemas.openxmlformats.org/officeDocument/2006/relationships/tags" Target="../tags/tag300.xml"/><Relationship Id="rId1" Type="http://schemas.openxmlformats.org/officeDocument/2006/relationships/tags" Target="../tags/tag293.xml"/></Relationships>
</file>

<file path=ppt/slides/_rels/slide25.xml.rels><?xml version="1.0" encoding="UTF-8" standalone="yes"?>
<Relationships xmlns="http://schemas.openxmlformats.org/package/2006/relationships"><Relationship Id="rId9" Type="http://schemas.openxmlformats.org/officeDocument/2006/relationships/tags" Target="../tags/tag320.xml"/><Relationship Id="rId8" Type="http://schemas.openxmlformats.org/officeDocument/2006/relationships/tags" Target="../tags/tag319.xml"/><Relationship Id="rId7" Type="http://schemas.openxmlformats.org/officeDocument/2006/relationships/tags" Target="../tags/tag318.xml"/><Relationship Id="rId6" Type="http://schemas.openxmlformats.org/officeDocument/2006/relationships/tags" Target="../tags/tag317.xml"/><Relationship Id="rId5" Type="http://schemas.openxmlformats.org/officeDocument/2006/relationships/tags" Target="../tags/tag316.xml"/><Relationship Id="rId4" Type="http://schemas.openxmlformats.org/officeDocument/2006/relationships/tags" Target="../tags/tag315.xml"/><Relationship Id="rId3" Type="http://schemas.openxmlformats.org/officeDocument/2006/relationships/tags" Target="../tags/tag314.xml"/><Relationship Id="rId2" Type="http://schemas.openxmlformats.org/officeDocument/2006/relationships/tags" Target="../tags/tag313.xml"/><Relationship Id="rId19" Type="http://schemas.openxmlformats.org/officeDocument/2006/relationships/notesSlide" Target="../notesSlides/notesSlide11.xml"/><Relationship Id="rId18" Type="http://schemas.openxmlformats.org/officeDocument/2006/relationships/slideLayout" Target="../slideLayouts/slideLayout18.xml"/><Relationship Id="rId17" Type="http://schemas.openxmlformats.org/officeDocument/2006/relationships/tags" Target="../tags/tag328.xml"/><Relationship Id="rId16" Type="http://schemas.openxmlformats.org/officeDocument/2006/relationships/tags" Target="../tags/tag327.xml"/><Relationship Id="rId15" Type="http://schemas.openxmlformats.org/officeDocument/2006/relationships/tags" Target="../tags/tag326.xml"/><Relationship Id="rId14" Type="http://schemas.openxmlformats.org/officeDocument/2006/relationships/tags" Target="../tags/tag325.xml"/><Relationship Id="rId13" Type="http://schemas.openxmlformats.org/officeDocument/2006/relationships/tags" Target="../tags/tag324.xml"/><Relationship Id="rId12" Type="http://schemas.openxmlformats.org/officeDocument/2006/relationships/tags" Target="../tags/tag323.xml"/><Relationship Id="rId11" Type="http://schemas.openxmlformats.org/officeDocument/2006/relationships/tags" Target="../tags/tag322.xml"/><Relationship Id="rId10" Type="http://schemas.openxmlformats.org/officeDocument/2006/relationships/tags" Target="../tags/tag321.xml"/><Relationship Id="rId1" Type="http://schemas.openxmlformats.org/officeDocument/2006/relationships/tags" Target="../tags/tag312.xml"/></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21.xml"/><Relationship Id="rId3" Type="http://schemas.openxmlformats.org/officeDocument/2006/relationships/tags" Target="../tags/tag331.xml"/><Relationship Id="rId2" Type="http://schemas.openxmlformats.org/officeDocument/2006/relationships/tags" Target="../tags/tag330.xml"/><Relationship Id="rId1" Type="http://schemas.openxmlformats.org/officeDocument/2006/relationships/tags" Target="../tags/tag329.xml"/></Relationships>
</file>

<file path=ppt/slides/_rels/slide3.xml.rels><?xml version="1.0" encoding="UTF-8" standalone="yes"?>
<Relationships xmlns="http://schemas.openxmlformats.org/package/2006/relationships"><Relationship Id="rId9" Type="http://schemas.openxmlformats.org/officeDocument/2006/relationships/tags" Target="../tags/tag92.xml"/><Relationship Id="rId8" Type="http://schemas.openxmlformats.org/officeDocument/2006/relationships/tags" Target="../tags/tag91.xml"/><Relationship Id="rId7" Type="http://schemas.openxmlformats.org/officeDocument/2006/relationships/tags" Target="../tags/tag90.xml"/><Relationship Id="rId6" Type="http://schemas.openxmlformats.org/officeDocument/2006/relationships/tags" Target="../tags/tag89.xml"/><Relationship Id="rId5" Type="http://schemas.openxmlformats.org/officeDocument/2006/relationships/tags" Target="../tags/tag88.xml"/><Relationship Id="rId4" Type="http://schemas.openxmlformats.org/officeDocument/2006/relationships/tags" Target="../tags/tag87.xml"/><Relationship Id="rId3" Type="http://schemas.openxmlformats.org/officeDocument/2006/relationships/tags" Target="../tags/tag86.xml"/><Relationship Id="rId2" Type="http://schemas.openxmlformats.org/officeDocument/2006/relationships/tags" Target="../tags/tag85.xml"/><Relationship Id="rId17" Type="http://schemas.openxmlformats.org/officeDocument/2006/relationships/notesSlide" Target="../notesSlides/notesSlide3.xml"/><Relationship Id="rId16" Type="http://schemas.openxmlformats.org/officeDocument/2006/relationships/slideLayout" Target="../slideLayouts/slideLayout13.xml"/><Relationship Id="rId15" Type="http://schemas.openxmlformats.org/officeDocument/2006/relationships/tags" Target="../tags/tag98.xml"/><Relationship Id="rId14" Type="http://schemas.openxmlformats.org/officeDocument/2006/relationships/tags" Target="../tags/tag97.xml"/><Relationship Id="rId13" Type="http://schemas.openxmlformats.org/officeDocument/2006/relationships/tags" Target="../tags/tag96.xml"/><Relationship Id="rId12" Type="http://schemas.openxmlformats.org/officeDocument/2006/relationships/tags" Target="../tags/tag95.xml"/><Relationship Id="rId11" Type="http://schemas.openxmlformats.org/officeDocument/2006/relationships/tags" Target="../tags/tag94.xml"/><Relationship Id="rId10" Type="http://schemas.openxmlformats.org/officeDocument/2006/relationships/tags" Target="../tags/tag93.xml"/><Relationship Id="rId1" Type="http://schemas.openxmlformats.org/officeDocument/2006/relationships/tags" Target="../tags/tag84.xml"/></Relationships>
</file>

<file path=ppt/slides/_rels/slide4.xml.rels><?xml version="1.0" encoding="UTF-8" standalone="yes"?>
<Relationships xmlns="http://schemas.openxmlformats.org/package/2006/relationships"><Relationship Id="rId9" Type="http://schemas.openxmlformats.org/officeDocument/2006/relationships/tags" Target="../tags/tag107.xml"/><Relationship Id="rId8" Type="http://schemas.openxmlformats.org/officeDocument/2006/relationships/tags" Target="../tags/tag106.xml"/><Relationship Id="rId7" Type="http://schemas.openxmlformats.org/officeDocument/2006/relationships/tags" Target="../tags/tag105.xml"/><Relationship Id="rId6" Type="http://schemas.openxmlformats.org/officeDocument/2006/relationships/tags" Target="../tags/tag104.xml"/><Relationship Id="rId5" Type="http://schemas.openxmlformats.org/officeDocument/2006/relationships/tags" Target="../tags/tag103.xml"/><Relationship Id="rId4" Type="http://schemas.openxmlformats.org/officeDocument/2006/relationships/tags" Target="../tags/tag102.xml"/><Relationship Id="rId3" Type="http://schemas.openxmlformats.org/officeDocument/2006/relationships/tags" Target="../tags/tag101.xml"/><Relationship Id="rId2" Type="http://schemas.openxmlformats.org/officeDocument/2006/relationships/tags" Target="../tags/tag100.xml"/><Relationship Id="rId15" Type="http://schemas.openxmlformats.org/officeDocument/2006/relationships/slideLayout" Target="../slideLayouts/slideLayout18.xml"/><Relationship Id="rId14" Type="http://schemas.openxmlformats.org/officeDocument/2006/relationships/tags" Target="../tags/tag112.xml"/><Relationship Id="rId13" Type="http://schemas.openxmlformats.org/officeDocument/2006/relationships/tags" Target="../tags/tag111.xml"/><Relationship Id="rId12" Type="http://schemas.openxmlformats.org/officeDocument/2006/relationships/tags" Target="../tags/tag110.xml"/><Relationship Id="rId11" Type="http://schemas.openxmlformats.org/officeDocument/2006/relationships/tags" Target="../tags/tag109.xml"/><Relationship Id="rId10" Type="http://schemas.openxmlformats.org/officeDocument/2006/relationships/tags" Target="../tags/tag108.xml"/><Relationship Id="rId1" Type="http://schemas.openxmlformats.org/officeDocument/2006/relationships/tags" Target="../tags/tag99.xml"/></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tags" Target="../tags/tag115.xml"/><Relationship Id="rId2" Type="http://schemas.openxmlformats.org/officeDocument/2006/relationships/tags" Target="../tags/tag114.xml"/><Relationship Id="rId1" Type="http://schemas.openxmlformats.org/officeDocument/2006/relationships/tags" Target="../tags/tag113.xml"/></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18.xml"/><Relationship Id="rId3" Type="http://schemas.openxmlformats.org/officeDocument/2006/relationships/tags" Target="../tags/tag118.xml"/><Relationship Id="rId2" Type="http://schemas.openxmlformats.org/officeDocument/2006/relationships/tags" Target="../tags/tag117.xml"/><Relationship Id="rId1" Type="http://schemas.openxmlformats.org/officeDocument/2006/relationships/tags" Target="../tags/tag116.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120.xml"/><Relationship Id="rId1" Type="http://schemas.openxmlformats.org/officeDocument/2006/relationships/tags" Target="../tags/tag119.xml"/></Relationships>
</file>

<file path=ppt/slides/_rels/slide8.xml.rels><?xml version="1.0" encoding="UTF-8" standalone="yes"?>
<Relationships xmlns="http://schemas.openxmlformats.org/package/2006/relationships"><Relationship Id="rId9" Type="http://schemas.openxmlformats.org/officeDocument/2006/relationships/tags" Target="../tags/tag129.xml"/><Relationship Id="rId8" Type="http://schemas.openxmlformats.org/officeDocument/2006/relationships/tags" Target="../tags/tag128.xml"/><Relationship Id="rId7" Type="http://schemas.openxmlformats.org/officeDocument/2006/relationships/tags" Target="../tags/tag127.xml"/><Relationship Id="rId6" Type="http://schemas.openxmlformats.org/officeDocument/2006/relationships/tags" Target="../tags/tag126.xml"/><Relationship Id="rId5" Type="http://schemas.openxmlformats.org/officeDocument/2006/relationships/tags" Target="../tags/tag125.xml"/><Relationship Id="rId4" Type="http://schemas.openxmlformats.org/officeDocument/2006/relationships/tags" Target="../tags/tag124.xml"/><Relationship Id="rId3" Type="http://schemas.openxmlformats.org/officeDocument/2006/relationships/tags" Target="../tags/tag123.xml"/><Relationship Id="rId25" Type="http://schemas.openxmlformats.org/officeDocument/2006/relationships/slideLayout" Target="../slideLayouts/slideLayout18.xml"/><Relationship Id="rId24" Type="http://schemas.openxmlformats.org/officeDocument/2006/relationships/tags" Target="../tags/tag144.xml"/><Relationship Id="rId23" Type="http://schemas.openxmlformats.org/officeDocument/2006/relationships/tags" Target="../tags/tag143.xml"/><Relationship Id="rId22" Type="http://schemas.openxmlformats.org/officeDocument/2006/relationships/tags" Target="../tags/tag142.xml"/><Relationship Id="rId21" Type="http://schemas.openxmlformats.org/officeDocument/2006/relationships/tags" Target="../tags/tag141.xml"/><Relationship Id="rId20" Type="http://schemas.openxmlformats.org/officeDocument/2006/relationships/tags" Target="../tags/tag140.xml"/><Relationship Id="rId2" Type="http://schemas.openxmlformats.org/officeDocument/2006/relationships/tags" Target="../tags/tag122.xml"/><Relationship Id="rId19" Type="http://schemas.openxmlformats.org/officeDocument/2006/relationships/tags" Target="../tags/tag139.xml"/><Relationship Id="rId18" Type="http://schemas.openxmlformats.org/officeDocument/2006/relationships/tags" Target="../tags/tag138.xml"/><Relationship Id="rId17" Type="http://schemas.openxmlformats.org/officeDocument/2006/relationships/tags" Target="../tags/tag137.xml"/><Relationship Id="rId16" Type="http://schemas.openxmlformats.org/officeDocument/2006/relationships/tags" Target="../tags/tag136.xml"/><Relationship Id="rId15" Type="http://schemas.openxmlformats.org/officeDocument/2006/relationships/tags" Target="../tags/tag135.xml"/><Relationship Id="rId14" Type="http://schemas.openxmlformats.org/officeDocument/2006/relationships/tags" Target="../tags/tag134.xml"/><Relationship Id="rId13" Type="http://schemas.openxmlformats.org/officeDocument/2006/relationships/tags" Target="../tags/tag133.xml"/><Relationship Id="rId12" Type="http://schemas.openxmlformats.org/officeDocument/2006/relationships/tags" Target="../tags/tag132.xml"/><Relationship Id="rId11" Type="http://schemas.openxmlformats.org/officeDocument/2006/relationships/tags" Target="../tags/tag131.xml"/><Relationship Id="rId10" Type="http://schemas.openxmlformats.org/officeDocument/2006/relationships/tags" Target="../tags/tag130.xml"/><Relationship Id="rId1" Type="http://schemas.openxmlformats.org/officeDocument/2006/relationships/tags" Target="../tags/tag121.xml"/></Relationships>
</file>

<file path=ppt/slides/_rels/slide9.xml.rels><?xml version="1.0" encoding="UTF-8" standalone="yes"?>
<Relationships xmlns="http://schemas.openxmlformats.org/package/2006/relationships"><Relationship Id="rId9" Type="http://schemas.openxmlformats.org/officeDocument/2006/relationships/tags" Target="../tags/tag153.xml"/><Relationship Id="rId8" Type="http://schemas.openxmlformats.org/officeDocument/2006/relationships/tags" Target="../tags/tag152.xml"/><Relationship Id="rId7" Type="http://schemas.openxmlformats.org/officeDocument/2006/relationships/tags" Target="../tags/tag151.xml"/><Relationship Id="rId6" Type="http://schemas.openxmlformats.org/officeDocument/2006/relationships/tags" Target="../tags/tag150.xml"/><Relationship Id="rId5" Type="http://schemas.openxmlformats.org/officeDocument/2006/relationships/tags" Target="../tags/tag149.xml"/><Relationship Id="rId4" Type="http://schemas.openxmlformats.org/officeDocument/2006/relationships/tags" Target="../tags/tag148.xml"/><Relationship Id="rId3" Type="http://schemas.openxmlformats.org/officeDocument/2006/relationships/tags" Target="../tags/tag147.xml"/><Relationship Id="rId22" Type="http://schemas.openxmlformats.org/officeDocument/2006/relationships/slideLayout" Target="../slideLayouts/slideLayout18.xml"/><Relationship Id="rId21" Type="http://schemas.openxmlformats.org/officeDocument/2006/relationships/tags" Target="../tags/tag165.xml"/><Relationship Id="rId20" Type="http://schemas.openxmlformats.org/officeDocument/2006/relationships/tags" Target="../tags/tag164.xml"/><Relationship Id="rId2" Type="http://schemas.openxmlformats.org/officeDocument/2006/relationships/tags" Target="../tags/tag146.xml"/><Relationship Id="rId19" Type="http://schemas.openxmlformats.org/officeDocument/2006/relationships/tags" Target="../tags/tag163.xml"/><Relationship Id="rId18" Type="http://schemas.openxmlformats.org/officeDocument/2006/relationships/tags" Target="../tags/tag162.xml"/><Relationship Id="rId17" Type="http://schemas.openxmlformats.org/officeDocument/2006/relationships/tags" Target="../tags/tag161.xml"/><Relationship Id="rId16" Type="http://schemas.openxmlformats.org/officeDocument/2006/relationships/tags" Target="../tags/tag160.xml"/><Relationship Id="rId15" Type="http://schemas.openxmlformats.org/officeDocument/2006/relationships/tags" Target="../tags/tag159.xml"/><Relationship Id="rId14" Type="http://schemas.openxmlformats.org/officeDocument/2006/relationships/tags" Target="../tags/tag158.xml"/><Relationship Id="rId13" Type="http://schemas.openxmlformats.org/officeDocument/2006/relationships/tags" Target="../tags/tag157.xml"/><Relationship Id="rId12" Type="http://schemas.openxmlformats.org/officeDocument/2006/relationships/tags" Target="../tags/tag156.xml"/><Relationship Id="rId11" Type="http://schemas.openxmlformats.org/officeDocument/2006/relationships/tags" Target="../tags/tag155.xml"/><Relationship Id="rId10" Type="http://schemas.openxmlformats.org/officeDocument/2006/relationships/tags" Target="../tags/tag154.xml"/><Relationship Id="rId1" Type="http://schemas.openxmlformats.org/officeDocument/2006/relationships/tags" Target="../tags/tag14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idx="2"/>
            <p:custDataLst>
              <p:tags r:id="rId1"/>
            </p:custDataLst>
          </p:nvPr>
        </p:nvSpPr>
        <p:spPr>
          <a:xfrm>
            <a:off x="1613535" y="1586230"/>
            <a:ext cx="7395845" cy="1512570"/>
          </a:xfrm>
        </p:spPr>
        <p:txBody>
          <a:bodyPr>
            <a:normAutofit/>
          </a:bodyPr>
          <a:lstStyle/>
          <a:p>
            <a:pPr algn="ctr"/>
            <a:r>
              <a:rPr>
                <a:sym typeface="+mn-ea"/>
              </a:rPr>
              <a:t>网络营销</a:t>
            </a:r>
            <a:endParaRPr>
              <a:sym typeface="+mn-ea"/>
            </a:endParaRPr>
          </a:p>
        </p:txBody>
      </p:sp>
      <p:sp>
        <p:nvSpPr>
          <p:cNvPr id="6" name="文本占位符 5"/>
          <p:cNvSpPr>
            <a:spLocks noGrp="1"/>
          </p:cNvSpPr>
          <p:nvPr>
            <p:ph type="body" sz="quarter" idx="17"/>
            <p:custDataLst>
              <p:tags r:id="rId2"/>
            </p:custDataLst>
          </p:nvPr>
        </p:nvSpPr>
        <p:spPr>
          <a:xfrm>
            <a:off x="3931920" y="4219575"/>
            <a:ext cx="2927985" cy="775970"/>
          </a:xfrm>
        </p:spPr>
        <p:txBody>
          <a:bodyPr/>
          <a:lstStyle/>
          <a:p>
            <a:r>
              <a:rPr lang="zh-CN" altLang="en-US" sz="2800"/>
              <a:t>北京出版社</a:t>
            </a:r>
            <a:endParaRPr lang="zh-CN" altLang="en-US" sz="2800"/>
          </a:p>
        </p:txBody>
      </p:sp>
    </p:spTree>
    <p:custDataLst>
      <p:tags r:id="rId3"/>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 name="表格 1"/>
          <p:cNvGraphicFramePr/>
          <p:nvPr>
            <p:custDataLst>
              <p:tags r:id="rId1"/>
            </p:custDataLst>
          </p:nvPr>
        </p:nvGraphicFramePr>
        <p:xfrm>
          <a:off x="396240" y="1370965"/>
          <a:ext cx="11484610" cy="5342890"/>
        </p:xfrm>
        <a:graphic>
          <a:graphicData uri="http://schemas.openxmlformats.org/drawingml/2006/table">
            <a:tbl>
              <a:tblPr/>
              <a:tblGrid>
                <a:gridCol w="619760"/>
                <a:gridCol w="2452370"/>
                <a:gridCol w="8412480"/>
              </a:tblGrid>
              <a:tr h="386080">
                <a:tc>
                  <a:txBody>
                    <a:bodyPr/>
                    <a:p>
                      <a:pPr marL="0" indent="0" algn="ctr">
                        <a:lnSpc>
                          <a:spcPct val="120000"/>
                        </a:lnSpc>
                        <a:spcBef>
                          <a:spcPts val="600"/>
                        </a:spcBef>
                        <a:spcAft>
                          <a:spcPts val="600"/>
                        </a:spcAft>
                      </a:pPr>
                      <a:r>
                        <a:rPr lang="zh-CN" sz="1800">
                          <a:latin typeface="微软雅黑" panose="020B0503020204020204" charset="-122"/>
                          <a:ea typeface="微软雅黑" panose="020B0503020204020204" charset="-122"/>
                        </a:rPr>
                        <a:t>序号</a:t>
                      </a:r>
                      <a:endParaRPr lang="zh-CN" sz="1800">
                        <a:latin typeface="微软雅黑" panose="020B0503020204020204" charset="-122"/>
                        <a:ea typeface="微软雅黑" panose="020B0503020204020204" charset="-122"/>
                      </a:endParaRPr>
                    </a:p>
                  </a:txBody>
                  <a:tcPr marL="76200" marR="76200" marT="38100" marB="19050" anchor="t" anchorCtr="0">
                    <a:lnL w="9525" cap="flat" cmpd="sng">
                      <a:solidFill>
                        <a:srgbClr val="DEE0E3"/>
                      </a:solidFill>
                      <a:prstDash val="solid"/>
                      <a:headEnd type="none" w="med" len="med"/>
                      <a:tailEnd type="none" w="med" len="med"/>
                    </a:lnL>
                    <a:lnR w="9525" cap="flat" cmpd="sng">
                      <a:solidFill>
                        <a:srgbClr val="DEE0E3"/>
                      </a:solidFill>
                      <a:prstDash val="solid"/>
                      <a:headEnd type="none" w="med" len="med"/>
                      <a:tailEnd type="none" w="med" len="med"/>
                    </a:lnR>
                    <a:lnT w="9525" cap="flat" cmpd="sng">
                      <a:solidFill>
                        <a:srgbClr val="DEE0E3"/>
                      </a:solidFill>
                      <a:prstDash val="solid"/>
                      <a:headEnd type="none" w="med" len="med"/>
                      <a:tailEnd type="none" w="med" len="med"/>
                    </a:lnT>
                    <a:lnB w="9525" cap="flat" cmpd="sng">
                      <a:solidFill>
                        <a:srgbClr val="DEE0E3"/>
                      </a:solidFill>
                      <a:prstDash val="solid"/>
                      <a:headEnd type="none" w="med" len="med"/>
                      <a:tailEnd type="none" w="med" len="med"/>
                    </a:lnB>
                    <a:noFill/>
                  </a:tcPr>
                </a:tc>
                <a:tc>
                  <a:txBody>
                    <a:bodyPr/>
                    <a:p>
                      <a:pPr marL="0" indent="0" algn="ctr">
                        <a:lnSpc>
                          <a:spcPct val="120000"/>
                        </a:lnSpc>
                        <a:spcBef>
                          <a:spcPts val="600"/>
                        </a:spcBef>
                        <a:spcAft>
                          <a:spcPts val="600"/>
                        </a:spcAft>
                      </a:pPr>
                      <a:r>
                        <a:rPr lang="zh-CN" sz="1800">
                          <a:latin typeface="微软雅黑" panose="020B0503020204020204" charset="-122"/>
                          <a:ea typeface="微软雅黑" panose="020B0503020204020204" charset="-122"/>
                        </a:rPr>
                        <a:t>活动项目</a:t>
                      </a:r>
                      <a:endParaRPr lang="zh-CN" sz="1800">
                        <a:latin typeface="微软雅黑" panose="020B0503020204020204" charset="-122"/>
                        <a:ea typeface="微软雅黑" panose="020B0503020204020204" charset="-122"/>
                      </a:endParaRPr>
                    </a:p>
                  </a:txBody>
                  <a:tcPr marL="76200" marR="76200" marT="38100" marB="19050" anchor="t" anchorCtr="0">
                    <a:lnL w="9525" cap="flat" cmpd="sng">
                      <a:solidFill>
                        <a:srgbClr val="DEE0E3"/>
                      </a:solidFill>
                      <a:prstDash val="solid"/>
                      <a:headEnd type="none" w="med" len="med"/>
                      <a:tailEnd type="none" w="med" len="med"/>
                    </a:lnL>
                    <a:lnR w="9525" cap="flat" cmpd="sng">
                      <a:solidFill>
                        <a:srgbClr val="DEE0E3"/>
                      </a:solidFill>
                      <a:prstDash val="solid"/>
                      <a:headEnd type="none" w="med" len="med"/>
                      <a:tailEnd type="none" w="med" len="med"/>
                    </a:lnR>
                    <a:lnT w="9525" cap="flat" cmpd="sng">
                      <a:solidFill>
                        <a:srgbClr val="DEE0E3"/>
                      </a:solidFill>
                      <a:prstDash val="solid"/>
                      <a:headEnd type="none" w="med" len="med"/>
                      <a:tailEnd type="none" w="med" len="med"/>
                    </a:lnT>
                    <a:lnB w="9525" cap="flat" cmpd="sng">
                      <a:solidFill>
                        <a:srgbClr val="DEE0E3"/>
                      </a:solidFill>
                      <a:prstDash val="solid"/>
                      <a:headEnd type="none" w="med" len="med"/>
                      <a:tailEnd type="none" w="med" len="med"/>
                    </a:lnB>
                    <a:noFill/>
                  </a:tcPr>
                </a:tc>
                <a:tc>
                  <a:txBody>
                    <a:bodyPr/>
                    <a:p>
                      <a:pPr marL="0" indent="0" algn="ctr">
                        <a:lnSpc>
                          <a:spcPct val="120000"/>
                        </a:lnSpc>
                        <a:spcBef>
                          <a:spcPts val="600"/>
                        </a:spcBef>
                        <a:spcAft>
                          <a:spcPts val="600"/>
                        </a:spcAft>
                      </a:pPr>
                      <a:r>
                        <a:rPr lang="zh-CN" sz="1800">
                          <a:latin typeface="微软雅黑" panose="020B0503020204020204" charset="-122"/>
                          <a:ea typeface="微软雅黑" panose="020B0503020204020204" charset="-122"/>
                        </a:rPr>
                        <a:t>具体内容</a:t>
                      </a:r>
                      <a:endParaRPr lang="zh-CN" sz="1800">
                        <a:latin typeface="微软雅黑" panose="020B0503020204020204" charset="-122"/>
                        <a:ea typeface="微软雅黑" panose="020B0503020204020204" charset="-122"/>
                      </a:endParaRPr>
                    </a:p>
                  </a:txBody>
                  <a:tcPr marL="76200" marR="76200" marT="38100" marB="19050" anchor="t" anchorCtr="0">
                    <a:lnL w="9525" cap="flat" cmpd="sng">
                      <a:solidFill>
                        <a:srgbClr val="DEE0E3"/>
                      </a:solidFill>
                      <a:prstDash val="solid"/>
                      <a:headEnd type="none" w="med" len="med"/>
                      <a:tailEnd type="none" w="med" len="med"/>
                    </a:lnL>
                    <a:lnR w="9525" cap="flat" cmpd="sng">
                      <a:solidFill>
                        <a:srgbClr val="DEE0E3"/>
                      </a:solidFill>
                      <a:prstDash val="solid"/>
                      <a:headEnd type="none" w="med" len="med"/>
                      <a:tailEnd type="none" w="med" len="med"/>
                    </a:lnR>
                    <a:lnT w="9525" cap="flat" cmpd="sng">
                      <a:solidFill>
                        <a:srgbClr val="DEE0E3"/>
                      </a:solidFill>
                      <a:prstDash val="solid"/>
                      <a:headEnd type="none" w="med" len="med"/>
                      <a:tailEnd type="none" w="med" len="med"/>
                    </a:lnT>
                    <a:lnB w="9525" cap="flat" cmpd="sng">
                      <a:solidFill>
                        <a:srgbClr val="DEE0E3"/>
                      </a:solidFill>
                      <a:prstDash val="solid"/>
                      <a:headEnd type="none" w="med" len="med"/>
                      <a:tailEnd type="none" w="med" len="med"/>
                    </a:lnB>
                    <a:noFill/>
                  </a:tcPr>
                </a:tc>
              </a:tr>
              <a:tr h="715010">
                <a:tc>
                  <a:txBody>
                    <a:bodyPr/>
                    <a:p>
                      <a:pPr indent="0" algn="ctr" fontAlgn="auto">
                        <a:lnSpc>
                          <a:spcPct val="120000"/>
                        </a:lnSpc>
                        <a:spcBef>
                          <a:spcPts val="600"/>
                        </a:spcBef>
                        <a:spcAft>
                          <a:spcPts val="600"/>
                        </a:spcAft>
                      </a:pPr>
                      <a:r>
                        <a:rPr lang="en-US" altLang="zh-CN" sz="1800">
                          <a:latin typeface="微软雅黑" panose="020B0503020204020204" charset="-122"/>
                          <a:ea typeface="微软雅黑" panose="020B0503020204020204" charset="-122"/>
                        </a:rPr>
                        <a:t>1</a:t>
                      </a:r>
                      <a:endParaRPr lang="en-US" altLang="zh-CN" sz="1800">
                        <a:latin typeface="微软雅黑" panose="020B0503020204020204" charset="-122"/>
                        <a:ea typeface="微软雅黑" panose="020B0503020204020204" charset="-122"/>
                      </a:endParaRPr>
                    </a:p>
                  </a:txBody>
                  <a:tcPr marL="76200" marR="76200" marT="38100" marB="19050" anchor="ctr" anchorCtr="0">
                    <a:lnL w="9525" cap="flat" cmpd="sng">
                      <a:solidFill>
                        <a:srgbClr val="DEE0E3"/>
                      </a:solidFill>
                      <a:prstDash val="solid"/>
                      <a:headEnd type="none" w="med" len="med"/>
                      <a:tailEnd type="none" w="med" len="med"/>
                    </a:lnL>
                    <a:lnR w="9525" cap="flat" cmpd="sng">
                      <a:solidFill>
                        <a:srgbClr val="DEE0E3"/>
                      </a:solidFill>
                      <a:prstDash val="solid"/>
                      <a:headEnd type="none" w="med" len="med"/>
                      <a:tailEnd type="none" w="med" len="med"/>
                    </a:lnR>
                    <a:lnT w="9525" cap="flat" cmpd="sng">
                      <a:solidFill>
                        <a:srgbClr val="DEE0E3"/>
                      </a:solidFill>
                      <a:prstDash val="solid"/>
                      <a:headEnd type="none" w="med" len="med"/>
                      <a:tailEnd type="none" w="med" len="med"/>
                    </a:lnT>
                    <a:lnB w="9525" cap="flat" cmpd="sng">
                      <a:solidFill>
                        <a:srgbClr val="DEE0E3"/>
                      </a:solidFill>
                      <a:prstDash val="solid"/>
                      <a:headEnd type="none" w="med" len="med"/>
                      <a:tailEnd type="none" w="med" len="med"/>
                    </a:lnB>
                    <a:noFill/>
                  </a:tcPr>
                </a:tc>
                <a:tc>
                  <a:txBody>
                    <a:bodyPr/>
                    <a:p>
                      <a:pPr indent="0" algn="ctr" fontAlgn="auto">
                        <a:lnSpc>
                          <a:spcPct val="120000"/>
                        </a:lnSpc>
                        <a:spcBef>
                          <a:spcPts val="600"/>
                        </a:spcBef>
                        <a:spcAft>
                          <a:spcPts val="600"/>
                        </a:spcAft>
                      </a:pPr>
                      <a:r>
                        <a:rPr lang="zh-CN" sz="1800">
                          <a:latin typeface="微软雅黑" panose="020B0503020204020204" charset="-122"/>
                          <a:ea typeface="微软雅黑" panose="020B0503020204020204" charset="-122"/>
                        </a:rPr>
                        <a:t>网上市场调查分析</a:t>
                      </a:r>
                      <a:endParaRPr lang="zh-CN" sz="1800">
                        <a:latin typeface="微软雅黑" panose="020B0503020204020204" charset="-122"/>
                        <a:ea typeface="微软雅黑" panose="020B0503020204020204" charset="-122"/>
                      </a:endParaRPr>
                    </a:p>
                  </a:txBody>
                  <a:tcPr marL="76200" marR="76200" marT="38100" marB="19050" anchor="ctr" anchorCtr="0">
                    <a:lnL w="9525" cap="flat" cmpd="sng">
                      <a:solidFill>
                        <a:srgbClr val="DEE0E3"/>
                      </a:solidFill>
                      <a:prstDash val="solid"/>
                      <a:headEnd type="none" w="med" len="med"/>
                      <a:tailEnd type="none" w="med" len="med"/>
                    </a:lnL>
                    <a:lnR w="9525" cap="flat" cmpd="sng">
                      <a:solidFill>
                        <a:srgbClr val="DEE0E3"/>
                      </a:solidFill>
                      <a:prstDash val="solid"/>
                      <a:headEnd type="none" w="med" len="med"/>
                      <a:tailEnd type="none" w="med" len="med"/>
                    </a:lnR>
                    <a:lnT w="9525" cap="flat" cmpd="sng">
                      <a:solidFill>
                        <a:srgbClr val="DEE0E3"/>
                      </a:solidFill>
                      <a:prstDash val="solid"/>
                      <a:headEnd type="none" w="med" len="med"/>
                      <a:tailEnd type="none" w="med" len="med"/>
                    </a:lnT>
                    <a:lnB w="9525" cap="flat" cmpd="sng">
                      <a:solidFill>
                        <a:srgbClr val="DEE0E3"/>
                      </a:solidFill>
                      <a:prstDash val="solid"/>
                      <a:headEnd type="none" w="med" len="med"/>
                      <a:tailEnd type="none" w="med" len="med"/>
                    </a:lnB>
                    <a:noFill/>
                  </a:tcPr>
                </a:tc>
                <a:tc>
                  <a:txBody>
                    <a:bodyPr/>
                    <a:p>
                      <a:pPr indent="0" algn="ctr" fontAlgn="auto">
                        <a:lnSpc>
                          <a:spcPct val="120000"/>
                        </a:lnSpc>
                        <a:spcBef>
                          <a:spcPts val="600"/>
                        </a:spcBef>
                        <a:spcAft>
                          <a:spcPts val="600"/>
                        </a:spcAft>
                      </a:pPr>
                      <a:r>
                        <a:rPr lang="zh-CN" sz="1800">
                          <a:latin typeface="微软雅黑" panose="020B0503020204020204" charset="-122"/>
                          <a:ea typeface="微软雅黑" panose="020B0503020204020204" charset="-122"/>
                        </a:rPr>
                        <a:t>收集消费者特征、需求、竞争对手、营销环境等信息（如通过搜索引擎、网上问卷）</a:t>
                      </a:r>
                      <a:endParaRPr lang="zh-CN" sz="1800">
                        <a:latin typeface="微软雅黑" panose="020B0503020204020204" charset="-122"/>
                        <a:ea typeface="微软雅黑" panose="020B0503020204020204" charset="-122"/>
                      </a:endParaRPr>
                    </a:p>
                  </a:txBody>
                  <a:tcPr marL="76200" marR="76200" marT="38100" marB="19050" anchor="ctr" anchorCtr="0">
                    <a:lnL w="9525" cap="flat" cmpd="sng">
                      <a:solidFill>
                        <a:srgbClr val="DEE0E3"/>
                      </a:solidFill>
                      <a:prstDash val="solid"/>
                      <a:headEnd type="none" w="med" len="med"/>
                      <a:tailEnd type="none" w="med" len="med"/>
                    </a:lnL>
                    <a:lnR w="9525" cap="flat" cmpd="sng">
                      <a:solidFill>
                        <a:srgbClr val="DEE0E3"/>
                      </a:solidFill>
                      <a:prstDash val="solid"/>
                      <a:headEnd type="none" w="med" len="med"/>
                      <a:tailEnd type="none" w="med" len="med"/>
                    </a:lnR>
                    <a:lnT w="9525" cap="flat" cmpd="sng">
                      <a:solidFill>
                        <a:srgbClr val="DEE0E3"/>
                      </a:solidFill>
                      <a:prstDash val="solid"/>
                      <a:headEnd type="none" w="med" len="med"/>
                      <a:tailEnd type="none" w="med" len="med"/>
                    </a:lnT>
                    <a:lnB w="9525" cap="flat" cmpd="sng">
                      <a:solidFill>
                        <a:srgbClr val="DEE0E3"/>
                      </a:solidFill>
                      <a:prstDash val="solid"/>
                      <a:headEnd type="none" w="med" len="med"/>
                      <a:tailEnd type="none" w="med" len="med"/>
                    </a:lnB>
                    <a:noFill/>
                  </a:tcPr>
                </a:tc>
              </a:tr>
              <a:tr h="607060">
                <a:tc>
                  <a:txBody>
                    <a:bodyPr/>
                    <a:p>
                      <a:pPr indent="0" algn="ctr" fontAlgn="auto">
                        <a:lnSpc>
                          <a:spcPct val="120000"/>
                        </a:lnSpc>
                        <a:spcBef>
                          <a:spcPts val="600"/>
                        </a:spcBef>
                        <a:spcAft>
                          <a:spcPts val="600"/>
                        </a:spcAft>
                      </a:pPr>
                      <a:r>
                        <a:rPr lang="en-US" altLang="zh-CN" sz="1800">
                          <a:latin typeface="微软雅黑" panose="020B0503020204020204" charset="-122"/>
                          <a:ea typeface="微软雅黑" panose="020B0503020204020204" charset="-122"/>
                        </a:rPr>
                        <a:t>2</a:t>
                      </a:r>
                      <a:endParaRPr lang="en-US" altLang="zh-CN" sz="1800">
                        <a:latin typeface="微软雅黑" panose="020B0503020204020204" charset="-122"/>
                        <a:ea typeface="微软雅黑" panose="020B0503020204020204" charset="-122"/>
                      </a:endParaRPr>
                    </a:p>
                  </a:txBody>
                  <a:tcPr marL="76200" marR="76200" marT="38100" marB="19050" anchor="ctr" anchorCtr="0">
                    <a:lnL w="9525" cap="flat" cmpd="sng">
                      <a:solidFill>
                        <a:srgbClr val="DEE0E3"/>
                      </a:solidFill>
                      <a:prstDash val="solid"/>
                      <a:headEnd type="none" w="med" len="med"/>
                      <a:tailEnd type="none" w="med" len="med"/>
                    </a:lnL>
                    <a:lnR w="9525" cap="flat" cmpd="sng">
                      <a:solidFill>
                        <a:srgbClr val="DEE0E3"/>
                      </a:solidFill>
                      <a:prstDash val="solid"/>
                      <a:headEnd type="none" w="med" len="med"/>
                      <a:tailEnd type="none" w="med" len="med"/>
                    </a:lnR>
                    <a:lnT w="9525" cap="flat" cmpd="sng">
                      <a:solidFill>
                        <a:srgbClr val="DEE0E3"/>
                      </a:solidFill>
                      <a:prstDash val="solid"/>
                      <a:headEnd type="none" w="med" len="med"/>
                      <a:tailEnd type="none" w="med" len="med"/>
                    </a:lnT>
                    <a:lnB w="9525" cap="flat" cmpd="sng">
                      <a:solidFill>
                        <a:srgbClr val="DEE0E3"/>
                      </a:solidFill>
                      <a:prstDash val="solid"/>
                      <a:headEnd type="none" w="med" len="med"/>
                      <a:tailEnd type="none" w="med" len="med"/>
                    </a:lnB>
                    <a:noFill/>
                  </a:tcPr>
                </a:tc>
                <a:tc>
                  <a:txBody>
                    <a:bodyPr/>
                    <a:p>
                      <a:pPr indent="0" algn="ctr" fontAlgn="auto">
                        <a:lnSpc>
                          <a:spcPct val="120000"/>
                        </a:lnSpc>
                        <a:spcBef>
                          <a:spcPts val="600"/>
                        </a:spcBef>
                        <a:spcAft>
                          <a:spcPts val="600"/>
                        </a:spcAft>
                      </a:pPr>
                      <a:r>
                        <a:rPr lang="zh-CN" sz="1800">
                          <a:latin typeface="微软雅黑" panose="020B0503020204020204" charset="-122"/>
                          <a:ea typeface="微软雅黑" panose="020B0503020204020204" charset="-122"/>
                        </a:rPr>
                        <a:t>网络目标营销</a:t>
                      </a:r>
                      <a:endParaRPr lang="zh-CN" sz="1800">
                        <a:latin typeface="微软雅黑" panose="020B0503020204020204" charset="-122"/>
                        <a:ea typeface="微软雅黑" panose="020B0503020204020204" charset="-122"/>
                      </a:endParaRPr>
                    </a:p>
                  </a:txBody>
                  <a:tcPr marL="76200" marR="76200" marT="38100" marB="19050" anchor="ctr" anchorCtr="0">
                    <a:lnL w="9525" cap="flat" cmpd="sng">
                      <a:solidFill>
                        <a:srgbClr val="DEE0E3"/>
                      </a:solidFill>
                      <a:prstDash val="solid"/>
                      <a:headEnd type="none" w="med" len="med"/>
                      <a:tailEnd type="none" w="med" len="med"/>
                    </a:lnL>
                    <a:lnR w="9525" cap="flat" cmpd="sng">
                      <a:solidFill>
                        <a:srgbClr val="DEE0E3"/>
                      </a:solidFill>
                      <a:prstDash val="solid"/>
                      <a:headEnd type="none" w="med" len="med"/>
                      <a:tailEnd type="none" w="med" len="med"/>
                    </a:lnR>
                    <a:lnT w="9525" cap="flat" cmpd="sng">
                      <a:solidFill>
                        <a:srgbClr val="DEE0E3"/>
                      </a:solidFill>
                      <a:prstDash val="solid"/>
                      <a:headEnd type="none" w="med" len="med"/>
                      <a:tailEnd type="none" w="med" len="med"/>
                    </a:lnT>
                    <a:lnB w="9525" cap="flat" cmpd="sng">
                      <a:solidFill>
                        <a:srgbClr val="DEE0E3"/>
                      </a:solidFill>
                      <a:prstDash val="solid"/>
                      <a:headEnd type="none" w="med" len="med"/>
                      <a:tailEnd type="none" w="med" len="med"/>
                    </a:lnB>
                    <a:noFill/>
                  </a:tcPr>
                </a:tc>
                <a:tc>
                  <a:txBody>
                    <a:bodyPr/>
                    <a:p>
                      <a:pPr indent="0" algn="ctr" fontAlgn="auto">
                        <a:lnSpc>
                          <a:spcPct val="120000"/>
                        </a:lnSpc>
                        <a:spcBef>
                          <a:spcPts val="600"/>
                        </a:spcBef>
                        <a:spcAft>
                          <a:spcPts val="600"/>
                        </a:spcAft>
                      </a:pPr>
                      <a:r>
                        <a:rPr lang="zh-CN" sz="1800">
                          <a:latin typeface="微软雅黑" panose="020B0503020204020204" charset="-122"/>
                          <a:ea typeface="微软雅黑" panose="020B0503020204020204" charset="-122"/>
                        </a:rPr>
                        <a:t>细分网上市场，选择目标市场，设计针对性产品、价格、渠道与促销策略</a:t>
                      </a:r>
                      <a:endParaRPr lang="zh-CN" sz="1800">
                        <a:latin typeface="微软雅黑" panose="020B0503020204020204" charset="-122"/>
                        <a:ea typeface="微软雅黑" panose="020B0503020204020204" charset="-122"/>
                      </a:endParaRPr>
                    </a:p>
                  </a:txBody>
                  <a:tcPr marL="76200" marR="76200" marT="38100" marB="19050" anchor="ctr" anchorCtr="0">
                    <a:lnL w="9525" cap="flat" cmpd="sng">
                      <a:solidFill>
                        <a:srgbClr val="DEE0E3"/>
                      </a:solidFill>
                      <a:prstDash val="solid"/>
                      <a:headEnd type="none" w="med" len="med"/>
                      <a:tailEnd type="none" w="med" len="med"/>
                    </a:lnL>
                    <a:lnR w="9525" cap="flat" cmpd="sng">
                      <a:solidFill>
                        <a:srgbClr val="DEE0E3"/>
                      </a:solidFill>
                      <a:prstDash val="solid"/>
                      <a:headEnd type="none" w="med" len="med"/>
                      <a:tailEnd type="none" w="med" len="med"/>
                    </a:lnR>
                    <a:lnT w="9525" cap="flat" cmpd="sng">
                      <a:solidFill>
                        <a:srgbClr val="DEE0E3"/>
                      </a:solidFill>
                      <a:prstDash val="solid"/>
                      <a:headEnd type="none" w="med" len="med"/>
                      <a:tailEnd type="none" w="med" len="med"/>
                    </a:lnT>
                    <a:lnB w="9525" cap="flat" cmpd="sng">
                      <a:solidFill>
                        <a:srgbClr val="DEE0E3"/>
                      </a:solidFill>
                      <a:prstDash val="solid"/>
                      <a:headEnd type="none" w="med" len="med"/>
                      <a:tailEnd type="none" w="med" len="med"/>
                    </a:lnB>
                    <a:noFill/>
                  </a:tcPr>
                </a:tc>
              </a:tr>
              <a:tr h="606425">
                <a:tc>
                  <a:txBody>
                    <a:bodyPr/>
                    <a:p>
                      <a:pPr indent="0" algn="ctr" fontAlgn="auto">
                        <a:lnSpc>
                          <a:spcPct val="120000"/>
                        </a:lnSpc>
                        <a:spcBef>
                          <a:spcPts val="600"/>
                        </a:spcBef>
                        <a:spcAft>
                          <a:spcPts val="600"/>
                        </a:spcAft>
                      </a:pPr>
                      <a:r>
                        <a:rPr lang="en-US" altLang="zh-CN" sz="1800">
                          <a:latin typeface="微软雅黑" panose="020B0503020204020204" charset="-122"/>
                          <a:ea typeface="微软雅黑" panose="020B0503020204020204" charset="-122"/>
                        </a:rPr>
                        <a:t>3</a:t>
                      </a:r>
                      <a:endParaRPr lang="en-US" altLang="zh-CN" sz="1800">
                        <a:latin typeface="微软雅黑" panose="020B0503020204020204" charset="-122"/>
                        <a:ea typeface="微软雅黑" panose="020B0503020204020204" charset="-122"/>
                      </a:endParaRPr>
                    </a:p>
                  </a:txBody>
                  <a:tcPr marL="76200" marR="76200" marT="38100" marB="19050" anchor="ctr" anchorCtr="0">
                    <a:lnL w="9525" cap="flat" cmpd="sng">
                      <a:solidFill>
                        <a:srgbClr val="DEE0E3"/>
                      </a:solidFill>
                      <a:prstDash val="solid"/>
                      <a:headEnd type="none" w="med" len="med"/>
                      <a:tailEnd type="none" w="med" len="med"/>
                    </a:lnL>
                    <a:lnR w="9525" cap="flat" cmpd="sng">
                      <a:solidFill>
                        <a:srgbClr val="DEE0E3"/>
                      </a:solidFill>
                      <a:prstDash val="solid"/>
                      <a:headEnd type="none" w="med" len="med"/>
                      <a:tailEnd type="none" w="med" len="med"/>
                    </a:lnR>
                    <a:lnT w="9525" cap="flat" cmpd="sng">
                      <a:solidFill>
                        <a:srgbClr val="DEE0E3"/>
                      </a:solidFill>
                      <a:prstDash val="solid"/>
                      <a:headEnd type="none" w="med" len="med"/>
                      <a:tailEnd type="none" w="med" len="med"/>
                    </a:lnT>
                    <a:lnB w="9525" cap="flat" cmpd="sng">
                      <a:solidFill>
                        <a:srgbClr val="DEE0E3"/>
                      </a:solidFill>
                      <a:prstDash val="solid"/>
                      <a:headEnd type="none" w="med" len="med"/>
                      <a:tailEnd type="none" w="med" len="med"/>
                    </a:lnB>
                    <a:noFill/>
                  </a:tcPr>
                </a:tc>
                <a:tc>
                  <a:txBody>
                    <a:bodyPr/>
                    <a:p>
                      <a:pPr indent="0" algn="ctr" fontAlgn="auto">
                        <a:lnSpc>
                          <a:spcPct val="120000"/>
                        </a:lnSpc>
                        <a:spcBef>
                          <a:spcPts val="600"/>
                        </a:spcBef>
                        <a:spcAft>
                          <a:spcPts val="600"/>
                        </a:spcAft>
                      </a:pPr>
                      <a:r>
                        <a:rPr lang="zh-CN" sz="1800">
                          <a:latin typeface="微软雅黑" panose="020B0503020204020204" charset="-122"/>
                          <a:ea typeface="微软雅黑" panose="020B0503020204020204" charset="-122"/>
                        </a:rPr>
                        <a:t>营销网站推广策略</a:t>
                      </a:r>
                      <a:endParaRPr lang="zh-CN" sz="1800">
                        <a:latin typeface="微软雅黑" panose="020B0503020204020204" charset="-122"/>
                        <a:ea typeface="微软雅黑" panose="020B0503020204020204" charset="-122"/>
                      </a:endParaRPr>
                    </a:p>
                  </a:txBody>
                  <a:tcPr marL="76200" marR="76200" marT="38100" marB="19050" anchor="ctr" anchorCtr="0">
                    <a:lnL w="9525" cap="flat" cmpd="sng">
                      <a:solidFill>
                        <a:srgbClr val="DEE0E3"/>
                      </a:solidFill>
                      <a:prstDash val="solid"/>
                      <a:headEnd type="none" w="med" len="med"/>
                      <a:tailEnd type="none" w="med" len="med"/>
                    </a:lnL>
                    <a:lnR w="9525" cap="flat" cmpd="sng">
                      <a:solidFill>
                        <a:srgbClr val="DEE0E3"/>
                      </a:solidFill>
                      <a:prstDash val="solid"/>
                      <a:headEnd type="none" w="med" len="med"/>
                      <a:tailEnd type="none" w="med" len="med"/>
                    </a:lnR>
                    <a:lnT w="9525" cap="flat" cmpd="sng">
                      <a:solidFill>
                        <a:srgbClr val="DEE0E3"/>
                      </a:solidFill>
                      <a:prstDash val="solid"/>
                      <a:headEnd type="none" w="med" len="med"/>
                      <a:tailEnd type="none" w="med" len="med"/>
                    </a:lnT>
                    <a:lnB w="9525" cap="flat" cmpd="sng">
                      <a:solidFill>
                        <a:srgbClr val="DEE0E3"/>
                      </a:solidFill>
                      <a:prstDash val="solid"/>
                      <a:headEnd type="none" w="med" len="med"/>
                      <a:tailEnd type="none" w="med" len="med"/>
                    </a:lnB>
                    <a:noFill/>
                  </a:tcPr>
                </a:tc>
                <a:tc>
                  <a:txBody>
                    <a:bodyPr/>
                    <a:p>
                      <a:pPr indent="0" algn="ctr" fontAlgn="auto">
                        <a:lnSpc>
                          <a:spcPct val="120000"/>
                        </a:lnSpc>
                        <a:spcBef>
                          <a:spcPts val="600"/>
                        </a:spcBef>
                        <a:spcAft>
                          <a:spcPts val="600"/>
                        </a:spcAft>
                      </a:pPr>
                      <a:r>
                        <a:rPr lang="zh-CN" sz="1800">
                          <a:latin typeface="微软雅黑" panose="020B0503020204020204" charset="-122"/>
                          <a:ea typeface="微软雅黑" panose="020B0503020204020204" charset="-122"/>
                        </a:rPr>
                        <a:t>通过多手段提升网站知名度与点击率（如搜索引擎登录、友情链接）</a:t>
                      </a:r>
                      <a:endParaRPr lang="zh-CN" sz="1800">
                        <a:latin typeface="微软雅黑" panose="020B0503020204020204" charset="-122"/>
                        <a:ea typeface="微软雅黑" panose="020B0503020204020204" charset="-122"/>
                      </a:endParaRPr>
                    </a:p>
                  </a:txBody>
                  <a:tcPr marL="76200" marR="76200" marT="38100" marB="19050" anchor="ctr" anchorCtr="0">
                    <a:lnL w="9525" cap="flat" cmpd="sng">
                      <a:solidFill>
                        <a:srgbClr val="DEE0E3"/>
                      </a:solidFill>
                      <a:prstDash val="solid"/>
                      <a:headEnd type="none" w="med" len="med"/>
                      <a:tailEnd type="none" w="med" len="med"/>
                    </a:lnL>
                    <a:lnR w="9525" cap="flat" cmpd="sng">
                      <a:solidFill>
                        <a:srgbClr val="DEE0E3"/>
                      </a:solidFill>
                      <a:prstDash val="solid"/>
                      <a:headEnd type="none" w="med" len="med"/>
                      <a:tailEnd type="none" w="med" len="med"/>
                    </a:lnR>
                    <a:lnT w="9525" cap="flat" cmpd="sng">
                      <a:solidFill>
                        <a:srgbClr val="DEE0E3"/>
                      </a:solidFill>
                      <a:prstDash val="solid"/>
                      <a:headEnd type="none" w="med" len="med"/>
                      <a:tailEnd type="none" w="med" len="med"/>
                    </a:lnT>
                    <a:lnB w="9525" cap="flat" cmpd="sng">
                      <a:solidFill>
                        <a:srgbClr val="DEE0E3"/>
                      </a:solidFill>
                      <a:prstDash val="solid"/>
                      <a:headEnd type="none" w="med" len="med"/>
                      <a:tailEnd type="none" w="med" len="med"/>
                    </a:lnB>
                    <a:noFill/>
                  </a:tcPr>
                </a:tc>
              </a:tr>
              <a:tr h="607060">
                <a:tc>
                  <a:txBody>
                    <a:bodyPr/>
                    <a:p>
                      <a:pPr indent="0" algn="ctr" fontAlgn="auto">
                        <a:lnSpc>
                          <a:spcPct val="120000"/>
                        </a:lnSpc>
                        <a:spcBef>
                          <a:spcPts val="600"/>
                        </a:spcBef>
                        <a:spcAft>
                          <a:spcPts val="600"/>
                        </a:spcAft>
                      </a:pPr>
                      <a:r>
                        <a:rPr lang="en-US" altLang="zh-CN" sz="1800">
                          <a:latin typeface="微软雅黑" panose="020B0503020204020204" charset="-122"/>
                          <a:ea typeface="微软雅黑" panose="020B0503020204020204" charset="-122"/>
                        </a:rPr>
                        <a:t>4</a:t>
                      </a:r>
                      <a:endParaRPr lang="en-US" altLang="zh-CN" sz="1800">
                        <a:latin typeface="微软雅黑" panose="020B0503020204020204" charset="-122"/>
                        <a:ea typeface="微软雅黑" panose="020B0503020204020204" charset="-122"/>
                      </a:endParaRPr>
                    </a:p>
                  </a:txBody>
                  <a:tcPr marL="76200" marR="76200" marT="38100" marB="19050" anchor="ctr" anchorCtr="0">
                    <a:lnL w="9525" cap="flat" cmpd="sng">
                      <a:solidFill>
                        <a:srgbClr val="DEE0E3"/>
                      </a:solidFill>
                      <a:prstDash val="solid"/>
                      <a:headEnd type="none" w="med" len="med"/>
                      <a:tailEnd type="none" w="med" len="med"/>
                    </a:lnL>
                    <a:lnR w="9525" cap="flat" cmpd="sng">
                      <a:solidFill>
                        <a:srgbClr val="DEE0E3"/>
                      </a:solidFill>
                      <a:prstDash val="solid"/>
                      <a:headEnd type="none" w="med" len="med"/>
                      <a:tailEnd type="none" w="med" len="med"/>
                    </a:lnR>
                    <a:lnT w="9525" cap="flat" cmpd="sng">
                      <a:solidFill>
                        <a:srgbClr val="DEE0E3"/>
                      </a:solidFill>
                      <a:prstDash val="solid"/>
                      <a:headEnd type="none" w="med" len="med"/>
                      <a:tailEnd type="none" w="med" len="med"/>
                    </a:lnT>
                    <a:lnB w="9525" cap="flat" cmpd="sng">
                      <a:solidFill>
                        <a:srgbClr val="DEE0E3"/>
                      </a:solidFill>
                      <a:prstDash val="solid"/>
                      <a:headEnd type="none" w="med" len="med"/>
                      <a:tailEnd type="none" w="med" len="med"/>
                    </a:lnB>
                    <a:noFill/>
                  </a:tcPr>
                </a:tc>
                <a:tc>
                  <a:txBody>
                    <a:bodyPr/>
                    <a:p>
                      <a:pPr indent="0" algn="ctr" fontAlgn="auto">
                        <a:lnSpc>
                          <a:spcPct val="120000"/>
                        </a:lnSpc>
                        <a:spcBef>
                          <a:spcPts val="600"/>
                        </a:spcBef>
                        <a:spcAft>
                          <a:spcPts val="600"/>
                        </a:spcAft>
                      </a:pPr>
                      <a:r>
                        <a:rPr lang="zh-CN" sz="1800">
                          <a:latin typeface="微软雅黑" panose="020B0503020204020204" charset="-122"/>
                          <a:ea typeface="微软雅黑" panose="020B0503020204020204" charset="-122"/>
                        </a:rPr>
                        <a:t>网络产品和服务策略</a:t>
                      </a:r>
                      <a:endParaRPr lang="zh-CN" sz="1800">
                        <a:latin typeface="微软雅黑" panose="020B0503020204020204" charset="-122"/>
                        <a:ea typeface="微软雅黑" panose="020B0503020204020204" charset="-122"/>
                      </a:endParaRPr>
                    </a:p>
                  </a:txBody>
                  <a:tcPr marL="76200" marR="76200" marT="38100" marB="19050" anchor="ctr" anchorCtr="0">
                    <a:lnL w="9525" cap="flat" cmpd="sng">
                      <a:solidFill>
                        <a:srgbClr val="DEE0E3"/>
                      </a:solidFill>
                      <a:prstDash val="solid"/>
                      <a:headEnd type="none" w="med" len="med"/>
                      <a:tailEnd type="none" w="med" len="med"/>
                    </a:lnL>
                    <a:lnR w="9525" cap="flat" cmpd="sng">
                      <a:solidFill>
                        <a:srgbClr val="DEE0E3"/>
                      </a:solidFill>
                      <a:prstDash val="solid"/>
                      <a:headEnd type="none" w="med" len="med"/>
                      <a:tailEnd type="none" w="med" len="med"/>
                    </a:lnR>
                    <a:lnT w="9525" cap="flat" cmpd="sng">
                      <a:solidFill>
                        <a:srgbClr val="DEE0E3"/>
                      </a:solidFill>
                      <a:prstDash val="solid"/>
                      <a:headEnd type="none" w="med" len="med"/>
                      <a:tailEnd type="none" w="med" len="med"/>
                    </a:lnT>
                    <a:lnB w="9525" cap="flat" cmpd="sng">
                      <a:solidFill>
                        <a:srgbClr val="DEE0E3"/>
                      </a:solidFill>
                      <a:prstDash val="solid"/>
                      <a:headEnd type="none" w="med" len="med"/>
                      <a:tailEnd type="none" w="med" len="med"/>
                    </a:lnB>
                    <a:noFill/>
                  </a:tcPr>
                </a:tc>
                <a:tc>
                  <a:txBody>
                    <a:bodyPr/>
                    <a:p>
                      <a:pPr indent="0" algn="ctr" fontAlgn="auto">
                        <a:lnSpc>
                          <a:spcPct val="120000"/>
                        </a:lnSpc>
                        <a:spcBef>
                          <a:spcPts val="600"/>
                        </a:spcBef>
                        <a:spcAft>
                          <a:spcPts val="600"/>
                        </a:spcAft>
                      </a:pPr>
                      <a:r>
                        <a:rPr lang="zh-CN" sz="1800">
                          <a:latin typeface="微软雅黑" panose="020B0503020204020204" charset="-122"/>
                          <a:ea typeface="微软雅黑" panose="020B0503020204020204" charset="-122"/>
                        </a:rPr>
                        <a:t>开发适合网上销售的产品（如数字化产品、信息服务），优化产品展示与服务</a:t>
                      </a:r>
                      <a:endParaRPr lang="zh-CN" sz="1800">
                        <a:latin typeface="微软雅黑" panose="020B0503020204020204" charset="-122"/>
                        <a:ea typeface="微软雅黑" panose="020B0503020204020204" charset="-122"/>
                      </a:endParaRPr>
                    </a:p>
                  </a:txBody>
                  <a:tcPr marL="76200" marR="76200" marT="38100" marB="19050" anchor="ctr" anchorCtr="0">
                    <a:lnL w="9525" cap="flat" cmpd="sng">
                      <a:solidFill>
                        <a:srgbClr val="DEE0E3"/>
                      </a:solidFill>
                      <a:prstDash val="solid"/>
                      <a:headEnd type="none" w="med" len="med"/>
                      <a:tailEnd type="none" w="med" len="med"/>
                    </a:lnL>
                    <a:lnR w="9525" cap="flat" cmpd="sng">
                      <a:solidFill>
                        <a:srgbClr val="DEE0E3"/>
                      </a:solidFill>
                      <a:prstDash val="solid"/>
                      <a:headEnd type="none" w="med" len="med"/>
                      <a:tailEnd type="none" w="med" len="med"/>
                    </a:lnR>
                    <a:lnT w="9525" cap="flat" cmpd="sng">
                      <a:solidFill>
                        <a:srgbClr val="DEE0E3"/>
                      </a:solidFill>
                      <a:prstDash val="solid"/>
                      <a:headEnd type="none" w="med" len="med"/>
                      <a:tailEnd type="none" w="med" len="med"/>
                    </a:lnT>
                    <a:lnB w="9525" cap="flat" cmpd="sng">
                      <a:solidFill>
                        <a:srgbClr val="DEE0E3"/>
                      </a:solidFill>
                      <a:prstDash val="solid"/>
                      <a:headEnd type="none" w="med" len="med"/>
                      <a:tailEnd type="none" w="med" len="med"/>
                    </a:lnB>
                    <a:noFill/>
                  </a:tcPr>
                </a:tc>
              </a:tr>
              <a:tr h="606425">
                <a:tc>
                  <a:txBody>
                    <a:bodyPr/>
                    <a:p>
                      <a:pPr indent="0" algn="ctr" fontAlgn="auto">
                        <a:lnSpc>
                          <a:spcPct val="120000"/>
                        </a:lnSpc>
                        <a:spcBef>
                          <a:spcPts val="600"/>
                        </a:spcBef>
                        <a:spcAft>
                          <a:spcPts val="600"/>
                        </a:spcAft>
                      </a:pPr>
                      <a:r>
                        <a:rPr lang="en-US" altLang="zh-CN" sz="1800">
                          <a:latin typeface="微软雅黑" panose="020B0503020204020204" charset="-122"/>
                          <a:ea typeface="微软雅黑" panose="020B0503020204020204" charset="-122"/>
                        </a:rPr>
                        <a:t>5</a:t>
                      </a:r>
                      <a:endParaRPr lang="en-US" altLang="zh-CN" sz="1800">
                        <a:latin typeface="微软雅黑" panose="020B0503020204020204" charset="-122"/>
                        <a:ea typeface="微软雅黑" panose="020B0503020204020204" charset="-122"/>
                      </a:endParaRPr>
                    </a:p>
                  </a:txBody>
                  <a:tcPr marL="76200" marR="76200" marT="38100" marB="19050" anchor="ctr" anchorCtr="0">
                    <a:lnL w="9525" cap="flat" cmpd="sng">
                      <a:solidFill>
                        <a:srgbClr val="DEE0E3"/>
                      </a:solidFill>
                      <a:prstDash val="solid"/>
                      <a:headEnd type="none" w="med" len="med"/>
                      <a:tailEnd type="none" w="med" len="med"/>
                    </a:lnL>
                    <a:lnR w="9525" cap="flat" cmpd="sng">
                      <a:solidFill>
                        <a:srgbClr val="DEE0E3"/>
                      </a:solidFill>
                      <a:prstDash val="solid"/>
                      <a:headEnd type="none" w="med" len="med"/>
                      <a:tailEnd type="none" w="med" len="med"/>
                    </a:lnR>
                    <a:lnT w="9525" cap="flat" cmpd="sng">
                      <a:solidFill>
                        <a:srgbClr val="DEE0E3"/>
                      </a:solidFill>
                      <a:prstDash val="solid"/>
                      <a:headEnd type="none" w="med" len="med"/>
                      <a:tailEnd type="none" w="med" len="med"/>
                    </a:lnT>
                    <a:lnB w="9525" cap="flat" cmpd="sng">
                      <a:solidFill>
                        <a:srgbClr val="DEE0E3"/>
                      </a:solidFill>
                      <a:prstDash val="solid"/>
                      <a:headEnd type="none" w="med" len="med"/>
                      <a:tailEnd type="none" w="med" len="med"/>
                    </a:lnB>
                    <a:noFill/>
                  </a:tcPr>
                </a:tc>
                <a:tc>
                  <a:txBody>
                    <a:bodyPr/>
                    <a:p>
                      <a:pPr indent="0" algn="ctr" fontAlgn="auto">
                        <a:lnSpc>
                          <a:spcPct val="120000"/>
                        </a:lnSpc>
                        <a:spcBef>
                          <a:spcPts val="600"/>
                        </a:spcBef>
                        <a:spcAft>
                          <a:spcPts val="600"/>
                        </a:spcAft>
                      </a:pPr>
                      <a:r>
                        <a:rPr lang="zh-CN" sz="1800">
                          <a:latin typeface="微软雅黑" panose="020B0503020204020204" charset="-122"/>
                          <a:ea typeface="微软雅黑" panose="020B0503020204020204" charset="-122"/>
                        </a:rPr>
                        <a:t>网络产品价格策略</a:t>
                      </a:r>
                      <a:endParaRPr lang="zh-CN" sz="1800">
                        <a:latin typeface="微软雅黑" panose="020B0503020204020204" charset="-122"/>
                        <a:ea typeface="微软雅黑" panose="020B0503020204020204" charset="-122"/>
                      </a:endParaRPr>
                    </a:p>
                  </a:txBody>
                  <a:tcPr marL="76200" marR="76200" marT="38100" marB="19050" anchor="ctr" anchorCtr="0">
                    <a:lnL w="9525" cap="flat" cmpd="sng">
                      <a:solidFill>
                        <a:srgbClr val="DEE0E3"/>
                      </a:solidFill>
                      <a:prstDash val="solid"/>
                      <a:headEnd type="none" w="med" len="med"/>
                      <a:tailEnd type="none" w="med" len="med"/>
                    </a:lnL>
                    <a:lnR w="9525" cap="flat" cmpd="sng">
                      <a:solidFill>
                        <a:srgbClr val="DEE0E3"/>
                      </a:solidFill>
                      <a:prstDash val="solid"/>
                      <a:headEnd type="none" w="med" len="med"/>
                      <a:tailEnd type="none" w="med" len="med"/>
                    </a:lnR>
                    <a:lnT w="9525" cap="flat" cmpd="sng">
                      <a:solidFill>
                        <a:srgbClr val="DEE0E3"/>
                      </a:solidFill>
                      <a:prstDash val="solid"/>
                      <a:headEnd type="none" w="med" len="med"/>
                      <a:tailEnd type="none" w="med" len="med"/>
                    </a:lnT>
                    <a:lnB w="9525" cap="flat" cmpd="sng">
                      <a:solidFill>
                        <a:srgbClr val="DEE0E3"/>
                      </a:solidFill>
                      <a:prstDash val="solid"/>
                      <a:headEnd type="none" w="med" len="med"/>
                      <a:tailEnd type="none" w="med" len="med"/>
                    </a:lnB>
                    <a:noFill/>
                  </a:tcPr>
                </a:tc>
                <a:tc>
                  <a:txBody>
                    <a:bodyPr/>
                    <a:p>
                      <a:pPr indent="0" algn="ctr" fontAlgn="auto">
                        <a:lnSpc>
                          <a:spcPct val="120000"/>
                        </a:lnSpc>
                        <a:spcBef>
                          <a:spcPts val="600"/>
                        </a:spcBef>
                        <a:spcAft>
                          <a:spcPts val="600"/>
                        </a:spcAft>
                      </a:pPr>
                      <a:r>
                        <a:rPr lang="zh-CN" sz="1800">
                          <a:latin typeface="微软雅黑" panose="020B0503020204020204" charset="-122"/>
                          <a:ea typeface="微软雅黑" panose="020B0503020204020204" charset="-122"/>
                        </a:rPr>
                        <a:t>制定合理价格，平衡消费者接受度与企业盈利能力（如免费定价、折扣定价）</a:t>
                      </a:r>
                      <a:endParaRPr lang="zh-CN" sz="1800">
                        <a:latin typeface="微软雅黑" panose="020B0503020204020204" charset="-122"/>
                        <a:ea typeface="微软雅黑" panose="020B0503020204020204" charset="-122"/>
                      </a:endParaRPr>
                    </a:p>
                  </a:txBody>
                  <a:tcPr marL="76200" marR="76200" marT="38100" marB="19050" anchor="ctr" anchorCtr="0">
                    <a:lnL w="9525" cap="flat" cmpd="sng">
                      <a:solidFill>
                        <a:srgbClr val="DEE0E3"/>
                      </a:solidFill>
                      <a:prstDash val="solid"/>
                      <a:headEnd type="none" w="med" len="med"/>
                      <a:tailEnd type="none" w="med" len="med"/>
                    </a:lnL>
                    <a:lnR w="9525" cap="flat" cmpd="sng">
                      <a:solidFill>
                        <a:srgbClr val="DEE0E3"/>
                      </a:solidFill>
                      <a:prstDash val="solid"/>
                      <a:headEnd type="none" w="med" len="med"/>
                      <a:tailEnd type="none" w="med" len="med"/>
                    </a:lnR>
                    <a:lnT w="9525" cap="flat" cmpd="sng">
                      <a:solidFill>
                        <a:srgbClr val="DEE0E3"/>
                      </a:solidFill>
                      <a:prstDash val="solid"/>
                      <a:headEnd type="none" w="med" len="med"/>
                      <a:tailEnd type="none" w="med" len="med"/>
                    </a:lnT>
                    <a:lnB w="9525" cap="flat" cmpd="sng">
                      <a:solidFill>
                        <a:srgbClr val="DEE0E3"/>
                      </a:solidFill>
                      <a:prstDash val="solid"/>
                      <a:headEnd type="none" w="med" len="med"/>
                      <a:tailEnd type="none" w="med" len="med"/>
                    </a:lnB>
                    <a:noFill/>
                  </a:tcPr>
                </a:tc>
              </a:tr>
              <a:tr h="607060">
                <a:tc>
                  <a:txBody>
                    <a:bodyPr/>
                    <a:p>
                      <a:pPr indent="0" algn="ctr" fontAlgn="auto">
                        <a:lnSpc>
                          <a:spcPct val="120000"/>
                        </a:lnSpc>
                        <a:spcBef>
                          <a:spcPts val="600"/>
                        </a:spcBef>
                        <a:spcAft>
                          <a:spcPts val="600"/>
                        </a:spcAft>
                      </a:pPr>
                      <a:r>
                        <a:rPr lang="en-US" altLang="zh-CN" sz="1800">
                          <a:latin typeface="微软雅黑" panose="020B0503020204020204" charset="-122"/>
                          <a:ea typeface="微软雅黑" panose="020B0503020204020204" charset="-122"/>
                        </a:rPr>
                        <a:t>6</a:t>
                      </a:r>
                      <a:endParaRPr lang="en-US" altLang="zh-CN" sz="1800">
                        <a:latin typeface="微软雅黑" panose="020B0503020204020204" charset="-122"/>
                        <a:ea typeface="微软雅黑" panose="020B0503020204020204" charset="-122"/>
                      </a:endParaRPr>
                    </a:p>
                  </a:txBody>
                  <a:tcPr marL="76200" marR="76200" marT="38100" marB="19050" anchor="ctr" anchorCtr="0">
                    <a:lnL w="9525" cap="flat" cmpd="sng">
                      <a:solidFill>
                        <a:srgbClr val="DEE0E3"/>
                      </a:solidFill>
                      <a:prstDash val="solid"/>
                      <a:headEnd type="none" w="med" len="med"/>
                      <a:tailEnd type="none" w="med" len="med"/>
                    </a:lnL>
                    <a:lnR w="9525" cap="flat" cmpd="sng">
                      <a:solidFill>
                        <a:srgbClr val="DEE0E3"/>
                      </a:solidFill>
                      <a:prstDash val="solid"/>
                      <a:headEnd type="none" w="med" len="med"/>
                      <a:tailEnd type="none" w="med" len="med"/>
                    </a:lnR>
                    <a:lnT w="9525" cap="flat" cmpd="sng">
                      <a:solidFill>
                        <a:srgbClr val="DEE0E3"/>
                      </a:solidFill>
                      <a:prstDash val="solid"/>
                      <a:headEnd type="none" w="med" len="med"/>
                      <a:tailEnd type="none" w="med" len="med"/>
                    </a:lnT>
                    <a:lnB w="9525" cap="flat" cmpd="sng">
                      <a:solidFill>
                        <a:srgbClr val="DEE0E3"/>
                      </a:solidFill>
                      <a:prstDash val="solid"/>
                      <a:headEnd type="none" w="med" len="med"/>
                      <a:tailEnd type="none" w="med" len="med"/>
                    </a:lnB>
                    <a:noFill/>
                  </a:tcPr>
                </a:tc>
                <a:tc>
                  <a:txBody>
                    <a:bodyPr/>
                    <a:p>
                      <a:pPr indent="0" algn="ctr" fontAlgn="auto">
                        <a:lnSpc>
                          <a:spcPct val="120000"/>
                        </a:lnSpc>
                        <a:spcBef>
                          <a:spcPts val="600"/>
                        </a:spcBef>
                        <a:spcAft>
                          <a:spcPts val="600"/>
                        </a:spcAft>
                      </a:pPr>
                      <a:r>
                        <a:rPr lang="zh-CN" sz="1800">
                          <a:latin typeface="微软雅黑" panose="020B0503020204020204" charset="-122"/>
                          <a:ea typeface="微软雅黑" panose="020B0503020204020204" charset="-122"/>
                        </a:rPr>
                        <a:t>网络分销渠道选择</a:t>
                      </a:r>
                      <a:endParaRPr lang="zh-CN" sz="1800">
                        <a:latin typeface="微软雅黑" panose="020B0503020204020204" charset="-122"/>
                        <a:ea typeface="微软雅黑" panose="020B0503020204020204" charset="-122"/>
                      </a:endParaRPr>
                    </a:p>
                  </a:txBody>
                  <a:tcPr marL="76200" marR="76200" marT="38100" marB="19050" anchor="ctr" anchorCtr="0">
                    <a:lnL w="9525" cap="flat" cmpd="sng">
                      <a:solidFill>
                        <a:srgbClr val="DEE0E3"/>
                      </a:solidFill>
                      <a:prstDash val="solid"/>
                      <a:headEnd type="none" w="med" len="med"/>
                      <a:tailEnd type="none" w="med" len="med"/>
                    </a:lnL>
                    <a:lnR w="9525" cap="flat" cmpd="sng">
                      <a:solidFill>
                        <a:srgbClr val="DEE0E3"/>
                      </a:solidFill>
                      <a:prstDash val="solid"/>
                      <a:headEnd type="none" w="med" len="med"/>
                      <a:tailEnd type="none" w="med" len="med"/>
                    </a:lnR>
                    <a:lnT w="9525" cap="flat" cmpd="sng">
                      <a:solidFill>
                        <a:srgbClr val="DEE0E3"/>
                      </a:solidFill>
                      <a:prstDash val="solid"/>
                      <a:headEnd type="none" w="med" len="med"/>
                      <a:tailEnd type="none" w="med" len="med"/>
                    </a:lnT>
                    <a:lnB w="9525" cap="flat" cmpd="sng">
                      <a:solidFill>
                        <a:srgbClr val="DEE0E3"/>
                      </a:solidFill>
                      <a:prstDash val="solid"/>
                      <a:headEnd type="none" w="med" len="med"/>
                      <a:tailEnd type="none" w="med" len="med"/>
                    </a:lnB>
                    <a:noFill/>
                  </a:tcPr>
                </a:tc>
                <a:tc>
                  <a:txBody>
                    <a:bodyPr/>
                    <a:p>
                      <a:pPr indent="0" algn="ctr" fontAlgn="auto">
                        <a:lnSpc>
                          <a:spcPct val="120000"/>
                        </a:lnSpc>
                        <a:spcBef>
                          <a:spcPts val="600"/>
                        </a:spcBef>
                        <a:spcAft>
                          <a:spcPts val="600"/>
                        </a:spcAft>
                      </a:pPr>
                      <a:r>
                        <a:rPr lang="zh-CN" sz="1800">
                          <a:latin typeface="微软雅黑" panose="020B0503020204020204" charset="-122"/>
                          <a:ea typeface="微软雅黑" panose="020B0503020204020204" charset="-122"/>
                          <a:cs typeface="微软雅黑" panose="020B0503020204020204" charset="-122"/>
                        </a:rPr>
                        <a:t>选择直</a:t>
                      </a:r>
                      <a:r>
                        <a:rPr lang="zh-CN" altLang="en-US" sz="1800">
                          <a:latin typeface="微软雅黑" panose="020B0503020204020204" charset="-122"/>
                          <a:ea typeface="微软雅黑" panose="020B0503020204020204" charset="-122"/>
                          <a:cs typeface="微软雅黑" panose="020B0503020204020204" charset="-122"/>
                        </a:rPr>
                        <a:t> </a:t>
                      </a:r>
                      <a:r>
                        <a:rPr lang="en-US" altLang="zh-CN" sz="1800">
                          <a:latin typeface="微软雅黑" panose="020B0503020204020204" charset="-122"/>
                          <a:ea typeface="微软雅黑" panose="020B0503020204020204" charset="-122"/>
                          <a:cs typeface="微软雅黑" panose="020B0503020204020204" charset="-122"/>
                        </a:rPr>
                        <a:t>/ </a:t>
                      </a:r>
                      <a:r>
                        <a:rPr lang="zh-CN" sz="1800">
                          <a:latin typeface="微软雅黑" panose="020B0503020204020204" charset="-122"/>
                          <a:ea typeface="微软雅黑" panose="020B0503020204020204" charset="-122"/>
                          <a:cs typeface="微软雅黑" panose="020B0503020204020204" charset="-122"/>
                        </a:rPr>
                        <a:t>间接渠道，确保商品信息传递与在线支付、配送衔接</a:t>
                      </a:r>
                      <a:endParaRPr lang="zh-CN" sz="1800">
                        <a:latin typeface="微软雅黑" panose="020B0503020204020204" charset="-122"/>
                        <a:ea typeface="微软雅黑" panose="020B0503020204020204" charset="-122"/>
                        <a:cs typeface="微软雅黑" panose="020B0503020204020204" charset="-122"/>
                      </a:endParaRPr>
                    </a:p>
                  </a:txBody>
                  <a:tcPr marL="76200" marR="76200" marT="38100" marB="19050" anchor="ctr" anchorCtr="0">
                    <a:lnL w="9525" cap="flat" cmpd="sng">
                      <a:solidFill>
                        <a:srgbClr val="DEE0E3"/>
                      </a:solidFill>
                      <a:prstDash val="solid"/>
                      <a:headEnd type="none" w="med" len="med"/>
                      <a:tailEnd type="none" w="med" len="med"/>
                    </a:lnL>
                    <a:lnR w="9525" cap="flat" cmpd="sng">
                      <a:solidFill>
                        <a:srgbClr val="DEE0E3"/>
                      </a:solidFill>
                      <a:prstDash val="solid"/>
                      <a:headEnd type="none" w="med" len="med"/>
                      <a:tailEnd type="none" w="med" len="med"/>
                    </a:lnR>
                    <a:lnT w="9525" cap="flat" cmpd="sng">
                      <a:solidFill>
                        <a:srgbClr val="DEE0E3"/>
                      </a:solidFill>
                      <a:prstDash val="solid"/>
                      <a:headEnd type="none" w="med" len="med"/>
                      <a:tailEnd type="none" w="med" len="med"/>
                    </a:lnT>
                    <a:lnB w="9525" cap="flat" cmpd="sng">
                      <a:solidFill>
                        <a:srgbClr val="DEE0E3"/>
                      </a:solidFill>
                      <a:prstDash val="solid"/>
                      <a:headEnd type="none" w="med" len="med"/>
                      <a:tailEnd type="none" w="med" len="med"/>
                    </a:lnB>
                    <a:noFill/>
                  </a:tcPr>
                </a:tc>
              </a:tr>
              <a:tr h="606425">
                <a:tc>
                  <a:txBody>
                    <a:bodyPr/>
                    <a:p>
                      <a:pPr indent="0" algn="ctr" fontAlgn="auto">
                        <a:lnSpc>
                          <a:spcPct val="120000"/>
                        </a:lnSpc>
                        <a:spcBef>
                          <a:spcPts val="600"/>
                        </a:spcBef>
                        <a:spcAft>
                          <a:spcPts val="600"/>
                        </a:spcAft>
                      </a:pPr>
                      <a:r>
                        <a:rPr lang="en-US" altLang="zh-CN" sz="1800">
                          <a:latin typeface="微软雅黑" panose="020B0503020204020204" charset="-122"/>
                          <a:ea typeface="微软雅黑" panose="020B0503020204020204" charset="-122"/>
                        </a:rPr>
                        <a:t>7</a:t>
                      </a:r>
                      <a:endParaRPr lang="en-US" altLang="zh-CN" sz="1800">
                        <a:latin typeface="微软雅黑" panose="020B0503020204020204" charset="-122"/>
                        <a:ea typeface="微软雅黑" panose="020B0503020204020204" charset="-122"/>
                      </a:endParaRPr>
                    </a:p>
                  </a:txBody>
                  <a:tcPr marL="76200" marR="76200" marT="38100" marB="19050" anchor="ctr" anchorCtr="0">
                    <a:lnL w="9525" cap="flat" cmpd="sng">
                      <a:solidFill>
                        <a:srgbClr val="DEE0E3"/>
                      </a:solidFill>
                      <a:prstDash val="solid"/>
                      <a:headEnd type="none" w="med" len="med"/>
                      <a:tailEnd type="none" w="med" len="med"/>
                    </a:lnL>
                    <a:lnR w="9525" cap="flat" cmpd="sng">
                      <a:solidFill>
                        <a:srgbClr val="DEE0E3"/>
                      </a:solidFill>
                      <a:prstDash val="solid"/>
                      <a:headEnd type="none" w="med" len="med"/>
                      <a:tailEnd type="none" w="med" len="med"/>
                    </a:lnR>
                    <a:lnT w="9525" cap="flat" cmpd="sng">
                      <a:solidFill>
                        <a:srgbClr val="DEE0E3"/>
                      </a:solidFill>
                      <a:prstDash val="solid"/>
                      <a:headEnd type="none" w="med" len="med"/>
                      <a:tailEnd type="none" w="med" len="med"/>
                    </a:lnT>
                    <a:lnB w="9525" cap="flat" cmpd="sng">
                      <a:solidFill>
                        <a:srgbClr val="DEE0E3"/>
                      </a:solidFill>
                      <a:prstDash val="solid"/>
                      <a:headEnd type="none" w="med" len="med"/>
                      <a:tailEnd type="none" w="med" len="med"/>
                    </a:lnB>
                    <a:noFill/>
                  </a:tcPr>
                </a:tc>
                <a:tc>
                  <a:txBody>
                    <a:bodyPr/>
                    <a:p>
                      <a:pPr indent="0" algn="ctr" fontAlgn="auto">
                        <a:lnSpc>
                          <a:spcPct val="120000"/>
                        </a:lnSpc>
                        <a:spcBef>
                          <a:spcPts val="600"/>
                        </a:spcBef>
                        <a:spcAft>
                          <a:spcPts val="600"/>
                        </a:spcAft>
                      </a:pPr>
                      <a:r>
                        <a:rPr lang="zh-CN" sz="1800">
                          <a:latin typeface="微软雅黑" panose="020B0503020204020204" charset="-122"/>
                          <a:ea typeface="微软雅黑" panose="020B0503020204020204" charset="-122"/>
                        </a:rPr>
                        <a:t>网络广告与网上促销</a:t>
                      </a:r>
                      <a:endParaRPr lang="zh-CN" sz="1800">
                        <a:latin typeface="微软雅黑" panose="020B0503020204020204" charset="-122"/>
                        <a:ea typeface="微软雅黑" panose="020B0503020204020204" charset="-122"/>
                      </a:endParaRPr>
                    </a:p>
                  </a:txBody>
                  <a:tcPr marL="76200" marR="76200" marT="38100" marB="19050" anchor="ctr" anchorCtr="0">
                    <a:lnL w="9525" cap="flat" cmpd="sng">
                      <a:solidFill>
                        <a:srgbClr val="DEE0E3"/>
                      </a:solidFill>
                      <a:prstDash val="solid"/>
                      <a:headEnd type="none" w="med" len="med"/>
                      <a:tailEnd type="none" w="med" len="med"/>
                    </a:lnL>
                    <a:lnR w="9525" cap="flat" cmpd="sng">
                      <a:solidFill>
                        <a:srgbClr val="DEE0E3"/>
                      </a:solidFill>
                      <a:prstDash val="solid"/>
                      <a:headEnd type="none" w="med" len="med"/>
                      <a:tailEnd type="none" w="med" len="med"/>
                    </a:lnR>
                    <a:lnT w="9525" cap="flat" cmpd="sng">
                      <a:solidFill>
                        <a:srgbClr val="DEE0E3"/>
                      </a:solidFill>
                      <a:prstDash val="solid"/>
                      <a:headEnd type="none" w="med" len="med"/>
                      <a:tailEnd type="none" w="med" len="med"/>
                    </a:lnT>
                    <a:lnB w="9525" cap="flat" cmpd="sng">
                      <a:solidFill>
                        <a:srgbClr val="DEE0E3"/>
                      </a:solidFill>
                      <a:prstDash val="solid"/>
                      <a:headEnd type="none" w="med" len="med"/>
                      <a:tailEnd type="none" w="med" len="med"/>
                    </a:lnB>
                    <a:noFill/>
                  </a:tcPr>
                </a:tc>
                <a:tc>
                  <a:txBody>
                    <a:bodyPr/>
                    <a:p>
                      <a:pPr indent="0" algn="ctr" fontAlgn="auto">
                        <a:lnSpc>
                          <a:spcPct val="120000"/>
                        </a:lnSpc>
                        <a:spcBef>
                          <a:spcPts val="600"/>
                        </a:spcBef>
                        <a:spcAft>
                          <a:spcPts val="600"/>
                        </a:spcAft>
                      </a:pPr>
                      <a:r>
                        <a:rPr lang="zh-CN" sz="1800">
                          <a:latin typeface="微软雅黑" panose="020B0503020204020204" charset="-122"/>
                          <a:ea typeface="微软雅黑" panose="020B0503020204020204" charset="-122"/>
                        </a:rPr>
                        <a:t>利用网络广告（多媒体、交互式）与促销活动（优惠券、积分）刺激购买</a:t>
                      </a:r>
                      <a:endParaRPr lang="zh-CN" sz="1800">
                        <a:latin typeface="微软雅黑" panose="020B0503020204020204" charset="-122"/>
                        <a:ea typeface="微软雅黑" panose="020B0503020204020204" charset="-122"/>
                      </a:endParaRPr>
                    </a:p>
                  </a:txBody>
                  <a:tcPr marL="76200" marR="76200" marT="38100" marB="19050" anchor="ctr" anchorCtr="0">
                    <a:lnL w="9525" cap="flat" cmpd="sng">
                      <a:solidFill>
                        <a:srgbClr val="DEE0E3"/>
                      </a:solidFill>
                      <a:prstDash val="solid"/>
                      <a:headEnd type="none" w="med" len="med"/>
                      <a:tailEnd type="none" w="med" len="med"/>
                    </a:lnL>
                    <a:lnR w="9525" cap="flat" cmpd="sng">
                      <a:solidFill>
                        <a:srgbClr val="DEE0E3"/>
                      </a:solidFill>
                      <a:prstDash val="solid"/>
                      <a:headEnd type="none" w="med" len="med"/>
                      <a:tailEnd type="none" w="med" len="med"/>
                    </a:lnR>
                    <a:lnT w="9525" cap="flat" cmpd="sng">
                      <a:solidFill>
                        <a:srgbClr val="DEE0E3"/>
                      </a:solidFill>
                      <a:prstDash val="solid"/>
                      <a:headEnd type="none" w="med" len="med"/>
                      <a:tailEnd type="none" w="med" len="med"/>
                    </a:lnT>
                    <a:lnB w="9525" cap="flat" cmpd="sng">
                      <a:solidFill>
                        <a:srgbClr val="DEE0E3"/>
                      </a:solidFill>
                      <a:prstDash val="solid"/>
                      <a:headEnd type="none" w="med" len="med"/>
                      <a:tailEnd type="none" w="med" len="med"/>
                    </a:lnB>
                    <a:noFill/>
                  </a:tcPr>
                </a:tc>
              </a:tr>
              <a:tr h="601345">
                <a:tc>
                  <a:txBody>
                    <a:bodyPr/>
                    <a:p>
                      <a:pPr indent="0" algn="ctr" fontAlgn="auto">
                        <a:lnSpc>
                          <a:spcPct val="120000"/>
                        </a:lnSpc>
                        <a:spcBef>
                          <a:spcPts val="600"/>
                        </a:spcBef>
                        <a:spcAft>
                          <a:spcPts val="600"/>
                        </a:spcAft>
                      </a:pPr>
                      <a:r>
                        <a:rPr lang="en-US" altLang="zh-CN" sz="1800">
                          <a:latin typeface="微软雅黑" panose="020B0503020204020204" charset="-122"/>
                          <a:ea typeface="微软雅黑" panose="020B0503020204020204" charset="-122"/>
                        </a:rPr>
                        <a:t>8</a:t>
                      </a:r>
                      <a:endParaRPr lang="en-US" altLang="zh-CN" sz="1800">
                        <a:latin typeface="微软雅黑" panose="020B0503020204020204" charset="-122"/>
                        <a:ea typeface="微软雅黑" panose="020B0503020204020204" charset="-122"/>
                      </a:endParaRPr>
                    </a:p>
                  </a:txBody>
                  <a:tcPr marL="76200" marR="76200" marT="38100" marB="19050" anchor="ctr" anchorCtr="0">
                    <a:lnL w="9525" cap="flat" cmpd="sng">
                      <a:solidFill>
                        <a:srgbClr val="DEE0E3"/>
                      </a:solidFill>
                      <a:prstDash val="solid"/>
                      <a:headEnd type="none" w="med" len="med"/>
                      <a:tailEnd type="none" w="med" len="med"/>
                    </a:lnL>
                    <a:lnR w="9525" cap="flat" cmpd="sng">
                      <a:solidFill>
                        <a:srgbClr val="DEE0E3"/>
                      </a:solidFill>
                      <a:prstDash val="solid"/>
                      <a:headEnd type="none" w="med" len="med"/>
                      <a:tailEnd type="none" w="med" len="med"/>
                    </a:lnR>
                    <a:lnT w="9525" cap="flat" cmpd="sng">
                      <a:solidFill>
                        <a:srgbClr val="DEE0E3"/>
                      </a:solidFill>
                      <a:prstDash val="solid"/>
                      <a:headEnd type="none" w="med" len="med"/>
                      <a:tailEnd type="none" w="med" len="med"/>
                    </a:lnT>
                    <a:lnB w="9525" cap="flat" cmpd="sng">
                      <a:solidFill>
                        <a:srgbClr val="DEE0E3"/>
                      </a:solidFill>
                      <a:prstDash val="solid"/>
                      <a:headEnd type="none" w="med" len="med"/>
                      <a:tailEnd type="none" w="med" len="med"/>
                    </a:lnB>
                    <a:noFill/>
                  </a:tcPr>
                </a:tc>
                <a:tc>
                  <a:txBody>
                    <a:bodyPr/>
                    <a:p>
                      <a:pPr indent="0" algn="ctr" fontAlgn="auto">
                        <a:lnSpc>
                          <a:spcPct val="120000"/>
                        </a:lnSpc>
                        <a:spcBef>
                          <a:spcPts val="600"/>
                        </a:spcBef>
                        <a:spcAft>
                          <a:spcPts val="600"/>
                        </a:spcAft>
                      </a:pPr>
                      <a:r>
                        <a:rPr lang="zh-CN" sz="1800">
                          <a:latin typeface="微软雅黑" panose="020B0503020204020204" charset="-122"/>
                          <a:ea typeface="微软雅黑" panose="020B0503020204020204" charset="-122"/>
                        </a:rPr>
                        <a:t>网络营销的管理与控制</a:t>
                      </a:r>
                      <a:endParaRPr lang="zh-CN" sz="1800">
                        <a:latin typeface="微软雅黑" panose="020B0503020204020204" charset="-122"/>
                        <a:ea typeface="微软雅黑" panose="020B0503020204020204" charset="-122"/>
                      </a:endParaRPr>
                    </a:p>
                  </a:txBody>
                  <a:tcPr marL="76200" marR="76200" marT="38100" marB="19050" anchor="ctr" anchorCtr="0">
                    <a:lnL w="9525" cap="flat" cmpd="sng">
                      <a:solidFill>
                        <a:srgbClr val="DEE0E3"/>
                      </a:solidFill>
                      <a:prstDash val="solid"/>
                      <a:headEnd type="none" w="med" len="med"/>
                      <a:tailEnd type="none" w="med" len="med"/>
                    </a:lnL>
                    <a:lnR w="9525" cap="flat" cmpd="sng">
                      <a:solidFill>
                        <a:srgbClr val="DEE0E3"/>
                      </a:solidFill>
                      <a:prstDash val="solid"/>
                      <a:headEnd type="none" w="med" len="med"/>
                      <a:tailEnd type="none" w="med" len="med"/>
                    </a:lnR>
                    <a:lnT w="9525" cap="flat" cmpd="sng">
                      <a:solidFill>
                        <a:srgbClr val="DEE0E3"/>
                      </a:solidFill>
                      <a:prstDash val="solid"/>
                      <a:headEnd type="none" w="med" len="med"/>
                      <a:tailEnd type="none" w="med" len="med"/>
                    </a:lnT>
                    <a:lnB w="9525" cap="flat" cmpd="sng">
                      <a:solidFill>
                        <a:srgbClr val="DEE0E3"/>
                      </a:solidFill>
                      <a:prstDash val="solid"/>
                      <a:headEnd type="none" w="med" len="med"/>
                      <a:tailEnd type="none" w="med" len="med"/>
                    </a:lnB>
                    <a:noFill/>
                  </a:tcPr>
                </a:tc>
                <a:tc>
                  <a:txBody>
                    <a:bodyPr/>
                    <a:p>
                      <a:pPr indent="0" algn="ctr" fontAlgn="auto">
                        <a:lnSpc>
                          <a:spcPct val="120000"/>
                        </a:lnSpc>
                        <a:spcBef>
                          <a:spcPts val="600"/>
                        </a:spcBef>
                        <a:spcAft>
                          <a:spcPts val="600"/>
                        </a:spcAft>
                      </a:pPr>
                      <a:r>
                        <a:rPr lang="zh-CN" sz="1800">
                          <a:latin typeface="微软雅黑" panose="020B0503020204020204" charset="-122"/>
                          <a:ea typeface="微软雅黑" panose="020B0503020204020204" charset="-122"/>
                        </a:rPr>
                        <a:t>控制信息内容与安全，应对网上舆情，保障营销活动合规性</a:t>
                      </a:r>
                      <a:endParaRPr lang="zh-CN" sz="1800">
                        <a:latin typeface="微软雅黑" panose="020B0503020204020204" charset="-122"/>
                        <a:ea typeface="微软雅黑" panose="020B0503020204020204" charset="-122"/>
                      </a:endParaRPr>
                    </a:p>
                  </a:txBody>
                  <a:tcPr marL="76200" marR="76200" marT="38100" marB="19050" anchor="ctr" anchorCtr="0">
                    <a:lnL w="9525" cap="flat" cmpd="sng">
                      <a:solidFill>
                        <a:srgbClr val="DEE0E3"/>
                      </a:solidFill>
                      <a:prstDash val="solid"/>
                      <a:headEnd type="none" w="med" len="med"/>
                      <a:tailEnd type="none" w="med" len="med"/>
                    </a:lnL>
                    <a:lnR w="9525" cap="flat" cmpd="sng">
                      <a:solidFill>
                        <a:srgbClr val="DEE0E3"/>
                      </a:solidFill>
                      <a:prstDash val="solid"/>
                      <a:headEnd type="none" w="med" len="med"/>
                      <a:tailEnd type="none" w="med" len="med"/>
                    </a:lnR>
                    <a:lnT w="9525" cap="flat" cmpd="sng">
                      <a:solidFill>
                        <a:srgbClr val="DEE0E3"/>
                      </a:solidFill>
                      <a:prstDash val="solid"/>
                      <a:headEnd type="none" w="med" len="med"/>
                      <a:tailEnd type="none" w="med" len="med"/>
                    </a:lnT>
                    <a:lnB w="9525" cap="flat" cmpd="sng">
                      <a:solidFill>
                        <a:srgbClr val="DEE0E3"/>
                      </a:solidFill>
                      <a:prstDash val="solid"/>
                      <a:headEnd type="none" w="med" len="med"/>
                      <a:tailEnd type="none" w="med" len="med"/>
                    </a:lnB>
                    <a:noFill/>
                  </a:tcPr>
                </a:tc>
              </a:tr>
            </a:tbl>
          </a:graphicData>
        </a:graphic>
      </p:graphicFrame>
      <p:sp>
        <p:nvSpPr>
          <p:cNvPr id="3" name="文本框 2"/>
          <p:cNvSpPr txBox="1"/>
          <p:nvPr/>
        </p:nvSpPr>
        <p:spPr>
          <a:xfrm>
            <a:off x="327660" y="358775"/>
            <a:ext cx="6096000" cy="583565"/>
          </a:xfrm>
          <a:prstGeom prst="rect">
            <a:avLst/>
          </a:prstGeom>
          <a:noFill/>
        </p:spPr>
        <p:txBody>
          <a:bodyPr wrap="square" rtlCol="0" anchor="t">
            <a:spAutoFit/>
          </a:bodyPr>
          <a:p>
            <a:r>
              <a:rPr lang="zh-CN" altLang="en-US" sz="3200" b="1">
                <a:sym typeface="+mn-ea"/>
              </a:rPr>
              <a:t>网络营销的构成</a:t>
            </a:r>
            <a:endParaRPr lang="zh-CN" altLang="en-US" sz="3200" b="1">
              <a:sym typeface="+mn-ea"/>
            </a:endParaRPr>
          </a:p>
        </p:txBody>
      </p:sp>
    </p:spTree>
    <p:custDataLst>
      <p:tags r:id="rId2"/>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5"/>
          <p:cNvSpPr>
            <a:spLocks noGrp="1"/>
          </p:cNvSpPr>
          <p:nvPr>
            <p:custDataLst>
              <p:tags r:id="rId1"/>
            </p:custDataLst>
          </p:nvPr>
        </p:nvSpPr>
        <p:spPr>
          <a:xfrm>
            <a:off x="611505" y="1412240"/>
            <a:ext cx="3378835" cy="1393190"/>
          </a:xfrm>
          <a:prstGeom prst="rect">
            <a:avLst/>
          </a:prstGeom>
        </p:spPr>
        <p:txBody>
          <a:bodyPr vert="horz" wrap="square" lIns="0" tIns="0" rIns="0" bIns="0" rtlCol="0" anchor="t" anchorCtr="0">
            <a:normAutofit/>
          </a:bodyPr>
          <a:lstStyle>
            <a:lvl1pPr algn="ctr" defTabSz="914400" rtl="0" eaLnBrk="1" fontAlgn="base" latinLnBrk="0" hangingPunct="1">
              <a:lnSpc>
                <a:spcPct val="100000"/>
              </a:lnSpc>
              <a:spcBef>
                <a:spcPct val="0"/>
              </a:spcBef>
              <a:buNone/>
              <a:defRPr sz="3200" b="1" u="none" strike="noStrike" kern="1200" cap="none" spc="300" normalizeH="0" baseline="0">
                <a:solidFill>
                  <a:schemeClr val="accent1"/>
                </a:solidFill>
                <a:uFillTx/>
                <a:latin typeface="微软雅黑" panose="020B0503020204020204" charset="-122"/>
                <a:ea typeface="微软雅黑" panose="020B0503020204020204" charset="-122"/>
                <a:cs typeface="微软雅黑" panose="020B0503020204020204" charset="-122"/>
              </a:defRPr>
            </a:lvl1pPr>
          </a:lstStyle>
          <a:p>
            <a:pPr indent="0" algn="l">
              <a:lnSpc>
                <a:spcPct val="110000"/>
              </a:lnSpc>
            </a:pPr>
            <a:r>
              <a:rPr lang="zh-CN" altLang="en-US" spc="0">
                <a:solidFill>
                  <a:schemeClr val="tx1"/>
                </a:solidFill>
                <a:latin typeface="+mj-lt"/>
                <a:ea typeface="+mj-ea"/>
                <a:cs typeface="+mj-cs"/>
              </a:rPr>
              <a:t>网络营销模式</a:t>
            </a:r>
            <a:endParaRPr lang="zh-CN" altLang="en-US" spc="0" dirty="0">
              <a:solidFill>
                <a:schemeClr val="tx1"/>
              </a:solidFill>
              <a:uFillTx/>
              <a:latin typeface="+mj-lt"/>
              <a:ea typeface="+mj-ea"/>
              <a:cs typeface="+mj-cs"/>
            </a:endParaRPr>
          </a:p>
        </p:txBody>
      </p:sp>
      <p:sp>
        <p:nvSpPr>
          <p:cNvPr id="2" name="矩形 1"/>
          <p:cNvSpPr/>
          <p:nvPr>
            <p:custDataLst>
              <p:tags r:id="rId2"/>
            </p:custDataLst>
          </p:nvPr>
        </p:nvSpPr>
        <p:spPr>
          <a:xfrm>
            <a:off x="4569228" y="3799535"/>
            <a:ext cx="3259906" cy="2204390"/>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900">
                <a:ln>
                  <a:noFill/>
                  <a:prstDash val="sysDot"/>
                </a:ln>
                <a:solidFill>
                  <a:schemeClr val="tx1">
                    <a:lumMod val="85000"/>
                    <a:lumOff val="15000"/>
                  </a:schemeClr>
                </a:solidFill>
                <a:latin typeface="+mn-ea"/>
                <a:cs typeface="+mn-ea"/>
                <a:sym typeface="+mn-ea"/>
              </a:rPr>
              <a:t>非网站营销低投入，网站宣传形象为主，门户网站整合服务，网上交易多样，交易中介搭建平台。</a:t>
            </a:r>
            <a:endParaRPr lang="zh-CN" altLang="en-US" sz="1900">
              <a:ln>
                <a:noFill/>
                <a:prstDash val="sysDot"/>
              </a:ln>
              <a:solidFill>
                <a:schemeClr val="tx1">
                  <a:lumMod val="85000"/>
                  <a:lumOff val="15000"/>
                </a:schemeClr>
              </a:solidFill>
              <a:latin typeface="+mn-ea"/>
              <a:cs typeface="+mn-ea"/>
              <a:sym typeface="+mn-ea"/>
            </a:endParaRPr>
          </a:p>
        </p:txBody>
      </p:sp>
      <p:sp>
        <p:nvSpPr>
          <p:cNvPr id="3" name="矩形 2"/>
          <p:cNvSpPr/>
          <p:nvPr>
            <p:custDataLst>
              <p:tags r:id="rId3"/>
            </p:custDataLst>
          </p:nvPr>
        </p:nvSpPr>
        <p:spPr>
          <a:xfrm>
            <a:off x="4569228" y="3325125"/>
            <a:ext cx="3259906" cy="43376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400" b="1">
                <a:solidFill>
                  <a:schemeClr val="accent1"/>
                </a:solidFill>
                <a:latin typeface="+mn-ea"/>
                <a:cs typeface="+mn-ea"/>
              </a:rPr>
              <a:t>网络营销业务模式</a:t>
            </a:r>
            <a:endParaRPr lang="zh-CN" altLang="en-US" sz="2400" b="1">
              <a:solidFill>
                <a:schemeClr val="accent1"/>
              </a:solidFill>
              <a:latin typeface="+mn-ea"/>
              <a:cs typeface="+mn-ea"/>
            </a:endParaRPr>
          </a:p>
        </p:txBody>
      </p:sp>
      <p:pic>
        <p:nvPicPr>
          <p:cNvPr id="4" name="图片 3" descr="C:/Users/zhao/AppData/Roaming/Kingsoft/office6/wppai/generateppt/1bacc444414bcf86c3842387982c7a05.jpg1bacc444414bcf86c3842387982c7a05"/>
          <p:cNvPicPr>
            <a:picLocks noChangeAspect="1"/>
          </p:cNvPicPr>
          <p:nvPr>
            <p:custDataLst>
              <p:tags r:id="rId4"/>
            </p:custDataLst>
          </p:nvPr>
        </p:nvPicPr>
        <p:blipFill>
          <a:blip r:embed="rId5"/>
          <a:srcRect t="32089" b="32089"/>
          <a:stretch>
            <a:fillRect/>
          </a:stretch>
        </p:blipFill>
        <p:spPr>
          <a:xfrm>
            <a:off x="4569228" y="1410335"/>
            <a:ext cx="3260541" cy="1750937"/>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1"/>
          </a:solidFill>
          <a:ln w="3175" cap="flat" cmpd="sng" algn="ctr">
            <a:solidFill>
              <a:schemeClr val="accent1">
                <a:alpha val="20000"/>
              </a:schemeClr>
            </a:solidFill>
            <a:prstDash val="solid"/>
            <a:round/>
            <a:headEnd type="none" w="med" len="med"/>
            <a:tailEnd type="none" w="med" len="med"/>
          </a:ln>
        </p:spPr>
      </p:pic>
      <p:pic>
        <p:nvPicPr>
          <p:cNvPr id="7" name="图片 6"/>
          <p:cNvPicPr>
            <a:picLocks noChangeAspect="1"/>
          </p:cNvPicPr>
          <p:nvPr>
            <p:custDataLst>
              <p:tags r:id="rId6"/>
            </p:custDataLst>
          </p:nvPr>
        </p:nvPicPr>
        <p:blipFill>
          <a:blip r:embed="rId7"/>
          <a:srcRect/>
          <a:stretch>
            <a:fillRect/>
          </a:stretch>
        </p:blipFill>
        <p:spPr>
          <a:xfrm>
            <a:off x="8321326" y="1412875"/>
            <a:ext cx="3261176" cy="1748397"/>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1"/>
          </a:solidFill>
          <a:ln w="3175" cap="flat" cmpd="sng" algn="ctr">
            <a:solidFill>
              <a:schemeClr val="accent1">
                <a:alpha val="20000"/>
              </a:schemeClr>
            </a:solidFill>
            <a:prstDash val="solid"/>
            <a:round/>
            <a:headEnd type="none" w="med" len="med"/>
            <a:tailEnd type="none" w="med" len="med"/>
          </a:ln>
        </p:spPr>
      </p:pic>
      <p:sp>
        <p:nvSpPr>
          <p:cNvPr id="9" name="矩形 8"/>
          <p:cNvSpPr/>
          <p:nvPr>
            <p:custDataLst>
              <p:tags r:id="rId8"/>
            </p:custDataLst>
          </p:nvPr>
        </p:nvSpPr>
        <p:spPr>
          <a:xfrm>
            <a:off x="8321326" y="3799535"/>
            <a:ext cx="3259906" cy="2204390"/>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900">
                <a:ln>
                  <a:noFill/>
                  <a:prstDash val="sysDot"/>
                </a:ln>
                <a:solidFill>
                  <a:schemeClr val="tx1">
                    <a:lumMod val="85000"/>
                    <a:lumOff val="15000"/>
                  </a:schemeClr>
                </a:solidFill>
                <a:latin typeface="+mn-ea"/>
                <a:cs typeface="+mn-ea"/>
                <a:sym typeface="+mn-ea"/>
              </a:rPr>
              <a:t>销售商品服务直盈利，广告支持反哺建设，信息订阅付费查阅，交易费用佣金模式。</a:t>
            </a:r>
            <a:endParaRPr lang="zh-CN" altLang="en-US" sz="1900">
              <a:ln>
                <a:noFill/>
                <a:prstDash val="sysDot"/>
              </a:ln>
              <a:solidFill>
                <a:schemeClr val="tx1">
                  <a:lumMod val="85000"/>
                  <a:lumOff val="15000"/>
                </a:schemeClr>
              </a:solidFill>
              <a:latin typeface="+mn-ea"/>
              <a:cs typeface="+mn-ea"/>
              <a:sym typeface="+mn-ea"/>
            </a:endParaRPr>
          </a:p>
        </p:txBody>
      </p:sp>
      <p:sp>
        <p:nvSpPr>
          <p:cNvPr id="8" name="矩形 7"/>
          <p:cNvSpPr/>
          <p:nvPr>
            <p:custDataLst>
              <p:tags r:id="rId9"/>
            </p:custDataLst>
          </p:nvPr>
        </p:nvSpPr>
        <p:spPr>
          <a:xfrm>
            <a:off x="8321326" y="3325125"/>
            <a:ext cx="3259906" cy="43376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400" b="1">
                <a:solidFill>
                  <a:schemeClr val="accent1"/>
                </a:solidFill>
                <a:latin typeface="+mn-ea"/>
                <a:cs typeface="+mn-ea"/>
              </a:rPr>
              <a:t>网络营销盈利模式</a:t>
            </a:r>
            <a:endParaRPr lang="zh-CN" altLang="en-US" sz="2400" b="1">
              <a:solidFill>
                <a:schemeClr val="accent1"/>
              </a:solidFill>
              <a:latin typeface="+mn-ea"/>
              <a:cs typeface="+mn-ea"/>
            </a:endParaRPr>
          </a:p>
        </p:txBody>
      </p:sp>
    </p:spTree>
    <p:custDataLst>
      <p:tags r:id="rId10"/>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lang="zh-CN" altLang="en-US">
                <a:sym typeface="+mn-ea"/>
              </a:rPr>
              <a:t>网络营销理论</a:t>
            </a:r>
            <a:endParaRPr lang="zh-CN" altLang="en-US"/>
          </a:p>
        </p:txBody>
      </p:sp>
      <p:sp>
        <p:nvSpPr>
          <p:cNvPr id="8" name="文本占位符 7"/>
          <p:cNvSpPr>
            <a:spLocks noGrp="1"/>
          </p:cNvSpPr>
          <p:nvPr>
            <p:ph type="body" sz="quarter" idx="13"/>
            <p:custDataLst>
              <p:tags r:id="rId2"/>
            </p:custDataLst>
          </p:nvPr>
        </p:nvSpPr>
        <p:spPr/>
        <p:txBody>
          <a:bodyPr/>
          <a:lstStyle/>
          <a:p>
            <a:r>
              <a:rPr lang="zh-CN" altLang="en-US"/>
              <a:t>任务</a:t>
            </a:r>
            <a:r>
              <a:rPr lang="zh-CN" altLang="en-US"/>
              <a:t>二</a:t>
            </a:r>
            <a:endParaRPr lang="zh-CN" altLang="en-US"/>
          </a:p>
        </p:txBody>
      </p:sp>
    </p:spTree>
    <p:custDataLst>
      <p:tags r:id="rId3"/>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custDataLst>
              <p:tags r:id="rId1"/>
            </p:custDataLst>
          </p:nvPr>
        </p:nvSpPr>
        <p:spPr>
          <a:xfrm>
            <a:off x="609600" y="608400"/>
            <a:ext cx="10972800" cy="763200"/>
          </a:xfrm>
        </p:spPr>
        <p:txBody>
          <a:bodyPr/>
          <a:lstStyle/>
          <a:p>
            <a:r>
              <a:rPr lang="zh-CN" altLang="en-US">
                <a:solidFill>
                  <a:schemeClr val="tx1"/>
                </a:solidFill>
              </a:rPr>
              <a:t>战略营销理论</a:t>
            </a:r>
            <a:endParaRPr lang="zh-CN" altLang="en-US">
              <a:solidFill>
                <a:schemeClr val="tx1"/>
              </a:solidFill>
            </a:endParaRPr>
          </a:p>
        </p:txBody>
      </p:sp>
      <p:sp>
        <p:nvSpPr>
          <p:cNvPr id="8" name="矩形 7"/>
          <p:cNvSpPr/>
          <p:nvPr>
            <p:custDataLst>
              <p:tags r:id="rId2"/>
            </p:custDataLst>
          </p:nvPr>
        </p:nvSpPr>
        <p:spPr>
          <a:xfrm flipV="1">
            <a:off x="1703705" y="1676400"/>
            <a:ext cx="9532620" cy="3869690"/>
          </a:xfrm>
          <a:prstGeom prst="rect">
            <a:avLst/>
          </a:prstGeom>
          <a:solidFill>
            <a:schemeClr val="accent1">
              <a:alpha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标题"/>
          <p:cNvSpPr txBox="1"/>
          <p:nvPr>
            <p:custDataLst>
              <p:tags r:id="rId3"/>
            </p:custDataLst>
          </p:nvPr>
        </p:nvSpPr>
        <p:spPr>
          <a:xfrm>
            <a:off x="2131060" y="2072005"/>
            <a:ext cx="8521700" cy="2714625"/>
          </a:xfrm>
          <a:prstGeom prst="rect">
            <a:avLst/>
          </a:prstGeom>
          <a:noFill/>
        </p:spPr>
        <p:txBody>
          <a:bodyPr wrap="square" lIns="0" tIns="0" rIns="0" bIns="0" rtlCol="0" anchor="b">
            <a:normAutofit fontScale="85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lnSpc>
                <a:spcPct val="120000"/>
              </a:lnSpc>
              <a:spcBef>
                <a:spcPts val="0"/>
              </a:spcBef>
              <a:spcAft>
                <a:spcPts val="0"/>
              </a:spcAft>
              <a:buClr>
                <a:schemeClr val="accent1"/>
              </a:buClr>
              <a:buSzPct val="70000"/>
            </a:pPr>
            <a:r>
              <a:rPr lang="en-US" altLang="zh-CN" sz="2600" b="1" dirty="0">
                <a:solidFill>
                  <a:schemeClr val="lt1"/>
                </a:solidFill>
                <a:uFillTx/>
                <a:latin typeface="+mn-ea"/>
                <a:cs typeface="+mn-ea"/>
                <a:sym typeface="+mn-ea"/>
              </a:rPr>
              <a:t>       </a:t>
            </a:r>
            <a:r>
              <a:rPr lang="zh-CN" altLang="en-US" sz="2600" b="1" dirty="0">
                <a:solidFill>
                  <a:schemeClr val="lt1"/>
                </a:solidFill>
                <a:uFillTx/>
                <a:latin typeface="+mn-ea"/>
                <a:cs typeface="+mn-ea"/>
                <a:sym typeface="+mn-ea"/>
              </a:rPr>
              <a:t>战略营销是指网络营销人员站在整个企业竞争战略的高度考虑营销问题，在动态的市场环境下，做出明确的营销决策，在特定的时间和限定的资源范围内，通过战略性定位获得生存和可持续发展的竞争优势。</a:t>
            </a:r>
            <a:endParaRPr lang="zh-CN" altLang="en-US" sz="2600" b="1" dirty="0">
              <a:solidFill>
                <a:schemeClr val="lt1"/>
              </a:solidFill>
              <a:uFillTx/>
              <a:latin typeface="+mn-ea"/>
              <a:cs typeface="+mn-ea"/>
              <a:sym typeface="+mn-ea"/>
            </a:endParaRPr>
          </a:p>
          <a:p>
            <a:pPr lvl="0" algn="l">
              <a:lnSpc>
                <a:spcPct val="120000"/>
              </a:lnSpc>
              <a:spcBef>
                <a:spcPts val="0"/>
              </a:spcBef>
              <a:spcAft>
                <a:spcPts val="0"/>
              </a:spcAft>
              <a:buClr>
                <a:schemeClr val="accent1"/>
              </a:buClr>
              <a:buSzPct val="70000"/>
            </a:pPr>
            <a:r>
              <a:rPr lang="en-US" altLang="zh-CN" sz="2600" b="1" dirty="0">
                <a:solidFill>
                  <a:schemeClr val="lt1"/>
                </a:solidFill>
                <a:uFillTx/>
                <a:latin typeface="+mn-ea"/>
                <a:cs typeface="+mn-ea"/>
                <a:sym typeface="+mn-ea"/>
              </a:rPr>
              <a:t>       </a:t>
            </a:r>
            <a:r>
              <a:rPr lang="zh-CN" altLang="en-US" sz="2600" b="1" dirty="0">
                <a:solidFill>
                  <a:schemeClr val="lt1"/>
                </a:solidFill>
                <a:uFillTx/>
                <a:latin typeface="+mn-ea"/>
                <a:cs typeface="+mn-ea"/>
                <a:sym typeface="+mn-ea"/>
              </a:rPr>
              <a:t>战略营销是站在企业竞争战略的高度进行网络营销战略的制定和网络营销方案的</a:t>
            </a:r>
            <a:endParaRPr lang="zh-CN" altLang="en-US" sz="2600" b="1" dirty="0">
              <a:solidFill>
                <a:schemeClr val="lt1"/>
              </a:solidFill>
              <a:uFillTx/>
              <a:latin typeface="+mn-ea"/>
              <a:cs typeface="+mn-ea"/>
              <a:sym typeface="+mn-ea"/>
            </a:endParaRPr>
          </a:p>
        </p:txBody>
      </p:sp>
    </p:spTree>
    <p:custDataLst>
      <p:tags r:id="rId4"/>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 name="表格 1"/>
          <p:cNvGraphicFramePr/>
          <p:nvPr>
            <p:custDataLst>
              <p:tags r:id="rId1"/>
            </p:custDataLst>
          </p:nvPr>
        </p:nvGraphicFramePr>
        <p:xfrm>
          <a:off x="370840" y="781050"/>
          <a:ext cx="11449685" cy="5026660"/>
        </p:xfrm>
        <a:graphic>
          <a:graphicData uri="http://schemas.openxmlformats.org/drawingml/2006/table">
            <a:tbl>
              <a:tblPr/>
              <a:tblGrid>
                <a:gridCol w="991235"/>
                <a:gridCol w="4208145"/>
                <a:gridCol w="6250305"/>
              </a:tblGrid>
              <a:tr h="679450">
                <a:tc>
                  <a:txBody>
                    <a:bodyPr/>
                    <a:p>
                      <a:pPr marL="0" algn="ctr">
                        <a:lnSpc>
                          <a:spcPct val="120000"/>
                        </a:lnSpc>
                        <a:spcBef>
                          <a:spcPts val="600"/>
                        </a:spcBef>
                        <a:spcAft>
                          <a:spcPts val="600"/>
                        </a:spcAft>
                        <a:buClrTx/>
                        <a:buSzTx/>
                        <a:buFontTx/>
                      </a:pPr>
                      <a:r>
                        <a:rPr lang="zh-CN" sz="1800">
                          <a:latin typeface="微软雅黑" panose="020B0503020204020204" charset="-122"/>
                          <a:ea typeface="微软雅黑" panose="020B0503020204020204" charset="-122"/>
                        </a:rPr>
                        <a:t>序号</a:t>
                      </a:r>
                      <a:endParaRPr lang="zh-CN" sz="1800">
                        <a:latin typeface="微软雅黑" panose="020B0503020204020204" charset="-122"/>
                        <a:ea typeface="微软雅黑" panose="020B0503020204020204" charset="-122"/>
                      </a:endParaRPr>
                    </a:p>
                  </a:txBody>
                  <a:tcPr marL="76200" marR="76200" marT="38100" marB="19050" anchor="ctr" anchorCtr="0">
                    <a:lnL w="9525" cap="flat" cmpd="sng">
                      <a:solidFill>
                        <a:srgbClr val="DEE0E3"/>
                      </a:solidFill>
                      <a:prstDash val="solid"/>
                      <a:headEnd type="none" w="med" len="med"/>
                      <a:tailEnd type="none" w="med" len="med"/>
                    </a:lnL>
                    <a:lnR w="9525" cap="flat" cmpd="sng">
                      <a:solidFill>
                        <a:srgbClr val="DEE0E3"/>
                      </a:solidFill>
                      <a:prstDash val="solid"/>
                      <a:headEnd type="none" w="med" len="med"/>
                      <a:tailEnd type="none" w="med" len="med"/>
                    </a:lnR>
                    <a:lnT w="9525" cap="flat" cmpd="sng">
                      <a:solidFill>
                        <a:srgbClr val="DEE0E3"/>
                      </a:solidFill>
                      <a:prstDash val="solid"/>
                      <a:headEnd type="none" w="med" len="med"/>
                      <a:tailEnd type="none" w="med" len="med"/>
                    </a:lnT>
                    <a:lnB w="9525" cap="flat" cmpd="sng">
                      <a:solidFill>
                        <a:srgbClr val="DEE0E3"/>
                      </a:solidFill>
                      <a:prstDash val="solid"/>
                      <a:headEnd type="none" w="med" len="med"/>
                      <a:tailEnd type="none" w="med" len="med"/>
                    </a:lnB>
                    <a:noFill/>
                  </a:tcPr>
                </a:tc>
                <a:tc>
                  <a:txBody>
                    <a:bodyPr/>
                    <a:p>
                      <a:pPr marL="0" algn="ctr">
                        <a:lnSpc>
                          <a:spcPct val="120000"/>
                        </a:lnSpc>
                        <a:spcBef>
                          <a:spcPts val="600"/>
                        </a:spcBef>
                        <a:spcAft>
                          <a:spcPts val="600"/>
                        </a:spcAft>
                        <a:buClrTx/>
                        <a:buSzTx/>
                        <a:buFontTx/>
                      </a:pPr>
                      <a:r>
                        <a:rPr lang="zh-CN" sz="1800">
                          <a:latin typeface="微软雅黑" panose="020B0503020204020204" charset="-122"/>
                          <a:ea typeface="微软雅黑" panose="020B0503020204020204" charset="-122"/>
                        </a:rPr>
                        <a:t>特征</a:t>
                      </a:r>
                      <a:endParaRPr lang="zh-CN" sz="1800">
                        <a:latin typeface="微软雅黑" panose="020B0503020204020204" charset="-122"/>
                        <a:ea typeface="微软雅黑" panose="020B0503020204020204" charset="-122"/>
                      </a:endParaRPr>
                    </a:p>
                  </a:txBody>
                  <a:tcPr marL="76200" marR="76200" marT="38100" marB="19050" anchor="ctr" anchorCtr="0">
                    <a:lnL w="9525" cap="flat" cmpd="sng">
                      <a:solidFill>
                        <a:srgbClr val="DEE0E3"/>
                      </a:solidFill>
                      <a:prstDash val="solid"/>
                      <a:headEnd type="none" w="med" len="med"/>
                      <a:tailEnd type="none" w="med" len="med"/>
                    </a:lnL>
                    <a:lnR w="9525" cap="flat" cmpd="sng">
                      <a:solidFill>
                        <a:srgbClr val="DEE0E3"/>
                      </a:solidFill>
                      <a:prstDash val="solid"/>
                      <a:headEnd type="none" w="med" len="med"/>
                      <a:tailEnd type="none" w="med" len="med"/>
                    </a:lnR>
                    <a:lnT w="9525" cap="flat" cmpd="sng">
                      <a:solidFill>
                        <a:srgbClr val="DEE0E3"/>
                      </a:solidFill>
                      <a:prstDash val="solid"/>
                      <a:headEnd type="none" w="med" len="med"/>
                      <a:tailEnd type="none" w="med" len="med"/>
                    </a:lnT>
                    <a:lnB w="9525" cap="flat" cmpd="sng">
                      <a:solidFill>
                        <a:srgbClr val="DEE0E3"/>
                      </a:solidFill>
                      <a:prstDash val="solid"/>
                      <a:headEnd type="none" w="med" len="med"/>
                      <a:tailEnd type="none" w="med" len="med"/>
                    </a:lnB>
                    <a:noFill/>
                  </a:tcPr>
                </a:tc>
                <a:tc>
                  <a:txBody>
                    <a:bodyPr/>
                    <a:p>
                      <a:pPr marL="0" algn="ctr">
                        <a:lnSpc>
                          <a:spcPct val="120000"/>
                        </a:lnSpc>
                        <a:spcBef>
                          <a:spcPts val="600"/>
                        </a:spcBef>
                        <a:spcAft>
                          <a:spcPts val="600"/>
                        </a:spcAft>
                        <a:buClrTx/>
                        <a:buSzTx/>
                        <a:buFontTx/>
                      </a:pPr>
                      <a:r>
                        <a:rPr lang="zh-CN" sz="1800">
                          <a:latin typeface="微软雅黑" panose="020B0503020204020204" charset="-122"/>
                          <a:ea typeface="微软雅黑" panose="020B0503020204020204" charset="-122"/>
                        </a:rPr>
                        <a:t>实践运用</a:t>
                      </a:r>
                      <a:endParaRPr lang="zh-CN" sz="1800">
                        <a:latin typeface="微软雅黑" panose="020B0503020204020204" charset="-122"/>
                        <a:ea typeface="微软雅黑" panose="020B0503020204020204" charset="-122"/>
                      </a:endParaRPr>
                    </a:p>
                  </a:txBody>
                  <a:tcPr marL="76200" marR="76200" marT="38100" marB="19050" anchor="ctr" anchorCtr="0">
                    <a:lnL w="9525" cap="flat" cmpd="sng">
                      <a:solidFill>
                        <a:srgbClr val="DEE0E3"/>
                      </a:solidFill>
                      <a:prstDash val="solid"/>
                      <a:headEnd type="none" w="med" len="med"/>
                      <a:tailEnd type="none" w="med" len="med"/>
                    </a:lnL>
                    <a:lnR w="9525" cap="flat" cmpd="sng">
                      <a:solidFill>
                        <a:srgbClr val="DEE0E3"/>
                      </a:solidFill>
                      <a:prstDash val="solid"/>
                      <a:headEnd type="none" w="med" len="med"/>
                      <a:tailEnd type="none" w="med" len="med"/>
                    </a:lnR>
                    <a:lnT w="9525" cap="flat" cmpd="sng">
                      <a:solidFill>
                        <a:srgbClr val="DEE0E3"/>
                      </a:solidFill>
                      <a:prstDash val="solid"/>
                      <a:headEnd type="none" w="med" len="med"/>
                      <a:tailEnd type="none" w="med" len="med"/>
                    </a:lnT>
                    <a:lnB w="9525" cap="flat" cmpd="sng">
                      <a:solidFill>
                        <a:srgbClr val="DEE0E3"/>
                      </a:solidFill>
                      <a:prstDash val="solid"/>
                      <a:headEnd type="none" w="med" len="med"/>
                      <a:tailEnd type="none" w="med" len="med"/>
                    </a:lnB>
                    <a:noFill/>
                  </a:tcPr>
                </a:tc>
              </a:tr>
              <a:tr h="1087120">
                <a:tc>
                  <a:txBody>
                    <a:bodyPr/>
                    <a:p>
                      <a:pPr marL="0" algn="ctr">
                        <a:lnSpc>
                          <a:spcPct val="120000"/>
                        </a:lnSpc>
                        <a:spcBef>
                          <a:spcPts val="600"/>
                        </a:spcBef>
                        <a:spcAft>
                          <a:spcPts val="600"/>
                        </a:spcAft>
                        <a:buClrTx/>
                        <a:buSzTx/>
                        <a:buFontTx/>
                      </a:pPr>
                      <a:r>
                        <a:rPr lang="zh-CN" sz="1800">
                          <a:latin typeface="微软雅黑" panose="020B0503020204020204" charset="-122"/>
                          <a:ea typeface="微软雅黑" panose="020B0503020204020204" charset="-122"/>
                        </a:rPr>
                        <a:t>1</a:t>
                      </a:r>
                      <a:endParaRPr lang="zh-CN" sz="1800">
                        <a:latin typeface="微软雅黑" panose="020B0503020204020204" charset="-122"/>
                        <a:ea typeface="微软雅黑" panose="020B0503020204020204" charset="-122"/>
                      </a:endParaRPr>
                    </a:p>
                  </a:txBody>
                  <a:tcPr marL="76200" marR="76200" marT="38100" marB="19050" anchor="ctr" anchorCtr="0">
                    <a:lnL w="9525" cap="flat" cmpd="sng">
                      <a:solidFill>
                        <a:srgbClr val="DEE0E3"/>
                      </a:solidFill>
                      <a:prstDash val="solid"/>
                      <a:headEnd type="none" w="med" len="med"/>
                      <a:tailEnd type="none" w="med" len="med"/>
                    </a:lnL>
                    <a:lnR w="9525" cap="flat" cmpd="sng">
                      <a:solidFill>
                        <a:srgbClr val="DEE0E3"/>
                      </a:solidFill>
                      <a:prstDash val="solid"/>
                      <a:headEnd type="none" w="med" len="med"/>
                      <a:tailEnd type="none" w="med" len="med"/>
                    </a:lnR>
                    <a:lnT w="9525" cap="flat" cmpd="sng">
                      <a:solidFill>
                        <a:srgbClr val="DEE0E3"/>
                      </a:solidFill>
                      <a:prstDash val="solid"/>
                      <a:headEnd type="none" w="med" len="med"/>
                      <a:tailEnd type="none" w="med" len="med"/>
                    </a:lnT>
                    <a:lnB w="9525" cap="flat" cmpd="sng">
                      <a:solidFill>
                        <a:srgbClr val="DEE0E3"/>
                      </a:solidFill>
                      <a:prstDash val="solid"/>
                      <a:headEnd type="none" w="med" len="med"/>
                      <a:tailEnd type="none" w="med" len="med"/>
                    </a:lnB>
                    <a:noFill/>
                  </a:tcPr>
                </a:tc>
                <a:tc>
                  <a:txBody>
                    <a:bodyPr/>
                    <a:p>
                      <a:pPr marL="0" algn="ctr">
                        <a:lnSpc>
                          <a:spcPct val="120000"/>
                        </a:lnSpc>
                        <a:spcBef>
                          <a:spcPts val="600"/>
                        </a:spcBef>
                        <a:spcAft>
                          <a:spcPts val="600"/>
                        </a:spcAft>
                        <a:buClrTx/>
                        <a:buSzTx/>
                        <a:buFontTx/>
                      </a:pPr>
                      <a:r>
                        <a:rPr lang="zh-CN" sz="1800">
                          <a:latin typeface="微软雅黑" panose="020B0503020204020204" charset="-122"/>
                          <a:ea typeface="微软雅黑" panose="020B0503020204020204" charset="-122"/>
                        </a:rPr>
                        <a:t>营销目标长期性</a:t>
                      </a:r>
                      <a:endParaRPr lang="zh-CN" sz="1800">
                        <a:latin typeface="微软雅黑" panose="020B0503020204020204" charset="-122"/>
                        <a:ea typeface="微软雅黑" panose="020B0503020204020204" charset="-122"/>
                      </a:endParaRPr>
                    </a:p>
                  </a:txBody>
                  <a:tcPr marL="76200" marR="76200" marT="38100" marB="19050" anchor="ctr" anchorCtr="0">
                    <a:lnL w="9525" cap="flat" cmpd="sng">
                      <a:solidFill>
                        <a:srgbClr val="DEE0E3"/>
                      </a:solidFill>
                      <a:prstDash val="solid"/>
                      <a:headEnd type="none" w="med" len="med"/>
                      <a:tailEnd type="none" w="med" len="med"/>
                    </a:lnL>
                    <a:lnR w="9525" cap="flat" cmpd="sng">
                      <a:solidFill>
                        <a:srgbClr val="DEE0E3"/>
                      </a:solidFill>
                      <a:prstDash val="solid"/>
                      <a:headEnd type="none" w="med" len="med"/>
                      <a:tailEnd type="none" w="med" len="med"/>
                    </a:lnR>
                    <a:lnT w="9525" cap="flat" cmpd="sng">
                      <a:solidFill>
                        <a:srgbClr val="DEE0E3"/>
                      </a:solidFill>
                      <a:prstDash val="solid"/>
                      <a:headEnd type="none" w="med" len="med"/>
                      <a:tailEnd type="none" w="med" len="med"/>
                    </a:lnT>
                    <a:lnB w="9525" cap="flat" cmpd="sng">
                      <a:solidFill>
                        <a:srgbClr val="DEE0E3"/>
                      </a:solidFill>
                      <a:prstDash val="solid"/>
                      <a:headEnd type="none" w="med" len="med"/>
                      <a:tailEnd type="none" w="med" len="med"/>
                    </a:lnB>
                    <a:noFill/>
                  </a:tcPr>
                </a:tc>
                <a:tc>
                  <a:txBody>
                    <a:bodyPr/>
                    <a:p>
                      <a:pPr marL="0" algn="ctr">
                        <a:lnSpc>
                          <a:spcPct val="120000"/>
                        </a:lnSpc>
                        <a:spcBef>
                          <a:spcPts val="600"/>
                        </a:spcBef>
                        <a:spcAft>
                          <a:spcPts val="600"/>
                        </a:spcAft>
                        <a:buClrTx/>
                        <a:buSzTx/>
                        <a:buFontTx/>
                      </a:pPr>
                      <a:r>
                        <a:rPr lang="zh-CN" sz="1800">
                          <a:latin typeface="微软雅黑" panose="020B0503020204020204" charset="-122"/>
                          <a:ea typeface="微软雅黑" panose="020B0503020204020204" charset="-122"/>
                        </a:rPr>
                        <a:t>立足企业长远利益，制定具有前瞻性、全局性的管理决策，指导营销全流程</a:t>
                      </a:r>
                      <a:endParaRPr lang="zh-CN" sz="1800">
                        <a:latin typeface="微软雅黑" panose="020B0503020204020204" charset="-122"/>
                        <a:ea typeface="微软雅黑" panose="020B0503020204020204" charset="-122"/>
                      </a:endParaRPr>
                    </a:p>
                  </a:txBody>
                  <a:tcPr marL="76200" marR="76200" marT="38100" marB="19050" anchor="ctr" anchorCtr="0">
                    <a:lnL w="9525" cap="flat" cmpd="sng">
                      <a:solidFill>
                        <a:srgbClr val="DEE0E3"/>
                      </a:solidFill>
                      <a:prstDash val="solid"/>
                      <a:headEnd type="none" w="med" len="med"/>
                      <a:tailEnd type="none" w="med" len="med"/>
                    </a:lnL>
                    <a:lnR w="9525" cap="flat" cmpd="sng">
                      <a:solidFill>
                        <a:srgbClr val="DEE0E3"/>
                      </a:solidFill>
                      <a:prstDash val="solid"/>
                      <a:headEnd type="none" w="med" len="med"/>
                      <a:tailEnd type="none" w="med" len="med"/>
                    </a:lnR>
                    <a:lnT w="9525" cap="flat" cmpd="sng">
                      <a:solidFill>
                        <a:srgbClr val="DEE0E3"/>
                      </a:solidFill>
                      <a:prstDash val="solid"/>
                      <a:headEnd type="none" w="med" len="med"/>
                      <a:tailEnd type="none" w="med" len="med"/>
                    </a:lnT>
                    <a:lnB w="9525" cap="flat" cmpd="sng">
                      <a:solidFill>
                        <a:srgbClr val="DEE0E3"/>
                      </a:solidFill>
                      <a:prstDash val="solid"/>
                      <a:headEnd type="none" w="med" len="med"/>
                      <a:tailEnd type="none" w="med" len="med"/>
                    </a:lnB>
                    <a:noFill/>
                  </a:tcPr>
                </a:tc>
              </a:tr>
              <a:tr h="1086485">
                <a:tc>
                  <a:txBody>
                    <a:bodyPr/>
                    <a:p>
                      <a:pPr marL="0" algn="ctr">
                        <a:lnSpc>
                          <a:spcPct val="120000"/>
                        </a:lnSpc>
                        <a:spcBef>
                          <a:spcPts val="600"/>
                        </a:spcBef>
                        <a:spcAft>
                          <a:spcPts val="600"/>
                        </a:spcAft>
                        <a:buClrTx/>
                        <a:buSzTx/>
                        <a:buFontTx/>
                      </a:pPr>
                      <a:r>
                        <a:rPr lang="zh-CN" sz="1800">
                          <a:latin typeface="微软雅黑" panose="020B0503020204020204" charset="-122"/>
                          <a:ea typeface="微软雅黑" panose="020B0503020204020204" charset="-122"/>
                        </a:rPr>
                        <a:t>2</a:t>
                      </a:r>
                      <a:endParaRPr lang="zh-CN" sz="1800">
                        <a:latin typeface="微软雅黑" panose="020B0503020204020204" charset="-122"/>
                        <a:ea typeface="微软雅黑" panose="020B0503020204020204" charset="-122"/>
                      </a:endParaRPr>
                    </a:p>
                  </a:txBody>
                  <a:tcPr marL="76200" marR="76200" marT="38100" marB="19050" anchor="ctr" anchorCtr="0">
                    <a:lnL w="9525" cap="flat" cmpd="sng">
                      <a:solidFill>
                        <a:srgbClr val="DEE0E3"/>
                      </a:solidFill>
                      <a:prstDash val="solid"/>
                      <a:headEnd type="none" w="med" len="med"/>
                      <a:tailEnd type="none" w="med" len="med"/>
                    </a:lnL>
                    <a:lnR w="9525" cap="flat" cmpd="sng">
                      <a:solidFill>
                        <a:srgbClr val="DEE0E3"/>
                      </a:solidFill>
                      <a:prstDash val="solid"/>
                      <a:headEnd type="none" w="med" len="med"/>
                      <a:tailEnd type="none" w="med" len="med"/>
                    </a:lnR>
                    <a:lnT w="9525" cap="flat" cmpd="sng">
                      <a:solidFill>
                        <a:srgbClr val="DEE0E3"/>
                      </a:solidFill>
                      <a:prstDash val="solid"/>
                      <a:headEnd type="none" w="med" len="med"/>
                      <a:tailEnd type="none" w="med" len="med"/>
                    </a:lnT>
                    <a:lnB w="9525" cap="flat" cmpd="sng">
                      <a:solidFill>
                        <a:srgbClr val="DEE0E3"/>
                      </a:solidFill>
                      <a:prstDash val="solid"/>
                      <a:headEnd type="none" w="med" len="med"/>
                      <a:tailEnd type="none" w="med" len="med"/>
                    </a:lnB>
                    <a:noFill/>
                  </a:tcPr>
                </a:tc>
                <a:tc>
                  <a:txBody>
                    <a:bodyPr/>
                    <a:p>
                      <a:pPr marL="0" algn="ctr">
                        <a:lnSpc>
                          <a:spcPct val="120000"/>
                        </a:lnSpc>
                        <a:spcBef>
                          <a:spcPts val="600"/>
                        </a:spcBef>
                        <a:spcAft>
                          <a:spcPts val="600"/>
                        </a:spcAft>
                        <a:buClrTx/>
                        <a:buSzTx/>
                        <a:buFontTx/>
                      </a:pPr>
                      <a:r>
                        <a:rPr lang="zh-CN" sz="1800">
                          <a:latin typeface="微软雅黑" panose="020B0503020204020204" charset="-122"/>
                          <a:ea typeface="微软雅黑" panose="020B0503020204020204" charset="-122"/>
                        </a:rPr>
                        <a:t>环境动态适应性</a:t>
                      </a:r>
                      <a:endParaRPr lang="zh-CN" sz="1800">
                        <a:latin typeface="微软雅黑" panose="020B0503020204020204" charset="-122"/>
                        <a:ea typeface="微软雅黑" panose="020B0503020204020204" charset="-122"/>
                      </a:endParaRPr>
                    </a:p>
                  </a:txBody>
                  <a:tcPr marL="76200" marR="76200" marT="38100" marB="19050" anchor="ctr" anchorCtr="0">
                    <a:lnL w="9525" cap="flat" cmpd="sng">
                      <a:solidFill>
                        <a:srgbClr val="DEE0E3"/>
                      </a:solidFill>
                      <a:prstDash val="solid"/>
                      <a:headEnd type="none" w="med" len="med"/>
                      <a:tailEnd type="none" w="med" len="med"/>
                    </a:lnL>
                    <a:lnR w="9525" cap="flat" cmpd="sng">
                      <a:solidFill>
                        <a:srgbClr val="DEE0E3"/>
                      </a:solidFill>
                      <a:prstDash val="solid"/>
                      <a:headEnd type="none" w="med" len="med"/>
                      <a:tailEnd type="none" w="med" len="med"/>
                    </a:lnR>
                    <a:lnT w="9525" cap="flat" cmpd="sng">
                      <a:solidFill>
                        <a:srgbClr val="DEE0E3"/>
                      </a:solidFill>
                      <a:prstDash val="solid"/>
                      <a:headEnd type="none" w="med" len="med"/>
                      <a:tailEnd type="none" w="med" len="med"/>
                    </a:lnT>
                    <a:lnB w="9525" cap="flat" cmpd="sng">
                      <a:solidFill>
                        <a:srgbClr val="DEE0E3"/>
                      </a:solidFill>
                      <a:prstDash val="solid"/>
                      <a:headEnd type="none" w="med" len="med"/>
                      <a:tailEnd type="none" w="med" len="med"/>
                    </a:lnB>
                    <a:noFill/>
                  </a:tcPr>
                </a:tc>
                <a:tc>
                  <a:txBody>
                    <a:bodyPr/>
                    <a:p>
                      <a:pPr marL="0" algn="ctr">
                        <a:lnSpc>
                          <a:spcPct val="120000"/>
                        </a:lnSpc>
                        <a:spcBef>
                          <a:spcPts val="600"/>
                        </a:spcBef>
                        <a:spcAft>
                          <a:spcPts val="600"/>
                        </a:spcAft>
                        <a:buClrTx/>
                        <a:buSzTx/>
                        <a:buFontTx/>
                      </a:pPr>
                      <a:r>
                        <a:rPr lang="zh-CN" sz="1800">
                          <a:latin typeface="微软雅黑" panose="020B0503020204020204" charset="-122"/>
                          <a:ea typeface="微软雅黑" panose="020B0503020204020204" charset="-122"/>
                        </a:rPr>
                        <a:t>结合网络营销环境变化与企业自身条件，制定灵活战略计划，实现目标与资源适配</a:t>
                      </a:r>
                      <a:endParaRPr lang="zh-CN" sz="1800">
                        <a:latin typeface="微软雅黑" panose="020B0503020204020204" charset="-122"/>
                        <a:ea typeface="微软雅黑" panose="020B0503020204020204" charset="-122"/>
                      </a:endParaRPr>
                    </a:p>
                  </a:txBody>
                  <a:tcPr marL="76200" marR="76200" marT="38100" marB="19050" anchor="ctr" anchorCtr="0">
                    <a:lnL w="9525" cap="flat" cmpd="sng">
                      <a:solidFill>
                        <a:srgbClr val="DEE0E3"/>
                      </a:solidFill>
                      <a:prstDash val="solid"/>
                      <a:headEnd type="none" w="med" len="med"/>
                      <a:tailEnd type="none" w="med" len="med"/>
                    </a:lnL>
                    <a:lnR w="9525" cap="flat" cmpd="sng">
                      <a:solidFill>
                        <a:srgbClr val="DEE0E3"/>
                      </a:solidFill>
                      <a:prstDash val="solid"/>
                      <a:headEnd type="none" w="med" len="med"/>
                      <a:tailEnd type="none" w="med" len="med"/>
                    </a:lnR>
                    <a:lnT w="9525" cap="flat" cmpd="sng">
                      <a:solidFill>
                        <a:srgbClr val="DEE0E3"/>
                      </a:solidFill>
                      <a:prstDash val="solid"/>
                      <a:headEnd type="none" w="med" len="med"/>
                      <a:tailEnd type="none" w="med" len="med"/>
                    </a:lnT>
                    <a:lnB w="9525" cap="flat" cmpd="sng">
                      <a:solidFill>
                        <a:srgbClr val="DEE0E3"/>
                      </a:solidFill>
                      <a:prstDash val="solid"/>
                      <a:headEnd type="none" w="med" len="med"/>
                      <a:tailEnd type="none" w="med" len="med"/>
                    </a:lnB>
                    <a:noFill/>
                  </a:tcPr>
                </a:tc>
              </a:tr>
              <a:tr h="1087120">
                <a:tc>
                  <a:txBody>
                    <a:bodyPr/>
                    <a:p>
                      <a:pPr marL="0" algn="ctr">
                        <a:lnSpc>
                          <a:spcPct val="120000"/>
                        </a:lnSpc>
                        <a:spcBef>
                          <a:spcPts val="600"/>
                        </a:spcBef>
                        <a:spcAft>
                          <a:spcPts val="600"/>
                        </a:spcAft>
                        <a:buClrTx/>
                        <a:buSzTx/>
                        <a:buFontTx/>
                      </a:pPr>
                      <a:r>
                        <a:rPr lang="zh-CN" sz="1800">
                          <a:latin typeface="微软雅黑" panose="020B0503020204020204" charset="-122"/>
                          <a:ea typeface="微软雅黑" panose="020B0503020204020204" charset="-122"/>
                        </a:rPr>
                        <a:t>3</a:t>
                      </a:r>
                      <a:endParaRPr lang="zh-CN" sz="1800">
                        <a:latin typeface="微软雅黑" panose="020B0503020204020204" charset="-122"/>
                        <a:ea typeface="微软雅黑" panose="020B0503020204020204" charset="-122"/>
                      </a:endParaRPr>
                    </a:p>
                  </a:txBody>
                  <a:tcPr marL="76200" marR="76200" marT="38100" marB="19050" anchor="ctr" anchorCtr="0">
                    <a:lnL w="9525" cap="flat" cmpd="sng">
                      <a:solidFill>
                        <a:srgbClr val="DEE0E3"/>
                      </a:solidFill>
                      <a:prstDash val="solid"/>
                      <a:headEnd type="none" w="med" len="med"/>
                      <a:tailEnd type="none" w="med" len="med"/>
                    </a:lnL>
                    <a:lnR w="9525" cap="flat" cmpd="sng">
                      <a:solidFill>
                        <a:srgbClr val="DEE0E3"/>
                      </a:solidFill>
                      <a:prstDash val="solid"/>
                      <a:headEnd type="none" w="med" len="med"/>
                      <a:tailEnd type="none" w="med" len="med"/>
                    </a:lnR>
                    <a:lnT w="9525" cap="flat" cmpd="sng">
                      <a:solidFill>
                        <a:srgbClr val="DEE0E3"/>
                      </a:solidFill>
                      <a:prstDash val="solid"/>
                      <a:headEnd type="none" w="med" len="med"/>
                      <a:tailEnd type="none" w="med" len="med"/>
                    </a:lnT>
                    <a:lnB w="9525" cap="flat" cmpd="sng">
                      <a:solidFill>
                        <a:srgbClr val="DEE0E3"/>
                      </a:solidFill>
                      <a:prstDash val="solid"/>
                      <a:headEnd type="none" w="med" len="med"/>
                      <a:tailEnd type="none" w="med" len="med"/>
                    </a:lnB>
                    <a:noFill/>
                  </a:tcPr>
                </a:tc>
                <a:tc>
                  <a:txBody>
                    <a:bodyPr/>
                    <a:p>
                      <a:pPr marL="0" algn="ctr">
                        <a:lnSpc>
                          <a:spcPct val="120000"/>
                        </a:lnSpc>
                        <a:spcBef>
                          <a:spcPts val="600"/>
                        </a:spcBef>
                        <a:spcAft>
                          <a:spcPts val="600"/>
                        </a:spcAft>
                        <a:buClrTx/>
                        <a:buSzTx/>
                        <a:buFontTx/>
                      </a:pPr>
                      <a:r>
                        <a:rPr lang="zh-CN" sz="1800">
                          <a:latin typeface="微软雅黑" panose="020B0503020204020204" charset="-122"/>
                          <a:ea typeface="微软雅黑" panose="020B0503020204020204" charset="-122"/>
                        </a:rPr>
                        <a:t>目标市场竞争性</a:t>
                      </a:r>
                      <a:endParaRPr lang="zh-CN" sz="1800">
                        <a:latin typeface="微软雅黑" panose="020B0503020204020204" charset="-122"/>
                        <a:ea typeface="微软雅黑" panose="020B0503020204020204" charset="-122"/>
                      </a:endParaRPr>
                    </a:p>
                  </a:txBody>
                  <a:tcPr marL="76200" marR="76200" marT="38100" marB="19050" anchor="ctr" anchorCtr="0">
                    <a:lnL w="9525" cap="flat" cmpd="sng">
                      <a:solidFill>
                        <a:srgbClr val="DEE0E3"/>
                      </a:solidFill>
                      <a:prstDash val="solid"/>
                      <a:headEnd type="none" w="med" len="med"/>
                      <a:tailEnd type="none" w="med" len="med"/>
                    </a:lnL>
                    <a:lnR w="9525" cap="flat" cmpd="sng">
                      <a:solidFill>
                        <a:srgbClr val="DEE0E3"/>
                      </a:solidFill>
                      <a:prstDash val="solid"/>
                      <a:headEnd type="none" w="med" len="med"/>
                      <a:tailEnd type="none" w="med" len="med"/>
                    </a:lnR>
                    <a:lnT w="9525" cap="flat" cmpd="sng">
                      <a:solidFill>
                        <a:srgbClr val="DEE0E3"/>
                      </a:solidFill>
                      <a:prstDash val="solid"/>
                      <a:headEnd type="none" w="med" len="med"/>
                      <a:tailEnd type="none" w="med" len="med"/>
                    </a:lnT>
                    <a:lnB w="9525" cap="flat" cmpd="sng">
                      <a:solidFill>
                        <a:srgbClr val="DEE0E3"/>
                      </a:solidFill>
                      <a:prstDash val="solid"/>
                      <a:headEnd type="none" w="med" len="med"/>
                      <a:tailEnd type="none" w="med" len="med"/>
                    </a:lnB>
                    <a:noFill/>
                  </a:tcPr>
                </a:tc>
                <a:tc>
                  <a:txBody>
                    <a:bodyPr/>
                    <a:p>
                      <a:pPr marL="0" algn="ctr">
                        <a:lnSpc>
                          <a:spcPct val="120000"/>
                        </a:lnSpc>
                        <a:spcBef>
                          <a:spcPts val="600"/>
                        </a:spcBef>
                        <a:spcAft>
                          <a:spcPts val="600"/>
                        </a:spcAft>
                        <a:buClrTx/>
                        <a:buSzTx/>
                        <a:buFontTx/>
                      </a:pPr>
                      <a:r>
                        <a:rPr lang="zh-CN" sz="1800">
                          <a:latin typeface="微软雅黑" panose="020B0503020204020204" charset="-122"/>
                          <a:ea typeface="微软雅黑" panose="020B0503020204020204" charset="-122"/>
                        </a:rPr>
                        <a:t>分析竞争对手资源与前景，以竞争为基准争夺市场与顾客，确保企业扩张与成长</a:t>
                      </a:r>
                      <a:endParaRPr lang="zh-CN" sz="1800">
                        <a:latin typeface="微软雅黑" panose="020B0503020204020204" charset="-122"/>
                        <a:ea typeface="微软雅黑" panose="020B0503020204020204" charset="-122"/>
                      </a:endParaRPr>
                    </a:p>
                  </a:txBody>
                  <a:tcPr marL="76200" marR="76200" marT="38100" marB="19050" anchor="ctr" anchorCtr="0">
                    <a:lnL w="9525" cap="flat" cmpd="sng">
                      <a:solidFill>
                        <a:srgbClr val="DEE0E3"/>
                      </a:solidFill>
                      <a:prstDash val="solid"/>
                      <a:headEnd type="none" w="med" len="med"/>
                      <a:tailEnd type="none" w="med" len="med"/>
                    </a:lnL>
                    <a:lnR w="9525" cap="flat" cmpd="sng">
                      <a:solidFill>
                        <a:srgbClr val="DEE0E3"/>
                      </a:solidFill>
                      <a:prstDash val="solid"/>
                      <a:headEnd type="none" w="med" len="med"/>
                      <a:tailEnd type="none" w="med" len="med"/>
                    </a:lnR>
                    <a:lnT w="9525" cap="flat" cmpd="sng">
                      <a:solidFill>
                        <a:srgbClr val="DEE0E3"/>
                      </a:solidFill>
                      <a:prstDash val="solid"/>
                      <a:headEnd type="none" w="med" len="med"/>
                      <a:tailEnd type="none" w="med" len="med"/>
                    </a:lnT>
                    <a:lnB w="9525" cap="flat" cmpd="sng">
                      <a:solidFill>
                        <a:srgbClr val="DEE0E3"/>
                      </a:solidFill>
                      <a:prstDash val="solid"/>
                      <a:headEnd type="none" w="med" len="med"/>
                      <a:tailEnd type="none" w="med" len="med"/>
                    </a:lnB>
                    <a:noFill/>
                  </a:tcPr>
                </a:tc>
              </a:tr>
              <a:tr h="1086485">
                <a:tc>
                  <a:txBody>
                    <a:bodyPr/>
                    <a:p>
                      <a:pPr marL="0" algn="ctr">
                        <a:lnSpc>
                          <a:spcPct val="120000"/>
                        </a:lnSpc>
                        <a:spcBef>
                          <a:spcPts val="600"/>
                        </a:spcBef>
                        <a:spcAft>
                          <a:spcPts val="600"/>
                        </a:spcAft>
                        <a:buClrTx/>
                        <a:buSzTx/>
                        <a:buFontTx/>
                      </a:pPr>
                      <a:r>
                        <a:rPr lang="zh-CN" sz="1800">
                          <a:latin typeface="微软雅黑" panose="020B0503020204020204" charset="-122"/>
                          <a:ea typeface="微软雅黑" panose="020B0503020204020204" charset="-122"/>
                        </a:rPr>
                        <a:t>4</a:t>
                      </a:r>
                      <a:endParaRPr lang="zh-CN" sz="1800">
                        <a:latin typeface="微软雅黑" panose="020B0503020204020204" charset="-122"/>
                        <a:ea typeface="微软雅黑" panose="020B0503020204020204" charset="-122"/>
                      </a:endParaRPr>
                    </a:p>
                  </a:txBody>
                  <a:tcPr marL="76200" marR="76200" marT="38100" marB="19050" anchor="ctr" anchorCtr="0">
                    <a:lnL w="9525" cap="flat" cmpd="sng">
                      <a:solidFill>
                        <a:srgbClr val="DEE0E3"/>
                      </a:solidFill>
                      <a:prstDash val="solid"/>
                      <a:headEnd type="none" w="med" len="med"/>
                      <a:tailEnd type="none" w="med" len="med"/>
                    </a:lnL>
                    <a:lnR w="9525" cap="flat" cmpd="sng">
                      <a:solidFill>
                        <a:srgbClr val="DEE0E3"/>
                      </a:solidFill>
                      <a:prstDash val="solid"/>
                      <a:headEnd type="none" w="med" len="med"/>
                      <a:tailEnd type="none" w="med" len="med"/>
                    </a:lnR>
                    <a:lnT w="9525" cap="flat" cmpd="sng">
                      <a:solidFill>
                        <a:srgbClr val="DEE0E3"/>
                      </a:solidFill>
                      <a:prstDash val="solid"/>
                      <a:headEnd type="none" w="med" len="med"/>
                      <a:tailEnd type="none" w="med" len="med"/>
                    </a:lnT>
                    <a:lnB w="9525" cap="flat" cmpd="sng">
                      <a:solidFill>
                        <a:srgbClr val="DEE0E3"/>
                      </a:solidFill>
                      <a:prstDash val="solid"/>
                      <a:headEnd type="none" w="med" len="med"/>
                      <a:tailEnd type="none" w="med" len="med"/>
                    </a:lnB>
                    <a:noFill/>
                  </a:tcPr>
                </a:tc>
                <a:tc>
                  <a:txBody>
                    <a:bodyPr/>
                    <a:p>
                      <a:pPr marL="0" algn="ctr">
                        <a:lnSpc>
                          <a:spcPct val="120000"/>
                        </a:lnSpc>
                        <a:spcBef>
                          <a:spcPts val="600"/>
                        </a:spcBef>
                        <a:spcAft>
                          <a:spcPts val="600"/>
                        </a:spcAft>
                        <a:buClrTx/>
                        <a:buSzTx/>
                        <a:buFontTx/>
                      </a:pPr>
                      <a:r>
                        <a:rPr lang="zh-CN" sz="1800">
                          <a:latin typeface="微软雅黑" panose="020B0503020204020204" charset="-122"/>
                          <a:ea typeface="微软雅黑" panose="020B0503020204020204" charset="-122"/>
                        </a:rPr>
                        <a:t>资源利用协调性</a:t>
                      </a:r>
                      <a:endParaRPr lang="zh-CN" sz="1800">
                        <a:latin typeface="微软雅黑" panose="020B0503020204020204" charset="-122"/>
                        <a:ea typeface="微软雅黑" panose="020B0503020204020204" charset="-122"/>
                      </a:endParaRPr>
                    </a:p>
                  </a:txBody>
                  <a:tcPr marL="76200" marR="76200" marT="38100" marB="19050" anchor="ctr" anchorCtr="0">
                    <a:lnL w="9525" cap="flat" cmpd="sng">
                      <a:solidFill>
                        <a:srgbClr val="DEE0E3"/>
                      </a:solidFill>
                      <a:prstDash val="solid"/>
                      <a:headEnd type="none" w="med" len="med"/>
                      <a:tailEnd type="none" w="med" len="med"/>
                    </a:lnL>
                    <a:lnR w="9525" cap="flat" cmpd="sng">
                      <a:solidFill>
                        <a:srgbClr val="DEE0E3"/>
                      </a:solidFill>
                      <a:prstDash val="solid"/>
                      <a:headEnd type="none" w="med" len="med"/>
                      <a:tailEnd type="none" w="med" len="med"/>
                    </a:lnR>
                    <a:lnT w="9525" cap="flat" cmpd="sng">
                      <a:solidFill>
                        <a:srgbClr val="DEE0E3"/>
                      </a:solidFill>
                      <a:prstDash val="solid"/>
                      <a:headEnd type="none" w="med" len="med"/>
                      <a:tailEnd type="none" w="med" len="med"/>
                    </a:lnT>
                    <a:lnB w="9525" cap="flat" cmpd="sng">
                      <a:solidFill>
                        <a:srgbClr val="DEE0E3"/>
                      </a:solidFill>
                      <a:prstDash val="solid"/>
                      <a:headEnd type="none" w="med" len="med"/>
                      <a:tailEnd type="none" w="med" len="med"/>
                    </a:lnB>
                    <a:noFill/>
                  </a:tcPr>
                </a:tc>
                <a:tc>
                  <a:txBody>
                    <a:bodyPr/>
                    <a:p>
                      <a:pPr marL="0" algn="ctr">
                        <a:lnSpc>
                          <a:spcPct val="120000"/>
                        </a:lnSpc>
                        <a:spcBef>
                          <a:spcPts val="600"/>
                        </a:spcBef>
                        <a:spcAft>
                          <a:spcPts val="600"/>
                        </a:spcAft>
                        <a:buClrTx/>
                        <a:buSzTx/>
                        <a:buFontTx/>
                      </a:pPr>
                      <a:r>
                        <a:rPr lang="zh-CN" sz="1800">
                          <a:latin typeface="微软雅黑" panose="020B0503020204020204" charset="-122"/>
                          <a:ea typeface="微软雅黑" panose="020B0503020204020204" charset="-122"/>
                        </a:rPr>
                        <a:t>协同内外部资源（联合销售、渠道共享、品牌共享等），实现资源利用最优</a:t>
                      </a:r>
                      <a:endParaRPr lang="zh-CN" sz="1800">
                        <a:latin typeface="微软雅黑" panose="020B0503020204020204" charset="-122"/>
                        <a:ea typeface="微软雅黑" panose="020B0503020204020204" charset="-122"/>
                      </a:endParaRPr>
                    </a:p>
                  </a:txBody>
                  <a:tcPr marL="76200" marR="76200" marT="38100" marB="19050" anchor="ctr" anchorCtr="0">
                    <a:lnL w="9525" cap="flat" cmpd="sng">
                      <a:solidFill>
                        <a:srgbClr val="DEE0E3"/>
                      </a:solidFill>
                      <a:prstDash val="solid"/>
                      <a:headEnd type="none" w="med" len="med"/>
                      <a:tailEnd type="none" w="med" len="med"/>
                    </a:lnL>
                    <a:lnR w="9525" cap="flat" cmpd="sng">
                      <a:solidFill>
                        <a:srgbClr val="DEE0E3"/>
                      </a:solidFill>
                      <a:prstDash val="solid"/>
                      <a:headEnd type="none" w="med" len="med"/>
                      <a:tailEnd type="none" w="med" len="med"/>
                    </a:lnR>
                    <a:lnT w="9525" cap="flat" cmpd="sng">
                      <a:solidFill>
                        <a:srgbClr val="DEE0E3"/>
                      </a:solidFill>
                      <a:prstDash val="solid"/>
                      <a:headEnd type="none" w="med" len="med"/>
                      <a:tailEnd type="none" w="med" len="med"/>
                    </a:lnT>
                    <a:lnB w="9525" cap="flat" cmpd="sng">
                      <a:solidFill>
                        <a:srgbClr val="DEE0E3"/>
                      </a:solidFill>
                      <a:prstDash val="solid"/>
                      <a:headEnd type="none" w="med" len="med"/>
                      <a:tailEnd type="none" w="med" len="med"/>
                    </a:lnB>
                    <a:noFill/>
                  </a:tcPr>
                </a:tc>
              </a:tr>
            </a:tbl>
          </a:graphicData>
        </a:graphic>
      </p:graphicFrame>
    </p:spTree>
    <p:custDataLst>
      <p:tags r:id="rId2"/>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custDataLst>
              <p:tags r:id="rId1"/>
            </p:custDataLst>
          </p:nvPr>
        </p:nvSpPr>
        <p:spPr>
          <a:xfrm>
            <a:off x="608400" y="608400"/>
            <a:ext cx="10969200" cy="705600"/>
          </a:xfrm>
        </p:spPr>
        <p:txBody>
          <a:bodyPr/>
          <a:lstStyle/>
          <a:p>
            <a:r>
              <a:rPr lang="zh-CN" altLang="en-US">
                <a:solidFill>
                  <a:schemeClr val="tx1"/>
                </a:solidFill>
              </a:rPr>
              <a:t>直复营销理论</a:t>
            </a:r>
            <a:endParaRPr lang="zh-CN" altLang="en-US">
              <a:solidFill>
                <a:schemeClr val="tx1"/>
              </a:solidFill>
            </a:endParaRPr>
          </a:p>
        </p:txBody>
      </p:sp>
      <p:pic>
        <p:nvPicPr>
          <p:cNvPr id="4" name="图片 3"/>
          <p:cNvPicPr>
            <a:picLocks noChangeAspect="1"/>
          </p:cNvPicPr>
          <p:nvPr>
            <p:custDataLst>
              <p:tags r:id="rId2"/>
            </p:custDataLst>
          </p:nvPr>
        </p:nvPicPr>
        <p:blipFill rotWithShape="1">
          <a:blip r:embed="rId3" cstate="print">
            <a:extLst>
              <a:ext uri="{28A0092B-C50C-407E-A947-70E740481C1C}">
                <a14:useLocalDpi xmlns:a14="http://schemas.microsoft.com/office/drawing/2010/main" val="0"/>
              </a:ext>
            </a:extLst>
          </a:blip>
          <a:srcRect l="35186" t="17203" b="22192"/>
          <a:stretch>
            <a:fillRect/>
          </a:stretch>
        </p:blipFill>
        <p:spPr>
          <a:xfrm>
            <a:off x="695326" y="4048671"/>
            <a:ext cx="4259186" cy="1965513"/>
          </a:xfrm>
          <a:custGeom>
            <a:avLst/>
            <a:gdLst>
              <a:gd name="connsiteX0" fmla="*/ 0 w 4258967"/>
              <a:gd name="connsiteY0" fmla="*/ 0 h 1965412"/>
              <a:gd name="connsiteX1" fmla="*/ 4258967 w 4258967"/>
              <a:gd name="connsiteY1" fmla="*/ 0 h 1965412"/>
              <a:gd name="connsiteX2" fmla="*/ 4258967 w 4258967"/>
              <a:gd name="connsiteY2" fmla="*/ 1965412 h 1965412"/>
              <a:gd name="connsiteX3" fmla="*/ 0 w 4258967"/>
              <a:gd name="connsiteY3" fmla="*/ 1965412 h 1965412"/>
            </a:gdLst>
            <a:ahLst/>
            <a:cxnLst>
              <a:cxn ang="0">
                <a:pos x="connsiteX0" y="connsiteY0"/>
              </a:cxn>
              <a:cxn ang="0">
                <a:pos x="connsiteX1" y="connsiteY1"/>
              </a:cxn>
              <a:cxn ang="0">
                <a:pos x="connsiteX2" y="connsiteY2"/>
              </a:cxn>
              <a:cxn ang="0">
                <a:pos x="connsiteX3" y="connsiteY3"/>
              </a:cxn>
            </a:cxnLst>
            <a:rect l="l" t="t" r="r" b="b"/>
            <a:pathLst>
              <a:path w="4258967" h="1965412">
                <a:moveTo>
                  <a:pt x="0" y="0"/>
                </a:moveTo>
                <a:lnTo>
                  <a:pt x="4258967" y="0"/>
                </a:lnTo>
                <a:lnTo>
                  <a:pt x="4258967" y="1965412"/>
                </a:lnTo>
                <a:lnTo>
                  <a:pt x="0" y="1965412"/>
                </a:ln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10" name="图片 9" descr="C:/Users/zhao/AppData/Roaming/Kingsoft/office6/wppai/generateppt/74215d137213e548afc492db4f80e80b.jpg74215d137213e548afc492db4f80e80b"/>
          <p:cNvPicPr>
            <a:picLocks noChangeAspect="1"/>
          </p:cNvPicPr>
          <p:nvPr>
            <p:custDataLst>
              <p:tags r:id="rId4"/>
            </p:custDataLst>
          </p:nvPr>
        </p:nvPicPr>
        <p:blipFill rotWithShape="1">
          <a:blip r:embed="rId5"/>
          <a:srcRect t="26926" b="26926"/>
          <a:stretch>
            <a:fillRect/>
          </a:stretch>
        </p:blipFill>
        <p:spPr>
          <a:xfrm>
            <a:off x="695326" y="1587284"/>
            <a:ext cx="4259186" cy="1965513"/>
          </a:xfrm>
          <a:custGeom>
            <a:avLst/>
            <a:gdLst>
              <a:gd name="connsiteX0" fmla="*/ 0 w 4258967"/>
              <a:gd name="connsiteY0" fmla="*/ 0 h 1965412"/>
              <a:gd name="connsiteX1" fmla="*/ 4258967 w 4258967"/>
              <a:gd name="connsiteY1" fmla="*/ 0 h 1965412"/>
              <a:gd name="connsiteX2" fmla="*/ 4258967 w 4258967"/>
              <a:gd name="connsiteY2" fmla="*/ 1965412 h 1965412"/>
              <a:gd name="connsiteX3" fmla="*/ 0 w 4258967"/>
              <a:gd name="connsiteY3" fmla="*/ 1965412 h 1965412"/>
            </a:gdLst>
            <a:ahLst/>
            <a:cxnLst>
              <a:cxn ang="0">
                <a:pos x="connsiteX0" y="connsiteY0"/>
              </a:cxn>
              <a:cxn ang="0">
                <a:pos x="connsiteX1" y="connsiteY1"/>
              </a:cxn>
              <a:cxn ang="0">
                <a:pos x="connsiteX2" y="connsiteY2"/>
              </a:cxn>
              <a:cxn ang="0">
                <a:pos x="connsiteX3" y="connsiteY3"/>
              </a:cxn>
            </a:cxnLst>
            <a:rect l="l" t="t" r="r" b="b"/>
            <a:pathLst>
              <a:path w="4258967" h="1965412">
                <a:moveTo>
                  <a:pt x="0" y="0"/>
                </a:moveTo>
                <a:lnTo>
                  <a:pt x="4258967" y="0"/>
                </a:lnTo>
                <a:lnTo>
                  <a:pt x="4258967" y="1965412"/>
                </a:lnTo>
                <a:lnTo>
                  <a:pt x="0" y="1965412"/>
                </a:lnTo>
                <a:close/>
              </a:path>
            </a:pathLst>
          </a:custGeom>
          <a:ln w="3175" cap="flat" cmpd="sng" algn="ctr">
            <a:solidFill>
              <a:schemeClr val="tx1">
                <a:lumMod val="40000"/>
                <a:lumOff val="60000"/>
                <a:alpha val="20000"/>
              </a:schemeClr>
            </a:solidFill>
            <a:prstDash val="solid"/>
            <a:round/>
            <a:headEnd type="none" w="med" len="med"/>
            <a:tailEnd type="none" w="med" len="med"/>
          </a:ln>
        </p:spPr>
      </p:pic>
      <p:sp>
        <p:nvSpPr>
          <p:cNvPr id="11" name="矩形 10"/>
          <p:cNvSpPr/>
          <p:nvPr>
            <p:custDataLst>
              <p:tags r:id="rId6"/>
            </p:custDataLst>
          </p:nvPr>
        </p:nvSpPr>
        <p:spPr>
          <a:xfrm>
            <a:off x="6004834" y="2188025"/>
            <a:ext cx="5491047" cy="973528"/>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400" dirty="0">
                <a:ln>
                  <a:noFill/>
                  <a:prstDash val="sysDot"/>
                </a:ln>
                <a:solidFill>
                  <a:schemeClr val="tx1">
                    <a:lumMod val="85000"/>
                    <a:lumOff val="15000"/>
                  </a:schemeClr>
                </a:solidFill>
                <a:latin typeface="+mn-ea"/>
                <a:cs typeface="+mn-ea"/>
              </a:rPr>
              <a:t>通过媒体与顾客交互</a:t>
            </a:r>
            <a:r>
              <a:rPr lang="en-US" altLang="zh-CN" sz="1400" dirty="0">
                <a:ln>
                  <a:noFill/>
                  <a:prstDash val="sysDot"/>
                </a:ln>
                <a:solidFill>
                  <a:schemeClr val="tx1">
                    <a:lumMod val="85000"/>
                    <a:lumOff val="15000"/>
                  </a:schemeClr>
                </a:solidFill>
                <a:latin typeface="+mn-ea"/>
                <a:cs typeface="+mn-ea"/>
              </a:rPr>
              <a:t>,</a:t>
            </a:r>
            <a:r>
              <a:rPr lang="zh-CN" altLang="en-US" sz="1400" dirty="0">
                <a:ln>
                  <a:noFill/>
                  <a:prstDash val="sysDot"/>
                </a:ln>
                <a:solidFill>
                  <a:schemeClr val="tx1">
                    <a:lumMod val="85000"/>
                    <a:lumOff val="15000"/>
                  </a:schemeClr>
                </a:solidFill>
                <a:latin typeface="+mn-ea"/>
                <a:cs typeface="+mn-ea"/>
              </a:rPr>
              <a:t>衡量交易效果</a:t>
            </a:r>
            <a:r>
              <a:rPr lang="en-US" altLang="zh-CN" sz="1400" dirty="0">
                <a:ln>
                  <a:noFill/>
                  <a:prstDash val="sysDot"/>
                </a:ln>
                <a:solidFill>
                  <a:schemeClr val="tx1">
                    <a:lumMod val="85000"/>
                    <a:lumOff val="15000"/>
                  </a:schemeClr>
                </a:solidFill>
                <a:latin typeface="+mn-ea"/>
                <a:cs typeface="+mn-ea"/>
              </a:rPr>
              <a:t>,</a:t>
            </a:r>
            <a:r>
              <a:rPr lang="zh-CN" altLang="en-US" sz="1400" dirty="0">
                <a:ln>
                  <a:noFill/>
                  <a:prstDash val="sysDot"/>
                </a:ln>
                <a:solidFill>
                  <a:schemeClr val="tx1">
                    <a:lumMod val="85000"/>
                    <a:lumOff val="15000"/>
                  </a:schemeClr>
                </a:solidFill>
                <a:latin typeface="+mn-ea"/>
                <a:cs typeface="+mn-ea"/>
              </a:rPr>
              <a:t>核心是直接回复</a:t>
            </a:r>
            <a:r>
              <a:rPr lang="en-US" altLang="zh-CN" sz="1400" dirty="0">
                <a:ln>
                  <a:noFill/>
                  <a:prstDash val="sysDot"/>
                </a:ln>
                <a:solidFill>
                  <a:schemeClr val="tx1">
                    <a:lumMod val="85000"/>
                    <a:lumOff val="15000"/>
                  </a:schemeClr>
                </a:solidFill>
                <a:latin typeface="+mn-ea"/>
                <a:cs typeface="+mn-ea"/>
              </a:rPr>
              <a:t>,</a:t>
            </a:r>
            <a:r>
              <a:rPr lang="zh-CN" altLang="en-US" sz="1400" dirty="0">
                <a:ln>
                  <a:noFill/>
                  <a:prstDash val="sysDot"/>
                </a:ln>
                <a:solidFill>
                  <a:schemeClr val="tx1">
                    <a:lumMod val="85000"/>
                    <a:lumOff val="15000"/>
                  </a:schemeClr>
                </a:solidFill>
                <a:latin typeface="+mn-ea"/>
                <a:cs typeface="+mn-ea"/>
              </a:rPr>
              <a:t>实现企业与顾客双向沟通。</a:t>
            </a:r>
            <a:endParaRPr lang="zh-CN" altLang="en-US" sz="1400" dirty="0">
              <a:ln>
                <a:noFill/>
                <a:prstDash val="sysDot"/>
              </a:ln>
              <a:solidFill>
                <a:schemeClr val="tx1">
                  <a:lumMod val="85000"/>
                  <a:lumOff val="15000"/>
                </a:schemeClr>
              </a:solidFill>
              <a:latin typeface="+mn-ea"/>
              <a:cs typeface="+mn-ea"/>
            </a:endParaRPr>
          </a:p>
        </p:txBody>
      </p:sp>
      <p:sp>
        <p:nvSpPr>
          <p:cNvPr id="12" name="矩形 11"/>
          <p:cNvSpPr/>
          <p:nvPr>
            <p:custDataLst>
              <p:tags r:id="rId7"/>
            </p:custDataLst>
          </p:nvPr>
        </p:nvSpPr>
        <p:spPr>
          <a:xfrm>
            <a:off x="6004834" y="1742232"/>
            <a:ext cx="5491048" cy="369351"/>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400" b="1">
                <a:solidFill>
                  <a:schemeClr val="accent1"/>
                </a:solidFill>
                <a:latin typeface="+mn-ea"/>
                <a:cs typeface="+mn-ea"/>
              </a:rPr>
              <a:t>直复营销定义</a:t>
            </a:r>
            <a:endParaRPr lang="zh-CN" altLang="en-US" sz="2400" b="1">
              <a:solidFill>
                <a:schemeClr val="accent1"/>
              </a:solidFill>
              <a:latin typeface="+mn-ea"/>
              <a:cs typeface="+mn-ea"/>
            </a:endParaRPr>
          </a:p>
        </p:txBody>
      </p:sp>
      <p:sp>
        <p:nvSpPr>
          <p:cNvPr id="13" name="矩形 12"/>
          <p:cNvSpPr/>
          <p:nvPr>
            <p:custDataLst>
              <p:tags r:id="rId8"/>
            </p:custDataLst>
          </p:nvPr>
        </p:nvSpPr>
        <p:spPr>
          <a:xfrm>
            <a:off x="5474582" y="1742232"/>
            <a:ext cx="477140" cy="369351"/>
          </a:xfrm>
          <a:prstGeom prst="rect">
            <a:avLst/>
          </a:prstGeom>
          <a:noFill/>
        </p:spPr>
        <p:txBody>
          <a:bodyPr wrap="none" lIns="0" tIns="0" rIns="0" bIns="0" rtlCol="0" anchor="b">
            <a:normAutofit fontScale="90000"/>
          </a:bodyPr>
          <a:p>
            <a:pPr>
              <a:spcBef>
                <a:spcPct val="0"/>
              </a:spcBef>
              <a:spcAft>
                <a:spcPct val="0"/>
              </a:spcAft>
              <a:buClr>
                <a:schemeClr val="accent1"/>
              </a:buClr>
              <a:buSzPct val="70000"/>
            </a:pPr>
            <a:r>
              <a:rPr lang="en-US" altLang="zh-CN" sz="2400" b="1">
                <a:solidFill>
                  <a:schemeClr val="accent1"/>
                </a:solidFill>
                <a:latin typeface="+mn-ea"/>
                <a:cs typeface="+mn-ea"/>
              </a:rPr>
              <a:t>01</a:t>
            </a:r>
            <a:endParaRPr lang="en-US" altLang="zh-CN" sz="2400" b="1">
              <a:solidFill>
                <a:schemeClr val="accent1"/>
              </a:solidFill>
              <a:latin typeface="+mn-ea"/>
              <a:cs typeface="+mn-ea"/>
            </a:endParaRPr>
          </a:p>
        </p:txBody>
      </p:sp>
      <p:sp>
        <p:nvSpPr>
          <p:cNvPr id="14" name="矩形 13"/>
          <p:cNvSpPr/>
          <p:nvPr>
            <p:custDataLst>
              <p:tags r:id="rId9"/>
            </p:custDataLst>
          </p:nvPr>
        </p:nvSpPr>
        <p:spPr>
          <a:xfrm>
            <a:off x="6004834" y="4649412"/>
            <a:ext cx="5491047" cy="973528"/>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400">
                <a:ln>
                  <a:noFill/>
                  <a:prstDash val="sysDot"/>
                </a:ln>
                <a:solidFill>
                  <a:schemeClr val="tx1">
                    <a:lumMod val="85000"/>
                    <a:lumOff val="15000"/>
                  </a:schemeClr>
                </a:solidFill>
                <a:latin typeface="+mn-ea"/>
                <a:cs typeface="+mn-ea"/>
              </a:rPr>
              <a:t>具备直复营销特性</a:t>
            </a:r>
            <a:r>
              <a:rPr lang="en-US" altLang="zh-CN" sz="1400">
                <a:ln>
                  <a:noFill/>
                  <a:prstDash val="sysDot"/>
                </a:ln>
                <a:solidFill>
                  <a:schemeClr val="tx1">
                    <a:lumMod val="85000"/>
                    <a:lumOff val="15000"/>
                  </a:schemeClr>
                </a:solidFill>
                <a:latin typeface="+mn-ea"/>
                <a:cs typeface="+mn-ea"/>
              </a:rPr>
              <a:t>,</a:t>
            </a:r>
            <a:r>
              <a:rPr lang="zh-CN" altLang="en-US" sz="1400">
                <a:ln>
                  <a:noFill/>
                  <a:prstDash val="sysDot"/>
                </a:ln>
                <a:solidFill>
                  <a:schemeClr val="tx1">
                    <a:lumMod val="85000"/>
                    <a:lumOff val="15000"/>
                  </a:schemeClr>
                </a:solidFill>
                <a:latin typeface="+mn-ea"/>
                <a:cs typeface="+mn-ea"/>
              </a:rPr>
              <a:t>强调互动与效果衡量</a:t>
            </a:r>
            <a:r>
              <a:rPr lang="en-US" altLang="zh-CN" sz="1400">
                <a:ln>
                  <a:noFill/>
                  <a:prstDash val="sysDot"/>
                </a:ln>
                <a:solidFill>
                  <a:schemeClr val="tx1">
                    <a:lumMod val="85000"/>
                    <a:lumOff val="15000"/>
                  </a:schemeClr>
                </a:solidFill>
                <a:latin typeface="+mn-ea"/>
                <a:cs typeface="+mn-ea"/>
              </a:rPr>
              <a:t>,</a:t>
            </a:r>
            <a:r>
              <a:rPr lang="zh-CN" altLang="en-US" sz="1400">
                <a:ln>
                  <a:noFill/>
                  <a:prstDash val="sysDot"/>
                </a:ln>
                <a:solidFill>
                  <a:schemeClr val="tx1">
                    <a:lumMod val="85000"/>
                    <a:lumOff val="15000"/>
                  </a:schemeClr>
                </a:solidFill>
                <a:latin typeface="+mn-ea"/>
                <a:cs typeface="+mn-ea"/>
              </a:rPr>
              <a:t>核心在于直接沟通与反馈。</a:t>
            </a:r>
            <a:endParaRPr lang="zh-CN" altLang="en-US" sz="1400">
              <a:ln>
                <a:noFill/>
                <a:prstDash val="sysDot"/>
              </a:ln>
              <a:solidFill>
                <a:schemeClr val="tx1">
                  <a:lumMod val="85000"/>
                  <a:lumOff val="15000"/>
                </a:schemeClr>
              </a:solidFill>
              <a:latin typeface="+mn-ea"/>
              <a:cs typeface="+mn-ea"/>
            </a:endParaRPr>
          </a:p>
        </p:txBody>
      </p:sp>
      <p:sp>
        <p:nvSpPr>
          <p:cNvPr id="15" name="矩形 14"/>
          <p:cNvSpPr/>
          <p:nvPr>
            <p:custDataLst>
              <p:tags r:id="rId10"/>
            </p:custDataLst>
          </p:nvPr>
        </p:nvSpPr>
        <p:spPr>
          <a:xfrm>
            <a:off x="6004834" y="4203619"/>
            <a:ext cx="5491048" cy="369351"/>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400" b="1" dirty="0">
                <a:solidFill>
                  <a:schemeClr val="accent1"/>
                </a:solidFill>
                <a:latin typeface="+mn-ea"/>
                <a:cs typeface="+mn-ea"/>
              </a:rPr>
              <a:t>网络营销属性</a:t>
            </a:r>
            <a:endParaRPr lang="zh-CN" altLang="en-US" sz="2400" b="1" dirty="0">
              <a:solidFill>
                <a:schemeClr val="accent1"/>
              </a:solidFill>
              <a:latin typeface="+mn-ea"/>
              <a:cs typeface="+mn-ea"/>
            </a:endParaRPr>
          </a:p>
        </p:txBody>
      </p:sp>
      <p:sp>
        <p:nvSpPr>
          <p:cNvPr id="16" name="矩形 15"/>
          <p:cNvSpPr/>
          <p:nvPr>
            <p:custDataLst>
              <p:tags r:id="rId11"/>
            </p:custDataLst>
          </p:nvPr>
        </p:nvSpPr>
        <p:spPr>
          <a:xfrm>
            <a:off x="5474582" y="4203619"/>
            <a:ext cx="477140" cy="369351"/>
          </a:xfrm>
          <a:prstGeom prst="rect">
            <a:avLst/>
          </a:prstGeom>
          <a:noFill/>
        </p:spPr>
        <p:txBody>
          <a:bodyPr wrap="none" lIns="0" tIns="0" rIns="0" bIns="0" rtlCol="0" anchor="b">
            <a:normAutofit fontScale="90000"/>
          </a:bodyPr>
          <a:p>
            <a:pPr>
              <a:spcBef>
                <a:spcPct val="0"/>
              </a:spcBef>
              <a:spcAft>
                <a:spcPct val="0"/>
              </a:spcAft>
              <a:buClr>
                <a:schemeClr val="accent1"/>
              </a:buClr>
              <a:buSzPct val="70000"/>
            </a:pPr>
            <a:r>
              <a:rPr lang="en-US" altLang="zh-CN" sz="2400" b="1">
                <a:solidFill>
                  <a:schemeClr val="accent1"/>
                </a:solidFill>
                <a:latin typeface="+mn-ea"/>
                <a:cs typeface="+mn-ea"/>
              </a:rPr>
              <a:t>02</a:t>
            </a:r>
            <a:endParaRPr lang="en-US" altLang="zh-CN" sz="2400" b="1">
              <a:solidFill>
                <a:schemeClr val="accent1"/>
              </a:solidFill>
              <a:latin typeface="+mn-ea"/>
              <a:cs typeface="+mn-ea"/>
            </a:endParaRPr>
          </a:p>
        </p:txBody>
      </p:sp>
    </p:spTree>
    <p:custDataLst>
      <p:tags r:id="rId12"/>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 name="表格 1"/>
          <p:cNvGraphicFramePr/>
          <p:nvPr>
            <p:custDataLst>
              <p:tags r:id="rId1"/>
            </p:custDataLst>
          </p:nvPr>
        </p:nvGraphicFramePr>
        <p:xfrm>
          <a:off x="431800" y="678180"/>
          <a:ext cx="11449685" cy="5026660"/>
        </p:xfrm>
        <a:graphic>
          <a:graphicData uri="http://schemas.openxmlformats.org/drawingml/2006/table">
            <a:tbl>
              <a:tblPr/>
              <a:tblGrid>
                <a:gridCol w="991235"/>
                <a:gridCol w="4208145"/>
                <a:gridCol w="6250305"/>
              </a:tblGrid>
              <a:tr h="679450">
                <a:tc>
                  <a:txBody>
                    <a:bodyPr/>
                    <a:p>
                      <a:pPr marL="0" indent="0" algn="ctr">
                        <a:lnSpc>
                          <a:spcPct val="120000"/>
                        </a:lnSpc>
                        <a:spcBef>
                          <a:spcPts val="600"/>
                        </a:spcBef>
                        <a:spcAft>
                          <a:spcPts val="600"/>
                        </a:spcAft>
                      </a:pPr>
                      <a:r>
                        <a:rPr lang="zh-CN" sz="1800">
                          <a:latin typeface="微软雅黑" panose="020B0503020204020204" charset="-122"/>
                          <a:ea typeface="微软雅黑" panose="020B0503020204020204" charset="-122"/>
                        </a:rPr>
                        <a:t>序号</a:t>
                      </a:r>
                      <a:endParaRPr lang="zh-CN" sz="1800">
                        <a:latin typeface="微软雅黑" panose="020B0503020204020204" charset="-122"/>
                        <a:ea typeface="微软雅黑" panose="020B0503020204020204" charset="-122"/>
                      </a:endParaRPr>
                    </a:p>
                  </a:txBody>
                  <a:tcPr marL="76200" marR="76200" marT="38100" marB="19050" anchor="ctr" anchorCtr="0">
                    <a:lnL w="9525" cap="flat" cmpd="sng">
                      <a:solidFill>
                        <a:srgbClr val="DEE0E3"/>
                      </a:solidFill>
                      <a:prstDash val="solid"/>
                      <a:headEnd type="none" w="med" len="med"/>
                      <a:tailEnd type="none" w="med" len="med"/>
                    </a:lnL>
                    <a:lnR w="9525" cap="flat" cmpd="sng">
                      <a:solidFill>
                        <a:srgbClr val="DEE0E3"/>
                      </a:solidFill>
                      <a:prstDash val="solid"/>
                      <a:headEnd type="none" w="med" len="med"/>
                      <a:tailEnd type="none" w="med" len="med"/>
                    </a:lnR>
                    <a:lnT w="9525" cap="flat" cmpd="sng">
                      <a:solidFill>
                        <a:srgbClr val="DEE0E3"/>
                      </a:solidFill>
                      <a:prstDash val="solid"/>
                      <a:headEnd type="none" w="med" len="med"/>
                      <a:tailEnd type="none" w="med" len="med"/>
                    </a:lnT>
                    <a:lnB w="9525" cap="flat" cmpd="sng">
                      <a:solidFill>
                        <a:srgbClr val="DEE0E3"/>
                      </a:solidFill>
                      <a:prstDash val="solid"/>
                      <a:headEnd type="none" w="med" len="med"/>
                      <a:tailEnd type="none" w="med" len="med"/>
                    </a:lnB>
                    <a:noFill/>
                  </a:tcPr>
                </a:tc>
                <a:tc>
                  <a:txBody>
                    <a:bodyPr/>
                    <a:p>
                      <a:pPr marL="0" indent="0" algn="ctr">
                        <a:lnSpc>
                          <a:spcPct val="120000"/>
                        </a:lnSpc>
                        <a:spcBef>
                          <a:spcPts val="600"/>
                        </a:spcBef>
                        <a:spcAft>
                          <a:spcPts val="600"/>
                        </a:spcAft>
                      </a:pPr>
                      <a:r>
                        <a:rPr lang="zh-CN" sz="1800">
                          <a:latin typeface="微软雅黑" panose="020B0503020204020204" charset="-122"/>
                          <a:ea typeface="微软雅黑" panose="020B0503020204020204" charset="-122"/>
                        </a:rPr>
                        <a:t>属性</a:t>
                      </a:r>
                      <a:endParaRPr lang="zh-CN" sz="1800">
                        <a:latin typeface="微软雅黑" panose="020B0503020204020204" charset="-122"/>
                        <a:ea typeface="微软雅黑" panose="020B0503020204020204" charset="-122"/>
                      </a:endParaRPr>
                    </a:p>
                  </a:txBody>
                  <a:tcPr marL="76200" marR="76200" marT="38100" marB="19050" anchor="ctr" anchorCtr="0">
                    <a:lnL w="9525" cap="flat" cmpd="sng">
                      <a:solidFill>
                        <a:srgbClr val="DEE0E3"/>
                      </a:solidFill>
                      <a:prstDash val="solid"/>
                      <a:headEnd type="none" w="med" len="med"/>
                      <a:tailEnd type="none" w="med" len="med"/>
                    </a:lnL>
                    <a:lnR w="9525" cap="flat" cmpd="sng">
                      <a:solidFill>
                        <a:srgbClr val="DEE0E3"/>
                      </a:solidFill>
                      <a:prstDash val="solid"/>
                      <a:headEnd type="none" w="med" len="med"/>
                      <a:tailEnd type="none" w="med" len="med"/>
                    </a:lnR>
                    <a:lnT w="9525" cap="flat" cmpd="sng">
                      <a:solidFill>
                        <a:srgbClr val="DEE0E3"/>
                      </a:solidFill>
                      <a:prstDash val="solid"/>
                      <a:headEnd type="none" w="med" len="med"/>
                      <a:tailEnd type="none" w="med" len="med"/>
                    </a:lnT>
                    <a:lnB w="9525" cap="flat" cmpd="sng">
                      <a:solidFill>
                        <a:srgbClr val="DEE0E3"/>
                      </a:solidFill>
                      <a:prstDash val="solid"/>
                      <a:headEnd type="none" w="med" len="med"/>
                      <a:tailEnd type="none" w="med" len="med"/>
                    </a:lnB>
                    <a:noFill/>
                  </a:tcPr>
                </a:tc>
                <a:tc>
                  <a:txBody>
                    <a:bodyPr/>
                    <a:p>
                      <a:pPr marL="0" indent="0" algn="ctr">
                        <a:lnSpc>
                          <a:spcPct val="120000"/>
                        </a:lnSpc>
                        <a:spcBef>
                          <a:spcPts val="600"/>
                        </a:spcBef>
                        <a:spcAft>
                          <a:spcPts val="600"/>
                        </a:spcAft>
                      </a:pPr>
                      <a:r>
                        <a:rPr lang="zh-CN" sz="1800">
                          <a:latin typeface="微软雅黑" panose="020B0503020204020204" charset="-122"/>
                          <a:ea typeface="微软雅黑" panose="020B0503020204020204" charset="-122"/>
                        </a:rPr>
                        <a:t>实践运用</a:t>
                      </a:r>
                      <a:endParaRPr lang="zh-CN" sz="1800">
                        <a:latin typeface="微软雅黑" panose="020B0503020204020204" charset="-122"/>
                        <a:ea typeface="微软雅黑" panose="020B0503020204020204" charset="-122"/>
                      </a:endParaRPr>
                    </a:p>
                  </a:txBody>
                  <a:tcPr marL="76200" marR="76200" marT="38100" marB="19050" anchor="ctr" anchorCtr="0">
                    <a:lnL w="9525" cap="flat" cmpd="sng">
                      <a:solidFill>
                        <a:srgbClr val="DEE0E3"/>
                      </a:solidFill>
                      <a:prstDash val="solid"/>
                      <a:headEnd type="none" w="med" len="med"/>
                      <a:tailEnd type="none" w="med" len="med"/>
                    </a:lnL>
                    <a:lnR w="9525" cap="flat" cmpd="sng">
                      <a:solidFill>
                        <a:srgbClr val="DEE0E3"/>
                      </a:solidFill>
                      <a:prstDash val="solid"/>
                      <a:headEnd type="none" w="med" len="med"/>
                      <a:tailEnd type="none" w="med" len="med"/>
                    </a:lnR>
                    <a:lnT w="9525" cap="flat" cmpd="sng">
                      <a:solidFill>
                        <a:srgbClr val="DEE0E3"/>
                      </a:solidFill>
                      <a:prstDash val="solid"/>
                      <a:headEnd type="none" w="med" len="med"/>
                      <a:tailEnd type="none" w="med" len="med"/>
                    </a:lnT>
                    <a:lnB w="9525" cap="flat" cmpd="sng">
                      <a:solidFill>
                        <a:srgbClr val="DEE0E3"/>
                      </a:solidFill>
                      <a:prstDash val="solid"/>
                      <a:headEnd type="none" w="med" len="med"/>
                      <a:tailEnd type="none" w="med" len="med"/>
                    </a:lnB>
                    <a:noFill/>
                  </a:tcPr>
                </a:tc>
              </a:tr>
              <a:tr h="1087120">
                <a:tc>
                  <a:txBody>
                    <a:bodyPr/>
                    <a:p>
                      <a:pPr marL="0" indent="0" algn="ctr">
                        <a:lnSpc>
                          <a:spcPct val="120000"/>
                        </a:lnSpc>
                        <a:spcBef>
                          <a:spcPts val="600"/>
                        </a:spcBef>
                        <a:spcAft>
                          <a:spcPts val="600"/>
                        </a:spcAft>
                      </a:pPr>
                      <a:r>
                        <a:rPr lang="en-US" altLang="zh-CN" sz="1800">
                          <a:latin typeface="微软雅黑" panose="020B0503020204020204" charset="-122"/>
                          <a:ea typeface="微软雅黑" panose="020B0503020204020204" charset="-122"/>
                        </a:rPr>
                        <a:t>1</a:t>
                      </a:r>
                      <a:endParaRPr lang="en-US" altLang="zh-CN" sz="1800">
                        <a:latin typeface="微软雅黑" panose="020B0503020204020204" charset="-122"/>
                        <a:ea typeface="微软雅黑" panose="020B0503020204020204" charset="-122"/>
                      </a:endParaRPr>
                    </a:p>
                  </a:txBody>
                  <a:tcPr marL="76200" marR="76200" marT="38100" marB="19050" anchor="ctr" anchorCtr="0">
                    <a:lnL w="9525" cap="flat" cmpd="sng">
                      <a:solidFill>
                        <a:srgbClr val="DEE0E3"/>
                      </a:solidFill>
                      <a:prstDash val="solid"/>
                      <a:headEnd type="none" w="med" len="med"/>
                      <a:tailEnd type="none" w="med" len="med"/>
                    </a:lnL>
                    <a:lnR w="9525" cap="flat" cmpd="sng">
                      <a:solidFill>
                        <a:srgbClr val="DEE0E3"/>
                      </a:solidFill>
                      <a:prstDash val="solid"/>
                      <a:headEnd type="none" w="med" len="med"/>
                      <a:tailEnd type="none" w="med" len="med"/>
                    </a:lnR>
                    <a:lnT w="9525" cap="flat" cmpd="sng">
                      <a:solidFill>
                        <a:srgbClr val="DEE0E3"/>
                      </a:solidFill>
                      <a:prstDash val="solid"/>
                      <a:headEnd type="none" w="med" len="med"/>
                      <a:tailEnd type="none" w="med" len="med"/>
                    </a:lnT>
                    <a:lnB w="9525" cap="flat" cmpd="sng">
                      <a:solidFill>
                        <a:srgbClr val="DEE0E3"/>
                      </a:solidFill>
                      <a:prstDash val="solid"/>
                      <a:headEnd type="none" w="med" len="med"/>
                      <a:tailEnd type="none" w="med" len="med"/>
                    </a:lnB>
                    <a:noFill/>
                  </a:tcPr>
                </a:tc>
                <a:tc>
                  <a:txBody>
                    <a:bodyPr/>
                    <a:p>
                      <a:pPr marL="0" indent="0" algn="ctr">
                        <a:lnSpc>
                          <a:spcPct val="120000"/>
                        </a:lnSpc>
                        <a:spcBef>
                          <a:spcPts val="600"/>
                        </a:spcBef>
                        <a:spcAft>
                          <a:spcPts val="600"/>
                        </a:spcAft>
                      </a:pPr>
                      <a:r>
                        <a:rPr lang="zh-CN" sz="1800">
                          <a:latin typeface="微软雅黑" panose="020B0503020204020204" charset="-122"/>
                          <a:ea typeface="微软雅黑" panose="020B0503020204020204" charset="-122"/>
                        </a:rPr>
                        <a:t>交互沟通性</a:t>
                      </a:r>
                      <a:endParaRPr lang="zh-CN" sz="1800">
                        <a:latin typeface="微软雅黑" panose="020B0503020204020204" charset="-122"/>
                        <a:ea typeface="微软雅黑" panose="020B0503020204020204" charset="-122"/>
                      </a:endParaRPr>
                    </a:p>
                  </a:txBody>
                  <a:tcPr marL="76200" marR="76200" marT="38100" marB="19050" anchor="ctr" anchorCtr="0">
                    <a:lnL w="9525" cap="flat" cmpd="sng">
                      <a:solidFill>
                        <a:srgbClr val="DEE0E3"/>
                      </a:solidFill>
                      <a:prstDash val="solid"/>
                      <a:headEnd type="none" w="med" len="med"/>
                      <a:tailEnd type="none" w="med" len="med"/>
                    </a:lnL>
                    <a:lnR w="9525" cap="flat" cmpd="sng">
                      <a:solidFill>
                        <a:srgbClr val="DEE0E3"/>
                      </a:solidFill>
                      <a:prstDash val="solid"/>
                      <a:headEnd type="none" w="med" len="med"/>
                      <a:tailEnd type="none" w="med" len="med"/>
                    </a:lnR>
                    <a:lnT w="9525" cap="flat" cmpd="sng">
                      <a:solidFill>
                        <a:srgbClr val="DEE0E3"/>
                      </a:solidFill>
                      <a:prstDash val="solid"/>
                      <a:headEnd type="none" w="med" len="med"/>
                      <a:tailEnd type="none" w="med" len="med"/>
                    </a:lnT>
                    <a:lnB w="9525" cap="flat" cmpd="sng">
                      <a:solidFill>
                        <a:srgbClr val="DEE0E3"/>
                      </a:solidFill>
                      <a:prstDash val="solid"/>
                      <a:headEnd type="none" w="med" len="med"/>
                      <a:tailEnd type="none" w="med" len="med"/>
                    </a:lnB>
                    <a:noFill/>
                  </a:tcPr>
                </a:tc>
                <a:tc>
                  <a:txBody>
                    <a:bodyPr/>
                    <a:p>
                      <a:pPr marL="0" indent="0" algn="ctr">
                        <a:lnSpc>
                          <a:spcPct val="120000"/>
                        </a:lnSpc>
                        <a:spcBef>
                          <a:spcPts val="600"/>
                        </a:spcBef>
                        <a:spcAft>
                          <a:spcPts val="600"/>
                        </a:spcAft>
                      </a:pPr>
                      <a:r>
                        <a:rPr lang="zh-CN" sz="1800">
                          <a:latin typeface="微软雅黑" panose="020B0503020204020204" charset="-122"/>
                          <a:ea typeface="微软雅黑" panose="020B0503020204020204" charset="-122"/>
                        </a:rPr>
                        <a:t>利用互联网双向沟通渠道，实现企业与顾客一对一信息交流（如在线客服、留言板）</a:t>
                      </a:r>
                      <a:endParaRPr lang="zh-CN" sz="1800">
                        <a:latin typeface="微软雅黑" panose="020B0503020204020204" charset="-122"/>
                        <a:ea typeface="微软雅黑" panose="020B0503020204020204" charset="-122"/>
                      </a:endParaRPr>
                    </a:p>
                  </a:txBody>
                  <a:tcPr marL="76200" marR="76200" marT="38100" marB="19050" anchor="ctr" anchorCtr="0">
                    <a:lnL w="9525" cap="flat" cmpd="sng">
                      <a:solidFill>
                        <a:srgbClr val="DEE0E3"/>
                      </a:solidFill>
                      <a:prstDash val="solid"/>
                      <a:headEnd type="none" w="med" len="med"/>
                      <a:tailEnd type="none" w="med" len="med"/>
                    </a:lnL>
                    <a:lnR w="9525" cap="flat" cmpd="sng">
                      <a:solidFill>
                        <a:srgbClr val="DEE0E3"/>
                      </a:solidFill>
                      <a:prstDash val="solid"/>
                      <a:headEnd type="none" w="med" len="med"/>
                      <a:tailEnd type="none" w="med" len="med"/>
                    </a:lnR>
                    <a:lnT w="9525" cap="flat" cmpd="sng">
                      <a:solidFill>
                        <a:srgbClr val="DEE0E3"/>
                      </a:solidFill>
                      <a:prstDash val="solid"/>
                      <a:headEnd type="none" w="med" len="med"/>
                      <a:tailEnd type="none" w="med" len="med"/>
                    </a:lnT>
                    <a:lnB w="9525" cap="flat" cmpd="sng">
                      <a:solidFill>
                        <a:srgbClr val="DEE0E3"/>
                      </a:solidFill>
                      <a:prstDash val="solid"/>
                      <a:headEnd type="none" w="med" len="med"/>
                      <a:tailEnd type="none" w="med" len="med"/>
                    </a:lnB>
                    <a:noFill/>
                  </a:tcPr>
                </a:tc>
              </a:tr>
              <a:tr h="1086485">
                <a:tc>
                  <a:txBody>
                    <a:bodyPr/>
                    <a:p>
                      <a:pPr marL="0" indent="0" algn="ctr">
                        <a:lnSpc>
                          <a:spcPct val="120000"/>
                        </a:lnSpc>
                        <a:spcBef>
                          <a:spcPts val="600"/>
                        </a:spcBef>
                        <a:spcAft>
                          <a:spcPts val="600"/>
                        </a:spcAft>
                      </a:pPr>
                      <a:r>
                        <a:rPr lang="en-US" altLang="zh-CN" sz="1800">
                          <a:latin typeface="微软雅黑" panose="020B0503020204020204" charset="-122"/>
                          <a:ea typeface="微软雅黑" panose="020B0503020204020204" charset="-122"/>
                        </a:rPr>
                        <a:t>2</a:t>
                      </a:r>
                      <a:endParaRPr lang="en-US" altLang="zh-CN" sz="1800">
                        <a:latin typeface="微软雅黑" panose="020B0503020204020204" charset="-122"/>
                        <a:ea typeface="微软雅黑" panose="020B0503020204020204" charset="-122"/>
                      </a:endParaRPr>
                    </a:p>
                  </a:txBody>
                  <a:tcPr marL="76200" marR="76200" marT="38100" marB="19050" anchor="ctr" anchorCtr="0">
                    <a:lnL w="9525" cap="flat" cmpd="sng">
                      <a:solidFill>
                        <a:srgbClr val="DEE0E3"/>
                      </a:solidFill>
                      <a:prstDash val="solid"/>
                      <a:headEnd type="none" w="med" len="med"/>
                      <a:tailEnd type="none" w="med" len="med"/>
                    </a:lnL>
                    <a:lnR w="9525" cap="flat" cmpd="sng">
                      <a:solidFill>
                        <a:srgbClr val="DEE0E3"/>
                      </a:solidFill>
                      <a:prstDash val="solid"/>
                      <a:headEnd type="none" w="med" len="med"/>
                      <a:tailEnd type="none" w="med" len="med"/>
                    </a:lnR>
                    <a:lnT w="9525" cap="flat" cmpd="sng">
                      <a:solidFill>
                        <a:srgbClr val="DEE0E3"/>
                      </a:solidFill>
                      <a:prstDash val="solid"/>
                      <a:headEnd type="none" w="med" len="med"/>
                      <a:tailEnd type="none" w="med" len="med"/>
                    </a:lnT>
                    <a:lnB w="9525" cap="flat" cmpd="sng">
                      <a:solidFill>
                        <a:srgbClr val="DEE0E3"/>
                      </a:solidFill>
                      <a:prstDash val="solid"/>
                      <a:headEnd type="none" w="med" len="med"/>
                      <a:tailEnd type="none" w="med" len="med"/>
                    </a:lnB>
                    <a:noFill/>
                  </a:tcPr>
                </a:tc>
                <a:tc>
                  <a:txBody>
                    <a:bodyPr/>
                    <a:p>
                      <a:pPr marL="0" indent="0" algn="ctr">
                        <a:lnSpc>
                          <a:spcPct val="120000"/>
                        </a:lnSpc>
                        <a:spcBef>
                          <a:spcPts val="600"/>
                        </a:spcBef>
                        <a:spcAft>
                          <a:spcPts val="600"/>
                        </a:spcAft>
                      </a:pPr>
                      <a:r>
                        <a:rPr lang="zh-CN" sz="1800">
                          <a:latin typeface="微软雅黑" panose="020B0503020204020204" charset="-122"/>
                          <a:ea typeface="微软雅黑" panose="020B0503020204020204" charset="-122"/>
                        </a:rPr>
                        <a:t>快捷回应</a:t>
                      </a:r>
                      <a:endParaRPr lang="zh-CN" sz="1800">
                        <a:latin typeface="微软雅黑" panose="020B0503020204020204" charset="-122"/>
                        <a:ea typeface="微软雅黑" panose="020B0503020204020204" charset="-122"/>
                      </a:endParaRPr>
                    </a:p>
                  </a:txBody>
                  <a:tcPr marL="76200" marR="76200" marT="38100" marB="19050" anchor="ctr" anchorCtr="0">
                    <a:lnL w="9525" cap="flat" cmpd="sng">
                      <a:solidFill>
                        <a:srgbClr val="DEE0E3"/>
                      </a:solidFill>
                      <a:prstDash val="solid"/>
                      <a:headEnd type="none" w="med" len="med"/>
                      <a:tailEnd type="none" w="med" len="med"/>
                    </a:lnL>
                    <a:lnR w="9525" cap="flat" cmpd="sng">
                      <a:solidFill>
                        <a:srgbClr val="DEE0E3"/>
                      </a:solidFill>
                      <a:prstDash val="solid"/>
                      <a:headEnd type="none" w="med" len="med"/>
                      <a:tailEnd type="none" w="med" len="med"/>
                    </a:lnR>
                    <a:lnT w="9525" cap="flat" cmpd="sng">
                      <a:solidFill>
                        <a:srgbClr val="DEE0E3"/>
                      </a:solidFill>
                      <a:prstDash val="solid"/>
                      <a:headEnd type="none" w="med" len="med"/>
                      <a:tailEnd type="none" w="med" len="med"/>
                    </a:lnT>
                    <a:lnB w="9525" cap="flat" cmpd="sng">
                      <a:solidFill>
                        <a:srgbClr val="DEE0E3"/>
                      </a:solidFill>
                      <a:prstDash val="solid"/>
                      <a:headEnd type="none" w="med" len="med"/>
                      <a:tailEnd type="none" w="med" len="med"/>
                    </a:lnB>
                    <a:noFill/>
                  </a:tcPr>
                </a:tc>
                <a:tc>
                  <a:txBody>
                    <a:bodyPr/>
                    <a:p>
                      <a:pPr marL="0" indent="0" algn="ctr">
                        <a:lnSpc>
                          <a:spcPct val="120000"/>
                        </a:lnSpc>
                        <a:spcBef>
                          <a:spcPts val="600"/>
                        </a:spcBef>
                        <a:spcAft>
                          <a:spcPts val="600"/>
                        </a:spcAft>
                      </a:pPr>
                      <a:r>
                        <a:rPr lang="zh-CN" sz="1800">
                          <a:latin typeface="微软雅黑" panose="020B0503020204020204" charset="-122"/>
                          <a:ea typeface="微软雅黑" panose="020B0503020204020204" charset="-122"/>
                        </a:rPr>
                        <a:t>顾客可实时反馈需求与建议，企业据此调整营销决策，提升针对性</a:t>
                      </a:r>
                      <a:endParaRPr lang="zh-CN" sz="1800">
                        <a:latin typeface="微软雅黑" panose="020B0503020204020204" charset="-122"/>
                        <a:ea typeface="微软雅黑" panose="020B0503020204020204" charset="-122"/>
                      </a:endParaRPr>
                    </a:p>
                  </a:txBody>
                  <a:tcPr marL="76200" marR="76200" marT="38100" marB="19050" anchor="ctr" anchorCtr="0">
                    <a:lnL w="9525" cap="flat" cmpd="sng">
                      <a:solidFill>
                        <a:srgbClr val="DEE0E3"/>
                      </a:solidFill>
                      <a:prstDash val="solid"/>
                      <a:headEnd type="none" w="med" len="med"/>
                      <a:tailEnd type="none" w="med" len="med"/>
                    </a:lnL>
                    <a:lnR w="9525" cap="flat" cmpd="sng">
                      <a:solidFill>
                        <a:srgbClr val="DEE0E3"/>
                      </a:solidFill>
                      <a:prstDash val="solid"/>
                      <a:headEnd type="none" w="med" len="med"/>
                      <a:tailEnd type="none" w="med" len="med"/>
                    </a:lnR>
                    <a:lnT w="9525" cap="flat" cmpd="sng">
                      <a:solidFill>
                        <a:srgbClr val="DEE0E3"/>
                      </a:solidFill>
                      <a:prstDash val="solid"/>
                      <a:headEnd type="none" w="med" len="med"/>
                      <a:tailEnd type="none" w="med" len="med"/>
                    </a:lnT>
                    <a:lnB w="9525" cap="flat" cmpd="sng">
                      <a:solidFill>
                        <a:srgbClr val="DEE0E3"/>
                      </a:solidFill>
                      <a:prstDash val="solid"/>
                      <a:headEnd type="none" w="med" len="med"/>
                      <a:tailEnd type="none" w="med" len="med"/>
                    </a:lnB>
                    <a:noFill/>
                  </a:tcPr>
                </a:tc>
              </a:tr>
              <a:tr h="1087120">
                <a:tc>
                  <a:txBody>
                    <a:bodyPr/>
                    <a:p>
                      <a:pPr marL="0" indent="0" algn="ctr">
                        <a:lnSpc>
                          <a:spcPct val="120000"/>
                        </a:lnSpc>
                        <a:spcBef>
                          <a:spcPts val="600"/>
                        </a:spcBef>
                        <a:spcAft>
                          <a:spcPts val="600"/>
                        </a:spcAft>
                      </a:pPr>
                      <a:r>
                        <a:rPr lang="en-US" altLang="zh-CN" sz="1800">
                          <a:latin typeface="微软雅黑" panose="020B0503020204020204" charset="-122"/>
                          <a:ea typeface="微软雅黑" panose="020B0503020204020204" charset="-122"/>
                        </a:rPr>
                        <a:t>3</a:t>
                      </a:r>
                      <a:endParaRPr lang="en-US" altLang="zh-CN" sz="1800">
                        <a:latin typeface="微软雅黑" panose="020B0503020204020204" charset="-122"/>
                        <a:ea typeface="微软雅黑" panose="020B0503020204020204" charset="-122"/>
                      </a:endParaRPr>
                    </a:p>
                  </a:txBody>
                  <a:tcPr marL="76200" marR="76200" marT="38100" marB="19050" anchor="ctr" anchorCtr="0">
                    <a:lnL w="9525" cap="flat" cmpd="sng">
                      <a:solidFill>
                        <a:srgbClr val="DEE0E3"/>
                      </a:solidFill>
                      <a:prstDash val="solid"/>
                      <a:headEnd type="none" w="med" len="med"/>
                      <a:tailEnd type="none" w="med" len="med"/>
                    </a:lnL>
                    <a:lnR w="9525" cap="flat" cmpd="sng">
                      <a:solidFill>
                        <a:srgbClr val="DEE0E3"/>
                      </a:solidFill>
                      <a:prstDash val="solid"/>
                      <a:headEnd type="none" w="med" len="med"/>
                      <a:tailEnd type="none" w="med" len="med"/>
                    </a:lnR>
                    <a:lnT w="9525" cap="flat" cmpd="sng">
                      <a:solidFill>
                        <a:srgbClr val="DEE0E3"/>
                      </a:solidFill>
                      <a:prstDash val="solid"/>
                      <a:headEnd type="none" w="med" len="med"/>
                      <a:tailEnd type="none" w="med" len="med"/>
                    </a:lnT>
                    <a:lnB w="9525" cap="flat" cmpd="sng">
                      <a:solidFill>
                        <a:srgbClr val="DEE0E3"/>
                      </a:solidFill>
                      <a:prstDash val="solid"/>
                      <a:headEnd type="none" w="med" len="med"/>
                      <a:tailEnd type="none" w="med" len="med"/>
                    </a:lnB>
                    <a:noFill/>
                  </a:tcPr>
                </a:tc>
                <a:tc>
                  <a:txBody>
                    <a:bodyPr/>
                    <a:p>
                      <a:pPr marL="0" indent="0" algn="ctr">
                        <a:lnSpc>
                          <a:spcPct val="120000"/>
                        </a:lnSpc>
                        <a:spcBef>
                          <a:spcPts val="600"/>
                        </a:spcBef>
                        <a:spcAft>
                          <a:spcPts val="600"/>
                        </a:spcAft>
                      </a:pPr>
                      <a:r>
                        <a:rPr lang="zh-CN" sz="1800">
                          <a:latin typeface="微软雅黑" panose="020B0503020204020204" charset="-122"/>
                          <a:ea typeface="微软雅黑" panose="020B0503020204020204" charset="-122"/>
                        </a:rPr>
                        <a:t>随处可得的营销服务</a:t>
                      </a:r>
                      <a:endParaRPr lang="zh-CN" sz="1800">
                        <a:latin typeface="微软雅黑" panose="020B0503020204020204" charset="-122"/>
                        <a:ea typeface="微软雅黑" panose="020B0503020204020204" charset="-122"/>
                      </a:endParaRPr>
                    </a:p>
                  </a:txBody>
                  <a:tcPr marL="76200" marR="76200" marT="38100" marB="19050" anchor="ctr" anchorCtr="0">
                    <a:lnL w="9525" cap="flat" cmpd="sng">
                      <a:solidFill>
                        <a:srgbClr val="DEE0E3"/>
                      </a:solidFill>
                      <a:prstDash val="solid"/>
                      <a:headEnd type="none" w="med" len="med"/>
                      <a:tailEnd type="none" w="med" len="med"/>
                    </a:lnL>
                    <a:lnR w="9525" cap="flat" cmpd="sng">
                      <a:solidFill>
                        <a:srgbClr val="DEE0E3"/>
                      </a:solidFill>
                      <a:prstDash val="solid"/>
                      <a:headEnd type="none" w="med" len="med"/>
                      <a:tailEnd type="none" w="med" len="med"/>
                    </a:lnR>
                    <a:lnT w="9525" cap="flat" cmpd="sng">
                      <a:solidFill>
                        <a:srgbClr val="DEE0E3"/>
                      </a:solidFill>
                      <a:prstDash val="solid"/>
                      <a:headEnd type="none" w="med" len="med"/>
                      <a:tailEnd type="none" w="med" len="med"/>
                    </a:lnT>
                    <a:lnB w="9525" cap="flat" cmpd="sng">
                      <a:solidFill>
                        <a:srgbClr val="DEE0E3"/>
                      </a:solidFill>
                      <a:prstDash val="solid"/>
                      <a:headEnd type="none" w="med" len="med"/>
                      <a:tailEnd type="none" w="med" len="med"/>
                    </a:lnB>
                    <a:noFill/>
                  </a:tcPr>
                </a:tc>
                <a:tc>
                  <a:txBody>
                    <a:bodyPr/>
                    <a:p>
                      <a:pPr marL="0" indent="0" algn="ctr">
                        <a:lnSpc>
                          <a:spcPct val="120000"/>
                        </a:lnSpc>
                        <a:spcBef>
                          <a:spcPts val="600"/>
                        </a:spcBef>
                        <a:spcAft>
                          <a:spcPts val="600"/>
                        </a:spcAft>
                      </a:pPr>
                      <a:r>
                        <a:rPr lang="zh-CN" sz="1800">
                          <a:latin typeface="微软雅黑" panose="020B0503020204020204" charset="-122"/>
                          <a:ea typeface="微软雅黑" panose="020B0503020204020204" charset="-122"/>
                          <a:cs typeface="微软雅黑" panose="020B0503020204020204" charset="-122"/>
                        </a:rPr>
                        <a:t>互联网</a:t>
                      </a:r>
                      <a:r>
                        <a:rPr lang="zh-CN" altLang="en-US" sz="1800">
                          <a:latin typeface="微软雅黑" panose="020B0503020204020204" charset="-122"/>
                          <a:ea typeface="微软雅黑" panose="020B0503020204020204" charset="-122"/>
                          <a:cs typeface="微软雅黑" panose="020B0503020204020204" charset="-122"/>
                        </a:rPr>
                        <a:t> </a:t>
                      </a:r>
                      <a:r>
                        <a:rPr lang="en-US" altLang="zh-CN" sz="1800">
                          <a:latin typeface="微软雅黑" panose="020B0503020204020204" charset="-122"/>
                          <a:ea typeface="微软雅黑" panose="020B0503020204020204" charset="-122"/>
                          <a:cs typeface="微软雅黑" panose="020B0503020204020204" charset="-122"/>
                        </a:rPr>
                        <a:t>24 </a:t>
                      </a:r>
                      <a:r>
                        <a:rPr lang="zh-CN" sz="1800">
                          <a:latin typeface="微软雅黑" panose="020B0503020204020204" charset="-122"/>
                          <a:ea typeface="微软雅黑" panose="020B0503020204020204" charset="-122"/>
                          <a:cs typeface="微软雅黑" panose="020B0503020204020204" charset="-122"/>
                        </a:rPr>
                        <a:t>小时全球覆盖，顾客可随时获取信息、发起购买，企业提供全天候沟通</a:t>
                      </a:r>
                      <a:endParaRPr lang="zh-CN" sz="1800">
                        <a:latin typeface="微软雅黑" panose="020B0503020204020204" charset="-122"/>
                        <a:ea typeface="微软雅黑" panose="020B0503020204020204" charset="-122"/>
                        <a:cs typeface="微软雅黑" panose="020B0503020204020204" charset="-122"/>
                      </a:endParaRPr>
                    </a:p>
                  </a:txBody>
                  <a:tcPr marL="76200" marR="76200" marT="38100" marB="19050" anchor="ctr" anchorCtr="0">
                    <a:lnL w="9525" cap="flat" cmpd="sng">
                      <a:solidFill>
                        <a:srgbClr val="DEE0E3"/>
                      </a:solidFill>
                      <a:prstDash val="solid"/>
                      <a:headEnd type="none" w="med" len="med"/>
                      <a:tailEnd type="none" w="med" len="med"/>
                    </a:lnL>
                    <a:lnR w="9525" cap="flat" cmpd="sng">
                      <a:solidFill>
                        <a:srgbClr val="DEE0E3"/>
                      </a:solidFill>
                      <a:prstDash val="solid"/>
                      <a:headEnd type="none" w="med" len="med"/>
                      <a:tailEnd type="none" w="med" len="med"/>
                    </a:lnR>
                    <a:lnT w="9525" cap="flat" cmpd="sng">
                      <a:solidFill>
                        <a:srgbClr val="DEE0E3"/>
                      </a:solidFill>
                      <a:prstDash val="solid"/>
                      <a:headEnd type="none" w="med" len="med"/>
                      <a:tailEnd type="none" w="med" len="med"/>
                    </a:lnT>
                    <a:lnB w="9525" cap="flat" cmpd="sng">
                      <a:solidFill>
                        <a:srgbClr val="DEE0E3"/>
                      </a:solidFill>
                      <a:prstDash val="solid"/>
                      <a:headEnd type="none" w="med" len="med"/>
                      <a:tailEnd type="none" w="med" len="med"/>
                    </a:lnB>
                    <a:noFill/>
                  </a:tcPr>
                </a:tc>
              </a:tr>
              <a:tr h="1086485">
                <a:tc>
                  <a:txBody>
                    <a:bodyPr/>
                    <a:p>
                      <a:pPr marL="0" indent="0" algn="ctr">
                        <a:lnSpc>
                          <a:spcPct val="120000"/>
                        </a:lnSpc>
                        <a:spcBef>
                          <a:spcPts val="600"/>
                        </a:spcBef>
                        <a:spcAft>
                          <a:spcPts val="600"/>
                        </a:spcAft>
                      </a:pPr>
                      <a:r>
                        <a:rPr lang="en-US" altLang="zh-CN" sz="1800">
                          <a:latin typeface="微软雅黑" panose="020B0503020204020204" charset="-122"/>
                          <a:ea typeface="微软雅黑" panose="020B0503020204020204" charset="-122"/>
                        </a:rPr>
                        <a:t>4</a:t>
                      </a:r>
                      <a:endParaRPr lang="en-US" altLang="zh-CN" sz="1800">
                        <a:latin typeface="微软雅黑" panose="020B0503020204020204" charset="-122"/>
                        <a:ea typeface="微软雅黑" panose="020B0503020204020204" charset="-122"/>
                      </a:endParaRPr>
                    </a:p>
                  </a:txBody>
                  <a:tcPr marL="76200" marR="76200" marT="38100" marB="19050" anchor="ctr" anchorCtr="0">
                    <a:lnL w="9525" cap="flat" cmpd="sng">
                      <a:solidFill>
                        <a:srgbClr val="DEE0E3"/>
                      </a:solidFill>
                      <a:prstDash val="solid"/>
                      <a:headEnd type="none" w="med" len="med"/>
                      <a:tailEnd type="none" w="med" len="med"/>
                    </a:lnL>
                    <a:lnR w="9525" cap="flat" cmpd="sng">
                      <a:solidFill>
                        <a:srgbClr val="DEE0E3"/>
                      </a:solidFill>
                      <a:prstDash val="solid"/>
                      <a:headEnd type="none" w="med" len="med"/>
                      <a:tailEnd type="none" w="med" len="med"/>
                    </a:lnR>
                    <a:lnT w="9525" cap="flat" cmpd="sng">
                      <a:solidFill>
                        <a:srgbClr val="DEE0E3"/>
                      </a:solidFill>
                      <a:prstDash val="solid"/>
                      <a:headEnd type="none" w="med" len="med"/>
                      <a:tailEnd type="none" w="med" len="med"/>
                    </a:lnT>
                    <a:lnB w="9525" cap="flat" cmpd="sng">
                      <a:solidFill>
                        <a:srgbClr val="DEE0E3"/>
                      </a:solidFill>
                      <a:prstDash val="solid"/>
                      <a:headEnd type="none" w="med" len="med"/>
                      <a:tailEnd type="none" w="med" len="med"/>
                    </a:lnB>
                    <a:noFill/>
                  </a:tcPr>
                </a:tc>
                <a:tc>
                  <a:txBody>
                    <a:bodyPr/>
                    <a:p>
                      <a:pPr marL="0" indent="0" algn="ctr">
                        <a:lnSpc>
                          <a:spcPct val="120000"/>
                        </a:lnSpc>
                        <a:spcBef>
                          <a:spcPts val="600"/>
                        </a:spcBef>
                        <a:spcAft>
                          <a:spcPts val="600"/>
                        </a:spcAft>
                      </a:pPr>
                      <a:r>
                        <a:rPr lang="zh-CN" sz="1800">
                          <a:latin typeface="微软雅黑" panose="020B0503020204020204" charset="-122"/>
                          <a:ea typeface="微软雅黑" panose="020B0503020204020204" charset="-122"/>
                        </a:rPr>
                        <a:t>效果易于测量</a:t>
                      </a:r>
                      <a:endParaRPr lang="zh-CN" sz="1800">
                        <a:latin typeface="微软雅黑" panose="020B0503020204020204" charset="-122"/>
                        <a:ea typeface="微软雅黑" panose="020B0503020204020204" charset="-122"/>
                      </a:endParaRPr>
                    </a:p>
                  </a:txBody>
                  <a:tcPr marL="76200" marR="76200" marT="38100" marB="19050" anchor="ctr" anchorCtr="0">
                    <a:lnL w="9525" cap="flat" cmpd="sng">
                      <a:solidFill>
                        <a:srgbClr val="DEE0E3"/>
                      </a:solidFill>
                      <a:prstDash val="solid"/>
                      <a:headEnd type="none" w="med" len="med"/>
                      <a:tailEnd type="none" w="med" len="med"/>
                    </a:lnL>
                    <a:lnR w="9525" cap="flat" cmpd="sng">
                      <a:solidFill>
                        <a:srgbClr val="DEE0E3"/>
                      </a:solidFill>
                      <a:prstDash val="solid"/>
                      <a:headEnd type="none" w="med" len="med"/>
                      <a:tailEnd type="none" w="med" len="med"/>
                    </a:lnR>
                    <a:lnT w="9525" cap="flat" cmpd="sng">
                      <a:solidFill>
                        <a:srgbClr val="DEE0E3"/>
                      </a:solidFill>
                      <a:prstDash val="solid"/>
                      <a:headEnd type="none" w="med" len="med"/>
                      <a:tailEnd type="none" w="med" len="med"/>
                    </a:lnT>
                    <a:lnB w="9525" cap="flat" cmpd="sng">
                      <a:solidFill>
                        <a:srgbClr val="DEE0E3"/>
                      </a:solidFill>
                      <a:prstDash val="solid"/>
                      <a:headEnd type="none" w="med" len="med"/>
                      <a:tailEnd type="none" w="med" len="med"/>
                    </a:lnB>
                    <a:noFill/>
                  </a:tcPr>
                </a:tc>
                <a:tc>
                  <a:txBody>
                    <a:bodyPr/>
                    <a:p>
                      <a:pPr marL="0" indent="0" algn="ctr">
                        <a:lnSpc>
                          <a:spcPct val="120000"/>
                        </a:lnSpc>
                        <a:spcBef>
                          <a:spcPts val="600"/>
                        </a:spcBef>
                        <a:spcAft>
                          <a:spcPts val="600"/>
                        </a:spcAft>
                      </a:pPr>
                      <a:r>
                        <a:rPr lang="zh-CN" sz="1800">
                          <a:latin typeface="微软雅黑" panose="020B0503020204020204" charset="-122"/>
                          <a:ea typeface="微软雅黑" panose="020B0503020204020204" charset="-122"/>
                        </a:rPr>
                        <a:t>借助数据库与网络技术，实时统计顾客回复（如订单量、点击率），优化决策</a:t>
                      </a:r>
                      <a:endParaRPr lang="zh-CN" sz="1800">
                        <a:latin typeface="微软雅黑" panose="020B0503020204020204" charset="-122"/>
                        <a:ea typeface="微软雅黑" panose="020B0503020204020204" charset="-122"/>
                      </a:endParaRPr>
                    </a:p>
                  </a:txBody>
                  <a:tcPr marL="76200" marR="76200" marT="38100" marB="19050" anchor="ctr" anchorCtr="0">
                    <a:lnL w="9525" cap="flat" cmpd="sng">
                      <a:solidFill>
                        <a:srgbClr val="DEE0E3"/>
                      </a:solidFill>
                      <a:prstDash val="solid"/>
                      <a:headEnd type="none" w="med" len="med"/>
                      <a:tailEnd type="none" w="med" len="med"/>
                    </a:lnL>
                    <a:lnR w="9525" cap="flat" cmpd="sng">
                      <a:solidFill>
                        <a:srgbClr val="DEE0E3"/>
                      </a:solidFill>
                      <a:prstDash val="solid"/>
                      <a:headEnd type="none" w="med" len="med"/>
                      <a:tailEnd type="none" w="med" len="med"/>
                    </a:lnR>
                    <a:lnT w="9525" cap="flat" cmpd="sng">
                      <a:solidFill>
                        <a:srgbClr val="DEE0E3"/>
                      </a:solidFill>
                      <a:prstDash val="solid"/>
                      <a:headEnd type="none" w="med" len="med"/>
                      <a:tailEnd type="none" w="med" len="med"/>
                    </a:lnT>
                    <a:lnB w="9525" cap="flat" cmpd="sng">
                      <a:solidFill>
                        <a:srgbClr val="DEE0E3"/>
                      </a:solidFill>
                      <a:prstDash val="solid"/>
                      <a:headEnd type="none" w="med" len="med"/>
                      <a:tailEnd type="none" w="med" len="med"/>
                    </a:lnB>
                    <a:noFill/>
                  </a:tcPr>
                </a:tc>
              </a:tr>
            </a:tbl>
          </a:graphicData>
        </a:graphic>
      </p:graphicFrame>
    </p:spTree>
    <p:custDataLst>
      <p:tags r:id="rId2"/>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标题 40"/>
          <p:cNvSpPr>
            <a:spLocks noGrp="1"/>
          </p:cNvSpPr>
          <p:nvPr>
            <p:ph type="title"/>
            <p:custDataLst>
              <p:tags r:id="rId1"/>
            </p:custDataLst>
          </p:nvPr>
        </p:nvSpPr>
        <p:spPr>
          <a:xfrm>
            <a:off x="608400" y="608400"/>
            <a:ext cx="10969200" cy="705600"/>
          </a:xfrm>
          <a:noFill/>
        </p:spPr>
        <p:txBody>
          <a:bodyPr wrap="square" lIns="91440" tIns="45720" rIns="91440" bIns="45720" rtlCol="0" anchor="b">
            <a:noAutofit/>
          </a:bodyPr>
          <a:lstStyle/>
          <a:p>
            <a:r>
              <a:rPr lang="zh-CN" altLang="en-US"/>
              <a:t>柔性营销理论</a:t>
            </a:r>
            <a:endParaRPr lang="zh-CN" altLang="en-US" dirty="0"/>
          </a:p>
        </p:txBody>
      </p:sp>
      <p:sp>
        <p:nvSpPr>
          <p:cNvPr id="2" name="任意形状 2"/>
          <p:cNvSpPr/>
          <p:nvPr>
            <p:custDataLst>
              <p:tags r:id="rId2"/>
            </p:custDataLst>
          </p:nvPr>
        </p:nvSpPr>
        <p:spPr>
          <a:xfrm>
            <a:off x="248" y="1543467"/>
            <a:ext cx="12191753" cy="5314831"/>
          </a:xfrm>
          <a:custGeom>
            <a:avLst/>
            <a:gdLst>
              <a:gd name="connsiteX0" fmla="*/ 7421879 w 9144000"/>
              <a:gd name="connsiteY0" fmla="*/ 944 h 4667042"/>
              <a:gd name="connsiteX1" fmla="*/ 8739856 w 9144000"/>
              <a:gd name="connsiteY1" fmla="*/ 200746 h 4667042"/>
              <a:gd name="connsiteX2" fmla="*/ 9144000 w 9144000"/>
              <a:gd name="connsiteY2" fmla="*/ 302125 h 4667042"/>
              <a:gd name="connsiteX3" fmla="*/ 9144000 w 9144000"/>
              <a:gd name="connsiteY3" fmla="*/ 4667042 h 4667042"/>
              <a:gd name="connsiteX4" fmla="*/ 0 w 9144000"/>
              <a:gd name="connsiteY4" fmla="*/ 4667042 h 4667042"/>
              <a:gd name="connsiteX5" fmla="*/ 0 w 9144000"/>
              <a:gd name="connsiteY5" fmla="*/ 142334 h 4667042"/>
              <a:gd name="connsiteX6" fmla="*/ 260865 w 9144000"/>
              <a:gd name="connsiteY6" fmla="*/ 125811 h 4667042"/>
              <a:gd name="connsiteX7" fmla="*/ 640079 w 9144000"/>
              <a:gd name="connsiteY7" fmla="*/ 122864 h 4667042"/>
              <a:gd name="connsiteX8" fmla="*/ 4465319 w 9144000"/>
              <a:gd name="connsiteY8" fmla="*/ 595304 h 4667042"/>
              <a:gd name="connsiteX9" fmla="*/ 7421879 w 9144000"/>
              <a:gd name="connsiteY9" fmla="*/ 944 h 4667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44000" h="4667042">
                <a:moveTo>
                  <a:pt x="7421879" y="944"/>
                </a:moveTo>
                <a:cubicBezTo>
                  <a:pt x="7809547" y="11422"/>
                  <a:pt x="8275795" y="92622"/>
                  <a:pt x="8739856" y="200746"/>
                </a:cubicBezTo>
                <a:lnTo>
                  <a:pt x="9144000" y="302125"/>
                </a:lnTo>
                <a:lnTo>
                  <a:pt x="9144000" y="4667042"/>
                </a:lnTo>
                <a:lnTo>
                  <a:pt x="0" y="4667042"/>
                </a:lnTo>
                <a:lnTo>
                  <a:pt x="0" y="142334"/>
                </a:lnTo>
                <a:lnTo>
                  <a:pt x="260865" y="125811"/>
                </a:lnTo>
                <a:cubicBezTo>
                  <a:pt x="384849" y="121237"/>
                  <a:pt x="511492" y="120007"/>
                  <a:pt x="640079" y="122864"/>
                </a:cubicBezTo>
                <a:cubicBezTo>
                  <a:pt x="1668779" y="145724"/>
                  <a:pt x="3335019" y="615624"/>
                  <a:pt x="4465319" y="595304"/>
                </a:cubicBezTo>
                <a:cubicBezTo>
                  <a:pt x="5595619" y="574984"/>
                  <a:pt x="6388099" y="-26996"/>
                  <a:pt x="7421879" y="944"/>
                </a:cubicBezTo>
                <a:close/>
              </a:path>
            </a:pathLst>
          </a:cu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sz="3200" dirty="0">
              <a:solidFill>
                <a:schemeClr val="lt1"/>
              </a:solidFill>
              <a:latin typeface="+mj-ea"/>
              <a:ea typeface="+mj-ea"/>
              <a:sym typeface="微软雅黑" panose="020B0503020204020204" charset="-122"/>
            </a:endParaRPr>
          </a:p>
        </p:txBody>
      </p:sp>
      <p:sp>
        <p:nvSpPr>
          <p:cNvPr id="4" name="任意形状 1"/>
          <p:cNvSpPr/>
          <p:nvPr>
            <p:custDataLst>
              <p:tags r:id="rId3"/>
            </p:custDataLst>
          </p:nvPr>
        </p:nvSpPr>
        <p:spPr>
          <a:xfrm>
            <a:off x="248" y="1608236"/>
            <a:ext cx="12191753" cy="5249987"/>
          </a:xfrm>
          <a:custGeom>
            <a:avLst/>
            <a:gdLst>
              <a:gd name="connsiteX0" fmla="*/ 9144000 w 9144000"/>
              <a:gd name="connsiteY0" fmla="*/ 0 h 4569773"/>
              <a:gd name="connsiteX1" fmla="*/ 9144000 w 9144000"/>
              <a:gd name="connsiteY1" fmla="*/ 4569773 h 4569773"/>
              <a:gd name="connsiteX2" fmla="*/ 0 w 9144000"/>
              <a:gd name="connsiteY2" fmla="*/ 4569773 h 4569773"/>
              <a:gd name="connsiteX3" fmla="*/ 0 w 9144000"/>
              <a:gd name="connsiteY3" fmla="*/ 638493 h 4569773"/>
              <a:gd name="connsiteX4" fmla="*/ 135688 w 9144000"/>
              <a:gd name="connsiteY4" fmla="*/ 681653 h 4569773"/>
              <a:gd name="connsiteX5" fmla="*/ 487681 w 9144000"/>
              <a:gd name="connsiteY5" fmla="*/ 725542 h 4569773"/>
              <a:gd name="connsiteX6" fmla="*/ 4450081 w 9144000"/>
              <a:gd name="connsiteY6" fmla="*/ 192142 h 4569773"/>
              <a:gd name="connsiteX7" fmla="*/ 7239001 w 9144000"/>
              <a:gd name="connsiteY7" fmla="*/ 603622 h 4569773"/>
              <a:gd name="connsiteX8" fmla="*/ 9034464 w 9144000"/>
              <a:gd name="connsiteY8" fmla="*/ 37837 h 4569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44000" h="4569773">
                <a:moveTo>
                  <a:pt x="9144000" y="0"/>
                </a:moveTo>
                <a:lnTo>
                  <a:pt x="9144000" y="4569773"/>
                </a:lnTo>
                <a:lnTo>
                  <a:pt x="0" y="4569773"/>
                </a:lnTo>
                <a:lnTo>
                  <a:pt x="0" y="638493"/>
                </a:lnTo>
                <a:lnTo>
                  <a:pt x="135688" y="681653"/>
                </a:lnTo>
                <a:cubicBezTo>
                  <a:pt x="248048" y="710818"/>
                  <a:pt x="365444" y="727447"/>
                  <a:pt x="487681" y="725542"/>
                </a:cubicBezTo>
                <a:cubicBezTo>
                  <a:pt x="1465581" y="710302"/>
                  <a:pt x="3324861" y="212462"/>
                  <a:pt x="4450081" y="192142"/>
                </a:cubicBezTo>
                <a:cubicBezTo>
                  <a:pt x="5575301" y="171822"/>
                  <a:pt x="6240781" y="613782"/>
                  <a:pt x="7239001" y="603622"/>
                </a:cubicBezTo>
                <a:cubicBezTo>
                  <a:pt x="7738111" y="598542"/>
                  <a:pt x="8418831" y="263262"/>
                  <a:pt x="9034464" y="37837"/>
                </a:cubicBezTo>
                <a:close/>
              </a:path>
            </a:pathLst>
          </a:custGeom>
          <a:gradFill>
            <a:gsLst>
              <a:gs pos="0">
                <a:schemeClr val="accent1">
                  <a:alpha val="75000"/>
                </a:schemeClr>
              </a:gs>
              <a:gs pos="68000">
                <a:schemeClr val="accent1">
                  <a:alpha val="100000"/>
                </a:schemeClr>
              </a:gs>
            </a:gsLst>
            <a:lin ang="216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sz="3200">
              <a:solidFill>
                <a:schemeClr val="lt1"/>
              </a:solidFill>
              <a:latin typeface="+mj-ea"/>
              <a:ea typeface="+mj-ea"/>
              <a:sym typeface="微软雅黑" panose="020B0503020204020204" charset="-122"/>
            </a:endParaRPr>
          </a:p>
        </p:txBody>
      </p:sp>
      <p:sp>
        <p:nvSpPr>
          <p:cNvPr id="6" name="任意多边形: 形状 20"/>
          <p:cNvSpPr/>
          <p:nvPr>
            <p:custDataLst>
              <p:tags r:id="rId4"/>
            </p:custDataLst>
          </p:nvPr>
        </p:nvSpPr>
        <p:spPr>
          <a:xfrm>
            <a:off x="-4197" y="1648240"/>
            <a:ext cx="12188501" cy="5214028"/>
          </a:xfrm>
          <a:custGeom>
            <a:avLst/>
            <a:gdLst>
              <a:gd name="connsiteX0" fmla="*/ 2408361 w 9107329"/>
              <a:gd name="connsiteY0" fmla="*/ 434 h 2794050"/>
              <a:gd name="connsiteX1" fmla="*/ 7003480 w 9107329"/>
              <a:gd name="connsiteY1" fmla="*/ 263023 h 2794050"/>
              <a:gd name="connsiteX2" fmla="*/ 8796810 w 9107329"/>
              <a:gd name="connsiteY2" fmla="*/ 78568 h 2794050"/>
              <a:gd name="connsiteX3" fmla="*/ 9107329 w 9107329"/>
              <a:gd name="connsiteY3" fmla="*/ 30883 h 2794050"/>
              <a:gd name="connsiteX4" fmla="*/ 9107329 w 9107329"/>
              <a:gd name="connsiteY4" fmla="*/ 2794050 h 2794050"/>
              <a:gd name="connsiteX5" fmla="*/ 0 w 9107329"/>
              <a:gd name="connsiteY5" fmla="*/ 2794050 h 2794050"/>
              <a:gd name="connsiteX6" fmla="*/ 0 w 9107329"/>
              <a:gd name="connsiteY6" fmla="*/ 108284 h 2794050"/>
              <a:gd name="connsiteX7" fmla="*/ 397174 w 9107329"/>
              <a:gd name="connsiteY7" fmla="*/ 83169 h 2794050"/>
              <a:gd name="connsiteX8" fmla="*/ 2408361 w 9107329"/>
              <a:gd name="connsiteY8" fmla="*/ 434 h 2794050"/>
              <a:gd name="connsiteX0-1" fmla="*/ 2414029 w 9112997"/>
              <a:gd name="connsiteY0-2" fmla="*/ 434 h 3899264"/>
              <a:gd name="connsiteX1-3" fmla="*/ 7009148 w 9112997"/>
              <a:gd name="connsiteY1-4" fmla="*/ 263023 h 3899264"/>
              <a:gd name="connsiteX2-5" fmla="*/ 8802478 w 9112997"/>
              <a:gd name="connsiteY2-6" fmla="*/ 78568 h 3899264"/>
              <a:gd name="connsiteX3-7" fmla="*/ 9112997 w 9112997"/>
              <a:gd name="connsiteY3-8" fmla="*/ 30883 h 3899264"/>
              <a:gd name="connsiteX4-9" fmla="*/ 9112997 w 9112997"/>
              <a:gd name="connsiteY4-10" fmla="*/ 2794050 h 3899264"/>
              <a:gd name="connsiteX5-11" fmla="*/ 0 w 9112997"/>
              <a:gd name="connsiteY5-12" fmla="*/ 3899264 h 3899264"/>
              <a:gd name="connsiteX6-13" fmla="*/ 5668 w 9112997"/>
              <a:gd name="connsiteY6-14" fmla="*/ 108284 h 3899264"/>
              <a:gd name="connsiteX7-15" fmla="*/ 402842 w 9112997"/>
              <a:gd name="connsiteY7-16" fmla="*/ 83169 h 3899264"/>
              <a:gd name="connsiteX8-17" fmla="*/ 2414029 w 9112997"/>
              <a:gd name="connsiteY8-18" fmla="*/ 434 h 3899264"/>
              <a:gd name="connsiteX0-19" fmla="*/ 2414029 w 9112997"/>
              <a:gd name="connsiteY0-20" fmla="*/ 434 h 3910600"/>
              <a:gd name="connsiteX1-21" fmla="*/ 7009148 w 9112997"/>
              <a:gd name="connsiteY1-22" fmla="*/ 263023 h 3910600"/>
              <a:gd name="connsiteX2-23" fmla="*/ 8802478 w 9112997"/>
              <a:gd name="connsiteY2-24" fmla="*/ 78568 h 3910600"/>
              <a:gd name="connsiteX3-25" fmla="*/ 9112997 w 9112997"/>
              <a:gd name="connsiteY3-26" fmla="*/ 30883 h 3910600"/>
              <a:gd name="connsiteX4-27" fmla="*/ 9112997 w 9112997"/>
              <a:gd name="connsiteY4-28" fmla="*/ 3910600 h 3910600"/>
              <a:gd name="connsiteX5-29" fmla="*/ 0 w 9112997"/>
              <a:gd name="connsiteY5-30" fmla="*/ 3899264 h 3910600"/>
              <a:gd name="connsiteX6-31" fmla="*/ 5668 w 9112997"/>
              <a:gd name="connsiteY6-32" fmla="*/ 108284 h 3910600"/>
              <a:gd name="connsiteX7-33" fmla="*/ 402842 w 9112997"/>
              <a:gd name="connsiteY7-34" fmla="*/ 83169 h 3910600"/>
              <a:gd name="connsiteX8-35" fmla="*/ 2414029 w 9112997"/>
              <a:gd name="connsiteY8-36" fmla="*/ 434 h 3910600"/>
              <a:gd name="connsiteX0-37" fmla="*/ 2408613 w 9107581"/>
              <a:gd name="connsiteY0-38" fmla="*/ 434 h 3910600"/>
              <a:gd name="connsiteX1-39" fmla="*/ 7003732 w 9107581"/>
              <a:gd name="connsiteY1-40" fmla="*/ 263023 h 3910600"/>
              <a:gd name="connsiteX2-41" fmla="*/ 8797062 w 9107581"/>
              <a:gd name="connsiteY2-42" fmla="*/ 78568 h 3910600"/>
              <a:gd name="connsiteX3-43" fmla="*/ 9107581 w 9107581"/>
              <a:gd name="connsiteY3-44" fmla="*/ 30883 h 3910600"/>
              <a:gd name="connsiteX4-45" fmla="*/ 9107581 w 9107581"/>
              <a:gd name="connsiteY4-46" fmla="*/ 3910600 h 3910600"/>
              <a:gd name="connsiteX5-47" fmla="*/ 5920 w 9107581"/>
              <a:gd name="connsiteY5-48" fmla="*/ 3904932 h 3910600"/>
              <a:gd name="connsiteX6-49" fmla="*/ 252 w 9107581"/>
              <a:gd name="connsiteY6-50" fmla="*/ 108284 h 3910600"/>
              <a:gd name="connsiteX7-51" fmla="*/ 397426 w 9107581"/>
              <a:gd name="connsiteY7-52" fmla="*/ 83169 h 3910600"/>
              <a:gd name="connsiteX8-53" fmla="*/ 2408613 w 9107581"/>
              <a:gd name="connsiteY8-54" fmla="*/ 434 h 3910600"/>
              <a:gd name="connsiteX0-55" fmla="*/ 2419202 w 9118170"/>
              <a:gd name="connsiteY0-56" fmla="*/ 434 h 3910600"/>
              <a:gd name="connsiteX1-57" fmla="*/ 7014321 w 9118170"/>
              <a:gd name="connsiteY1-58" fmla="*/ 263023 h 3910600"/>
              <a:gd name="connsiteX2-59" fmla="*/ 8807651 w 9118170"/>
              <a:gd name="connsiteY2-60" fmla="*/ 78568 h 3910600"/>
              <a:gd name="connsiteX3-61" fmla="*/ 9118170 w 9118170"/>
              <a:gd name="connsiteY3-62" fmla="*/ 30883 h 3910600"/>
              <a:gd name="connsiteX4-63" fmla="*/ 9118170 w 9118170"/>
              <a:gd name="connsiteY4-64" fmla="*/ 3910600 h 3910600"/>
              <a:gd name="connsiteX5-65" fmla="*/ 16509 w 9118170"/>
              <a:gd name="connsiteY5-66" fmla="*/ 3904932 h 3910600"/>
              <a:gd name="connsiteX6-67" fmla="*/ 125 w 9118170"/>
              <a:gd name="connsiteY6-68" fmla="*/ 108284 h 3910600"/>
              <a:gd name="connsiteX7-69" fmla="*/ 408015 w 9118170"/>
              <a:gd name="connsiteY7-70" fmla="*/ 83169 h 3910600"/>
              <a:gd name="connsiteX8-71" fmla="*/ 2419202 w 9118170"/>
              <a:gd name="connsiteY8-72" fmla="*/ 434 h 3910600"/>
              <a:gd name="connsiteX0-73" fmla="*/ 2419456 w 9118424"/>
              <a:gd name="connsiteY0-74" fmla="*/ 434 h 3910600"/>
              <a:gd name="connsiteX1-75" fmla="*/ 7014575 w 9118424"/>
              <a:gd name="connsiteY1-76" fmla="*/ 263023 h 3910600"/>
              <a:gd name="connsiteX2-77" fmla="*/ 8807905 w 9118424"/>
              <a:gd name="connsiteY2-78" fmla="*/ 78568 h 3910600"/>
              <a:gd name="connsiteX3-79" fmla="*/ 9118424 w 9118424"/>
              <a:gd name="connsiteY3-80" fmla="*/ 30883 h 3910600"/>
              <a:gd name="connsiteX4-81" fmla="*/ 9118424 w 9118424"/>
              <a:gd name="connsiteY4-82" fmla="*/ 3910600 h 3910600"/>
              <a:gd name="connsiteX5-83" fmla="*/ 2476 w 9118424"/>
              <a:gd name="connsiteY5-84" fmla="*/ 3904932 h 3910600"/>
              <a:gd name="connsiteX6-85" fmla="*/ 379 w 9118424"/>
              <a:gd name="connsiteY6-86" fmla="*/ 108284 h 3910600"/>
              <a:gd name="connsiteX7-87" fmla="*/ 408269 w 9118424"/>
              <a:gd name="connsiteY7-88" fmla="*/ 83169 h 3910600"/>
              <a:gd name="connsiteX8-89" fmla="*/ 2419456 w 9118424"/>
              <a:gd name="connsiteY8-90" fmla="*/ 434 h 3910600"/>
              <a:gd name="connsiteX0-91" fmla="*/ 2419456 w 9146999"/>
              <a:gd name="connsiteY0-92" fmla="*/ 434 h 3910600"/>
              <a:gd name="connsiteX1-93" fmla="*/ 7014575 w 9146999"/>
              <a:gd name="connsiteY1-94" fmla="*/ 263023 h 3910600"/>
              <a:gd name="connsiteX2-95" fmla="*/ 8807905 w 9146999"/>
              <a:gd name="connsiteY2-96" fmla="*/ 78568 h 3910600"/>
              <a:gd name="connsiteX3-97" fmla="*/ 9118424 w 9146999"/>
              <a:gd name="connsiteY3-98" fmla="*/ 30883 h 3910600"/>
              <a:gd name="connsiteX4-99" fmla="*/ 9146999 w 9146999"/>
              <a:gd name="connsiteY4-100" fmla="*/ 3910600 h 3910600"/>
              <a:gd name="connsiteX5-101" fmla="*/ 2476 w 9146999"/>
              <a:gd name="connsiteY5-102" fmla="*/ 3904932 h 3910600"/>
              <a:gd name="connsiteX6-103" fmla="*/ 379 w 9146999"/>
              <a:gd name="connsiteY6-104" fmla="*/ 108284 h 3910600"/>
              <a:gd name="connsiteX7-105" fmla="*/ 408269 w 9146999"/>
              <a:gd name="connsiteY7-106" fmla="*/ 83169 h 3910600"/>
              <a:gd name="connsiteX8-107" fmla="*/ 2419456 w 9146999"/>
              <a:gd name="connsiteY8-108" fmla="*/ 434 h 3910600"/>
              <a:gd name="connsiteX0-109" fmla="*/ 2419456 w 9152430"/>
              <a:gd name="connsiteY0-110" fmla="*/ 434 h 3910600"/>
              <a:gd name="connsiteX1-111" fmla="*/ 7014575 w 9152430"/>
              <a:gd name="connsiteY1-112" fmla="*/ 263023 h 3910600"/>
              <a:gd name="connsiteX2-113" fmla="*/ 8807905 w 9152430"/>
              <a:gd name="connsiteY2-114" fmla="*/ 78568 h 3910600"/>
              <a:gd name="connsiteX3-115" fmla="*/ 9152430 w 9152430"/>
              <a:gd name="connsiteY3-116" fmla="*/ 13879 h 3910600"/>
              <a:gd name="connsiteX4-117" fmla="*/ 9146999 w 9152430"/>
              <a:gd name="connsiteY4-118" fmla="*/ 3910600 h 3910600"/>
              <a:gd name="connsiteX5-119" fmla="*/ 2476 w 9152430"/>
              <a:gd name="connsiteY5-120" fmla="*/ 3904932 h 3910600"/>
              <a:gd name="connsiteX6-121" fmla="*/ 379 w 9152430"/>
              <a:gd name="connsiteY6-122" fmla="*/ 108284 h 3910600"/>
              <a:gd name="connsiteX7-123" fmla="*/ 408269 w 9152430"/>
              <a:gd name="connsiteY7-124" fmla="*/ 83169 h 3910600"/>
              <a:gd name="connsiteX8-125" fmla="*/ 2419456 w 9152430"/>
              <a:gd name="connsiteY8-126" fmla="*/ 434 h 3910600"/>
              <a:gd name="connsiteX0-127" fmla="*/ 2419456 w 9158564"/>
              <a:gd name="connsiteY0-128" fmla="*/ 434 h 3910600"/>
              <a:gd name="connsiteX1-129" fmla="*/ 7014575 w 9158564"/>
              <a:gd name="connsiteY1-130" fmla="*/ 263023 h 3910600"/>
              <a:gd name="connsiteX2-131" fmla="*/ 8807905 w 9158564"/>
              <a:gd name="connsiteY2-132" fmla="*/ 78568 h 3910600"/>
              <a:gd name="connsiteX3-133" fmla="*/ 9152430 w 9158564"/>
              <a:gd name="connsiteY3-134" fmla="*/ 13879 h 3910600"/>
              <a:gd name="connsiteX4-135" fmla="*/ 9158335 w 9158564"/>
              <a:gd name="connsiteY4-136" fmla="*/ 3910600 h 3910600"/>
              <a:gd name="connsiteX5-137" fmla="*/ 2476 w 9158564"/>
              <a:gd name="connsiteY5-138" fmla="*/ 3904932 h 3910600"/>
              <a:gd name="connsiteX6-139" fmla="*/ 379 w 9158564"/>
              <a:gd name="connsiteY6-140" fmla="*/ 108284 h 3910600"/>
              <a:gd name="connsiteX7-141" fmla="*/ 408269 w 9158564"/>
              <a:gd name="connsiteY7-142" fmla="*/ 83169 h 3910600"/>
              <a:gd name="connsiteX8-143" fmla="*/ 2419456 w 9158564"/>
              <a:gd name="connsiteY8-144" fmla="*/ 434 h 3910600"/>
              <a:gd name="connsiteX0-145" fmla="*/ 2419456 w 9152430"/>
              <a:gd name="connsiteY0-146" fmla="*/ 434 h 3904932"/>
              <a:gd name="connsiteX1-147" fmla="*/ 7014575 w 9152430"/>
              <a:gd name="connsiteY1-148" fmla="*/ 263023 h 3904932"/>
              <a:gd name="connsiteX2-149" fmla="*/ 8807905 w 9152430"/>
              <a:gd name="connsiteY2-150" fmla="*/ 78568 h 3904932"/>
              <a:gd name="connsiteX3-151" fmla="*/ 9152430 w 9152430"/>
              <a:gd name="connsiteY3-152" fmla="*/ 13879 h 3904932"/>
              <a:gd name="connsiteX4-153" fmla="*/ 9141332 w 9152430"/>
              <a:gd name="connsiteY4-154" fmla="*/ 3904932 h 3904932"/>
              <a:gd name="connsiteX5-155" fmla="*/ 2476 w 9152430"/>
              <a:gd name="connsiteY5-156" fmla="*/ 3904932 h 3904932"/>
              <a:gd name="connsiteX6-157" fmla="*/ 379 w 9152430"/>
              <a:gd name="connsiteY6-158" fmla="*/ 108284 h 3904932"/>
              <a:gd name="connsiteX7-159" fmla="*/ 408269 w 9152430"/>
              <a:gd name="connsiteY7-160" fmla="*/ 83169 h 3904932"/>
              <a:gd name="connsiteX8-161" fmla="*/ 2419456 w 9152430"/>
              <a:gd name="connsiteY8-162" fmla="*/ 434 h 3904932"/>
              <a:gd name="connsiteX0-163" fmla="*/ 2419456 w 9152430"/>
              <a:gd name="connsiteY0-164" fmla="*/ 434 h 3904932"/>
              <a:gd name="connsiteX1-165" fmla="*/ 7014575 w 9152430"/>
              <a:gd name="connsiteY1-166" fmla="*/ 263023 h 3904932"/>
              <a:gd name="connsiteX2-167" fmla="*/ 8807905 w 9152430"/>
              <a:gd name="connsiteY2-168" fmla="*/ 78568 h 3904932"/>
              <a:gd name="connsiteX3-169" fmla="*/ 9152430 w 9152430"/>
              <a:gd name="connsiteY3-170" fmla="*/ 13879 h 3904932"/>
              <a:gd name="connsiteX4-171" fmla="*/ 9141332 w 9152430"/>
              <a:gd name="connsiteY4-172" fmla="*/ 3899264 h 3904932"/>
              <a:gd name="connsiteX5-173" fmla="*/ 2476 w 9152430"/>
              <a:gd name="connsiteY5-174" fmla="*/ 3904932 h 3904932"/>
              <a:gd name="connsiteX6-175" fmla="*/ 379 w 9152430"/>
              <a:gd name="connsiteY6-176" fmla="*/ 108284 h 3904932"/>
              <a:gd name="connsiteX7-177" fmla="*/ 408269 w 9152430"/>
              <a:gd name="connsiteY7-178" fmla="*/ 83169 h 3904932"/>
              <a:gd name="connsiteX8-179" fmla="*/ 2419456 w 9152430"/>
              <a:gd name="connsiteY8-180" fmla="*/ 434 h 3904932"/>
              <a:gd name="connsiteX0-181" fmla="*/ 2419456 w 9152430"/>
              <a:gd name="connsiteY0-182" fmla="*/ 434 h 3910600"/>
              <a:gd name="connsiteX1-183" fmla="*/ 7014575 w 9152430"/>
              <a:gd name="connsiteY1-184" fmla="*/ 263023 h 3910600"/>
              <a:gd name="connsiteX2-185" fmla="*/ 8807905 w 9152430"/>
              <a:gd name="connsiteY2-186" fmla="*/ 78568 h 3910600"/>
              <a:gd name="connsiteX3-187" fmla="*/ 9152430 w 9152430"/>
              <a:gd name="connsiteY3-188" fmla="*/ 13879 h 3910600"/>
              <a:gd name="connsiteX4-189" fmla="*/ 9141332 w 9152430"/>
              <a:gd name="connsiteY4-190" fmla="*/ 3899264 h 3910600"/>
              <a:gd name="connsiteX5-191" fmla="*/ 2476 w 9152430"/>
              <a:gd name="connsiteY5-192" fmla="*/ 3910600 h 3910600"/>
              <a:gd name="connsiteX6-193" fmla="*/ 379 w 9152430"/>
              <a:gd name="connsiteY6-194" fmla="*/ 108284 h 3910600"/>
              <a:gd name="connsiteX7-195" fmla="*/ 408269 w 9152430"/>
              <a:gd name="connsiteY7-196" fmla="*/ 83169 h 3910600"/>
              <a:gd name="connsiteX8-197" fmla="*/ 2419456 w 9152430"/>
              <a:gd name="connsiteY8-198" fmla="*/ 434 h 3910600"/>
              <a:gd name="connsiteX0-199" fmla="*/ 2419456 w 9141561"/>
              <a:gd name="connsiteY0-200" fmla="*/ 434 h 3910600"/>
              <a:gd name="connsiteX1-201" fmla="*/ 7014575 w 9141561"/>
              <a:gd name="connsiteY1-202" fmla="*/ 263023 h 3910600"/>
              <a:gd name="connsiteX2-203" fmla="*/ 8807905 w 9141561"/>
              <a:gd name="connsiteY2-204" fmla="*/ 78568 h 3910600"/>
              <a:gd name="connsiteX3-205" fmla="*/ 9135427 w 9141561"/>
              <a:gd name="connsiteY3-206" fmla="*/ 8210 h 3910600"/>
              <a:gd name="connsiteX4-207" fmla="*/ 9141332 w 9141561"/>
              <a:gd name="connsiteY4-208" fmla="*/ 3899264 h 3910600"/>
              <a:gd name="connsiteX5-209" fmla="*/ 2476 w 9141561"/>
              <a:gd name="connsiteY5-210" fmla="*/ 3910600 h 3910600"/>
              <a:gd name="connsiteX6-211" fmla="*/ 379 w 9141561"/>
              <a:gd name="connsiteY6-212" fmla="*/ 108284 h 3910600"/>
              <a:gd name="connsiteX7-213" fmla="*/ 408269 w 9141561"/>
              <a:gd name="connsiteY7-214" fmla="*/ 83169 h 3910600"/>
              <a:gd name="connsiteX8-215" fmla="*/ 2419456 w 9141561"/>
              <a:gd name="connsiteY8-216" fmla="*/ 434 h 3910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9141561" h="3910600">
                <a:moveTo>
                  <a:pt x="2419456" y="434"/>
                </a:moveTo>
                <a:cubicBezTo>
                  <a:pt x="4273407" y="-12534"/>
                  <a:pt x="5369874" y="269506"/>
                  <a:pt x="7014575" y="263023"/>
                </a:cubicBezTo>
                <a:cubicBezTo>
                  <a:pt x="7528545" y="260997"/>
                  <a:pt x="8159400" y="176658"/>
                  <a:pt x="8807905" y="78568"/>
                </a:cubicBezTo>
                <a:lnTo>
                  <a:pt x="9135427" y="8210"/>
                </a:lnTo>
                <a:cubicBezTo>
                  <a:pt x="9133617" y="1307117"/>
                  <a:pt x="9143142" y="2600357"/>
                  <a:pt x="9141332" y="3899264"/>
                </a:cubicBezTo>
                <a:lnTo>
                  <a:pt x="2476" y="3910600"/>
                </a:lnTo>
                <a:cubicBezTo>
                  <a:pt x="4365" y="2646940"/>
                  <a:pt x="-1510" y="1371944"/>
                  <a:pt x="379" y="108284"/>
                </a:cubicBezTo>
                <a:lnTo>
                  <a:pt x="408269" y="83169"/>
                </a:lnTo>
                <a:cubicBezTo>
                  <a:pt x="1142625" y="38298"/>
                  <a:pt x="1840096" y="4486"/>
                  <a:pt x="2419456" y="434"/>
                </a:cubicBezTo>
                <a:close/>
              </a:path>
            </a:pathLst>
          </a:custGeom>
          <a:solidFill>
            <a:schemeClr val="accent1">
              <a:alpha val="1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sz="3200" dirty="0">
              <a:solidFill>
                <a:schemeClr val="lt1"/>
              </a:solidFill>
              <a:latin typeface="+mj-ea"/>
              <a:ea typeface="+mj-ea"/>
            </a:endParaRPr>
          </a:p>
        </p:txBody>
      </p:sp>
      <p:sp>
        <p:nvSpPr>
          <p:cNvPr id="8" name="椭圆 22"/>
          <p:cNvSpPr/>
          <p:nvPr>
            <p:custDataLst>
              <p:tags r:id="rId5"/>
            </p:custDataLst>
          </p:nvPr>
        </p:nvSpPr>
        <p:spPr>
          <a:xfrm>
            <a:off x="3173914" y="2791217"/>
            <a:ext cx="1034696" cy="1034696"/>
          </a:xfrm>
          <a:prstGeom prst="ellipse">
            <a:avLst/>
          </a:prstGeom>
          <a:noFill/>
          <a:ln w="25400">
            <a:solidFill>
              <a:schemeClr val="lt1">
                <a:lumMod val="10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3200">
              <a:solidFill>
                <a:schemeClr val="lt1"/>
              </a:solidFill>
              <a:latin typeface="+mj-ea"/>
              <a:ea typeface="+mj-ea"/>
              <a:sym typeface="微软雅黑" panose="020B0503020204020204" charset="-122"/>
            </a:endParaRPr>
          </a:p>
        </p:txBody>
      </p:sp>
      <p:sp>
        <p:nvSpPr>
          <p:cNvPr id="10" name="矩形 3"/>
          <p:cNvSpPr/>
          <p:nvPr>
            <p:custDataLst>
              <p:tags r:id="rId6"/>
            </p:custDataLst>
          </p:nvPr>
        </p:nvSpPr>
        <p:spPr>
          <a:xfrm>
            <a:off x="3116765" y="3949434"/>
            <a:ext cx="1148784" cy="565984"/>
          </a:xfrm>
          <a:prstGeom prst="rect">
            <a:avLst/>
          </a:prstGeom>
          <a:noFill/>
        </p:spPr>
        <p:txBody>
          <a:bodyPr wrap="none" lIns="0" tIns="0" rIns="0" bIns="0" rtlCol="0" anchor="ctr">
            <a:noAutofit/>
          </a:bodyPr>
          <a:p>
            <a:pPr algn="ctr">
              <a:spcBef>
                <a:spcPct val="0"/>
              </a:spcBef>
              <a:spcAft>
                <a:spcPct val="0"/>
              </a:spcAft>
            </a:pPr>
            <a:r>
              <a:rPr kumimoji="1" lang="en-US" altLang="zh-CN" sz="2800" b="1" dirty="0">
                <a:solidFill>
                  <a:schemeClr val="lt1">
                    <a:lumMod val="100000"/>
                  </a:schemeClr>
                </a:solidFill>
                <a:latin typeface="+mn-ea"/>
                <a:cs typeface="+mn-ea"/>
              </a:rPr>
              <a:t>01</a:t>
            </a:r>
            <a:endParaRPr kumimoji="1" lang="en-US" altLang="zh-CN" sz="2800" b="1" dirty="0">
              <a:solidFill>
                <a:schemeClr val="lt1">
                  <a:lumMod val="100000"/>
                </a:schemeClr>
              </a:solidFill>
              <a:latin typeface="+mn-ea"/>
              <a:cs typeface="+mn-ea"/>
            </a:endParaRPr>
          </a:p>
        </p:txBody>
      </p:sp>
      <p:sp>
        <p:nvSpPr>
          <p:cNvPr id="15" name="矩形 8"/>
          <p:cNvSpPr/>
          <p:nvPr>
            <p:custDataLst>
              <p:tags r:id="rId7"/>
            </p:custDataLst>
          </p:nvPr>
        </p:nvSpPr>
        <p:spPr>
          <a:xfrm>
            <a:off x="2063321" y="5025102"/>
            <a:ext cx="3256427" cy="1462375"/>
          </a:xfrm>
          <a:prstGeom prst="rect">
            <a:avLst/>
          </a:prstGeom>
        </p:spPr>
        <p:txBody>
          <a:bodyPr wrap="square" lIns="0" tIns="0" rIns="0" bIns="0">
            <a:noAutofit/>
          </a:bodyPr>
          <a:p>
            <a:pPr algn="ctr">
              <a:lnSpc>
                <a:spcPct val="150000"/>
              </a:lnSpc>
              <a:spcBef>
                <a:spcPct val="0"/>
              </a:spcBef>
              <a:spcAft>
                <a:spcPct val="0"/>
              </a:spcAft>
            </a:pPr>
            <a:r>
              <a:rPr lang="zh-CN" altLang="en-US" sz="1400">
                <a:solidFill>
                  <a:schemeClr val="lt1">
                    <a:lumMod val="100000"/>
                  </a:schemeClr>
                </a:solidFill>
                <a:latin typeface="+mn-ea"/>
                <a:cs typeface="+mn-ea"/>
              </a:rPr>
              <a:t>尊重顾客感受，提供物美价廉产品，通过人性化营销活动吸引顾客。</a:t>
            </a:r>
            <a:endParaRPr lang="zh-CN" altLang="en-US" sz="1400">
              <a:solidFill>
                <a:schemeClr val="lt1">
                  <a:lumMod val="100000"/>
                </a:schemeClr>
              </a:solidFill>
              <a:latin typeface="+mn-ea"/>
              <a:cs typeface="+mn-ea"/>
            </a:endParaRPr>
          </a:p>
        </p:txBody>
      </p:sp>
      <p:sp>
        <p:nvSpPr>
          <p:cNvPr id="17" name="椭圆 24"/>
          <p:cNvSpPr/>
          <p:nvPr>
            <p:custDataLst>
              <p:tags r:id="rId8"/>
            </p:custDataLst>
          </p:nvPr>
        </p:nvSpPr>
        <p:spPr>
          <a:xfrm>
            <a:off x="7985211" y="2791217"/>
            <a:ext cx="1034696" cy="1034696"/>
          </a:xfrm>
          <a:prstGeom prst="ellipse">
            <a:avLst/>
          </a:prstGeom>
          <a:noFill/>
          <a:ln w="25400">
            <a:solidFill>
              <a:schemeClr val="lt1">
                <a:lumMod val="10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3200">
              <a:solidFill>
                <a:schemeClr val="lt1"/>
              </a:solidFill>
              <a:latin typeface="+mj-ea"/>
              <a:ea typeface="+mj-ea"/>
              <a:sym typeface="微软雅黑" panose="020B0503020204020204" charset="-122"/>
            </a:endParaRPr>
          </a:p>
        </p:txBody>
      </p:sp>
      <p:sp>
        <p:nvSpPr>
          <p:cNvPr id="18" name="矩形 9"/>
          <p:cNvSpPr/>
          <p:nvPr>
            <p:custDataLst>
              <p:tags r:id="rId9"/>
            </p:custDataLst>
          </p:nvPr>
        </p:nvSpPr>
        <p:spPr>
          <a:xfrm>
            <a:off x="7928062" y="3949434"/>
            <a:ext cx="1148783" cy="565984"/>
          </a:xfrm>
          <a:prstGeom prst="rect">
            <a:avLst/>
          </a:prstGeom>
          <a:noFill/>
        </p:spPr>
        <p:txBody>
          <a:bodyPr wrap="none" lIns="0" tIns="0" rIns="0" bIns="0" rtlCol="0" anchor="ctr">
            <a:noAutofit/>
          </a:bodyPr>
          <a:p>
            <a:pPr algn="ctr">
              <a:spcBef>
                <a:spcPct val="0"/>
              </a:spcBef>
              <a:spcAft>
                <a:spcPct val="0"/>
              </a:spcAft>
            </a:pPr>
            <a:r>
              <a:rPr kumimoji="1" lang="en-US" altLang="zh-CN" sz="2800" b="1">
                <a:solidFill>
                  <a:schemeClr val="lt1">
                    <a:lumMod val="100000"/>
                  </a:schemeClr>
                </a:solidFill>
                <a:latin typeface="+mn-ea"/>
                <a:cs typeface="+mn-ea"/>
              </a:rPr>
              <a:t>02</a:t>
            </a:r>
            <a:endParaRPr kumimoji="1" lang="en-US" altLang="zh-CN" sz="2800" b="1">
              <a:solidFill>
                <a:schemeClr val="lt1">
                  <a:lumMod val="100000"/>
                </a:schemeClr>
              </a:solidFill>
              <a:latin typeface="+mn-ea"/>
              <a:cs typeface="+mn-ea"/>
            </a:endParaRPr>
          </a:p>
        </p:txBody>
      </p:sp>
      <p:sp>
        <p:nvSpPr>
          <p:cNvPr id="34" name="矩形 10"/>
          <p:cNvSpPr/>
          <p:nvPr>
            <p:custDataLst>
              <p:tags r:id="rId10"/>
            </p:custDataLst>
          </p:nvPr>
        </p:nvSpPr>
        <p:spPr>
          <a:xfrm>
            <a:off x="6873349" y="5016847"/>
            <a:ext cx="3256427" cy="1462375"/>
          </a:xfrm>
          <a:prstGeom prst="rect">
            <a:avLst/>
          </a:prstGeom>
        </p:spPr>
        <p:txBody>
          <a:bodyPr wrap="square" lIns="0" tIns="0" rIns="0" bIns="0">
            <a:noAutofit/>
          </a:bodyPr>
          <a:p>
            <a:pPr algn="ctr">
              <a:lnSpc>
                <a:spcPct val="150000"/>
              </a:lnSpc>
              <a:spcBef>
                <a:spcPct val="0"/>
              </a:spcBef>
              <a:spcAft>
                <a:spcPct val="0"/>
              </a:spcAft>
            </a:pPr>
            <a:r>
              <a:rPr lang="zh-CN" altLang="en-US" sz="1400" dirty="0">
                <a:solidFill>
                  <a:schemeClr val="lt1">
                    <a:lumMod val="100000"/>
                  </a:schemeClr>
                </a:solidFill>
                <a:latin typeface="+mn-ea"/>
                <a:cs typeface="+mn-ea"/>
              </a:rPr>
              <a:t>利用网络互动与开放性，顾客主动搜索需求，采取拉式营销策略，避免强制推销。</a:t>
            </a:r>
            <a:endParaRPr lang="zh-CN" altLang="en-US" sz="1400" dirty="0">
              <a:solidFill>
                <a:schemeClr val="lt1">
                  <a:lumMod val="100000"/>
                </a:schemeClr>
              </a:solidFill>
              <a:latin typeface="+mn-ea"/>
              <a:cs typeface="+mn-ea"/>
            </a:endParaRPr>
          </a:p>
        </p:txBody>
      </p:sp>
      <p:sp>
        <p:nvSpPr>
          <p:cNvPr id="35" name="矩形 11"/>
          <p:cNvSpPr/>
          <p:nvPr>
            <p:custDataLst>
              <p:tags r:id="rId11"/>
            </p:custDataLst>
          </p:nvPr>
        </p:nvSpPr>
        <p:spPr>
          <a:xfrm>
            <a:off x="2062051" y="4531717"/>
            <a:ext cx="3257934" cy="407283"/>
          </a:xfrm>
          <a:prstGeom prst="rect">
            <a:avLst/>
          </a:prstGeom>
          <a:noFill/>
        </p:spPr>
        <p:txBody>
          <a:bodyPr wrap="square" lIns="0" tIns="0" rIns="0" bIns="0" rtlCol="0" anchor="ctr">
            <a:noAutofit/>
          </a:bodyPr>
          <a:p>
            <a:pPr algn="ctr">
              <a:spcBef>
                <a:spcPct val="0"/>
              </a:spcBef>
              <a:spcAft>
                <a:spcPct val="0"/>
              </a:spcAft>
            </a:pPr>
            <a:r>
              <a:rPr lang="zh-CN" altLang="en-US" sz="2000" b="1">
                <a:solidFill>
                  <a:schemeClr val="lt1">
                    <a:lumMod val="100000"/>
                  </a:schemeClr>
                </a:solidFill>
                <a:latin typeface="+mn-ea"/>
                <a:cs typeface="+mn-ea"/>
              </a:rPr>
              <a:t>柔性营销核心</a:t>
            </a:r>
            <a:endParaRPr lang="zh-CN" altLang="en-US" sz="2000" b="1">
              <a:solidFill>
                <a:schemeClr val="lt1">
                  <a:lumMod val="100000"/>
                </a:schemeClr>
              </a:solidFill>
              <a:latin typeface="+mn-ea"/>
              <a:cs typeface="+mn-ea"/>
            </a:endParaRPr>
          </a:p>
        </p:txBody>
      </p:sp>
      <p:sp>
        <p:nvSpPr>
          <p:cNvPr id="36" name="矩形 12"/>
          <p:cNvSpPr/>
          <p:nvPr>
            <p:custDataLst>
              <p:tags r:id="rId12"/>
            </p:custDataLst>
          </p:nvPr>
        </p:nvSpPr>
        <p:spPr>
          <a:xfrm>
            <a:off x="6873349" y="4531717"/>
            <a:ext cx="3257933" cy="407283"/>
          </a:xfrm>
          <a:prstGeom prst="rect">
            <a:avLst/>
          </a:prstGeom>
          <a:noFill/>
        </p:spPr>
        <p:txBody>
          <a:bodyPr wrap="square" lIns="0" tIns="0" rIns="0" bIns="0" rtlCol="0" anchor="ctr">
            <a:noAutofit/>
          </a:bodyPr>
          <a:p>
            <a:pPr algn="ctr" defTabSz="914400">
              <a:spcBef>
                <a:spcPct val="0"/>
              </a:spcBef>
              <a:spcAft>
                <a:spcPct val="0"/>
              </a:spcAft>
              <a:tabLst>
                <a:tab pos="1074420" algn="l"/>
              </a:tabLst>
            </a:pPr>
            <a:r>
              <a:rPr lang="zh-CN" altLang="en-US" sz="2000" b="1">
                <a:solidFill>
                  <a:schemeClr val="lt1">
                    <a:lumMod val="100000"/>
                  </a:schemeClr>
                </a:solidFill>
                <a:latin typeface="+mn-ea"/>
                <a:cs typeface="+mn-ea"/>
              </a:rPr>
              <a:t>实践要点</a:t>
            </a:r>
            <a:endParaRPr lang="zh-CN" altLang="en-US" sz="2000" b="1">
              <a:solidFill>
                <a:schemeClr val="lt1">
                  <a:lumMod val="100000"/>
                </a:schemeClr>
              </a:solidFill>
              <a:latin typeface="+mn-ea"/>
              <a:cs typeface="+mn-ea"/>
            </a:endParaRPr>
          </a:p>
        </p:txBody>
      </p:sp>
      <p:pic>
        <p:nvPicPr>
          <p:cNvPr id="37" name="图形 1"/>
          <p:cNvPicPr>
            <a:picLocks noChangeAspect="1"/>
          </p:cNvPicPr>
          <p:nvPr>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a:off x="3421559" y="3038862"/>
            <a:ext cx="542632" cy="539849"/>
          </a:xfrm>
          <a:prstGeom prst="rect">
            <a:avLst/>
          </a:prstGeom>
        </p:spPr>
      </p:pic>
      <p:pic>
        <p:nvPicPr>
          <p:cNvPr id="38" name="图形 2"/>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8250636" y="3064262"/>
            <a:ext cx="505642" cy="488972"/>
          </a:xfrm>
          <a:prstGeom prst="rect">
            <a:avLst/>
          </a:prstGeom>
        </p:spPr>
      </p:pic>
    </p:spTree>
    <p:custDataLst>
      <p:tags r:id="rId19"/>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cxnSp>
        <p:nvCxnSpPr>
          <p:cNvPr id="7" name="直接连接符 6"/>
          <p:cNvCxnSpPr/>
          <p:nvPr>
            <p:custDataLst>
              <p:tags r:id="rId1"/>
            </p:custDataLst>
          </p:nvPr>
        </p:nvCxnSpPr>
        <p:spPr>
          <a:xfrm>
            <a:off x="701204" y="4497704"/>
            <a:ext cx="5078095" cy="0"/>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4" name="图片" descr="C:/Users/zhao/AppData/Roaming/Kingsoft/office6/wppai/generateppt/971d6b6272f464469319a9e23a36335c.jpg971d6b6272f464469319a9e23a36335c"/>
          <p:cNvPicPr>
            <a:picLocks noChangeAspect="1"/>
          </p:cNvPicPr>
          <p:nvPr>
            <p:custDataLst>
              <p:tags r:id="rId2"/>
            </p:custDataLst>
          </p:nvPr>
        </p:nvPicPr>
        <p:blipFill>
          <a:blip r:embed="rId3"/>
          <a:srcRect t="26312" b="26312"/>
          <a:stretch>
            <a:fillRect/>
          </a:stretch>
        </p:blipFill>
        <p:spPr>
          <a:xfrm>
            <a:off x="701204" y="1342390"/>
            <a:ext cx="5064760" cy="2388235"/>
          </a:xfrm>
          <a:prstGeom prst="roundRect">
            <a:avLst>
              <a:gd name="adj" fmla="val 9726"/>
            </a:avLst>
          </a:prstGeom>
          <a:solidFill>
            <a:schemeClr val="accent1"/>
          </a:solidFill>
          <a:ln w="3175" cap="flat" cmpd="sng" algn="ctr">
            <a:solidFill>
              <a:schemeClr val="tx1">
                <a:lumMod val="40000"/>
                <a:lumOff val="60000"/>
                <a:alpha val="20000"/>
              </a:schemeClr>
            </a:solidFill>
            <a:prstDash val="solid"/>
            <a:round/>
            <a:headEnd type="none" w="med" len="med"/>
            <a:tailEnd type="none" w="med" len="med"/>
          </a:ln>
        </p:spPr>
      </p:pic>
      <p:sp>
        <p:nvSpPr>
          <p:cNvPr id="15" name="矩形 14"/>
          <p:cNvSpPr/>
          <p:nvPr>
            <p:custDataLst>
              <p:tags r:id="rId4"/>
            </p:custDataLst>
          </p:nvPr>
        </p:nvSpPr>
        <p:spPr>
          <a:xfrm>
            <a:off x="701204" y="4629149"/>
            <a:ext cx="5064760" cy="1644650"/>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a:ln>
                  <a:noFill/>
                  <a:prstDash val="sysDot"/>
                </a:ln>
                <a:solidFill>
                  <a:schemeClr val="tx1">
                    <a:lumMod val="85000"/>
                    <a:lumOff val="15000"/>
                  </a:schemeClr>
                </a:solidFill>
                <a:latin typeface="+mn-ea"/>
                <a:cs typeface="+mn-ea"/>
                <a:sym typeface="+mn-ea"/>
              </a:rPr>
              <a:t>企业联合开发市场，基于互补能力，实现双赢，如百度乐视合作，打通内容生态。</a:t>
            </a:r>
            <a:endParaRPr lang="zh-CN" altLang="en-US">
              <a:ln>
                <a:noFill/>
                <a:prstDash val="sysDot"/>
              </a:ln>
              <a:solidFill>
                <a:schemeClr val="tx1">
                  <a:lumMod val="85000"/>
                  <a:lumOff val="15000"/>
                </a:schemeClr>
              </a:solidFill>
              <a:latin typeface="+mn-ea"/>
              <a:cs typeface="+mn-ea"/>
              <a:sym typeface="+mn-ea"/>
            </a:endParaRPr>
          </a:p>
        </p:txBody>
      </p:sp>
      <p:sp>
        <p:nvSpPr>
          <p:cNvPr id="16" name="矩形 15"/>
          <p:cNvSpPr/>
          <p:nvPr>
            <p:custDataLst>
              <p:tags r:id="rId5"/>
            </p:custDataLst>
          </p:nvPr>
        </p:nvSpPr>
        <p:spPr>
          <a:xfrm>
            <a:off x="701204" y="3874134"/>
            <a:ext cx="4525645" cy="610235"/>
          </a:xfrm>
          <a:prstGeom prst="rect">
            <a:avLst/>
          </a:prstGeom>
          <a:noFill/>
        </p:spPr>
        <p:txBody>
          <a:bodyPr wrap="square" lIns="0" tIns="0" rIns="0" bIns="0" rtlCol="0" anchor="ctr">
            <a:noAutofit/>
          </a:bodyPr>
          <a:p>
            <a:pPr>
              <a:spcBef>
                <a:spcPct val="0"/>
              </a:spcBef>
              <a:spcAft>
                <a:spcPct val="0"/>
              </a:spcAft>
            </a:pPr>
            <a:r>
              <a:rPr lang="zh-CN" altLang="en-US" sz="2400" b="1">
                <a:solidFill>
                  <a:schemeClr val="accent1"/>
                </a:solidFill>
                <a:latin typeface="+mn-ea"/>
                <a:cs typeface="+mn-ea"/>
                <a:sym typeface="+mn-ea"/>
              </a:rPr>
              <a:t>合作营销理论</a:t>
            </a:r>
            <a:endParaRPr lang="zh-CN" altLang="en-US" sz="2400" b="1">
              <a:solidFill>
                <a:schemeClr val="accent1"/>
              </a:solidFill>
              <a:latin typeface="+mn-ea"/>
              <a:cs typeface="+mn-ea"/>
              <a:sym typeface="+mn-ea"/>
            </a:endParaRPr>
          </a:p>
        </p:txBody>
      </p:sp>
      <p:sp>
        <p:nvSpPr>
          <p:cNvPr id="18" name="矩形 17"/>
          <p:cNvSpPr/>
          <p:nvPr>
            <p:custDataLst>
              <p:tags r:id="rId6"/>
            </p:custDataLst>
          </p:nvPr>
        </p:nvSpPr>
        <p:spPr>
          <a:xfrm>
            <a:off x="5129059" y="3874134"/>
            <a:ext cx="637540" cy="610235"/>
          </a:xfrm>
          <a:prstGeom prst="rect">
            <a:avLst/>
          </a:prstGeom>
          <a:noFill/>
        </p:spPr>
        <p:txBody>
          <a:bodyPr wrap="none" lIns="0" tIns="0" rIns="0" bIns="0" rtlCol="0" anchor="ctr">
            <a:normAutofit/>
          </a:bodyPr>
          <a:p>
            <a:pPr algn="r">
              <a:spcBef>
                <a:spcPct val="0"/>
              </a:spcBef>
              <a:spcAft>
                <a:spcPct val="0"/>
              </a:spcAft>
            </a:pPr>
            <a:r>
              <a:rPr lang="en-US" altLang="zh-CN" sz="2400" b="1" dirty="0">
                <a:solidFill>
                  <a:schemeClr val="accent1"/>
                </a:solidFill>
                <a:latin typeface="+mn-ea"/>
                <a:cs typeface="+mn-ea"/>
                <a:sym typeface="+mn-ea"/>
              </a:rPr>
              <a:t>01</a:t>
            </a:r>
            <a:endParaRPr lang="en-US" altLang="zh-CN" sz="2400" b="1" dirty="0">
              <a:solidFill>
                <a:schemeClr val="accent1"/>
              </a:solidFill>
              <a:latin typeface="+mn-ea"/>
              <a:cs typeface="+mn-ea"/>
              <a:sym typeface="+mn-ea"/>
            </a:endParaRPr>
          </a:p>
        </p:txBody>
      </p:sp>
      <p:cxnSp>
        <p:nvCxnSpPr>
          <p:cNvPr id="19" name="直接连接符 18"/>
          <p:cNvCxnSpPr/>
          <p:nvPr>
            <p:custDataLst>
              <p:tags r:id="rId7"/>
            </p:custDataLst>
          </p:nvPr>
        </p:nvCxnSpPr>
        <p:spPr>
          <a:xfrm>
            <a:off x="6433984" y="4497704"/>
            <a:ext cx="5066030" cy="0"/>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pic>
        <p:nvPicPr>
          <p:cNvPr id="20" name="图片" descr="D:/工作文件/临时素材/9065549_自信的商务人士.jpg9065549_自信的商务人士"/>
          <p:cNvPicPr>
            <a:picLocks noChangeAspect="1"/>
          </p:cNvPicPr>
          <p:nvPr>
            <p:custDataLst>
              <p:tags r:id="rId8"/>
            </p:custDataLst>
          </p:nvPr>
        </p:nvPicPr>
        <p:blipFill>
          <a:blip r:embed="rId9" cstate="hqprint"/>
          <a:srcRect/>
          <a:stretch>
            <a:fillRect/>
          </a:stretch>
        </p:blipFill>
        <p:spPr>
          <a:xfrm>
            <a:off x="6433984" y="1342390"/>
            <a:ext cx="5066030" cy="2388235"/>
          </a:xfrm>
          <a:prstGeom prst="roundRect">
            <a:avLst>
              <a:gd name="adj" fmla="val 9726"/>
            </a:avLst>
          </a:prstGeom>
          <a:solidFill>
            <a:schemeClr val="accent1"/>
          </a:solidFill>
          <a:ln w="3175" cap="flat" cmpd="sng" algn="ctr">
            <a:solidFill>
              <a:schemeClr val="tx1">
                <a:lumMod val="40000"/>
                <a:lumOff val="60000"/>
                <a:alpha val="20000"/>
              </a:schemeClr>
            </a:solidFill>
            <a:prstDash val="solid"/>
            <a:round/>
            <a:headEnd type="none" w="med" len="med"/>
            <a:tailEnd type="none" w="med" len="med"/>
          </a:ln>
        </p:spPr>
      </p:pic>
      <p:sp>
        <p:nvSpPr>
          <p:cNvPr id="21" name="矩形 20"/>
          <p:cNvSpPr/>
          <p:nvPr>
            <p:custDataLst>
              <p:tags r:id="rId10"/>
            </p:custDataLst>
          </p:nvPr>
        </p:nvSpPr>
        <p:spPr>
          <a:xfrm>
            <a:off x="6433984" y="4629149"/>
            <a:ext cx="5066030" cy="1644650"/>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a:ln>
                  <a:noFill/>
                  <a:prstDash val="sysDot"/>
                </a:ln>
                <a:solidFill>
                  <a:schemeClr val="tx1">
                    <a:lumMod val="85000"/>
                    <a:lumOff val="15000"/>
                  </a:schemeClr>
                </a:solidFill>
                <a:latin typeface="+mn-ea"/>
                <a:cs typeface="+mn-ea"/>
                <a:sym typeface="+mn-ea"/>
              </a:rPr>
              <a:t>通过建设性伙伴关系，产生</a:t>
            </a:r>
            <a:r>
              <a:rPr lang="en-US" altLang="zh-CN">
                <a:ln>
                  <a:noFill/>
                  <a:prstDash val="sysDot"/>
                </a:ln>
                <a:solidFill>
                  <a:schemeClr val="tx1">
                    <a:lumMod val="85000"/>
                    <a:lumOff val="15000"/>
                  </a:schemeClr>
                </a:solidFill>
                <a:latin typeface="+mn-ea"/>
                <a:cs typeface="+mn-ea"/>
                <a:sym typeface="+mn-ea"/>
              </a:rPr>
              <a:t>1+1&gt;2</a:t>
            </a:r>
            <a:r>
              <a:rPr lang="zh-CN" altLang="en-US">
                <a:ln>
                  <a:noFill/>
                  <a:prstDash val="sysDot"/>
                </a:ln>
                <a:solidFill>
                  <a:schemeClr val="tx1">
                    <a:lumMod val="85000"/>
                    <a:lumOff val="15000"/>
                  </a:schemeClr>
                </a:solidFill>
                <a:latin typeface="+mn-ea"/>
                <a:cs typeface="+mn-ea"/>
                <a:sym typeface="+mn-ea"/>
              </a:rPr>
              <a:t>的协同效应，增强市场竞争力，跨产业链、行业、地域合作。</a:t>
            </a:r>
            <a:endParaRPr lang="zh-CN" altLang="en-US">
              <a:ln>
                <a:noFill/>
                <a:prstDash val="sysDot"/>
              </a:ln>
              <a:solidFill>
                <a:schemeClr val="tx1">
                  <a:lumMod val="85000"/>
                  <a:lumOff val="15000"/>
                </a:schemeClr>
              </a:solidFill>
              <a:latin typeface="+mn-ea"/>
              <a:cs typeface="+mn-ea"/>
              <a:sym typeface="+mn-ea"/>
            </a:endParaRPr>
          </a:p>
        </p:txBody>
      </p:sp>
      <p:sp>
        <p:nvSpPr>
          <p:cNvPr id="22" name="矩形 21"/>
          <p:cNvSpPr/>
          <p:nvPr>
            <p:custDataLst>
              <p:tags r:id="rId11"/>
            </p:custDataLst>
          </p:nvPr>
        </p:nvSpPr>
        <p:spPr>
          <a:xfrm>
            <a:off x="6433984" y="3874134"/>
            <a:ext cx="4526915" cy="610235"/>
          </a:xfrm>
          <a:prstGeom prst="rect">
            <a:avLst/>
          </a:prstGeom>
          <a:noFill/>
        </p:spPr>
        <p:txBody>
          <a:bodyPr wrap="square" lIns="0" tIns="0" rIns="0" bIns="0" rtlCol="0" anchor="ctr">
            <a:noAutofit/>
          </a:bodyPr>
          <a:p>
            <a:pPr>
              <a:spcBef>
                <a:spcPct val="0"/>
              </a:spcBef>
              <a:spcAft>
                <a:spcPct val="0"/>
              </a:spcAft>
            </a:pPr>
            <a:r>
              <a:rPr lang="zh-CN" altLang="en-US" sz="2400" b="1">
                <a:solidFill>
                  <a:schemeClr val="accent1"/>
                </a:solidFill>
                <a:latin typeface="+mn-ea"/>
                <a:cs typeface="+mn-ea"/>
                <a:sym typeface="+mn-ea"/>
              </a:rPr>
              <a:t>协同效应</a:t>
            </a:r>
            <a:endParaRPr lang="zh-CN" altLang="en-US" sz="2400" b="1">
              <a:solidFill>
                <a:schemeClr val="accent1"/>
              </a:solidFill>
              <a:latin typeface="+mn-ea"/>
              <a:cs typeface="+mn-ea"/>
              <a:sym typeface="+mn-ea"/>
            </a:endParaRPr>
          </a:p>
        </p:txBody>
      </p:sp>
      <p:sp>
        <p:nvSpPr>
          <p:cNvPr id="23" name="矩形 22"/>
          <p:cNvSpPr/>
          <p:nvPr>
            <p:custDataLst>
              <p:tags r:id="rId12"/>
            </p:custDataLst>
          </p:nvPr>
        </p:nvSpPr>
        <p:spPr>
          <a:xfrm>
            <a:off x="10862474" y="3874134"/>
            <a:ext cx="637540" cy="610235"/>
          </a:xfrm>
          <a:prstGeom prst="rect">
            <a:avLst/>
          </a:prstGeom>
          <a:noFill/>
        </p:spPr>
        <p:txBody>
          <a:bodyPr wrap="none" lIns="0" tIns="0" rIns="0" bIns="0" rtlCol="0" anchor="ctr">
            <a:normAutofit/>
          </a:bodyPr>
          <a:p>
            <a:pPr algn="r">
              <a:spcBef>
                <a:spcPct val="0"/>
              </a:spcBef>
              <a:spcAft>
                <a:spcPct val="0"/>
              </a:spcAft>
            </a:pPr>
            <a:r>
              <a:rPr lang="en-US" altLang="zh-CN" sz="2400" b="1" dirty="0">
                <a:solidFill>
                  <a:schemeClr val="accent1"/>
                </a:solidFill>
                <a:latin typeface="+mn-ea"/>
                <a:cs typeface="+mn-ea"/>
                <a:sym typeface="+mn-ea"/>
              </a:rPr>
              <a:t>02</a:t>
            </a:r>
            <a:endParaRPr lang="en-US" altLang="zh-CN" sz="2400" b="1" dirty="0">
              <a:solidFill>
                <a:schemeClr val="accent1"/>
              </a:solidFill>
              <a:latin typeface="+mn-ea"/>
              <a:cs typeface="+mn-ea"/>
              <a:sym typeface="+mn-ea"/>
            </a:endParaRPr>
          </a:p>
        </p:txBody>
      </p:sp>
      <p:sp>
        <p:nvSpPr>
          <p:cNvPr id="2" name="标题 16"/>
          <p:cNvSpPr>
            <a:spLocks noGrp="1"/>
          </p:cNvSpPr>
          <p:nvPr>
            <p:custDataLst>
              <p:tags r:id="rId13"/>
            </p:custDataLst>
          </p:nvPr>
        </p:nvSpPr>
        <p:spPr>
          <a:xfrm>
            <a:off x="695960" y="360000"/>
            <a:ext cx="10800000" cy="720000"/>
          </a:xfrm>
          <a:prstGeom prst="rect">
            <a:avLst/>
          </a:prstGeom>
        </p:spPr>
        <p:txBody>
          <a:bodyPr vert="horz" wrap="none" lIns="0" tIns="0" rIns="0" bIns="0" rtlCol="0" anchor="b">
            <a:normAutofit/>
          </a:bodyPr>
          <a:lstStyle>
            <a:lvl1pPr algn="l" defTabSz="914400" rtl="0" eaLnBrk="1" latinLnBrk="0" hangingPunct="1">
              <a:lnSpc>
                <a:spcPct val="100000"/>
              </a:lnSpc>
              <a:spcBef>
                <a:spcPct val="0"/>
              </a:spcBef>
              <a:buNone/>
              <a:defRPr sz="3200" b="1" kern="1200">
                <a:solidFill>
                  <a:schemeClr val="tx1"/>
                </a:solidFill>
                <a:latin typeface="+mj-lt"/>
                <a:ea typeface="+mj-ea"/>
                <a:cs typeface="+mj-cs"/>
              </a:defRPr>
            </a:lvl1pPr>
          </a:lstStyle>
          <a:p>
            <a:pPr algn="l"/>
            <a:r>
              <a:rPr lang="zh-CN" altLang="en-US"/>
              <a:t>合作营销理论</a:t>
            </a:r>
            <a:endParaRPr lang="zh-CN" altLang="en-US"/>
          </a:p>
        </p:txBody>
      </p:sp>
    </p:spTree>
    <p:custDataLst>
      <p:tags r:id="rId14"/>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9600" y="608400"/>
            <a:ext cx="10972800" cy="763200"/>
          </a:xfrm>
        </p:spPr>
        <p:txBody>
          <a:bodyPr/>
          <a:lstStyle/>
          <a:p>
            <a:r>
              <a:rPr lang="zh-CN" altLang="en-US"/>
              <a:t>整合营销理论</a:t>
            </a:r>
            <a:endParaRPr lang="zh-CN" altLang="en-US"/>
          </a:p>
        </p:txBody>
      </p:sp>
      <p:sp>
        <p:nvSpPr>
          <p:cNvPr id="27" name="矩形 26"/>
          <p:cNvSpPr/>
          <p:nvPr>
            <p:custDataLst>
              <p:tags r:id="rId2"/>
            </p:custDataLst>
          </p:nvPr>
        </p:nvSpPr>
        <p:spPr>
          <a:xfrm>
            <a:off x="4529455" y="1879600"/>
            <a:ext cx="1272540" cy="1293495"/>
          </a:xfrm>
          <a:prstGeom prst="rect">
            <a:avLst/>
          </a:prstGeom>
          <a:solidFill>
            <a:schemeClr val="accent1">
              <a:alpha val="1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0" name="矩形 29"/>
          <p:cNvSpPr/>
          <p:nvPr>
            <p:custDataLst>
              <p:tags r:id="rId3"/>
            </p:custDataLst>
          </p:nvPr>
        </p:nvSpPr>
        <p:spPr>
          <a:xfrm>
            <a:off x="3721735" y="5622290"/>
            <a:ext cx="610870" cy="640715"/>
          </a:xfrm>
          <a:prstGeom prst="rect">
            <a:avLst/>
          </a:prstGeom>
          <a:solidFill>
            <a:schemeClr val="accent1">
              <a:alpha val="6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8" name="矩形 27"/>
          <p:cNvSpPr/>
          <p:nvPr>
            <p:custDataLst>
              <p:tags r:id="rId4"/>
            </p:custDataLst>
          </p:nvPr>
        </p:nvSpPr>
        <p:spPr>
          <a:xfrm>
            <a:off x="609600" y="4019550"/>
            <a:ext cx="1894205" cy="1908175"/>
          </a:xfrm>
          <a:prstGeom prst="rect">
            <a:avLst/>
          </a:prstGeom>
          <a:solidFill>
            <a:schemeClr val="accent1">
              <a:alpha val="51000"/>
            </a:schemeClr>
          </a:solidFill>
          <a:ln w="28575">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0" name="矩形 9"/>
          <p:cNvSpPr/>
          <p:nvPr>
            <p:custDataLst>
              <p:tags r:id="rId5"/>
            </p:custDataLst>
          </p:nvPr>
        </p:nvSpPr>
        <p:spPr>
          <a:xfrm>
            <a:off x="1209675" y="1687830"/>
            <a:ext cx="1176655" cy="1235075"/>
          </a:xfrm>
          <a:prstGeom prst="rect">
            <a:avLst/>
          </a:prstGeom>
          <a:solidFill>
            <a:schemeClr val="accent1">
              <a:alpha val="4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9" name="矩形 28"/>
          <p:cNvSpPr/>
          <p:nvPr>
            <p:custDataLst>
              <p:tags r:id="rId6"/>
            </p:custDataLst>
          </p:nvPr>
        </p:nvSpPr>
        <p:spPr>
          <a:xfrm>
            <a:off x="2182495" y="2435225"/>
            <a:ext cx="2581910" cy="2564765"/>
          </a:xfrm>
          <a:prstGeom prst="rect">
            <a:avLst/>
          </a:prstGeom>
          <a:solidFill>
            <a:schemeClr val="accent1"/>
          </a:solidFill>
          <a:ln w="15875">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25" name="图片 24" descr="1"/>
          <p:cNvPicPr>
            <a:picLocks noChangeAspect="1"/>
          </p:cNvPicPr>
          <p:nvPr>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a:off x="3108050" y="3331446"/>
            <a:ext cx="730800" cy="772323"/>
          </a:xfrm>
          <a:prstGeom prst="rect">
            <a:avLst/>
          </a:prstGeom>
        </p:spPr>
      </p:pic>
      <p:pic>
        <p:nvPicPr>
          <p:cNvPr id="35" name="图片 34" descr="2"/>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a:off x="1609970" y="2085768"/>
            <a:ext cx="376065" cy="439200"/>
          </a:xfrm>
          <a:prstGeom prst="rect">
            <a:avLst/>
          </a:prstGeom>
        </p:spPr>
      </p:pic>
      <p:pic>
        <p:nvPicPr>
          <p:cNvPr id="37" name="图片 36" descr="3"/>
          <p:cNvPicPr>
            <a:picLocks noChangeAspect="1"/>
          </p:cNvPicPr>
          <p:nvPr>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a:off x="4901495" y="2209548"/>
            <a:ext cx="528461" cy="633600"/>
          </a:xfrm>
          <a:prstGeom prst="rect">
            <a:avLst/>
          </a:prstGeom>
        </p:spPr>
      </p:pic>
      <p:pic>
        <p:nvPicPr>
          <p:cNvPr id="38" name="图片 37" descr="4"/>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1209303" y="4626238"/>
            <a:ext cx="694800" cy="694800"/>
          </a:xfrm>
          <a:prstGeom prst="rect">
            <a:avLst/>
          </a:prstGeom>
        </p:spPr>
      </p:pic>
      <p:pic>
        <p:nvPicPr>
          <p:cNvPr id="39" name="图片 38" descr="5"/>
          <p:cNvPicPr>
            <a:picLocks noChangeAspect="1"/>
          </p:cNvPicPr>
          <p:nvPr>
            <p:custDataLst>
              <p:tags r:id="rId19"/>
            </p:custDataLst>
          </p:nvPr>
        </p:nvPicPr>
        <p:blipFill>
          <a:blip r:embed="rId20">
            <a:extLst>
              <a:ext uri="{96DAC541-7B7A-43D3-8B79-37D633B846F1}">
                <asvg:svgBlip xmlns:asvg="http://schemas.microsoft.com/office/drawing/2016/SVG/main" r:embed="rId21"/>
              </a:ext>
            </a:extLst>
          </a:blip>
          <a:stretch>
            <a:fillRect/>
          </a:stretch>
        </p:blipFill>
        <p:spPr>
          <a:xfrm>
            <a:off x="3910655" y="5764448"/>
            <a:ext cx="233031" cy="356400"/>
          </a:xfrm>
          <a:prstGeom prst="rect">
            <a:avLst/>
          </a:prstGeom>
        </p:spPr>
      </p:pic>
      <p:sp>
        <p:nvSpPr>
          <p:cNvPr id="5" name="边界"/>
          <p:cNvSpPr/>
          <p:nvPr>
            <p:custDataLst>
              <p:tags r:id="rId22"/>
            </p:custDataLst>
          </p:nvPr>
        </p:nvSpPr>
        <p:spPr>
          <a:xfrm>
            <a:off x="6443316" y="1681456"/>
            <a:ext cx="5167006" cy="4559347"/>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p:nvSpPr>
          <p:cNvPr id="3" name="矩形 11"/>
          <p:cNvSpPr/>
          <p:nvPr>
            <p:custDataLst>
              <p:tags r:id="rId23"/>
            </p:custDataLst>
          </p:nvPr>
        </p:nvSpPr>
        <p:spPr>
          <a:xfrm>
            <a:off x="6428758" y="2420142"/>
            <a:ext cx="648803" cy="727926"/>
          </a:xfrm>
          <a:prstGeom prst="rect">
            <a:avLst/>
          </a:prstGeom>
          <a:noFill/>
          <a:ln>
            <a:noFill/>
          </a:ln>
        </p:spPr>
        <p:txBody>
          <a:bodyPr wrap="none" lIns="0" tIns="0" rIns="0" bIns="0" anchor="b" anchorCtr="0">
            <a:normAutofit lnSpcReduction="10000"/>
          </a:bodyPr>
          <a:p>
            <a:pPr algn="l">
              <a:spcBef>
                <a:spcPct val="0"/>
              </a:spcBef>
              <a:spcAft>
                <a:spcPct val="0"/>
              </a:spcAft>
            </a:pPr>
            <a:r>
              <a:rPr lang="en-US" altLang="zh-CN" sz="4500">
                <a:solidFill>
                  <a:schemeClr val="accent1"/>
                </a:solidFill>
                <a:latin typeface="+mn-ea"/>
                <a:cs typeface="+mn-ea"/>
              </a:rPr>
              <a:t>01</a:t>
            </a:r>
            <a:endParaRPr lang="en-US" altLang="zh-CN" sz="4500">
              <a:solidFill>
                <a:schemeClr val="accent1"/>
              </a:solidFill>
              <a:latin typeface="+mn-ea"/>
              <a:cs typeface="+mn-ea"/>
            </a:endParaRPr>
          </a:p>
        </p:txBody>
      </p:sp>
      <p:sp>
        <p:nvSpPr>
          <p:cNvPr id="4" name="矩形 1"/>
          <p:cNvSpPr/>
          <p:nvPr>
            <p:custDataLst>
              <p:tags r:id="rId24"/>
            </p:custDataLst>
          </p:nvPr>
        </p:nvSpPr>
        <p:spPr>
          <a:xfrm>
            <a:off x="7323790" y="2462552"/>
            <a:ext cx="4286533" cy="461442"/>
          </a:xfrm>
          <a:prstGeom prst="rect">
            <a:avLst/>
          </a:prstGeom>
          <a:noFill/>
          <a:ln>
            <a:noFill/>
          </a:ln>
        </p:spPr>
        <p:txBody>
          <a:bodyPr wrap="square" lIns="0" tIns="0" rIns="0" bIns="0" rtlCol="0" anchor="b" anchorCtr="0">
            <a:noAutofit/>
          </a:bodyPr>
          <a:p>
            <a:pPr algn="just">
              <a:spcBef>
                <a:spcPct val="0"/>
              </a:spcBef>
              <a:spcAft>
                <a:spcPct val="0"/>
              </a:spcAft>
              <a:buClr>
                <a:srgbClr val="000000"/>
              </a:buClr>
              <a:buSzPct val="70000"/>
            </a:pPr>
            <a:r>
              <a:rPr lang="zh-CN" altLang="en-US" sz="2600" b="1">
                <a:solidFill>
                  <a:schemeClr val="accent1"/>
                </a:solidFill>
                <a:latin typeface="+mn-ea"/>
                <a:cs typeface="+mn-ea"/>
              </a:rPr>
              <a:t>整合营销理论</a:t>
            </a:r>
            <a:endParaRPr lang="zh-CN" altLang="en-US" sz="2600" b="1">
              <a:solidFill>
                <a:schemeClr val="accent1"/>
              </a:solidFill>
              <a:latin typeface="+mn-ea"/>
              <a:cs typeface="+mn-ea"/>
            </a:endParaRPr>
          </a:p>
        </p:txBody>
      </p:sp>
      <p:sp>
        <p:nvSpPr>
          <p:cNvPr id="6" name="矩形 2"/>
          <p:cNvSpPr/>
          <p:nvPr>
            <p:custDataLst>
              <p:tags r:id="rId25"/>
            </p:custDataLst>
          </p:nvPr>
        </p:nvSpPr>
        <p:spPr>
          <a:xfrm>
            <a:off x="7323790" y="2958807"/>
            <a:ext cx="4286533" cy="880474"/>
          </a:xfrm>
          <a:prstGeom prst="rect">
            <a:avLst/>
          </a:prstGeom>
          <a:noFill/>
          <a:ln>
            <a:noFill/>
          </a:ln>
        </p:spPr>
        <p:txBody>
          <a:bodyPr wrap="square" lIns="0" tIns="0" rIns="0" bIns="0" rtlCol="0" anchor="t" anchorCtr="0">
            <a:noAutofit/>
          </a:bodyPr>
          <a:p>
            <a:pPr indent="0" algn="just" fontAlgn="auto">
              <a:lnSpc>
                <a:spcPct val="150000"/>
              </a:lnSpc>
              <a:spcBef>
                <a:spcPct val="0"/>
              </a:spcBef>
              <a:spcAft>
                <a:spcPct val="0"/>
              </a:spcAft>
              <a:buClr>
                <a:srgbClr val="376FFF"/>
              </a:buClr>
              <a:buSzPct val="80000"/>
            </a:pPr>
            <a:r>
              <a:rPr lang="zh-CN" altLang="en-US" dirty="0">
                <a:solidFill>
                  <a:schemeClr val="tx1">
                    <a:lumMod val="85000"/>
                    <a:lumOff val="15000"/>
                  </a:schemeClr>
                </a:solidFill>
                <a:latin typeface="+mn-ea"/>
                <a:cs typeface="+mn-ea"/>
              </a:rPr>
              <a:t>融合</a:t>
            </a:r>
            <a:r>
              <a:rPr lang="en-US" altLang="zh-CN" dirty="0">
                <a:solidFill>
                  <a:schemeClr val="tx1">
                    <a:lumMod val="85000"/>
                    <a:lumOff val="15000"/>
                  </a:schemeClr>
                </a:solidFill>
                <a:latin typeface="+mn-ea"/>
                <a:cs typeface="+mn-ea"/>
              </a:rPr>
              <a:t>4P</a:t>
            </a:r>
            <a:r>
              <a:rPr lang="zh-CN" altLang="en-US" dirty="0">
                <a:solidFill>
                  <a:schemeClr val="tx1">
                    <a:lumMod val="85000"/>
                    <a:lumOff val="15000"/>
                  </a:schemeClr>
                </a:solidFill>
                <a:latin typeface="+mn-ea"/>
                <a:cs typeface="+mn-ea"/>
              </a:rPr>
              <a:t>与</a:t>
            </a:r>
            <a:r>
              <a:rPr lang="en-US" altLang="zh-CN" dirty="0">
                <a:solidFill>
                  <a:schemeClr val="tx1">
                    <a:lumMod val="85000"/>
                    <a:lumOff val="15000"/>
                  </a:schemeClr>
                </a:solidFill>
                <a:latin typeface="+mn-ea"/>
                <a:cs typeface="+mn-ea"/>
              </a:rPr>
              <a:t>4C</a:t>
            </a:r>
            <a:r>
              <a:rPr lang="zh-CN" altLang="en-US" dirty="0">
                <a:solidFill>
                  <a:schemeClr val="tx1">
                    <a:lumMod val="85000"/>
                    <a:lumOff val="15000"/>
                  </a:schemeClr>
                </a:solidFill>
                <a:latin typeface="+mn-ea"/>
                <a:cs typeface="+mn-ea"/>
              </a:rPr>
              <a:t>，顾客导向，成本透明，便利购物，双向沟通，共创价值。</a:t>
            </a:r>
            <a:endParaRPr lang="zh-CN" altLang="en-US" dirty="0">
              <a:solidFill>
                <a:schemeClr val="tx1">
                  <a:lumMod val="85000"/>
                  <a:lumOff val="15000"/>
                </a:schemeClr>
              </a:solidFill>
              <a:latin typeface="+mn-ea"/>
              <a:cs typeface="+mn-ea"/>
            </a:endParaRPr>
          </a:p>
        </p:txBody>
      </p:sp>
      <p:sp>
        <p:nvSpPr>
          <p:cNvPr id="7" name="矩形 6"/>
          <p:cNvSpPr/>
          <p:nvPr>
            <p:custDataLst>
              <p:tags r:id="rId26"/>
            </p:custDataLst>
          </p:nvPr>
        </p:nvSpPr>
        <p:spPr>
          <a:xfrm>
            <a:off x="6428758" y="4372249"/>
            <a:ext cx="648803" cy="727926"/>
          </a:xfrm>
          <a:prstGeom prst="rect">
            <a:avLst/>
          </a:prstGeom>
          <a:noFill/>
          <a:ln>
            <a:noFill/>
          </a:ln>
        </p:spPr>
        <p:txBody>
          <a:bodyPr wrap="none" lIns="0" tIns="0" rIns="0" bIns="0" anchor="b" anchorCtr="0">
            <a:normAutofit lnSpcReduction="10000"/>
          </a:bodyPr>
          <a:p>
            <a:pPr algn="l">
              <a:spcBef>
                <a:spcPct val="0"/>
              </a:spcBef>
              <a:spcAft>
                <a:spcPct val="0"/>
              </a:spcAft>
            </a:pPr>
            <a:r>
              <a:rPr lang="en-US" altLang="zh-CN" sz="4500">
                <a:solidFill>
                  <a:schemeClr val="accent2"/>
                </a:solidFill>
                <a:latin typeface="+mn-ea"/>
                <a:cs typeface="+mn-ea"/>
              </a:rPr>
              <a:t>02</a:t>
            </a:r>
            <a:endParaRPr lang="en-US" altLang="zh-CN" sz="4500">
              <a:solidFill>
                <a:schemeClr val="accent2"/>
              </a:solidFill>
              <a:latin typeface="+mn-ea"/>
              <a:cs typeface="+mn-ea"/>
            </a:endParaRPr>
          </a:p>
        </p:txBody>
      </p:sp>
      <p:sp>
        <p:nvSpPr>
          <p:cNvPr id="8" name="矩形 7"/>
          <p:cNvSpPr/>
          <p:nvPr>
            <p:custDataLst>
              <p:tags r:id="rId27"/>
            </p:custDataLst>
          </p:nvPr>
        </p:nvSpPr>
        <p:spPr>
          <a:xfrm>
            <a:off x="7323790" y="4414658"/>
            <a:ext cx="4286533" cy="461442"/>
          </a:xfrm>
          <a:prstGeom prst="rect">
            <a:avLst/>
          </a:prstGeom>
          <a:noFill/>
          <a:ln>
            <a:noFill/>
          </a:ln>
        </p:spPr>
        <p:txBody>
          <a:bodyPr wrap="square" lIns="0" tIns="0" rIns="0" bIns="0" rtlCol="0" anchor="b" anchorCtr="0">
            <a:noAutofit/>
          </a:bodyPr>
          <a:p>
            <a:pPr algn="just">
              <a:spcBef>
                <a:spcPct val="0"/>
              </a:spcBef>
              <a:spcAft>
                <a:spcPct val="0"/>
              </a:spcAft>
              <a:buClr>
                <a:srgbClr val="000000"/>
              </a:buClr>
              <a:buSzPct val="70000"/>
            </a:pPr>
            <a:r>
              <a:rPr lang="zh-CN" altLang="en-US" sz="2600" b="1">
                <a:solidFill>
                  <a:schemeClr val="accent2"/>
                </a:solidFill>
                <a:latin typeface="+mn-ea"/>
                <a:cs typeface="+mn-ea"/>
              </a:rPr>
              <a:t>营销策略维度</a:t>
            </a:r>
            <a:endParaRPr lang="zh-CN" altLang="en-US" sz="2600" b="1">
              <a:solidFill>
                <a:schemeClr val="accent2"/>
              </a:solidFill>
              <a:latin typeface="+mn-ea"/>
              <a:cs typeface="+mn-ea"/>
            </a:endParaRPr>
          </a:p>
        </p:txBody>
      </p:sp>
      <p:sp>
        <p:nvSpPr>
          <p:cNvPr id="9" name="矩形 8"/>
          <p:cNvSpPr/>
          <p:nvPr>
            <p:custDataLst>
              <p:tags r:id="rId28"/>
            </p:custDataLst>
          </p:nvPr>
        </p:nvSpPr>
        <p:spPr>
          <a:xfrm>
            <a:off x="7323790" y="4910914"/>
            <a:ext cx="4286533" cy="880474"/>
          </a:xfrm>
          <a:prstGeom prst="rect">
            <a:avLst/>
          </a:prstGeom>
          <a:noFill/>
          <a:ln>
            <a:noFill/>
          </a:ln>
        </p:spPr>
        <p:txBody>
          <a:bodyPr wrap="square" lIns="0" tIns="0" rIns="0" bIns="0" rtlCol="0" anchor="t" anchorCtr="0">
            <a:noAutofit/>
          </a:bodyPr>
          <a:p>
            <a:pPr lvl="0" indent="0" algn="just" fontAlgn="auto">
              <a:lnSpc>
                <a:spcPct val="150000"/>
              </a:lnSpc>
              <a:buClr>
                <a:srgbClr val="376FFF"/>
              </a:buClr>
              <a:buSzPct val="80000"/>
              <a:buFontTx/>
            </a:pPr>
            <a:r>
              <a:rPr lang="zh-CN" altLang="en-US" dirty="0">
                <a:solidFill>
                  <a:schemeClr val="tx1">
                    <a:lumMod val="85000"/>
                    <a:lumOff val="15000"/>
                  </a:schemeClr>
                </a:solidFill>
                <a:latin typeface="+mn-ea"/>
                <a:cs typeface="+mn-ea"/>
                <a:sym typeface="+mn-ea"/>
              </a:rPr>
              <a:t>顾客策略重需求，成本策略求性价比，便利策略优体验，沟通策略建关系。</a:t>
            </a:r>
            <a:endParaRPr lang="zh-CN" altLang="en-US" dirty="0">
              <a:solidFill>
                <a:schemeClr val="tx1">
                  <a:lumMod val="85000"/>
                  <a:lumOff val="15000"/>
                </a:schemeClr>
              </a:solidFill>
              <a:latin typeface="+mn-ea"/>
              <a:cs typeface="+mn-ea"/>
              <a:sym typeface="+mn-ea"/>
            </a:endParaRPr>
          </a:p>
        </p:txBody>
      </p:sp>
    </p:spTree>
    <p:custDataLst>
      <p:tags r:id="rId29"/>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弧 9"/>
          <p:cNvSpPr/>
          <p:nvPr userDrawn="1">
            <p:custDataLst>
              <p:tags r:id="rId1"/>
            </p:custDataLst>
          </p:nvPr>
        </p:nvSpPr>
        <p:spPr>
          <a:xfrm rot="2040000" flipH="1">
            <a:off x="715645" y="1454785"/>
            <a:ext cx="3672840" cy="3553460"/>
          </a:xfrm>
          <a:prstGeom prst="arc">
            <a:avLst>
              <a:gd name="adj1" fmla="val 6417921"/>
              <a:gd name="adj2" fmla="val 15911004"/>
            </a:avLst>
          </a:prstGeom>
          <a:ln>
            <a:gradFill>
              <a:gsLst>
                <a:gs pos="0">
                  <a:schemeClr val="accent1">
                    <a:alpha val="100000"/>
                  </a:schemeClr>
                </a:gs>
                <a:gs pos="100000">
                  <a:srgbClr val="FF8D41">
                    <a:alpha val="20000"/>
                  </a:srgbClr>
                </a:gs>
                <a:gs pos="80000">
                  <a:schemeClr val="accent1">
                    <a:alpha val="2500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r"/>
            <a:endParaRPr kumimoji="1" lang="zh-CN" altLang="en-US">
              <a:cs typeface="微软雅黑" panose="020B0503020204020204" charset="-122"/>
            </a:endParaRPr>
          </a:p>
        </p:txBody>
      </p:sp>
      <p:sp>
        <p:nvSpPr>
          <p:cNvPr id="17" name="椭圆 12"/>
          <p:cNvSpPr/>
          <p:nvPr userDrawn="1">
            <p:custDataLst>
              <p:tags r:id="rId2"/>
            </p:custDataLst>
          </p:nvPr>
        </p:nvSpPr>
        <p:spPr>
          <a:xfrm rot="1740000">
            <a:off x="3519386" y="1954200"/>
            <a:ext cx="81340" cy="81340"/>
          </a:xfrm>
          <a:prstGeom prst="ellipse">
            <a:avLst/>
          </a:prstGeom>
          <a:solidFill>
            <a:schemeClr val="accent1"/>
          </a:solidFill>
          <a:ln>
            <a:noFill/>
          </a:ln>
          <a:effectLst>
            <a:outerShdw blurRad="50800" dist="38100" dir="8100000" algn="tr" rotWithShape="0">
              <a:schemeClr val="accent1">
                <a:alpha val="3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kumimoji="1" lang="zh-CN" altLang="en-US">
              <a:cs typeface="微软雅黑" panose="020B0503020204020204" charset="-122"/>
            </a:endParaRPr>
          </a:p>
        </p:txBody>
      </p:sp>
      <p:sp>
        <p:nvSpPr>
          <p:cNvPr id="18" name="椭圆 2"/>
          <p:cNvSpPr/>
          <p:nvPr userDrawn="1">
            <p:custDataLst>
              <p:tags r:id="rId3"/>
            </p:custDataLst>
          </p:nvPr>
        </p:nvSpPr>
        <p:spPr>
          <a:xfrm rot="18540000" flipH="1">
            <a:off x="1191260" y="1824990"/>
            <a:ext cx="2721610" cy="2813050"/>
          </a:xfrm>
          <a:prstGeom prst="donut">
            <a:avLst>
              <a:gd name="adj" fmla="val 11124"/>
            </a:avLst>
          </a:prstGeom>
          <a:gradFill>
            <a:gsLst>
              <a:gs pos="4000">
                <a:schemeClr val="accent1"/>
              </a:gs>
              <a:gs pos="100000">
                <a:schemeClr val="accent1">
                  <a:lumMod val="20000"/>
                  <a:lumOff val="80000"/>
                </a:schemeClr>
              </a:gs>
            </a:gsLst>
            <a:lin ang="16200000" scaled="0"/>
          </a:gradFill>
          <a:ln w="254000">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r">
              <a:buClrTx/>
              <a:buSzTx/>
              <a:buFontTx/>
            </a:pPr>
            <a:endParaRPr kumimoji="1" lang="zh-CN" altLang="en-US">
              <a:cs typeface="微软雅黑" panose="020B0503020204020204" charset="-122"/>
              <a:sym typeface="+mn-ea"/>
            </a:endParaRPr>
          </a:p>
        </p:txBody>
      </p:sp>
      <p:sp>
        <p:nvSpPr>
          <p:cNvPr id="19" name="节编号"/>
          <p:cNvSpPr txBox="1">
            <a:spLocks noGrp="1"/>
          </p:cNvSpPr>
          <p:nvPr>
            <p:ph type="body" idx="5" hasCustomPrompt="1"/>
            <p:custDataLst>
              <p:tags r:id="rId4"/>
            </p:custDataLst>
          </p:nvPr>
        </p:nvSpPr>
        <p:spPr>
          <a:xfrm>
            <a:off x="1659255" y="2300509"/>
            <a:ext cx="1786255" cy="1861820"/>
          </a:xfrm>
          <a:prstGeom prst="rect">
            <a:avLst/>
          </a:prstGeom>
          <a:noFill/>
          <a:ln>
            <a:noFill/>
            <a:prstDash val="sysDash"/>
          </a:ln>
        </p:spPr>
        <p:txBody>
          <a:bodyPr vert="horz" wrap="none" lIns="0" tIns="0" rIns="0" bIns="0" rtlCol="0" anchor="ctr" anchorCtr="0">
            <a:normAutofit/>
          </a:bodyPr>
          <a:lstStyle>
            <a:lvl1pPr marL="0" marR="0" lvl="0" algn="ctr" defTabSz="914400" rtl="0" eaLnBrk="1" fontAlgn="auto" latinLnBrk="0" hangingPunct="1">
              <a:lnSpc>
                <a:spcPct val="100000"/>
              </a:lnSpc>
              <a:buClrTx/>
              <a:buSzTx/>
              <a:buFontTx/>
              <a:buNone/>
              <a:defRPr kumimoji="0" lang="zh-CN" altLang="en-US" sz="6600" b="1" i="0" u="none" strike="noStrike" kern="1200" cap="none" spc="300" normalizeH="0" baseline="0" noProof="1" dirty="0" smtClean="0">
                <a:ln>
                  <a:noFill/>
                  <a:prstDash val="sysDot"/>
                </a:ln>
                <a:solidFill>
                  <a:schemeClr val="accent1"/>
                </a:solidFill>
                <a:uFillTx/>
                <a:latin typeface="+mn-ea"/>
                <a:ea typeface="+mn-ea"/>
                <a:cs typeface="微软雅黑" panose="020B0503020204020204" charset="-122"/>
                <a:sym typeface="+mn-ea"/>
              </a:defRPr>
            </a:lvl1pPr>
          </a:lstStyle>
          <a:p>
            <a:pPr lvl="0"/>
            <a:r>
              <a:rPr sz="4400" dirty="0">
                <a:sym typeface="+mn-ea"/>
              </a:rPr>
              <a:t>项目</a:t>
            </a:r>
            <a:r>
              <a:rPr sz="4400" dirty="0">
                <a:sym typeface="+mn-ea"/>
              </a:rPr>
              <a:t>一</a:t>
            </a:r>
            <a:endParaRPr sz="4400" dirty="0">
              <a:sym typeface="+mn-ea"/>
            </a:endParaRPr>
          </a:p>
        </p:txBody>
      </p:sp>
      <p:sp>
        <p:nvSpPr>
          <p:cNvPr id="20" name="标题"/>
          <p:cNvSpPr txBox="1">
            <a:spLocks noGrp="1"/>
          </p:cNvSpPr>
          <p:nvPr>
            <p:custDataLst>
              <p:tags r:id="rId5"/>
            </p:custDataLst>
          </p:nvPr>
        </p:nvSpPr>
        <p:spPr>
          <a:xfrm>
            <a:off x="4895215" y="2300605"/>
            <a:ext cx="4904105" cy="2274570"/>
          </a:xfrm>
          <a:prstGeom prst="rect">
            <a:avLst/>
          </a:prstGeom>
          <a:noFill/>
        </p:spPr>
        <p:txBody>
          <a:bodyPr vert="horz" wrap="square" lIns="0" tIns="0" rIns="0" bIns="0" rtlCol="0" anchor="ctr" anchorCtr="0">
            <a:normAutofit/>
          </a:bodyPr>
          <a:lstStyle>
            <a:lvl1pPr marL="0" marR="0" algn="r" defTabSz="914400" rtl="0" eaLnBrk="1" fontAlgn="auto" latinLnBrk="0" hangingPunct="1">
              <a:lnSpc>
                <a:spcPct val="100000"/>
              </a:lnSpc>
              <a:buClrTx/>
              <a:buSzTx/>
              <a:buFontTx/>
              <a:buNone/>
              <a:defRPr kumimoji="0" sz="5000" b="1" i="0" u="none" strike="noStrike" kern="1200" cap="none" spc="300" normalizeH="0" baseline="0" noProof="1">
                <a:solidFill>
                  <a:schemeClr val="tx1">
                    <a:lumMod val="75000"/>
                    <a:lumOff val="25000"/>
                  </a:schemeClr>
                </a:solidFill>
                <a:latin typeface="+mj-ea"/>
                <a:ea typeface="+mj-ea"/>
                <a:cs typeface="微软雅黑" panose="020B0503020204020204" charset="-122"/>
                <a:sym typeface="+mn-ea"/>
              </a:defRPr>
            </a:lvl1pPr>
          </a:lstStyle>
          <a:p>
            <a:pPr lvl="0" algn="l"/>
            <a:r>
              <a:rPr>
                <a:sym typeface="+mn-ea"/>
              </a:rPr>
              <a:t>认识网络营销</a:t>
            </a:r>
            <a:endParaRPr lang="zh-CN" altLang="en-US" dirty="0">
              <a:sym typeface="+mn-ea"/>
            </a:endParaRPr>
          </a:p>
        </p:txBody>
      </p:sp>
    </p:spTree>
    <p:custDataLst>
      <p:tags r:id="rId6"/>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cxnSp>
        <p:nvCxnSpPr>
          <p:cNvPr id="8" name="直接连接符 7"/>
          <p:cNvCxnSpPr/>
          <p:nvPr>
            <p:custDataLst>
              <p:tags r:id="rId1"/>
            </p:custDataLst>
          </p:nvPr>
        </p:nvCxnSpPr>
        <p:spPr>
          <a:xfrm>
            <a:off x="1322463" y="2764111"/>
            <a:ext cx="3420514" cy="0"/>
          </a:xfrm>
          <a:prstGeom prst="line">
            <a:avLst/>
          </a:prstGeom>
          <a:ln w="6350">
            <a:solidFill>
              <a:schemeClr val="accent1">
                <a:lumMod val="60000"/>
                <a:lumOff val="40000"/>
              </a:schemeClr>
            </a:solidFill>
            <a:prstDash val="dash"/>
          </a:ln>
        </p:spPr>
        <p:style>
          <a:lnRef idx="2">
            <a:schemeClr val="accent1"/>
          </a:lnRef>
          <a:fillRef idx="0">
            <a:srgbClr val="FFFFFF"/>
          </a:fillRef>
          <a:effectRef idx="0">
            <a:srgbClr val="FFFFFF"/>
          </a:effectRef>
          <a:fontRef idx="minor">
            <a:schemeClr val="tx1"/>
          </a:fontRef>
        </p:style>
      </p:cxnSp>
      <p:cxnSp>
        <p:nvCxnSpPr>
          <p:cNvPr id="12" name="直接连接符 11"/>
          <p:cNvCxnSpPr/>
          <p:nvPr>
            <p:custDataLst>
              <p:tags r:id="rId2"/>
            </p:custDataLst>
          </p:nvPr>
        </p:nvCxnSpPr>
        <p:spPr>
          <a:xfrm>
            <a:off x="1322463" y="4532217"/>
            <a:ext cx="3339332" cy="0"/>
          </a:xfrm>
          <a:prstGeom prst="line">
            <a:avLst/>
          </a:prstGeom>
          <a:ln w="6350">
            <a:solidFill>
              <a:schemeClr val="accent1">
                <a:lumMod val="60000"/>
                <a:lumOff val="40000"/>
              </a:schemeClr>
            </a:solidFill>
            <a:prstDash val="dash"/>
          </a:ln>
        </p:spPr>
        <p:style>
          <a:lnRef idx="2">
            <a:schemeClr val="accent1"/>
          </a:lnRef>
          <a:fillRef idx="0">
            <a:srgbClr val="FFFFFF"/>
          </a:fillRef>
          <a:effectRef idx="0">
            <a:srgbClr val="FFFFFF"/>
          </a:effectRef>
          <a:fontRef idx="minor">
            <a:schemeClr val="tx1"/>
          </a:fontRef>
        </p:style>
      </p:cxnSp>
      <p:cxnSp>
        <p:nvCxnSpPr>
          <p:cNvPr id="13" name="直接连接符 12"/>
          <p:cNvCxnSpPr/>
          <p:nvPr>
            <p:custDataLst>
              <p:tags r:id="rId3"/>
            </p:custDataLst>
          </p:nvPr>
        </p:nvCxnSpPr>
        <p:spPr>
          <a:xfrm>
            <a:off x="7521629" y="1917529"/>
            <a:ext cx="3360290" cy="0"/>
          </a:xfrm>
          <a:prstGeom prst="line">
            <a:avLst/>
          </a:prstGeom>
          <a:ln w="6350">
            <a:solidFill>
              <a:schemeClr val="accent1">
                <a:lumMod val="60000"/>
                <a:lumOff val="40000"/>
              </a:schemeClr>
            </a:solidFill>
            <a:prstDash val="dash"/>
          </a:ln>
        </p:spPr>
        <p:style>
          <a:lnRef idx="2">
            <a:schemeClr val="accent1"/>
          </a:lnRef>
          <a:fillRef idx="0">
            <a:srgbClr val="FFFFFF"/>
          </a:fillRef>
          <a:effectRef idx="0">
            <a:srgbClr val="FFFFFF"/>
          </a:effectRef>
          <a:fontRef idx="minor">
            <a:schemeClr val="tx1"/>
          </a:fontRef>
        </p:style>
      </p:cxnSp>
      <p:cxnSp>
        <p:nvCxnSpPr>
          <p:cNvPr id="15" name="直接连接符 14"/>
          <p:cNvCxnSpPr/>
          <p:nvPr>
            <p:custDataLst>
              <p:tags r:id="rId4"/>
            </p:custDataLst>
          </p:nvPr>
        </p:nvCxnSpPr>
        <p:spPr>
          <a:xfrm>
            <a:off x="7526710" y="3528131"/>
            <a:ext cx="3355209" cy="0"/>
          </a:xfrm>
          <a:prstGeom prst="line">
            <a:avLst/>
          </a:prstGeom>
          <a:ln w="6350">
            <a:solidFill>
              <a:schemeClr val="accent1">
                <a:lumMod val="60000"/>
                <a:lumOff val="40000"/>
              </a:schemeClr>
            </a:solidFill>
            <a:prstDash val="dash"/>
          </a:ln>
        </p:spPr>
        <p:style>
          <a:lnRef idx="2">
            <a:schemeClr val="accent1"/>
          </a:lnRef>
          <a:fillRef idx="0">
            <a:srgbClr val="FFFFFF"/>
          </a:fillRef>
          <a:effectRef idx="0">
            <a:srgbClr val="FFFFFF"/>
          </a:effectRef>
          <a:fontRef idx="minor">
            <a:schemeClr val="tx1"/>
          </a:fontRef>
        </p:style>
      </p:cxnSp>
      <p:cxnSp>
        <p:nvCxnSpPr>
          <p:cNvPr id="17" name="直接连接符 16"/>
          <p:cNvCxnSpPr/>
          <p:nvPr>
            <p:custDataLst>
              <p:tags r:id="rId5"/>
            </p:custDataLst>
          </p:nvPr>
        </p:nvCxnSpPr>
        <p:spPr>
          <a:xfrm>
            <a:off x="7605462" y="5242253"/>
            <a:ext cx="3276492" cy="0"/>
          </a:xfrm>
          <a:prstGeom prst="line">
            <a:avLst/>
          </a:prstGeom>
          <a:ln w="6350">
            <a:solidFill>
              <a:schemeClr val="accent1">
                <a:lumMod val="60000"/>
                <a:lumOff val="40000"/>
              </a:schemeClr>
            </a:solidFill>
            <a:prstDash val="dash"/>
          </a:ln>
        </p:spPr>
        <p:style>
          <a:lnRef idx="2">
            <a:schemeClr val="accent1"/>
          </a:lnRef>
          <a:fillRef idx="0">
            <a:srgbClr val="FFFFFF"/>
          </a:fillRef>
          <a:effectRef idx="0">
            <a:srgbClr val="FFFFFF"/>
          </a:effectRef>
          <a:fontRef idx="minor">
            <a:schemeClr val="tx1"/>
          </a:fontRef>
        </p:style>
      </p:cxnSp>
      <p:pic>
        <p:nvPicPr>
          <p:cNvPr id="18" name="图片 17" descr="C:/Users/zhao/AppData/Roaming/Kingsoft/office6/wppai/generateppt/8624027651197efd140c49a047e3cb7b.jpg8624027651197efd140c49a047e3cb7b"/>
          <p:cNvPicPr/>
          <p:nvPr>
            <p:custDataLst>
              <p:tags r:id="rId6"/>
            </p:custDataLst>
          </p:nvPr>
        </p:nvPicPr>
        <p:blipFill rotWithShape="1">
          <a:blip r:embed="rId7"/>
          <a:srcRect t="2366" b="2366"/>
          <a:stretch>
            <a:fillRect/>
          </a:stretch>
        </p:blipFill>
        <p:spPr>
          <a:xfrm>
            <a:off x="6116798" y="1516784"/>
            <a:ext cx="1425814" cy="1290435"/>
          </a:xfrm>
          <a:custGeom>
            <a:avLst/>
            <a:gdLst>
              <a:gd name="connsiteX0" fmla="*/ 462793 w 1425600"/>
              <a:gd name="connsiteY0" fmla="*/ 0 h 1290241"/>
              <a:gd name="connsiteX1" fmla="*/ 962791 w 1425600"/>
              <a:gd name="connsiteY1" fmla="*/ 0 h 1290241"/>
              <a:gd name="connsiteX2" fmla="*/ 1146479 w 1425600"/>
              <a:gd name="connsiteY2" fmla="*/ 106041 h 1290241"/>
              <a:gd name="connsiteX3" fmla="*/ 1396481 w 1425600"/>
              <a:gd name="connsiteY3" fmla="*/ 539051 h 1290241"/>
              <a:gd name="connsiteX4" fmla="*/ 1396498 w 1425600"/>
              <a:gd name="connsiteY4" fmla="*/ 751162 h 1290241"/>
              <a:gd name="connsiteX5" fmla="*/ 1146496 w 1425600"/>
              <a:gd name="connsiteY5" fmla="*/ 1184171 h 1290241"/>
              <a:gd name="connsiteX6" fmla="*/ 962809 w 1425600"/>
              <a:gd name="connsiteY6" fmla="*/ 1290241 h 1290241"/>
              <a:gd name="connsiteX7" fmla="*/ 462811 w 1425600"/>
              <a:gd name="connsiteY7" fmla="*/ 1290241 h 1290241"/>
              <a:gd name="connsiteX8" fmla="*/ 279123 w 1425600"/>
              <a:gd name="connsiteY8" fmla="*/ 1184201 h 1290241"/>
              <a:gd name="connsiteX9" fmla="*/ 29120 w 1425600"/>
              <a:gd name="connsiteY9" fmla="*/ 751191 h 1290241"/>
              <a:gd name="connsiteX10" fmla="*/ 29104 w 1425600"/>
              <a:gd name="connsiteY10" fmla="*/ 539080 h 1290241"/>
              <a:gd name="connsiteX11" fmla="*/ 279106 w 1425600"/>
              <a:gd name="connsiteY11" fmla="*/ 106070 h 1290241"/>
              <a:gd name="connsiteX12" fmla="*/ 462793 w 1425600"/>
              <a:gd name="connsiteY12" fmla="*/ 0 h 129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25600" h="1290241">
                <a:moveTo>
                  <a:pt x="462793" y="0"/>
                </a:moveTo>
                <a:cubicBezTo>
                  <a:pt x="540422" y="1"/>
                  <a:pt x="885162" y="1"/>
                  <a:pt x="962791" y="0"/>
                </a:cubicBezTo>
                <a:cubicBezTo>
                  <a:pt x="1040421" y="1"/>
                  <a:pt x="1107663" y="38813"/>
                  <a:pt x="1146479" y="106041"/>
                </a:cubicBezTo>
                <a:cubicBezTo>
                  <a:pt x="1185294" y="173270"/>
                  <a:pt x="1357666" y="471822"/>
                  <a:pt x="1396481" y="539051"/>
                </a:cubicBezTo>
                <a:cubicBezTo>
                  <a:pt x="1435296" y="606280"/>
                  <a:pt x="1435313" y="683934"/>
                  <a:pt x="1396498" y="751162"/>
                </a:cubicBezTo>
                <a:cubicBezTo>
                  <a:pt x="1357683" y="818391"/>
                  <a:pt x="1185310" y="1116943"/>
                  <a:pt x="1146496" y="1184171"/>
                </a:cubicBezTo>
                <a:cubicBezTo>
                  <a:pt x="1107681" y="1251401"/>
                  <a:pt x="1040438" y="1290242"/>
                  <a:pt x="962809" y="1290241"/>
                </a:cubicBezTo>
                <a:cubicBezTo>
                  <a:pt x="885180" y="1290242"/>
                  <a:pt x="540440" y="1290242"/>
                  <a:pt x="462811" y="1290241"/>
                </a:cubicBezTo>
                <a:cubicBezTo>
                  <a:pt x="385181" y="1290242"/>
                  <a:pt x="317938" y="1251430"/>
                  <a:pt x="279123" y="1184201"/>
                </a:cubicBezTo>
                <a:cubicBezTo>
                  <a:pt x="240308" y="1116972"/>
                  <a:pt x="67936" y="818420"/>
                  <a:pt x="29120" y="751191"/>
                </a:cubicBezTo>
                <a:cubicBezTo>
                  <a:pt x="-9695" y="683963"/>
                  <a:pt x="-9711" y="606309"/>
                  <a:pt x="29104" y="539080"/>
                </a:cubicBezTo>
                <a:cubicBezTo>
                  <a:pt x="67919" y="471851"/>
                  <a:pt x="240291" y="173300"/>
                  <a:pt x="279106" y="106070"/>
                </a:cubicBezTo>
                <a:cubicBezTo>
                  <a:pt x="317921" y="38843"/>
                  <a:pt x="385163" y="1"/>
                  <a:pt x="462793" y="0"/>
                </a:cubicBezTo>
                <a:close/>
              </a:path>
            </a:pathLst>
          </a:custGeom>
          <a:solidFill>
            <a:schemeClr val="accent1"/>
          </a:solidFill>
          <a:ln w="76200">
            <a:solidFill>
              <a:schemeClr val="accent1">
                <a:alpha val="65000"/>
              </a:schemeClr>
            </a:solidFill>
          </a:ln>
        </p:spPr>
      </p:pic>
      <p:pic>
        <p:nvPicPr>
          <p:cNvPr id="19" name="图片 18" descr="C:/Users/zhao/AppData/Roaming/Kingsoft/office6/wppai/generateppt/2d207bd2ce31a1e442cf0921bf682d86.jpg2d207bd2ce31a1e442cf0921bf682d86"/>
          <p:cNvPicPr/>
          <p:nvPr>
            <p:custDataLst>
              <p:tags r:id="rId8"/>
            </p:custDataLst>
          </p:nvPr>
        </p:nvPicPr>
        <p:blipFill rotWithShape="1">
          <a:blip r:embed="rId9"/>
          <a:srcRect t="4747" b="4747"/>
          <a:stretch>
            <a:fillRect/>
          </a:stretch>
        </p:blipFill>
        <p:spPr>
          <a:xfrm>
            <a:off x="4736736" y="2313828"/>
            <a:ext cx="1425814" cy="1290435"/>
          </a:xfrm>
          <a:custGeom>
            <a:avLst/>
            <a:gdLst>
              <a:gd name="connsiteX0" fmla="*/ 462793 w 1425600"/>
              <a:gd name="connsiteY0" fmla="*/ 0 h 1290241"/>
              <a:gd name="connsiteX1" fmla="*/ 962791 w 1425600"/>
              <a:gd name="connsiteY1" fmla="*/ 0 h 1290241"/>
              <a:gd name="connsiteX2" fmla="*/ 1146479 w 1425600"/>
              <a:gd name="connsiteY2" fmla="*/ 106041 h 1290241"/>
              <a:gd name="connsiteX3" fmla="*/ 1396481 w 1425600"/>
              <a:gd name="connsiteY3" fmla="*/ 539051 h 1290241"/>
              <a:gd name="connsiteX4" fmla="*/ 1396498 w 1425600"/>
              <a:gd name="connsiteY4" fmla="*/ 751162 h 1290241"/>
              <a:gd name="connsiteX5" fmla="*/ 1146496 w 1425600"/>
              <a:gd name="connsiteY5" fmla="*/ 1184171 h 1290241"/>
              <a:gd name="connsiteX6" fmla="*/ 962809 w 1425600"/>
              <a:gd name="connsiteY6" fmla="*/ 1290241 h 1290241"/>
              <a:gd name="connsiteX7" fmla="*/ 462811 w 1425600"/>
              <a:gd name="connsiteY7" fmla="*/ 1290241 h 1290241"/>
              <a:gd name="connsiteX8" fmla="*/ 279123 w 1425600"/>
              <a:gd name="connsiteY8" fmla="*/ 1184201 h 1290241"/>
              <a:gd name="connsiteX9" fmla="*/ 29120 w 1425600"/>
              <a:gd name="connsiteY9" fmla="*/ 751191 h 1290241"/>
              <a:gd name="connsiteX10" fmla="*/ 29104 w 1425600"/>
              <a:gd name="connsiteY10" fmla="*/ 539081 h 1290241"/>
              <a:gd name="connsiteX11" fmla="*/ 279106 w 1425600"/>
              <a:gd name="connsiteY11" fmla="*/ 106070 h 1290241"/>
              <a:gd name="connsiteX12" fmla="*/ 462793 w 1425600"/>
              <a:gd name="connsiteY12" fmla="*/ 0 h 129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25600" h="1290241">
                <a:moveTo>
                  <a:pt x="462793" y="0"/>
                </a:moveTo>
                <a:cubicBezTo>
                  <a:pt x="540422" y="1"/>
                  <a:pt x="885162" y="1"/>
                  <a:pt x="962791" y="0"/>
                </a:cubicBezTo>
                <a:cubicBezTo>
                  <a:pt x="1040421" y="1"/>
                  <a:pt x="1107663" y="38813"/>
                  <a:pt x="1146479" y="106041"/>
                </a:cubicBezTo>
                <a:cubicBezTo>
                  <a:pt x="1185294" y="173271"/>
                  <a:pt x="1357666" y="471822"/>
                  <a:pt x="1396481" y="539051"/>
                </a:cubicBezTo>
                <a:cubicBezTo>
                  <a:pt x="1435296" y="606280"/>
                  <a:pt x="1435313" y="683934"/>
                  <a:pt x="1396498" y="751162"/>
                </a:cubicBezTo>
                <a:cubicBezTo>
                  <a:pt x="1357683" y="818391"/>
                  <a:pt x="1185310" y="1116943"/>
                  <a:pt x="1146496" y="1184171"/>
                </a:cubicBezTo>
                <a:cubicBezTo>
                  <a:pt x="1107681" y="1251401"/>
                  <a:pt x="1040438" y="1290242"/>
                  <a:pt x="962809" y="1290241"/>
                </a:cubicBezTo>
                <a:cubicBezTo>
                  <a:pt x="885180" y="1290242"/>
                  <a:pt x="540440" y="1290242"/>
                  <a:pt x="462811" y="1290241"/>
                </a:cubicBezTo>
                <a:cubicBezTo>
                  <a:pt x="385181" y="1290242"/>
                  <a:pt x="317938" y="1251430"/>
                  <a:pt x="279123" y="1184201"/>
                </a:cubicBezTo>
                <a:cubicBezTo>
                  <a:pt x="240308" y="1116972"/>
                  <a:pt x="67936" y="818420"/>
                  <a:pt x="29120" y="751191"/>
                </a:cubicBezTo>
                <a:cubicBezTo>
                  <a:pt x="-9695" y="683963"/>
                  <a:pt x="-9711" y="606309"/>
                  <a:pt x="29104" y="539081"/>
                </a:cubicBezTo>
                <a:cubicBezTo>
                  <a:pt x="67919" y="471851"/>
                  <a:pt x="240291" y="173300"/>
                  <a:pt x="279106" y="106070"/>
                </a:cubicBezTo>
                <a:cubicBezTo>
                  <a:pt x="317921" y="38843"/>
                  <a:pt x="385163" y="1"/>
                  <a:pt x="462793" y="0"/>
                </a:cubicBezTo>
                <a:close/>
              </a:path>
            </a:pathLst>
          </a:custGeom>
          <a:solidFill>
            <a:schemeClr val="accent1"/>
          </a:solidFill>
          <a:ln w="76200">
            <a:solidFill>
              <a:schemeClr val="accent1">
                <a:alpha val="65000"/>
              </a:schemeClr>
            </a:solidFill>
          </a:ln>
        </p:spPr>
      </p:pic>
      <p:pic>
        <p:nvPicPr>
          <p:cNvPr id="25" name="图片 24" descr="C:/Users/zhao/AppData/Roaming/Kingsoft/office6/wppai/generateppt/f0d184426bcefeb6e3fd42aeb85f7a3f.jpgf0d184426bcefeb6e3fd42aeb85f7a3f"/>
          <p:cNvPicPr/>
          <p:nvPr>
            <p:custDataLst>
              <p:tags r:id="rId10"/>
            </p:custDataLst>
          </p:nvPr>
        </p:nvPicPr>
        <p:blipFill rotWithShape="1">
          <a:blip r:embed="rId11"/>
          <a:srcRect t="4747" b="4747"/>
          <a:stretch>
            <a:fillRect/>
          </a:stretch>
        </p:blipFill>
        <p:spPr>
          <a:xfrm>
            <a:off x="6116798" y="3110873"/>
            <a:ext cx="1425814" cy="1290435"/>
          </a:xfrm>
          <a:custGeom>
            <a:avLst/>
            <a:gdLst>
              <a:gd name="connsiteX0" fmla="*/ 462793 w 1425600"/>
              <a:gd name="connsiteY0" fmla="*/ 0 h 1290241"/>
              <a:gd name="connsiteX1" fmla="*/ 962791 w 1425600"/>
              <a:gd name="connsiteY1" fmla="*/ 0 h 1290241"/>
              <a:gd name="connsiteX2" fmla="*/ 1146479 w 1425600"/>
              <a:gd name="connsiteY2" fmla="*/ 106041 h 1290241"/>
              <a:gd name="connsiteX3" fmla="*/ 1396481 w 1425600"/>
              <a:gd name="connsiteY3" fmla="*/ 539051 h 1290241"/>
              <a:gd name="connsiteX4" fmla="*/ 1396498 w 1425600"/>
              <a:gd name="connsiteY4" fmla="*/ 751162 h 1290241"/>
              <a:gd name="connsiteX5" fmla="*/ 1146496 w 1425600"/>
              <a:gd name="connsiteY5" fmla="*/ 1184171 h 1290241"/>
              <a:gd name="connsiteX6" fmla="*/ 962809 w 1425600"/>
              <a:gd name="connsiteY6" fmla="*/ 1290241 h 1290241"/>
              <a:gd name="connsiteX7" fmla="*/ 462811 w 1425600"/>
              <a:gd name="connsiteY7" fmla="*/ 1290241 h 1290241"/>
              <a:gd name="connsiteX8" fmla="*/ 279123 w 1425600"/>
              <a:gd name="connsiteY8" fmla="*/ 1184201 h 1290241"/>
              <a:gd name="connsiteX9" fmla="*/ 29120 w 1425600"/>
              <a:gd name="connsiteY9" fmla="*/ 751191 h 1290241"/>
              <a:gd name="connsiteX10" fmla="*/ 29104 w 1425600"/>
              <a:gd name="connsiteY10" fmla="*/ 539081 h 1290241"/>
              <a:gd name="connsiteX11" fmla="*/ 279106 w 1425600"/>
              <a:gd name="connsiteY11" fmla="*/ 106070 h 1290241"/>
              <a:gd name="connsiteX12" fmla="*/ 462793 w 1425600"/>
              <a:gd name="connsiteY12" fmla="*/ 0 h 129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25600" h="1290241">
                <a:moveTo>
                  <a:pt x="462793" y="0"/>
                </a:moveTo>
                <a:cubicBezTo>
                  <a:pt x="540422" y="1"/>
                  <a:pt x="885162" y="1"/>
                  <a:pt x="962791" y="0"/>
                </a:cubicBezTo>
                <a:cubicBezTo>
                  <a:pt x="1040421" y="1"/>
                  <a:pt x="1107663" y="38813"/>
                  <a:pt x="1146479" y="106041"/>
                </a:cubicBezTo>
                <a:cubicBezTo>
                  <a:pt x="1185294" y="173271"/>
                  <a:pt x="1357666" y="471822"/>
                  <a:pt x="1396481" y="539051"/>
                </a:cubicBezTo>
                <a:cubicBezTo>
                  <a:pt x="1435296" y="606280"/>
                  <a:pt x="1435313" y="683934"/>
                  <a:pt x="1396498" y="751162"/>
                </a:cubicBezTo>
                <a:cubicBezTo>
                  <a:pt x="1357683" y="818391"/>
                  <a:pt x="1185310" y="1116943"/>
                  <a:pt x="1146496" y="1184171"/>
                </a:cubicBezTo>
                <a:cubicBezTo>
                  <a:pt x="1107681" y="1251401"/>
                  <a:pt x="1040438" y="1290242"/>
                  <a:pt x="962809" y="1290241"/>
                </a:cubicBezTo>
                <a:cubicBezTo>
                  <a:pt x="885180" y="1290242"/>
                  <a:pt x="540440" y="1290242"/>
                  <a:pt x="462811" y="1290241"/>
                </a:cubicBezTo>
                <a:cubicBezTo>
                  <a:pt x="385181" y="1290242"/>
                  <a:pt x="317938" y="1251430"/>
                  <a:pt x="279123" y="1184201"/>
                </a:cubicBezTo>
                <a:cubicBezTo>
                  <a:pt x="240308" y="1116972"/>
                  <a:pt x="67936" y="818420"/>
                  <a:pt x="29120" y="751191"/>
                </a:cubicBezTo>
                <a:cubicBezTo>
                  <a:pt x="-9695" y="683963"/>
                  <a:pt x="-9711" y="606309"/>
                  <a:pt x="29104" y="539081"/>
                </a:cubicBezTo>
                <a:cubicBezTo>
                  <a:pt x="67919" y="471851"/>
                  <a:pt x="240291" y="173300"/>
                  <a:pt x="279106" y="106070"/>
                </a:cubicBezTo>
                <a:cubicBezTo>
                  <a:pt x="317921" y="38843"/>
                  <a:pt x="385163" y="1"/>
                  <a:pt x="462793" y="0"/>
                </a:cubicBezTo>
                <a:close/>
              </a:path>
            </a:pathLst>
          </a:custGeom>
          <a:solidFill>
            <a:schemeClr val="accent1"/>
          </a:solidFill>
          <a:ln w="76200">
            <a:solidFill>
              <a:schemeClr val="accent1">
                <a:alpha val="65000"/>
              </a:schemeClr>
            </a:solidFill>
          </a:ln>
        </p:spPr>
      </p:pic>
      <p:pic>
        <p:nvPicPr>
          <p:cNvPr id="33" name="图片 32" descr="D:/视觉中国/图片1.png图片1"/>
          <p:cNvPicPr>
            <a:picLocks noChangeAspect="1"/>
          </p:cNvPicPr>
          <p:nvPr>
            <p:custDataLst>
              <p:tags r:id="rId12"/>
            </p:custDataLst>
          </p:nvPr>
        </p:nvPicPr>
        <p:blipFill rotWithShape="1">
          <a:blip r:embed="rId13"/>
          <a:srcRect/>
          <a:stretch>
            <a:fillRect/>
          </a:stretch>
        </p:blipFill>
        <p:spPr>
          <a:xfrm>
            <a:off x="4737371" y="3907283"/>
            <a:ext cx="1425814" cy="1290435"/>
          </a:xfrm>
          <a:custGeom>
            <a:avLst/>
            <a:gdLst>
              <a:gd name="connsiteX0" fmla="*/ 462793 w 1425600"/>
              <a:gd name="connsiteY0" fmla="*/ 0 h 1290241"/>
              <a:gd name="connsiteX1" fmla="*/ 962791 w 1425600"/>
              <a:gd name="connsiteY1" fmla="*/ 0 h 1290241"/>
              <a:gd name="connsiteX2" fmla="*/ 1146479 w 1425600"/>
              <a:gd name="connsiteY2" fmla="*/ 106041 h 1290241"/>
              <a:gd name="connsiteX3" fmla="*/ 1396481 w 1425600"/>
              <a:gd name="connsiteY3" fmla="*/ 539051 h 1290241"/>
              <a:gd name="connsiteX4" fmla="*/ 1396498 w 1425600"/>
              <a:gd name="connsiteY4" fmla="*/ 751162 h 1290241"/>
              <a:gd name="connsiteX5" fmla="*/ 1146496 w 1425600"/>
              <a:gd name="connsiteY5" fmla="*/ 1184171 h 1290241"/>
              <a:gd name="connsiteX6" fmla="*/ 962809 w 1425600"/>
              <a:gd name="connsiteY6" fmla="*/ 1290241 h 1290241"/>
              <a:gd name="connsiteX7" fmla="*/ 462811 w 1425600"/>
              <a:gd name="connsiteY7" fmla="*/ 1290241 h 1290241"/>
              <a:gd name="connsiteX8" fmla="*/ 279123 w 1425600"/>
              <a:gd name="connsiteY8" fmla="*/ 1184201 h 1290241"/>
              <a:gd name="connsiteX9" fmla="*/ 29120 w 1425600"/>
              <a:gd name="connsiteY9" fmla="*/ 751191 h 1290241"/>
              <a:gd name="connsiteX10" fmla="*/ 29104 w 1425600"/>
              <a:gd name="connsiteY10" fmla="*/ 539081 h 1290241"/>
              <a:gd name="connsiteX11" fmla="*/ 279106 w 1425600"/>
              <a:gd name="connsiteY11" fmla="*/ 106070 h 1290241"/>
              <a:gd name="connsiteX12" fmla="*/ 462793 w 1425600"/>
              <a:gd name="connsiteY12" fmla="*/ 0 h 129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25600" h="1290241">
                <a:moveTo>
                  <a:pt x="462793" y="0"/>
                </a:moveTo>
                <a:cubicBezTo>
                  <a:pt x="540422" y="1"/>
                  <a:pt x="885162" y="1"/>
                  <a:pt x="962791" y="0"/>
                </a:cubicBezTo>
                <a:cubicBezTo>
                  <a:pt x="1040421" y="1"/>
                  <a:pt x="1107663" y="38813"/>
                  <a:pt x="1146479" y="106041"/>
                </a:cubicBezTo>
                <a:cubicBezTo>
                  <a:pt x="1185294" y="173271"/>
                  <a:pt x="1357666" y="471822"/>
                  <a:pt x="1396481" y="539051"/>
                </a:cubicBezTo>
                <a:cubicBezTo>
                  <a:pt x="1435296" y="606280"/>
                  <a:pt x="1435313" y="683934"/>
                  <a:pt x="1396498" y="751162"/>
                </a:cubicBezTo>
                <a:cubicBezTo>
                  <a:pt x="1357683" y="818391"/>
                  <a:pt x="1185310" y="1116943"/>
                  <a:pt x="1146496" y="1184171"/>
                </a:cubicBezTo>
                <a:cubicBezTo>
                  <a:pt x="1107681" y="1251401"/>
                  <a:pt x="1040438" y="1290242"/>
                  <a:pt x="962809" y="1290241"/>
                </a:cubicBezTo>
                <a:cubicBezTo>
                  <a:pt x="885180" y="1290242"/>
                  <a:pt x="540440" y="1290242"/>
                  <a:pt x="462811" y="1290241"/>
                </a:cubicBezTo>
                <a:cubicBezTo>
                  <a:pt x="385181" y="1290242"/>
                  <a:pt x="317938" y="1251430"/>
                  <a:pt x="279123" y="1184201"/>
                </a:cubicBezTo>
                <a:cubicBezTo>
                  <a:pt x="240308" y="1116972"/>
                  <a:pt x="67936" y="818421"/>
                  <a:pt x="29120" y="751191"/>
                </a:cubicBezTo>
                <a:cubicBezTo>
                  <a:pt x="-9695" y="683963"/>
                  <a:pt x="-9711" y="606309"/>
                  <a:pt x="29104" y="539081"/>
                </a:cubicBezTo>
                <a:cubicBezTo>
                  <a:pt x="67919" y="471851"/>
                  <a:pt x="240291" y="173300"/>
                  <a:pt x="279106" y="106070"/>
                </a:cubicBezTo>
                <a:cubicBezTo>
                  <a:pt x="317921" y="38843"/>
                  <a:pt x="385163" y="1"/>
                  <a:pt x="462793" y="0"/>
                </a:cubicBezTo>
                <a:close/>
              </a:path>
            </a:pathLst>
          </a:custGeom>
          <a:solidFill>
            <a:schemeClr val="accent1"/>
          </a:solidFill>
          <a:ln w="76200">
            <a:solidFill>
              <a:schemeClr val="accent1">
                <a:alpha val="65000"/>
              </a:schemeClr>
            </a:solidFill>
          </a:ln>
        </p:spPr>
      </p:pic>
      <p:pic>
        <p:nvPicPr>
          <p:cNvPr id="34" name="图片 33"/>
          <p:cNvPicPr>
            <a:picLocks noChangeAspect="1"/>
          </p:cNvPicPr>
          <p:nvPr>
            <p:custDataLst>
              <p:tags r:id="rId14"/>
            </p:custDataLst>
          </p:nvPr>
        </p:nvPicPr>
        <p:blipFill rotWithShape="1">
          <a:blip r:embed="rId15"/>
          <a:srcRect/>
          <a:stretch>
            <a:fillRect/>
          </a:stretch>
        </p:blipFill>
        <p:spPr>
          <a:xfrm>
            <a:off x="6116163" y="4703057"/>
            <a:ext cx="1425814" cy="1290435"/>
          </a:xfrm>
          <a:custGeom>
            <a:avLst/>
            <a:gdLst>
              <a:gd name="connsiteX0" fmla="*/ 462793 w 1425600"/>
              <a:gd name="connsiteY0" fmla="*/ 0 h 1290241"/>
              <a:gd name="connsiteX1" fmla="*/ 962791 w 1425600"/>
              <a:gd name="connsiteY1" fmla="*/ 0 h 1290241"/>
              <a:gd name="connsiteX2" fmla="*/ 1146479 w 1425600"/>
              <a:gd name="connsiteY2" fmla="*/ 106041 h 1290241"/>
              <a:gd name="connsiteX3" fmla="*/ 1396481 w 1425600"/>
              <a:gd name="connsiteY3" fmla="*/ 539051 h 1290241"/>
              <a:gd name="connsiteX4" fmla="*/ 1396498 w 1425600"/>
              <a:gd name="connsiteY4" fmla="*/ 751162 h 1290241"/>
              <a:gd name="connsiteX5" fmla="*/ 1146496 w 1425600"/>
              <a:gd name="connsiteY5" fmla="*/ 1184171 h 1290241"/>
              <a:gd name="connsiteX6" fmla="*/ 962809 w 1425600"/>
              <a:gd name="connsiteY6" fmla="*/ 1290241 h 1290241"/>
              <a:gd name="connsiteX7" fmla="*/ 462811 w 1425600"/>
              <a:gd name="connsiteY7" fmla="*/ 1290241 h 1290241"/>
              <a:gd name="connsiteX8" fmla="*/ 279123 w 1425600"/>
              <a:gd name="connsiteY8" fmla="*/ 1184201 h 1290241"/>
              <a:gd name="connsiteX9" fmla="*/ 29120 w 1425600"/>
              <a:gd name="connsiteY9" fmla="*/ 751191 h 1290241"/>
              <a:gd name="connsiteX10" fmla="*/ 29104 w 1425600"/>
              <a:gd name="connsiteY10" fmla="*/ 539081 h 1290241"/>
              <a:gd name="connsiteX11" fmla="*/ 279106 w 1425600"/>
              <a:gd name="connsiteY11" fmla="*/ 106071 h 1290241"/>
              <a:gd name="connsiteX12" fmla="*/ 462793 w 1425600"/>
              <a:gd name="connsiteY12" fmla="*/ 0 h 129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25600" h="1290241">
                <a:moveTo>
                  <a:pt x="462793" y="0"/>
                </a:moveTo>
                <a:cubicBezTo>
                  <a:pt x="540422" y="1"/>
                  <a:pt x="885162" y="1"/>
                  <a:pt x="962791" y="0"/>
                </a:cubicBezTo>
                <a:cubicBezTo>
                  <a:pt x="1040421" y="1"/>
                  <a:pt x="1107663" y="38813"/>
                  <a:pt x="1146479" y="106041"/>
                </a:cubicBezTo>
                <a:cubicBezTo>
                  <a:pt x="1185294" y="173271"/>
                  <a:pt x="1357666" y="471822"/>
                  <a:pt x="1396481" y="539051"/>
                </a:cubicBezTo>
                <a:cubicBezTo>
                  <a:pt x="1435296" y="606280"/>
                  <a:pt x="1435313" y="683934"/>
                  <a:pt x="1396498" y="751162"/>
                </a:cubicBezTo>
                <a:cubicBezTo>
                  <a:pt x="1357683" y="818391"/>
                  <a:pt x="1185310" y="1116943"/>
                  <a:pt x="1146496" y="1184171"/>
                </a:cubicBezTo>
                <a:cubicBezTo>
                  <a:pt x="1107681" y="1251401"/>
                  <a:pt x="1040438" y="1290242"/>
                  <a:pt x="962809" y="1290241"/>
                </a:cubicBezTo>
                <a:cubicBezTo>
                  <a:pt x="885180" y="1290242"/>
                  <a:pt x="540440" y="1290242"/>
                  <a:pt x="462811" y="1290241"/>
                </a:cubicBezTo>
                <a:cubicBezTo>
                  <a:pt x="385181" y="1290242"/>
                  <a:pt x="317938" y="1251430"/>
                  <a:pt x="279123" y="1184201"/>
                </a:cubicBezTo>
                <a:cubicBezTo>
                  <a:pt x="240308" y="1116972"/>
                  <a:pt x="67936" y="818421"/>
                  <a:pt x="29120" y="751191"/>
                </a:cubicBezTo>
                <a:cubicBezTo>
                  <a:pt x="-9695" y="683963"/>
                  <a:pt x="-9711" y="606309"/>
                  <a:pt x="29104" y="539081"/>
                </a:cubicBezTo>
                <a:cubicBezTo>
                  <a:pt x="67919" y="471851"/>
                  <a:pt x="240291" y="173300"/>
                  <a:pt x="279106" y="106071"/>
                </a:cubicBezTo>
                <a:cubicBezTo>
                  <a:pt x="317921" y="38843"/>
                  <a:pt x="385163" y="1"/>
                  <a:pt x="462793" y="0"/>
                </a:cubicBezTo>
                <a:close/>
              </a:path>
            </a:pathLst>
          </a:custGeom>
          <a:solidFill>
            <a:schemeClr val="accent1"/>
          </a:solidFill>
          <a:ln w="76200">
            <a:solidFill>
              <a:schemeClr val="accent1">
                <a:alpha val="65000"/>
              </a:schemeClr>
            </a:solidFill>
          </a:ln>
        </p:spPr>
      </p:pic>
      <p:sp>
        <p:nvSpPr>
          <p:cNvPr id="26" name="矩形 25"/>
          <p:cNvSpPr/>
          <p:nvPr>
            <p:custDataLst>
              <p:tags r:id="rId16"/>
            </p:custDataLst>
          </p:nvPr>
        </p:nvSpPr>
        <p:spPr>
          <a:xfrm>
            <a:off x="1330719" y="2318909"/>
            <a:ext cx="2689604" cy="431865"/>
          </a:xfrm>
          <a:prstGeom prst="rect">
            <a:avLst/>
          </a:prstGeom>
          <a:noFill/>
          <a:ln>
            <a:noFill/>
          </a:ln>
          <a:extLst>
            <a:ext uri="{909E8E84-426E-40DD-AFC4-6F175D3DCCD1}">
              <a14:hiddenFill xmlns:a14="http://schemas.microsoft.com/office/drawing/2010/main">
                <a:gradFill>
                  <a:gsLst>
                    <a:gs pos="100000">
                      <a:schemeClr val="accent1"/>
                    </a:gs>
                    <a:gs pos="0">
                      <a:schemeClr val="accent1">
                        <a:lumMod val="60000"/>
                        <a:lumOff val="40000"/>
                      </a:schemeClr>
                    </a:gs>
                  </a:gsLst>
                  <a:lin ang="2700000" scaled="0"/>
                </a:gradFill>
              </a14:hiddenFill>
            </a:ext>
          </a:ex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71755" numCol="1" spcCol="0" rtlCol="0" fromWordArt="0" anchor="b" anchorCtr="0" forceAA="0" compatLnSpc="1">
            <a:noAutofit/>
          </a:bodyPr>
          <a:p>
            <a:pPr>
              <a:spcBef>
                <a:spcPct val="0"/>
              </a:spcBef>
              <a:spcAft>
                <a:spcPct val="0"/>
              </a:spcAft>
            </a:pPr>
            <a:r>
              <a:rPr lang="zh-CN" altLang="en-US" sz="1600" b="1" dirty="0">
                <a:solidFill>
                  <a:schemeClr val="accent1"/>
                </a:solidFill>
                <a:latin typeface="+mn-ea"/>
                <a:cs typeface="+mn-ea"/>
                <a:sym typeface="+mn-ea"/>
              </a:rPr>
              <a:t>企业深度营销</a:t>
            </a:r>
            <a:endParaRPr lang="zh-CN" altLang="en-US" sz="1600" b="1" dirty="0">
              <a:solidFill>
                <a:schemeClr val="accent1"/>
              </a:solidFill>
              <a:latin typeface="+mn-ea"/>
              <a:cs typeface="+mn-ea"/>
              <a:sym typeface="+mn-ea"/>
            </a:endParaRPr>
          </a:p>
        </p:txBody>
      </p:sp>
      <p:sp>
        <p:nvSpPr>
          <p:cNvPr id="27" name="矩形 26"/>
          <p:cNvSpPr/>
          <p:nvPr>
            <p:custDataLst>
              <p:tags r:id="rId17"/>
            </p:custDataLst>
          </p:nvPr>
        </p:nvSpPr>
        <p:spPr>
          <a:xfrm>
            <a:off x="1330084" y="2807933"/>
            <a:ext cx="2689604" cy="1166575"/>
          </a:xfrm>
          <a:prstGeom prst="rect">
            <a:avLst/>
          </a:prstGeom>
          <a:ln>
            <a:noFill/>
            <a:prstDash val="sysDash"/>
          </a:ln>
        </p:spPr>
        <p:txBody>
          <a:bodyPr vert="horz" wrap="square" lIns="0" tIns="0" rIns="0" bIns="0" rtlCol="0" anchor="t" anchorCtr="0">
            <a:noAutofit/>
          </a:bodyPr>
          <a:p>
            <a:pPr indent="-228600">
              <a:lnSpc>
                <a:spcPct val="150000"/>
              </a:lnSpc>
              <a:spcBef>
                <a:spcPct val="0"/>
              </a:spcBef>
              <a:spcAft>
                <a:spcPct val="0"/>
              </a:spcAft>
            </a:pPr>
            <a:r>
              <a:rPr lang="zh-CN" altLang="en-US" sz="1200" dirty="0">
                <a:ln>
                  <a:noFill/>
                  <a:prstDash val="sysDot"/>
                </a:ln>
                <a:solidFill>
                  <a:schemeClr val="tx1">
                    <a:lumMod val="85000"/>
                    <a:lumOff val="15000"/>
                  </a:schemeClr>
                </a:solidFill>
                <a:latin typeface="+mn-ea"/>
                <a:cs typeface="+mn-ea"/>
                <a:sym typeface="+mn-ea"/>
              </a:rPr>
              <a:t>网页展示成长、文化，</a:t>
            </a:r>
            <a:r>
              <a:rPr lang="en-US" altLang="zh-CN" sz="1200" dirty="0">
                <a:ln>
                  <a:noFill/>
                  <a:prstDash val="sysDot"/>
                </a:ln>
                <a:solidFill>
                  <a:schemeClr val="tx1">
                    <a:lumMod val="85000"/>
                    <a:lumOff val="15000"/>
                  </a:schemeClr>
                </a:solidFill>
                <a:latin typeface="+mn-ea"/>
                <a:cs typeface="+mn-ea"/>
                <a:sym typeface="+mn-ea"/>
              </a:rPr>
              <a:t>BBS</a:t>
            </a:r>
            <a:r>
              <a:rPr lang="zh-CN" altLang="en-US" sz="1200" dirty="0">
                <a:ln>
                  <a:noFill/>
                  <a:prstDash val="sysDot"/>
                </a:ln>
                <a:solidFill>
                  <a:schemeClr val="tx1">
                    <a:lumMod val="85000"/>
                    <a:lumOff val="15000"/>
                  </a:schemeClr>
                </a:solidFill>
                <a:latin typeface="+mn-ea"/>
                <a:cs typeface="+mn-ea"/>
                <a:sym typeface="+mn-ea"/>
              </a:rPr>
              <a:t>互动，建立信任。</a:t>
            </a:r>
            <a:endParaRPr lang="zh-CN" altLang="en-US" sz="1200" dirty="0">
              <a:ln>
                <a:noFill/>
                <a:prstDash val="sysDot"/>
              </a:ln>
              <a:solidFill>
                <a:schemeClr val="tx1">
                  <a:lumMod val="85000"/>
                  <a:lumOff val="15000"/>
                </a:schemeClr>
              </a:solidFill>
              <a:latin typeface="+mn-ea"/>
              <a:cs typeface="+mn-ea"/>
              <a:sym typeface="+mn-ea"/>
            </a:endParaRPr>
          </a:p>
        </p:txBody>
      </p:sp>
      <p:sp>
        <p:nvSpPr>
          <p:cNvPr id="28" name="矩形 27"/>
          <p:cNvSpPr/>
          <p:nvPr>
            <p:custDataLst>
              <p:tags r:id="rId18"/>
            </p:custDataLst>
          </p:nvPr>
        </p:nvSpPr>
        <p:spPr>
          <a:xfrm>
            <a:off x="1330719" y="4086380"/>
            <a:ext cx="2689604" cy="431865"/>
          </a:xfrm>
          <a:prstGeom prst="rect">
            <a:avLst/>
          </a:prstGeom>
          <a:noFill/>
          <a:ln>
            <a:noFill/>
          </a:ln>
          <a:extLst>
            <a:ext uri="{909E8E84-426E-40DD-AFC4-6F175D3DCCD1}">
              <a14:hiddenFill xmlns:a14="http://schemas.microsoft.com/office/drawing/2010/main">
                <a:gradFill>
                  <a:gsLst>
                    <a:gs pos="100000">
                      <a:schemeClr val="accent1"/>
                    </a:gs>
                    <a:gs pos="0">
                      <a:schemeClr val="accent1">
                        <a:lumMod val="60000"/>
                        <a:lumOff val="40000"/>
                      </a:schemeClr>
                    </a:gs>
                  </a:gsLst>
                  <a:lin ang="2700000" scaled="0"/>
                </a:gradFill>
              </a14:hiddenFill>
            </a:ext>
          </a:ex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71755" numCol="1" spcCol="0" rtlCol="0" fromWordArt="0" anchor="b" anchorCtr="0" forceAA="0" compatLnSpc="1">
            <a:noAutofit/>
          </a:bodyPr>
          <a:p>
            <a:pPr>
              <a:spcBef>
                <a:spcPct val="0"/>
              </a:spcBef>
              <a:spcAft>
                <a:spcPct val="0"/>
              </a:spcAft>
            </a:pPr>
            <a:r>
              <a:rPr lang="zh-CN" altLang="en-US" sz="1600" b="1">
                <a:solidFill>
                  <a:schemeClr val="accent1"/>
                </a:solidFill>
                <a:latin typeface="+mn-ea"/>
                <a:cs typeface="+mn-ea"/>
                <a:sym typeface="+mn-ea"/>
              </a:rPr>
              <a:t>顾客深度营销</a:t>
            </a:r>
            <a:endParaRPr lang="zh-CN" altLang="en-US" sz="1600" b="1">
              <a:solidFill>
                <a:schemeClr val="accent1"/>
              </a:solidFill>
              <a:latin typeface="+mn-ea"/>
              <a:cs typeface="+mn-ea"/>
              <a:sym typeface="+mn-ea"/>
            </a:endParaRPr>
          </a:p>
        </p:txBody>
      </p:sp>
      <p:sp>
        <p:nvSpPr>
          <p:cNvPr id="30" name="矩形 29"/>
          <p:cNvSpPr/>
          <p:nvPr>
            <p:custDataLst>
              <p:tags r:id="rId19"/>
            </p:custDataLst>
          </p:nvPr>
        </p:nvSpPr>
        <p:spPr>
          <a:xfrm>
            <a:off x="1330084" y="4567782"/>
            <a:ext cx="2689604" cy="1166575"/>
          </a:xfrm>
          <a:prstGeom prst="rect">
            <a:avLst/>
          </a:prstGeom>
          <a:ln>
            <a:noFill/>
            <a:prstDash val="sysDash"/>
          </a:ln>
        </p:spPr>
        <p:txBody>
          <a:bodyPr vert="horz" wrap="square" lIns="0" tIns="0" rIns="0" bIns="0" rtlCol="0" anchor="t" anchorCtr="0">
            <a:noAutofit/>
          </a:bodyPr>
          <a:p>
            <a:pPr indent="-228600" algn="just">
              <a:lnSpc>
                <a:spcPct val="140000"/>
              </a:lnSpc>
              <a:spcBef>
                <a:spcPct val="0"/>
              </a:spcBef>
              <a:spcAft>
                <a:spcPct val="0"/>
              </a:spcAft>
            </a:pPr>
            <a:r>
              <a:rPr lang="zh-CN" altLang="en-US" sz="1200" dirty="0">
                <a:ln>
                  <a:noFill/>
                  <a:prstDash val="sysDot"/>
                </a:ln>
                <a:solidFill>
                  <a:schemeClr val="tx1">
                    <a:lumMod val="85000"/>
                    <a:lumOff val="15000"/>
                  </a:schemeClr>
                </a:solidFill>
                <a:latin typeface="+mn-ea"/>
                <a:cs typeface="+mn-ea"/>
              </a:rPr>
              <a:t>收集信息，建立数据库，挖掘市场机会。</a:t>
            </a:r>
            <a:endParaRPr lang="zh-CN" altLang="en-US" sz="1200" dirty="0">
              <a:ln>
                <a:noFill/>
                <a:prstDash val="sysDot"/>
              </a:ln>
              <a:solidFill>
                <a:schemeClr val="tx1">
                  <a:lumMod val="85000"/>
                  <a:lumOff val="15000"/>
                </a:schemeClr>
              </a:solidFill>
              <a:latin typeface="+mn-ea"/>
              <a:cs typeface="+mn-ea"/>
            </a:endParaRPr>
          </a:p>
        </p:txBody>
      </p:sp>
      <p:sp>
        <p:nvSpPr>
          <p:cNvPr id="31" name="矩形 30"/>
          <p:cNvSpPr/>
          <p:nvPr>
            <p:custDataLst>
              <p:tags r:id="rId20"/>
            </p:custDataLst>
          </p:nvPr>
        </p:nvSpPr>
        <p:spPr>
          <a:xfrm>
            <a:off x="8192290" y="1471692"/>
            <a:ext cx="2689604" cy="431865"/>
          </a:xfrm>
          <a:prstGeom prst="rect">
            <a:avLst/>
          </a:prstGeom>
          <a:noFill/>
          <a:ln>
            <a:noFill/>
          </a:ln>
          <a:extLst>
            <a:ext uri="{909E8E84-426E-40DD-AFC4-6F175D3DCCD1}">
              <a14:hiddenFill xmlns:a14="http://schemas.microsoft.com/office/drawing/2010/main">
                <a:gradFill>
                  <a:gsLst>
                    <a:gs pos="100000">
                      <a:schemeClr val="accent1"/>
                    </a:gs>
                    <a:gs pos="0">
                      <a:schemeClr val="accent1">
                        <a:lumMod val="60000"/>
                        <a:lumOff val="40000"/>
                      </a:schemeClr>
                    </a:gs>
                  </a:gsLst>
                  <a:lin ang="2700000" scaled="0"/>
                </a:gradFill>
              </a14:hiddenFill>
            </a:ext>
          </a:ex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71755" numCol="1" spcCol="0" rtlCol="0" fromWordArt="0" anchor="b" anchorCtr="0" forceAA="0" compatLnSpc="1">
            <a:noAutofit/>
          </a:bodyPr>
          <a:p>
            <a:pPr algn="r">
              <a:spcBef>
                <a:spcPct val="0"/>
              </a:spcBef>
              <a:spcAft>
                <a:spcPct val="0"/>
              </a:spcAft>
            </a:pPr>
            <a:r>
              <a:rPr lang="zh-CN" altLang="en-US" sz="1600" b="1">
                <a:solidFill>
                  <a:schemeClr val="accent1"/>
                </a:solidFill>
                <a:latin typeface="+mn-ea"/>
                <a:cs typeface="+mn-ea"/>
                <a:sym typeface="+mn-ea"/>
              </a:rPr>
              <a:t>深度营销理论</a:t>
            </a:r>
            <a:endParaRPr lang="zh-CN" altLang="en-US" sz="1600" b="1">
              <a:solidFill>
                <a:schemeClr val="accent1"/>
              </a:solidFill>
              <a:latin typeface="+mn-ea"/>
              <a:cs typeface="+mn-ea"/>
              <a:sym typeface="+mn-ea"/>
            </a:endParaRPr>
          </a:p>
        </p:txBody>
      </p:sp>
      <p:sp>
        <p:nvSpPr>
          <p:cNvPr id="32" name="矩形 31"/>
          <p:cNvSpPr/>
          <p:nvPr>
            <p:custDataLst>
              <p:tags r:id="rId21"/>
            </p:custDataLst>
          </p:nvPr>
        </p:nvSpPr>
        <p:spPr>
          <a:xfrm>
            <a:off x="8192290" y="1953094"/>
            <a:ext cx="2689604" cy="1166575"/>
          </a:xfrm>
          <a:prstGeom prst="rect">
            <a:avLst/>
          </a:prstGeom>
          <a:ln>
            <a:noFill/>
            <a:prstDash val="sysDash"/>
          </a:ln>
        </p:spPr>
        <p:txBody>
          <a:bodyPr vert="horz" wrap="square" lIns="0" tIns="0" rIns="0" bIns="0" rtlCol="0" anchor="t" anchorCtr="0">
            <a:noAutofit/>
          </a:bodyPr>
          <a:p>
            <a:pPr indent="-228600" algn="r">
              <a:lnSpc>
                <a:spcPct val="140000"/>
              </a:lnSpc>
              <a:spcBef>
                <a:spcPct val="0"/>
              </a:spcBef>
              <a:spcAft>
                <a:spcPct val="0"/>
              </a:spcAft>
            </a:pPr>
            <a:r>
              <a:rPr lang="zh-CN" altLang="en-US" sz="1200" dirty="0">
                <a:ln>
                  <a:noFill/>
                  <a:prstDash val="sysDot"/>
                </a:ln>
                <a:solidFill>
                  <a:schemeClr val="tx1">
                    <a:lumMod val="85000"/>
                    <a:lumOff val="15000"/>
                  </a:schemeClr>
                </a:solidFill>
                <a:latin typeface="+mn-ea"/>
                <a:cs typeface="+mn-ea"/>
              </a:rPr>
              <a:t>互联网基础上，人性化营销，关注隐性需求，四大</a:t>
            </a:r>
            <a:r>
              <a:rPr lang="en-US" altLang="zh-CN" sz="1200" dirty="0">
                <a:ln>
                  <a:noFill/>
                  <a:prstDash val="sysDot"/>
                </a:ln>
                <a:solidFill>
                  <a:schemeClr val="tx1">
                    <a:lumMod val="85000"/>
                    <a:lumOff val="15000"/>
                  </a:schemeClr>
                </a:solidFill>
                <a:latin typeface="+mn-ea"/>
                <a:cs typeface="+mn-ea"/>
              </a:rPr>
              <a:t>“</a:t>
            </a:r>
            <a:r>
              <a:rPr lang="zh-CN" altLang="en-US" sz="1200" dirty="0">
                <a:ln>
                  <a:noFill/>
                  <a:prstDash val="sysDot"/>
                </a:ln>
                <a:solidFill>
                  <a:schemeClr val="tx1">
                    <a:lumMod val="85000"/>
                    <a:lumOff val="15000"/>
                  </a:schemeClr>
                </a:solidFill>
                <a:latin typeface="+mn-ea"/>
                <a:cs typeface="+mn-ea"/>
              </a:rPr>
              <a:t>深</a:t>
            </a:r>
            <a:r>
              <a:rPr lang="en-US" altLang="zh-CN" sz="1200" dirty="0">
                <a:ln>
                  <a:noFill/>
                  <a:prstDash val="sysDot"/>
                </a:ln>
                <a:solidFill>
                  <a:schemeClr val="tx1">
                    <a:lumMod val="85000"/>
                    <a:lumOff val="15000"/>
                  </a:schemeClr>
                </a:solidFill>
                <a:latin typeface="+mn-ea"/>
                <a:cs typeface="+mn-ea"/>
              </a:rPr>
              <a:t>”</a:t>
            </a:r>
            <a:r>
              <a:rPr lang="zh-CN" altLang="en-US" sz="1200" dirty="0">
                <a:ln>
                  <a:noFill/>
                  <a:prstDash val="sysDot"/>
                </a:ln>
                <a:solidFill>
                  <a:schemeClr val="tx1">
                    <a:lumMod val="85000"/>
                    <a:lumOff val="15000"/>
                  </a:schemeClr>
                </a:solidFill>
                <a:latin typeface="+mn-ea"/>
                <a:cs typeface="+mn-ea"/>
              </a:rPr>
              <a:t>层方向：企业、产品、顾客、员工。</a:t>
            </a:r>
            <a:endParaRPr lang="zh-CN" altLang="en-US" sz="1200" dirty="0">
              <a:ln>
                <a:noFill/>
                <a:prstDash val="sysDot"/>
              </a:ln>
              <a:solidFill>
                <a:schemeClr val="tx1">
                  <a:lumMod val="85000"/>
                  <a:lumOff val="15000"/>
                </a:schemeClr>
              </a:solidFill>
              <a:latin typeface="+mn-ea"/>
              <a:cs typeface="+mn-ea"/>
            </a:endParaRPr>
          </a:p>
        </p:txBody>
      </p:sp>
      <p:sp>
        <p:nvSpPr>
          <p:cNvPr id="35" name="矩形 34"/>
          <p:cNvSpPr/>
          <p:nvPr>
            <p:custDataLst>
              <p:tags r:id="rId22"/>
            </p:custDataLst>
          </p:nvPr>
        </p:nvSpPr>
        <p:spPr>
          <a:xfrm>
            <a:off x="8192290" y="3087375"/>
            <a:ext cx="2689604" cy="431865"/>
          </a:xfrm>
          <a:prstGeom prst="rect">
            <a:avLst/>
          </a:prstGeom>
          <a:noFill/>
          <a:ln>
            <a:noFill/>
          </a:ln>
          <a:extLst>
            <a:ext uri="{909E8E84-426E-40DD-AFC4-6F175D3DCCD1}">
              <a14:hiddenFill xmlns:a14="http://schemas.microsoft.com/office/drawing/2010/main">
                <a:gradFill>
                  <a:gsLst>
                    <a:gs pos="100000">
                      <a:schemeClr val="accent1"/>
                    </a:gs>
                    <a:gs pos="0">
                      <a:schemeClr val="accent1">
                        <a:lumMod val="60000"/>
                        <a:lumOff val="40000"/>
                      </a:schemeClr>
                    </a:gs>
                  </a:gsLst>
                  <a:lin ang="2700000" scaled="0"/>
                </a:gradFill>
              </a14:hiddenFill>
            </a:ext>
          </a:ex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71755" numCol="1" spcCol="0" rtlCol="0" fromWordArt="0" anchor="b" anchorCtr="0" forceAA="0" compatLnSpc="1">
            <a:noAutofit/>
          </a:bodyPr>
          <a:p>
            <a:pPr algn="r">
              <a:spcBef>
                <a:spcPct val="0"/>
              </a:spcBef>
              <a:spcAft>
                <a:spcPct val="0"/>
              </a:spcAft>
            </a:pPr>
            <a:r>
              <a:rPr lang="zh-CN" altLang="en-US" sz="1600" b="1">
                <a:solidFill>
                  <a:schemeClr val="accent1"/>
                </a:solidFill>
                <a:latin typeface="+mn-ea"/>
                <a:cs typeface="+mn-ea"/>
                <a:sym typeface="+mn-ea"/>
              </a:rPr>
              <a:t>产品深度营销</a:t>
            </a:r>
            <a:endParaRPr lang="zh-CN" altLang="en-US" sz="1600" b="1">
              <a:solidFill>
                <a:schemeClr val="accent1"/>
              </a:solidFill>
              <a:latin typeface="+mn-ea"/>
              <a:cs typeface="+mn-ea"/>
              <a:sym typeface="+mn-ea"/>
            </a:endParaRPr>
          </a:p>
        </p:txBody>
      </p:sp>
      <p:sp>
        <p:nvSpPr>
          <p:cNvPr id="36" name="矩形 35"/>
          <p:cNvSpPr/>
          <p:nvPr>
            <p:custDataLst>
              <p:tags r:id="rId23"/>
            </p:custDataLst>
          </p:nvPr>
        </p:nvSpPr>
        <p:spPr>
          <a:xfrm>
            <a:off x="8192290" y="3575763"/>
            <a:ext cx="2689604" cy="1166575"/>
          </a:xfrm>
          <a:prstGeom prst="rect">
            <a:avLst/>
          </a:prstGeom>
          <a:ln>
            <a:noFill/>
            <a:prstDash val="sysDash"/>
          </a:ln>
        </p:spPr>
        <p:txBody>
          <a:bodyPr vert="horz" wrap="square" lIns="0" tIns="0" rIns="0" bIns="0" rtlCol="0" anchor="t" anchorCtr="0">
            <a:noAutofit/>
          </a:bodyPr>
          <a:p>
            <a:pPr indent="-228600">
              <a:lnSpc>
                <a:spcPct val="150000"/>
              </a:lnSpc>
              <a:spcBef>
                <a:spcPct val="0"/>
              </a:spcBef>
              <a:spcAft>
                <a:spcPct val="0"/>
              </a:spcAft>
            </a:pPr>
            <a:r>
              <a:rPr lang="zh-CN" altLang="en-US" sz="1200" dirty="0">
                <a:ln>
                  <a:noFill/>
                  <a:prstDash val="sysDot"/>
                </a:ln>
                <a:solidFill>
                  <a:schemeClr val="tx1">
                    <a:lumMod val="85000"/>
                    <a:lumOff val="15000"/>
                  </a:schemeClr>
                </a:solidFill>
                <a:latin typeface="+mn-ea"/>
                <a:cs typeface="+mn-ea"/>
                <a:sym typeface="+mn-ea"/>
              </a:rPr>
              <a:t>情感营销结合，介绍功能、效果，追踪反馈，培养忠诚度。</a:t>
            </a:r>
            <a:endParaRPr lang="zh-CN" altLang="en-US" sz="1200" dirty="0">
              <a:ln>
                <a:noFill/>
                <a:prstDash val="sysDot"/>
              </a:ln>
              <a:solidFill>
                <a:schemeClr val="tx1">
                  <a:lumMod val="85000"/>
                  <a:lumOff val="15000"/>
                </a:schemeClr>
              </a:solidFill>
              <a:latin typeface="+mn-ea"/>
              <a:cs typeface="+mn-ea"/>
              <a:sym typeface="+mn-ea"/>
            </a:endParaRPr>
          </a:p>
        </p:txBody>
      </p:sp>
      <p:sp>
        <p:nvSpPr>
          <p:cNvPr id="37" name="矩形 36"/>
          <p:cNvSpPr/>
          <p:nvPr>
            <p:custDataLst>
              <p:tags r:id="rId24"/>
            </p:custDataLst>
          </p:nvPr>
        </p:nvSpPr>
        <p:spPr>
          <a:xfrm>
            <a:off x="8192925" y="4796416"/>
            <a:ext cx="2689604" cy="431865"/>
          </a:xfrm>
          <a:prstGeom prst="rect">
            <a:avLst/>
          </a:prstGeom>
          <a:noFill/>
          <a:ln>
            <a:noFill/>
          </a:ln>
          <a:extLst>
            <a:ext uri="{909E8E84-426E-40DD-AFC4-6F175D3DCCD1}">
              <a14:hiddenFill xmlns:a14="http://schemas.microsoft.com/office/drawing/2010/main">
                <a:gradFill>
                  <a:gsLst>
                    <a:gs pos="100000">
                      <a:schemeClr val="accent1"/>
                    </a:gs>
                    <a:gs pos="0">
                      <a:schemeClr val="accent1">
                        <a:lumMod val="60000"/>
                        <a:lumOff val="40000"/>
                      </a:schemeClr>
                    </a:gs>
                  </a:gsLst>
                  <a:lin ang="2700000" scaled="0"/>
                </a:gradFill>
              </a14:hiddenFill>
            </a:ext>
          </a:ex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71755" numCol="1" spcCol="0" rtlCol="0" fromWordArt="0" anchor="b" anchorCtr="0" forceAA="0" compatLnSpc="1">
            <a:noAutofit/>
          </a:bodyPr>
          <a:p>
            <a:pPr algn="r">
              <a:spcBef>
                <a:spcPct val="0"/>
              </a:spcBef>
              <a:spcAft>
                <a:spcPct val="0"/>
              </a:spcAft>
            </a:pPr>
            <a:r>
              <a:rPr lang="zh-CN" altLang="en-US" sz="1600" b="1">
                <a:solidFill>
                  <a:schemeClr val="accent1"/>
                </a:solidFill>
                <a:latin typeface="+mn-ea"/>
                <a:cs typeface="+mn-ea"/>
                <a:sym typeface="+mn-ea"/>
              </a:rPr>
              <a:t>员工深度营销</a:t>
            </a:r>
            <a:endParaRPr lang="zh-CN" altLang="en-US" sz="1600" b="1">
              <a:solidFill>
                <a:schemeClr val="accent1"/>
              </a:solidFill>
              <a:latin typeface="+mn-ea"/>
              <a:cs typeface="+mn-ea"/>
              <a:sym typeface="+mn-ea"/>
            </a:endParaRPr>
          </a:p>
        </p:txBody>
      </p:sp>
      <p:sp>
        <p:nvSpPr>
          <p:cNvPr id="38" name="矩形 37"/>
          <p:cNvSpPr/>
          <p:nvPr>
            <p:custDataLst>
              <p:tags r:id="rId25"/>
            </p:custDataLst>
          </p:nvPr>
        </p:nvSpPr>
        <p:spPr>
          <a:xfrm>
            <a:off x="8192290" y="5277819"/>
            <a:ext cx="2689604" cy="1166575"/>
          </a:xfrm>
          <a:prstGeom prst="rect">
            <a:avLst/>
          </a:prstGeom>
          <a:ln>
            <a:noFill/>
            <a:prstDash val="sysDash"/>
          </a:ln>
        </p:spPr>
        <p:txBody>
          <a:bodyPr vert="horz" wrap="square" lIns="0" tIns="0" rIns="0" bIns="0" rtlCol="0" anchor="t" anchorCtr="0">
            <a:noAutofit/>
          </a:bodyPr>
          <a:p>
            <a:pPr indent="-228600" algn="r">
              <a:lnSpc>
                <a:spcPct val="140000"/>
              </a:lnSpc>
              <a:spcBef>
                <a:spcPct val="0"/>
              </a:spcBef>
              <a:spcAft>
                <a:spcPct val="0"/>
              </a:spcAft>
            </a:pPr>
            <a:r>
              <a:rPr lang="zh-CN" altLang="en-US" sz="1200">
                <a:ln>
                  <a:noFill/>
                  <a:prstDash val="sysDot"/>
                </a:ln>
                <a:solidFill>
                  <a:schemeClr val="tx1">
                    <a:lumMod val="85000"/>
                    <a:lumOff val="15000"/>
                  </a:schemeClr>
                </a:solidFill>
                <a:latin typeface="+mn-ea"/>
                <a:cs typeface="+mn-ea"/>
              </a:rPr>
              <a:t>内部营销，协调关系，形成共同价值观与团队精神。</a:t>
            </a:r>
            <a:endParaRPr lang="zh-CN" altLang="en-US" sz="1200">
              <a:ln>
                <a:noFill/>
                <a:prstDash val="sysDot"/>
              </a:ln>
              <a:solidFill>
                <a:schemeClr val="tx1">
                  <a:lumMod val="85000"/>
                  <a:lumOff val="15000"/>
                </a:schemeClr>
              </a:solidFill>
              <a:latin typeface="+mn-ea"/>
              <a:cs typeface="+mn-ea"/>
            </a:endParaRPr>
          </a:p>
        </p:txBody>
      </p:sp>
      <p:sp>
        <p:nvSpPr>
          <p:cNvPr id="2" name="标题 16"/>
          <p:cNvSpPr>
            <a:spLocks noGrp="1"/>
          </p:cNvSpPr>
          <p:nvPr>
            <p:custDataLst>
              <p:tags r:id="rId26"/>
            </p:custDataLst>
          </p:nvPr>
        </p:nvSpPr>
        <p:spPr>
          <a:xfrm>
            <a:off x="695960" y="360000"/>
            <a:ext cx="10800000" cy="720000"/>
          </a:xfrm>
          <a:prstGeom prst="rect">
            <a:avLst/>
          </a:prstGeom>
        </p:spPr>
        <p:txBody>
          <a:bodyPr vert="horz" wrap="none" lIns="0" tIns="0" rIns="0" bIns="0" rtlCol="0" anchor="b">
            <a:normAutofit/>
          </a:bodyPr>
          <a:lstStyle>
            <a:lvl1pPr algn="l" defTabSz="914400" rtl="0" eaLnBrk="1" latinLnBrk="0" hangingPunct="1">
              <a:lnSpc>
                <a:spcPct val="100000"/>
              </a:lnSpc>
              <a:spcBef>
                <a:spcPct val="0"/>
              </a:spcBef>
              <a:buNone/>
              <a:defRPr sz="3200" b="1" kern="1200">
                <a:solidFill>
                  <a:schemeClr val="tx1"/>
                </a:solidFill>
                <a:latin typeface="+mj-lt"/>
                <a:ea typeface="+mj-ea"/>
                <a:cs typeface="+mj-cs"/>
              </a:defRPr>
            </a:lvl1pPr>
          </a:lstStyle>
          <a:p>
            <a:pPr algn="l"/>
            <a:r>
              <a:rPr lang="zh-CN" altLang="en-US"/>
              <a:t>深度营销理论</a:t>
            </a:r>
            <a:endParaRPr lang="zh-CN" altLang="en-US"/>
          </a:p>
        </p:txBody>
      </p:sp>
    </p:spTree>
    <p:custDataLst>
      <p:tags r:id="rId27"/>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lang="zh-CN" altLang="en-US">
                <a:sym typeface="+mn-ea"/>
              </a:rPr>
              <a:t>网络营销</a:t>
            </a:r>
            <a:r>
              <a:rPr lang="zh-CN" altLang="en-US">
                <a:sym typeface="+mn-ea"/>
              </a:rPr>
              <a:t>策略</a:t>
            </a:r>
            <a:endParaRPr lang="zh-CN" altLang="en-US">
              <a:sym typeface="+mn-ea"/>
            </a:endParaRPr>
          </a:p>
        </p:txBody>
      </p:sp>
      <p:sp>
        <p:nvSpPr>
          <p:cNvPr id="8" name="文本占位符 7"/>
          <p:cNvSpPr>
            <a:spLocks noGrp="1"/>
          </p:cNvSpPr>
          <p:nvPr>
            <p:ph type="body" sz="quarter" idx="13"/>
            <p:custDataLst>
              <p:tags r:id="rId2"/>
            </p:custDataLst>
          </p:nvPr>
        </p:nvSpPr>
        <p:spPr/>
        <p:txBody>
          <a:bodyPr/>
          <a:lstStyle/>
          <a:p>
            <a:r>
              <a:rPr lang="zh-CN" altLang="en-US"/>
              <a:t>任务</a:t>
            </a:r>
            <a:r>
              <a:rPr lang="zh-CN" altLang="en-US"/>
              <a:t>三</a:t>
            </a:r>
            <a:endParaRPr lang="zh-CN" altLang="en-US"/>
          </a:p>
        </p:txBody>
      </p:sp>
    </p:spTree>
    <p:custDataLst>
      <p:tags r:id="rId3"/>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标题 40"/>
          <p:cNvSpPr>
            <a:spLocks noGrp="1"/>
          </p:cNvSpPr>
          <p:nvPr>
            <p:ph type="title"/>
            <p:custDataLst>
              <p:tags r:id="rId1"/>
            </p:custDataLst>
          </p:nvPr>
        </p:nvSpPr>
        <p:spPr>
          <a:xfrm>
            <a:off x="608400" y="608400"/>
            <a:ext cx="10969200" cy="705600"/>
          </a:xfrm>
          <a:noFill/>
        </p:spPr>
        <p:txBody>
          <a:bodyPr wrap="square" lIns="91440" tIns="45720" rIns="91440" bIns="45720" rtlCol="0" anchor="b">
            <a:noAutofit/>
          </a:bodyPr>
          <a:lstStyle/>
          <a:p>
            <a:r>
              <a:rPr lang="zh-CN" altLang="en-US"/>
              <a:t>网络营销产品策略</a:t>
            </a:r>
            <a:endParaRPr lang="zh-CN" altLang="en-US" dirty="0"/>
          </a:p>
        </p:txBody>
      </p:sp>
      <p:sp>
        <p:nvSpPr>
          <p:cNvPr id="2" name="任意形状 2"/>
          <p:cNvSpPr/>
          <p:nvPr>
            <p:custDataLst>
              <p:tags r:id="rId2"/>
            </p:custDataLst>
          </p:nvPr>
        </p:nvSpPr>
        <p:spPr>
          <a:xfrm>
            <a:off x="248" y="1543467"/>
            <a:ext cx="12191753" cy="5314831"/>
          </a:xfrm>
          <a:custGeom>
            <a:avLst/>
            <a:gdLst>
              <a:gd name="connsiteX0" fmla="*/ 7421879 w 9144000"/>
              <a:gd name="connsiteY0" fmla="*/ 944 h 4667042"/>
              <a:gd name="connsiteX1" fmla="*/ 8739856 w 9144000"/>
              <a:gd name="connsiteY1" fmla="*/ 200746 h 4667042"/>
              <a:gd name="connsiteX2" fmla="*/ 9144000 w 9144000"/>
              <a:gd name="connsiteY2" fmla="*/ 302125 h 4667042"/>
              <a:gd name="connsiteX3" fmla="*/ 9144000 w 9144000"/>
              <a:gd name="connsiteY3" fmla="*/ 4667042 h 4667042"/>
              <a:gd name="connsiteX4" fmla="*/ 0 w 9144000"/>
              <a:gd name="connsiteY4" fmla="*/ 4667042 h 4667042"/>
              <a:gd name="connsiteX5" fmla="*/ 0 w 9144000"/>
              <a:gd name="connsiteY5" fmla="*/ 142334 h 4667042"/>
              <a:gd name="connsiteX6" fmla="*/ 260865 w 9144000"/>
              <a:gd name="connsiteY6" fmla="*/ 125811 h 4667042"/>
              <a:gd name="connsiteX7" fmla="*/ 640079 w 9144000"/>
              <a:gd name="connsiteY7" fmla="*/ 122864 h 4667042"/>
              <a:gd name="connsiteX8" fmla="*/ 4465319 w 9144000"/>
              <a:gd name="connsiteY8" fmla="*/ 595304 h 4667042"/>
              <a:gd name="connsiteX9" fmla="*/ 7421879 w 9144000"/>
              <a:gd name="connsiteY9" fmla="*/ 944 h 4667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44000" h="4667042">
                <a:moveTo>
                  <a:pt x="7421879" y="944"/>
                </a:moveTo>
                <a:cubicBezTo>
                  <a:pt x="7809547" y="11422"/>
                  <a:pt x="8275795" y="92622"/>
                  <a:pt x="8739856" y="200746"/>
                </a:cubicBezTo>
                <a:lnTo>
                  <a:pt x="9144000" y="302125"/>
                </a:lnTo>
                <a:lnTo>
                  <a:pt x="9144000" y="4667042"/>
                </a:lnTo>
                <a:lnTo>
                  <a:pt x="0" y="4667042"/>
                </a:lnTo>
                <a:lnTo>
                  <a:pt x="0" y="142334"/>
                </a:lnTo>
                <a:lnTo>
                  <a:pt x="260865" y="125811"/>
                </a:lnTo>
                <a:cubicBezTo>
                  <a:pt x="384849" y="121237"/>
                  <a:pt x="511492" y="120007"/>
                  <a:pt x="640079" y="122864"/>
                </a:cubicBezTo>
                <a:cubicBezTo>
                  <a:pt x="1668779" y="145724"/>
                  <a:pt x="3335019" y="615624"/>
                  <a:pt x="4465319" y="595304"/>
                </a:cubicBezTo>
                <a:cubicBezTo>
                  <a:pt x="5595619" y="574984"/>
                  <a:pt x="6388099" y="-26996"/>
                  <a:pt x="7421879" y="944"/>
                </a:cubicBezTo>
                <a:close/>
              </a:path>
            </a:pathLst>
          </a:cu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sz="3200" dirty="0">
              <a:solidFill>
                <a:schemeClr val="lt1"/>
              </a:solidFill>
              <a:latin typeface="+mj-ea"/>
              <a:ea typeface="+mj-ea"/>
              <a:sym typeface="微软雅黑" panose="020B0503020204020204" charset="-122"/>
            </a:endParaRPr>
          </a:p>
        </p:txBody>
      </p:sp>
      <p:sp>
        <p:nvSpPr>
          <p:cNvPr id="4" name="任意形状 1"/>
          <p:cNvSpPr/>
          <p:nvPr>
            <p:custDataLst>
              <p:tags r:id="rId3"/>
            </p:custDataLst>
          </p:nvPr>
        </p:nvSpPr>
        <p:spPr>
          <a:xfrm>
            <a:off x="248" y="1608236"/>
            <a:ext cx="12191753" cy="5249987"/>
          </a:xfrm>
          <a:custGeom>
            <a:avLst/>
            <a:gdLst>
              <a:gd name="connsiteX0" fmla="*/ 9144000 w 9144000"/>
              <a:gd name="connsiteY0" fmla="*/ 0 h 4569773"/>
              <a:gd name="connsiteX1" fmla="*/ 9144000 w 9144000"/>
              <a:gd name="connsiteY1" fmla="*/ 4569773 h 4569773"/>
              <a:gd name="connsiteX2" fmla="*/ 0 w 9144000"/>
              <a:gd name="connsiteY2" fmla="*/ 4569773 h 4569773"/>
              <a:gd name="connsiteX3" fmla="*/ 0 w 9144000"/>
              <a:gd name="connsiteY3" fmla="*/ 638493 h 4569773"/>
              <a:gd name="connsiteX4" fmla="*/ 135688 w 9144000"/>
              <a:gd name="connsiteY4" fmla="*/ 681653 h 4569773"/>
              <a:gd name="connsiteX5" fmla="*/ 487681 w 9144000"/>
              <a:gd name="connsiteY5" fmla="*/ 725542 h 4569773"/>
              <a:gd name="connsiteX6" fmla="*/ 4450081 w 9144000"/>
              <a:gd name="connsiteY6" fmla="*/ 192142 h 4569773"/>
              <a:gd name="connsiteX7" fmla="*/ 7239001 w 9144000"/>
              <a:gd name="connsiteY7" fmla="*/ 603622 h 4569773"/>
              <a:gd name="connsiteX8" fmla="*/ 9034464 w 9144000"/>
              <a:gd name="connsiteY8" fmla="*/ 37837 h 4569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44000" h="4569773">
                <a:moveTo>
                  <a:pt x="9144000" y="0"/>
                </a:moveTo>
                <a:lnTo>
                  <a:pt x="9144000" y="4569773"/>
                </a:lnTo>
                <a:lnTo>
                  <a:pt x="0" y="4569773"/>
                </a:lnTo>
                <a:lnTo>
                  <a:pt x="0" y="638493"/>
                </a:lnTo>
                <a:lnTo>
                  <a:pt x="135688" y="681653"/>
                </a:lnTo>
                <a:cubicBezTo>
                  <a:pt x="248048" y="710818"/>
                  <a:pt x="365444" y="727447"/>
                  <a:pt x="487681" y="725542"/>
                </a:cubicBezTo>
                <a:cubicBezTo>
                  <a:pt x="1465581" y="710302"/>
                  <a:pt x="3324861" y="212462"/>
                  <a:pt x="4450081" y="192142"/>
                </a:cubicBezTo>
                <a:cubicBezTo>
                  <a:pt x="5575301" y="171822"/>
                  <a:pt x="6240781" y="613782"/>
                  <a:pt x="7239001" y="603622"/>
                </a:cubicBezTo>
                <a:cubicBezTo>
                  <a:pt x="7738111" y="598542"/>
                  <a:pt x="8418831" y="263262"/>
                  <a:pt x="9034464" y="37837"/>
                </a:cubicBezTo>
                <a:close/>
              </a:path>
            </a:pathLst>
          </a:custGeom>
          <a:gradFill>
            <a:gsLst>
              <a:gs pos="0">
                <a:schemeClr val="accent1">
                  <a:alpha val="75000"/>
                </a:schemeClr>
              </a:gs>
              <a:gs pos="68000">
                <a:schemeClr val="accent1">
                  <a:alpha val="100000"/>
                </a:schemeClr>
              </a:gs>
            </a:gsLst>
            <a:lin ang="216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sz="3200">
              <a:solidFill>
                <a:schemeClr val="lt1"/>
              </a:solidFill>
              <a:latin typeface="+mj-ea"/>
              <a:ea typeface="+mj-ea"/>
              <a:sym typeface="微软雅黑" panose="020B0503020204020204" charset="-122"/>
            </a:endParaRPr>
          </a:p>
        </p:txBody>
      </p:sp>
      <p:sp>
        <p:nvSpPr>
          <p:cNvPr id="6" name="任意多边形: 形状 20"/>
          <p:cNvSpPr/>
          <p:nvPr>
            <p:custDataLst>
              <p:tags r:id="rId4"/>
            </p:custDataLst>
          </p:nvPr>
        </p:nvSpPr>
        <p:spPr>
          <a:xfrm>
            <a:off x="-4197" y="1648240"/>
            <a:ext cx="12188501" cy="5214028"/>
          </a:xfrm>
          <a:custGeom>
            <a:avLst/>
            <a:gdLst>
              <a:gd name="connsiteX0" fmla="*/ 2408361 w 9107329"/>
              <a:gd name="connsiteY0" fmla="*/ 434 h 2794050"/>
              <a:gd name="connsiteX1" fmla="*/ 7003480 w 9107329"/>
              <a:gd name="connsiteY1" fmla="*/ 263023 h 2794050"/>
              <a:gd name="connsiteX2" fmla="*/ 8796810 w 9107329"/>
              <a:gd name="connsiteY2" fmla="*/ 78568 h 2794050"/>
              <a:gd name="connsiteX3" fmla="*/ 9107329 w 9107329"/>
              <a:gd name="connsiteY3" fmla="*/ 30883 h 2794050"/>
              <a:gd name="connsiteX4" fmla="*/ 9107329 w 9107329"/>
              <a:gd name="connsiteY4" fmla="*/ 2794050 h 2794050"/>
              <a:gd name="connsiteX5" fmla="*/ 0 w 9107329"/>
              <a:gd name="connsiteY5" fmla="*/ 2794050 h 2794050"/>
              <a:gd name="connsiteX6" fmla="*/ 0 w 9107329"/>
              <a:gd name="connsiteY6" fmla="*/ 108284 h 2794050"/>
              <a:gd name="connsiteX7" fmla="*/ 397174 w 9107329"/>
              <a:gd name="connsiteY7" fmla="*/ 83169 h 2794050"/>
              <a:gd name="connsiteX8" fmla="*/ 2408361 w 9107329"/>
              <a:gd name="connsiteY8" fmla="*/ 434 h 2794050"/>
              <a:gd name="connsiteX0-1" fmla="*/ 2414029 w 9112997"/>
              <a:gd name="connsiteY0-2" fmla="*/ 434 h 3899264"/>
              <a:gd name="connsiteX1-3" fmla="*/ 7009148 w 9112997"/>
              <a:gd name="connsiteY1-4" fmla="*/ 263023 h 3899264"/>
              <a:gd name="connsiteX2-5" fmla="*/ 8802478 w 9112997"/>
              <a:gd name="connsiteY2-6" fmla="*/ 78568 h 3899264"/>
              <a:gd name="connsiteX3-7" fmla="*/ 9112997 w 9112997"/>
              <a:gd name="connsiteY3-8" fmla="*/ 30883 h 3899264"/>
              <a:gd name="connsiteX4-9" fmla="*/ 9112997 w 9112997"/>
              <a:gd name="connsiteY4-10" fmla="*/ 2794050 h 3899264"/>
              <a:gd name="connsiteX5-11" fmla="*/ 0 w 9112997"/>
              <a:gd name="connsiteY5-12" fmla="*/ 3899264 h 3899264"/>
              <a:gd name="connsiteX6-13" fmla="*/ 5668 w 9112997"/>
              <a:gd name="connsiteY6-14" fmla="*/ 108284 h 3899264"/>
              <a:gd name="connsiteX7-15" fmla="*/ 402842 w 9112997"/>
              <a:gd name="connsiteY7-16" fmla="*/ 83169 h 3899264"/>
              <a:gd name="connsiteX8-17" fmla="*/ 2414029 w 9112997"/>
              <a:gd name="connsiteY8-18" fmla="*/ 434 h 3899264"/>
              <a:gd name="connsiteX0-19" fmla="*/ 2414029 w 9112997"/>
              <a:gd name="connsiteY0-20" fmla="*/ 434 h 3910600"/>
              <a:gd name="connsiteX1-21" fmla="*/ 7009148 w 9112997"/>
              <a:gd name="connsiteY1-22" fmla="*/ 263023 h 3910600"/>
              <a:gd name="connsiteX2-23" fmla="*/ 8802478 w 9112997"/>
              <a:gd name="connsiteY2-24" fmla="*/ 78568 h 3910600"/>
              <a:gd name="connsiteX3-25" fmla="*/ 9112997 w 9112997"/>
              <a:gd name="connsiteY3-26" fmla="*/ 30883 h 3910600"/>
              <a:gd name="connsiteX4-27" fmla="*/ 9112997 w 9112997"/>
              <a:gd name="connsiteY4-28" fmla="*/ 3910600 h 3910600"/>
              <a:gd name="connsiteX5-29" fmla="*/ 0 w 9112997"/>
              <a:gd name="connsiteY5-30" fmla="*/ 3899264 h 3910600"/>
              <a:gd name="connsiteX6-31" fmla="*/ 5668 w 9112997"/>
              <a:gd name="connsiteY6-32" fmla="*/ 108284 h 3910600"/>
              <a:gd name="connsiteX7-33" fmla="*/ 402842 w 9112997"/>
              <a:gd name="connsiteY7-34" fmla="*/ 83169 h 3910600"/>
              <a:gd name="connsiteX8-35" fmla="*/ 2414029 w 9112997"/>
              <a:gd name="connsiteY8-36" fmla="*/ 434 h 3910600"/>
              <a:gd name="connsiteX0-37" fmla="*/ 2408613 w 9107581"/>
              <a:gd name="connsiteY0-38" fmla="*/ 434 h 3910600"/>
              <a:gd name="connsiteX1-39" fmla="*/ 7003732 w 9107581"/>
              <a:gd name="connsiteY1-40" fmla="*/ 263023 h 3910600"/>
              <a:gd name="connsiteX2-41" fmla="*/ 8797062 w 9107581"/>
              <a:gd name="connsiteY2-42" fmla="*/ 78568 h 3910600"/>
              <a:gd name="connsiteX3-43" fmla="*/ 9107581 w 9107581"/>
              <a:gd name="connsiteY3-44" fmla="*/ 30883 h 3910600"/>
              <a:gd name="connsiteX4-45" fmla="*/ 9107581 w 9107581"/>
              <a:gd name="connsiteY4-46" fmla="*/ 3910600 h 3910600"/>
              <a:gd name="connsiteX5-47" fmla="*/ 5920 w 9107581"/>
              <a:gd name="connsiteY5-48" fmla="*/ 3904932 h 3910600"/>
              <a:gd name="connsiteX6-49" fmla="*/ 252 w 9107581"/>
              <a:gd name="connsiteY6-50" fmla="*/ 108284 h 3910600"/>
              <a:gd name="connsiteX7-51" fmla="*/ 397426 w 9107581"/>
              <a:gd name="connsiteY7-52" fmla="*/ 83169 h 3910600"/>
              <a:gd name="connsiteX8-53" fmla="*/ 2408613 w 9107581"/>
              <a:gd name="connsiteY8-54" fmla="*/ 434 h 3910600"/>
              <a:gd name="connsiteX0-55" fmla="*/ 2419202 w 9118170"/>
              <a:gd name="connsiteY0-56" fmla="*/ 434 h 3910600"/>
              <a:gd name="connsiteX1-57" fmla="*/ 7014321 w 9118170"/>
              <a:gd name="connsiteY1-58" fmla="*/ 263023 h 3910600"/>
              <a:gd name="connsiteX2-59" fmla="*/ 8807651 w 9118170"/>
              <a:gd name="connsiteY2-60" fmla="*/ 78568 h 3910600"/>
              <a:gd name="connsiteX3-61" fmla="*/ 9118170 w 9118170"/>
              <a:gd name="connsiteY3-62" fmla="*/ 30883 h 3910600"/>
              <a:gd name="connsiteX4-63" fmla="*/ 9118170 w 9118170"/>
              <a:gd name="connsiteY4-64" fmla="*/ 3910600 h 3910600"/>
              <a:gd name="connsiteX5-65" fmla="*/ 16509 w 9118170"/>
              <a:gd name="connsiteY5-66" fmla="*/ 3904932 h 3910600"/>
              <a:gd name="connsiteX6-67" fmla="*/ 125 w 9118170"/>
              <a:gd name="connsiteY6-68" fmla="*/ 108284 h 3910600"/>
              <a:gd name="connsiteX7-69" fmla="*/ 408015 w 9118170"/>
              <a:gd name="connsiteY7-70" fmla="*/ 83169 h 3910600"/>
              <a:gd name="connsiteX8-71" fmla="*/ 2419202 w 9118170"/>
              <a:gd name="connsiteY8-72" fmla="*/ 434 h 3910600"/>
              <a:gd name="connsiteX0-73" fmla="*/ 2419456 w 9118424"/>
              <a:gd name="connsiteY0-74" fmla="*/ 434 h 3910600"/>
              <a:gd name="connsiteX1-75" fmla="*/ 7014575 w 9118424"/>
              <a:gd name="connsiteY1-76" fmla="*/ 263023 h 3910600"/>
              <a:gd name="connsiteX2-77" fmla="*/ 8807905 w 9118424"/>
              <a:gd name="connsiteY2-78" fmla="*/ 78568 h 3910600"/>
              <a:gd name="connsiteX3-79" fmla="*/ 9118424 w 9118424"/>
              <a:gd name="connsiteY3-80" fmla="*/ 30883 h 3910600"/>
              <a:gd name="connsiteX4-81" fmla="*/ 9118424 w 9118424"/>
              <a:gd name="connsiteY4-82" fmla="*/ 3910600 h 3910600"/>
              <a:gd name="connsiteX5-83" fmla="*/ 2476 w 9118424"/>
              <a:gd name="connsiteY5-84" fmla="*/ 3904932 h 3910600"/>
              <a:gd name="connsiteX6-85" fmla="*/ 379 w 9118424"/>
              <a:gd name="connsiteY6-86" fmla="*/ 108284 h 3910600"/>
              <a:gd name="connsiteX7-87" fmla="*/ 408269 w 9118424"/>
              <a:gd name="connsiteY7-88" fmla="*/ 83169 h 3910600"/>
              <a:gd name="connsiteX8-89" fmla="*/ 2419456 w 9118424"/>
              <a:gd name="connsiteY8-90" fmla="*/ 434 h 3910600"/>
              <a:gd name="connsiteX0-91" fmla="*/ 2419456 w 9146999"/>
              <a:gd name="connsiteY0-92" fmla="*/ 434 h 3910600"/>
              <a:gd name="connsiteX1-93" fmla="*/ 7014575 w 9146999"/>
              <a:gd name="connsiteY1-94" fmla="*/ 263023 h 3910600"/>
              <a:gd name="connsiteX2-95" fmla="*/ 8807905 w 9146999"/>
              <a:gd name="connsiteY2-96" fmla="*/ 78568 h 3910600"/>
              <a:gd name="connsiteX3-97" fmla="*/ 9118424 w 9146999"/>
              <a:gd name="connsiteY3-98" fmla="*/ 30883 h 3910600"/>
              <a:gd name="connsiteX4-99" fmla="*/ 9146999 w 9146999"/>
              <a:gd name="connsiteY4-100" fmla="*/ 3910600 h 3910600"/>
              <a:gd name="connsiteX5-101" fmla="*/ 2476 w 9146999"/>
              <a:gd name="connsiteY5-102" fmla="*/ 3904932 h 3910600"/>
              <a:gd name="connsiteX6-103" fmla="*/ 379 w 9146999"/>
              <a:gd name="connsiteY6-104" fmla="*/ 108284 h 3910600"/>
              <a:gd name="connsiteX7-105" fmla="*/ 408269 w 9146999"/>
              <a:gd name="connsiteY7-106" fmla="*/ 83169 h 3910600"/>
              <a:gd name="connsiteX8-107" fmla="*/ 2419456 w 9146999"/>
              <a:gd name="connsiteY8-108" fmla="*/ 434 h 3910600"/>
              <a:gd name="connsiteX0-109" fmla="*/ 2419456 w 9152430"/>
              <a:gd name="connsiteY0-110" fmla="*/ 434 h 3910600"/>
              <a:gd name="connsiteX1-111" fmla="*/ 7014575 w 9152430"/>
              <a:gd name="connsiteY1-112" fmla="*/ 263023 h 3910600"/>
              <a:gd name="connsiteX2-113" fmla="*/ 8807905 w 9152430"/>
              <a:gd name="connsiteY2-114" fmla="*/ 78568 h 3910600"/>
              <a:gd name="connsiteX3-115" fmla="*/ 9152430 w 9152430"/>
              <a:gd name="connsiteY3-116" fmla="*/ 13879 h 3910600"/>
              <a:gd name="connsiteX4-117" fmla="*/ 9146999 w 9152430"/>
              <a:gd name="connsiteY4-118" fmla="*/ 3910600 h 3910600"/>
              <a:gd name="connsiteX5-119" fmla="*/ 2476 w 9152430"/>
              <a:gd name="connsiteY5-120" fmla="*/ 3904932 h 3910600"/>
              <a:gd name="connsiteX6-121" fmla="*/ 379 w 9152430"/>
              <a:gd name="connsiteY6-122" fmla="*/ 108284 h 3910600"/>
              <a:gd name="connsiteX7-123" fmla="*/ 408269 w 9152430"/>
              <a:gd name="connsiteY7-124" fmla="*/ 83169 h 3910600"/>
              <a:gd name="connsiteX8-125" fmla="*/ 2419456 w 9152430"/>
              <a:gd name="connsiteY8-126" fmla="*/ 434 h 3910600"/>
              <a:gd name="connsiteX0-127" fmla="*/ 2419456 w 9158564"/>
              <a:gd name="connsiteY0-128" fmla="*/ 434 h 3910600"/>
              <a:gd name="connsiteX1-129" fmla="*/ 7014575 w 9158564"/>
              <a:gd name="connsiteY1-130" fmla="*/ 263023 h 3910600"/>
              <a:gd name="connsiteX2-131" fmla="*/ 8807905 w 9158564"/>
              <a:gd name="connsiteY2-132" fmla="*/ 78568 h 3910600"/>
              <a:gd name="connsiteX3-133" fmla="*/ 9152430 w 9158564"/>
              <a:gd name="connsiteY3-134" fmla="*/ 13879 h 3910600"/>
              <a:gd name="connsiteX4-135" fmla="*/ 9158335 w 9158564"/>
              <a:gd name="connsiteY4-136" fmla="*/ 3910600 h 3910600"/>
              <a:gd name="connsiteX5-137" fmla="*/ 2476 w 9158564"/>
              <a:gd name="connsiteY5-138" fmla="*/ 3904932 h 3910600"/>
              <a:gd name="connsiteX6-139" fmla="*/ 379 w 9158564"/>
              <a:gd name="connsiteY6-140" fmla="*/ 108284 h 3910600"/>
              <a:gd name="connsiteX7-141" fmla="*/ 408269 w 9158564"/>
              <a:gd name="connsiteY7-142" fmla="*/ 83169 h 3910600"/>
              <a:gd name="connsiteX8-143" fmla="*/ 2419456 w 9158564"/>
              <a:gd name="connsiteY8-144" fmla="*/ 434 h 3910600"/>
              <a:gd name="connsiteX0-145" fmla="*/ 2419456 w 9152430"/>
              <a:gd name="connsiteY0-146" fmla="*/ 434 h 3904932"/>
              <a:gd name="connsiteX1-147" fmla="*/ 7014575 w 9152430"/>
              <a:gd name="connsiteY1-148" fmla="*/ 263023 h 3904932"/>
              <a:gd name="connsiteX2-149" fmla="*/ 8807905 w 9152430"/>
              <a:gd name="connsiteY2-150" fmla="*/ 78568 h 3904932"/>
              <a:gd name="connsiteX3-151" fmla="*/ 9152430 w 9152430"/>
              <a:gd name="connsiteY3-152" fmla="*/ 13879 h 3904932"/>
              <a:gd name="connsiteX4-153" fmla="*/ 9141332 w 9152430"/>
              <a:gd name="connsiteY4-154" fmla="*/ 3904932 h 3904932"/>
              <a:gd name="connsiteX5-155" fmla="*/ 2476 w 9152430"/>
              <a:gd name="connsiteY5-156" fmla="*/ 3904932 h 3904932"/>
              <a:gd name="connsiteX6-157" fmla="*/ 379 w 9152430"/>
              <a:gd name="connsiteY6-158" fmla="*/ 108284 h 3904932"/>
              <a:gd name="connsiteX7-159" fmla="*/ 408269 w 9152430"/>
              <a:gd name="connsiteY7-160" fmla="*/ 83169 h 3904932"/>
              <a:gd name="connsiteX8-161" fmla="*/ 2419456 w 9152430"/>
              <a:gd name="connsiteY8-162" fmla="*/ 434 h 3904932"/>
              <a:gd name="connsiteX0-163" fmla="*/ 2419456 w 9152430"/>
              <a:gd name="connsiteY0-164" fmla="*/ 434 h 3904932"/>
              <a:gd name="connsiteX1-165" fmla="*/ 7014575 w 9152430"/>
              <a:gd name="connsiteY1-166" fmla="*/ 263023 h 3904932"/>
              <a:gd name="connsiteX2-167" fmla="*/ 8807905 w 9152430"/>
              <a:gd name="connsiteY2-168" fmla="*/ 78568 h 3904932"/>
              <a:gd name="connsiteX3-169" fmla="*/ 9152430 w 9152430"/>
              <a:gd name="connsiteY3-170" fmla="*/ 13879 h 3904932"/>
              <a:gd name="connsiteX4-171" fmla="*/ 9141332 w 9152430"/>
              <a:gd name="connsiteY4-172" fmla="*/ 3899264 h 3904932"/>
              <a:gd name="connsiteX5-173" fmla="*/ 2476 w 9152430"/>
              <a:gd name="connsiteY5-174" fmla="*/ 3904932 h 3904932"/>
              <a:gd name="connsiteX6-175" fmla="*/ 379 w 9152430"/>
              <a:gd name="connsiteY6-176" fmla="*/ 108284 h 3904932"/>
              <a:gd name="connsiteX7-177" fmla="*/ 408269 w 9152430"/>
              <a:gd name="connsiteY7-178" fmla="*/ 83169 h 3904932"/>
              <a:gd name="connsiteX8-179" fmla="*/ 2419456 w 9152430"/>
              <a:gd name="connsiteY8-180" fmla="*/ 434 h 3904932"/>
              <a:gd name="connsiteX0-181" fmla="*/ 2419456 w 9152430"/>
              <a:gd name="connsiteY0-182" fmla="*/ 434 h 3910600"/>
              <a:gd name="connsiteX1-183" fmla="*/ 7014575 w 9152430"/>
              <a:gd name="connsiteY1-184" fmla="*/ 263023 h 3910600"/>
              <a:gd name="connsiteX2-185" fmla="*/ 8807905 w 9152430"/>
              <a:gd name="connsiteY2-186" fmla="*/ 78568 h 3910600"/>
              <a:gd name="connsiteX3-187" fmla="*/ 9152430 w 9152430"/>
              <a:gd name="connsiteY3-188" fmla="*/ 13879 h 3910600"/>
              <a:gd name="connsiteX4-189" fmla="*/ 9141332 w 9152430"/>
              <a:gd name="connsiteY4-190" fmla="*/ 3899264 h 3910600"/>
              <a:gd name="connsiteX5-191" fmla="*/ 2476 w 9152430"/>
              <a:gd name="connsiteY5-192" fmla="*/ 3910600 h 3910600"/>
              <a:gd name="connsiteX6-193" fmla="*/ 379 w 9152430"/>
              <a:gd name="connsiteY6-194" fmla="*/ 108284 h 3910600"/>
              <a:gd name="connsiteX7-195" fmla="*/ 408269 w 9152430"/>
              <a:gd name="connsiteY7-196" fmla="*/ 83169 h 3910600"/>
              <a:gd name="connsiteX8-197" fmla="*/ 2419456 w 9152430"/>
              <a:gd name="connsiteY8-198" fmla="*/ 434 h 3910600"/>
              <a:gd name="connsiteX0-199" fmla="*/ 2419456 w 9141561"/>
              <a:gd name="connsiteY0-200" fmla="*/ 434 h 3910600"/>
              <a:gd name="connsiteX1-201" fmla="*/ 7014575 w 9141561"/>
              <a:gd name="connsiteY1-202" fmla="*/ 263023 h 3910600"/>
              <a:gd name="connsiteX2-203" fmla="*/ 8807905 w 9141561"/>
              <a:gd name="connsiteY2-204" fmla="*/ 78568 h 3910600"/>
              <a:gd name="connsiteX3-205" fmla="*/ 9135427 w 9141561"/>
              <a:gd name="connsiteY3-206" fmla="*/ 8210 h 3910600"/>
              <a:gd name="connsiteX4-207" fmla="*/ 9141332 w 9141561"/>
              <a:gd name="connsiteY4-208" fmla="*/ 3899264 h 3910600"/>
              <a:gd name="connsiteX5-209" fmla="*/ 2476 w 9141561"/>
              <a:gd name="connsiteY5-210" fmla="*/ 3910600 h 3910600"/>
              <a:gd name="connsiteX6-211" fmla="*/ 379 w 9141561"/>
              <a:gd name="connsiteY6-212" fmla="*/ 108284 h 3910600"/>
              <a:gd name="connsiteX7-213" fmla="*/ 408269 w 9141561"/>
              <a:gd name="connsiteY7-214" fmla="*/ 83169 h 3910600"/>
              <a:gd name="connsiteX8-215" fmla="*/ 2419456 w 9141561"/>
              <a:gd name="connsiteY8-216" fmla="*/ 434 h 3910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9141561" h="3910600">
                <a:moveTo>
                  <a:pt x="2419456" y="434"/>
                </a:moveTo>
                <a:cubicBezTo>
                  <a:pt x="4273407" y="-12534"/>
                  <a:pt x="5369874" y="269506"/>
                  <a:pt x="7014575" y="263023"/>
                </a:cubicBezTo>
                <a:cubicBezTo>
                  <a:pt x="7528545" y="260997"/>
                  <a:pt x="8159400" y="176658"/>
                  <a:pt x="8807905" y="78568"/>
                </a:cubicBezTo>
                <a:lnTo>
                  <a:pt x="9135427" y="8210"/>
                </a:lnTo>
                <a:cubicBezTo>
                  <a:pt x="9133617" y="1307117"/>
                  <a:pt x="9143142" y="2600357"/>
                  <a:pt x="9141332" y="3899264"/>
                </a:cubicBezTo>
                <a:lnTo>
                  <a:pt x="2476" y="3910600"/>
                </a:lnTo>
                <a:cubicBezTo>
                  <a:pt x="4365" y="2646940"/>
                  <a:pt x="-1510" y="1371944"/>
                  <a:pt x="379" y="108284"/>
                </a:cubicBezTo>
                <a:lnTo>
                  <a:pt x="408269" y="83169"/>
                </a:lnTo>
                <a:cubicBezTo>
                  <a:pt x="1142625" y="38298"/>
                  <a:pt x="1840096" y="4486"/>
                  <a:pt x="2419456" y="434"/>
                </a:cubicBezTo>
                <a:close/>
              </a:path>
            </a:pathLst>
          </a:custGeom>
          <a:solidFill>
            <a:schemeClr val="accent1">
              <a:alpha val="1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sz="3200" dirty="0">
              <a:solidFill>
                <a:schemeClr val="lt1"/>
              </a:solidFill>
              <a:latin typeface="+mj-ea"/>
              <a:ea typeface="+mj-ea"/>
            </a:endParaRPr>
          </a:p>
        </p:txBody>
      </p:sp>
      <p:sp>
        <p:nvSpPr>
          <p:cNvPr id="8" name="椭圆 22"/>
          <p:cNvSpPr/>
          <p:nvPr>
            <p:custDataLst>
              <p:tags r:id="rId5"/>
            </p:custDataLst>
          </p:nvPr>
        </p:nvSpPr>
        <p:spPr>
          <a:xfrm>
            <a:off x="3173914" y="2791217"/>
            <a:ext cx="1034696" cy="1034696"/>
          </a:xfrm>
          <a:prstGeom prst="ellipse">
            <a:avLst/>
          </a:prstGeom>
          <a:noFill/>
          <a:ln w="25400">
            <a:solidFill>
              <a:schemeClr val="lt1">
                <a:lumMod val="10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3200">
              <a:solidFill>
                <a:schemeClr val="lt1"/>
              </a:solidFill>
              <a:latin typeface="+mj-ea"/>
              <a:ea typeface="+mj-ea"/>
              <a:sym typeface="微软雅黑" panose="020B0503020204020204" charset="-122"/>
            </a:endParaRPr>
          </a:p>
        </p:txBody>
      </p:sp>
      <p:sp>
        <p:nvSpPr>
          <p:cNvPr id="10" name="矩形 3"/>
          <p:cNvSpPr/>
          <p:nvPr>
            <p:custDataLst>
              <p:tags r:id="rId6"/>
            </p:custDataLst>
          </p:nvPr>
        </p:nvSpPr>
        <p:spPr>
          <a:xfrm>
            <a:off x="3116765" y="3949434"/>
            <a:ext cx="1148784" cy="565984"/>
          </a:xfrm>
          <a:prstGeom prst="rect">
            <a:avLst/>
          </a:prstGeom>
          <a:noFill/>
        </p:spPr>
        <p:txBody>
          <a:bodyPr wrap="none" lIns="0" tIns="0" rIns="0" bIns="0" rtlCol="0" anchor="ctr">
            <a:noAutofit/>
          </a:bodyPr>
          <a:p>
            <a:pPr algn="ctr">
              <a:spcBef>
                <a:spcPct val="0"/>
              </a:spcBef>
              <a:spcAft>
                <a:spcPct val="0"/>
              </a:spcAft>
            </a:pPr>
            <a:r>
              <a:rPr kumimoji="1" lang="en-US" altLang="zh-CN" sz="2800" b="1" dirty="0">
                <a:solidFill>
                  <a:schemeClr val="lt1">
                    <a:lumMod val="100000"/>
                  </a:schemeClr>
                </a:solidFill>
                <a:latin typeface="+mn-ea"/>
                <a:cs typeface="+mn-ea"/>
              </a:rPr>
              <a:t>01</a:t>
            </a:r>
            <a:endParaRPr kumimoji="1" lang="en-US" altLang="zh-CN" sz="2800" b="1" dirty="0">
              <a:solidFill>
                <a:schemeClr val="lt1">
                  <a:lumMod val="100000"/>
                </a:schemeClr>
              </a:solidFill>
              <a:latin typeface="+mn-ea"/>
              <a:cs typeface="+mn-ea"/>
            </a:endParaRPr>
          </a:p>
        </p:txBody>
      </p:sp>
      <p:sp>
        <p:nvSpPr>
          <p:cNvPr id="15" name="矩形 8"/>
          <p:cNvSpPr/>
          <p:nvPr>
            <p:custDataLst>
              <p:tags r:id="rId7"/>
            </p:custDataLst>
          </p:nvPr>
        </p:nvSpPr>
        <p:spPr>
          <a:xfrm>
            <a:off x="2063321" y="5025102"/>
            <a:ext cx="3256427" cy="1462375"/>
          </a:xfrm>
          <a:prstGeom prst="rect">
            <a:avLst/>
          </a:prstGeom>
        </p:spPr>
        <p:txBody>
          <a:bodyPr wrap="square" lIns="0" tIns="0" rIns="0" bIns="0">
            <a:noAutofit/>
          </a:bodyPr>
          <a:p>
            <a:pPr algn="ctr">
              <a:lnSpc>
                <a:spcPct val="150000"/>
              </a:lnSpc>
              <a:spcBef>
                <a:spcPct val="0"/>
              </a:spcBef>
              <a:spcAft>
                <a:spcPct val="0"/>
              </a:spcAft>
            </a:pPr>
            <a:r>
              <a:rPr lang="zh-CN" altLang="en-US" sz="1400">
                <a:solidFill>
                  <a:schemeClr val="lt1">
                    <a:lumMod val="100000"/>
                  </a:schemeClr>
                </a:solidFill>
                <a:latin typeface="+mn-ea"/>
                <a:cs typeface="+mn-ea"/>
              </a:rPr>
              <a:t>实体如服装、电子产品，虚体为软件、在线服务，覆盖多领域需求。</a:t>
            </a:r>
            <a:endParaRPr lang="zh-CN" altLang="en-US" sz="1400">
              <a:solidFill>
                <a:schemeClr val="lt1">
                  <a:lumMod val="100000"/>
                </a:schemeClr>
              </a:solidFill>
              <a:latin typeface="+mn-ea"/>
              <a:cs typeface="+mn-ea"/>
            </a:endParaRPr>
          </a:p>
        </p:txBody>
      </p:sp>
      <p:sp>
        <p:nvSpPr>
          <p:cNvPr id="17" name="椭圆 24"/>
          <p:cNvSpPr/>
          <p:nvPr>
            <p:custDataLst>
              <p:tags r:id="rId8"/>
            </p:custDataLst>
          </p:nvPr>
        </p:nvSpPr>
        <p:spPr>
          <a:xfrm>
            <a:off x="7985211" y="2791217"/>
            <a:ext cx="1034696" cy="1034696"/>
          </a:xfrm>
          <a:prstGeom prst="ellipse">
            <a:avLst/>
          </a:prstGeom>
          <a:noFill/>
          <a:ln w="25400">
            <a:solidFill>
              <a:schemeClr val="lt1">
                <a:lumMod val="10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3200">
              <a:solidFill>
                <a:schemeClr val="lt1"/>
              </a:solidFill>
              <a:latin typeface="+mj-ea"/>
              <a:ea typeface="+mj-ea"/>
              <a:sym typeface="微软雅黑" panose="020B0503020204020204" charset="-122"/>
            </a:endParaRPr>
          </a:p>
        </p:txBody>
      </p:sp>
      <p:sp>
        <p:nvSpPr>
          <p:cNvPr id="18" name="矩形 9"/>
          <p:cNvSpPr/>
          <p:nvPr>
            <p:custDataLst>
              <p:tags r:id="rId9"/>
            </p:custDataLst>
          </p:nvPr>
        </p:nvSpPr>
        <p:spPr>
          <a:xfrm>
            <a:off x="7928062" y="3949434"/>
            <a:ext cx="1148783" cy="565984"/>
          </a:xfrm>
          <a:prstGeom prst="rect">
            <a:avLst/>
          </a:prstGeom>
          <a:noFill/>
        </p:spPr>
        <p:txBody>
          <a:bodyPr wrap="none" lIns="0" tIns="0" rIns="0" bIns="0" rtlCol="0" anchor="ctr">
            <a:noAutofit/>
          </a:bodyPr>
          <a:p>
            <a:pPr algn="ctr">
              <a:spcBef>
                <a:spcPct val="0"/>
              </a:spcBef>
              <a:spcAft>
                <a:spcPct val="0"/>
              </a:spcAft>
            </a:pPr>
            <a:r>
              <a:rPr kumimoji="1" lang="en-US" altLang="zh-CN" sz="2800" b="1">
                <a:solidFill>
                  <a:schemeClr val="lt1">
                    <a:lumMod val="100000"/>
                  </a:schemeClr>
                </a:solidFill>
                <a:latin typeface="+mn-ea"/>
                <a:cs typeface="+mn-ea"/>
              </a:rPr>
              <a:t>02</a:t>
            </a:r>
            <a:endParaRPr kumimoji="1" lang="en-US" altLang="zh-CN" sz="2800" b="1">
              <a:solidFill>
                <a:schemeClr val="lt1">
                  <a:lumMod val="100000"/>
                </a:schemeClr>
              </a:solidFill>
              <a:latin typeface="+mn-ea"/>
              <a:cs typeface="+mn-ea"/>
            </a:endParaRPr>
          </a:p>
        </p:txBody>
      </p:sp>
      <p:sp>
        <p:nvSpPr>
          <p:cNvPr id="34" name="矩形 10"/>
          <p:cNvSpPr/>
          <p:nvPr>
            <p:custDataLst>
              <p:tags r:id="rId10"/>
            </p:custDataLst>
          </p:nvPr>
        </p:nvSpPr>
        <p:spPr>
          <a:xfrm>
            <a:off x="6873349" y="5016847"/>
            <a:ext cx="3256427" cy="1462375"/>
          </a:xfrm>
          <a:prstGeom prst="rect">
            <a:avLst/>
          </a:prstGeom>
        </p:spPr>
        <p:txBody>
          <a:bodyPr wrap="square" lIns="0" tIns="0" rIns="0" bIns="0">
            <a:noAutofit/>
          </a:bodyPr>
          <a:p>
            <a:pPr algn="ctr">
              <a:lnSpc>
                <a:spcPct val="150000"/>
              </a:lnSpc>
              <a:spcBef>
                <a:spcPct val="0"/>
              </a:spcBef>
              <a:spcAft>
                <a:spcPct val="0"/>
              </a:spcAft>
            </a:pPr>
            <a:r>
              <a:rPr lang="zh-CN" altLang="en-US" sz="1400" dirty="0">
                <a:solidFill>
                  <a:schemeClr val="lt1">
                    <a:lumMod val="100000"/>
                  </a:schemeClr>
                </a:solidFill>
                <a:latin typeface="+mn-ea"/>
                <a:cs typeface="+mn-ea"/>
              </a:rPr>
              <a:t>适应网络销售，重质量信誉，个性化包装，利用新品开发、周期管理增强竞争力。</a:t>
            </a:r>
            <a:endParaRPr lang="zh-CN" altLang="en-US" sz="1400" dirty="0">
              <a:solidFill>
                <a:schemeClr val="lt1">
                  <a:lumMod val="100000"/>
                </a:schemeClr>
              </a:solidFill>
              <a:latin typeface="+mn-ea"/>
              <a:cs typeface="+mn-ea"/>
            </a:endParaRPr>
          </a:p>
        </p:txBody>
      </p:sp>
      <p:sp>
        <p:nvSpPr>
          <p:cNvPr id="35" name="矩形 11"/>
          <p:cNvSpPr/>
          <p:nvPr>
            <p:custDataLst>
              <p:tags r:id="rId11"/>
            </p:custDataLst>
          </p:nvPr>
        </p:nvSpPr>
        <p:spPr>
          <a:xfrm>
            <a:off x="2062051" y="4531717"/>
            <a:ext cx="3257934" cy="407283"/>
          </a:xfrm>
          <a:prstGeom prst="rect">
            <a:avLst/>
          </a:prstGeom>
          <a:noFill/>
        </p:spPr>
        <p:txBody>
          <a:bodyPr wrap="square" lIns="0" tIns="0" rIns="0" bIns="0" rtlCol="0" anchor="ctr">
            <a:noAutofit/>
          </a:bodyPr>
          <a:p>
            <a:pPr algn="ctr">
              <a:spcBef>
                <a:spcPct val="0"/>
              </a:spcBef>
              <a:spcAft>
                <a:spcPct val="0"/>
              </a:spcAft>
            </a:pPr>
            <a:r>
              <a:rPr lang="zh-CN" altLang="en-US" sz="2000" b="1">
                <a:solidFill>
                  <a:schemeClr val="lt1">
                    <a:lumMod val="100000"/>
                  </a:schemeClr>
                </a:solidFill>
                <a:latin typeface="+mn-ea"/>
                <a:cs typeface="+mn-ea"/>
              </a:rPr>
              <a:t>网络营销产品分类</a:t>
            </a:r>
            <a:endParaRPr lang="zh-CN" altLang="en-US" sz="2000" b="1">
              <a:solidFill>
                <a:schemeClr val="lt1">
                  <a:lumMod val="100000"/>
                </a:schemeClr>
              </a:solidFill>
              <a:latin typeface="+mn-ea"/>
              <a:cs typeface="+mn-ea"/>
            </a:endParaRPr>
          </a:p>
        </p:txBody>
      </p:sp>
      <p:sp>
        <p:nvSpPr>
          <p:cNvPr id="36" name="矩形 12"/>
          <p:cNvSpPr/>
          <p:nvPr>
            <p:custDataLst>
              <p:tags r:id="rId12"/>
            </p:custDataLst>
          </p:nvPr>
        </p:nvSpPr>
        <p:spPr>
          <a:xfrm>
            <a:off x="6873349" y="4531717"/>
            <a:ext cx="3257933" cy="407283"/>
          </a:xfrm>
          <a:prstGeom prst="rect">
            <a:avLst/>
          </a:prstGeom>
          <a:noFill/>
        </p:spPr>
        <p:txBody>
          <a:bodyPr wrap="square" lIns="0" tIns="0" rIns="0" bIns="0" rtlCol="0" anchor="ctr">
            <a:noAutofit/>
          </a:bodyPr>
          <a:p>
            <a:pPr algn="ctr" defTabSz="914400">
              <a:spcBef>
                <a:spcPct val="0"/>
              </a:spcBef>
              <a:spcAft>
                <a:spcPct val="0"/>
              </a:spcAft>
              <a:tabLst>
                <a:tab pos="1074420" algn="l"/>
              </a:tabLst>
            </a:pPr>
            <a:r>
              <a:rPr lang="zh-CN" altLang="en-US" sz="2000" b="1">
                <a:solidFill>
                  <a:schemeClr val="lt1">
                    <a:lumMod val="100000"/>
                  </a:schemeClr>
                </a:solidFill>
                <a:latin typeface="+mn-ea"/>
                <a:cs typeface="+mn-ea"/>
              </a:rPr>
              <a:t>产品特性与策略</a:t>
            </a:r>
            <a:endParaRPr lang="zh-CN" altLang="en-US" sz="2000" b="1">
              <a:solidFill>
                <a:schemeClr val="lt1">
                  <a:lumMod val="100000"/>
                </a:schemeClr>
              </a:solidFill>
              <a:latin typeface="+mn-ea"/>
              <a:cs typeface="+mn-ea"/>
            </a:endParaRPr>
          </a:p>
        </p:txBody>
      </p:sp>
      <p:pic>
        <p:nvPicPr>
          <p:cNvPr id="37" name="图形 1"/>
          <p:cNvPicPr>
            <a:picLocks noChangeAspect="1"/>
          </p:cNvPicPr>
          <p:nvPr>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a:off x="3421559" y="3038862"/>
            <a:ext cx="542632" cy="539849"/>
          </a:xfrm>
          <a:prstGeom prst="rect">
            <a:avLst/>
          </a:prstGeom>
        </p:spPr>
      </p:pic>
      <p:pic>
        <p:nvPicPr>
          <p:cNvPr id="38" name="图形 2"/>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8250636" y="3064262"/>
            <a:ext cx="505642" cy="488972"/>
          </a:xfrm>
          <a:prstGeom prst="rect">
            <a:avLst/>
          </a:prstGeom>
        </p:spPr>
      </p:pic>
    </p:spTree>
    <p:custDataLst>
      <p:tags r:id="rId19"/>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矩形 1"/>
          <p:cNvSpPr/>
          <p:nvPr>
            <p:custDataLst>
              <p:tags r:id="rId1"/>
            </p:custDataLst>
          </p:nvPr>
        </p:nvSpPr>
        <p:spPr>
          <a:xfrm>
            <a:off x="695960" y="1415799"/>
            <a:ext cx="5041524" cy="4644259"/>
          </a:xfrm>
          <a:prstGeom prst="rect">
            <a:avLst/>
          </a:prstGeom>
          <a:solidFill>
            <a:schemeClr val="tx1">
              <a:lumMod val="40000"/>
              <a:lumOff val="60000"/>
              <a:alpha val="15000"/>
            </a:schemeClr>
          </a:solidFill>
          <a:ln w="9525">
            <a:solidFill>
              <a:schemeClr val="tx1">
                <a:lumMod val="40000"/>
                <a:lumOff val="60000"/>
                <a:alpha val="2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normAutofit/>
          </a:bodyPr>
          <a:p>
            <a:pPr algn="ctr"/>
            <a:endParaRPr lang="zh-CN" altLang="en-US">
              <a:solidFill>
                <a:schemeClr val="bg1"/>
              </a:solidFill>
              <a:latin typeface="+mn-ea"/>
              <a:sym typeface="MiSans Normal" panose="00000500000000000000" charset="-122"/>
            </a:endParaRPr>
          </a:p>
        </p:txBody>
      </p:sp>
      <p:pic>
        <p:nvPicPr>
          <p:cNvPr id="4" name="图片 3" descr="C:/Users/zhao/AppData/Roaming/Kingsoft/office6/wppai/generateppt/b1aebfa8921a31c54df590629ff18ff1.jpgb1aebfa8921a31c54df590629ff18ff1"/>
          <p:cNvPicPr>
            <a:picLocks noChangeAspect="1"/>
          </p:cNvPicPr>
          <p:nvPr>
            <p:custDataLst>
              <p:tags r:id="rId2"/>
            </p:custDataLst>
          </p:nvPr>
        </p:nvPicPr>
        <p:blipFill rotWithShape="1">
          <a:blip r:embed="rId3"/>
          <a:srcRect t="20800" b="20800"/>
          <a:stretch>
            <a:fillRect/>
          </a:stretch>
        </p:blipFill>
        <p:spPr>
          <a:xfrm>
            <a:off x="696595" y="1415799"/>
            <a:ext cx="5040889" cy="2943861"/>
          </a:xfrm>
          <a:custGeom>
            <a:avLst/>
            <a:gdLst/>
            <a:ahLst/>
            <a:cxnLst>
              <a:cxn ang="3">
                <a:pos x="hc" y="t"/>
              </a:cxn>
              <a:cxn ang="cd2">
                <a:pos x="l" y="vc"/>
              </a:cxn>
              <a:cxn ang="cd4">
                <a:pos x="hc" y="b"/>
              </a:cxn>
              <a:cxn ang="0">
                <a:pos x="r" y="vc"/>
              </a:cxn>
            </a:cxnLst>
            <a:rect l="l" t="t" r="r" b="b"/>
            <a:pathLst>
              <a:path w="3402" h="2926">
                <a:moveTo>
                  <a:pt x="0" y="0"/>
                </a:moveTo>
                <a:lnTo>
                  <a:pt x="3402" y="0"/>
                </a:lnTo>
                <a:lnTo>
                  <a:pt x="3402" y="2926"/>
                </a:lnTo>
                <a:lnTo>
                  <a:pt x="0" y="2926"/>
                </a:lnTo>
                <a:lnTo>
                  <a:pt x="0" y="0"/>
                </a:lnTo>
                <a:close/>
              </a:path>
            </a:pathLst>
          </a:custGeom>
          <a:solidFill>
            <a:schemeClr val="accent1">
              <a:alpha val="15000"/>
            </a:schemeClr>
          </a:solidFill>
          <a:ln w="3175" cap="flat" cmpd="sng" algn="ctr">
            <a:solidFill>
              <a:schemeClr val="tx1">
                <a:lumMod val="40000"/>
                <a:lumOff val="60000"/>
                <a:alpha val="20000"/>
              </a:schemeClr>
            </a:solidFill>
            <a:prstDash val="solid"/>
            <a:round/>
            <a:headEnd type="none" w="med" len="med"/>
            <a:tailEnd type="none" w="med" len="med"/>
          </a:ln>
        </p:spPr>
      </p:pic>
      <p:sp>
        <p:nvSpPr>
          <p:cNvPr id="5" name="矩形 4"/>
          <p:cNvSpPr/>
          <p:nvPr>
            <p:custDataLst>
              <p:tags r:id="rId4"/>
            </p:custDataLst>
          </p:nvPr>
        </p:nvSpPr>
        <p:spPr>
          <a:xfrm>
            <a:off x="1136092" y="4536104"/>
            <a:ext cx="4173296" cy="520188"/>
          </a:xfrm>
          <a:prstGeom prst="rect">
            <a:avLst/>
          </a:prstGeom>
          <a:noFill/>
        </p:spPr>
        <p:txBody>
          <a:bodyPr wrap="square" lIns="0" tIns="0" rIns="0" bIns="0" rtlCol="0" anchor="ctr" anchorCtr="0">
            <a:noAutofit/>
          </a:bodyPr>
          <a:p>
            <a:pPr>
              <a:spcBef>
                <a:spcPct val="0"/>
              </a:spcBef>
              <a:spcAft>
                <a:spcPct val="0"/>
              </a:spcAft>
            </a:pPr>
            <a:r>
              <a:rPr lang="zh-CN" altLang="en-US" sz="2400" b="1" dirty="0">
                <a:solidFill>
                  <a:schemeClr val="tx1">
                    <a:lumMod val="85000"/>
                    <a:lumOff val="15000"/>
                  </a:schemeClr>
                </a:solidFill>
                <a:latin typeface="+mn-ea"/>
                <a:cs typeface="+mn-ea"/>
              </a:rPr>
              <a:t>价格特征</a:t>
            </a:r>
            <a:endParaRPr lang="zh-CN" altLang="en-US" sz="2400" b="1" dirty="0">
              <a:solidFill>
                <a:schemeClr val="tx1">
                  <a:lumMod val="85000"/>
                  <a:lumOff val="15000"/>
                </a:schemeClr>
              </a:solidFill>
              <a:latin typeface="+mn-ea"/>
              <a:cs typeface="+mn-ea"/>
            </a:endParaRPr>
          </a:p>
        </p:txBody>
      </p:sp>
      <p:sp>
        <p:nvSpPr>
          <p:cNvPr id="9" name="矩形 8"/>
          <p:cNvSpPr/>
          <p:nvPr>
            <p:custDataLst>
              <p:tags r:id="rId5"/>
            </p:custDataLst>
          </p:nvPr>
        </p:nvSpPr>
        <p:spPr>
          <a:xfrm>
            <a:off x="1136092" y="5082301"/>
            <a:ext cx="4174293" cy="916073"/>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dirty="0">
                <a:solidFill>
                  <a:schemeClr val="tx1">
                    <a:lumMod val="85000"/>
                    <a:lumOff val="15000"/>
                  </a:schemeClr>
                </a:solidFill>
                <a:latin typeface="+mn-ea"/>
                <a:cs typeface="+mn-ea"/>
              </a:rPr>
              <a:t>透明化、动态化，品质挂钩，个性化，促销多样，服务融合，品牌形象影响。</a:t>
            </a:r>
            <a:endParaRPr lang="zh-CN" altLang="en-US" dirty="0">
              <a:solidFill>
                <a:schemeClr val="tx1">
                  <a:lumMod val="85000"/>
                  <a:lumOff val="15000"/>
                </a:schemeClr>
              </a:solidFill>
              <a:latin typeface="+mn-ea"/>
              <a:cs typeface="+mn-ea"/>
            </a:endParaRPr>
          </a:p>
        </p:txBody>
      </p:sp>
      <p:sp>
        <p:nvSpPr>
          <p:cNvPr id="19" name="矩形 18"/>
          <p:cNvSpPr/>
          <p:nvPr>
            <p:custDataLst>
              <p:tags r:id="rId6"/>
            </p:custDataLst>
          </p:nvPr>
        </p:nvSpPr>
        <p:spPr>
          <a:xfrm>
            <a:off x="6455791" y="1415799"/>
            <a:ext cx="5040889" cy="4644258"/>
          </a:xfrm>
          <a:prstGeom prst="rect">
            <a:avLst/>
          </a:prstGeom>
          <a:solidFill>
            <a:schemeClr val="accent1"/>
          </a:solidFill>
          <a:ln w="9525">
            <a:solidFill>
              <a:schemeClr val="accent1">
                <a:alpha val="5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normAutofit/>
          </a:bodyPr>
          <a:p>
            <a:pPr algn="ctr"/>
            <a:endParaRPr lang="zh-CN" altLang="en-US">
              <a:solidFill>
                <a:schemeClr val="bg1"/>
              </a:solidFill>
              <a:latin typeface="+mn-ea"/>
              <a:sym typeface="MiSans Normal" panose="00000500000000000000" charset="-122"/>
            </a:endParaRPr>
          </a:p>
        </p:txBody>
      </p:sp>
      <p:sp>
        <p:nvSpPr>
          <p:cNvPr id="20" name="矩形 19"/>
          <p:cNvSpPr/>
          <p:nvPr>
            <p:custDataLst>
              <p:tags r:id="rId7"/>
            </p:custDataLst>
          </p:nvPr>
        </p:nvSpPr>
        <p:spPr>
          <a:xfrm>
            <a:off x="6909261" y="4536104"/>
            <a:ext cx="4171303" cy="520188"/>
          </a:xfrm>
          <a:prstGeom prst="rect">
            <a:avLst/>
          </a:prstGeom>
          <a:noFill/>
        </p:spPr>
        <p:txBody>
          <a:bodyPr wrap="square" lIns="0" tIns="0" rIns="0" bIns="0" rtlCol="0" anchor="ctr" anchorCtr="0">
            <a:noAutofit/>
          </a:bodyPr>
          <a:p>
            <a:pPr>
              <a:spcBef>
                <a:spcPct val="0"/>
              </a:spcBef>
              <a:spcAft>
                <a:spcPct val="0"/>
              </a:spcAft>
            </a:pPr>
            <a:r>
              <a:rPr lang="zh-CN" altLang="en-US" sz="2400" b="1" dirty="0">
                <a:solidFill>
                  <a:schemeClr val="lt1"/>
                </a:solidFill>
                <a:latin typeface="+mn-ea"/>
                <a:cs typeface="+mn-ea"/>
              </a:rPr>
              <a:t>定价策略</a:t>
            </a:r>
            <a:endParaRPr lang="zh-CN" altLang="en-US" sz="2400" b="1" dirty="0">
              <a:solidFill>
                <a:schemeClr val="lt1"/>
              </a:solidFill>
              <a:latin typeface="+mn-ea"/>
              <a:cs typeface="+mn-ea"/>
            </a:endParaRPr>
          </a:p>
        </p:txBody>
      </p:sp>
      <p:sp>
        <p:nvSpPr>
          <p:cNvPr id="21" name="矩形 20"/>
          <p:cNvSpPr/>
          <p:nvPr>
            <p:custDataLst>
              <p:tags r:id="rId8"/>
            </p:custDataLst>
          </p:nvPr>
        </p:nvSpPr>
        <p:spPr>
          <a:xfrm>
            <a:off x="6905450" y="5082301"/>
            <a:ext cx="4174293" cy="916073"/>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dirty="0">
                <a:solidFill>
                  <a:schemeClr val="lt1"/>
                </a:solidFill>
                <a:latin typeface="+mn-ea"/>
                <a:cs typeface="+mn-ea"/>
              </a:rPr>
              <a:t>免费、新产品、折扣、差别、拍卖、个性化、使用、品牌定价，策略多元。</a:t>
            </a:r>
            <a:endParaRPr lang="zh-CN" altLang="en-US" dirty="0">
              <a:solidFill>
                <a:schemeClr val="lt1"/>
              </a:solidFill>
              <a:latin typeface="+mn-ea"/>
              <a:cs typeface="+mn-ea"/>
            </a:endParaRPr>
          </a:p>
        </p:txBody>
      </p:sp>
      <p:pic>
        <p:nvPicPr>
          <p:cNvPr id="22" name="图片 21" descr="C:/Users/WPS/Desktop/image13.jpegimage13"/>
          <p:cNvPicPr>
            <a:picLocks noChangeAspect="1"/>
          </p:cNvPicPr>
          <p:nvPr>
            <p:custDataLst>
              <p:tags r:id="rId9"/>
            </p:custDataLst>
          </p:nvPr>
        </p:nvPicPr>
        <p:blipFill rotWithShape="1">
          <a:blip r:embed="rId10" cstate="print"/>
          <a:srcRect/>
          <a:stretch>
            <a:fillRect/>
          </a:stretch>
        </p:blipFill>
        <p:spPr>
          <a:xfrm>
            <a:off x="6455791" y="1415799"/>
            <a:ext cx="5040889" cy="2943861"/>
          </a:xfrm>
          <a:custGeom>
            <a:avLst/>
            <a:gdLst/>
            <a:ahLst/>
            <a:cxnLst>
              <a:cxn ang="3">
                <a:pos x="hc" y="t"/>
              </a:cxn>
              <a:cxn ang="cd2">
                <a:pos x="l" y="vc"/>
              </a:cxn>
              <a:cxn ang="cd4">
                <a:pos x="hc" y="b"/>
              </a:cxn>
              <a:cxn ang="0">
                <a:pos x="r" y="vc"/>
              </a:cxn>
            </a:cxnLst>
            <a:rect l="l" t="t" r="r" b="b"/>
            <a:pathLst>
              <a:path w="3402" h="2926">
                <a:moveTo>
                  <a:pt x="0" y="0"/>
                </a:moveTo>
                <a:lnTo>
                  <a:pt x="3402" y="0"/>
                </a:lnTo>
                <a:lnTo>
                  <a:pt x="3402" y="2926"/>
                </a:lnTo>
                <a:lnTo>
                  <a:pt x="0" y="2926"/>
                </a:lnTo>
                <a:lnTo>
                  <a:pt x="0" y="0"/>
                </a:lnTo>
                <a:close/>
              </a:path>
            </a:pathLst>
          </a:custGeom>
          <a:solidFill>
            <a:schemeClr val="accent1">
              <a:alpha val="15000"/>
            </a:schemeClr>
          </a:solidFill>
          <a:ln w="3175" cmpd="sng">
            <a:solidFill>
              <a:schemeClr val="tx1">
                <a:lumMod val="40000"/>
                <a:lumOff val="60000"/>
                <a:alpha val="20000"/>
              </a:schemeClr>
            </a:solidFill>
          </a:ln>
        </p:spPr>
      </p:pic>
      <p:sp>
        <p:nvSpPr>
          <p:cNvPr id="3" name="标题 16"/>
          <p:cNvSpPr>
            <a:spLocks noGrp="1"/>
          </p:cNvSpPr>
          <p:nvPr>
            <p:custDataLst>
              <p:tags r:id="rId11"/>
            </p:custDataLst>
          </p:nvPr>
        </p:nvSpPr>
        <p:spPr>
          <a:xfrm>
            <a:off x="695960" y="360000"/>
            <a:ext cx="10800000" cy="720000"/>
          </a:xfrm>
          <a:prstGeom prst="rect">
            <a:avLst/>
          </a:prstGeom>
        </p:spPr>
        <p:txBody>
          <a:bodyPr vert="horz" wrap="none" lIns="0" tIns="0" rIns="0" bIns="0" rtlCol="0" anchor="b">
            <a:normAutofit/>
          </a:bodyPr>
          <a:lstStyle>
            <a:lvl1pPr algn="l" defTabSz="914400" rtl="0" eaLnBrk="1" latinLnBrk="0" hangingPunct="1">
              <a:lnSpc>
                <a:spcPct val="100000"/>
              </a:lnSpc>
              <a:spcBef>
                <a:spcPct val="0"/>
              </a:spcBef>
              <a:buNone/>
              <a:defRPr sz="3200" b="1" kern="1200">
                <a:solidFill>
                  <a:schemeClr val="tx1"/>
                </a:solidFill>
                <a:latin typeface="+mj-lt"/>
                <a:ea typeface="+mj-ea"/>
                <a:cs typeface="+mj-cs"/>
              </a:defRPr>
            </a:lvl1pPr>
          </a:lstStyle>
          <a:p>
            <a:pPr algn="l"/>
            <a:r>
              <a:rPr lang="zh-CN" altLang="en-US"/>
              <a:t>网络营销价格策略</a:t>
            </a:r>
            <a:endParaRPr lang="zh-CN" altLang="en-US"/>
          </a:p>
        </p:txBody>
      </p:sp>
    </p:spTree>
    <p:custDataLst>
      <p:tags r:id="rId12"/>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9600" y="608400"/>
            <a:ext cx="10972800" cy="763200"/>
          </a:xfrm>
        </p:spPr>
        <p:txBody>
          <a:bodyPr/>
          <a:lstStyle/>
          <a:p>
            <a:r>
              <a:rPr lang="zh-CN" altLang="en-US"/>
              <a:t>网络营销渠道策略</a:t>
            </a:r>
            <a:endParaRPr lang="zh-CN" altLang="en-US"/>
          </a:p>
        </p:txBody>
      </p:sp>
      <p:sp>
        <p:nvSpPr>
          <p:cNvPr id="27" name="矩形 26"/>
          <p:cNvSpPr/>
          <p:nvPr>
            <p:custDataLst>
              <p:tags r:id="rId2"/>
            </p:custDataLst>
          </p:nvPr>
        </p:nvSpPr>
        <p:spPr>
          <a:xfrm>
            <a:off x="4529455" y="1879600"/>
            <a:ext cx="1272540" cy="1293495"/>
          </a:xfrm>
          <a:prstGeom prst="rect">
            <a:avLst/>
          </a:prstGeom>
          <a:solidFill>
            <a:schemeClr val="accent1">
              <a:alpha val="1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0" name="矩形 29"/>
          <p:cNvSpPr/>
          <p:nvPr>
            <p:custDataLst>
              <p:tags r:id="rId3"/>
            </p:custDataLst>
          </p:nvPr>
        </p:nvSpPr>
        <p:spPr>
          <a:xfrm>
            <a:off x="3721735" y="5622290"/>
            <a:ext cx="610870" cy="640715"/>
          </a:xfrm>
          <a:prstGeom prst="rect">
            <a:avLst/>
          </a:prstGeom>
          <a:solidFill>
            <a:schemeClr val="accent1">
              <a:alpha val="6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8" name="矩形 27"/>
          <p:cNvSpPr/>
          <p:nvPr>
            <p:custDataLst>
              <p:tags r:id="rId4"/>
            </p:custDataLst>
          </p:nvPr>
        </p:nvSpPr>
        <p:spPr>
          <a:xfrm>
            <a:off x="609600" y="4019550"/>
            <a:ext cx="1894205" cy="1908175"/>
          </a:xfrm>
          <a:prstGeom prst="rect">
            <a:avLst/>
          </a:prstGeom>
          <a:solidFill>
            <a:schemeClr val="accent1">
              <a:alpha val="51000"/>
            </a:schemeClr>
          </a:solidFill>
          <a:ln w="28575">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0" name="矩形 9"/>
          <p:cNvSpPr/>
          <p:nvPr>
            <p:custDataLst>
              <p:tags r:id="rId5"/>
            </p:custDataLst>
          </p:nvPr>
        </p:nvSpPr>
        <p:spPr>
          <a:xfrm>
            <a:off x="1209675" y="1687830"/>
            <a:ext cx="1176655" cy="1235075"/>
          </a:xfrm>
          <a:prstGeom prst="rect">
            <a:avLst/>
          </a:prstGeom>
          <a:solidFill>
            <a:schemeClr val="accent1">
              <a:alpha val="4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9" name="矩形 28"/>
          <p:cNvSpPr/>
          <p:nvPr>
            <p:custDataLst>
              <p:tags r:id="rId6"/>
            </p:custDataLst>
          </p:nvPr>
        </p:nvSpPr>
        <p:spPr>
          <a:xfrm>
            <a:off x="2182495" y="2435225"/>
            <a:ext cx="2581910" cy="2564765"/>
          </a:xfrm>
          <a:prstGeom prst="rect">
            <a:avLst/>
          </a:prstGeom>
          <a:solidFill>
            <a:schemeClr val="accent1"/>
          </a:solidFill>
          <a:ln w="15875">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25" name="图片 24" descr="1"/>
          <p:cNvPicPr>
            <a:picLocks noChangeAspect="1"/>
          </p:cNvPicPr>
          <p:nvPr>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a:off x="3108050" y="3331446"/>
            <a:ext cx="730800" cy="772323"/>
          </a:xfrm>
          <a:prstGeom prst="rect">
            <a:avLst/>
          </a:prstGeom>
        </p:spPr>
      </p:pic>
      <p:pic>
        <p:nvPicPr>
          <p:cNvPr id="35" name="图片 34" descr="2"/>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a:off x="1609970" y="2085768"/>
            <a:ext cx="376065" cy="439200"/>
          </a:xfrm>
          <a:prstGeom prst="rect">
            <a:avLst/>
          </a:prstGeom>
        </p:spPr>
      </p:pic>
      <p:pic>
        <p:nvPicPr>
          <p:cNvPr id="37" name="图片 36" descr="3"/>
          <p:cNvPicPr>
            <a:picLocks noChangeAspect="1"/>
          </p:cNvPicPr>
          <p:nvPr>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a:off x="4901495" y="2209548"/>
            <a:ext cx="528461" cy="633600"/>
          </a:xfrm>
          <a:prstGeom prst="rect">
            <a:avLst/>
          </a:prstGeom>
        </p:spPr>
      </p:pic>
      <p:pic>
        <p:nvPicPr>
          <p:cNvPr id="38" name="图片 37" descr="4"/>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1209303" y="4626238"/>
            <a:ext cx="694800" cy="694800"/>
          </a:xfrm>
          <a:prstGeom prst="rect">
            <a:avLst/>
          </a:prstGeom>
        </p:spPr>
      </p:pic>
      <p:pic>
        <p:nvPicPr>
          <p:cNvPr id="39" name="图片 38" descr="5"/>
          <p:cNvPicPr>
            <a:picLocks noChangeAspect="1"/>
          </p:cNvPicPr>
          <p:nvPr>
            <p:custDataLst>
              <p:tags r:id="rId19"/>
            </p:custDataLst>
          </p:nvPr>
        </p:nvPicPr>
        <p:blipFill>
          <a:blip r:embed="rId20">
            <a:extLst>
              <a:ext uri="{96DAC541-7B7A-43D3-8B79-37D633B846F1}">
                <asvg:svgBlip xmlns:asvg="http://schemas.microsoft.com/office/drawing/2016/SVG/main" r:embed="rId21"/>
              </a:ext>
            </a:extLst>
          </a:blip>
          <a:stretch>
            <a:fillRect/>
          </a:stretch>
        </p:blipFill>
        <p:spPr>
          <a:xfrm>
            <a:off x="3910655" y="5764448"/>
            <a:ext cx="233031" cy="356400"/>
          </a:xfrm>
          <a:prstGeom prst="rect">
            <a:avLst/>
          </a:prstGeom>
        </p:spPr>
      </p:pic>
      <p:sp>
        <p:nvSpPr>
          <p:cNvPr id="5" name="边界"/>
          <p:cNvSpPr/>
          <p:nvPr>
            <p:custDataLst>
              <p:tags r:id="rId22"/>
            </p:custDataLst>
          </p:nvPr>
        </p:nvSpPr>
        <p:spPr>
          <a:xfrm>
            <a:off x="6443316" y="1681456"/>
            <a:ext cx="5167006" cy="4559347"/>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p:nvSpPr>
          <p:cNvPr id="3" name="矩形 11"/>
          <p:cNvSpPr/>
          <p:nvPr>
            <p:custDataLst>
              <p:tags r:id="rId23"/>
            </p:custDataLst>
          </p:nvPr>
        </p:nvSpPr>
        <p:spPr>
          <a:xfrm>
            <a:off x="6428758" y="2420142"/>
            <a:ext cx="648803" cy="727926"/>
          </a:xfrm>
          <a:prstGeom prst="rect">
            <a:avLst/>
          </a:prstGeom>
          <a:noFill/>
          <a:ln>
            <a:noFill/>
          </a:ln>
        </p:spPr>
        <p:txBody>
          <a:bodyPr wrap="none" lIns="0" tIns="0" rIns="0" bIns="0" anchor="b" anchorCtr="0">
            <a:normAutofit lnSpcReduction="10000"/>
          </a:bodyPr>
          <a:p>
            <a:pPr algn="l">
              <a:spcBef>
                <a:spcPct val="0"/>
              </a:spcBef>
              <a:spcAft>
                <a:spcPct val="0"/>
              </a:spcAft>
            </a:pPr>
            <a:r>
              <a:rPr lang="en-US" altLang="zh-CN" sz="4500">
                <a:solidFill>
                  <a:schemeClr val="accent1"/>
                </a:solidFill>
                <a:latin typeface="+mn-ea"/>
                <a:cs typeface="+mn-ea"/>
              </a:rPr>
              <a:t>01</a:t>
            </a:r>
            <a:endParaRPr lang="en-US" altLang="zh-CN" sz="4500">
              <a:solidFill>
                <a:schemeClr val="accent1"/>
              </a:solidFill>
              <a:latin typeface="+mn-ea"/>
              <a:cs typeface="+mn-ea"/>
            </a:endParaRPr>
          </a:p>
        </p:txBody>
      </p:sp>
      <p:sp>
        <p:nvSpPr>
          <p:cNvPr id="4" name="矩形 1"/>
          <p:cNvSpPr/>
          <p:nvPr>
            <p:custDataLst>
              <p:tags r:id="rId24"/>
            </p:custDataLst>
          </p:nvPr>
        </p:nvSpPr>
        <p:spPr>
          <a:xfrm>
            <a:off x="7323790" y="2462552"/>
            <a:ext cx="4286533" cy="461442"/>
          </a:xfrm>
          <a:prstGeom prst="rect">
            <a:avLst/>
          </a:prstGeom>
          <a:noFill/>
          <a:ln>
            <a:noFill/>
          </a:ln>
        </p:spPr>
        <p:txBody>
          <a:bodyPr wrap="square" lIns="0" tIns="0" rIns="0" bIns="0" rtlCol="0" anchor="b" anchorCtr="0">
            <a:noAutofit/>
          </a:bodyPr>
          <a:p>
            <a:pPr algn="just">
              <a:spcBef>
                <a:spcPct val="0"/>
              </a:spcBef>
              <a:spcAft>
                <a:spcPct val="0"/>
              </a:spcAft>
              <a:buClr>
                <a:srgbClr val="000000"/>
              </a:buClr>
              <a:buSzPct val="70000"/>
            </a:pPr>
            <a:r>
              <a:rPr lang="zh-CN" altLang="en-US" sz="2600" b="1">
                <a:solidFill>
                  <a:schemeClr val="accent1"/>
                </a:solidFill>
                <a:latin typeface="+mn-ea"/>
                <a:cs typeface="+mn-ea"/>
              </a:rPr>
              <a:t>网络直销</a:t>
            </a:r>
            <a:endParaRPr lang="zh-CN" altLang="en-US" sz="2600" b="1">
              <a:solidFill>
                <a:schemeClr val="accent1"/>
              </a:solidFill>
              <a:latin typeface="+mn-ea"/>
              <a:cs typeface="+mn-ea"/>
            </a:endParaRPr>
          </a:p>
        </p:txBody>
      </p:sp>
      <p:sp>
        <p:nvSpPr>
          <p:cNvPr id="6" name="矩形 2"/>
          <p:cNvSpPr/>
          <p:nvPr>
            <p:custDataLst>
              <p:tags r:id="rId25"/>
            </p:custDataLst>
          </p:nvPr>
        </p:nvSpPr>
        <p:spPr>
          <a:xfrm>
            <a:off x="7323790" y="2958807"/>
            <a:ext cx="4286533" cy="880474"/>
          </a:xfrm>
          <a:prstGeom prst="rect">
            <a:avLst/>
          </a:prstGeom>
          <a:noFill/>
          <a:ln>
            <a:noFill/>
          </a:ln>
        </p:spPr>
        <p:txBody>
          <a:bodyPr wrap="square" lIns="0" tIns="0" rIns="0" bIns="0" rtlCol="0" anchor="t" anchorCtr="0">
            <a:noAutofit/>
          </a:bodyPr>
          <a:p>
            <a:pPr indent="0" algn="just" fontAlgn="auto">
              <a:lnSpc>
                <a:spcPct val="150000"/>
              </a:lnSpc>
              <a:spcBef>
                <a:spcPct val="0"/>
              </a:spcBef>
              <a:spcAft>
                <a:spcPct val="0"/>
              </a:spcAft>
              <a:buClr>
                <a:srgbClr val="376FFF"/>
              </a:buClr>
              <a:buSzPct val="80000"/>
            </a:pPr>
            <a:r>
              <a:rPr lang="zh-CN" altLang="en-US" dirty="0">
                <a:solidFill>
                  <a:schemeClr val="tx1">
                    <a:lumMod val="85000"/>
                    <a:lumOff val="15000"/>
                  </a:schemeClr>
                </a:solidFill>
                <a:latin typeface="+mn-ea"/>
                <a:cs typeface="+mn-ea"/>
              </a:rPr>
              <a:t>降低成本，直接互动，但流量受限，销量挑战。</a:t>
            </a:r>
            <a:endParaRPr lang="zh-CN" altLang="en-US" dirty="0">
              <a:solidFill>
                <a:schemeClr val="tx1">
                  <a:lumMod val="85000"/>
                  <a:lumOff val="15000"/>
                </a:schemeClr>
              </a:solidFill>
              <a:latin typeface="+mn-ea"/>
              <a:cs typeface="+mn-ea"/>
            </a:endParaRPr>
          </a:p>
        </p:txBody>
      </p:sp>
      <p:sp>
        <p:nvSpPr>
          <p:cNvPr id="7" name="矩形 6"/>
          <p:cNvSpPr/>
          <p:nvPr>
            <p:custDataLst>
              <p:tags r:id="rId26"/>
            </p:custDataLst>
          </p:nvPr>
        </p:nvSpPr>
        <p:spPr>
          <a:xfrm>
            <a:off x="6428758" y="4372249"/>
            <a:ext cx="648803" cy="727926"/>
          </a:xfrm>
          <a:prstGeom prst="rect">
            <a:avLst/>
          </a:prstGeom>
          <a:noFill/>
          <a:ln>
            <a:noFill/>
          </a:ln>
        </p:spPr>
        <p:txBody>
          <a:bodyPr wrap="none" lIns="0" tIns="0" rIns="0" bIns="0" anchor="b" anchorCtr="0">
            <a:normAutofit lnSpcReduction="10000"/>
          </a:bodyPr>
          <a:p>
            <a:pPr algn="l">
              <a:spcBef>
                <a:spcPct val="0"/>
              </a:spcBef>
              <a:spcAft>
                <a:spcPct val="0"/>
              </a:spcAft>
            </a:pPr>
            <a:r>
              <a:rPr lang="en-US" altLang="zh-CN" sz="4500">
                <a:solidFill>
                  <a:schemeClr val="accent2"/>
                </a:solidFill>
                <a:latin typeface="+mn-ea"/>
                <a:cs typeface="+mn-ea"/>
              </a:rPr>
              <a:t>02</a:t>
            </a:r>
            <a:endParaRPr lang="en-US" altLang="zh-CN" sz="4500">
              <a:solidFill>
                <a:schemeClr val="accent2"/>
              </a:solidFill>
              <a:latin typeface="+mn-ea"/>
              <a:cs typeface="+mn-ea"/>
            </a:endParaRPr>
          </a:p>
        </p:txBody>
      </p:sp>
      <p:sp>
        <p:nvSpPr>
          <p:cNvPr id="8" name="矩形 7"/>
          <p:cNvSpPr/>
          <p:nvPr>
            <p:custDataLst>
              <p:tags r:id="rId27"/>
            </p:custDataLst>
          </p:nvPr>
        </p:nvSpPr>
        <p:spPr>
          <a:xfrm>
            <a:off x="7323790" y="4414658"/>
            <a:ext cx="4286533" cy="461442"/>
          </a:xfrm>
          <a:prstGeom prst="rect">
            <a:avLst/>
          </a:prstGeom>
          <a:noFill/>
          <a:ln>
            <a:noFill/>
          </a:ln>
        </p:spPr>
        <p:txBody>
          <a:bodyPr wrap="square" lIns="0" tIns="0" rIns="0" bIns="0" rtlCol="0" anchor="b" anchorCtr="0">
            <a:noAutofit/>
          </a:bodyPr>
          <a:p>
            <a:pPr algn="just">
              <a:spcBef>
                <a:spcPct val="0"/>
              </a:spcBef>
              <a:spcAft>
                <a:spcPct val="0"/>
              </a:spcAft>
              <a:buClr>
                <a:srgbClr val="000000"/>
              </a:buClr>
              <a:buSzPct val="70000"/>
            </a:pPr>
            <a:r>
              <a:rPr lang="zh-CN" altLang="en-US" sz="2600" b="1">
                <a:solidFill>
                  <a:schemeClr val="accent2"/>
                </a:solidFill>
                <a:latin typeface="+mn-ea"/>
                <a:cs typeface="+mn-ea"/>
              </a:rPr>
              <a:t>网络间接销售</a:t>
            </a:r>
            <a:endParaRPr lang="zh-CN" altLang="en-US" sz="2600" b="1">
              <a:solidFill>
                <a:schemeClr val="accent2"/>
              </a:solidFill>
              <a:latin typeface="+mn-ea"/>
              <a:cs typeface="+mn-ea"/>
            </a:endParaRPr>
          </a:p>
        </p:txBody>
      </p:sp>
      <p:sp>
        <p:nvSpPr>
          <p:cNvPr id="9" name="矩形 8"/>
          <p:cNvSpPr/>
          <p:nvPr>
            <p:custDataLst>
              <p:tags r:id="rId28"/>
            </p:custDataLst>
          </p:nvPr>
        </p:nvSpPr>
        <p:spPr>
          <a:xfrm>
            <a:off x="7323790" y="4910914"/>
            <a:ext cx="4286533" cy="880474"/>
          </a:xfrm>
          <a:prstGeom prst="rect">
            <a:avLst/>
          </a:prstGeom>
          <a:noFill/>
          <a:ln>
            <a:noFill/>
          </a:ln>
        </p:spPr>
        <p:txBody>
          <a:bodyPr wrap="square" lIns="0" tIns="0" rIns="0" bIns="0" rtlCol="0" anchor="t" anchorCtr="0">
            <a:noAutofit/>
          </a:bodyPr>
          <a:p>
            <a:pPr lvl="0" indent="0" algn="just" fontAlgn="auto">
              <a:lnSpc>
                <a:spcPct val="150000"/>
              </a:lnSpc>
              <a:buClr>
                <a:srgbClr val="376FFF"/>
              </a:buClr>
              <a:buSzPct val="80000"/>
              <a:buFontTx/>
            </a:pPr>
            <a:r>
              <a:rPr lang="zh-CN" altLang="en-US" dirty="0">
                <a:solidFill>
                  <a:schemeClr val="tx1">
                    <a:lumMod val="85000"/>
                    <a:lumOff val="15000"/>
                  </a:schemeClr>
                </a:solidFill>
                <a:latin typeface="+mn-ea"/>
                <a:cs typeface="+mn-ea"/>
                <a:sym typeface="+mn-ea"/>
              </a:rPr>
              <a:t>借助中间商，扩大覆盖，规范交易，但利润压缩，反馈延迟。</a:t>
            </a:r>
            <a:endParaRPr lang="zh-CN" altLang="en-US" dirty="0">
              <a:solidFill>
                <a:schemeClr val="tx1">
                  <a:lumMod val="85000"/>
                  <a:lumOff val="15000"/>
                </a:schemeClr>
              </a:solidFill>
              <a:latin typeface="+mn-ea"/>
              <a:cs typeface="+mn-ea"/>
              <a:sym typeface="+mn-ea"/>
            </a:endParaRPr>
          </a:p>
        </p:txBody>
      </p:sp>
    </p:spTree>
    <p:custDataLst>
      <p:tags r:id="rId29"/>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5" name="圆角矩形 3"/>
          <p:cNvSpPr/>
          <p:nvPr>
            <p:custDataLst>
              <p:tags r:id="rId1"/>
            </p:custDataLst>
          </p:nvPr>
        </p:nvSpPr>
        <p:spPr>
          <a:xfrm>
            <a:off x="1538499" y="1830197"/>
            <a:ext cx="2929522" cy="3886803"/>
          </a:xfrm>
          <a:prstGeom prst="roundRect">
            <a:avLst>
              <a:gd name="adj" fmla="val 5500"/>
            </a:avLst>
          </a:prstGeom>
          <a:gradFill flip="none" rotWithShape="1">
            <a:gsLst>
              <a:gs pos="0">
                <a:schemeClr val="accent1">
                  <a:alpha val="100000"/>
                </a:schemeClr>
              </a:gs>
              <a:gs pos="100000">
                <a:schemeClr val="accent1">
                  <a:lumMod val="90000"/>
                  <a:alpha val="100000"/>
                </a:schemeClr>
              </a:gs>
            </a:gsLst>
            <a:lin ang="21594000" scaled="0"/>
            <a:tileRect/>
          </a:gradFill>
          <a:ln w="3175" cap="flat" cmpd="sng" algn="ctr">
            <a:solidFill>
              <a:schemeClr val="tx1">
                <a:lumMod val="100000"/>
                <a:alpha val="15000"/>
              </a:schemeClr>
            </a:solidFill>
            <a:prstDash val="solid"/>
            <a:miter lim="800000"/>
            <a:headEnd type="none" w="med" len="med"/>
            <a:tailEnd type="none" w="med" len="med"/>
          </a:ln>
          <a:effectLst>
            <a:outerShdw blurRad="190500" dist="38100" dir="2700000" algn="tl" rotWithShape="0">
              <a:schemeClr val="tx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a:solidFill>
                <a:schemeClr val="lt1"/>
              </a:solidFill>
              <a:latin typeface="+mn-ea"/>
            </a:endParaRPr>
          </a:p>
        </p:txBody>
      </p:sp>
      <p:sp>
        <p:nvSpPr>
          <p:cNvPr id="6" name="矩形 1"/>
          <p:cNvSpPr/>
          <p:nvPr>
            <p:custDataLst>
              <p:tags r:id="rId2"/>
            </p:custDataLst>
          </p:nvPr>
        </p:nvSpPr>
        <p:spPr>
          <a:xfrm>
            <a:off x="1931554" y="3915345"/>
            <a:ext cx="2142954" cy="1616393"/>
          </a:xfrm>
          <a:prstGeom prst="rect">
            <a:avLst/>
          </a:prstGeom>
        </p:spPr>
        <p:txBody>
          <a:bodyPr wrap="square" lIns="0" tIns="0" rIns="0" bIns="0">
            <a:noAutofit/>
          </a:bodyPr>
          <a:p>
            <a:pPr algn="just">
              <a:lnSpc>
                <a:spcPct val="140000"/>
              </a:lnSpc>
              <a:spcBef>
                <a:spcPct val="0"/>
              </a:spcBef>
              <a:spcAft>
                <a:spcPct val="0"/>
              </a:spcAft>
            </a:pPr>
            <a:r>
              <a:rPr lang="zh-CN" altLang="en-US" sz="1600" dirty="0">
                <a:solidFill>
                  <a:schemeClr val="lt1">
                    <a:lumMod val="100000"/>
                  </a:schemeClr>
                </a:solidFill>
                <a:latin typeface="+mn-ea"/>
                <a:cs typeface="+mn-ea"/>
              </a:rPr>
              <a:t>利用网络技术向虚拟市场传递信息，启发需求，刺激购买。</a:t>
            </a:r>
            <a:endParaRPr lang="zh-CN" altLang="en-US" sz="1600" dirty="0">
              <a:solidFill>
                <a:schemeClr val="lt1">
                  <a:lumMod val="100000"/>
                </a:schemeClr>
              </a:solidFill>
              <a:latin typeface="+mn-ea"/>
              <a:cs typeface="+mn-ea"/>
            </a:endParaRPr>
          </a:p>
        </p:txBody>
      </p:sp>
      <p:sp>
        <p:nvSpPr>
          <p:cNvPr id="10" name="矩形 3"/>
          <p:cNvSpPr/>
          <p:nvPr>
            <p:custDataLst>
              <p:tags r:id="rId3"/>
            </p:custDataLst>
          </p:nvPr>
        </p:nvSpPr>
        <p:spPr>
          <a:xfrm>
            <a:off x="1931554" y="3086588"/>
            <a:ext cx="2142954" cy="729628"/>
          </a:xfrm>
          <a:prstGeom prst="rect">
            <a:avLst/>
          </a:prstGeom>
          <a:noFill/>
        </p:spPr>
        <p:txBody>
          <a:bodyPr wrap="square" lIns="0" tIns="0" rIns="0" bIns="0" rtlCol="0" anchor="b" anchorCtr="0">
            <a:noAutofit/>
          </a:bodyPr>
          <a:p>
            <a:pPr algn="just">
              <a:spcBef>
                <a:spcPct val="0"/>
              </a:spcBef>
              <a:spcAft>
                <a:spcPct val="0"/>
              </a:spcAft>
            </a:pPr>
            <a:r>
              <a:rPr lang="zh-CN" altLang="en-US" sz="2000" b="1" dirty="0">
                <a:solidFill>
                  <a:schemeClr val="lt1">
                    <a:lumMod val="100000"/>
                  </a:schemeClr>
                </a:solidFill>
                <a:latin typeface="+mn-ea"/>
                <a:cs typeface="+mn-ea"/>
              </a:rPr>
              <a:t>网络促销概念</a:t>
            </a:r>
            <a:endParaRPr lang="zh-CN" altLang="en-US" sz="2000" b="1" dirty="0">
              <a:solidFill>
                <a:schemeClr val="lt1">
                  <a:lumMod val="100000"/>
                </a:schemeClr>
              </a:solidFill>
              <a:latin typeface="+mn-ea"/>
              <a:cs typeface="+mn-ea"/>
            </a:endParaRPr>
          </a:p>
        </p:txBody>
      </p:sp>
      <p:cxnSp>
        <p:nvCxnSpPr>
          <p:cNvPr id="12" name="直接连接符 5"/>
          <p:cNvCxnSpPr/>
          <p:nvPr>
            <p:custDataLst>
              <p:tags r:id="rId4"/>
            </p:custDataLst>
          </p:nvPr>
        </p:nvCxnSpPr>
        <p:spPr>
          <a:xfrm>
            <a:off x="1931554" y="3015124"/>
            <a:ext cx="237589" cy="1"/>
          </a:xfrm>
          <a:prstGeom prst="line">
            <a:avLst/>
          </a:prstGeom>
          <a:ln w="28575">
            <a:solidFill>
              <a:srgbClr val="FFFFFF"/>
            </a:solidFill>
          </a:ln>
        </p:spPr>
        <p:style>
          <a:lnRef idx="1">
            <a:schemeClr val="accent1"/>
          </a:lnRef>
          <a:fillRef idx="0">
            <a:schemeClr val="accent1"/>
          </a:fillRef>
          <a:effectRef idx="0">
            <a:schemeClr val="accent1"/>
          </a:effectRef>
          <a:fontRef idx="minor">
            <a:schemeClr val="tx1"/>
          </a:fontRef>
        </p:style>
      </p:cxnSp>
      <p:sp>
        <p:nvSpPr>
          <p:cNvPr id="21" name="矩形 8"/>
          <p:cNvSpPr/>
          <p:nvPr>
            <p:custDataLst>
              <p:tags r:id="rId5"/>
            </p:custDataLst>
          </p:nvPr>
        </p:nvSpPr>
        <p:spPr>
          <a:xfrm>
            <a:off x="3381015" y="2118360"/>
            <a:ext cx="740606" cy="563216"/>
          </a:xfrm>
          <a:prstGeom prst="rect">
            <a:avLst/>
          </a:prstGeom>
          <a:noFill/>
        </p:spPr>
        <p:txBody>
          <a:bodyPr wrap="none" lIns="0" tIns="0" rIns="0" bIns="0">
            <a:noAutofit/>
          </a:bodyPr>
          <a:p>
            <a:pPr algn="r">
              <a:spcBef>
                <a:spcPct val="0"/>
              </a:spcBef>
              <a:spcAft>
                <a:spcPct val="0"/>
              </a:spcAft>
            </a:pPr>
            <a:r>
              <a:rPr lang="en-US" altLang="zh-CN" sz="3600" b="1">
                <a:solidFill>
                  <a:schemeClr val="lt1">
                    <a:lumMod val="100000"/>
                  </a:schemeClr>
                </a:solidFill>
                <a:latin typeface="+mn-ea"/>
                <a:cs typeface="+mn-ea"/>
              </a:rPr>
              <a:t>01</a:t>
            </a:r>
            <a:endParaRPr lang="en-US" altLang="zh-CN" sz="3600" b="1">
              <a:solidFill>
                <a:schemeClr val="lt1">
                  <a:lumMod val="100000"/>
                </a:schemeClr>
              </a:solidFill>
              <a:latin typeface="+mn-ea"/>
              <a:cs typeface="+mn-ea"/>
            </a:endParaRPr>
          </a:p>
        </p:txBody>
      </p:sp>
      <p:sp>
        <p:nvSpPr>
          <p:cNvPr id="22" name="圆角矩形 9"/>
          <p:cNvSpPr/>
          <p:nvPr>
            <p:custDataLst>
              <p:tags r:id="rId6"/>
            </p:custDataLst>
          </p:nvPr>
        </p:nvSpPr>
        <p:spPr>
          <a:xfrm>
            <a:off x="4967641" y="2128157"/>
            <a:ext cx="2483759" cy="3290086"/>
          </a:xfrm>
          <a:prstGeom prst="roundRect">
            <a:avLst>
              <a:gd name="adj" fmla="val 5500"/>
            </a:avLst>
          </a:prstGeom>
          <a:solidFill>
            <a:srgbClr val="FFFFFF"/>
          </a:solidFill>
          <a:ln w="3175" cap="flat" cmpd="sng" algn="ctr">
            <a:solidFill>
              <a:schemeClr val="tx1">
                <a:lumMod val="100000"/>
                <a:alpha val="15000"/>
              </a:schemeClr>
            </a:solidFill>
            <a:prstDash val="solid"/>
            <a:miter lim="800000"/>
            <a:headEnd type="none" w="med" len="med"/>
            <a:tailEnd type="none" w="med" len="med"/>
          </a:ln>
          <a:effectLst>
            <a:outerShdw blurRad="190500" dist="38100" dir="2700000" algn="tl" rotWithShape="0">
              <a:schemeClr val="tx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mn-ea"/>
            </a:endParaRPr>
          </a:p>
        </p:txBody>
      </p:sp>
      <p:sp>
        <p:nvSpPr>
          <p:cNvPr id="23" name="矩形 13"/>
          <p:cNvSpPr/>
          <p:nvPr>
            <p:custDataLst>
              <p:tags r:id="rId7"/>
            </p:custDataLst>
          </p:nvPr>
        </p:nvSpPr>
        <p:spPr>
          <a:xfrm>
            <a:off x="6384251" y="2353501"/>
            <a:ext cx="740606" cy="492838"/>
          </a:xfrm>
          <a:prstGeom prst="rect">
            <a:avLst/>
          </a:prstGeom>
          <a:noFill/>
        </p:spPr>
        <p:txBody>
          <a:bodyPr wrap="none" lIns="0" tIns="0" rIns="0" bIns="0">
            <a:noAutofit/>
          </a:bodyPr>
          <a:p>
            <a:pPr algn="r">
              <a:spcBef>
                <a:spcPct val="0"/>
              </a:spcBef>
              <a:spcAft>
                <a:spcPct val="0"/>
              </a:spcAft>
            </a:pPr>
            <a:r>
              <a:rPr lang="en-US" altLang="zh-CN" sz="2800" dirty="0">
                <a:solidFill>
                  <a:srgbClr val="BFBFBF"/>
                </a:solidFill>
                <a:latin typeface="+mn-ea"/>
                <a:cs typeface="+mn-ea"/>
              </a:rPr>
              <a:t>02</a:t>
            </a:r>
            <a:endParaRPr lang="en-US" altLang="zh-CN" sz="2800" dirty="0">
              <a:solidFill>
                <a:srgbClr val="BFBFBF"/>
              </a:solidFill>
              <a:latin typeface="+mn-ea"/>
              <a:cs typeface="+mn-ea"/>
            </a:endParaRPr>
          </a:p>
        </p:txBody>
      </p:sp>
      <p:cxnSp>
        <p:nvCxnSpPr>
          <p:cNvPr id="24" name="直接连接符 12"/>
          <p:cNvCxnSpPr/>
          <p:nvPr>
            <p:custDataLst>
              <p:tags r:id="rId8"/>
            </p:custDataLst>
          </p:nvPr>
        </p:nvCxnSpPr>
        <p:spPr>
          <a:xfrm>
            <a:off x="5290960" y="2839920"/>
            <a:ext cx="237589" cy="1"/>
          </a:xfrm>
          <a:prstGeom prst="line">
            <a:avLst/>
          </a:prstGeom>
          <a:ln w="28575">
            <a:solidFill>
              <a:srgbClr val="BFBFBF"/>
            </a:solidFill>
          </a:ln>
        </p:spPr>
        <p:style>
          <a:lnRef idx="1">
            <a:schemeClr val="accent1"/>
          </a:lnRef>
          <a:fillRef idx="0">
            <a:schemeClr val="accent1"/>
          </a:fillRef>
          <a:effectRef idx="0">
            <a:schemeClr val="accent1"/>
          </a:effectRef>
          <a:fontRef idx="minor">
            <a:schemeClr val="tx1"/>
          </a:fontRef>
        </p:style>
      </p:cxnSp>
      <p:sp>
        <p:nvSpPr>
          <p:cNvPr id="25" name="矩形 14"/>
          <p:cNvSpPr/>
          <p:nvPr>
            <p:custDataLst>
              <p:tags r:id="rId9"/>
            </p:custDataLst>
          </p:nvPr>
        </p:nvSpPr>
        <p:spPr>
          <a:xfrm>
            <a:off x="5290960" y="3567821"/>
            <a:ext cx="1837330" cy="1710926"/>
          </a:xfrm>
          <a:prstGeom prst="rect">
            <a:avLst/>
          </a:prstGeom>
        </p:spPr>
        <p:txBody>
          <a:bodyPr wrap="square" lIns="0" tIns="0" rIns="0" bIns="0">
            <a:noAutofit/>
          </a:bodyPr>
          <a:p>
            <a:pPr algn="just">
              <a:lnSpc>
                <a:spcPct val="130000"/>
              </a:lnSpc>
              <a:spcBef>
                <a:spcPct val="0"/>
              </a:spcBef>
              <a:spcAft>
                <a:spcPct val="0"/>
              </a:spcAft>
            </a:pPr>
            <a:r>
              <a:rPr lang="zh-CN" altLang="en-US" sz="1600" dirty="0">
                <a:solidFill>
                  <a:schemeClr val="dk1">
                    <a:lumMod val="80000"/>
                    <a:lumOff val="20000"/>
                  </a:schemeClr>
                </a:solidFill>
                <a:latin typeface="+mn-ea"/>
                <a:cs typeface="+mn-ea"/>
              </a:rPr>
              <a:t>互动性强，传播快，形式多样，个性化，成本效益高，易监控调整。</a:t>
            </a:r>
            <a:endParaRPr lang="zh-CN" altLang="en-US" sz="1600" dirty="0">
              <a:solidFill>
                <a:schemeClr val="dk1">
                  <a:lumMod val="80000"/>
                  <a:lumOff val="20000"/>
                </a:schemeClr>
              </a:solidFill>
              <a:latin typeface="+mn-ea"/>
              <a:cs typeface="+mn-ea"/>
            </a:endParaRPr>
          </a:p>
        </p:txBody>
      </p:sp>
      <p:sp>
        <p:nvSpPr>
          <p:cNvPr id="26" name="矩形 15"/>
          <p:cNvSpPr/>
          <p:nvPr>
            <p:custDataLst>
              <p:tags r:id="rId10"/>
            </p:custDataLst>
          </p:nvPr>
        </p:nvSpPr>
        <p:spPr>
          <a:xfrm>
            <a:off x="5290960" y="3030108"/>
            <a:ext cx="1837330" cy="464861"/>
          </a:xfrm>
          <a:prstGeom prst="rect">
            <a:avLst/>
          </a:prstGeom>
          <a:noFill/>
        </p:spPr>
        <p:txBody>
          <a:bodyPr wrap="square" lIns="0" tIns="0" rIns="0" bIns="0" rtlCol="0" anchor="b" anchorCtr="0">
            <a:noAutofit/>
          </a:bodyPr>
          <a:p>
            <a:pPr algn="just">
              <a:spcBef>
                <a:spcPct val="0"/>
              </a:spcBef>
              <a:spcAft>
                <a:spcPct val="0"/>
              </a:spcAft>
            </a:pPr>
            <a:r>
              <a:rPr lang="zh-CN" altLang="en-US" sz="2000" b="1" dirty="0">
                <a:solidFill>
                  <a:schemeClr val="accent2"/>
                </a:solidFill>
                <a:latin typeface="+mn-ea"/>
                <a:cs typeface="+mn-ea"/>
              </a:rPr>
              <a:t>网络促销特点</a:t>
            </a:r>
            <a:endParaRPr lang="zh-CN" altLang="en-US" sz="2000" b="1" dirty="0">
              <a:solidFill>
                <a:schemeClr val="accent2"/>
              </a:solidFill>
              <a:latin typeface="+mn-ea"/>
              <a:cs typeface="+mn-ea"/>
            </a:endParaRPr>
          </a:p>
        </p:txBody>
      </p:sp>
      <p:sp>
        <p:nvSpPr>
          <p:cNvPr id="27" name="圆角矩形 9"/>
          <p:cNvSpPr/>
          <p:nvPr>
            <p:custDataLst>
              <p:tags r:id="rId11"/>
            </p:custDataLst>
          </p:nvPr>
        </p:nvSpPr>
        <p:spPr>
          <a:xfrm>
            <a:off x="7951282" y="2128157"/>
            <a:ext cx="2483759" cy="3290086"/>
          </a:xfrm>
          <a:prstGeom prst="roundRect">
            <a:avLst>
              <a:gd name="adj" fmla="val 5500"/>
            </a:avLst>
          </a:prstGeom>
          <a:solidFill>
            <a:srgbClr val="FFFFFF"/>
          </a:solidFill>
          <a:ln w="3175" cap="flat" cmpd="sng" algn="ctr">
            <a:solidFill>
              <a:schemeClr val="tx1">
                <a:lumMod val="100000"/>
                <a:alpha val="15000"/>
              </a:schemeClr>
            </a:solidFill>
            <a:prstDash val="solid"/>
            <a:miter lim="800000"/>
            <a:headEnd type="none" w="med" len="med"/>
            <a:tailEnd type="none" w="med" len="med"/>
          </a:ln>
          <a:effectLst>
            <a:outerShdw blurRad="190500" dist="38100" dir="2700000" algn="tl" rotWithShape="0">
              <a:schemeClr val="tx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mn-ea"/>
            </a:endParaRPr>
          </a:p>
        </p:txBody>
      </p:sp>
      <p:sp>
        <p:nvSpPr>
          <p:cNvPr id="28" name="矩形 16"/>
          <p:cNvSpPr/>
          <p:nvPr>
            <p:custDataLst>
              <p:tags r:id="rId12"/>
            </p:custDataLst>
          </p:nvPr>
        </p:nvSpPr>
        <p:spPr>
          <a:xfrm>
            <a:off x="9370774" y="2353501"/>
            <a:ext cx="740606" cy="492838"/>
          </a:xfrm>
          <a:prstGeom prst="rect">
            <a:avLst/>
          </a:prstGeom>
          <a:noFill/>
        </p:spPr>
        <p:txBody>
          <a:bodyPr wrap="none" lIns="0" tIns="0" rIns="0" bIns="0">
            <a:noAutofit/>
          </a:bodyPr>
          <a:p>
            <a:pPr algn="r">
              <a:spcBef>
                <a:spcPct val="0"/>
              </a:spcBef>
              <a:spcAft>
                <a:spcPct val="0"/>
              </a:spcAft>
            </a:pPr>
            <a:r>
              <a:rPr lang="en-US" altLang="zh-CN" sz="2800">
                <a:solidFill>
                  <a:srgbClr val="BFBFBF"/>
                </a:solidFill>
                <a:latin typeface="+mn-ea"/>
                <a:cs typeface="+mn-ea"/>
              </a:rPr>
              <a:t>03</a:t>
            </a:r>
            <a:endParaRPr lang="en-US" altLang="zh-CN" sz="2800">
              <a:solidFill>
                <a:srgbClr val="BFBFBF"/>
              </a:solidFill>
              <a:latin typeface="+mn-ea"/>
              <a:cs typeface="+mn-ea"/>
            </a:endParaRPr>
          </a:p>
        </p:txBody>
      </p:sp>
      <p:cxnSp>
        <p:nvCxnSpPr>
          <p:cNvPr id="30" name="直接连接符 28"/>
          <p:cNvCxnSpPr/>
          <p:nvPr>
            <p:custDataLst>
              <p:tags r:id="rId13"/>
            </p:custDataLst>
          </p:nvPr>
        </p:nvCxnSpPr>
        <p:spPr>
          <a:xfrm>
            <a:off x="8274025" y="2839920"/>
            <a:ext cx="237589" cy="1"/>
          </a:xfrm>
          <a:prstGeom prst="line">
            <a:avLst/>
          </a:prstGeom>
          <a:ln w="28575">
            <a:solidFill>
              <a:srgbClr val="BFBFBF"/>
            </a:solidFill>
          </a:ln>
        </p:spPr>
        <p:style>
          <a:lnRef idx="1">
            <a:schemeClr val="accent1"/>
          </a:lnRef>
          <a:fillRef idx="0">
            <a:schemeClr val="accent1"/>
          </a:fillRef>
          <a:effectRef idx="0">
            <a:schemeClr val="accent1"/>
          </a:effectRef>
          <a:fontRef idx="minor">
            <a:schemeClr val="tx1"/>
          </a:fontRef>
        </p:style>
      </p:cxnSp>
      <p:sp>
        <p:nvSpPr>
          <p:cNvPr id="31" name="矩形 17"/>
          <p:cNvSpPr/>
          <p:nvPr>
            <p:custDataLst>
              <p:tags r:id="rId14"/>
            </p:custDataLst>
          </p:nvPr>
        </p:nvSpPr>
        <p:spPr>
          <a:xfrm>
            <a:off x="8274025" y="3567821"/>
            <a:ext cx="1837330" cy="1710926"/>
          </a:xfrm>
          <a:prstGeom prst="rect">
            <a:avLst/>
          </a:prstGeom>
        </p:spPr>
        <p:txBody>
          <a:bodyPr wrap="square" lIns="0" tIns="0" rIns="0" bIns="0">
            <a:noAutofit/>
          </a:bodyPr>
          <a:p>
            <a:pPr algn="just">
              <a:lnSpc>
                <a:spcPct val="130000"/>
              </a:lnSpc>
              <a:spcBef>
                <a:spcPct val="0"/>
              </a:spcBef>
              <a:spcAft>
                <a:spcPct val="0"/>
              </a:spcAft>
            </a:pPr>
            <a:r>
              <a:rPr lang="zh-CN" altLang="en-US" sz="1600" dirty="0">
                <a:solidFill>
                  <a:schemeClr val="dk1">
                    <a:lumMod val="80000"/>
                    <a:lumOff val="20000"/>
                  </a:schemeClr>
                </a:solidFill>
                <a:latin typeface="+mn-ea"/>
                <a:cs typeface="+mn-ea"/>
              </a:rPr>
              <a:t>网络广告、公关、人员推销、销售促进，站点推广，电子邮件促销。</a:t>
            </a:r>
            <a:endParaRPr lang="zh-CN" altLang="en-US" sz="1600" dirty="0">
              <a:solidFill>
                <a:schemeClr val="dk1">
                  <a:lumMod val="80000"/>
                  <a:lumOff val="20000"/>
                </a:schemeClr>
              </a:solidFill>
              <a:latin typeface="+mn-ea"/>
              <a:cs typeface="+mn-ea"/>
            </a:endParaRPr>
          </a:p>
        </p:txBody>
      </p:sp>
      <p:sp>
        <p:nvSpPr>
          <p:cNvPr id="32" name="矩形 18"/>
          <p:cNvSpPr/>
          <p:nvPr>
            <p:custDataLst>
              <p:tags r:id="rId15"/>
            </p:custDataLst>
          </p:nvPr>
        </p:nvSpPr>
        <p:spPr>
          <a:xfrm>
            <a:off x="8274025" y="3030108"/>
            <a:ext cx="1837330" cy="464861"/>
          </a:xfrm>
          <a:prstGeom prst="rect">
            <a:avLst/>
          </a:prstGeom>
          <a:noFill/>
        </p:spPr>
        <p:txBody>
          <a:bodyPr wrap="square" lIns="0" tIns="0" rIns="0" bIns="0" rtlCol="0" anchor="b" anchorCtr="0">
            <a:noAutofit/>
          </a:bodyPr>
          <a:p>
            <a:pPr algn="just">
              <a:spcBef>
                <a:spcPct val="0"/>
              </a:spcBef>
              <a:spcAft>
                <a:spcPct val="0"/>
              </a:spcAft>
            </a:pPr>
            <a:r>
              <a:rPr lang="zh-CN" altLang="en-US" sz="2000" b="1" dirty="0">
                <a:solidFill>
                  <a:schemeClr val="accent3"/>
                </a:solidFill>
                <a:latin typeface="+mn-ea"/>
                <a:cs typeface="+mn-ea"/>
              </a:rPr>
              <a:t>促销形式</a:t>
            </a:r>
            <a:endParaRPr lang="zh-CN" altLang="en-US" sz="2000" b="1" dirty="0">
              <a:solidFill>
                <a:schemeClr val="accent3"/>
              </a:solidFill>
              <a:latin typeface="+mn-ea"/>
              <a:cs typeface="+mn-ea"/>
            </a:endParaRPr>
          </a:p>
        </p:txBody>
      </p:sp>
      <p:sp>
        <p:nvSpPr>
          <p:cNvPr id="17" name="标题 16"/>
          <p:cNvSpPr>
            <a:spLocks noGrp="1"/>
          </p:cNvSpPr>
          <p:nvPr>
            <p:custDataLst>
              <p:tags r:id="rId16"/>
            </p:custDataLst>
          </p:nvPr>
        </p:nvSpPr>
        <p:spPr>
          <a:xfrm>
            <a:off x="695960" y="360000"/>
            <a:ext cx="10800000" cy="720000"/>
          </a:xfrm>
          <a:prstGeom prst="rect">
            <a:avLst/>
          </a:prstGeom>
        </p:spPr>
        <p:txBody>
          <a:bodyPr vert="horz" wrap="none" lIns="0" tIns="0" rIns="0" bIns="0" rtlCol="0" anchor="b">
            <a:normAutofit/>
          </a:bodyPr>
          <a:lstStyle>
            <a:lvl1pPr algn="l" defTabSz="914400" rtl="0" eaLnBrk="1" latinLnBrk="0" hangingPunct="1">
              <a:lnSpc>
                <a:spcPct val="100000"/>
              </a:lnSpc>
              <a:spcBef>
                <a:spcPct val="0"/>
              </a:spcBef>
              <a:buNone/>
              <a:defRPr sz="3200" b="1" kern="1200">
                <a:solidFill>
                  <a:schemeClr val="tx1"/>
                </a:solidFill>
                <a:latin typeface="+mj-lt"/>
                <a:ea typeface="+mj-ea"/>
                <a:cs typeface="+mj-cs"/>
              </a:defRPr>
            </a:lvl1pPr>
          </a:lstStyle>
          <a:p>
            <a:pPr algn="l"/>
            <a:r>
              <a:rPr lang="zh-CN" altLang="en-US"/>
              <a:t>网络营销促销策略</a:t>
            </a:r>
            <a:endParaRPr lang="zh-CN" altLang="en-US"/>
          </a:p>
        </p:txBody>
      </p:sp>
    </p:spTree>
    <p:custDataLst>
      <p:tags r:id="rId17"/>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idx="2"/>
            <p:custDataLst>
              <p:tags r:id="rId1"/>
            </p:custDataLst>
          </p:nvPr>
        </p:nvSpPr>
        <p:spPr>
          <a:xfrm>
            <a:off x="2662555" y="1652905"/>
            <a:ext cx="6866890" cy="1652905"/>
          </a:xfrm>
        </p:spPr>
        <p:txBody>
          <a:bodyPr/>
          <a:lstStyle/>
          <a:p>
            <a:pPr algn="ctr"/>
            <a:r>
              <a:rPr lang="zh-CN" altLang="en-US"/>
              <a:t>谢谢</a:t>
            </a:r>
            <a:endParaRPr lang="zh-CN" altLang="en-US"/>
          </a:p>
        </p:txBody>
      </p:sp>
      <p:sp>
        <p:nvSpPr>
          <p:cNvPr id="6" name="文本占位符 5"/>
          <p:cNvSpPr>
            <a:spLocks noGrp="1"/>
          </p:cNvSpPr>
          <p:nvPr>
            <p:ph type="body" sz="quarter" idx="17"/>
            <p:custDataLst>
              <p:tags r:id="rId2"/>
            </p:custDataLst>
          </p:nvPr>
        </p:nvSpPr>
        <p:spPr>
          <a:xfrm>
            <a:off x="5153025" y="4109719"/>
            <a:ext cx="1886585" cy="562294"/>
          </a:xfrm>
        </p:spPr>
        <p:txBody>
          <a:bodyPr/>
          <a:lstStyle/>
          <a:p>
            <a:r>
              <a:rPr lang="zh-CN" altLang="en-US"/>
              <a:t>北京出版社</a:t>
            </a:r>
            <a:endParaRPr lang="zh-CN" altLang="en-US"/>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idx="1"/>
            <p:custDataLst>
              <p:tags r:id="rId1"/>
            </p:custDataLst>
          </p:nvPr>
        </p:nvSpPr>
        <p:spPr/>
        <p:txBody>
          <a:bodyPr/>
          <a:lstStyle/>
          <a:p>
            <a:r>
              <a:rPr lang="zh-CN" altLang="en-US"/>
              <a:t>目录</a:t>
            </a:r>
            <a:endParaRPr lang="zh-CN" altLang="en-US"/>
          </a:p>
        </p:txBody>
      </p:sp>
      <p:sp>
        <p:nvSpPr>
          <p:cNvPr id="70" name="矩形: 圆角 2"/>
          <p:cNvSpPr/>
          <p:nvPr>
            <p:custDataLst>
              <p:tags r:id="rId2"/>
            </p:custDataLst>
          </p:nvPr>
        </p:nvSpPr>
        <p:spPr>
          <a:xfrm>
            <a:off x="4427220" y="2753360"/>
            <a:ext cx="6370955" cy="969010"/>
          </a:xfrm>
          <a:prstGeom prst="roundRect">
            <a:avLst>
              <a:gd name="adj" fmla="val 50000"/>
            </a:avLst>
          </a:prstGeom>
          <a:gradFill>
            <a:gsLst>
              <a:gs pos="0">
                <a:schemeClr val="bg2">
                  <a:lumMod val="9000"/>
                  <a:lumOff val="91000"/>
                </a:schemeClr>
              </a:gs>
              <a:gs pos="100000">
                <a:schemeClr val="bg2">
                  <a:lumMod val="10000"/>
                  <a:lumOff val="90000"/>
                </a:schemeClr>
              </a:gs>
            </a:gsLst>
            <a:path path="circle">
              <a:fillToRect l="100000" t="100000"/>
            </a:path>
            <a:tileRect r="-100000" b="-100000"/>
          </a:gradFill>
          <a:ln>
            <a:noFill/>
          </a:ln>
          <a:effectLst>
            <a:outerShdw blurRad="63500" dist="50800" dir="5400000" algn="t" rotWithShape="0">
              <a:schemeClr val="accent1">
                <a:lumMod val="60000"/>
                <a:lumOff val="40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lvl="0" algn="ctr">
              <a:buClrTx/>
              <a:buSzTx/>
              <a:buFontTx/>
            </a:pPr>
            <a:endParaRPr lang="zh-CN" altLang="en-US">
              <a:solidFill>
                <a:schemeClr val="tx1">
                  <a:lumMod val="75000"/>
                  <a:lumOff val="25000"/>
                </a:schemeClr>
              </a:solidFill>
              <a:cs typeface="微软雅黑" panose="020B0503020204020204" charset="-122"/>
              <a:sym typeface="+mn-ea"/>
            </a:endParaRPr>
          </a:p>
        </p:txBody>
      </p:sp>
      <p:sp>
        <p:nvSpPr>
          <p:cNvPr id="71" name="椭圆 70"/>
          <p:cNvSpPr/>
          <p:nvPr>
            <p:custDataLst>
              <p:tags r:id="rId3"/>
            </p:custDataLst>
          </p:nvPr>
        </p:nvSpPr>
        <p:spPr>
          <a:xfrm>
            <a:off x="4436745" y="2762250"/>
            <a:ext cx="960120" cy="960120"/>
          </a:xfrm>
          <a:prstGeom prst="ellipse">
            <a:avLst/>
          </a:prstGeom>
          <a:gradFill>
            <a:gsLst>
              <a:gs pos="0">
                <a:schemeClr val="accent1">
                  <a:lumMod val="0"/>
                  <a:lumOff val="100000"/>
                </a:schemeClr>
              </a:gs>
              <a:gs pos="100000">
                <a:schemeClr val="accent1">
                  <a:lumMod val="0"/>
                  <a:lumOff val="100000"/>
                </a:schemeClr>
              </a:gs>
            </a:gsLst>
            <a:path path="circle">
              <a:fillToRect l="100000" t="100000"/>
            </a:path>
            <a:tileRect r="-100000" b="-100000"/>
          </a:gradFill>
          <a:ln>
            <a:noFill/>
          </a:ln>
          <a:effectLst>
            <a:outerShdw blurRad="50800" dist="38100" algn="l" rotWithShape="0">
              <a:schemeClr val="accent1">
                <a:lumMod val="60000"/>
                <a:lumOff val="4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0" tIns="0" rIns="0" bIns="0" numCol="1" spcCol="0" rtlCol="0" fromWordArt="0" anchor="ctr" anchorCtr="0" forceAA="0" compatLnSpc="1">
            <a:normAutofit/>
          </a:bodyPr>
          <a:lstStyle/>
          <a:p>
            <a:pPr lvl="0" algn="ctr">
              <a:buClrTx/>
              <a:buSzTx/>
              <a:buFontTx/>
            </a:pPr>
            <a:endParaRPr lang="zh-CN" altLang="en-US">
              <a:cs typeface="微软雅黑" panose="020B0503020204020204" charset="-122"/>
              <a:sym typeface="+mn-ea"/>
            </a:endParaRPr>
          </a:p>
        </p:txBody>
      </p:sp>
      <p:sp>
        <p:nvSpPr>
          <p:cNvPr id="72" name="序号"/>
          <p:cNvSpPr/>
          <p:nvPr>
            <p:custDataLst>
              <p:tags r:id="rId4"/>
            </p:custDataLst>
          </p:nvPr>
        </p:nvSpPr>
        <p:spPr>
          <a:xfrm>
            <a:off x="4525645" y="2861945"/>
            <a:ext cx="781685" cy="760730"/>
          </a:xfrm>
          <a:prstGeom prst="ellipse">
            <a:avLst/>
          </a:prstGeom>
          <a:gradFill flip="none" rotWithShape="1">
            <a:gsLst>
              <a:gs pos="0">
                <a:schemeClr val="accent1"/>
              </a:gs>
              <a:gs pos="100000">
                <a:schemeClr val="accent1">
                  <a:alpha val="100000"/>
                  <a:lumMod val="70000"/>
                  <a:lumOff val="30000"/>
                </a:schemeClr>
              </a:gs>
            </a:gsLst>
            <a:path path="circle">
              <a:fillToRect l="100000" t="100000"/>
            </a:path>
            <a:tileRect r="-100000" b="-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0" tIns="0" rIns="0" bIns="0" numCol="1" spcCol="0" rtlCol="0" fromWordArt="0" anchor="ctr" anchorCtr="0" forceAA="0" compatLnSpc="1">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r>
              <a:rPr lang="en-US" altLang="en-US" sz="2400" b="1" dirty="0">
                <a:solidFill>
                  <a:srgbClr val="FFFFFF"/>
                </a:solidFill>
                <a:latin typeface="+mj-ea"/>
                <a:ea typeface="+mj-ea"/>
                <a:cs typeface="微软雅黑" panose="020B0503020204020204" charset="-122"/>
                <a:sym typeface="+mn-ea"/>
              </a:rPr>
              <a:t>02</a:t>
            </a:r>
            <a:endParaRPr lang="en-US" altLang="en-US" sz="2400" b="1" dirty="0">
              <a:solidFill>
                <a:srgbClr val="FFFFFF"/>
              </a:solidFill>
              <a:latin typeface="+mj-ea"/>
              <a:ea typeface="+mj-ea"/>
              <a:cs typeface="微软雅黑" panose="020B0503020204020204" charset="-122"/>
              <a:sym typeface="+mn-ea"/>
            </a:endParaRPr>
          </a:p>
        </p:txBody>
      </p:sp>
      <p:sp>
        <p:nvSpPr>
          <p:cNvPr id="74" name="标题"/>
          <p:cNvSpPr txBox="1"/>
          <p:nvPr>
            <p:custDataLst>
              <p:tags r:id="rId5"/>
            </p:custDataLst>
          </p:nvPr>
        </p:nvSpPr>
        <p:spPr>
          <a:xfrm>
            <a:off x="5897880" y="2753360"/>
            <a:ext cx="4530725" cy="965835"/>
          </a:xfrm>
          <a:prstGeom prst="rect">
            <a:avLst/>
          </a:prstGeom>
          <a:noFill/>
        </p:spPr>
        <p:txBody>
          <a:bodyPr wrap="square" lIns="0" tIns="0" rIns="0" bIns="0" rtlCol="0" anchor="ctr" anchorCtr="0">
            <a:noAutofit/>
          </a:bodyPr>
          <a:lstStyle>
            <a:defPPr>
              <a:defRPr lang="zh-CN"/>
            </a:defPPr>
            <a:lvl1pPr>
              <a:defRPr sz="2400" b="1"/>
            </a:lvl1pPr>
          </a:lstStyle>
          <a:p>
            <a:pPr algn="l">
              <a:buClrTx/>
              <a:buSzTx/>
              <a:buFontTx/>
            </a:pPr>
            <a:r>
              <a:rPr lang="zh-CN" altLang="en-US" dirty="0">
                <a:solidFill>
                  <a:srgbClr val="333333"/>
                </a:solidFill>
                <a:cs typeface="微软雅黑" panose="020B0503020204020204" charset="-122"/>
                <a:sym typeface="+mn-ea"/>
              </a:rPr>
              <a:t>任务二</a:t>
            </a:r>
            <a:r>
              <a:rPr lang="en-US" altLang="zh-CN" dirty="0">
                <a:solidFill>
                  <a:srgbClr val="333333"/>
                </a:solidFill>
                <a:cs typeface="微软雅黑" panose="020B0503020204020204" charset="-122"/>
                <a:sym typeface="+mn-ea"/>
              </a:rPr>
              <a:t> </a:t>
            </a:r>
            <a:r>
              <a:rPr lang="zh-CN" altLang="en-US" dirty="0">
                <a:solidFill>
                  <a:srgbClr val="333333"/>
                </a:solidFill>
                <a:cs typeface="微软雅黑" panose="020B0503020204020204" charset="-122"/>
                <a:sym typeface="+mn-ea"/>
              </a:rPr>
              <a:t>网络营销理论</a:t>
            </a:r>
            <a:endParaRPr lang="zh-CN" altLang="en-US" dirty="0">
              <a:solidFill>
                <a:srgbClr val="333333"/>
              </a:solidFill>
              <a:cs typeface="微软雅黑" panose="020B0503020204020204" charset="-122"/>
            </a:endParaRPr>
          </a:p>
        </p:txBody>
      </p:sp>
      <p:sp>
        <p:nvSpPr>
          <p:cNvPr id="76" name="矩形: 圆角 2"/>
          <p:cNvSpPr/>
          <p:nvPr>
            <p:custDataLst>
              <p:tags r:id="rId6"/>
            </p:custDataLst>
          </p:nvPr>
        </p:nvSpPr>
        <p:spPr>
          <a:xfrm>
            <a:off x="4436745" y="4156710"/>
            <a:ext cx="6370955" cy="969010"/>
          </a:xfrm>
          <a:prstGeom prst="roundRect">
            <a:avLst>
              <a:gd name="adj" fmla="val 50000"/>
            </a:avLst>
          </a:prstGeom>
          <a:gradFill>
            <a:gsLst>
              <a:gs pos="0">
                <a:schemeClr val="bg2">
                  <a:lumMod val="9000"/>
                  <a:lumOff val="91000"/>
                </a:schemeClr>
              </a:gs>
              <a:gs pos="100000">
                <a:schemeClr val="bg2">
                  <a:lumMod val="10000"/>
                  <a:lumOff val="90000"/>
                </a:schemeClr>
              </a:gs>
            </a:gsLst>
            <a:path path="circle">
              <a:fillToRect l="100000" t="100000"/>
            </a:path>
            <a:tileRect r="-100000" b="-100000"/>
          </a:gradFill>
          <a:ln>
            <a:noFill/>
          </a:ln>
          <a:effectLst>
            <a:outerShdw blurRad="63500" dist="50800" dir="5400000" algn="t" rotWithShape="0">
              <a:schemeClr val="accent1">
                <a:lumMod val="60000"/>
                <a:lumOff val="40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lvl="0" algn="ctr">
              <a:buClrTx/>
              <a:buSzTx/>
              <a:buFontTx/>
            </a:pPr>
            <a:endParaRPr lang="zh-CN" altLang="en-US">
              <a:solidFill>
                <a:schemeClr val="tx1">
                  <a:lumMod val="75000"/>
                  <a:lumOff val="25000"/>
                </a:schemeClr>
              </a:solidFill>
              <a:cs typeface="微软雅黑" panose="020B0503020204020204" charset="-122"/>
              <a:sym typeface="+mn-ea"/>
            </a:endParaRPr>
          </a:p>
        </p:txBody>
      </p:sp>
      <p:sp>
        <p:nvSpPr>
          <p:cNvPr id="77" name="椭圆 76"/>
          <p:cNvSpPr/>
          <p:nvPr>
            <p:custDataLst>
              <p:tags r:id="rId7"/>
            </p:custDataLst>
          </p:nvPr>
        </p:nvSpPr>
        <p:spPr>
          <a:xfrm>
            <a:off x="4446270" y="4165600"/>
            <a:ext cx="960120" cy="960120"/>
          </a:xfrm>
          <a:prstGeom prst="ellipse">
            <a:avLst/>
          </a:prstGeom>
          <a:gradFill>
            <a:gsLst>
              <a:gs pos="0">
                <a:schemeClr val="accent1">
                  <a:lumMod val="0"/>
                  <a:lumOff val="100000"/>
                </a:schemeClr>
              </a:gs>
              <a:gs pos="100000">
                <a:schemeClr val="accent1">
                  <a:lumMod val="0"/>
                  <a:lumOff val="100000"/>
                </a:schemeClr>
              </a:gs>
            </a:gsLst>
            <a:path path="circle">
              <a:fillToRect l="100000" t="100000"/>
            </a:path>
            <a:tileRect r="-100000" b="-100000"/>
          </a:gradFill>
          <a:ln>
            <a:noFill/>
          </a:ln>
          <a:effectLst>
            <a:outerShdw blurRad="50800" dist="38100" algn="l" rotWithShape="0">
              <a:schemeClr val="accent1">
                <a:lumMod val="60000"/>
                <a:lumOff val="4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0" tIns="0" rIns="0" bIns="0" numCol="1" spcCol="0" rtlCol="0" fromWordArt="0" anchor="ctr" anchorCtr="0" forceAA="0" compatLnSpc="1">
            <a:normAutofit/>
          </a:bodyPr>
          <a:lstStyle/>
          <a:p>
            <a:pPr lvl="0" algn="ctr">
              <a:buClrTx/>
              <a:buSzTx/>
              <a:buFontTx/>
            </a:pPr>
            <a:endParaRPr lang="zh-CN" altLang="en-US">
              <a:cs typeface="微软雅黑" panose="020B0503020204020204" charset="-122"/>
              <a:sym typeface="+mn-ea"/>
            </a:endParaRPr>
          </a:p>
        </p:txBody>
      </p:sp>
      <p:sp>
        <p:nvSpPr>
          <p:cNvPr id="78" name="序号"/>
          <p:cNvSpPr/>
          <p:nvPr>
            <p:custDataLst>
              <p:tags r:id="rId8"/>
            </p:custDataLst>
          </p:nvPr>
        </p:nvSpPr>
        <p:spPr>
          <a:xfrm>
            <a:off x="4535170" y="4265295"/>
            <a:ext cx="781685" cy="760730"/>
          </a:xfrm>
          <a:prstGeom prst="ellipse">
            <a:avLst/>
          </a:prstGeom>
          <a:gradFill flip="none" rotWithShape="1">
            <a:gsLst>
              <a:gs pos="0">
                <a:schemeClr val="accent1"/>
              </a:gs>
              <a:gs pos="100000">
                <a:schemeClr val="accent1">
                  <a:alpha val="100000"/>
                  <a:lumMod val="70000"/>
                  <a:lumOff val="30000"/>
                </a:schemeClr>
              </a:gs>
            </a:gsLst>
            <a:path path="circle">
              <a:fillToRect l="100000" t="100000"/>
            </a:path>
            <a:tileRect r="-100000" b="-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0" tIns="0" rIns="0" bIns="0" numCol="1" spcCol="0" rtlCol="0" fromWordArt="0" anchor="ctr" anchorCtr="0" forceAA="0" compatLnSpc="1">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r>
              <a:rPr lang="en-US" altLang="en-US" sz="2400" b="1" dirty="0">
                <a:solidFill>
                  <a:srgbClr val="FFFFFF"/>
                </a:solidFill>
                <a:latin typeface="+mj-ea"/>
                <a:ea typeface="+mj-ea"/>
                <a:cs typeface="微软雅黑" panose="020B0503020204020204" charset="-122"/>
                <a:sym typeface="+mn-ea"/>
              </a:rPr>
              <a:t>03</a:t>
            </a:r>
            <a:endParaRPr lang="en-US" altLang="en-US" sz="2400" b="1" dirty="0">
              <a:solidFill>
                <a:srgbClr val="FFFFFF"/>
              </a:solidFill>
              <a:latin typeface="+mj-ea"/>
              <a:ea typeface="+mj-ea"/>
              <a:cs typeface="微软雅黑" panose="020B0503020204020204" charset="-122"/>
              <a:sym typeface="+mn-ea"/>
            </a:endParaRPr>
          </a:p>
        </p:txBody>
      </p:sp>
      <p:sp>
        <p:nvSpPr>
          <p:cNvPr id="80" name="标题"/>
          <p:cNvSpPr txBox="1"/>
          <p:nvPr>
            <p:custDataLst>
              <p:tags r:id="rId9"/>
            </p:custDataLst>
          </p:nvPr>
        </p:nvSpPr>
        <p:spPr>
          <a:xfrm>
            <a:off x="5907405" y="4156710"/>
            <a:ext cx="4530725" cy="965835"/>
          </a:xfrm>
          <a:prstGeom prst="rect">
            <a:avLst/>
          </a:prstGeom>
          <a:noFill/>
        </p:spPr>
        <p:txBody>
          <a:bodyPr wrap="square" lIns="0" tIns="0" rIns="0" bIns="0" rtlCol="0" anchor="ctr" anchorCtr="0">
            <a:noAutofit/>
          </a:bodyPr>
          <a:lstStyle/>
          <a:p>
            <a:pPr algn="l">
              <a:buClrTx/>
              <a:buSzTx/>
              <a:buFontTx/>
            </a:pPr>
            <a:r>
              <a:rPr lang="zh-CN" altLang="en-US" sz="2400" b="1" dirty="0">
                <a:solidFill>
                  <a:srgbClr val="333333"/>
                </a:solidFill>
                <a:cs typeface="微软雅黑" panose="020B0503020204020204" charset="-122"/>
                <a:sym typeface="+mn-ea"/>
              </a:rPr>
              <a:t>任务三 网络营销策略</a:t>
            </a:r>
            <a:endParaRPr lang="zh-CN" altLang="en-US" sz="2400" b="1" dirty="0">
              <a:solidFill>
                <a:srgbClr val="333333"/>
              </a:solidFill>
              <a:cs typeface="微软雅黑" panose="020B0503020204020204" charset="-122"/>
            </a:endParaRPr>
          </a:p>
        </p:txBody>
      </p:sp>
      <p:sp>
        <p:nvSpPr>
          <p:cNvPr id="4" name="矩形: 圆角 2"/>
          <p:cNvSpPr/>
          <p:nvPr>
            <p:custDataLst>
              <p:tags r:id="rId10"/>
            </p:custDataLst>
          </p:nvPr>
        </p:nvSpPr>
        <p:spPr>
          <a:xfrm>
            <a:off x="4067175" y="1350010"/>
            <a:ext cx="6370955" cy="969010"/>
          </a:xfrm>
          <a:prstGeom prst="roundRect">
            <a:avLst>
              <a:gd name="adj" fmla="val 50000"/>
            </a:avLst>
          </a:prstGeom>
          <a:gradFill>
            <a:gsLst>
              <a:gs pos="0">
                <a:schemeClr val="bg2">
                  <a:lumMod val="9000"/>
                  <a:lumOff val="91000"/>
                </a:schemeClr>
              </a:gs>
              <a:gs pos="100000">
                <a:schemeClr val="bg2">
                  <a:lumMod val="10000"/>
                  <a:lumOff val="90000"/>
                </a:schemeClr>
              </a:gs>
            </a:gsLst>
            <a:path path="circle">
              <a:fillToRect l="100000" t="100000"/>
            </a:path>
            <a:tileRect r="-100000" b="-100000"/>
          </a:gradFill>
          <a:ln>
            <a:noFill/>
          </a:ln>
          <a:effectLst>
            <a:outerShdw blurRad="63500" dist="50800" dir="5400000" algn="t" rotWithShape="0">
              <a:schemeClr val="accent1">
                <a:lumMod val="60000"/>
                <a:lumOff val="40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lvl="0" algn="ctr">
              <a:buClrTx/>
              <a:buSzTx/>
              <a:buFontTx/>
            </a:pPr>
            <a:endParaRPr lang="zh-CN" altLang="en-US">
              <a:solidFill>
                <a:schemeClr val="tx1">
                  <a:lumMod val="75000"/>
                  <a:lumOff val="25000"/>
                </a:schemeClr>
              </a:solidFill>
              <a:cs typeface="微软雅黑" panose="020B0503020204020204" charset="-122"/>
              <a:sym typeface="+mn-ea"/>
            </a:endParaRPr>
          </a:p>
        </p:txBody>
      </p:sp>
      <p:sp>
        <p:nvSpPr>
          <p:cNvPr id="48" name="椭圆 47"/>
          <p:cNvSpPr/>
          <p:nvPr>
            <p:custDataLst>
              <p:tags r:id="rId11"/>
            </p:custDataLst>
          </p:nvPr>
        </p:nvSpPr>
        <p:spPr>
          <a:xfrm>
            <a:off x="4076700" y="1358900"/>
            <a:ext cx="960120" cy="960120"/>
          </a:xfrm>
          <a:prstGeom prst="ellipse">
            <a:avLst/>
          </a:prstGeom>
          <a:gradFill>
            <a:gsLst>
              <a:gs pos="0">
                <a:schemeClr val="accent1">
                  <a:lumMod val="0"/>
                  <a:lumOff val="100000"/>
                </a:schemeClr>
              </a:gs>
              <a:gs pos="100000">
                <a:schemeClr val="accent1">
                  <a:lumMod val="0"/>
                  <a:lumOff val="100000"/>
                </a:schemeClr>
              </a:gs>
            </a:gsLst>
            <a:path path="circle">
              <a:fillToRect l="100000" t="100000"/>
            </a:path>
            <a:tileRect r="-100000" b="-100000"/>
          </a:gradFill>
          <a:ln>
            <a:noFill/>
          </a:ln>
          <a:effectLst>
            <a:outerShdw blurRad="50800" dist="38100" algn="l" rotWithShape="0">
              <a:schemeClr val="accent1">
                <a:lumMod val="60000"/>
                <a:lumOff val="4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rmAutofit/>
          </a:bodyPr>
          <a:lstStyle/>
          <a:p>
            <a:pPr algn="ctr"/>
            <a:endParaRPr lang="zh-CN" altLang="en-US">
              <a:cs typeface="微软雅黑" panose="020B0503020204020204" charset="-122"/>
            </a:endParaRPr>
          </a:p>
        </p:txBody>
      </p:sp>
      <p:sp>
        <p:nvSpPr>
          <p:cNvPr id="39" name="序号"/>
          <p:cNvSpPr/>
          <p:nvPr>
            <p:custDataLst>
              <p:tags r:id="rId12"/>
            </p:custDataLst>
          </p:nvPr>
        </p:nvSpPr>
        <p:spPr>
          <a:xfrm>
            <a:off x="4165600" y="1458595"/>
            <a:ext cx="781685" cy="760730"/>
          </a:xfrm>
          <a:prstGeom prst="ellipse">
            <a:avLst/>
          </a:prstGeom>
          <a:gradFill flip="none" rotWithShape="1">
            <a:gsLst>
              <a:gs pos="0">
                <a:schemeClr val="accent1"/>
              </a:gs>
              <a:gs pos="100000">
                <a:schemeClr val="accent1">
                  <a:alpha val="100000"/>
                  <a:lumMod val="70000"/>
                  <a:lumOff val="30000"/>
                </a:schemeClr>
              </a:gs>
            </a:gsLst>
            <a:path path="circle">
              <a:fillToRect l="100000" t="100000"/>
            </a:path>
            <a:tileRect r="-100000" b="-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0" tIns="0" rIns="0" bIns="0" numCol="1" spcCol="0" rtlCol="0" fromWordArt="0" anchor="ctr" anchorCtr="0" forceAA="0" compatLnSpc="1">
            <a:normAutofit/>
          </a:bodyPr>
          <a:lstStyle/>
          <a:p>
            <a:pPr lvl="0" algn="ctr">
              <a:buClrTx/>
              <a:buSzTx/>
              <a:buFontTx/>
            </a:pPr>
            <a:r>
              <a:rPr lang="en-US" altLang="en-US" sz="2400" b="1">
                <a:solidFill>
                  <a:srgbClr val="FFFFFF"/>
                </a:solidFill>
                <a:latin typeface="+mj-ea"/>
                <a:ea typeface="+mj-ea"/>
                <a:cs typeface="微软雅黑" panose="020B0503020204020204" charset="-122"/>
                <a:sym typeface="+mn-ea"/>
              </a:rPr>
              <a:t>01</a:t>
            </a:r>
            <a:endParaRPr lang="en-US" altLang="en-US" sz="2400" b="1">
              <a:solidFill>
                <a:srgbClr val="FFFFFF"/>
              </a:solidFill>
              <a:latin typeface="+mj-ea"/>
              <a:ea typeface="+mj-ea"/>
              <a:cs typeface="微软雅黑" panose="020B0503020204020204" charset="-122"/>
              <a:sym typeface="+mn-ea"/>
            </a:endParaRPr>
          </a:p>
        </p:txBody>
      </p:sp>
      <p:sp>
        <p:nvSpPr>
          <p:cNvPr id="41" name="标题"/>
          <p:cNvSpPr txBox="1"/>
          <p:nvPr>
            <p:custDataLst>
              <p:tags r:id="rId13"/>
            </p:custDataLst>
          </p:nvPr>
        </p:nvSpPr>
        <p:spPr>
          <a:xfrm>
            <a:off x="5537835" y="1350010"/>
            <a:ext cx="4530725" cy="965835"/>
          </a:xfrm>
          <a:prstGeom prst="rect">
            <a:avLst/>
          </a:prstGeom>
          <a:noFill/>
        </p:spPr>
        <p:txBody>
          <a:bodyPr wrap="square" lIns="0" tIns="0" rIns="0" bIns="0" rtlCol="0" anchor="ctr" anchorCtr="0">
            <a:noAutofit/>
          </a:bodyPr>
          <a:lstStyle>
            <a:defPPr>
              <a:defRPr lang="zh-CN"/>
            </a:defPPr>
            <a:lvl1pPr>
              <a:defRPr sz="2400" b="1"/>
            </a:lvl1pPr>
          </a:lstStyle>
          <a:p>
            <a:pPr algn="l">
              <a:buClrTx/>
              <a:buSzTx/>
              <a:buFontTx/>
            </a:pPr>
            <a:r>
              <a:rPr lang="zh-CN" altLang="en-US" dirty="0">
                <a:solidFill>
                  <a:srgbClr val="333333"/>
                </a:solidFill>
                <a:cs typeface="微软雅黑" panose="020B0503020204020204" charset="-122"/>
                <a:sym typeface="+mn-ea"/>
              </a:rPr>
              <a:t>任务一</a:t>
            </a:r>
            <a:r>
              <a:rPr lang="en-US" altLang="zh-CN" dirty="0">
                <a:solidFill>
                  <a:srgbClr val="333333"/>
                </a:solidFill>
                <a:cs typeface="微软雅黑" panose="020B0503020204020204" charset="-122"/>
                <a:sym typeface="+mn-ea"/>
              </a:rPr>
              <a:t> </a:t>
            </a:r>
            <a:r>
              <a:rPr lang="zh-CN" altLang="en-US" dirty="0">
                <a:solidFill>
                  <a:srgbClr val="333333"/>
                </a:solidFill>
                <a:cs typeface="微软雅黑" panose="020B0503020204020204" charset="-122"/>
                <a:sym typeface="+mn-ea"/>
              </a:rPr>
              <a:t>网络营销基础</a:t>
            </a:r>
            <a:endParaRPr lang="zh-CN" altLang="en-US" dirty="0">
              <a:solidFill>
                <a:srgbClr val="333333"/>
              </a:solidFill>
              <a:cs typeface="微软雅黑" panose="020B0503020204020204" charset="-122"/>
            </a:endParaRPr>
          </a:p>
        </p:txBody>
      </p:sp>
      <p:sp>
        <p:nvSpPr>
          <p:cNvPr id="2" name="任意多边形: 形状 1"/>
          <p:cNvSpPr/>
          <p:nvPr>
            <p:custDataLst>
              <p:tags r:id="rId14"/>
            </p:custDataLst>
          </p:nvPr>
        </p:nvSpPr>
        <p:spPr>
          <a:xfrm>
            <a:off x="1022910" y="3616167"/>
            <a:ext cx="1476840" cy="156368"/>
          </a:xfrm>
          <a:custGeom>
            <a:avLst/>
            <a:gdLst/>
            <a:ahLst/>
            <a:cxnLst/>
            <a:rect l="l" t="t" r="r" b="b"/>
            <a:pathLst>
              <a:path w="1476840" h="156368">
                <a:moveTo>
                  <a:pt x="262872" y="17581"/>
                </a:moveTo>
                <a:cubicBezTo>
                  <a:pt x="247441" y="17581"/>
                  <a:pt x="234939" y="23180"/>
                  <a:pt x="225368" y="34380"/>
                </a:cubicBezTo>
                <a:cubicBezTo>
                  <a:pt x="215796" y="45579"/>
                  <a:pt x="211010" y="60262"/>
                  <a:pt x="211010" y="78428"/>
                </a:cubicBezTo>
                <a:cubicBezTo>
                  <a:pt x="211010" y="96725"/>
                  <a:pt x="215682" y="111391"/>
                  <a:pt x="225026" y="122428"/>
                </a:cubicBezTo>
                <a:cubicBezTo>
                  <a:pt x="234369" y="133464"/>
                  <a:pt x="246562" y="138983"/>
                  <a:pt x="261603" y="138983"/>
                </a:cubicBezTo>
                <a:cubicBezTo>
                  <a:pt x="277750" y="138983"/>
                  <a:pt x="290431" y="133692"/>
                  <a:pt x="299644" y="123111"/>
                </a:cubicBezTo>
                <a:cubicBezTo>
                  <a:pt x="308858" y="112531"/>
                  <a:pt x="313465" y="97734"/>
                  <a:pt x="313465" y="78721"/>
                </a:cubicBezTo>
                <a:cubicBezTo>
                  <a:pt x="313465" y="59187"/>
                  <a:pt x="308956" y="44114"/>
                  <a:pt x="299937" y="33501"/>
                </a:cubicBezTo>
                <a:cubicBezTo>
                  <a:pt x="290919" y="22887"/>
                  <a:pt x="278564" y="17581"/>
                  <a:pt x="262872" y="17581"/>
                </a:cubicBezTo>
                <a:close/>
                <a:moveTo>
                  <a:pt x="1204108" y="2540"/>
                </a:moveTo>
                <a:lnTo>
                  <a:pt x="1310860" y="2540"/>
                </a:lnTo>
                <a:lnTo>
                  <a:pt x="1310860" y="19925"/>
                </a:lnTo>
                <a:lnTo>
                  <a:pt x="1267202" y="19925"/>
                </a:lnTo>
                <a:lnTo>
                  <a:pt x="1267202" y="153828"/>
                </a:lnTo>
                <a:lnTo>
                  <a:pt x="1247570" y="153828"/>
                </a:lnTo>
                <a:lnTo>
                  <a:pt x="1247570" y="19925"/>
                </a:lnTo>
                <a:lnTo>
                  <a:pt x="1204108" y="19925"/>
                </a:lnTo>
                <a:close/>
                <a:moveTo>
                  <a:pt x="990842" y="2540"/>
                </a:moveTo>
                <a:lnTo>
                  <a:pt x="1015357" y="2540"/>
                </a:lnTo>
                <a:lnTo>
                  <a:pt x="1089389" y="118179"/>
                </a:lnTo>
                <a:cubicBezTo>
                  <a:pt x="1092905" y="123649"/>
                  <a:pt x="1094989" y="127132"/>
                  <a:pt x="1095640" y="128630"/>
                </a:cubicBezTo>
                <a:lnTo>
                  <a:pt x="1096031" y="128630"/>
                </a:lnTo>
                <a:cubicBezTo>
                  <a:pt x="1095380" y="124332"/>
                  <a:pt x="1095054" y="116975"/>
                  <a:pt x="1095054" y="106557"/>
                </a:cubicBezTo>
                <a:lnTo>
                  <a:pt x="1095054" y="2540"/>
                </a:lnTo>
                <a:lnTo>
                  <a:pt x="1114392" y="2540"/>
                </a:lnTo>
                <a:lnTo>
                  <a:pt x="1114392" y="153828"/>
                </a:lnTo>
                <a:lnTo>
                  <a:pt x="1091245" y="153828"/>
                </a:lnTo>
                <a:lnTo>
                  <a:pt x="1015161" y="36138"/>
                </a:lnTo>
                <a:cubicBezTo>
                  <a:pt x="1013012" y="32817"/>
                  <a:pt x="1011287" y="29529"/>
                  <a:pt x="1009985" y="26273"/>
                </a:cubicBezTo>
                <a:lnTo>
                  <a:pt x="1009399" y="26273"/>
                </a:lnTo>
                <a:cubicBezTo>
                  <a:pt x="1009920" y="29659"/>
                  <a:pt x="1010180" y="36724"/>
                  <a:pt x="1010180" y="47467"/>
                </a:cubicBezTo>
                <a:lnTo>
                  <a:pt x="1010180" y="153828"/>
                </a:lnTo>
                <a:lnTo>
                  <a:pt x="990842" y="153828"/>
                </a:lnTo>
                <a:close/>
                <a:moveTo>
                  <a:pt x="819392" y="2540"/>
                </a:moveTo>
                <a:lnTo>
                  <a:pt x="897331" y="2540"/>
                </a:lnTo>
                <a:lnTo>
                  <a:pt x="897331" y="19925"/>
                </a:lnTo>
                <a:lnTo>
                  <a:pt x="838925" y="19925"/>
                </a:lnTo>
                <a:lnTo>
                  <a:pt x="838925" y="68368"/>
                </a:lnTo>
                <a:lnTo>
                  <a:pt x="893034" y="68368"/>
                </a:lnTo>
                <a:lnTo>
                  <a:pt x="893034" y="85656"/>
                </a:lnTo>
                <a:lnTo>
                  <a:pt x="838925" y="85656"/>
                </a:lnTo>
                <a:lnTo>
                  <a:pt x="838925" y="136541"/>
                </a:lnTo>
                <a:lnTo>
                  <a:pt x="900750" y="136541"/>
                </a:lnTo>
                <a:lnTo>
                  <a:pt x="900750" y="153828"/>
                </a:lnTo>
                <a:lnTo>
                  <a:pt x="819392" y="153828"/>
                </a:lnTo>
                <a:close/>
                <a:moveTo>
                  <a:pt x="632608" y="2540"/>
                </a:moveTo>
                <a:lnTo>
                  <a:pt x="739359" y="2540"/>
                </a:lnTo>
                <a:lnTo>
                  <a:pt x="739359" y="19925"/>
                </a:lnTo>
                <a:lnTo>
                  <a:pt x="695702" y="19925"/>
                </a:lnTo>
                <a:lnTo>
                  <a:pt x="695702" y="153828"/>
                </a:lnTo>
                <a:lnTo>
                  <a:pt x="676070" y="153828"/>
                </a:lnTo>
                <a:lnTo>
                  <a:pt x="676070" y="19925"/>
                </a:lnTo>
                <a:lnTo>
                  <a:pt x="632608" y="19925"/>
                </a:lnTo>
                <a:close/>
                <a:moveTo>
                  <a:pt x="419342" y="2540"/>
                </a:moveTo>
                <a:lnTo>
                  <a:pt x="443857" y="2540"/>
                </a:lnTo>
                <a:lnTo>
                  <a:pt x="517889" y="118179"/>
                </a:lnTo>
                <a:cubicBezTo>
                  <a:pt x="521405" y="123649"/>
                  <a:pt x="523489" y="127132"/>
                  <a:pt x="524140" y="128630"/>
                </a:cubicBezTo>
                <a:lnTo>
                  <a:pt x="524531" y="128630"/>
                </a:lnTo>
                <a:cubicBezTo>
                  <a:pt x="523880" y="124332"/>
                  <a:pt x="523554" y="116975"/>
                  <a:pt x="523554" y="106557"/>
                </a:cubicBezTo>
                <a:lnTo>
                  <a:pt x="523554" y="2540"/>
                </a:lnTo>
                <a:lnTo>
                  <a:pt x="542892" y="2540"/>
                </a:lnTo>
                <a:lnTo>
                  <a:pt x="542892" y="153828"/>
                </a:lnTo>
                <a:lnTo>
                  <a:pt x="519745" y="153828"/>
                </a:lnTo>
                <a:lnTo>
                  <a:pt x="443661" y="36138"/>
                </a:lnTo>
                <a:cubicBezTo>
                  <a:pt x="441513" y="32817"/>
                  <a:pt x="439787" y="29529"/>
                  <a:pt x="438485" y="26273"/>
                </a:cubicBezTo>
                <a:lnTo>
                  <a:pt x="437899" y="26273"/>
                </a:lnTo>
                <a:cubicBezTo>
                  <a:pt x="438420" y="29659"/>
                  <a:pt x="438680" y="36724"/>
                  <a:pt x="438680" y="47467"/>
                </a:cubicBezTo>
                <a:lnTo>
                  <a:pt x="438680" y="153828"/>
                </a:lnTo>
                <a:lnTo>
                  <a:pt x="419342" y="153828"/>
                </a:lnTo>
                <a:close/>
                <a:moveTo>
                  <a:pt x="1437284" y="0"/>
                </a:moveTo>
                <a:cubicBezTo>
                  <a:pt x="1452325" y="0"/>
                  <a:pt x="1463362" y="1823"/>
                  <a:pt x="1470394" y="5470"/>
                </a:cubicBezTo>
                <a:lnTo>
                  <a:pt x="1470394" y="26761"/>
                </a:lnTo>
                <a:cubicBezTo>
                  <a:pt x="1461278" y="20446"/>
                  <a:pt x="1449753" y="17288"/>
                  <a:pt x="1435819" y="17288"/>
                </a:cubicBezTo>
                <a:cubicBezTo>
                  <a:pt x="1426573" y="17288"/>
                  <a:pt x="1419037" y="19225"/>
                  <a:pt x="1413209" y="23099"/>
                </a:cubicBezTo>
                <a:cubicBezTo>
                  <a:pt x="1407382" y="26973"/>
                  <a:pt x="1404468" y="32361"/>
                  <a:pt x="1404468" y="39263"/>
                </a:cubicBezTo>
                <a:cubicBezTo>
                  <a:pt x="1404468" y="45384"/>
                  <a:pt x="1406486" y="50365"/>
                  <a:pt x="1410523" y="54206"/>
                </a:cubicBezTo>
                <a:cubicBezTo>
                  <a:pt x="1414560" y="58048"/>
                  <a:pt x="1423318" y="63289"/>
                  <a:pt x="1436796" y="69931"/>
                </a:cubicBezTo>
                <a:cubicBezTo>
                  <a:pt x="1451642" y="77028"/>
                  <a:pt x="1462027" y="84125"/>
                  <a:pt x="1467952" y="91223"/>
                </a:cubicBezTo>
                <a:cubicBezTo>
                  <a:pt x="1473878" y="98320"/>
                  <a:pt x="1476840" y="106296"/>
                  <a:pt x="1476840" y="115151"/>
                </a:cubicBezTo>
                <a:cubicBezTo>
                  <a:pt x="1476840" y="128434"/>
                  <a:pt x="1472022" y="138624"/>
                  <a:pt x="1462385" y="145722"/>
                </a:cubicBezTo>
                <a:cubicBezTo>
                  <a:pt x="1452749" y="152819"/>
                  <a:pt x="1439368" y="156368"/>
                  <a:pt x="1422244" y="156368"/>
                </a:cubicBezTo>
                <a:cubicBezTo>
                  <a:pt x="1416253" y="156368"/>
                  <a:pt x="1409270" y="155537"/>
                  <a:pt x="1401294" y="153877"/>
                </a:cubicBezTo>
                <a:cubicBezTo>
                  <a:pt x="1393317" y="152217"/>
                  <a:pt x="1387506" y="150149"/>
                  <a:pt x="1383860" y="147675"/>
                </a:cubicBezTo>
                <a:lnTo>
                  <a:pt x="1383860" y="125407"/>
                </a:lnTo>
                <a:cubicBezTo>
                  <a:pt x="1388483" y="129444"/>
                  <a:pt x="1394668" y="132764"/>
                  <a:pt x="1402417" y="135369"/>
                </a:cubicBezTo>
                <a:cubicBezTo>
                  <a:pt x="1410165" y="137973"/>
                  <a:pt x="1417523" y="139276"/>
                  <a:pt x="1424490" y="139276"/>
                </a:cubicBezTo>
                <a:cubicBezTo>
                  <a:pt x="1445716" y="139276"/>
                  <a:pt x="1456330" y="131722"/>
                  <a:pt x="1456330" y="116616"/>
                </a:cubicBezTo>
                <a:cubicBezTo>
                  <a:pt x="1456330" y="112384"/>
                  <a:pt x="1455190" y="108575"/>
                  <a:pt x="1452911" y="105189"/>
                </a:cubicBezTo>
                <a:cubicBezTo>
                  <a:pt x="1450632" y="101803"/>
                  <a:pt x="1447507" y="98808"/>
                  <a:pt x="1443535" y="96204"/>
                </a:cubicBezTo>
                <a:cubicBezTo>
                  <a:pt x="1439563" y="93599"/>
                  <a:pt x="1432108" y="89595"/>
                  <a:pt x="1421169" y="84191"/>
                </a:cubicBezTo>
                <a:cubicBezTo>
                  <a:pt x="1405998" y="76637"/>
                  <a:pt x="1396003" y="69622"/>
                  <a:pt x="1391185" y="63143"/>
                </a:cubicBezTo>
                <a:cubicBezTo>
                  <a:pt x="1386367" y="56664"/>
                  <a:pt x="1383957" y="49258"/>
                  <a:pt x="1383957" y="40923"/>
                </a:cubicBezTo>
                <a:cubicBezTo>
                  <a:pt x="1383957" y="28357"/>
                  <a:pt x="1389004" y="18395"/>
                  <a:pt x="1399096" y="11037"/>
                </a:cubicBezTo>
                <a:cubicBezTo>
                  <a:pt x="1409188" y="3679"/>
                  <a:pt x="1421918" y="0"/>
                  <a:pt x="1437284" y="0"/>
                </a:cubicBezTo>
                <a:close/>
                <a:moveTo>
                  <a:pt x="264044" y="0"/>
                </a:moveTo>
                <a:cubicBezTo>
                  <a:pt x="285076" y="0"/>
                  <a:pt x="302005" y="7065"/>
                  <a:pt x="314832" y="21194"/>
                </a:cubicBezTo>
                <a:cubicBezTo>
                  <a:pt x="327659" y="35324"/>
                  <a:pt x="334073" y="53718"/>
                  <a:pt x="334073" y="76377"/>
                </a:cubicBezTo>
                <a:cubicBezTo>
                  <a:pt x="334073" y="100924"/>
                  <a:pt x="327496" y="120393"/>
                  <a:pt x="314344" y="134783"/>
                </a:cubicBezTo>
                <a:cubicBezTo>
                  <a:pt x="301191" y="149173"/>
                  <a:pt x="283611" y="156368"/>
                  <a:pt x="261603" y="156368"/>
                </a:cubicBezTo>
                <a:cubicBezTo>
                  <a:pt x="240115" y="156368"/>
                  <a:pt x="222893" y="149303"/>
                  <a:pt x="209936" y="135173"/>
                </a:cubicBezTo>
                <a:cubicBezTo>
                  <a:pt x="196979" y="121044"/>
                  <a:pt x="190500" y="102650"/>
                  <a:pt x="190500" y="79991"/>
                </a:cubicBezTo>
                <a:cubicBezTo>
                  <a:pt x="190500" y="55574"/>
                  <a:pt x="197109" y="36138"/>
                  <a:pt x="210327" y="21683"/>
                </a:cubicBezTo>
                <a:cubicBezTo>
                  <a:pt x="223544" y="7228"/>
                  <a:pt x="241450" y="0"/>
                  <a:pt x="264044" y="0"/>
                </a:cubicBezTo>
                <a:close/>
                <a:moveTo>
                  <a:pt x="77451" y="0"/>
                </a:moveTo>
                <a:cubicBezTo>
                  <a:pt x="91906" y="0"/>
                  <a:pt x="103854" y="2051"/>
                  <a:pt x="113295" y="6153"/>
                </a:cubicBezTo>
                <a:lnTo>
                  <a:pt x="113295" y="26566"/>
                </a:lnTo>
                <a:cubicBezTo>
                  <a:pt x="102487" y="20576"/>
                  <a:pt x="90604" y="17581"/>
                  <a:pt x="77646" y="17581"/>
                </a:cubicBezTo>
                <a:cubicBezTo>
                  <a:pt x="60782" y="17581"/>
                  <a:pt x="47044" y="23197"/>
                  <a:pt x="36430" y="34428"/>
                </a:cubicBezTo>
                <a:cubicBezTo>
                  <a:pt x="25817" y="45660"/>
                  <a:pt x="20510" y="60815"/>
                  <a:pt x="20510" y="79893"/>
                </a:cubicBezTo>
                <a:cubicBezTo>
                  <a:pt x="20510" y="97994"/>
                  <a:pt x="25459" y="112368"/>
                  <a:pt x="35356" y="123014"/>
                </a:cubicBezTo>
                <a:cubicBezTo>
                  <a:pt x="45253" y="133660"/>
                  <a:pt x="58210" y="138983"/>
                  <a:pt x="74228" y="138983"/>
                </a:cubicBezTo>
                <a:cubicBezTo>
                  <a:pt x="89204" y="138983"/>
                  <a:pt x="102226" y="135597"/>
                  <a:pt x="113295" y="128825"/>
                </a:cubicBezTo>
                <a:lnTo>
                  <a:pt x="113295" y="147577"/>
                </a:lnTo>
                <a:cubicBezTo>
                  <a:pt x="102161" y="153437"/>
                  <a:pt x="88195" y="156368"/>
                  <a:pt x="71396" y="156368"/>
                </a:cubicBezTo>
                <a:cubicBezTo>
                  <a:pt x="49713" y="156368"/>
                  <a:pt x="32393" y="149482"/>
                  <a:pt x="19436" y="135711"/>
                </a:cubicBezTo>
                <a:cubicBezTo>
                  <a:pt x="6479" y="121939"/>
                  <a:pt x="0" y="103724"/>
                  <a:pt x="0" y="81065"/>
                </a:cubicBezTo>
                <a:cubicBezTo>
                  <a:pt x="0" y="56713"/>
                  <a:pt x="7293" y="37114"/>
                  <a:pt x="21878" y="22269"/>
                </a:cubicBezTo>
                <a:cubicBezTo>
                  <a:pt x="36463" y="7423"/>
                  <a:pt x="54987" y="0"/>
                  <a:pt x="77451" y="0"/>
                </a:cubicBezTo>
                <a:close/>
              </a:path>
            </a:pathLst>
          </a:cu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custDataLst>
      <p:tags r:id="rId15"/>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p:txBody>
          <a:bodyPr/>
          <a:lstStyle/>
          <a:p>
            <a:r>
              <a:rPr lang="zh-CN" altLang="en-US"/>
              <a:t>学习目标</a:t>
            </a:r>
            <a:endParaRPr lang="zh-CN" altLang="en-US"/>
          </a:p>
        </p:txBody>
      </p:sp>
      <p:sp>
        <p:nvSpPr>
          <p:cNvPr id="2" name="矩形: 圆角 44"/>
          <p:cNvSpPr/>
          <p:nvPr>
            <p:custDataLst>
              <p:tags r:id="rId2"/>
            </p:custDataLst>
          </p:nvPr>
        </p:nvSpPr>
        <p:spPr>
          <a:xfrm>
            <a:off x="695960" y="1296670"/>
            <a:ext cx="10800080" cy="1582420"/>
          </a:xfrm>
          <a:prstGeom prst="roundRect">
            <a:avLst>
              <a:gd name="adj" fmla="val 5124"/>
            </a:avLst>
          </a:prstGeom>
          <a:gradFill>
            <a:gsLst>
              <a:gs pos="0">
                <a:schemeClr val="accent1">
                  <a:lumMod val="5000"/>
                  <a:lumOff val="95000"/>
                  <a:alpha val="0"/>
                </a:schemeClr>
              </a:gs>
              <a:gs pos="100000">
                <a:schemeClr val="accent1">
                  <a:lumMod val="20000"/>
                  <a:lumOff val="80000"/>
                  <a:alpha val="20000"/>
                </a:schemeClr>
              </a:gs>
            </a:gsLst>
            <a:lin ang="0" scaled="0"/>
          </a:gradFill>
          <a:ln w="9525">
            <a:gradFill flip="none" rotWithShape="1">
              <a:gsLst>
                <a:gs pos="0">
                  <a:schemeClr val="accent1">
                    <a:lumMod val="20000"/>
                    <a:lumOff val="80000"/>
                  </a:schemeClr>
                </a:gs>
                <a:gs pos="100000">
                  <a:schemeClr val="accent1">
                    <a:lumMod val="60000"/>
                    <a:lumOff val="40000"/>
                  </a:schemeClr>
                </a:gs>
              </a:gsLst>
              <a:lin ang="10800000" scaled="1"/>
              <a:tileRect/>
            </a:gradFill>
            <a:round/>
          </a:ln>
        </p:spPr>
        <p:txBody>
          <a:bodyPr vert="horz" wrap="square" lIns="91440" tIns="45720" rIns="91440" bIns="45720" numCol="1" anchor="t" anchorCtr="0" compatLnSpc="1"/>
          <a:p>
            <a:endParaRPr lang="zh-CN" altLang="en-US">
              <a:solidFill>
                <a:schemeClr val="tx1"/>
              </a:solidFill>
            </a:endParaRPr>
          </a:p>
        </p:txBody>
      </p:sp>
      <p:sp>
        <p:nvSpPr>
          <p:cNvPr id="3" name="矩形 11"/>
          <p:cNvSpPr/>
          <p:nvPr>
            <p:custDataLst>
              <p:tags r:id="rId3"/>
            </p:custDataLst>
          </p:nvPr>
        </p:nvSpPr>
        <p:spPr>
          <a:xfrm>
            <a:off x="937260" y="1297305"/>
            <a:ext cx="1527810" cy="1472565"/>
          </a:xfrm>
          <a:prstGeom prst="rect">
            <a:avLst/>
          </a:prstGeom>
          <a:noFill/>
        </p:spPr>
        <p:txBody>
          <a:bodyPr wrap="square" lIns="0" tIns="0" rIns="0" bIns="0" rtlCol="0" anchor="ctr">
            <a:noAutofit/>
          </a:bodyPr>
          <a:p>
            <a:pPr algn="ctr">
              <a:spcBef>
                <a:spcPct val="0"/>
              </a:spcBef>
              <a:spcAft>
                <a:spcPct val="0"/>
              </a:spcAft>
            </a:pPr>
            <a:r>
              <a:rPr lang="zh-CN" altLang="en-US" sz="2800" b="1" dirty="0">
                <a:solidFill>
                  <a:schemeClr val="accent1"/>
                </a:solidFill>
                <a:latin typeface="+mn-ea"/>
                <a:cs typeface="+mn-ea"/>
              </a:rPr>
              <a:t>知识目标</a:t>
            </a:r>
            <a:endParaRPr lang="zh-CN" altLang="en-US" sz="2800" b="1" dirty="0">
              <a:solidFill>
                <a:schemeClr val="accent1"/>
              </a:solidFill>
              <a:latin typeface="+mn-ea"/>
              <a:cs typeface="+mn-ea"/>
            </a:endParaRPr>
          </a:p>
        </p:txBody>
      </p:sp>
      <p:sp>
        <p:nvSpPr>
          <p:cNvPr id="4" name="矩形 12"/>
          <p:cNvSpPr/>
          <p:nvPr>
            <p:custDataLst>
              <p:tags r:id="rId4"/>
            </p:custDataLst>
          </p:nvPr>
        </p:nvSpPr>
        <p:spPr>
          <a:xfrm>
            <a:off x="3065145" y="1297306"/>
            <a:ext cx="7923528" cy="1472566"/>
          </a:xfrm>
          <a:prstGeom prst="rect">
            <a:avLst/>
          </a:prstGeom>
          <a:noFill/>
        </p:spPr>
        <p:txBody>
          <a:bodyPr wrap="square" lIns="0" tIns="0" rIns="0" bIns="0" rtlCol="0" anchor="ctr" anchorCtr="0">
            <a:noAutofit/>
          </a:bodyPr>
          <a:p>
            <a:pPr>
              <a:lnSpc>
                <a:spcPct val="150000"/>
              </a:lnSpc>
              <a:spcBef>
                <a:spcPct val="0"/>
              </a:spcBef>
              <a:spcAft>
                <a:spcPct val="0"/>
              </a:spcAft>
            </a:pPr>
            <a:r>
              <a:rPr lang="en-US" altLang="zh-CN" sz="1400" dirty="0">
                <a:solidFill>
                  <a:schemeClr val="tx1">
                    <a:lumMod val="85000"/>
                    <a:lumOff val="15000"/>
                  </a:schemeClr>
                </a:solidFill>
                <a:latin typeface="+mn-ea"/>
                <a:cs typeface="+mn-ea"/>
              </a:rPr>
              <a:t>1.</a:t>
            </a:r>
            <a:r>
              <a:rPr lang="zh-CN" altLang="en-US" sz="1400" dirty="0">
                <a:solidFill>
                  <a:schemeClr val="tx1">
                    <a:lumMod val="85000"/>
                    <a:lumOff val="15000"/>
                  </a:schemeClr>
                </a:solidFill>
                <a:latin typeface="+mn-ea"/>
                <a:cs typeface="+mn-ea"/>
              </a:rPr>
              <a:t>掌握网络营销的概念。</a:t>
            </a:r>
            <a:endParaRPr lang="zh-CN" altLang="en-US" sz="1400" dirty="0">
              <a:solidFill>
                <a:schemeClr val="tx1">
                  <a:lumMod val="85000"/>
                  <a:lumOff val="15000"/>
                </a:schemeClr>
              </a:solidFill>
              <a:latin typeface="+mn-ea"/>
              <a:cs typeface="+mn-ea"/>
            </a:endParaRPr>
          </a:p>
          <a:p>
            <a:pPr>
              <a:lnSpc>
                <a:spcPct val="150000"/>
              </a:lnSpc>
              <a:spcBef>
                <a:spcPct val="0"/>
              </a:spcBef>
              <a:spcAft>
                <a:spcPct val="0"/>
              </a:spcAft>
            </a:pPr>
            <a:r>
              <a:rPr lang="en-US" altLang="zh-CN" sz="1400" dirty="0">
                <a:solidFill>
                  <a:schemeClr val="tx1">
                    <a:lumMod val="85000"/>
                    <a:lumOff val="15000"/>
                  </a:schemeClr>
                </a:solidFill>
                <a:latin typeface="+mn-ea"/>
                <a:cs typeface="+mn-ea"/>
              </a:rPr>
              <a:t>2.</a:t>
            </a:r>
            <a:r>
              <a:rPr lang="zh-CN" altLang="en-US" sz="1400" dirty="0">
                <a:solidFill>
                  <a:schemeClr val="tx1">
                    <a:lumMod val="85000"/>
                    <a:lumOff val="15000"/>
                  </a:schemeClr>
                </a:solidFill>
                <a:latin typeface="+mn-ea"/>
                <a:cs typeface="+mn-ea"/>
              </a:rPr>
              <a:t>理解网络营销的内涵。</a:t>
            </a:r>
            <a:endParaRPr lang="zh-CN" altLang="en-US" sz="1400" dirty="0">
              <a:solidFill>
                <a:schemeClr val="tx1">
                  <a:lumMod val="85000"/>
                  <a:lumOff val="15000"/>
                </a:schemeClr>
              </a:solidFill>
              <a:latin typeface="+mn-ea"/>
              <a:cs typeface="+mn-ea"/>
            </a:endParaRPr>
          </a:p>
          <a:p>
            <a:pPr>
              <a:lnSpc>
                <a:spcPct val="150000"/>
              </a:lnSpc>
              <a:spcBef>
                <a:spcPct val="0"/>
              </a:spcBef>
              <a:spcAft>
                <a:spcPct val="0"/>
              </a:spcAft>
            </a:pPr>
            <a:r>
              <a:rPr lang="en-US" altLang="zh-CN" sz="1400" dirty="0">
                <a:solidFill>
                  <a:schemeClr val="tx1">
                    <a:lumMod val="85000"/>
                    <a:lumOff val="15000"/>
                  </a:schemeClr>
                </a:solidFill>
                <a:latin typeface="+mn-ea"/>
                <a:cs typeface="+mn-ea"/>
              </a:rPr>
              <a:t>3.</a:t>
            </a:r>
            <a:r>
              <a:rPr lang="zh-CN" altLang="en-US" sz="1400" dirty="0">
                <a:solidFill>
                  <a:schemeClr val="tx1">
                    <a:lumMod val="85000"/>
                    <a:lumOff val="15000"/>
                  </a:schemeClr>
                </a:solidFill>
                <a:latin typeface="+mn-ea"/>
                <a:cs typeface="+mn-ea"/>
              </a:rPr>
              <a:t>理解网络营销的特征。</a:t>
            </a:r>
            <a:endParaRPr lang="zh-CN" altLang="en-US" sz="1400" dirty="0">
              <a:solidFill>
                <a:schemeClr val="tx1">
                  <a:lumMod val="85000"/>
                  <a:lumOff val="15000"/>
                </a:schemeClr>
              </a:solidFill>
              <a:latin typeface="+mn-ea"/>
              <a:cs typeface="+mn-ea"/>
            </a:endParaRPr>
          </a:p>
          <a:p>
            <a:pPr>
              <a:lnSpc>
                <a:spcPct val="150000"/>
              </a:lnSpc>
              <a:spcBef>
                <a:spcPct val="0"/>
              </a:spcBef>
              <a:spcAft>
                <a:spcPct val="0"/>
              </a:spcAft>
            </a:pPr>
            <a:r>
              <a:rPr lang="en-US" altLang="zh-CN" sz="1400" dirty="0">
                <a:solidFill>
                  <a:schemeClr val="tx1">
                    <a:lumMod val="85000"/>
                    <a:lumOff val="15000"/>
                  </a:schemeClr>
                </a:solidFill>
                <a:latin typeface="+mn-ea"/>
                <a:cs typeface="+mn-ea"/>
              </a:rPr>
              <a:t>4.</a:t>
            </a:r>
            <a:r>
              <a:rPr lang="zh-CN" altLang="en-US" sz="1400" dirty="0">
                <a:solidFill>
                  <a:schemeClr val="tx1">
                    <a:lumMod val="85000"/>
                    <a:lumOff val="15000"/>
                  </a:schemeClr>
                </a:solidFill>
                <a:latin typeface="+mn-ea"/>
                <a:cs typeface="+mn-ea"/>
              </a:rPr>
              <a:t>举例说明网络营销的模式。</a:t>
            </a:r>
            <a:endParaRPr lang="zh-CN" altLang="en-US" sz="1400" dirty="0">
              <a:solidFill>
                <a:schemeClr val="tx1">
                  <a:lumMod val="85000"/>
                  <a:lumOff val="15000"/>
                </a:schemeClr>
              </a:solidFill>
              <a:latin typeface="+mn-ea"/>
              <a:cs typeface="+mn-ea"/>
            </a:endParaRPr>
          </a:p>
          <a:p>
            <a:pPr>
              <a:lnSpc>
                <a:spcPct val="150000"/>
              </a:lnSpc>
              <a:spcBef>
                <a:spcPct val="0"/>
              </a:spcBef>
              <a:spcAft>
                <a:spcPct val="0"/>
              </a:spcAft>
            </a:pPr>
            <a:r>
              <a:rPr lang="en-US" altLang="zh-CN" sz="1400" dirty="0">
                <a:solidFill>
                  <a:schemeClr val="tx1">
                    <a:lumMod val="85000"/>
                    <a:lumOff val="15000"/>
                  </a:schemeClr>
                </a:solidFill>
                <a:latin typeface="+mn-ea"/>
                <a:cs typeface="+mn-ea"/>
              </a:rPr>
              <a:t>5.</a:t>
            </a:r>
            <a:r>
              <a:rPr lang="zh-CN" altLang="en-US" sz="1400" dirty="0">
                <a:solidFill>
                  <a:schemeClr val="tx1">
                    <a:lumMod val="85000"/>
                    <a:lumOff val="15000"/>
                  </a:schemeClr>
                </a:solidFill>
                <a:latin typeface="+mn-ea"/>
                <a:cs typeface="+mn-ea"/>
              </a:rPr>
              <a:t>理解网络营销的理论。</a:t>
            </a:r>
            <a:endParaRPr lang="zh-CN" altLang="en-US" sz="1400" dirty="0">
              <a:solidFill>
                <a:schemeClr val="tx1">
                  <a:lumMod val="85000"/>
                  <a:lumOff val="15000"/>
                </a:schemeClr>
              </a:solidFill>
              <a:latin typeface="+mn-ea"/>
              <a:cs typeface="+mn-ea"/>
            </a:endParaRPr>
          </a:p>
        </p:txBody>
      </p:sp>
      <p:cxnSp>
        <p:nvCxnSpPr>
          <p:cNvPr id="5" name="直接连接符 13"/>
          <p:cNvCxnSpPr/>
          <p:nvPr>
            <p:custDataLst>
              <p:tags r:id="rId5"/>
            </p:custDataLst>
          </p:nvPr>
        </p:nvCxnSpPr>
        <p:spPr>
          <a:xfrm>
            <a:off x="2687955" y="1576071"/>
            <a:ext cx="0" cy="915035"/>
          </a:xfrm>
          <a:prstGeom prst="line">
            <a:avLst/>
          </a:prstGeom>
          <a:ln w="12700">
            <a:gradFill flip="none" rotWithShape="1">
              <a:gsLst>
                <a:gs pos="0">
                  <a:schemeClr val="accent1">
                    <a:alpha val="0"/>
                  </a:schemeClr>
                </a:gs>
                <a:gs pos="53000">
                  <a:schemeClr val="accent1"/>
                </a:gs>
                <a:gs pos="100000">
                  <a:schemeClr val="accent1">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6" name="矩形: 圆角 44"/>
          <p:cNvSpPr/>
          <p:nvPr>
            <p:custDataLst>
              <p:tags r:id="rId6"/>
            </p:custDataLst>
          </p:nvPr>
        </p:nvSpPr>
        <p:spPr>
          <a:xfrm>
            <a:off x="695960" y="3018790"/>
            <a:ext cx="10800080" cy="1567815"/>
          </a:xfrm>
          <a:prstGeom prst="roundRect">
            <a:avLst>
              <a:gd name="adj" fmla="val 5124"/>
            </a:avLst>
          </a:prstGeom>
          <a:gradFill>
            <a:gsLst>
              <a:gs pos="0">
                <a:schemeClr val="accent1">
                  <a:lumMod val="5000"/>
                  <a:lumOff val="95000"/>
                  <a:alpha val="0"/>
                </a:schemeClr>
              </a:gs>
              <a:gs pos="100000">
                <a:schemeClr val="accent1">
                  <a:lumMod val="20000"/>
                  <a:lumOff val="80000"/>
                  <a:alpha val="20000"/>
                </a:schemeClr>
              </a:gs>
            </a:gsLst>
            <a:lin ang="0" scaled="0"/>
          </a:gradFill>
          <a:ln w="9525">
            <a:gradFill flip="none" rotWithShape="1">
              <a:gsLst>
                <a:gs pos="0">
                  <a:schemeClr val="accent1">
                    <a:lumMod val="20000"/>
                    <a:lumOff val="80000"/>
                  </a:schemeClr>
                </a:gs>
                <a:gs pos="100000">
                  <a:schemeClr val="accent1">
                    <a:lumMod val="60000"/>
                    <a:lumOff val="40000"/>
                  </a:schemeClr>
                </a:gs>
              </a:gsLst>
              <a:lin ang="10800000" scaled="1"/>
              <a:tileRect/>
            </a:gradFill>
            <a:round/>
          </a:ln>
        </p:spPr>
        <p:txBody>
          <a:bodyPr vert="horz" wrap="square" lIns="91440" tIns="45720" rIns="91440" bIns="45720" numCol="1" anchor="t" anchorCtr="0" compatLnSpc="1"/>
          <a:p>
            <a:endParaRPr lang="zh-CN" altLang="en-US">
              <a:solidFill>
                <a:schemeClr val="tx1"/>
              </a:solidFill>
            </a:endParaRPr>
          </a:p>
        </p:txBody>
      </p:sp>
      <p:sp>
        <p:nvSpPr>
          <p:cNvPr id="7" name="矩形 15"/>
          <p:cNvSpPr/>
          <p:nvPr>
            <p:custDataLst>
              <p:tags r:id="rId7"/>
            </p:custDataLst>
          </p:nvPr>
        </p:nvSpPr>
        <p:spPr>
          <a:xfrm>
            <a:off x="3065145" y="3019425"/>
            <a:ext cx="7922895" cy="1472565"/>
          </a:xfrm>
          <a:prstGeom prst="rect">
            <a:avLst/>
          </a:prstGeom>
          <a:noFill/>
        </p:spPr>
        <p:txBody>
          <a:bodyPr wrap="square" lIns="0" tIns="0" rIns="0" bIns="0" rtlCol="0" anchor="ctr" anchorCtr="0">
            <a:noAutofit/>
          </a:bodyPr>
          <a:p>
            <a:pPr>
              <a:lnSpc>
                <a:spcPct val="150000"/>
              </a:lnSpc>
              <a:spcBef>
                <a:spcPct val="0"/>
              </a:spcBef>
              <a:spcAft>
                <a:spcPct val="0"/>
              </a:spcAft>
            </a:pPr>
            <a:r>
              <a:rPr lang="en-US" altLang="zh-CN" sz="1400" dirty="0">
                <a:solidFill>
                  <a:schemeClr val="tx1">
                    <a:lumMod val="85000"/>
                    <a:lumOff val="15000"/>
                  </a:schemeClr>
                </a:solidFill>
                <a:latin typeface="+mn-ea"/>
                <a:cs typeface="+mn-ea"/>
              </a:rPr>
              <a:t>1.</a:t>
            </a:r>
            <a:r>
              <a:rPr lang="zh-CN" altLang="en-US" sz="1400" dirty="0">
                <a:solidFill>
                  <a:schemeClr val="tx1">
                    <a:lumMod val="85000"/>
                    <a:lumOff val="15000"/>
                  </a:schemeClr>
                </a:solidFill>
                <a:latin typeface="+mn-ea"/>
                <a:cs typeface="+mn-ea"/>
              </a:rPr>
              <a:t>学会通过网络收集信息，了解网络营销领域的发展动态。</a:t>
            </a:r>
            <a:endParaRPr lang="zh-CN" altLang="en-US" sz="1400" dirty="0">
              <a:solidFill>
                <a:schemeClr val="tx1">
                  <a:lumMod val="85000"/>
                  <a:lumOff val="15000"/>
                </a:schemeClr>
              </a:solidFill>
              <a:latin typeface="+mn-ea"/>
              <a:cs typeface="+mn-ea"/>
            </a:endParaRPr>
          </a:p>
          <a:p>
            <a:pPr>
              <a:lnSpc>
                <a:spcPct val="150000"/>
              </a:lnSpc>
              <a:spcBef>
                <a:spcPct val="0"/>
              </a:spcBef>
              <a:spcAft>
                <a:spcPct val="0"/>
              </a:spcAft>
            </a:pPr>
            <a:r>
              <a:rPr lang="en-US" altLang="zh-CN" sz="1400" dirty="0">
                <a:solidFill>
                  <a:schemeClr val="tx1">
                    <a:lumMod val="85000"/>
                    <a:lumOff val="15000"/>
                  </a:schemeClr>
                </a:solidFill>
                <a:latin typeface="+mn-ea"/>
                <a:cs typeface="+mn-ea"/>
              </a:rPr>
              <a:t>2.</a:t>
            </a:r>
            <a:r>
              <a:rPr lang="zh-CN" altLang="en-US" sz="1400" dirty="0">
                <a:solidFill>
                  <a:schemeClr val="tx1">
                    <a:lumMod val="85000"/>
                    <a:lumOff val="15000"/>
                  </a:schemeClr>
                </a:solidFill>
                <a:latin typeface="+mn-ea"/>
                <a:cs typeface="+mn-ea"/>
              </a:rPr>
              <a:t>运用本项目知识深入剖析现实案例。</a:t>
            </a:r>
            <a:endParaRPr lang="zh-CN" altLang="en-US" sz="1400" dirty="0">
              <a:solidFill>
                <a:schemeClr val="tx1">
                  <a:lumMod val="85000"/>
                  <a:lumOff val="15000"/>
                </a:schemeClr>
              </a:solidFill>
              <a:latin typeface="+mn-ea"/>
              <a:cs typeface="+mn-ea"/>
            </a:endParaRPr>
          </a:p>
        </p:txBody>
      </p:sp>
      <p:cxnSp>
        <p:nvCxnSpPr>
          <p:cNvPr id="8" name="直接连接符 17"/>
          <p:cNvCxnSpPr/>
          <p:nvPr>
            <p:custDataLst>
              <p:tags r:id="rId8"/>
            </p:custDataLst>
          </p:nvPr>
        </p:nvCxnSpPr>
        <p:spPr>
          <a:xfrm>
            <a:off x="2687955" y="3298191"/>
            <a:ext cx="0" cy="915035"/>
          </a:xfrm>
          <a:prstGeom prst="line">
            <a:avLst/>
          </a:prstGeom>
          <a:ln w="12700">
            <a:gradFill flip="none" rotWithShape="1">
              <a:gsLst>
                <a:gs pos="0">
                  <a:schemeClr val="accent1">
                    <a:alpha val="0"/>
                  </a:schemeClr>
                </a:gs>
                <a:gs pos="53000">
                  <a:schemeClr val="accent1"/>
                </a:gs>
                <a:gs pos="100000">
                  <a:schemeClr val="accent1">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9" name="矩形: 圆角 44"/>
          <p:cNvSpPr/>
          <p:nvPr>
            <p:custDataLst>
              <p:tags r:id="rId9"/>
            </p:custDataLst>
          </p:nvPr>
        </p:nvSpPr>
        <p:spPr>
          <a:xfrm>
            <a:off x="695960" y="4740911"/>
            <a:ext cx="10800080" cy="1473200"/>
          </a:xfrm>
          <a:prstGeom prst="roundRect">
            <a:avLst>
              <a:gd name="adj" fmla="val 5124"/>
            </a:avLst>
          </a:prstGeom>
          <a:gradFill>
            <a:gsLst>
              <a:gs pos="0">
                <a:schemeClr val="accent1">
                  <a:lumMod val="5000"/>
                  <a:lumOff val="95000"/>
                  <a:alpha val="0"/>
                </a:schemeClr>
              </a:gs>
              <a:gs pos="100000">
                <a:schemeClr val="accent1">
                  <a:lumMod val="20000"/>
                  <a:lumOff val="80000"/>
                  <a:alpha val="20000"/>
                </a:schemeClr>
              </a:gs>
            </a:gsLst>
            <a:lin ang="0" scaled="0"/>
          </a:gradFill>
          <a:ln w="9525">
            <a:gradFill flip="none" rotWithShape="1">
              <a:gsLst>
                <a:gs pos="0">
                  <a:schemeClr val="accent1">
                    <a:lumMod val="20000"/>
                    <a:lumOff val="80000"/>
                  </a:schemeClr>
                </a:gs>
                <a:gs pos="100000">
                  <a:schemeClr val="accent1">
                    <a:lumMod val="60000"/>
                    <a:lumOff val="40000"/>
                  </a:schemeClr>
                </a:gs>
              </a:gsLst>
              <a:lin ang="10800000" scaled="1"/>
              <a:tileRect/>
            </a:gradFill>
            <a:round/>
          </a:ln>
        </p:spPr>
        <p:txBody>
          <a:bodyPr vert="horz" wrap="square" lIns="91440" tIns="45720" rIns="91440" bIns="45720" numCol="1" anchor="t" anchorCtr="0" compatLnSpc="1"/>
          <a:p>
            <a:endParaRPr lang="zh-CN" altLang="en-US">
              <a:solidFill>
                <a:schemeClr val="tx1"/>
              </a:solidFill>
            </a:endParaRPr>
          </a:p>
        </p:txBody>
      </p:sp>
      <p:sp>
        <p:nvSpPr>
          <p:cNvPr id="10" name="矩形 19"/>
          <p:cNvSpPr/>
          <p:nvPr>
            <p:custDataLst>
              <p:tags r:id="rId10"/>
            </p:custDataLst>
          </p:nvPr>
        </p:nvSpPr>
        <p:spPr>
          <a:xfrm>
            <a:off x="3065145" y="4740911"/>
            <a:ext cx="7923525" cy="1472568"/>
          </a:xfrm>
          <a:prstGeom prst="rect">
            <a:avLst/>
          </a:prstGeom>
          <a:noFill/>
        </p:spPr>
        <p:txBody>
          <a:bodyPr wrap="square" lIns="0" tIns="0" rIns="0" bIns="0" rtlCol="0" anchor="ctr" anchorCtr="0">
            <a:noAutofit/>
          </a:bodyPr>
          <a:p>
            <a:pPr>
              <a:lnSpc>
                <a:spcPct val="150000"/>
              </a:lnSpc>
              <a:spcBef>
                <a:spcPct val="0"/>
              </a:spcBef>
              <a:spcAft>
                <a:spcPct val="0"/>
              </a:spcAft>
            </a:pPr>
            <a:r>
              <a:rPr lang="en-US" altLang="zh-CN" sz="1400" dirty="0">
                <a:solidFill>
                  <a:schemeClr val="tx1">
                    <a:lumMod val="85000"/>
                    <a:lumOff val="15000"/>
                  </a:schemeClr>
                </a:solidFill>
                <a:latin typeface="+mn-ea"/>
                <a:cs typeface="+mn-ea"/>
              </a:rPr>
              <a:t>1.</a:t>
            </a:r>
            <a:r>
              <a:rPr lang="zh-CN" altLang="en-US" sz="1400" dirty="0">
                <a:solidFill>
                  <a:schemeClr val="tx1">
                    <a:lumMod val="85000"/>
                    <a:lumOff val="15000"/>
                  </a:schemeClr>
                </a:solidFill>
                <a:latin typeface="+mn-ea"/>
                <a:cs typeface="+mn-ea"/>
              </a:rPr>
              <a:t>营造合作学习的环境和构建学习型组织，</a:t>
            </a:r>
            <a:endParaRPr lang="zh-CN" altLang="en-US" sz="1400" dirty="0">
              <a:solidFill>
                <a:schemeClr val="tx1">
                  <a:lumMod val="85000"/>
                  <a:lumOff val="15000"/>
                </a:schemeClr>
              </a:solidFill>
              <a:latin typeface="+mn-ea"/>
              <a:cs typeface="+mn-ea"/>
            </a:endParaRPr>
          </a:p>
          <a:p>
            <a:pPr>
              <a:lnSpc>
                <a:spcPct val="150000"/>
              </a:lnSpc>
              <a:spcBef>
                <a:spcPct val="0"/>
              </a:spcBef>
              <a:spcAft>
                <a:spcPct val="0"/>
              </a:spcAft>
            </a:pPr>
            <a:r>
              <a:rPr lang="en-US" altLang="zh-CN" sz="1400" dirty="0">
                <a:solidFill>
                  <a:schemeClr val="tx1">
                    <a:lumMod val="85000"/>
                    <a:lumOff val="15000"/>
                  </a:schemeClr>
                </a:solidFill>
                <a:latin typeface="+mn-ea"/>
                <a:cs typeface="+mn-ea"/>
              </a:rPr>
              <a:t>2.</a:t>
            </a:r>
            <a:r>
              <a:rPr lang="zh-CN" altLang="en-US" sz="1400" dirty="0">
                <a:solidFill>
                  <a:schemeClr val="tx1">
                    <a:lumMod val="85000"/>
                    <a:lumOff val="15000"/>
                  </a:schemeClr>
                </a:solidFill>
                <a:latin typeface="+mn-ea"/>
                <a:cs typeface="+mn-ea"/>
              </a:rPr>
              <a:t>通过小组合作学习，培养团队协作精神。</a:t>
            </a:r>
            <a:endParaRPr lang="zh-CN" altLang="en-US" sz="1400" dirty="0">
              <a:solidFill>
                <a:schemeClr val="tx1">
                  <a:lumMod val="85000"/>
                  <a:lumOff val="15000"/>
                </a:schemeClr>
              </a:solidFill>
              <a:latin typeface="+mn-ea"/>
              <a:cs typeface="+mn-ea"/>
            </a:endParaRPr>
          </a:p>
        </p:txBody>
      </p:sp>
      <p:cxnSp>
        <p:nvCxnSpPr>
          <p:cNvPr id="24" name="直接连接符 20"/>
          <p:cNvCxnSpPr/>
          <p:nvPr>
            <p:custDataLst>
              <p:tags r:id="rId11"/>
            </p:custDataLst>
          </p:nvPr>
        </p:nvCxnSpPr>
        <p:spPr>
          <a:xfrm>
            <a:off x="2687955" y="5019676"/>
            <a:ext cx="0" cy="915035"/>
          </a:xfrm>
          <a:prstGeom prst="line">
            <a:avLst/>
          </a:prstGeom>
          <a:ln w="12700">
            <a:gradFill flip="none" rotWithShape="1">
              <a:gsLst>
                <a:gs pos="0">
                  <a:schemeClr val="accent1">
                    <a:alpha val="0"/>
                  </a:schemeClr>
                </a:gs>
                <a:gs pos="53000">
                  <a:schemeClr val="accent1"/>
                </a:gs>
                <a:gs pos="100000">
                  <a:schemeClr val="accent1">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25" name="矩形 21"/>
          <p:cNvSpPr/>
          <p:nvPr>
            <p:custDataLst>
              <p:tags r:id="rId12"/>
            </p:custDataLst>
          </p:nvPr>
        </p:nvSpPr>
        <p:spPr>
          <a:xfrm>
            <a:off x="937260" y="3019425"/>
            <a:ext cx="1527810" cy="1472565"/>
          </a:xfrm>
          <a:prstGeom prst="rect">
            <a:avLst/>
          </a:prstGeom>
          <a:noFill/>
        </p:spPr>
        <p:txBody>
          <a:bodyPr wrap="square" lIns="0" tIns="0" rIns="0" bIns="0" rtlCol="0" anchor="ctr">
            <a:noAutofit/>
          </a:bodyPr>
          <a:p>
            <a:pPr algn="ctr">
              <a:spcBef>
                <a:spcPct val="0"/>
              </a:spcBef>
              <a:spcAft>
                <a:spcPct val="0"/>
              </a:spcAft>
            </a:pPr>
            <a:r>
              <a:rPr lang="zh-CN" altLang="en-US" sz="2800" b="1" dirty="0">
                <a:solidFill>
                  <a:schemeClr val="accent1"/>
                </a:solidFill>
                <a:latin typeface="+mn-ea"/>
                <a:cs typeface="+mn-ea"/>
              </a:rPr>
              <a:t>能力目标</a:t>
            </a:r>
            <a:endParaRPr lang="zh-CN" altLang="en-US" sz="2800" b="1" dirty="0">
              <a:solidFill>
                <a:schemeClr val="accent1"/>
              </a:solidFill>
              <a:latin typeface="+mn-ea"/>
              <a:cs typeface="+mn-ea"/>
            </a:endParaRPr>
          </a:p>
        </p:txBody>
      </p:sp>
      <p:sp>
        <p:nvSpPr>
          <p:cNvPr id="26" name="矩形 22"/>
          <p:cNvSpPr/>
          <p:nvPr>
            <p:custDataLst>
              <p:tags r:id="rId13"/>
            </p:custDataLst>
          </p:nvPr>
        </p:nvSpPr>
        <p:spPr>
          <a:xfrm>
            <a:off x="937260" y="4740275"/>
            <a:ext cx="1527810" cy="1473835"/>
          </a:xfrm>
          <a:prstGeom prst="rect">
            <a:avLst/>
          </a:prstGeom>
          <a:noFill/>
        </p:spPr>
        <p:txBody>
          <a:bodyPr wrap="square" lIns="0" tIns="0" rIns="0" bIns="0" rtlCol="0" anchor="ctr">
            <a:noAutofit/>
          </a:bodyPr>
          <a:p>
            <a:pPr algn="ctr">
              <a:spcBef>
                <a:spcPct val="0"/>
              </a:spcBef>
              <a:spcAft>
                <a:spcPct val="0"/>
              </a:spcAft>
            </a:pPr>
            <a:r>
              <a:rPr lang="zh-CN" altLang="en-US" sz="2800" b="1" dirty="0">
                <a:solidFill>
                  <a:schemeClr val="accent1"/>
                </a:solidFill>
                <a:latin typeface="+mn-ea"/>
                <a:cs typeface="+mn-ea"/>
              </a:rPr>
              <a:t>素质目标</a:t>
            </a:r>
            <a:endParaRPr lang="zh-CN" altLang="en-US" sz="2800" b="1" dirty="0">
              <a:solidFill>
                <a:schemeClr val="accent1"/>
              </a:solidFill>
              <a:latin typeface="+mn-ea"/>
              <a:cs typeface="+mn-ea"/>
            </a:endParaRPr>
          </a:p>
        </p:txBody>
      </p:sp>
    </p:spTree>
    <p:custDataLst>
      <p:tags r:id="rId14"/>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lang="zh-CN" altLang="en-US">
                <a:sym typeface="+mn-ea"/>
              </a:rPr>
              <a:t>网络营销理论</a:t>
            </a:r>
            <a:r>
              <a:rPr>
                <a:sym typeface="+mn-ea"/>
              </a:rPr>
              <a:t>础</a:t>
            </a:r>
            <a:endParaRPr lang="zh-CN" altLang="en-US"/>
          </a:p>
        </p:txBody>
      </p:sp>
      <p:sp>
        <p:nvSpPr>
          <p:cNvPr id="8" name="文本占位符 7"/>
          <p:cNvSpPr>
            <a:spLocks noGrp="1"/>
          </p:cNvSpPr>
          <p:nvPr>
            <p:ph type="body" sz="quarter" idx="13"/>
            <p:custDataLst>
              <p:tags r:id="rId2"/>
            </p:custDataLst>
          </p:nvPr>
        </p:nvSpPr>
        <p:spPr/>
        <p:txBody>
          <a:bodyPr/>
          <a:lstStyle/>
          <a:p>
            <a:r>
              <a:rPr lang="zh-CN" altLang="en-US"/>
              <a:t>任务一</a:t>
            </a:r>
            <a:endParaRPr lang="zh-CN" altLang="en-US"/>
          </a:p>
        </p:txBody>
      </p:sp>
    </p:spTree>
    <p:custDataLst>
      <p:tags r:id="rId3"/>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4" name="矩形 3"/>
          <p:cNvSpPr/>
          <p:nvPr>
            <p:custDataLst>
              <p:tags r:id="rId1"/>
            </p:custDataLst>
          </p:nvPr>
        </p:nvSpPr>
        <p:spPr>
          <a:xfrm>
            <a:off x="695960" y="1680210"/>
            <a:ext cx="10710545" cy="1005205"/>
          </a:xfrm>
          <a:prstGeom prst="rect">
            <a:avLst/>
          </a:prstGeom>
          <a:noFill/>
        </p:spPr>
        <p:txBody>
          <a:bodyPr wrap="square" lIns="0" tIns="0" rIns="0" bIns="0" rtlCol="0" anchor="t" anchorCtr="0">
            <a:noAutofit/>
          </a:bodyPr>
          <a:p>
            <a:pPr>
              <a:lnSpc>
                <a:spcPct val="150000"/>
              </a:lnSpc>
              <a:spcBef>
                <a:spcPct val="0"/>
              </a:spcBef>
              <a:spcAft>
                <a:spcPct val="0"/>
              </a:spcAft>
            </a:pPr>
            <a:r>
              <a:rPr lang="en-US" altLang="zh-CN" sz="2200" dirty="0">
                <a:ln>
                  <a:noFill/>
                  <a:prstDash val="sysDot"/>
                </a:ln>
                <a:solidFill>
                  <a:schemeClr val="tx1">
                    <a:lumMod val="85000"/>
                    <a:lumOff val="15000"/>
                  </a:schemeClr>
                </a:solidFill>
                <a:latin typeface="+mn-ea"/>
                <a:cs typeface="+mn-ea"/>
                <a:sym typeface="+mn-ea"/>
              </a:rPr>
              <a:t>       </a:t>
            </a:r>
            <a:r>
              <a:rPr lang="zh-CN" altLang="en-US" sz="2200" dirty="0">
                <a:ln>
                  <a:noFill/>
                  <a:prstDash val="sysDot"/>
                </a:ln>
                <a:solidFill>
                  <a:schemeClr val="tx1">
                    <a:lumMod val="85000"/>
                    <a:lumOff val="15000"/>
                  </a:schemeClr>
                </a:solidFill>
                <a:latin typeface="+mn-ea"/>
                <a:cs typeface="+mn-ea"/>
                <a:sym typeface="+mn-ea"/>
              </a:rPr>
              <a:t>网络营销是一种以互联网为媒介和平台，以全新的方式、方法和理念实施的市场营销活动，使交易参与者（企业、团体、组织和个人）之间的交易活动更有效地实现的一种新型市场营销方式。</a:t>
            </a:r>
            <a:endParaRPr lang="zh-CN" altLang="en-US" sz="2200" dirty="0">
              <a:ln>
                <a:noFill/>
                <a:prstDash val="sysDot"/>
              </a:ln>
              <a:solidFill>
                <a:schemeClr val="tx1">
                  <a:lumMod val="85000"/>
                  <a:lumOff val="15000"/>
                </a:schemeClr>
              </a:solidFill>
              <a:latin typeface="+mn-ea"/>
              <a:cs typeface="+mn-ea"/>
              <a:sym typeface="+mn-ea"/>
            </a:endParaRPr>
          </a:p>
        </p:txBody>
      </p:sp>
      <p:sp>
        <p:nvSpPr>
          <p:cNvPr id="17" name="标题 16"/>
          <p:cNvSpPr>
            <a:spLocks noGrp="1"/>
          </p:cNvSpPr>
          <p:nvPr>
            <p:custDataLst>
              <p:tags r:id="rId2"/>
            </p:custDataLst>
          </p:nvPr>
        </p:nvSpPr>
        <p:spPr>
          <a:xfrm>
            <a:off x="695960" y="360000"/>
            <a:ext cx="10800000" cy="720000"/>
          </a:xfrm>
          <a:prstGeom prst="rect">
            <a:avLst/>
          </a:prstGeom>
        </p:spPr>
        <p:txBody>
          <a:bodyPr vert="horz" wrap="none" lIns="0" tIns="0" rIns="0" bIns="0" rtlCol="0" anchor="b">
            <a:normAutofit/>
          </a:bodyPr>
          <a:lstStyle>
            <a:lvl1pPr algn="l" defTabSz="914400" rtl="0" eaLnBrk="1" latinLnBrk="0" hangingPunct="1">
              <a:lnSpc>
                <a:spcPct val="100000"/>
              </a:lnSpc>
              <a:spcBef>
                <a:spcPct val="0"/>
              </a:spcBef>
              <a:buNone/>
              <a:defRPr sz="3200" b="1" kern="1200">
                <a:solidFill>
                  <a:schemeClr val="tx1"/>
                </a:solidFill>
                <a:latin typeface="+mj-lt"/>
                <a:ea typeface="+mj-ea"/>
                <a:cs typeface="+mj-cs"/>
              </a:defRPr>
            </a:lvl1pPr>
          </a:lstStyle>
          <a:p>
            <a:pPr algn="l"/>
            <a:r>
              <a:rPr lang="zh-CN" altLang="en-US"/>
              <a:t>网络营销的概念</a:t>
            </a:r>
            <a:endParaRPr lang="zh-CN" altLang="en-US"/>
          </a:p>
        </p:txBody>
      </p:sp>
    </p:spTree>
    <p:custDataLst>
      <p:tags r:id="rId3"/>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 name="表格 1"/>
          <p:cNvGraphicFramePr/>
          <p:nvPr>
            <p:custDataLst>
              <p:tags r:id="rId1"/>
            </p:custDataLst>
          </p:nvPr>
        </p:nvGraphicFramePr>
        <p:xfrm>
          <a:off x="431800" y="341630"/>
          <a:ext cx="11449685" cy="6092825"/>
        </p:xfrm>
        <a:graphic>
          <a:graphicData uri="http://schemas.openxmlformats.org/drawingml/2006/table">
            <a:tbl>
              <a:tblPr/>
              <a:tblGrid>
                <a:gridCol w="991235"/>
                <a:gridCol w="1236980"/>
                <a:gridCol w="9221470"/>
              </a:tblGrid>
              <a:tr h="447040">
                <a:tc>
                  <a:txBody>
                    <a:bodyPr/>
                    <a:p>
                      <a:pPr indent="0" algn="ctr" fontAlgn="auto">
                        <a:lnSpc>
                          <a:spcPct val="120000"/>
                        </a:lnSpc>
                        <a:spcBef>
                          <a:spcPts val="600"/>
                        </a:spcBef>
                        <a:spcAft>
                          <a:spcPts val="600"/>
                        </a:spcAft>
                      </a:pPr>
                      <a:r>
                        <a:rPr lang="zh-CN" sz="1800">
                          <a:latin typeface="微软雅黑" panose="020B0503020204020204" charset="-122"/>
                          <a:ea typeface="微软雅黑" panose="020B0503020204020204" charset="-122"/>
                        </a:rPr>
                        <a:t>序号</a:t>
                      </a:r>
                      <a:endParaRPr lang="zh-CN" sz="1800">
                        <a:latin typeface="微软雅黑" panose="020B0503020204020204" charset="-122"/>
                        <a:ea typeface="微软雅黑" panose="020B0503020204020204" charset="-122"/>
                      </a:endParaRPr>
                    </a:p>
                  </a:txBody>
                  <a:tcPr marL="76200" marR="76200" marT="38100" marB="19050" anchor="ctr" anchorCtr="0">
                    <a:lnL w="9525" cap="flat" cmpd="sng">
                      <a:solidFill>
                        <a:srgbClr val="DEE0E3"/>
                      </a:solidFill>
                      <a:prstDash val="solid"/>
                      <a:headEnd type="none" w="med" len="med"/>
                      <a:tailEnd type="none" w="med" len="med"/>
                    </a:lnL>
                    <a:lnR w="9525" cap="flat" cmpd="sng">
                      <a:solidFill>
                        <a:srgbClr val="DEE0E3"/>
                      </a:solidFill>
                      <a:prstDash val="solid"/>
                      <a:headEnd type="none" w="med" len="med"/>
                      <a:tailEnd type="none" w="med" len="med"/>
                    </a:lnR>
                    <a:lnT w="9525" cap="flat" cmpd="sng">
                      <a:solidFill>
                        <a:srgbClr val="DEE0E3"/>
                      </a:solidFill>
                      <a:prstDash val="solid"/>
                      <a:headEnd type="none" w="med" len="med"/>
                      <a:tailEnd type="none" w="med" len="med"/>
                    </a:lnT>
                    <a:lnB w="9525" cap="flat" cmpd="sng">
                      <a:solidFill>
                        <a:srgbClr val="DEE0E3"/>
                      </a:solidFill>
                      <a:prstDash val="solid"/>
                      <a:headEnd type="none" w="med" len="med"/>
                      <a:tailEnd type="none" w="med" len="med"/>
                    </a:lnB>
                    <a:noFill/>
                  </a:tcPr>
                </a:tc>
                <a:tc>
                  <a:txBody>
                    <a:bodyPr/>
                    <a:p>
                      <a:pPr indent="0" algn="ctr" fontAlgn="auto">
                        <a:lnSpc>
                          <a:spcPct val="120000"/>
                        </a:lnSpc>
                        <a:spcBef>
                          <a:spcPts val="600"/>
                        </a:spcBef>
                        <a:spcAft>
                          <a:spcPts val="600"/>
                        </a:spcAft>
                      </a:pPr>
                      <a:r>
                        <a:rPr lang="zh-CN" sz="1800">
                          <a:latin typeface="微软雅黑" panose="020B0503020204020204" charset="-122"/>
                          <a:ea typeface="微软雅黑" panose="020B0503020204020204" charset="-122"/>
                        </a:rPr>
                        <a:t>特征</a:t>
                      </a:r>
                      <a:endParaRPr lang="zh-CN" sz="1800">
                        <a:latin typeface="微软雅黑" panose="020B0503020204020204" charset="-122"/>
                        <a:ea typeface="微软雅黑" panose="020B0503020204020204" charset="-122"/>
                      </a:endParaRPr>
                    </a:p>
                  </a:txBody>
                  <a:tcPr marL="76200" marR="76200" marT="38100" marB="19050" anchor="ctr" anchorCtr="0">
                    <a:lnL w="9525" cap="flat" cmpd="sng">
                      <a:solidFill>
                        <a:srgbClr val="DEE0E3"/>
                      </a:solidFill>
                      <a:prstDash val="solid"/>
                      <a:headEnd type="none" w="med" len="med"/>
                      <a:tailEnd type="none" w="med" len="med"/>
                    </a:lnL>
                    <a:lnR w="9525" cap="flat" cmpd="sng">
                      <a:solidFill>
                        <a:srgbClr val="DEE0E3"/>
                      </a:solidFill>
                      <a:prstDash val="solid"/>
                      <a:headEnd type="none" w="med" len="med"/>
                      <a:tailEnd type="none" w="med" len="med"/>
                    </a:lnR>
                    <a:lnT w="9525" cap="flat" cmpd="sng">
                      <a:solidFill>
                        <a:srgbClr val="DEE0E3"/>
                      </a:solidFill>
                      <a:prstDash val="solid"/>
                      <a:headEnd type="none" w="med" len="med"/>
                      <a:tailEnd type="none" w="med" len="med"/>
                    </a:lnT>
                    <a:lnB w="9525" cap="flat" cmpd="sng">
                      <a:solidFill>
                        <a:srgbClr val="DEE0E3"/>
                      </a:solidFill>
                      <a:prstDash val="solid"/>
                      <a:headEnd type="none" w="med" len="med"/>
                      <a:tailEnd type="none" w="med" len="med"/>
                    </a:lnB>
                    <a:noFill/>
                  </a:tcPr>
                </a:tc>
                <a:tc>
                  <a:txBody>
                    <a:bodyPr/>
                    <a:p>
                      <a:pPr indent="0" algn="ctr" fontAlgn="auto">
                        <a:lnSpc>
                          <a:spcPct val="120000"/>
                        </a:lnSpc>
                        <a:spcBef>
                          <a:spcPts val="600"/>
                        </a:spcBef>
                        <a:spcAft>
                          <a:spcPts val="600"/>
                        </a:spcAft>
                      </a:pPr>
                      <a:r>
                        <a:rPr lang="zh-CN" sz="1800">
                          <a:latin typeface="微软雅黑" panose="020B0503020204020204" charset="-122"/>
                          <a:ea typeface="微软雅黑" panose="020B0503020204020204" charset="-122"/>
                        </a:rPr>
                        <a:t>核心实践运用</a:t>
                      </a:r>
                      <a:endParaRPr lang="zh-CN" sz="1800">
                        <a:latin typeface="微软雅黑" panose="020B0503020204020204" charset="-122"/>
                        <a:ea typeface="微软雅黑" panose="020B0503020204020204" charset="-122"/>
                      </a:endParaRPr>
                    </a:p>
                  </a:txBody>
                  <a:tcPr marL="76200" marR="76200" marT="38100" marB="19050" anchor="ctr" anchorCtr="0">
                    <a:lnL w="9525" cap="flat" cmpd="sng">
                      <a:solidFill>
                        <a:srgbClr val="DEE0E3"/>
                      </a:solidFill>
                      <a:prstDash val="solid"/>
                      <a:headEnd type="none" w="med" len="med"/>
                      <a:tailEnd type="none" w="med" len="med"/>
                    </a:lnL>
                    <a:lnR w="9525" cap="flat" cmpd="sng">
                      <a:solidFill>
                        <a:srgbClr val="DEE0E3"/>
                      </a:solidFill>
                      <a:prstDash val="solid"/>
                      <a:headEnd type="none" w="med" len="med"/>
                      <a:tailEnd type="none" w="med" len="med"/>
                    </a:lnR>
                    <a:lnT w="9525" cap="flat" cmpd="sng">
                      <a:solidFill>
                        <a:srgbClr val="DEE0E3"/>
                      </a:solidFill>
                      <a:prstDash val="solid"/>
                      <a:headEnd type="none" w="med" len="med"/>
                      <a:tailEnd type="none" w="med" len="med"/>
                    </a:lnT>
                    <a:lnB w="9525" cap="flat" cmpd="sng">
                      <a:solidFill>
                        <a:srgbClr val="DEE0E3"/>
                      </a:solidFill>
                      <a:prstDash val="solid"/>
                      <a:headEnd type="none" w="med" len="med"/>
                      <a:tailEnd type="none" w="med" len="med"/>
                    </a:lnB>
                    <a:noFill/>
                  </a:tcPr>
                </a:tc>
              </a:tr>
              <a:tr h="572135">
                <a:tc>
                  <a:txBody>
                    <a:bodyPr/>
                    <a:p>
                      <a:pPr indent="0" algn="ctr" fontAlgn="auto">
                        <a:lnSpc>
                          <a:spcPct val="100000"/>
                        </a:lnSpc>
                        <a:spcBef>
                          <a:spcPts val="0"/>
                        </a:spcBef>
                        <a:spcAft>
                          <a:spcPts val="0"/>
                        </a:spcAft>
                      </a:pPr>
                      <a:r>
                        <a:rPr lang="en-US" altLang="zh-CN" sz="1800">
                          <a:latin typeface="微软雅黑" panose="020B0503020204020204" charset="-122"/>
                          <a:ea typeface="微软雅黑" panose="020B0503020204020204" charset="-122"/>
                        </a:rPr>
                        <a:t>1</a:t>
                      </a:r>
                      <a:endParaRPr lang="en-US" altLang="zh-CN" sz="1800">
                        <a:latin typeface="微软雅黑" panose="020B0503020204020204" charset="-122"/>
                        <a:ea typeface="微软雅黑" panose="020B0503020204020204" charset="-122"/>
                      </a:endParaRPr>
                    </a:p>
                  </a:txBody>
                  <a:tcPr marL="76200" marR="76200" marT="38100" marB="19050" anchor="ctr" anchorCtr="0">
                    <a:lnL w="9525" cap="flat" cmpd="sng">
                      <a:solidFill>
                        <a:srgbClr val="DEE0E3"/>
                      </a:solidFill>
                      <a:prstDash val="solid"/>
                      <a:headEnd type="none" w="med" len="med"/>
                      <a:tailEnd type="none" w="med" len="med"/>
                    </a:lnL>
                    <a:lnR w="9525" cap="flat" cmpd="sng">
                      <a:solidFill>
                        <a:srgbClr val="DEE0E3"/>
                      </a:solidFill>
                      <a:prstDash val="solid"/>
                      <a:headEnd type="none" w="med" len="med"/>
                      <a:tailEnd type="none" w="med" len="med"/>
                    </a:lnR>
                    <a:lnT w="9525" cap="flat" cmpd="sng">
                      <a:solidFill>
                        <a:srgbClr val="DEE0E3"/>
                      </a:solidFill>
                      <a:prstDash val="solid"/>
                      <a:headEnd type="none" w="med" len="med"/>
                      <a:tailEnd type="none" w="med" len="med"/>
                    </a:lnT>
                    <a:lnB w="9525" cap="flat" cmpd="sng">
                      <a:solidFill>
                        <a:srgbClr val="DEE0E3"/>
                      </a:solidFill>
                      <a:prstDash val="solid"/>
                      <a:headEnd type="none" w="med" len="med"/>
                      <a:tailEnd type="none" w="med" len="med"/>
                    </a:lnB>
                    <a:noFill/>
                  </a:tcPr>
                </a:tc>
                <a:tc>
                  <a:txBody>
                    <a:bodyPr/>
                    <a:p>
                      <a:pPr indent="0" algn="ctr" fontAlgn="auto">
                        <a:lnSpc>
                          <a:spcPct val="100000"/>
                        </a:lnSpc>
                        <a:spcBef>
                          <a:spcPts val="0"/>
                        </a:spcBef>
                        <a:spcAft>
                          <a:spcPts val="0"/>
                        </a:spcAft>
                      </a:pPr>
                      <a:r>
                        <a:rPr lang="zh-CN" sz="1800">
                          <a:latin typeface="微软雅黑" panose="020B0503020204020204" charset="-122"/>
                          <a:ea typeface="微软雅黑" panose="020B0503020204020204" charset="-122"/>
                        </a:rPr>
                        <a:t>跨时空</a:t>
                      </a:r>
                      <a:endParaRPr lang="zh-CN" sz="1800">
                        <a:latin typeface="微软雅黑" panose="020B0503020204020204" charset="-122"/>
                        <a:ea typeface="微软雅黑" panose="020B0503020204020204" charset="-122"/>
                      </a:endParaRPr>
                    </a:p>
                  </a:txBody>
                  <a:tcPr marL="76200" marR="76200" marT="38100" marB="19050" anchor="ctr" anchorCtr="0">
                    <a:lnL w="9525" cap="flat" cmpd="sng">
                      <a:solidFill>
                        <a:srgbClr val="DEE0E3"/>
                      </a:solidFill>
                      <a:prstDash val="solid"/>
                      <a:headEnd type="none" w="med" len="med"/>
                      <a:tailEnd type="none" w="med" len="med"/>
                    </a:lnL>
                    <a:lnR w="9525" cap="flat" cmpd="sng">
                      <a:solidFill>
                        <a:srgbClr val="DEE0E3"/>
                      </a:solidFill>
                      <a:prstDash val="solid"/>
                      <a:headEnd type="none" w="med" len="med"/>
                      <a:tailEnd type="none" w="med" len="med"/>
                    </a:lnR>
                    <a:lnT w="9525" cap="flat" cmpd="sng">
                      <a:solidFill>
                        <a:srgbClr val="DEE0E3"/>
                      </a:solidFill>
                      <a:prstDash val="solid"/>
                      <a:headEnd type="none" w="med" len="med"/>
                      <a:tailEnd type="none" w="med" len="med"/>
                    </a:lnT>
                    <a:lnB w="9525" cap="flat" cmpd="sng">
                      <a:solidFill>
                        <a:srgbClr val="DEE0E3"/>
                      </a:solidFill>
                      <a:prstDash val="solid"/>
                      <a:headEnd type="none" w="med" len="med"/>
                      <a:tailEnd type="none" w="med" len="med"/>
                    </a:lnB>
                    <a:noFill/>
                  </a:tcPr>
                </a:tc>
                <a:tc>
                  <a:txBody>
                    <a:bodyPr/>
                    <a:p>
                      <a:pPr indent="0" algn="ctr" fontAlgn="auto">
                        <a:lnSpc>
                          <a:spcPct val="100000"/>
                        </a:lnSpc>
                        <a:spcBef>
                          <a:spcPts val="0"/>
                        </a:spcBef>
                        <a:spcAft>
                          <a:spcPts val="0"/>
                        </a:spcAft>
                      </a:pPr>
                      <a:r>
                        <a:rPr lang="zh-CN" sz="1800">
                          <a:latin typeface="微软雅黑" panose="020B0503020204020204" charset="-122"/>
                          <a:ea typeface="微软雅黑" panose="020B0503020204020204" charset="-122"/>
                          <a:cs typeface="微软雅黑" panose="020B0503020204020204" charset="-122"/>
                        </a:rPr>
                        <a:t>突破时间约束（</a:t>
                      </a:r>
                      <a:r>
                        <a:rPr lang="en-US" altLang="zh-CN" sz="1800">
                          <a:latin typeface="微软雅黑" panose="020B0503020204020204" charset="-122"/>
                          <a:ea typeface="微软雅黑" panose="020B0503020204020204" charset="-122"/>
                          <a:cs typeface="微软雅黑" panose="020B0503020204020204" charset="-122"/>
                        </a:rPr>
                        <a:t>24 </a:t>
                      </a:r>
                      <a:r>
                        <a:rPr lang="zh-CN" sz="1800">
                          <a:latin typeface="微软雅黑" panose="020B0503020204020204" charset="-122"/>
                          <a:ea typeface="微软雅黑" panose="020B0503020204020204" charset="-122"/>
                          <a:cs typeface="微软雅黑" panose="020B0503020204020204" charset="-122"/>
                        </a:rPr>
                        <a:t>小时运营）与空间限制（全球覆盖），提供全球性营销服务</a:t>
                      </a:r>
                      <a:endParaRPr lang="zh-CN" sz="1800">
                        <a:latin typeface="微软雅黑" panose="020B0503020204020204" charset="-122"/>
                        <a:ea typeface="微软雅黑" panose="020B0503020204020204" charset="-122"/>
                        <a:cs typeface="微软雅黑" panose="020B0503020204020204" charset="-122"/>
                      </a:endParaRPr>
                    </a:p>
                  </a:txBody>
                  <a:tcPr marL="76200" marR="76200" marT="38100" marB="19050" anchor="ctr" anchorCtr="0">
                    <a:lnL w="9525" cap="flat" cmpd="sng">
                      <a:solidFill>
                        <a:srgbClr val="DEE0E3"/>
                      </a:solidFill>
                      <a:prstDash val="solid"/>
                      <a:headEnd type="none" w="med" len="med"/>
                      <a:tailEnd type="none" w="med" len="med"/>
                    </a:lnL>
                    <a:lnR w="9525" cap="flat" cmpd="sng">
                      <a:solidFill>
                        <a:srgbClr val="DEE0E3"/>
                      </a:solidFill>
                      <a:prstDash val="solid"/>
                      <a:headEnd type="none" w="med" len="med"/>
                      <a:tailEnd type="none" w="med" len="med"/>
                    </a:lnR>
                    <a:lnT w="9525" cap="flat" cmpd="sng">
                      <a:solidFill>
                        <a:srgbClr val="DEE0E3"/>
                      </a:solidFill>
                      <a:prstDash val="solid"/>
                      <a:headEnd type="none" w="med" len="med"/>
                      <a:tailEnd type="none" w="med" len="med"/>
                    </a:lnT>
                    <a:lnB w="9525" cap="flat" cmpd="sng">
                      <a:solidFill>
                        <a:srgbClr val="DEE0E3"/>
                      </a:solidFill>
                      <a:prstDash val="solid"/>
                      <a:headEnd type="none" w="med" len="med"/>
                      <a:tailEnd type="none" w="med" len="med"/>
                    </a:lnB>
                    <a:noFill/>
                  </a:tcPr>
                </a:tc>
              </a:tr>
              <a:tr h="593725">
                <a:tc>
                  <a:txBody>
                    <a:bodyPr/>
                    <a:p>
                      <a:pPr indent="0" algn="ctr" fontAlgn="auto">
                        <a:lnSpc>
                          <a:spcPct val="100000"/>
                        </a:lnSpc>
                        <a:spcBef>
                          <a:spcPts val="0"/>
                        </a:spcBef>
                        <a:spcAft>
                          <a:spcPts val="0"/>
                        </a:spcAft>
                      </a:pPr>
                      <a:r>
                        <a:rPr lang="en-US" altLang="zh-CN" sz="1800">
                          <a:latin typeface="微软雅黑" panose="020B0503020204020204" charset="-122"/>
                          <a:ea typeface="微软雅黑" panose="020B0503020204020204" charset="-122"/>
                        </a:rPr>
                        <a:t>2</a:t>
                      </a:r>
                      <a:endParaRPr lang="en-US" altLang="zh-CN" sz="1800">
                        <a:latin typeface="微软雅黑" panose="020B0503020204020204" charset="-122"/>
                        <a:ea typeface="微软雅黑" panose="020B0503020204020204" charset="-122"/>
                      </a:endParaRPr>
                    </a:p>
                  </a:txBody>
                  <a:tcPr marL="76200" marR="76200" marT="38100" marB="19050" anchor="ctr" anchorCtr="0">
                    <a:lnL w="9525" cap="flat" cmpd="sng">
                      <a:solidFill>
                        <a:srgbClr val="DEE0E3"/>
                      </a:solidFill>
                      <a:prstDash val="solid"/>
                      <a:headEnd type="none" w="med" len="med"/>
                      <a:tailEnd type="none" w="med" len="med"/>
                    </a:lnL>
                    <a:lnR w="9525" cap="flat" cmpd="sng">
                      <a:solidFill>
                        <a:srgbClr val="DEE0E3"/>
                      </a:solidFill>
                      <a:prstDash val="solid"/>
                      <a:headEnd type="none" w="med" len="med"/>
                      <a:tailEnd type="none" w="med" len="med"/>
                    </a:lnR>
                    <a:lnT w="9525" cap="flat" cmpd="sng">
                      <a:solidFill>
                        <a:srgbClr val="DEE0E3"/>
                      </a:solidFill>
                      <a:prstDash val="solid"/>
                      <a:headEnd type="none" w="med" len="med"/>
                      <a:tailEnd type="none" w="med" len="med"/>
                    </a:lnT>
                    <a:lnB w="9525" cap="flat" cmpd="sng">
                      <a:solidFill>
                        <a:srgbClr val="DEE0E3"/>
                      </a:solidFill>
                      <a:prstDash val="solid"/>
                      <a:headEnd type="none" w="med" len="med"/>
                      <a:tailEnd type="none" w="med" len="med"/>
                    </a:lnB>
                    <a:noFill/>
                  </a:tcPr>
                </a:tc>
                <a:tc>
                  <a:txBody>
                    <a:bodyPr/>
                    <a:p>
                      <a:pPr indent="0" algn="ctr" fontAlgn="auto">
                        <a:lnSpc>
                          <a:spcPct val="100000"/>
                        </a:lnSpc>
                        <a:spcBef>
                          <a:spcPts val="0"/>
                        </a:spcBef>
                        <a:spcAft>
                          <a:spcPts val="0"/>
                        </a:spcAft>
                      </a:pPr>
                      <a:r>
                        <a:rPr lang="zh-CN" sz="1800">
                          <a:latin typeface="微软雅黑" panose="020B0503020204020204" charset="-122"/>
                          <a:ea typeface="微软雅黑" panose="020B0503020204020204" charset="-122"/>
                        </a:rPr>
                        <a:t>多媒体</a:t>
                      </a:r>
                      <a:endParaRPr lang="zh-CN" sz="1800">
                        <a:latin typeface="微软雅黑" panose="020B0503020204020204" charset="-122"/>
                        <a:ea typeface="微软雅黑" panose="020B0503020204020204" charset="-122"/>
                      </a:endParaRPr>
                    </a:p>
                  </a:txBody>
                  <a:tcPr marL="76200" marR="76200" marT="38100" marB="19050" anchor="ctr" anchorCtr="0">
                    <a:lnL w="9525" cap="flat" cmpd="sng">
                      <a:solidFill>
                        <a:srgbClr val="DEE0E3"/>
                      </a:solidFill>
                      <a:prstDash val="solid"/>
                      <a:headEnd type="none" w="med" len="med"/>
                      <a:tailEnd type="none" w="med" len="med"/>
                    </a:lnL>
                    <a:lnR w="9525" cap="flat" cmpd="sng">
                      <a:solidFill>
                        <a:srgbClr val="DEE0E3"/>
                      </a:solidFill>
                      <a:prstDash val="solid"/>
                      <a:headEnd type="none" w="med" len="med"/>
                      <a:tailEnd type="none" w="med" len="med"/>
                    </a:lnR>
                    <a:lnT w="9525" cap="flat" cmpd="sng">
                      <a:solidFill>
                        <a:srgbClr val="DEE0E3"/>
                      </a:solidFill>
                      <a:prstDash val="solid"/>
                      <a:headEnd type="none" w="med" len="med"/>
                      <a:tailEnd type="none" w="med" len="med"/>
                    </a:lnT>
                    <a:lnB w="9525" cap="flat" cmpd="sng">
                      <a:solidFill>
                        <a:srgbClr val="DEE0E3"/>
                      </a:solidFill>
                      <a:prstDash val="solid"/>
                      <a:headEnd type="none" w="med" len="med"/>
                      <a:tailEnd type="none" w="med" len="med"/>
                    </a:lnB>
                    <a:noFill/>
                  </a:tcPr>
                </a:tc>
                <a:tc>
                  <a:txBody>
                    <a:bodyPr/>
                    <a:p>
                      <a:pPr indent="0" algn="ctr" fontAlgn="auto">
                        <a:lnSpc>
                          <a:spcPct val="100000"/>
                        </a:lnSpc>
                        <a:spcBef>
                          <a:spcPts val="0"/>
                        </a:spcBef>
                        <a:spcAft>
                          <a:spcPts val="0"/>
                        </a:spcAft>
                      </a:pPr>
                      <a:r>
                        <a:rPr lang="zh-CN" sz="1800">
                          <a:latin typeface="微软雅黑" panose="020B0503020204020204" charset="-122"/>
                          <a:ea typeface="微软雅黑" panose="020B0503020204020204" charset="-122"/>
                        </a:rPr>
                        <a:t>传输文字、声音、图像等多形式信息，发挥营销创造性与能动性</a:t>
                      </a:r>
                      <a:endParaRPr lang="zh-CN" sz="1800">
                        <a:latin typeface="微软雅黑" panose="020B0503020204020204" charset="-122"/>
                        <a:ea typeface="微软雅黑" panose="020B0503020204020204" charset="-122"/>
                      </a:endParaRPr>
                    </a:p>
                  </a:txBody>
                  <a:tcPr marL="76200" marR="76200" marT="38100" marB="19050" anchor="ctr" anchorCtr="0">
                    <a:lnL w="9525" cap="flat" cmpd="sng">
                      <a:solidFill>
                        <a:srgbClr val="DEE0E3"/>
                      </a:solidFill>
                      <a:prstDash val="solid"/>
                      <a:headEnd type="none" w="med" len="med"/>
                      <a:tailEnd type="none" w="med" len="med"/>
                    </a:lnL>
                    <a:lnR w="9525" cap="flat" cmpd="sng">
                      <a:solidFill>
                        <a:srgbClr val="DEE0E3"/>
                      </a:solidFill>
                      <a:prstDash val="solid"/>
                      <a:headEnd type="none" w="med" len="med"/>
                      <a:tailEnd type="none" w="med" len="med"/>
                    </a:lnR>
                    <a:lnT w="9525" cap="flat" cmpd="sng">
                      <a:solidFill>
                        <a:srgbClr val="DEE0E3"/>
                      </a:solidFill>
                      <a:prstDash val="solid"/>
                      <a:headEnd type="none" w="med" len="med"/>
                      <a:tailEnd type="none" w="med" len="med"/>
                    </a:lnT>
                    <a:lnB w="9525" cap="flat" cmpd="sng">
                      <a:solidFill>
                        <a:srgbClr val="DEE0E3"/>
                      </a:solidFill>
                      <a:prstDash val="solid"/>
                      <a:headEnd type="none" w="med" len="med"/>
                      <a:tailEnd type="none" w="med" len="med"/>
                    </a:lnB>
                    <a:noFill/>
                  </a:tcPr>
                </a:tc>
              </a:tr>
              <a:tr h="536575">
                <a:tc>
                  <a:txBody>
                    <a:bodyPr/>
                    <a:p>
                      <a:pPr indent="0" algn="ctr" fontAlgn="auto">
                        <a:lnSpc>
                          <a:spcPct val="100000"/>
                        </a:lnSpc>
                        <a:spcBef>
                          <a:spcPts val="0"/>
                        </a:spcBef>
                        <a:spcAft>
                          <a:spcPts val="0"/>
                        </a:spcAft>
                      </a:pPr>
                      <a:r>
                        <a:rPr lang="en-US" altLang="zh-CN" sz="1800">
                          <a:latin typeface="微软雅黑" panose="020B0503020204020204" charset="-122"/>
                          <a:ea typeface="微软雅黑" panose="020B0503020204020204" charset="-122"/>
                        </a:rPr>
                        <a:t>3</a:t>
                      </a:r>
                      <a:endParaRPr lang="en-US" altLang="zh-CN" sz="1800">
                        <a:latin typeface="微软雅黑" panose="020B0503020204020204" charset="-122"/>
                        <a:ea typeface="微软雅黑" panose="020B0503020204020204" charset="-122"/>
                      </a:endParaRPr>
                    </a:p>
                  </a:txBody>
                  <a:tcPr marL="76200" marR="76200" marT="38100" marB="19050" anchor="ctr" anchorCtr="0">
                    <a:lnL w="9525" cap="flat" cmpd="sng">
                      <a:solidFill>
                        <a:srgbClr val="DEE0E3"/>
                      </a:solidFill>
                      <a:prstDash val="solid"/>
                      <a:headEnd type="none" w="med" len="med"/>
                      <a:tailEnd type="none" w="med" len="med"/>
                    </a:lnL>
                    <a:lnR w="9525" cap="flat" cmpd="sng">
                      <a:solidFill>
                        <a:srgbClr val="DEE0E3"/>
                      </a:solidFill>
                      <a:prstDash val="solid"/>
                      <a:headEnd type="none" w="med" len="med"/>
                      <a:tailEnd type="none" w="med" len="med"/>
                    </a:lnR>
                    <a:lnT w="9525" cap="flat" cmpd="sng">
                      <a:solidFill>
                        <a:srgbClr val="DEE0E3"/>
                      </a:solidFill>
                      <a:prstDash val="solid"/>
                      <a:headEnd type="none" w="med" len="med"/>
                      <a:tailEnd type="none" w="med" len="med"/>
                    </a:lnT>
                    <a:lnB w="9525" cap="flat" cmpd="sng">
                      <a:solidFill>
                        <a:srgbClr val="DEE0E3"/>
                      </a:solidFill>
                      <a:prstDash val="solid"/>
                      <a:headEnd type="none" w="med" len="med"/>
                      <a:tailEnd type="none" w="med" len="med"/>
                    </a:lnB>
                    <a:noFill/>
                  </a:tcPr>
                </a:tc>
                <a:tc>
                  <a:txBody>
                    <a:bodyPr/>
                    <a:p>
                      <a:pPr indent="0" algn="ctr" fontAlgn="auto">
                        <a:lnSpc>
                          <a:spcPct val="100000"/>
                        </a:lnSpc>
                        <a:spcBef>
                          <a:spcPts val="0"/>
                        </a:spcBef>
                        <a:spcAft>
                          <a:spcPts val="0"/>
                        </a:spcAft>
                      </a:pPr>
                      <a:r>
                        <a:rPr lang="zh-CN" sz="1800">
                          <a:latin typeface="微软雅黑" panose="020B0503020204020204" charset="-122"/>
                          <a:ea typeface="微软雅黑" panose="020B0503020204020204" charset="-122"/>
                        </a:rPr>
                        <a:t>交互式</a:t>
                      </a:r>
                      <a:endParaRPr lang="zh-CN" sz="1800">
                        <a:latin typeface="微软雅黑" panose="020B0503020204020204" charset="-122"/>
                        <a:ea typeface="微软雅黑" panose="020B0503020204020204" charset="-122"/>
                      </a:endParaRPr>
                    </a:p>
                  </a:txBody>
                  <a:tcPr marL="76200" marR="76200" marT="38100" marB="19050" anchor="ctr" anchorCtr="0">
                    <a:lnL w="9525" cap="flat" cmpd="sng">
                      <a:solidFill>
                        <a:srgbClr val="DEE0E3"/>
                      </a:solidFill>
                      <a:prstDash val="solid"/>
                      <a:headEnd type="none" w="med" len="med"/>
                      <a:tailEnd type="none" w="med" len="med"/>
                    </a:lnL>
                    <a:lnR w="9525" cap="flat" cmpd="sng">
                      <a:solidFill>
                        <a:srgbClr val="DEE0E3"/>
                      </a:solidFill>
                      <a:prstDash val="solid"/>
                      <a:headEnd type="none" w="med" len="med"/>
                      <a:tailEnd type="none" w="med" len="med"/>
                    </a:lnR>
                    <a:lnT w="9525" cap="flat" cmpd="sng">
                      <a:solidFill>
                        <a:srgbClr val="DEE0E3"/>
                      </a:solidFill>
                      <a:prstDash val="solid"/>
                      <a:headEnd type="none" w="med" len="med"/>
                      <a:tailEnd type="none" w="med" len="med"/>
                    </a:lnT>
                    <a:lnB w="9525" cap="flat" cmpd="sng">
                      <a:solidFill>
                        <a:srgbClr val="DEE0E3"/>
                      </a:solidFill>
                      <a:prstDash val="solid"/>
                      <a:headEnd type="none" w="med" len="med"/>
                      <a:tailEnd type="none" w="med" len="med"/>
                    </a:lnB>
                    <a:noFill/>
                  </a:tcPr>
                </a:tc>
                <a:tc>
                  <a:txBody>
                    <a:bodyPr/>
                    <a:p>
                      <a:pPr indent="0" algn="ctr" fontAlgn="auto">
                        <a:lnSpc>
                          <a:spcPct val="100000"/>
                        </a:lnSpc>
                        <a:spcBef>
                          <a:spcPts val="0"/>
                        </a:spcBef>
                        <a:spcAft>
                          <a:spcPts val="0"/>
                        </a:spcAft>
                      </a:pPr>
                      <a:r>
                        <a:rPr lang="zh-CN" sz="1800">
                          <a:latin typeface="微软雅黑" panose="020B0503020204020204" charset="-122"/>
                          <a:ea typeface="微软雅黑" panose="020B0503020204020204" charset="-122"/>
                        </a:rPr>
                        <a:t>企业与顾客双向沟通（如实时客服、用户反馈），顾客从被动接收者转为主动参与者</a:t>
                      </a:r>
                      <a:endParaRPr lang="zh-CN" sz="1800">
                        <a:latin typeface="微软雅黑" panose="020B0503020204020204" charset="-122"/>
                        <a:ea typeface="微软雅黑" panose="020B0503020204020204" charset="-122"/>
                      </a:endParaRPr>
                    </a:p>
                  </a:txBody>
                  <a:tcPr marL="76200" marR="76200" marT="38100" marB="19050" anchor="ctr" anchorCtr="0">
                    <a:lnL w="9525" cap="flat" cmpd="sng">
                      <a:solidFill>
                        <a:srgbClr val="DEE0E3"/>
                      </a:solidFill>
                      <a:prstDash val="solid"/>
                      <a:headEnd type="none" w="med" len="med"/>
                      <a:tailEnd type="none" w="med" len="med"/>
                    </a:lnL>
                    <a:lnR w="9525" cap="flat" cmpd="sng">
                      <a:solidFill>
                        <a:srgbClr val="DEE0E3"/>
                      </a:solidFill>
                      <a:prstDash val="solid"/>
                      <a:headEnd type="none" w="med" len="med"/>
                      <a:tailEnd type="none" w="med" len="med"/>
                    </a:lnR>
                    <a:lnT w="9525" cap="flat" cmpd="sng">
                      <a:solidFill>
                        <a:srgbClr val="DEE0E3"/>
                      </a:solidFill>
                      <a:prstDash val="solid"/>
                      <a:headEnd type="none" w="med" len="med"/>
                      <a:tailEnd type="none" w="med" len="med"/>
                    </a:lnT>
                    <a:lnB w="9525" cap="flat" cmpd="sng">
                      <a:solidFill>
                        <a:srgbClr val="DEE0E3"/>
                      </a:solidFill>
                      <a:prstDash val="solid"/>
                      <a:headEnd type="none" w="med" len="med"/>
                      <a:tailEnd type="none" w="med" len="med"/>
                    </a:lnB>
                    <a:noFill/>
                  </a:tcPr>
                </a:tc>
              </a:tr>
              <a:tr h="594360">
                <a:tc>
                  <a:txBody>
                    <a:bodyPr/>
                    <a:p>
                      <a:pPr indent="0" algn="ctr" fontAlgn="auto">
                        <a:lnSpc>
                          <a:spcPct val="100000"/>
                        </a:lnSpc>
                        <a:spcBef>
                          <a:spcPts val="0"/>
                        </a:spcBef>
                        <a:spcAft>
                          <a:spcPts val="0"/>
                        </a:spcAft>
                      </a:pPr>
                      <a:r>
                        <a:rPr lang="en-US" altLang="zh-CN" sz="1800">
                          <a:latin typeface="微软雅黑" panose="020B0503020204020204" charset="-122"/>
                          <a:ea typeface="微软雅黑" panose="020B0503020204020204" charset="-122"/>
                        </a:rPr>
                        <a:t>4</a:t>
                      </a:r>
                      <a:endParaRPr lang="en-US" altLang="zh-CN" sz="1800">
                        <a:latin typeface="微软雅黑" panose="020B0503020204020204" charset="-122"/>
                        <a:ea typeface="微软雅黑" panose="020B0503020204020204" charset="-122"/>
                      </a:endParaRPr>
                    </a:p>
                  </a:txBody>
                  <a:tcPr marL="76200" marR="76200" marT="38100" marB="19050" anchor="ctr" anchorCtr="0">
                    <a:lnL w="9525" cap="flat" cmpd="sng">
                      <a:solidFill>
                        <a:srgbClr val="DEE0E3"/>
                      </a:solidFill>
                      <a:prstDash val="solid"/>
                      <a:headEnd type="none" w="med" len="med"/>
                      <a:tailEnd type="none" w="med" len="med"/>
                    </a:lnL>
                    <a:lnR w="9525" cap="flat" cmpd="sng">
                      <a:solidFill>
                        <a:srgbClr val="DEE0E3"/>
                      </a:solidFill>
                      <a:prstDash val="solid"/>
                      <a:headEnd type="none" w="med" len="med"/>
                      <a:tailEnd type="none" w="med" len="med"/>
                    </a:lnR>
                    <a:lnT w="9525" cap="flat" cmpd="sng">
                      <a:solidFill>
                        <a:srgbClr val="DEE0E3"/>
                      </a:solidFill>
                      <a:prstDash val="solid"/>
                      <a:headEnd type="none" w="med" len="med"/>
                      <a:tailEnd type="none" w="med" len="med"/>
                    </a:lnT>
                    <a:lnB w="9525" cap="flat" cmpd="sng">
                      <a:solidFill>
                        <a:srgbClr val="DEE0E3"/>
                      </a:solidFill>
                      <a:prstDash val="solid"/>
                      <a:headEnd type="none" w="med" len="med"/>
                      <a:tailEnd type="none" w="med" len="med"/>
                    </a:lnB>
                    <a:noFill/>
                  </a:tcPr>
                </a:tc>
                <a:tc>
                  <a:txBody>
                    <a:bodyPr/>
                    <a:p>
                      <a:pPr indent="0" algn="ctr" fontAlgn="auto">
                        <a:lnSpc>
                          <a:spcPct val="100000"/>
                        </a:lnSpc>
                        <a:spcBef>
                          <a:spcPts val="0"/>
                        </a:spcBef>
                        <a:spcAft>
                          <a:spcPts val="0"/>
                        </a:spcAft>
                      </a:pPr>
                      <a:r>
                        <a:rPr lang="zh-CN" sz="1800">
                          <a:latin typeface="微软雅黑" panose="020B0503020204020204" charset="-122"/>
                          <a:ea typeface="微软雅黑" panose="020B0503020204020204" charset="-122"/>
                        </a:rPr>
                        <a:t>人性化</a:t>
                      </a:r>
                      <a:endParaRPr lang="zh-CN" sz="1800">
                        <a:latin typeface="微软雅黑" panose="020B0503020204020204" charset="-122"/>
                        <a:ea typeface="微软雅黑" panose="020B0503020204020204" charset="-122"/>
                      </a:endParaRPr>
                    </a:p>
                  </a:txBody>
                  <a:tcPr marL="76200" marR="76200" marT="38100" marB="19050" anchor="ctr" anchorCtr="0">
                    <a:lnL w="9525" cap="flat" cmpd="sng">
                      <a:solidFill>
                        <a:srgbClr val="DEE0E3"/>
                      </a:solidFill>
                      <a:prstDash val="solid"/>
                      <a:headEnd type="none" w="med" len="med"/>
                      <a:tailEnd type="none" w="med" len="med"/>
                    </a:lnL>
                    <a:lnR w="9525" cap="flat" cmpd="sng">
                      <a:solidFill>
                        <a:srgbClr val="DEE0E3"/>
                      </a:solidFill>
                      <a:prstDash val="solid"/>
                      <a:headEnd type="none" w="med" len="med"/>
                      <a:tailEnd type="none" w="med" len="med"/>
                    </a:lnR>
                    <a:lnT w="9525" cap="flat" cmpd="sng">
                      <a:solidFill>
                        <a:srgbClr val="DEE0E3"/>
                      </a:solidFill>
                      <a:prstDash val="solid"/>
                      <a:headEnd type="none" w="med" len="med"/>
                      <a:tailEnd type="none" w="med" len="med"/>
                    </a:lnT>
                    <a:lnB w="9525" cap="flat" cmpd="sng">
                      <a:solidFill>
                        <a:srgbClr val="DEE0E3"/>
                      </a:solidFill>
                      <a:prstDash val="solid"/>
                      <a:headEnd type="none" w="med" len="med"/>
                      <a:tailEnd type="none" w="med" len="med"/>
                    </a:lnB>
                    <a:noFill/>
                  </a:tcPr>
                </a:tc>
                <a:tc>
                  <a:txBody>
                    <a:bodyPr/>
                    <a:p>
                      <a:pPr indent="0" algn="ctr" fontAlgn="auto">
                        <a:lnSpc>
                          <a:spcPct val="100000"/>
                        </a:lnSpc>
                        <a:spcBef>
                          <a:spcPts val="0"/>
                        </a:spcBef>
                        <a:spcAft>
                          <a:spcPts val="0"/>
                        </a:spcAft>
                      </a:pPr>
                      <a:r>
                        <a:rPr lang="zh-CN" sz="1800">
                          <a:latin typeface="微软雅黑" panose="020B0503020204020204" charset="-122"/>
                          <a:ea typeface="微软雅黑" panose="020B0503020204020204" charset="-122"/>
                        </a:rPr>
                        <a:t>一对一理性营销，避免强势推销，通过信息交互建立长期合作关系</a:t>
                      </a:r>
                      <a:endParaRPr lang="zh-CN" sz="1800">
                        <a:latin typeface="微软雅黑" panose="020B0503020204020204" charset="-122"/>
                        <a:ea typeface="微软雅黑" panose="020B0503020204020204" charset="-122"/>
                      </a:endParaRPr>
                    </a:p>
                  </a:txBody>
                  <a:tcPr marL="76200" marR="76200" marT="38100" marB="19050" anchor="ctr" anchorCtr="0">
                    <a:lnL w="9525" cap="flat" cmpd="sng">
                      <a:solidFill>
                        <a:srgbClr val="DEE0E3"/>
                      </a:solidFill>
                      <a:prstDash val="solid"/>
                      <a:headEnd type="none" w="med" len="med"/>
                      <a:tailEnd type="none" w="med" len="med"/>
                    </a:lnL>
                    <a:lnR w="9525" cap="flat" cmpd="sng">
                      <a:solidFill>
                        <a:srgbClr val="DEE0E3"/>
                      </a:solidFill>
                      <a:prstDash val="solid"/>
                      <a:headEnd type="none" w="med" len="med"/>
                      <a:tailEnd type="none" w="med" len="med"/>
                    </a:lnR>
                    <a:lnT w="9525" cap="flat" cmpd="sng">
                      <a:solidFill>
                        <a:srgbClr val="DEE0E3"/>
                      </a:solidFill>
                      <a:prstDash val="solid"/>
                      <a:headEnd type="none" w="med" len="med"/>
                      <a:tailEnd type="none" w="med" len="med"/>
                    </a:lnT>
                    <a:lnB w="9525" cap="flat" cmpd="sng">
                      <a:solidFill>
                        <a:srgbClr val="DEE0E3"/>
                      </a:solidFill>
                      <a:prstDash val="solid"/>
                      <a:headEnd type="none" w="med" len="med"/>
                      <a:tailEnd type="none" w="med" len="med"/>
                    </a:lnB>
                    <a:noFill/>
                  </a:tcPr>
                </a:tc>
              </a:tr>
              <a:tr h="545465">
                <a:tc>
                  <a:txBody>
                    <a:bodyPr/>
                    <a:p>
                      <a:pPr indent="0" algn="ctr" fontAlgn="auto">
                        <a:lnSpc>
                          <a:spcPct val="100000"/>
                        </a:lnSpc>
                        <a:spcBef>
                          <a:spcPts val="0"/>
                        </a:spcBef>
                        <a:spcAft>
                          <a:spcPts val="0"/>
                        </a:spcAft>
                      </a:pPr>
                      <a:r>
                        <a:rPr lang="en-US" altLang="zh-CN" sz="1800">
                          <a:latin typeface="微软雅黑" panose="020B0503020204020204" charset="-122"/>
                          <a:ea typeface="微软雅黑" panose="020B0503020204020204" charset="-122"/>
                        </a:rPr>
                        <a:t>5</a:t>
                      </a:r>
                      <a:endParaRPr lang="en-US" altLang="zh-CN" sz="1800">
                        <a:latin typeface="微软雅黑" panose="020B0503020204020204" charset="-122"/>
                        <a:ea typeface="微软雅黑" panose="020B0503020204020204" charset="-122"/>
                      </a:endParaRPr>
                    </a:p>
                  </a:txBody>
                  <a:tcPr marL="76200" marR="76200" marT="38100" marB="19050" anchor="ctr" anchorCtr="0">
                    <a:lnL w="9525" cap="flat" cmpd="sng">
                      <a:solidFill>
                        <a:srgbClr val="DEE0E3"/>
                      </a:solidFill>
                      <a:prstDash val="solid"/>
                      <a:headEnd type="none" w="med" len="med"/>
                      <a:tailEnd type="none" w="med" len="med"/>
                    </a:lnL>
                    <a:lnR w="9525" cap="flat" cmpd="sng">
                      <a:solidFill>
                        <a:srgbClr val="DEE0E3"/>
                      </a:solidFill>
                      <a:prstDash val="solid"/>
                      <a:headEnd type="none" w="med" len="med"/>
                      <a:tailEnd type="none" w="med" len="med"/>
                    </a:lnR>
                    <a:lnT w="9525" cap="flat" cmpd="sng">
                      <a:solidFill>
                        <a:srgbClr val="DEE0E3"/>
                      </a:solidFill>
                      <a:prstDash val="solid"/>
                      <a:headEnd type="none" w="med" len="med"/>
                      <a:tailEnd type="none" w="med" len="med"/>
                    </a:lnT>
                    <a:lnB w="9525" cap="flat" cmpd="sng">
                      <a:solidFill>
                        <a:srgbClr val="DEE0E3"/>
                      </a:solidFill>
                      <a:prstDash val="solid"/>
                      <a:headEnd type="none" w="med" len="med"/>
                      <a:tailEnd type="none" w="med" len="med"/>
                    </a:lnB>
                    <a:noFill/>
                  </a:tcPr>
                </a:tc>
                <a:tc>
                  <a:txBody>
                    <a:bodyPr/>
                    <a:p>
                      <a:pPr indent="0" algn="ctr" fontAlgn="auto">
                        <a:lnSpc>
                          <a:spcPct val="100000"/>
                        </a:lnSpc>
                        <a:spcBef>
                          <a:spcPts val="0"/>
                        </a:spcBef>
                        <a:spcAft>
                          <a:spcPts val="0"/>
                        </a:spcAft>
                      </a:pPr>
                      <a:r>
                        <a:rPr lang="zh-CN" sz="1800">
                          <a:latin typeface="微软雅黑" panose="020B0503020204020204" charset="-122"/>
                          <a:ea typeface="微软雅黑" panose="020B0503020204020204" charset="-122"/>
                        </a:rPr>
                        <a:t>成长性</a:t>
                      </a:r>
                      <a:endParaRPr lang="zh-CN" sz="1800">
                        <a:latin typeface="微软雅黑" panose="020B0503020204020204" charset="-122"/>
                        <a:ea typeface="微软雅黑" panose="020B0503020204020204" charset="-122"/>
                      </a:endParaRPr>
                    </a:p>
                  </a:txBody>
                  <a:tcPr marL="76200" marR="76200" marT="38100" marB="19050" anchor="ctr" anchorCtr="0">
                    <a:lnL w="9525" cap="flat" cmpd="sng">
                      <a:solidFill>
                        <a:srgbClr val="DEE0E3"/>
                      </a:solidFill>
                      <a:prstDash val="solid"/>
                      <a:headEnd type="none" w="med" len="med"/>
                      <a:tailEnd type="none" w="med" len="med"/>
                    </a:lnL>
                    <a:lnR w="9525" cap="flat" cmpd="sng">
                      <a:solidFill>
                        <a:srgbClr val="DEE0E3"/>
                      </a:solidFill>
                      <a:prstDash val="solid"/>
                      <a:headEnd type="none" w="med" len="med"/>
                      <a:tailEnd type="none" w="med" len="med"/>
                    </a:lnR>
                    <a:lnT w="9525" cap="flat" cmpd="sng">
                      <a:solidFill>
                        <a:srgbClr val="DEE0E3"/>
                      </a:solidFill>
                      <a:prstDash val="solid"/>
                      <a:headEnd type="none" w="med" len="med"/>
                      <a:tailEnd type="none" w="med" len="med"/>
                    </a:lnT>
                    <a:lnB w="9525" cap="flat" cmpd="sng">
                      <a:solidFill>
                        <a:srgbClr val="DEE0E3"/>
                      </a:solidFill>
                      <a:prstDash val="solid"/>
                      <a:headEnd type="none" w="med" len="med"/>
                      <a:tailEnd type="none" w="med" len="med"/>
                    </a:lnB>
                    <a:noFill/>
                  </a:tcPr>
                </a:tc>
                <a:tc>
                  <a:txBody>
                    <a:bodyPr/>
                    <a:p>
                      <a:pPr indent="0" algn="ctr" fontAlgn="auto">
                        <a:lnSpc>
                          <a:spcPct val="100000"/>
                        </a:lnSpc>
                        <a:spcBef>
                          <a:spcPts val="0"/>
                        </a:spcBef>
                        <a:spcAft>
                          <a:spcPts val="0"/>
                        </a:spcAft>
                      </a:pPr>
                      <a:r>
                        <a:rPr lang="zh-CN" sz="1800">
                          <a:latin typeface="微软雅黑" panose="020B0503020204020204" charset="-122"/>
                          <a:ea typeface="微软雅黑" panose="020B0503020204020204" charset="-122"/>
                        </a:rPr>
                        <a:t>互联网用户以高收入、高学历年轻人为主，购买力强、市场影响力大，潜力显著</a:t>
                      </a:r>
                      <a:endParaRPr lang="zh-CN" sz="1800">
                        <a:latin typeface="微软雅黑" panose="020B0503020204020204" charset="-122"/>
                        <a:ea typeface="微软雅黑" panose="020B0503020204020204" charset="-122"/>
                      </a:endParaRPr>
                    </a:p>
                  </a:txBody>
                  <a:tcPr marL="76200" marR="76200" marT="38100" marB="19050" anchor="ctr" anchorCtr="0">
                    <a:lnL w="9525" cap="flat" cmpd="sng">
                      <a:solidFill>
                        <a:srgbClr val="DEE0E3"/>
                      </a:solidFill>
                      <a:prstDash val="solid"/>
                      <a:headEnd type="none" w="med" len="med"/>
                      <a:tailEnd type="none" w="med" len="med"/>
                    </a:lnL>
                    <a:lnR w="9525" cap="flat" cmpd="sng">
                      <a:solidFill>
                        <a:srgbClr val="DEE0E3"/>
                      </a:solidFill>
                      <a:prstDash val="solid"/>
                      <a:headEnd type="none" w="med" len="med"/>
                      <a:tailEnd type="none" w="med" len="med"/>
                    </a:lnR>
                    <a:lnT w="9525" cap="flat" cmpd="sng">
                      <a:solidFill>
                        <a:srgbClr val="DEE0E3"/>
                      </a:solidFill>
                      <a:prstDash val="solid"/>
                      <a:headEnd type="none" w="med" len="med"/>
                      <a:tailEnd type="none" w="med" len="med"/>
                    </a:lnT>
                    <a:lnB w="9525" cap="flat" cmpd="sng">
                      <a:solidFill>
                        <a:srgbClr val="DEE0E3"/>
                      </a:solidFill>
                      <a:prstDash val="solid"/>
                      <a:headEnd type="none" w="med" len="med"/>
                      <a:tailEnd type="none" w="med" len="med"/>
                    </a:lnB>
                    <a:noFill/>
                  </a:tcPr>
                </a:tc>
              </a:tr>
              <a:tr h="593725">
                <a:tc>
                  <a:txBody>
                    <a:bodyPr/>
                    <a:p>
                      <a:pPr indent="0" algn="ctr" fontAlgn="auto">
                        <a:lnSpc>
                          <a:spcPct val="100000"/>
                        </a:lnSpc>
                        <a:spcBef>
                          <a:spcPts val="0"/>
                        </a:spcBef>
                        <a:spcAft>
                          <a:spcPts val="0"/>
                        </a:spcAft>
                      </a:pPr>
                      <a:r>
                        <a:rPr lang="en-US" altLang="zh-CN" sz="1800">
                          <a:latin typeface="微软雅黑" panose="020B0503020204020204" charset="-122"/>
                          <a:ea typeface="微软雅黑" panose="020B0503020204020204" charset="-122"/>
                        </a:rPr>
                        <a:t>6</a:t>
                      </a:r>
                      <a:endParaRPr lang="en-US" altLang="zh-CN" sz="1800">
                        <a:latin typeface="微软雅黑" panose="020B0503020204020204" charset="-122"/>
                        <a:ea typeface="微软雅黑" panose="020B0503020204020204" charset="-122"/>
                      </a:endParaRPr>
                    </a:p>
                  </a:txBody>
                  <a:tcPr marL="76200" marR="76200" marT="38100" marB="19050" anchor="ctr" anchorCtr="0">
                    <a:lnL w="9525" cap="flat" cmpd="sng">
                      <a:solidFill>
                        <a:srgbClr val="DEE0E3"/>
                      </a:solidFill>
                      <a:prstDash val="solid"/>
                      <a:headEnd type="none" w="med" len="med"/>
                      <a:tailEnd type="none" w="med" len="med"/>
                    </a:lnL>
                    <a:lnR w="9525" cap="flat" cmpd="sng">
                      <a:solidFill>
                        <a:srgbClr val="DEE0E3"/>
                      </a:solidFill>
                      <a:prstDash val="solid"/>
                      <a:headEnd type="none" w="med" len="med"/>
                      <a:tailEnd type="none" w="med" len="med"/>
                    </a:lnR>
                    <a:lnT w="9525" cap="flat" cmpd="sng">
                      <a:solidFill>
                        <a:srgbClr val="DEE0E3"/>
                      </a:solidFill>
                      <a:prstDash val="solid"/>
                      <a:headEnd type="none" w="med" len="med"/>
                      <a:tailEnd type="none" w="med" len="med"/>
                    </a:lnT>
                    <a:lnB w="9525" cap="flat" cmpd="sng">
                      <a:solidFill>
                        <a:srgbClr val="DEE0E3"/>
                      </a:solidFill>
                      <a:prstDash val="solid"/>
                      <a:headEnd type="none" w="med" len="med"/>
                      <a:tailEnd type="none" w="med" len="med"/>
                    </a:lnB>
                    <a:noFill/>
                  </a:tcPr>
                </a:tc>
                <a:tc>
                  <a:txBody>
                    <a:bodyPr/>
                    <a:p>
                      <a:pPr indent="0" algn="ctr" fontAlgn="auto">
                        <a:lnSpc>
                          <a:spcPct val="100000"/>
                        </a:lnSpc>
                        <a:spcBef>
                          <a:spcPts val="0"/>
                        </a:spcBef>
                        <a:spcAft>
                          <a:spcPts val="0"/>
                        </a:spcAft>
                      </a:pPr>
                      <a:r>
                        <a:rPr lang="zh-CN" sz="1800">
                          <a:latin typeface="微软雅黑" panose="020B0503020204020204" charset="-122"/>
                          <a:ea typeface="微软雅黑" panose="020B0503020204020204" charset="-122"/>
                        </a:rPr>
                        <a:t>整合性</a:t>
                      </a:r>
                      <a:endParaRPr lang="zh-CN" sz="1800">
                        <a:latin typeface="微软雅黑" panose="020B0503020204020204" charset="-122"/>
                        <a:ea typeface="微软雅黑" panose="020B0503020204020204" charset="-122"/>
                      </a:endParaRPr>
                    </a:p>
                  </a:txBody>
                  <a:tcPr marL="76200" marR="76200" marT="38100" marB="19050" anchor="ctr" anchorCtr="0">
                    <a:lnL w="9525" cap="flat" cmpd="sng">
                      <a:solidFill>
                        <a:srgbClr val="DEE0E3"/>
                      </a:solidFill>
                      <a:prstDash val="solid"/>
                      <a:headEnd type="none" w="med" len="med"/>
                      <a:tailEnd type="none" w="med" len="med"/>
                    </a:lnL>
                    <a:lnR w="9525" cap="flat" cmpd="sng">
                      <a:solidFill>
                        <a:srgbClr val="DEE0E3"/>
                      </a:solidFill>
                      <a:prstDash val="solid"/>
                      <a:headEnd type="none" w="med" len="med"/>
                      <a:tailEnd type="none" w="med" len="med"/>
                    </a:lnR>
                    <a:lnT w="9525" cap="flat" cmpd="sng">
                      <a:solidFill>
                        <a:srgbClr val="DEE0E3"/>
                      </a:solidFill>
                      <a:prstDash val="solid"/>
                      <a:headEnd type="none" w="med" len="med"/>
                      <a:tailEnd type="none" w="med" len="med"/>
                    </a:lnT>
                    <a:lnB w="9525" cap="flat" cmpd="sng">
                      <a:solidFill>
                        <a:srgbClr val="DEE0E3"/>
                      </a:solidFill>
                      <a:prstDash val="solid"/>
                      <a:headEnd type="none" w="med" len="med"/>
                      <a:tailEnd type="none" w="med" len="med"/>
                    </a:lnB>
                    <a:noFill/>
                  </a:tcPr>
                </a:tc>
                <a:tc>
                  <a:txBody>
                    <a:bodyPr/>
                    <a:p>
                      <a:pPr indent="0" algn="ctr" fontAlgn="auto">
                        <a:lnSpc>
                          <a:spcPct val="100000"/>
                        </a:lnSpc>
                        <a:spcBef>
                          <a:spcPts val="0"/>
                        </a:spcBef>
                        <a:spcAft>
                          <a:spcPts val="0"/>
                        </a:spcAft>
                      </a:pPr>
                      <a:r>
                        <a:rPr lang="zh-CN" sz="1800">
                          <a:latin typeface="微软雅黑" panose="020B0503020204020204" charset="-122"/>
                          <a:ea typeface="微软雅黑" panose="020B0503020204020204" charset="-122"/>
                          <a:cs typeface="微软雅黑" panose="020B0503020204020204" charset="-122"/>
                        </a:rPr>
                        <a:t>覆盖</a:t>
                      </a:r>
                      <a:r>
                        <a:rPr lang="zh-CN" altLang="en-US" sz="1800">
                          <a:latin typeface="微软雅黑" panose="020B0503020204020204" charset="-122"/>
                          <a:ea typeface="微软雅黑" panose="020B0503020204020204" charset="-122"/>
                          <a:cs typeface="微软雅黑" panose="020B0503020204020204" charset="-122"/>
                        </a:rPr>
                        <a:t> “</a:t>
                      </a:r>
                      <a:r>
                        <a:rPr lang="zh-CN" sz="1800">
                          <a:latin typeface="微软雅黑" panose="020B0503020204020204" charset="-122"/>
                          <a:ea typeface="微软雅黑" panose="020B0503020204020204" charset="-122"/>
                          <a:cs typeface="微软雅黑" panose="020B0503020204020204" charset="-122"/>
                        </a:rPr>
                        <a:t>信息发布 </a:t>
                      </a:r>
                      <a:r>
                        <a:rPr lang="en-US" altLang="zh-CN" sz="1800">
                          <a:latin typeface="微软雅黑" panose="020B0503020204020204" charset="-122"/>
                          <a:ea typeface="微软雅黑" panose="020B0503020204020204" charset="-122"/>
                          <a:cs typeface="微软雅黑" panose="020B0503020204020204" charset="-122"/>
                        </a:rPr>
                        <a:t>- </a:t>
                      </a:r>
                      <a:r>
                        <a:rPr lang="zh-CN" sz="1800">
                          <a:latin typeface="微软雅黑" panose="020B0503020204020204" charset="-122"/>
                          <a:ea typeface="微软雅黑" panose="020B0503020204020204" charset="-122"/>
                          <a:cs typeface="微软雅黑" panose="020B0503020204020204" charset="-122"/>
                        </a:rPr>
                        <a:t>成交 </a:t>
                      </a:r>
                      <a:r>
                        <a:rPr lang="en-US" altLang="zh-CN" sz="1800">
                          <a:latin typeface="微软雅黑" panose="020B0503020204020204" charset="-122"/>
                          <a:ea typeface="微软雅黑" panose="020B0503020204020204" charset="-122"/>
                          <a:cs typeface="微软雅黑" panose="020B0503020204020204" charset="-122"/>
                        </a:rPr>
                        <a:t>- </a:t>
                      </a:r>
                      <a:r>
                        <a:rPr lang="zh-CN" sz="1800">
                          <a:latin typeface="微软雅黑" panose="020B0503020204020204" charset="-122"/>
                          <a:ea typeface="微软雅黑" panose="020B0503020204020204" charset="-122"/>
                          <a:cs typeface="微软雅黑" panose="020B0503020204020204" charset="-122"/>
                        </a:rPr>
                        <a:t>售后</a:t>
                      </a:r>
                      <a:r>
                        <a:rPr lang="zh-CN" altLang="en-US" sz="1800">
                          <a:latin typeface="微软雅黑" panose="020B0503020204020204" charset="-122"/>
                          <a:ea typeface="微软雅黑" panose="020B0503020204020204" charset="-122"/>
                          <a:cs typeface="微软雅黑" panose="020B0503020204020204" charset="-122"/>
                        </a:rPr>
                        <a:t>” </a:t>
                      </a:r>
                      <a:r>
                        <a:rPr lang="zh-CN" sz="1800">
                          <a:latin typeface="微软雅黑" panose="020B0503020204020204" charset="-122"/>
                          <a:ea typeface="微软雅黑" panose="020B0503020204020204" charset="-122"/>
                          <a:cs typeface="微软雅黑" panose="020B0503020204020204" charset="-122"/>
                        </a:rPr>
                        <a:t>全流程，统一协调不同营销传播活动</a:t>
                      </a:r>
                      <a:endParaRPr lang="zh-CN" sz="1800">
                        <a:latin typeface="微软雅黑" panose="020B0503020204020204" charset="-122"/>
                        <a:ea typeface="微软雅黑" panose="020B0503020204020204" charset="-122"/>
                        <a:cs typeface="微软雅黑" panose="020B0503020204020204" charset="-122"/>
                      </a:endParaRPr>
                    </a:p>
                  </a:txBody>
                  <a:tcPr marL="76200" marR="76200" marT="38100" marB="19050" anchor="ctr" anchorCtr="0">
                    <a:lnL w="9525" cap="flat" cmpd="sng">
                      <a:solidFill>
                        <a:srgbClr val="DEE0E3"/>
                      </a:solidFill>
                      <a:prstDash val="solid"/>
                      <a:headEnd type="none" w="med" len="med"/>
                      <a:tailEnd type="none" w="med" len="med"/>
                    </a:lnL>
                    <a:lnR w="9525" cap="flat" cmpd="sng">
                      <a:solidFill>
                        <a:srgbClr val="DEE0E3"/>
                      </a:solidFill>
                      <a:prstDash val="solid"/>
                      <a:headEnd type="none" w="med" len="med"/>
                      <a:tailEnd type="none" w="med" len="med"/>
                    </a:lnR>
                    <a:lnT w="9525" cap="flat" cmpd="sng">
                      <a:solidFill>
                        <a:srgbClr val="DEE0E3"/>
                      </a:solidFill>
                      <a:prstDash val="solid"/>
                      <a:headEnd type="none" w="med" len="med"/>
                      <a:tailEnd type="none" w="med" len="med"/>
                    </a:lnT>
                    <a:lnB w="9525" cap="flat" cmpd="sng">
                      <a:solidFill>
                        <a:srgbClr val="DEE0E3"/>
                      </a:solidFill>
                      <a:prstDash val="solid"/>
                      <a:headEnd type="none" w="med" len="med"/>
                      <a:tailEnd type="none" w="med" len="med"/>
                    </a:lnB>
                    <a:noFill/>
                  </a:tcPr>
                </a:tc>
              </a:tr>
              <a:tr h="596265">
                <a:tc>
                  <a:txBody>
                    <a:bodyPr/>
                    <a:p>
                      <a:pPr indent="0" algn="ctr" fontAlgn="auto">
                        <a:lnSpc>
                          <a:spcPct val="100000"/>
                        </a:lnSpc>
                        <a:spcBef>
                          <a:spcPts val="0"/>
                        </a:spcBef>
                        <a:spcAft>
                          <a:spcPts val="0"/>
                        </a:spcAft>
                      </a:pPr>
                      <a:r>
                        <a:rPr lang="en-US" altLang="zh-CN" sz="1800">
                          <a:latin typeface="微软雅黑" panose="020B0503020204020204" charset="-122"/>
                          <a:ea typeface="微软雅黑" panose="020B0503020204020204" charset="-122"/>
                        </a:rPr>
                        <a:t>7</a:t>
                      </a:r>
                      <a:endParaRPr lang="en-US" altLang="zh-CN" sz="1800">
                        <a:latin typeface="微软雅黑" panose="020B0503020204020204" charset="-122"/>
                        <a:ea typeface="微软雅黑" panose="020B0503020204020204" charset="-122"/>
                      </a:endParaRPr>
                    </a:p>
                  </a:txBody>
                  <a:tcPr marL="76200" marR="76200" marT="38100" marB="19050" anchor="ctr" anchorCtr="0">
                    <a:lnL w="9525" cap="flat" cmpd="sng">
                      <a:solidFill>
                        <a:srgbClr val="DEE0E3"/>
                      </a:solidFill>
                      <a:prstDash val="solid"/>
                      <a:headEnd type="none" w="med" len="med"/>
                      <a:tailEnd type="none" w="med" len="med"/>
                    </a:lnL>
                    <a:lnR w="9525" cap="flat" cmpd="sng">
                      <a:solidFill>
                        <a:srgbClr val="DEE0E3"/>
                      </a:solidFill>
                      <a:prstDash val="solid"/>
                      <a:headEnd type="none" w="med" len="med"/>
                      <a:tailEnd type="none" w="med" len="med"/>
                    </a:lnR>
                    <a:lnT w="9525" cap="flat" cmpd="sng">
                      <a:solidFill>
                        <a:srgbClr val="DEE0E3"/>
                      </a:solidFill>
                      <a:prstDash val="solid"/>
                      <a:headEnd type="none" w="med" len="med"/>
                      <a:tailEnd type="none" w="med" len="med"/>
                    </a:lnT>
                    <a:lnB w="9525" cap="flat" cmpd="sng">
                      <a:solidFill>
                        <a:srgbClr val="DEE0E3"/>
                      </a:solidFill>
                      <a:prstDash val="solid"/>
                      <a:headEnd type="none" w="med" len="med"/>
                      <a:tailEnd type="none" w="med" len="med"/>
                    </a:lnB>
                    <a:noFill/>
                  </a:tcPr>
                </a:tc>
                <a:tc>
                  <a:txBody>
                    <a:bodyPr/>
                    <a:p>
                      <a:pPr indent="0" algn="ctr" fontAlgn="auto">
                        <a:lnSpc>
                          <a:spcPct val="100000"/>
                        </a:lnSpc>
                        <a:spcBef>
                          <a:spcPts val="0"/>
                        </a:spcBef>
                        <a:spcAft>
                          <a:spcPts val="0"/>
                        </a:spcAft>
                      </a:pPr>
                      <a:r>
                        <a:rPr lang="zh-CN" sz="1800">
                          <a:latin typeface="微软雅黑" panose="020B0503020204020204" charset="-122"/>
                          <a:ea typeface="微软雅黑" panose="020B0503020204020204" charset="-122"/>
                        </a:rPr>
                        <a:t>超前性</a:t>
                      </a:r>
                      <a:endParaRPr lang="zh-CN" sz="1800">
                        <a:latin typeface="微软雅黑" panose="020B0503020204020204" charset="-122"/>
                        <a:ea typeface="微软雅黑" panose="020B0503020204020204" charset="-122"/>
                      </a:endParaRPr>
                    </a:p>
                  </a:txBody>
                  <a:tcPr marL="76200" marR="76200" marT="38100" marB="19050" anchor="ctr" anchorCtr="0">
                    <a:lnL w="9525" cap="flat" cmpd="sng">
                      <a:solidFill>
                        <a:srgbClr val="DEE0E3"/>
                      </a:solidFill>
                      <a:prstDash val="solid"/>
                      <a:headEnd type="none" w="med" len="med"/>
                      <a:tailEnd type="none" w="med" len="med"/>
                    </a:lnL>
                    <a:lnR w="9525" cap="flat" cmpd="sng">
                      <a:solidFill>
                        <a:srgbClr val="DEE0E3"/>
                      </a:solidFill>
                      <a:prstDash val="solid"/>
                      <a:headEnd type="none" w="med" len="med"/>
                      <a:tailEnd type="none" w="med" len="med"/>
                    </a:lnR>
                    <a:lnT w="9525" cap="flat" cmpd="sng">
                      <a:solidFill>
                        <a:srgbClr val="DEE0E3"/>
                      </a:solidFill>
                      <a:prstDash val="solid"/>
                      <a:headEnd type="none" w="med" len="med"/>
                      <a:tailEnd type="none" w="med" len="med"/>
                    </a:lnT>
                    <a:lnB w="9525" cap="flat" cmpd="sng">
                      <a:solidFill>
                        <a:srgbClr val="DEE0E3"/>
                      </a:solidFill>
                      <a:prstDash val="solid"/>
                      <a:headEnd type="none" w="med" len="med"/>
                      <a:tailEnd type="none" w="med" len="med"/>
                    </a:lnB>
                    <a:noFill/>
                  </a:tcPr>
                </a:tc>
                <a:tc>
                  <a:txBody>
                    <a:bodyPr/>
                    <a:p>
                      <a:pPr indent="0" algn="ctr" fontAlgn="auto">
                        <a:lnSpc>
                          <a:spcPct val="100000"/>
                        </a:lnSpc>
                        <a:spcBef>
                          <a:spcPts val="0"/>
                        </a:spcBef>
                        <a:spcAft>
                          <a:spcPts val="0"/>
                        </a:spcAft>
                      </a:pPr>
                      <a:r>
                        <a:rPr lang="zh-CN" sz="1800">
                          <a:latin typeface="微软雅黑" panose="020B0503020204020204" charset="-122"/>
                          <a:ea typeface="微软雅黑" panose="020B0503020204020204" charset="-122"/>
                        </a:rPr>
                        <a:t>兼具渠道、促销、电子交易等多功能，契合定制营销、直复营销未来趋势</a:t>
                      </a:r>
                      <a:endParaRPr lang="zh-CN" sz="1800">
                        <a:latin typeface="微软雅黑" panose="020B0503020204020204" charset="-122"/>
                        <a:ea typeface="微软雅黑" panose="020B0503020204020204" charset="-122"/>
                      </a:endParaRPr>
                    </a:p>
                  </a:txBody>
                  <a:tcPr marL="76200" marR="76200" marT="38100" marB="19050" anchor="ctr" anchorCtr="0">
                    <a:lnL w="9525" cap="flat" cmpd="sng">
                      <a:solidFill>
                        <a:srgbClr val="DEE0E3"/>
                      </a:solidFill>
                      <a:prstDash val="solid"/>
                      <a:headEnd type="none" w="med" len="med"/>
                      <a:tailEnd type="none" w="med" len="med"/>
                    </a:lnL>
                    <a:lnR w="9525" cap="flat" cmpd="sng">
                      <a:solidFill>
                        <a:srgbClr val="DEE0E3"/>
                      </a:solidFill>
                      <a:prstDash val="solid"/>
                      <a:headEnd type="none" w="med" len="med"/>
                      <a:tailEnd type="none" w="med" len="med"/>
                    </a:lnR>
                    <a:lnT w="9525" cap="flat" cmpd="sng">
                      <a:solidFill>
                        <a:srgbClr val="DEE0E3"/>
                      </a:solidFill>
                      <a:prstDash val="solid"/>
                      <a:headEnd type="none" w="med" len="med"/>
                      <a:tailEnd type="none" w="med" len="med"/>
                    </a:lnT>
                    <a:lnB w="9525" cap="flat" cmpd="sng">
                      <a:solidFill>
                        <a:srgbClr val="DEE0E3"/>
                      </a:solidFill>
                      <a:prstDash val="solid"/>
                      <a:headEnd type="none" w="med" len="med"/>
                      <a:tailEnd type="none" w="med" len="med"/>
                    </a:lnB>
                    <a:noFill/>
                  </a:tcPr>
                </a:tc>
              </a:tr>
              <a:tr h="597535">
                <a:tc>
                  <a:txBody>
                    <a:bodyPr/>
                    <a:p>
                      <a:pPr indent="0" algn="ctr" fontAlgn="auto">
                        <a:lnSpc>
                          <a:spcPct val="100000"/>
                        </a:lnSpc>
                        <a:spcBef>
                          <a:spcPts val="0"/>
                        </a:spcBef>
                        <a:spcAft>
                          <a:spcPts val="0"/>
                        </a:spcAft>
                      </a:pPr>
                      <a:r>
                        <a:rPr lang="en-US" altLang="zh-CN" sz="1800">
                          <a:latin typeface="微软雅黑" panose="020B0503020204020204" charset="-122"/>
                          <a:ea typeface="微软雅黑" panose="020B0503020204020204" charset="-122"/>
                        </a:rPr>
                        <a:t>8</a:t>
                      </a:r>
                      <a:endParaRPr lang="en-US" altLang="zh-CN" sz="1800">
                        <a:latin typeface="微软雅黑" panose="020B0503020204020204" charset="-122"/>
                        <a:ea typeface="微软雅黑" panose="020B0503020204020204" charset="-122"/>
                      </a:endParaRPr>
                    </a:p>
                  </a:txBody>
                  <a:tcPr marL="76200" marR="76200" marT="38100" marB="19050" anchor="ctr" anchorCtr="0">
                    <a:lnL w="9525" cap="flat" cmpd="sng">
                      <a:solidFill>
                        <a:srgbClr val="DEE0E3"/>
                      </a:solidFill>
                      <a:prstDash val="solid"/>
                      <a:headEnd type="none" w="med" len="med"/>
                      <a:tailEnd type="none" w="med" len="med"/>
                    </a:lnL>
                    <a:lnR w="9525" cap="flat" cmpd="sng">
                      <a:solidFill>
                        <a:srgbClr val="DEE0E3"/>
                      </a:solidFill>
                      <a:prstDash val="solid"/>
                      <a:headEnd type="none" w="med" len="med"/>
                      <a:tailEnd type="none" w="med" len="med"/>
                    </a:lnR>
                    <a:lnT w="9525" cap="flat" cmpd="sng">
                      <a:solidFill>
                        <a:srgbClr val="DEE0E3"/>
                      </a:solidFill>
                      <a:prstDash val="solid"/>
                      <a:headEnd type="none" w="med" len="med"/>
                      <a:tailEnd type="none" w="med" len="med"/>
                    </a:lnT>
                    <a:lnB w="9525" cap="flat" cmpd="sng">
                      <a:solidFill>
                        <a:srgbClr val="DEE0E3"/>
                      </a:solidFill>
                      <a:prstDash val="solid"/>
                      <a:headEnd type="none" w="med" len="med"/>
                      <a:tailEnd type="none" w="med" len="med"/>
                    </a:lnB>
                    <a:noFill/>
                  </a:tcPr>
                </a:tc>
                <a:tc>
                  <a:txBody>
                    <a:bodyPr/>
                    <a:p>
                      <a:pPr indent="0" algn="ctr" fontAlgn="auto">
                        <a:lnSpc>
                          <a:spcPct val="100000"/>
                        </a:lnSpc>
                        <a:spcBef>
                          <a:spcPts val="0"/>
                        </a:spcBef>
                        <a:spcAft>
                          <a:spcPts val="0"/>
                        </a:spcAft>
                      </a:pPr>
                      <a:r>
                        <a:rPr lang="zh-CN" sz="1800">
                          <a:latin typeface="微软雅黑" panose="020B0503020204020204" charset="-122"/>
                          <a:ea typeface="微软雅黑" panose="020B0503020204020204" charset="-122"/>
                        </a:rPr>
                        <a:t>高效性</a:t>
                      </a:r>
                      <a:endParaRPr lang="zh-CN" sz="1800">
                        <a:latin typeface="微软雅黑" panose="020B0503020204020204" charset="-122"/>
                        <a:ea typeface="微软雅黑" panose="020B0503020204020204" charset="-122"/>
                      </a:endParaRPr>
                    </a:p>
                  </a:txBody>
                  <a:tcPr marL="76200" marR="76200" marT="38100" marB="19050" anchor="ctr" anchorCtr="0">
                    <a:lnL w="9525" cap="flat" cmpd="sng">
                      <a:solidFill>
                        <a:srgbClr val="DEE0E3"/>
                      </a:solidFill>
                      <a:prstDash val="solid"/>
                      <a:headEnd type="none" w="med" len="med"/>
                      <a:tailEnd type="none" w="med" len="med"/>
                    </a:lnL>
                    <a:lnR w="9525" cap="flat" cmpd="sng">
                      <a:solidFill>
                        <a:srgbClr val="DEE0E3"/>
                      </a:solidFill>
                      <a:prstDash val="solid"/>
                      <a:headEnd type="none" w="med" len="med"/>
                      <a:tailEnd type="none" w="med" len="med"/>
                    </a:lnR>
                    <a:lnT w="9525" cap="flat" cmpd="sng">
                      <a:solidFill>
                        <a:srgbClr val="DEE0E3"/>
                      </a:solidFill>
                      <a:prstDash val="solid"/>
                      <a:headEnd type="none" w="med" len="med"/>
                      <a:tailEnd type="none" w="med" len="med"/>
                    </a:lnT>
                    <a:lnB w="9525" cap="flat" cmpd="sng">
                      <a:solidFill>
                        <a:srgbClr val="DEE0E3"/>
                      </a:solidFill>
                      <a:prstDash val="solid"/>
                      <a:headEnd type="none" w="med" len="med"/>
                      <a:tailEnd type="none" w="med" len="med"/>
                    </a:lnB>
                    <a:noFill/>
                  </a:tcPr>
                </a:tc>
                <a:tc>
                  <a:txBody>
                    <a:bodyPr/>
                    <a:p>
                      <a:pPr indent="0" algn="ctr" fontAlgn="auto">
                        <a:lnSpc>
                          <a:spcPct val="100000"/>
                        </a:lnSpc>
                        <a:spcBef>
                          <a:spcPts val="0"/>
                        </a:spcBef>
                        <a:spcAft>
                          <a:spcPts val="0"/>
                        </a:spcAft>
                      </a:pPr>
                      <a:r>
                        <a:rPr lang="zh-CN" sz="1800">
                          <a:latin typeface="微软雅黑" panose="020B0503020204020204" charset="-122"/>
                          <a:ea typeface="微软雅黑" panose="020B0503020204020204" charset="-122"/>
                        </a:rPr>
                        <a:t>信息存储量大、查询便捷，快速响应市场需求（如实时调整价格、更新产品陈列）</a:t>
                      </a:r>
                      <a:endParaRPr lang="zh-CN" sz="1800">
                        <a:latin typeface="微软雅黑" panose="020B0503020204020204" charset="-122"/>
                        <a:ea typeface="微软雅黑" panose="020B0503020204020204" charset="-122"/>
                      </a:endParaRPr>
                    </a:p>
                  </a:txBody>
                  <a:tcPr marL="76200" marR="76200" marT="38100" marB="19050" anchor="ctr" anchorCtr="0">
                    <a:lnL w="9525" cap="flat" cmpd="sng">
                      <a:solidFill>
                        <a:srgbClr val="DEE0E3"/>
                      </a:solidFill>
                      <a:prstDash val="solid"/>
                      <a:headEnd type="none" w="med" len="med"/>
                      <a:tailEnd type="none" w="med" len="med"/>
                    </a:lnL>
                    <a:lnR w="9525" cap="flat" cmpd="sng">
                      <a:solidFill>
                        <a:srgbClr val="DEE0E3"/>
                      </a:solidFill>
                      <a:prstDash val="solid"/>
                      <a:headEnd type="none" w="med" len="med"/>
                      <a:tailEnd type="none" w="med" len="med"/>
                    </a:lnR>
                    <a:lnT w="9525" cap="flat" cmpd="sng">
                      <a:solidFill>
                        <a:srgbClr val="DEE0E3"/>
                      </a:solidFill>
                      <a:prstDash val="solid"/>
                      <a:headEnd type="none" w="med" len="med"/>
                      <a:tailEnd type="none" w="med" len="med"/>
                    </a:lnT>
                    <a:lnB w="9525" cap="flat" cmpd="sng">
                      <a:solidFill>
                        <a:srgbClr val="DEE0E3"/>
                      </a:solidFill>
                      <a:prstDash val="solid"/>
                      <a:headEnd type="none" w="med" len="med"/>
                      <a:tailEnd type="none" w="med" len="med"/>
                    </a:lnB>
                    <a:noFill/>
                  </a:tcPr>
                </a:tc>
              </a:tr>
              <a:tr h="421640">
                <a:tc>
                  <a:txBody>
                    <a:bodyPr/>
                    <a:p>
                      <a:pPr indent="0" algn="ctr" fontAlgn="auto">
                        <a:lnSpc>
                          <a:spcPct val="100000"/>
                        </a:lnSpc>
                        <a:spcBef>
                          <a:spcPts val="0"/>
                        </a:spcBef>
                        <a:spcAft>
                          <a:spcPts val="0"/>
                        </a:spcAft>
                      </a:pPr>
                      <a:r>
                        <a:rPr lang="en-US" altLang="zh-CN" sz="1800">
                          <a:latin typeface="微软雅黑" panose="020B0503020204020204" charset="-122"/>
                          <a:ea typeface="微软雅黑" panose="020B0503020204020204" charset="-122"/>
                        </a:rPr>
                        <a:t>9</a:t>
                      </a:r>
                      <a:endParaRPr lang="en-US" altLang="zh-CN" sz="1800">
                        <a:latin typeface="微软雅黑" panose="020B0503020204020204" charset="-122"/>
                        <a:ea typeface="微软雅黑" panose="020B0503020204020204" charset="-122"/>
                      </a:endParaRPr>
                    </a:p>
                  </a:txBody>
                  <a:tcPr marL="76200" marR="76200" marT="38100" marB="19050" anchor="ctr" anchorCtr="0">
                    <a:lnL w="9525" cap="flat" cmpd="sng">
                      <a:solidFill>
                        <a:srgbClr val="DEE0E3"/>
                      </a:solidFill>
                      <a:prstDash val="solid"/>
                      <a:headEnd type="none" w="med" len="med"/>
                      <a:tailEnd type="none" w="med" len="med"/>
                    </a:lnL>
                    <a:lnR w="9525" cap="flat" cmpd="sng">
                      <a:solidFill>
                        <a:srgbClr val="DEE0E3"/>
                      </a:solidFill>
                      <a:prstDash val="solid"/>
                      <a:headEnd type="none" w="med" len="med"/>
                      <a:tailEnd type="none" w="med" len="med"/>
                    </a:lnR>
                    <a:lnT w="9525" cap="flat" cmpd="sng">
                      <a:solidFill>
                        <a:srgbClr val="DEE0E3"/>
                      </a:solidFill>
                      <a:prstDash val="solid"/>
                      <a:headEnd type="none" w="med" len="med"/>
                      <a:tailEnd type="none" w="med" len="med"/>
                    </a:lnT>
                    <a:lnB w="9525" cap="flat" cmpd="sng">
                      <a:solidFill>
                        <a:srgbClr val="DEE0E3"/>
                      </a:solidFill>
                      <a:prstDash val="solid"/>
                      <a:headEnd type="none" w="med" len="med"/>
                      <a:tailEnd type="none" w="med" len="med"/>
                    </a:lnB>
                    <a:noFill/>
                  </a:tcPr>
                </a:tc>
                <a:tc>
                  <a:txBody>
                    <a:bodyPr/>
                    <a:p>
                      <a:pPr indent="0" algn="ctr" fontAlgn="auto">
                        <a:lnSpc>
                          <a:spcPct val="100000"/>
                        </a:lnSpc>
                        <a:spcBef>
                          <a:spcPts val="0"/>
                        </a:spcBef>
                        <a:spcAft>
                          <a:spcPts val="0"/>
                        </a:spcAft>
                      </a:pPr>
                      <a:r>
                        <a:rPr lang="zh-CN" sz="1800">
                          <a:latin typeface="微软雅黑" panose="020B0503020204020204" charset="-122"/>
                          <a:ea typeface="微软雅黑" panose="020B0503020204020204" charset="-122"/>
                        </a:rPr>
                        <a:t>经济性</a:t>
                      </a:r>
                      <a:endParaRPr lang="zh-CN" sz="1800">
                        <a:latin typeface="微软雅黑" panose="020B0503020204020204" charset="-122"/>
                        <a:ea typeface="微软雅黑" panose="020B0503020204020204" charset="-122"/>
                      </a:endParaRPr>
                    </a:p>
                  </a:txBody>
                  <a:tcPr marL="76200" marR="76200" marT="38100" marB="19050" anchor="ctr" anchorCtr="0">
                    <a:lnL w="9525" cap="flat" cmpd="sng">
                      <a:solidFill>
                        <a:srgbClr val="DEE0E3"/>
                      </a:solidFill>
                      <a:prstDash val="solid"/>
                      <a:headEnd type="none" w="med" len="med"/>
                      <a:tailEnd type="none" w="med" len="med"/>
                    </a:lnL>
                    <a:lnR w="9525" cap="flat" cmpd="sng">
                      <a:solidFill>
                        <a:srgbClr val="DEE0E3"/>
                      </a:solidFill>
                      <a:prstDash val="solid"/>
                      <a:headEnd type="none" w="med" len="med"/>
                      <a:tailEnd type="none" w="med" len="med"/>
                    </a:lnR>
                    <a:lnT w="9525" cap="flat" cmpd="sng">
                      <a:solidFill>
                        <a:srgbClr val="DEE0E3"/>
                      </a:solidFill>
                      <a:prstDash val="solid"/>
                      <a:headEnd type="none" w="med" len="med"/>
                      <a:tailEnd type="none" w="med" len="med"/>
                    </a:lnT>
                    <a:lnB w="9525" cap="flat" cmpd="sng">
                      <a:solidFill>
                        <a:srgbClr val="DEE0E3"/>
                      </a:solidFill>
                      <a:prstDash val="solid"/>
                      <a:headEnd type="none" w="med" len="med"/>
                      <a:tailEnd type="none" w="med" len="med"/>
                    </a:lnB>
                    <a:noFill/>
                  </a:tcPr>
                </a:tc>
                <a:tc>
                  <a:txBody>
                    <a:bodyPr/>
                    <a:p>
                      <a:pPr indent="0" algn="ctr" fontAlgn="auto">
                        <a:lnSpc>
                          <a:spcPct val="100000"/>
                        </a:lnSpc>
                        <a:spcBef>
                          <a:spcPts val="0"/>
                        </a:spcBef>
                        <a:spcAft>
                          <a:spcPts val="0"/>
                        </a:spcAft>
                      </a:pPr>
                      <a:r>
                        <a:rPr lang="zh-CN" sz="1800">
                          <a:latin typeface="微软雅黑" panose="020B0503020204020204" charset="-122"/>
                          <a:ea typeface="微软雅黑" panose="020B0503020204020204" charset="-122"/>
                        </a:rPr>
                        <a:t>减少印刷费、店面租金等成本，降低商品损耗</a:t>
                      </a:r>
                      <a:endParaRPr lang="zh-CN" sz="1800">
                        <a:latin typeface="微软雅黑" panose="020B0503020204020204" charset="-122"/>
                        <a:ea typeface="微软雅黑" panose="020B0503020204020204" charset="-122"/>
                      </a:endParaRPr>
                    </a:p>
                  </a:txBody>
                  <a:tcPr marL="76200" marR="76200" marT="38100" marB="19050" anchor="ctr" anchorCtr="0">
                    <a:lnL w="9525" cap="flat" cmpd="sng">
                      <a:solidFill>
                        <a:srgbClr val="DEE0E3"/>
                      </a:solidFill>
                      <a:prstDash val="solid"/>
                      <a:headEnd type="none" w="med" len="med"/>
                      <a:tailEnd type="none" w="med" len="med"/>
                    </a:lnL>
                    <a:lnR w="9525" cap="flat" cmpd="sng">
                      <a:solidFill>
                        <a:srgbClr val="DEE0E3"/>
                      </a:solidFill>
                      <a:prstDash val="solid"/>
                      <a:headEnd type="none" w="med" len="med"/>
                      <a:tailEnd type="none" w="med" len="med"/>
                    </a:lnR>
                    <a:lnT w="9525" cap="flat" cmpd="sng">
                      <a:solidFill>
                        <a:srgbClr val="DEE0E3"/>
                      </a:solidFill>
                      <a:prstDash val="solid"/>
                      <a:headEnd type="none" w="med" len="med"/>
                      <a:tailEnd type="none" w="med" len="med"/>
                    </a:lnT>
                    <a:lnB w="9525" cap="flat" cmpd="sng">
                      <a:solidFill>
                        <a:srgbClr val="DEE0E3"/>
                      </a:solidFill>
                      <a:prstDash val="solid"/>
                      <a:headEnd type="none" w="med" len="med"/>
                      <a:tailEnd type="none" w="med" len="med"/>
                    </a:lnB>
                    <a:noFill/>
                  </a:tcPr>
                </a:tc>
              </a:tr>
              <a:tr h="594360">
                <a:tc>
                  <a:txBody>
                    <a:bodyPr/>
                    <a:p>
                      <a:pPr indent="0" algn="ctr" fontAlgn="auto">
                        <a:lnSpc>
                          <a:spcPct val="100000"/>
                        </a:lnSpc>
                        <a:spcBef>
                          <a:spcPts val="0"/>
                        </a:spcBef>
                        <a:spcAft>
                          <a:spcPts val="0"/>
                        </a:spcAft>
                      </a:pPr>
                      <a:r>
                        <a:rPr lang="en-US" altLang="zh-CN" sz="1800">
                          <a:latin typeface="微软雅黑" panose="020B0503020204020204" charset="-122"/>
                          <a:ea typeface="微软雅黑" panose="020B0503020204020204" charset="-122"/>
                        </a:rPr>
                        <a:t>10</a:t>
                      </a:r>
                      <a:endParaRPr lang="en-US" altLang="zh-CN" sz="1800">
                        <a:latin typeface="微软雅黑" panose="020B0503020204020204" charset="-122"/>
                        <a:ea typeface="微软雅黑" panose="020B0503020204020204" charset="-122"/>
                      </a:endParaRPr>
                    </a:p>
                  </a:txBody>
                  <a:tcPr marL="76200" marR="76200" marT="38100" marB="19050" anchor="ctr" anchorCtr="0">
                    <a:lnL w="9525" cap="flat" cmpd="sng">
                      <a:solidFill>
                        <a:srgbClr val="DEE0E3"/>
                      </a:solidFill>
                      <a:prstDash val="solid"/>
                      <a:headEnd type="none" w="med" len="med"/>
                      <a:tailEnd type="none" w="med" len="med"/>
                    </a:lnL>
                    <a:lnR w="9525" cap="flat" cmpd="sng">
                      <a:solidFill>
                        <a:srgbClr val="DEE0E3"/>
                      </a:solidFill>
                      <a:prstDash val="solid"/>
                      <a:headEnd type="none" w="med" len="med"/>
                      <a:tailEnd type="none" w="med" len="med"/>
                    </a:lnR>
                    <a:lnT w="9525" cap="flat" cmpd="sng">
                      <a:solidFill>
                        <a:srgbClr val="DEE0E3"/>
                      </a:solidFill>
                      <a:prstDash val="solid"/>
                      <a:headEnd type="none" w="med" len="med"/>
                      <a:tailEnd type="none" w="med" len="med"/>
                    </a:lnT>
                    <a:lnB w="9525" cap="flat" cmpd="sng">
                      <a:solidFill>
                        <a:srgbClr val="DEE0E3"/>
                      </a:solidFill>
                      <a:prstDash val="solid"/>
                      <a:headEnd type="none" w="med" len="med"/>
                      <a:tailEnd type="none" w="med" len="med"/>
                    </a:lnB>
                    <a:noFill/>
                  </a:tcPr>
                </a:tc>
                <a:tc>
                  <a:txBody>
                    <a:bodyPr/>
                    <a:p>
                      <a:pPr indent="0" algn="ctr" fontAlgn="auto">
                        <a:lnSpc>
                          <a:spcPct val="100000"/>
                        </a:lnSpc>
                        <a:spcBef>
                          <a:spcPts val="0"/>
                        </a:spcBef>
                        <a:spcAft>
                          <a:spcPts val="0"/>
                        </a:spcAft>
                      </a:pPr>
                      <a:r>
                        <a:rPr lang="zh-CN" sz="1800">
                          <a:latin typeface="微软雅黑" panose="020B0503020204020204" charset="-122"/>
                          <a:ea typeface="微软雅黑" panose="020B0503020204020204" charset="-122"/>
                        </a:rPr>
                        <a:t>技术性</a:t>
                      </a:r>
                      <a:endParaRPr lang="zh-CN" sz="1800">
                        <a:latin typeface="微软雅黑" panose="020B0503020204020204" charset="-122"/>
                        <a:ea typeface="微软雅黑" panose="020B0503020204020204" charset="-122"/>
                      </a:endParaRPr>
                    </a:p>
                  </a:txBody>
                  <a:tcPr marL="76200" marR="76200" marT="38100" marB="19050" anchor="ctr" anchorCtr="0">
                    <a:lnL w="9525" cap="flat" cmpd="sng">
                      <a:solidFill>
                        <a:srgbClr val="DEE0E3"/>
                      </a:solidFill>
                      <a:prstDash val="solid"/>
                      <a:headEnd type="none" w="med" len="med"/>
                      <a:tailEnd type="none" w="med" len="med"/>
                    </a:lnL>
                    <a:lnR w="9525" cap="flat" cmpd="sng">
                      <a:solidFill>
                        <a:srgbClr val="DEE0E3"/>
                      </a:solidFill>
                      <a:prstDash val="solid"/>
                      <a:headEnd type="none" w="med" len="med"/>
                      <a:tailEnd type="none" w="med" len="med"/>
                    </a:lnR>
                    <a:lnT w="9525" cap="flat" cmpd="sng">
                      <a:solidFill>
                        <a:srgbClr val="DEE0E3"/>
                      </a:solidFill>
                      <a:prstDash val="solid"/>
                      <a:headEnd type="none" w="med" len="med"/>
                      <a:tailEnd type="none" w="med" len="med"/>
                    </a:lnT>
                    <a:lnB w="9525" cap="flat" cmpd="sng">
                      <a:solidFill>
                        <a:srgbClr val="DEE0E3"/>
                      </a:solidFill>
                      <a:prstDash val="solid"/>
                      <a:headEnd type="none" w="med" len="med"/>
                      <a:tailEnd type="none" w="med" len="med"/>
                    </a:lnB>
                    <a:noFill/>
                  </a:tcPr>
                </a:tc>
                <a:tc>
                  <a:txBody>
                    <a:bodyPr/>
                    <a:p>
                      <a:pPr indent="0" algn="ctr" fontAlgn="auto">
                        <a:lnSpc>
                          <a:spcPct val="100000"/>
                        </a:lnSpc>
                        <a:spcBef>
                          <a:spcPts val="0"/>
                        </a:spcBef>
                        <a:spcAft>
                          <a:spcPts val="0"/>
                        </a:spcAft>
                      </a:pPr>
                      <a:r>
                        <a:rPr lang="zh-CN" sz="1800">
                          <a:latin typeface="微软雅黑" panose="020B0503020204020204" charset="-122"/>
                          <a:ea typeface="微软雅黑" panose="020B0503020204020204" charset="-122"/>
                        </a:rPr>
                        <a:t>依赖互联网技术，需技术投入、复合型人才及组织形态调整</a:t>
                      </a:r>
                      <a:endParaRPr lang="zh-CN" sz="1800">
                        <a:latin typeface="微软雅黑" panose="020B0503020204020204" charset="-122"/>
                        <a:ea typeface="微软雅黑" panose="020B0503020204020204" charset="-122"/>
                      </a:endParaRPr>
                    </a:p>
                  </a:txBody>
                  <a:tcPr marL="76200" marR="76200" marT="38100" marB="19050" anchor="ctr" anchorCtr="0">
                    <a:lnL w="9525" cap="flat" cmpd="sng">
                      <a:solidFill>
                        <a:srgbClr val="DEE0E3"/>
                      </a:solidFill>
                      <a:prstDash val="solid"/>
                      <a:headEnd type="none" w="med" len="med"/>
                      <a:tailEnd type="none" w="med" len="med"/>
                    </a:lnL>
                    <a:lnR w="9525" cap="flat" cmpd="sng">
                      <a:solidFill>
                        <a:srgbClr val="DEE0E3"/>
                      </a:solidFill>
                      <a:prstDash val="solid"/>
                      <a:headEnd type="none" w="med" len="med"/>
                      <a:tailEnd type="none" w="med" len="med"/>
                    </a:lnR>
                    <a:lnT w="9525" cap="flat" cmpd="sng">
                      <a:solidFill>
                        <a:srgbClr val="DEE0E3"/>
                      </a:solidFill>
                      <a:prstDash val="solid"/>
                      <a:headEnd type="none" w="med" len="med"/>
                      <a:tailEnd type="none" w="med" len="med"/>
                    </a:lnT>
                    <a:lnB w="9525" cap="flat" cmpd="sng">
                      <a:solidFill>
                        <a:srgbClr val="DEE0E3"/>
                      </a:solidFill>
                      <a:prstDash val="solid"/>
                      <a:headEnd type="none" w="med" len="med"/>
                      <a:tailEnd type="none" w="med" len="med"/>
                    </a:lnB>
                    <a:noFill/>
                  </a:tcPr>
                </a:tc>
              </a:tr>
            </a:tbl>
          </a:graphicData>
        </a:graphic>
      </p:graphicFrame>
    </p:spTree>
    <p:custDataLst>
      <p:tags r:id="rId2"/>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9600" y="608400"/>
            <a:ext cx="10972800" cy="763200"/>
          </a:xfrm>
        </p:spPr>
        <p:txBody>
          <a:bodyPr/>
          <a:lstStyle/>
          <a:p>
            <a:r>
              <a:rPr lang="zh-CN" altLang="en-US"/>
              <a:t>网络营销的内涵</a:t>
            </a:r>
            <a:endParaRPr lang="zh-CN" altLang="en-US"/>
          </a:p>
        </p:txBody>
      </p:sp>
      <p:sp>
        <p:nvSpPr>
          <p:cNvPr id="11" name="Freeform 10"/>
          <p:cNvSpPr>
            <a:spLocks noEditPoints="1"/>
          </p:cNvSpPr>
          <p:nvPr>
            <p:custDataLst>
              <p:tags r:id="rId2"/>
            </p:custDataLst>
          </p:nvPr>
        </p:nvSpPr>
        <p:spPr bwMode="auto">
          <a:xfrm>
            <a:off x="2813050" y="3906520"/>
            <a:ext cx="2324735" cy="2316480"/>
          </a:xfrm>
          <a:custGeom>
            <a:avLst/>
            <a:gdLst>
              <a:gd name="T0" fmla="*/ 109 w 615"/>
              <a:gd name="T1" fmla="*/ 156 h 613"/>
              <a:gd name="T2" fmla="*/ 50 w 615"/>
              <a:gd name="T3" fmla="*/ 137 h 613"/>
              <a:gd name="T4" fmla="*/ 70 w 615"/>
              <a:gd name="T5" fmla="*/ 231 h 613"/>
              <a:gd name="T6" fmla="*/ 59 w 615"/>
              <a:gd name="T7" fmla="*/ 270 h 613"/>
              <a:gd name="T8" fmla="*/ 1 w 615"/>
              <a:gd name="T9" fmla="*/ 344 h 613"/>
              <a:gd name="T10" fmla="*/ 73 w 615"/>
              <a:gd name="T11" fmla="*/ 393 h 613"/>
              <a:gd name="T12" fmla="*/ 26 w 615"/>
              <a:gd name="T13" fmla="*/ 432 h 613"/>
              <a:gd name="T14" fmla="*/ 116 w 615"/>
              <a:gd name="T15" fmla="*/ 466 h 613"/>
              <a:gd name="T16" fmla="*/ 144 w 615"/>
              <a:gd name="T17" fmla="*/ 496 h 613"/>
              <a:gd name="T18" fmla="*/ 175 w 615"/>
              <a:gd name="T19" fmla="*/ 583 h 613"/>
              <a:gd name="T20" fmla="*/ 267 w 615"/>
              <a:gd name="T21" fmla="*/ 553 h 613"/>
              <a:gd name="T22" fmla="*/ 277 w 615"/>
              <a:gd name="T23" fmla="*/ 613 h 613"/>
              <a:gd name="T24" fmla="*/ 351 w 615"/>
              <a:gd name="T25" fmla="*/ 552 h 613"/>
              <a:gd name="T26" fmla="*/ 409 w 615"/>
              <a:gd name="T27" fmla="*/ 536 h 613"/>
              <a:gd name="T28" fmla="*/ 503 w 615"/>
              <a:gd name="T29" fmla="*/ 545 h 613"/>
              <a:gd name="T30" fmla="*/ 479 w 615"/>
              <a:gd name="T31" fmla="*/ 487 h 613"/>
              <a:gd name="T32" fmla="*/ 507 w 615"/>
              <a:gd name="T33" fmla="*/ 458 h 613"/>
              <a:gd name="T34" fmla="*/ 593 w 615"/>
              <a:gd name="T35" fmla="*/ 421 h 613"/>
              <a:gd name="T36" fmla="*/ 544 w 615"/>
              <a:gd name="T37" fmla="*/ 382 h 613"/>
              <a:gd name="T38" fmla="*/ 555 w 615"/>
              <a:gd name="T39" fmla="*/ 344 h 613"/>
              <a:gd name="T40" fmla="*/ 613 w 615"/>
              <a:gd name="T41" fmla="*/ 270 h 613"/>
              <a:gd name="T42" fmla="*/ 551 w 615"/>
              <a:gd name="T43" fmla="*/ 259 h 613"/>
              <a:gd name="T44" fmla="*/ 542 w 615"/>
              <a:gd name="T45" fmla="*/ 220 h 613"/>
              <a:gd name="T46" fmla="*/ 558 w 615"/>
              <a:gd name="T47" fmla="*/ 127 h 613"/>
              <a:gd name="T48" fmla="*/ 494 w 615"/>
              <a:gd name="T49" fmla="*/ 145 h 613"/>
              <a:gd name="T50" fmla="*/ 464 w 615"/>
              <a:gd name="T51" fmla="*/ 113 h 613"/>
              <a:gd name="T52" fmla="*/ 437 w 615"/>
              <a:gd name="T53" fmla="*/ 35 h 613"/>
              <a:gd name="T54" fmla="*/ 397 w 615"/>
              <a:gd name="T55" fmla="*/ 77 h 613"/>
              <a:gd name="T56" fmla="*/ 348 w 615"/>
              <a:gd name="T57" fmla="*/ 60 h 613"/>
              <a:gd name="T58" fmla="*/ 275 w 615"/>
              <a:gd name="T59" fmla="*/ 0 h 613"/>
              <a:gd name="T60" fmla="*/ 264 w 615"/>
              <a:gd name="T61" fmla="*/ 62 h 613"/>
              <a:gd name="T62" fmla="*/ 205 w 615"/>
              <a:gd name="T63" fmla="*/ 78 h 613"/>
              <a:gd name="T64" fmla="*/ 112 w 615"/>
              <a:gd name="T65" fmla="*/ 69 h 613"/>
              <a:gd name="T66" fmla="*/ 414 w 615"/>
              <a:gd name="T67" fmla="*/ 131 h 613"/>
              <a:gd name="T68" fmla="*/ 200 w 615"/>
              <a:gd name="T69" fmla="*/ 484 h 613"/>
              <a:gd name="T70" fmla="*/ 414 w 615"/>
              <a:gd name="T71" fmla="*/ 131 h 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15" h="613">
                <a:moveTo>
                  <a:pt x="136" y="126"/>
                </a:moveTo>
                <a:cubicBezTo>
                  <a:pt x="126" y="135"/>
                  <a:pt x="117" y="145"/>
                  <a:pt x="109" y="156"/>
                </a:cubicBezTo>
                <a:cubicBezTo>
                  <a:pt x="108" y="155"/>
                  <a:pt x="108" y="155"/>
                  <a:pt x="108" y="155"/>
                </a:cubicBezTo>
                <a:cubicBezTo>
                  <a:pt x="50" y="137"/>
                  <a:pt x="50" y="137"/>
                  <a:pt x="50" y="137"/>
                </a:cubicBezTo>
                <a:cubicBezTo>
                  <a:pt x="21" y="192"/>
                  <a:pt x="21" y="192"/>
                  <a:pt x="21" y="192"/>
                </a:cubicBezTo>
                <a:cubicBezTo>
                  <a:pt x="70" y="231"/>
                  <a:pt x="70" y="231"/>
                  <a:pt x="70" y="231"/>
                </a:cubicBezTo>
                <a:cubicBezTo>
                  <a:pt x="66" y="244"/>
                  <a:pt x="63" y="257"/>
                  <a:pt x="61" y="270"/>
                </a:cubicBezTo>
                <a:cubicBezTo>
                  <a:pt x="59" y="270"/>
                  <a:pt x="59" y="270"/>
                  <a:pt x="59" y="270"/>
                </a:cubicBezTo>
                <a:cubicBezTo>
                  <a:pt x="0" y="281"/>
                  <a:pt x="0" y="281"/>
                  <a:pt x="0" y="281"/>
                </a:cubicBezTo>
                <a:cubicBezTo>
                  <a:pt x="1" y="344"/>
                  <a:pt x="1" y="344"/>
                  <a:pt x="1" y="344"/>
                </a:cubicBezTo>
                <a:cubicBezTo>
                  <a:pt x="62" y="354"/>
                  <a:pt x="62" y="354"/>
                  <a:pt x="62" y="354"/>
                </a:cubicBezTo>
                <a:cubicBezTo>
                  <a:pt x="65" y="367"/>
                  <a:pt x="69" y="380"/>
                  <a:pt x="73" y="393"/>
                </a:cubicBezTo>
                <a:cubicBezTo>
                  <a:pt x="72" y="394"/>
                  <a:pt x="72" y="394"/>
                  <a:pt x="72" y="394"/>
                </a:cubicBezTo>
                <a:cubicBezTo>
                  <a:pt x="26" y="432"/>
                  <a:pt x="26" y="432"/>
                  <a:pt x="26" y="432"/>
                </a:cubicBezTo>
                <a:cubicBezTo>
                  <a:pt x="57" y="486"/>
                  <a:pt x="57" y="486"/>
                  <a:pt x="57" y="486"/>
                </a:cubicBezTo>
                <a:cubicBezTo>
                  <a:pt x="116" y="466"/>
                  <a:pt x="116" y="466"/>
                  <a:pt x="116" y="466"/>
                </a:cubicBezTo>
                <a:cubicBezTo>
                  <a:pt x="124" y="477"/>
                  <a:pt x="128" y="483"/>
                  <a:pt x="144" y="495"/>
                </a:cubicBezTo>
                <a:cubicBezTo>
                  <a:pt x="144" y="496"/>
                  <a:pt x="144" y="496"/>
                  <a:pt x="144" y="496"/>
                </a:cubicBezTo>
                <a:cubicBezTo>
                  <a:pt x="122" y="551"/>
                  <a:pt x="122" y="551"/>
                  <a:pt x="122" y="551"/>
                </a:cubicBezTo>
                <a:cubicBezTo>
                  <a:pt x="175" y="583"/>
                  <a:pt x="175" y="583"/>
                  <a:pt x="175" y="583"/>
                </a:cubicBezTo>
                <a:cubicBezTo>
                  <a:pt x="216" y="538"/>
                  <a:pt x="216" y="538"/>
                  <a:pt x="216" y="538"/>
                </a:cubicBezTo>
                <a:cubicBezTo>
                  <a:pt x="233" y="545"/>
                  <a:pt x="249" y="550"/>
                  <a:pt x="267" y="553"/>
                </a:cubicBezTo>
                <a:cubicBezTo>
                  <a:pt x="266" y="554"/>
                  <a:pt x="266" y="554"/>
                  <a:pt x="266" y="554"/>
                </a:cubicBezTo>
                <a:cubicBezTo>
                  <a:pt x="277" y="613"/>
                  <a:pt x="277" y="613"/>
                  <a:pt x="277" y="613"/>
                </a:cubicBezTo>
                <a:cubicBezTo>
                  <a:pt x="339" y="613"/>
                  <a:pt x="339" y="613"/>
                  <a:pt x="339" y="613"/>
                </a:cubicBezTo>
                <a:cubicBezTo>
                  <a:pt x="351" y="552"/>
                  <a:pt x="351" y="552"/>
                  <a:pt x="351" y="552"/>
                </a:cubicBezTo>
                <a:cubicBezTo>
                  <a:pt x="371" y="549"/>
                  <a:pt x="390" y="543"/>
                  <a:pt x="409" y="534"/>
                </a:cubicBezTo>
                <a:cubicBezTo>
                  <a:pt x="409" y="536"/>
                  <a:pt x="409" y="536"/>
                  <a:pt x="409" y="536"/>
                </a:cubicBezTo>
                <a:cubicBezTo>
                  <a:pt x="451" y="579"/>
                  <a:pt x="451" y="579"/>
                  <a:pt x="451" y="579"/>
                </a:cubicBezTo>
                <a:cubicBezTo>
                  <a:pt x="503" y="545"/>
                  <a:pt x="503" y="545"/>
                  <a:pt x="503" y="545"/>
                </a:cubicBezTo>
                <a:cubicBezTo>
                  <a:pt x="479" y="487"/>
                  <a:pt x="479" y="487"/>
                  <a:pt x="479" y="487"/>
                </a:cubicBezTo>
                <a:cubicBezTo>
                  <a:pt x="479" y="487"/>
                  <a:pt x="479" y="487"/>
                  <a:pt x="479" y="487"/>
                </a:cubicBezTo>
                <a:cubicBezTo>
                  <a:pt x="488" y="478"/>
                  <a:pt x="497" y="468"/>
                  <a:pt x="506" y="458"/>
                </a:cubicBezTo>
                <a:cubicBezTo>
                  <a:pt x="507" y="458"/>
                  <a:pt x="507" y="458"/>
                  <a:pt x="507" y="458"/>
                </a:cubicBezTo>
                <a:cubicBezTo>
                  <a:pt x="565" y="477"/>
                  <a:pt x="565" y="477"/>
                  <a:pt x="565" y="477"/>
                </a:cubicBezTo>
                <a:cubicBezTo>
                  <a:pt x="593" y="421"/>
                  <a:pt x="593" y="421"/>
                  <a:pt x="593" y="421"/>
                </a:cubicBezTo>
                <a:cubicBezTo>
                  <a:pt x="545" y="382"/>
                  <a:pt x="545" y="382"/>
                  <a:pt x="545" y="382"/>
                </a:cubicBezTo>
                <a:cubicBezTo>
                  <a:pt x="544" y="382"/>
                  <a:pt x="544" y="382"/>
                  <a:pt x="544" y="382"/>
                </a:cubicBezTo>
                <a:cubicBezTo>
                  <a:pt x="548" y="370"/>
                  <a:pt x="551" y="357"/>
                  <a:pt x="553" y="344"/>
                </a:cubicBezTo>
                <a:cubicBezTo>
                  <a:pt x="555" y="344"/>
                  <a:pt x="555" y="344"/>
                  <a:pt x="555" y="344"/>
                </a:cubicBezTo>
                <a:cubicBezTo>
                  <a:pt x="615" y="332"/>
                  <a:pt x="615" y="332"/>
                  <a:pt x="615" y="332"/>
                </a:cubicBezTo>
                <a:cubicBezTo>
                  <a:pt x="613" y="270"/>
                  <a:pt x="613" y="270"/>
                  <a:pt x="613" y="270"/>
                </a:cubicBezTo>
                <a:cubicBezTo>
                  <a:pt x="552" y="259"/>
                  <a:pt x="552" y="259"/>
                  <a:pt x="552" y="259"/>
                </a:cubicBezTo>
                <a:cubicBezTo>
                  <a:pt x="551" y="259"/>
                  <a:pt x="551" y="259"/>
                  <a:pt x="551" y="259"/>
                </a:cubicBezTo>
                <a:cubicBezTo>
                  <a:pt x="548" y="246"/>
                  <a:pt x="545" y="233"/>
                  <a:pt x="540" y="221"/>
                </a:cubicBezTo>
                <a:cubicBezTo>
                  <a:pt x="542" y="220"/>
                  <a:pt x="542" y="220"/>
                  <a:pt x="542" y="220"/>
                </a:cubicBezTo>
                <a:cubicBezTo>
                  <a:pt x="589" y="181"/>
                  <a:pt x="589" y="181"/>
                  <a:pt x="589" y="181"/>
                </a:cubicBezTo>
                <a:cubicBezTo>
                  <a:pt x="558" y="127"/>
                  <a:pt x="558" y="127"/>
                  <a:pt x="558" y="127"/>
                </a:cubicBezTo>
                <a:cubicBezTo>
                  <a:pt x="499" y="147"/>
                  <a:pt x="499" y="147"/>
                  <a:pt x="499" y="147"/>
                </a:cubicBezTo>
                <a:cubicBezTo>
                  <a:pt x="494" y="145"/>
                  <a:pt x="494" y="145"/>
                  <a:pt x="494" y="145"/>
                </a:cubicBezTo>
                <a:cubicBezTo>
                  <a:pt x="486" y="135"/>
                  <a:pt x="479" y="127"/>
                  <a:pt x="463" y="115"/>
                </a:cubicBezTo>
                <a:cubicBezTo>
                  <a:pt x="464" y="113"/>
                  <a:pt x="464" y="113"/>
                  <a:pt x="464" y="113"/>
                </a:cubicBezTo>
                <a:cubicBezTo>
                  <a:pt x="490" y="68"/>
                  <a:pt x="490" y="68"/>
                  <a:pt x="490" y="68"/>
                </a:cubicBezTo>
                <a:cubicBezTo>
                  <a:pt x="437" y="35"/>
                  <a:pt x="437" y="35"/>
                  <a:pt x="437" y="35"/>
                </a:cubicBezTo>
                <a:cubicBezTo>
                  <a:pt x="396" y="78"/>
                  <a:pt x="396" y="78"/>
                  <a:pt x="396" y="78"/>
                </a:cubicBezTo>
                <a:cubicBezTo>
                  <a:pt x="397" y="77"/>
                  <a:pt x="397" y="77"/>
                  <a:pt x="397" y="77"/>
                </a:cubicBezTo>
                <a:cubicBezTo>
                  <a:pt x="381" y="71"/>
                  <a:pt x="365" y="65"/>
                  <a:pt x="348" y="62"/>
                </a:cubicBezTo>
                <a:cubicBezTo>
                  <a:pt x="348" y="60"/>
                  <a:pt x="348" y="60"/>
                  <a:pt x="348" y="60"/>
                </a:cubicBezTo>
                <a:cubicBezTo>
                  <a:pt x="337" y="0"/>
                  <a:pt x="337" y="0"/>
                  <a:pt x="337" y="0"/>
                </a:cubicBezTo>
                <a:cubicBezTo>
                  <a:pt x="275" y="0"/>
                  <a:pt x="275" y="0"/>
                  <a:pt x="275" y="0"/>
                </a:cubicBezTo>
                <a:cubicBezTo>
                  <a:pt x="264" y="62"/>
                  <a:pt x="264" y="62"/>
                  <a:pt x="264" y="62"/>
                </a:cubicBezTo>
                <a:cubicBezTo>
                  <a:pt x="264" y="62"/>
                  <a:pt x="264" y="62"/>
                  <a:pt x="264" y="62"/>
                </a:cubicBezTo>
                <a:cubicBezTo>
                  <a:pt x="244" y="66"/>
                  <a:pt x="225" y="71"/>
                  <a:pt x="206" y="79"/>
                </a:cubicBezTo>
                <a:cubicBezTo>
                  <a:pt x="205" y="78"/>
                  <a:pt x="205" y="78"/>
                  <a:pt x="205" y="78"/>
                </a:cubicBezTo>
                <a:cubicBezTo>
                  <a:pt x="163" y="34"/>
                  <a:pt x="163" y="34"/>
                  <a:pt x="163" y="34"/>
                </a:cubicBezTo>
                <a:cubicBezTo>
                  <a:pt x="112" y="69"/>
                  <a:pt x="112" y="69"/>
                  <a:pt x="112" y="69"/>
                </a:cubicBezTo>
                <a:cubicBezTo>
                  <a:pt x="136" y="126"/>
                  <a:pt x="136" y="126"/>
                  <a:pt x="136" y="126"/>
                </a:cubicBezTo>
                <a:close/>
                <a:moveTo>
                  <a:pt x="414" y="131"/>
                </a:moveTo>
                <a:cubicBezTo>
                  <a:pt x="512" y="190"/>
                  <a:pt x="543" y="317"/>
                  <a:pt x="483" y="414"/>
                </a:cubicBezTo>
                <a:cubicBezTo>
                  <a:pt x="424" y="512"/>
                  <a:pt x="297" y="543"/>
                  <a:pt x="200" y="484"/>
                </a:cubicBezTo>
                <a:cubicBezTo>
                  <a:pt x="102" y="425"/>
                  <a:pt x="71" y="298"/>
                  <a:pt x="130" y="200"/>
                </a:cubicBezTo>
                <a:cubicBezTo>
                  <a:pt x="189" y="102"/>
                  <a:pt x="317" y="71"/>
                  <a:pt x="414" y="131"/>
                </a:cubicBezTo>
                <a:close/>
              </a:path>
            </a:pathLst>
          </a:custGeom>
          <a:solidFill>
            <a:schemeClr val="accent1"/>
          </a:solidFill>
          <a:ln>
            <a:noFill/>
          </a:ln>
        </p:spPr>
        <p:txBody>
          <a:bodyPr vert="horz" wrap="square" lIns="91440" tIns="45720" rIns="91440" bIns="45720" numCol="1" anchor="t" anchorCtr="0" compatLnSpc="1"/>
          <a:lstStyle/>
          <a:p>
            <a:endParaRPr lang="en-US">
              <a:solidFill>
                <a:schemeClr val="accent1"/>
              </a:solidFill>
            </a:endParaRPr>
          </a:p>
        </p:txBody>
      </p:sp>
      <p:sp>
        <p:nvSpPr>
          <p:cNvPr id="7" name="环形箭头 6"/>
          <p:cNvSpPr/>
          <p:nvPr>
            <p:custDataLst>
              <p:tags r:id="rId3"/>
            </p:custDataLst>
          </p:nvPr>
        </p:nvSpPr>
        <p:spPr>
          <a:xfrm>
            <a:off x="1985010" y="1561465"/>
            <a:ext cx="2510155" cy="2510155"/>
          </a:xfrm>
          <a:prstGeom prst="circularArrow">
            <a:avLst>
              <a:gd name="adj1" fmla="val 5781"/>
              <a:gd name="adj2" fmla="val 579983"/>
              <a:gd name="adj3" fmla="val 15894856"/>
              <a:gd name="adj4" fmla="val 11562717"/>
              <a:gd name="adj5" fmla="val 5674"/>
            </a:avLst>
          </a:prstGeom>
          <a:solidFill>
            <a:schemeClr val="accent1">
              <a:alpha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tx1"/>
              </a:solidFill>
            </a:endParaRPr>
          </a:p>
        </p:txBody>
      </p:sp>
      <p:sp>
        <p:nvSpPr>
          <p:cNvPr id="8" name="Freeform 15"/>
          <p:cNvSpPr>
            <a:spLocks noEditPoints="1"/>
          </p:cNvSpPr>
          <p:nvPr>
            <p:custDataLst>
              <p:tags r:id="rId4"/>
            </p:custDataLst>
          </p:nvPr>
        </p:nvSpPr>
        <p:spPr bwMode="auto">
          <a:xfrm>
            <a:off x="2457450" y="2034540"/>
            <a:ext cx="1565910" cy="1565910"/>
          </a:xfrm>
          <a:custGeom>
            <a:avLst/>
            <a:gdLst>
              <a:gd name="T0" fmla="*/ 57 w 325"/>
              <a:gd name="T1" fmla="*/ 82 h 325"/>
              <a:gd name="T2" fmla="*/ 26 w 325"/>
              <a:gd name="T3" fmla="*/ 72 h 325"/>
              <a:gd name="T4" fmla="*/ 37 w 325"/>
              <a:gd name="T5" fmla="*/ 122 h 325"/>
              <a:gd name="T6" fmla="*/ 31 w 325"/>
              <a:gd name="T7" fmla="*/ 143 h 325"/>
              <a:gd name="T8" fmla="*/ 0 w 325"/>
              <a:gd name="T9" fmla="*/ 182 h 325"/>
              <a:gd name="T10" fmla="*/ 38 w 325"/>
              <a:gd name="T11" fmla="*/ 208 h 325"/>
              <a:gd name="T12" fmla="*/ 13 w 325"/>
              <a:gd name="T13" fmla="*/ 229 h 325"/>
              <a:gd name="T14" fmla="*/ 61 w 325"/>
              <a:gd name="T15" fmla="*/ 247 h 325"/>
              <a:gd name="T16" fmla="*/ 76 w 325"/>
              <a:gd name="T17" fmla="*/ 263 h 325"/>
              <a:gd name="T18" fmla="*/ 92 w 325"/>
              <a:gd name="T19" fmla="*/ 309 h 325"/>
              <a:gd name="T20" fmla="*/ 141 w 325"/>
              <a:gd name="T21" fmla="*/ 292 h 325"/>
              <a:gd name="T22" fmla="*/ 147 w 325"/>
              <a:gd name="T23" fmla="*/ 325 h 325"/>
              <a:gd name="T24" fmla="*/ 186 w 325"/>
              <a:gd name="T25" fmla="*/ 292 h 325"/>
              <a:gd name="T26" fmla="*/ 217 w 325"/>
              <a:gd name="T27" fmla="*/ 283 h 325"/>
              <a:gd name="T28" fmla="*/ 266 w 325"/>
              <a:gd name="T29" fmla="*/ 288 h 325"/>
              <a:gd name="T30" fmla="*/ 253 w 325"/>
              <a:gd name="T31" fmla="*/ 258 h 325"/>
              <a:gd name="T32" fmla="*/ 268 w 325"/>
              <a:gd name="T33" fmla="*/ 242 h 325"/>
              <a:gd name="T34" fmla="*/ 314 w 325"/>
              <a:gd name="T35" fmla="*/ 223 h 325"/>
              <a:gd name="T36" fmla="*/ 288 w 325"/>
              <a:gd name="T37" fmla="*/ 202 h 325"/>
              <a:gd name="T38" fmla="*/ 294 w 325"/>
              <a:gd name="T39" fmla="*/ 182 h 325"/>
              <a:gd name="T40" fmla="*/ 325 w 325"/>
              <a:gd name="T41" fmla="*/ 143 h 325"/>
              <a:gd name="T42" fmla="*/ 292 w 325"/>
              <a:gd name="T43" fmla="*/ 137 h 325"/>
              <a:gd name="T44" fmla="*/ 287 w 325"/>
              <a:gd name="T45" fmla="*/ 116 h 325"/>
              <a:gd name="T46" fmla="*/ 295 w 325"/>
              <a:gd name="T47" fmla="*/ 67 h 325"/>
              <a:gd name="T48" fmla="*/ 262 w 325"/>
              <a:gd name="T49" fmla="*/ 77 h 325"/>
              <a:gd name="T50" fmla="*/ 246 w 325"/>
              <a:gd name="T51" fmla="*/ 59 h 325"/>
              <a:gd name="T52" fmla="*/ 231 w 325"/>
              <a:gd name="T53" fmla="*/ 18 h 325"/>
              <a:gd name="T54" fmla="*/ 210 w 325"/>
              <a:gd name="T55" fmla="*/ 41 h 325"/>
              <a:gd name="T56" fmla="*/ 184 w 325"/>
              <a:gd name="T57" fmla="*/ 31 h 325"/>
              <a:gd name="T58" fmla="*/ 146 w 325"/>
              <a:gd name="T59" fmla="*/ 0 h 325"/>
              <a:gd name="T60" fmla="*/ 139 w 325"/>
              <a:gd name="T61" fmla="*/ 33 h 325"/>
              <a:gd name="T62" fmla="*/ 108 w 325"/>
              <a:gd name="T63" fmla="*/ 41 h 325"/>
              <a:gd name="T64" fmla="*/ 59 w 325"/>
              <a:gd name="T65" fmla="*/ 36 h 325"/>
              <a:gd name="T66" fmla="*/ 72 w 325"/>
              <a:gd name="T67" fmla="*/ 67 h 325"/>
              <a:gd name="T68" fmla="*/ 256 w 325"/>
              <a:gd name="T69" fmla="*/ 219 h 325"/>
              <a:gd name="T70" fmla="*/ 69 w 325"/>
              <a:gd name="T71" fmla="*/ 106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25" h="325">
                <a:moveTo>
                  <a:pt x="72" y="67"/>
                </a:moveTo>
                <a:cubicBezTo>
                  <a:pt x="67" y="71"/>
                  <a:pt x="62" y="77"/>
                  <a:pt x="57" y="82"/>
                </a:cubicBezTo>
                <a:cubicBezTo>
                  <a:pt x="57" y="82"/>
                  <a:pt x="57" y="82"/>
                  <a:pt x="57" y="82"/>
                </a:cubicBezTo>
                <a:cubicBezTo>
                  <a:pt x="26" y="72"/>
                  <a:pt x="26" y="72"/>
                  <a:pt x="26" y="72"/>
                </a:cubicBezTo>
                <a:cubicBezTo>
                  <a:pt x="11" y="101"/>
                  <a:pt x="11" y="101"/>
                  <a:pt x="11" y="101"/>
                </a:cubicBezTo>
                <a:cubicBezTo>
                  <a:pt x="37" y="122"/>
                  <a:pt x="37" y="122"/>
                  <a:pt x="37" y="122"/>
                </a:cubicBezTo>
                <a:cubicBezTo>
                  <a:pt x="35" y="129"/>
                  <a:pt x="33" y="136"/>
                  <a:pt x="32" y="143"/>
                </a:cubicBezTo>
                <a:cubicBezTo>
                  <a:pt x="31" y="143"/>
                  <a:pt x="31" y="143"/>
                  <a:pt x="31" y="143"/>
                </a:cubicBezTo>
                <a:cubicBezTo>
                  <a:pt x="0" y="149"/>
                  <a:pt x="0" y="149"/>
                  <a:pt x="0" y="149"/>
                </a:cubicBezTo>
                <a:cubicBezTo>
                  <a:pt x="0" y="182"/>
                  <a:pt x="0" y="182"/>
                  <a:pt x="0" y="182"/>
                </a:cubicBezTo>
                <a:cubicBezTo>
                  <a:pt x="33" y="187"/>
                  <a:pt x="33" y="187"/>
                  <a:pt x="33" y="187"/>
                </a:cubicBezTo>
                <a:cubicBezTo>
                  <a:pt x="34" y="194"/>
                  <a:pt x="36" y="201"/>
                  <a:pt x="38" y="208"/>
                </a:cubicBezTo>
                <a:cubicBezTo>
                  <a:pt x="38" y="208"/>
                  <a:pt x="38" y="208"/>
                  <a:pt x="38" y="208"/>
                </a:cubicBezTo>
                <a:cubicBezTo>
                  <a:pt x="13" y="229"/>
                  <a:pt x="13" y="229"/>
                  <a:pt x="13" y="229"/>
                </a:cubicBezTo>
                <a:cubicBezTo>
                  <a:pt x="30" y="257"/>
                  <a:pt x="30" y="257"/>
                  <a:pt x="30" y="257"/>
                </a:cubicBezTo>
                <a:cubicBezTo>
                  <a:pt x="61" y="247"/>
                  <a:pt x="61" y="247"/>
                  <a:pt x="61" y="247"/>
                </a:cubicBezTo>
                <a:cubicBezTo>
                  <a:pt x="66" y="252"/>
                  <a:pt x="68" y="256"/>
                  <a:pt x="76" y="262"/>
                </a:cubicBezTo>
                <a:cubicBezTo>
                  <a:pt x="76" y="263"/>
                  <a:pt x="76" y="263"/>
                  <a:pt x="76" y="263"/>
                </a:cubicBezTo>
                <a:cubicBezTo>
                  <a:pt x="64" y="292"/>
                  <a:pt x="64" y="292"/>
                  <a:pt x="64" y="292"/>
                </a:cubicBezTo>
                <a:cubicBezTo>
                  <a:pt x="92" y="309"/>
                  <a:pt x="92" y="309"/>
                  <a:pt x="92" y="309"/>
                </a:cubicBezTo>
                <a:cubicBezTo>
                  <a:pt x="114" y="285"/>
                  <a:pt x="114" y="285"/>
                  <a:pt x="114" y="285"/>
                </a:cubicBezTo>
                <a:cubicBezTo>
                  <a:pt x="123" y="288"/>
                  <a:pt x="132" y="291"/>
                  <a:pt x="141" y="292"/>
                </a:cubicBezTo>
                <a:cubicBezTo>
                  <a:pt x="141" y="293"/>
                  <a:pt x="141" y="293"/>
                  <a:pt x="141" y="293"/>
                </a:cubicBezTo>
                <a:cubicBezTo>
                  <a:pt x="147" y="325"/>
                  <a:pt x="147" y="325"/>
                  <a:pt x="147" y="325"/>
                </a:cubicBezTo>
                <a:cubicBezTo>
                  <a:pt x="179" y="324"/>
                  <a:pt x="179" y="324"/>
                  <a:pt x="179" y="324"/>
                </a:cubicBezTo>
                <a:cubicBezTo>
                  <a:pt x="186" y="292"/>
                  <a:pt x="186" y="292"/>
                  <a:pt x="186" y="292"/>
                </a:cubicBezTo>
                <a:cubicBezTo>
                  <a:pt x="196" y="290"/>
                  <a:pt x="206" y="287"/>
                  <a:pt x="216" y="283"/>
                </a:cubicBezTo>
                <a:cubicBezTo>
                  <a:pt x="217" y="283"/>
                  <a:pt x="217" y="283"/>
                  <a:pt x="217" y="283"/>
                </a:cubicBezTo>
                <a:cubicBezTo>
                  <a:pt x="239" y="307"/>
                  <a:pt x="239" y="307"/>
                  <a:pt x="239" y="307"/>
                </a:cubicBezTo>
                <a:cubicBezTo>
                  <a:pt x="266" y="288"/>
                  <a:pt x="266" y="288"/>
                  <a:pt x="266" y="288"/>
                </a:cubicBezTo>
                <a:cubicBezTo>
                  <a:pt x="253" y="258"/>
                  <a:pt x="253" y="258"/>
                  <a:pt x="253" y="258"/>
                </a:cubicBezTo>
                <a:cubicBezTo>
                  <a:pt x="253" y="258"/>
                  <a:pt x="253" y="258"/>
                  <a:pt x="253" y="258"/>
                </a:cubicBezTo>
                <a:cubicBezTo>
                  <a:pt x="258" y="253"/>
                  <a:pt x="263" y="248"/>
                  <a:pt x="268" y="242"/>
                </a:cubicBezTo>
                <a:cubicBezTo>
                  <a:pt x="268" y="242"/>
                  <a:pt x="268" y="242"/>
                  <a:pt x="268" y="242"/>
                </a:cubicBezTo>
                <a:cubicBezTo>
                  <a:pt x="299" y="252"/>
                  <a:pt x="299" y="252"/>
                  <a:pt x="299" y="252"/>
                </a:cubicBezTo>
                <a:cubicBezTo>
                  <a:pt x="314" y="223"/>
                  <a:pt x="314" y="223"/>
                  <a:pt x="314" y="223"/>
                </a:cubicBezTo>
                <a:cubicBezTo>
                  <a:pt x="288" y="202"/>
                  <a:pt x="288" y="202"/>
                  <a:pt x="288" y="202"/>
                </a:cubicBezTo>
                <a:cubicBezTo>
                  <a:pt x="288" y="202"/>
                  <a:pt x="288" y="202"/>
                  <a:pt x="288" y="202"/>
                </a:cubicBezTo>
                <a:cubicBezTo>
                  <a:pt x="290" y="195"/>
                  <a:pt x="292" y="189"/>
                  <a:pt x="293" y="182"/>
                </a:cubicBezTo>
                <a:cubicBezTo>
                  <a:pt x="294" y="182"/>
                  <a:pt x="294" y="182"/>
                  <a:pt x="294" y="182"/>
                </a:cubicBezTo>
                <a:cubicBezTo>
                  <a:pt x="325" y="175"/>
                  <a:pt x="325" y="175"/>
                  <a:pt x="325" y="175"/>
                </a:cubicBezTo>
                <a:cubicBezTo>
                  <a:pt x="325" y="143"/>
                  <a:pt x="325" y="143"/>
                  <a:pt x="325" y="143"/>
                </a:cubicBezTo>
                <a:cubicBezTo>
                  <a:pt x="292" y="137"/>
                  <a:pt x="292" y="137"/>
                  <a:pt x="292" y="137"/>
                </a:cubicBezTo>
                <a:cubicBezTo>
                  <a:pt x="292" y="137"/>
                  <a:pt x="292" y="137"/>
                  <a:pt x="292" y="137"/>
                </a:cubicBezTo>
                <a:cubicBezTo>
                  <a:pt x="290" y="130"/>
                  <a:pt x="288" y="123"/>
                  <a:pt x="286" y="117"/>
                </a:cubicBezTo>
                <a:cubicBezTo>
                  <a:pt x="287" y="116"/>
                  <a:pt x="287" y="116"/>
                  <a:pt x="287" y="116"/>
                </a:cubicBezTo>
                <a:cubicBezTo>
                  <a:pt x="312" y="96"/>
                  <a:pt x="312" y="96"/>
                  <a:pt x="312" y="96"/>
                </a:cubicBezTo>
                <a:cubicBezTo>
                  <a:pt x="295" y="67"/>
                  <a:pt x="295" y="67"/>
                  <a:pt x="295" y="67"/>
                </a:cubicBezTo>
                <a:cubicBezTo>
                  <a:pt x="264" y="78"/>
                  <a:pt x="264" y="78"/>
                  <a:pt x="264" y="78"/>
                </a:cubicBezTo>
                <a:cubicBezTo>
                  <a:pt x="262" y="77"/>
                  <a:pt x="262" y="77"/>
                  <a:pt x="262" y="77"/>
                </a:cubicBezTo>
                <a:cubicBezTo>
                  <a:pt x="257" y="71"/>
                  <a:pt x="253" y="67"/>
                  <a:pt x="245" y="61"/>
                </a:cubicBezTo>
                <a:cubicBezTo>
                  <a:pt x="246" y="59"/>
                  <a:pt x="246" y="59"/>
                  <a:pt x="246" y="59"/>
                </a:cubicBezTo>
                <a:cubicBezTo>
                  <a:pt x="259" y="36"/>
                  <a:pt x="259" y="36"/>
                  <a:pt x="259" y="36"/>
                </a:cubicBezTo>
                <a:cubicBezTo>
                  <a:pt x="231" y="18"/>
                  <a:pt x="231" y="18"/>
                  <a:pt x="231" y="18"/>
                </a:cubicBezTo>
                <a:cubicBezTo>
                  <a:pt x="210" y="41"/>
                  <a:pt x="210" y="41"/>
                  <a:pt x="210" y="41"/>
                </a:cubicBezTo>
                <a:cubicBezTo>
                  <a:pt x="210" y="41"/>
                  <a:pt x="210" y="41"/>
                  <a:pt x="210" y="41"/>
                </a:cubicBezTo>
                <a:cubicBezTo>
                  <a:pt x="201" y="37"/>
                  <a:pt x="193" y="34"/>
                  <a:pt x="184" y="33"/>
                </a:cubicBezTo>
                <a:cubicBezTo>
                  <a:pt x="184" y="31"/>
                  <a:pt x="184" y="31"/>
                  <a:pt x="184" y="31"/>
                </a:cubicBezTo>
                <a:cubicBezTo>
                  <a:pt x="178" y="0"/>
                  <a:pt x="178" y="0"/>
                  <a:pt x="178" y="0"/>
                </a:cubicBezTo>
                <a:cubicBezTo>
                  <a:pt x="146" y="0"/>
                  <a:pt x="146" y="0"/>
                  <a:pt x="146" y="0"/>
                </a:cubicBezTo>
                <a:cubicBezTo>
                  <a:pt x="139" y="32"/>
                  <a:pt x="139" y="32"/>
                  <a:pt x="139" y="32"/>
                </a:cubicBezTo>
                <a:cubicBezTo>
                  <a:pt x="139" y="33"/>
                  <a:pt x="139" y="33"/>
                  <a:pt x="139" y="33"/>
                </a:cubicBezTo>
                <a:cubicBezTo>
                  <a:pt x="129" y="34"/>
                  <a:pt x="119" y="37"/>
                  <a:pt x="109" y="42"/>
                </a:cubicBezTo>
                <a:cubicBezTo>
                  <a:pt x="108" y="41"/>
                  <a:pt x="108" y="41"/>
                  <a:pt x="108" y="41"/>
                </a:cubicBezTo>
                <a:cubicBezTo>
                  <a:pt x="86" y="18"/>
                  <a:pt x="86" y="18"/>
                  <a:pt x="86" y="18"/>
                </a:cubicBezTo>
                <a:cubicBezTo>
                  <a:pt x="59" y="36"/>
                  <a:pt x="59" y="36"/>
                  <a:pt x="59" y="36"/>
                </a:cubicBezTo>
                <a:cubicBezTo>
                  <a:pt x="72" y="66"/>
                  <a:pt x="72" y="66"/>
                  <a:pt x="72" y="66"/>
                </a:cubicBezTo>
                <a:lnTo>
                  <a:pt x="72" y="67"/>
                </a:lnTo>
                <a:close/>
                <a:moveTo>
                  <a:pt x="219" y="69"/>
                </a:moveTo>
                <a:cubicBezTo>
                  <a:pt x="271" y="100"/>
                  <a:pt x="287" y="167"/>
                  <a:pt x="256" y="219"/>
                </a:cubicBezTo>
                <a:cubicBezTo>
                  <a:pt x="224" y="271"/>
                  <a:pt x="157" y="287"/>
                  <a:pt x="106" y="256"/>
                </a:cubicBezTo>
                <a:cubicBezTo>
                  <a:pt x="54" y="225"/>
                  <a:pt x="37" y="157"/>
                  <a:pt x="69" y="106"/>
                </a:cubicBezTo>
                <a:cubicBezTo>
                  <a:pt x="100" y="54"/>
                  <a:pt x="167" y="38"/>
                  <a:pt x="219" y="69"/>
                </a:cubicBezTo>
                <a:close/>
              </a:path>
            </a:pathLst>
          </a:custGeom>
          <a:solidFill>
            <a:schemeClr val="accent1">
              <a:alpha val="60000"/>
            </a:schemeClr>
          </a:solidFill>
          <a:ln>
            <a:noFill/>
          </a:ln>
        </p:spPr>
        <p:txBody>
          <a:bodyPr vert="horz" wrap="square" lIns="91440" tIns="45720" rIns="91440" bIns="45720" numCol="1" anchor="t" anchorCtr="0" compatLnSpc="1"/>
          <a:lstStyle/>
          <a:p>
            <a:endParaRPr lang="en-US">
              <a:solidFill>
                <a:schemeClr val="accent1"/>
              </a:solidFill>
            </a:endParaRPr>
          </a:p>
        </p:txBody>
      </p:sp>
      <p:sp>
        <p:nvSpPr>
          <p:cNvPr id="13" name="Freeform 12"/>
          <p:cNvSpPr>
            <a:spLocks noEditPoints="1"/>
          </p:cNvSpPr>
          <p:nvPr>
            <p:custDataLst>
              <p:tags r:id="rId5"/>
            </p:custDataLst>
          </p:nvPr>
        </p:nvSpPr>
        <p:spPr bwMode="auto">
          <a:xfrm>
            <a:off x="1024890" y="3236595"/>
            <a:ext cx="1891030" cy="1889760"/>
          </a:xfrm>
          <a:custGeom>
            <a:avLst/>
            <a:gdLst>
              <a:gd name="T0" fmla="*/ 97 w 547"/>
              <a:gd name="T1" fmla="*/ 139 h 547"/>
              <a:gd name="T2" fmla="*/ 44 w 547"/>
              <a:gd name="T3" fmla="*/ 122 h 547"/>
              <a:gd name="T4" fmla="*/ 62 w 547"/>
              <a:gd name="T5" fmla="*/ 206 h 547"/>
              <a:gd name="T6" fmla="*/ 52 w 547"/>
              <a:gd name="T7" fmla="*/ 240 h 547"/>
              <a:gd name="T8" fmla="*/ 1 w 547"/>
              <a:gd name="T9" fmla="*/ 306 h 547"/>
              <a:gd name="T10" fmla="*/ 65 w 547"/>
              <a:gd name="T11" fmla="*/ 350 h 547"/>
              <a:gd name="T12" fmla="*/ 23 w 547"/>
              <a:gd name="T13" fmla="*/ 385 h 547"/>
              <a:gd name="T14" fmla="*/ 103 w 547"/>
              <a:gd name="T15" fmla="*/ 416 h 547"/>
              <a:gd name="T16" fmla="*/ 128 w 547"/>
              <a:gd name="T17" fmla="*/ 442 h 547"/>
              <a:gd name="T18" fmla="*/ 155 w 547"/>
              <a:gd name="T19" fmla="*/ 520 h 547"/>
              <a:gd name="T20" fmla="*/ 237 w 547"/>
              <a:gd name="T21" fmla="*/ 492 h 547"/>
              <a:gd name="T22" fmla="*/ 247 w 547"/>
              <a:gd name="T23" fmla="*/ 547 h 547"/>
              <a:gd name="T24" fmla="*/ 312 w 547"/>
              <a:gd name="T25" fmla="*/ 492 h 547"/>
              <a:gd name="T26" fmla="*/ 364 w 547"/>
              <a:gd name="T27" fmla="*/ 477 h 547"/>
              <a:gd name="T28" fmla="*/ 448 w 547"/>
              <a:gd name="T29" fmla="*/ 486 h 547"/>
              <a:gd name="T30" fmla="*/ 426 w 547"/>
              <a:gd name="T31" fmla="*/ 434 h 547"/>
              <a:gd name="T32" fmla="*/ 451 w 547"/>
              <a:gd name="T33" fmla="*/ 408 h 547"/>
              <a:gd name="T34" fmla="*/ 528 w 547"/>
              <a:gd name="T35" fmla="*/ 376 h 547"/>
              <a:gd name="T36" fmla="*/ 484 w 547"/>
              <a:gd name="T37" fmla="*/ 341 h 547"/>
              <a:gd name="T38" fmla="*/ 494 w 547"/>
              <a:gd name="T39" fmla="*/ 306 h 547"/>
              <a:gd name="T40" fmla="*/ 546 w 547"/>
              <a:gd name="T41" fmla="*/ 240 h 547"/>
              <a:gd name="T42" fmla="*/ 491 w 547"/>
              <a:gd name="T43" fmla="*/ 231 h 547"/>
              <a:gd name="T44" fmla="*/ 483 w 547"/>
              <a:gd name="T45" fmla="*/ 196 h 547"/>
              <a:gd name="T46" fmla="*/ 497 w 547"/>
              <a:gd name="T47" fmla="*/ 113 h 547"/>
              <a:gd name="T48" fmla="*/ 440 w 547"/>
              <a:gd name="T49" fmla="*/ 130 h 547"/>
              <a:gd name="T50" fmla="*/ 413 w 547"/>
              <a:gd name="T51" fmla="*/ 101 h 547"/>
              <a:gd name="T52" fmla="*/ 389 w 547"/>
              <a:gd name="T53" fmla="*/ 32 h 547"/>
              <a:gd name="T54" fmla="*/ 353 w 547"/>
              <a:gd name="T55" fmla="*/ 69 h 547"/>
              <a:gd name="T56" fmla="*/ 310 w 547"/>
              <a:gd name="T57" fmla="*/ 53 h 547"/>
              <a:gd name="T58" fmla="*/ 245 w 547"/>
              <a:gd name="T59" fmla="*/ 0 h 547"/>
              <a:gd name="T60" fmla="*/ 235 w 547"/>
              <a:gd name="T61" fmla="*/ 55 h 547"/>
              <a:gd name="T62" fmla="*/ 182 w 547"/>
              <a:gd name="T63" fmla="*/ 69 h 547"/>
              <a:gd name="T64" fmla="*/ 99 w 547"/>
              <a:gd name="T65" fmla="*/ 61 h 547"/>
              <a:gd name="T66" fmla="*/ 121 w 547"/>
              <a:gd name="T67" fmla="*/ 113 h 547"/>
              <a:gd name="T68" fmla="*/ 430 w 547"/>
              <a:gd name="T69" fmla="*/ 369 h 547"/>
              <a:gd name="T70" fmla="*/ 116 w 547"/>
              <a:gd name="T71" fmla="*/ 178 h 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47" h="547">
                <a:moveTo>
                  <a:pt x="121" y="113"/>
                </a:moveTo>
                <a:cubicBezTo>
                  <a:pt x="112" y="121"/>
                  <a:pt x="104" y="129"/>
                  <a:pt x="97" y="139"/>
                </a:cubicBezTo>
                <a:cubicBezTo>
                  <a:pt x="95" y="138"/>
                  <a:pt x="95" y="138"/>
                  <a:pt x="95" y="138"/>
                </a:cubicBezTo>
                <a:cubicBezTo>
                  <a:pt x="44" y="122"/>
                  <a:pt x="44" y="122"/>
                  <a:pt x="44" y="122"/>
                </a:cubicBezTo>
                <a:cubicBezTo>
                  <a:pt x="19" y="171"/>
                  <a:pt x="19" y="171"/>
                  <a:pt x="19" y="171"/>
                </a:cubicBezTo>
                <a:cubicBezTo>
                  <a:pt x="62" y="206"/>
                  <a:pt x="62" y="206"/>
                  <a:pt x="62" y="206"/>
                </a:cubicBezTo>
                <a:cubicBezTo>
                  <a:pt x="58" y="217"/>
                  <a:pt x="55" y="229"/>
                  <a:pt x="53" y="240"/>
                </a:cubicBezTo>
                <a:cubicBezTo>
                  <a:pt x="52" y="240"/>
                  <a:pt x="52" y="240"/>
                  <a:pt x="52" y="240"/>
                </a:cubicBezTo>
                <a:cubicBezTo>
                  <a:pt x="0" y="251"/>
                  <a:pt x="0" y="251"/>
                  <a:pt x="0" y="251"/>
                </a:cubicBezTo>
                <a:cubicBezTo>
                  <a:pt x="1" y="306"/>
                  <a:pt x="1" y="306"/>
                  <a:pt x="1" y="306"/>
                </a:cubicBezTo>
                <a:cubicBezTo>
                  <a:pt x="55" y="316"/>
                  <a:pt x="55" y="316"/>
                  <a:pt x="55" y="316"/>
                </a:cubicBezTo>
                <a:cubicBezTo>
                  <a:pt x="57" y="328"/>
                  <a:pt x="61" y="339"/>
                  <a:pt x="65" y="350"/>
                </a:cubicBezTo>
                <a:cubicBezTo>
                  <a:pt x="64" y="351"/>
                  <a:pt x="64" y="351"/>
                  <a:pt x="64" y="351"/>
                </a:cubicBezTo>
                <a:cubicBezTo>
                  <a:pt x="23" y="385"/>
                  <a:pt x="23" y="385"/>
                  <a:pt x="23" y="385"/>
                </a:cubicBezTo>
                <a:cubicBezTo>
                  <a:pt x="50" y="433"/>
                  <a:pt x="50" y="433"/>
                  <a:pt x="50" y="433"/>
                </a:cubicBezTo>
                <a:cubicBezTo>
                  <a:pt x="103" y="416"/>
                  <a:pt x="103" y="416"/>
                  <a:pt x="103" y="416"/>
                </a:cubicBezTo>
                <a:cubicBezTo>
                  <a:pt x="110" y="425"/>
                  <a:pt x="114" y="431"/>
                  <a:pt x="128" y="442"/>
                </a:cubicBezTo>
                <a:cubicBezTo>
                  <a:pt x="128" y="442"/>
                  <a:pt x="128" y="442"/>
                  <a:pt x="128" y="442"/>
                </a:cubicBezTo>
                <a:cubicBezTo>
                  <a:pt x="108" y="491"/>
                  <a:pt x="108" y="491"/>
                  <a:pt x="108" y="491"/>
                </a:cubicBezTo>
                <a:cubicBezTo>
                  <a:pt x="155" y="520"/>
                  <a:pt x="155" y="520"/>
                  <a:pt x="155" y="520"/>
                </a:cubicBezTo>
                <a:cubicBezTo>
                  <a:pt x="192" y="480"/>
                  <a:pt x="192" y="480"/>
                  <a:pt x="192" y="480"/>
                </a:cubicBezTo>
                <a:cubicBezTo>
                  <a:pt x="207" y="485"/>
                  <a:pt x="222" y="490"/>
                  <a:pt x="237" y="492"/>
                </a:cubicBezTo>
                <a:cubicBezTo>
                  <a:pt x="237" y="494"/>
                  <a:pt x="237" y="494"/>
                  <a:pt x="237" y="494"/>
                </a:cubicBezTo>
                <a:cubicBezTo>
                  <a:pt x="247" y="547"/>
                  <a:pt x="247" y="547"/>
                  <a:pt x="247" y="547"/>
                </a:cubicBezTo>
                <a:cubicBezTo>
                  <a:pt x="302" y="546"/>
                  <a:pt x="302" y="546"/>
                  <a:pt x="302" y="546"/>
                </a:cubicBezTo>
                <a:cubicBezTo>
                  <a:pt x="312" y="492"/>
                  <a:pt x="312" y="492"/>
                  <a:pt x="312" y="492"/>
                </a:cubicBezTo>
                <a:cubicBezTo>
                  <a:pt x="330" y="489"/>
                  <a:pt x="347" y="484"/>
                  <a:pt x="364" y="476"/>
                </a:cubicBezTo>
                <a:cubicBezTo>
                  <a:pt x="364" y="477"/>
                  <a:pt x="364" y="477"/>
                  <a:pt x="364" y="477"/>
                </a:cubicBezTo>
                <a:cubicBezTo>
                  <a:pt x="402" y="516"/>
                  <a:pt x="402" y="516"/>
                  <a:pt x="402" y="516"/>
                </a:cubicBezTo>
                <a:cubicBezTo>
                  <a:pt x="448" y="486"/>
                  <a:pt x="448" y="486"/>
                  <a:pt x="448" y="486"/>
                </a:cubicBezTo>
                <a:cubicBezTo>
                  <a:pt x="426" y="434"/>
                  <a:pt x="426" y="434"/>
                  <a:pt x="426" y="434"/>
                </a:cubicBezTo>
                <a:cubicBezTo>
                  <a:pt x="426" y="434"/>
                  <a:pt x="426" y="434"/>
                  <a:pt x="426" y="434"/>
                </a:cubicBezTo>
                <a:cubicBezTo>
                  <a:pt x="435" y="426"/>
                  <a:pt x="443" y="417"/>
                  <a:pt x="450" y="408"/>
                </a:cubicBezTo>
                <a:cubicBezTo>
                  <a:pt x="451" y="408"/>
                  <a:pt x="451" y="408"/>
                  <a:pt x="451" y="408"/>
                </a:cubicBezTo>
                <a:cubicBezTo>
                  <a:pt x="503" y="425"/>
                  <a:pt x="503" y="425"/>
                  <a:pt x="503" y="425"/>
                </a:cubicBezTo>
                <a:cubicBezTo>
                  <a:pt x="528" y="376"/>
                  <a:pt x="528" y="376"/>
                  <a:pt x="528" y="376"/>
                </a:cubicBezTo>
                <a:cubicBezTo>
                  <a:pt x="485" y="341"/>
                  <a:pt x="485" y="341"/>
                  <a:pt x="485" y="341"/>
                </a:cubicBezTo>
                <a:cubicBezTo>
                  <a:pt x="484" y="341"/>
                  <a:pt x="484" y="341"/>
                  <a:pt x="484" y="341"/>
                </a:cubicBezTo>
                <a:cubicBezTo>
                  <a:pt x="488" y="329"/>
                  <a:pt x="491" y="318"/>
                  <a:pt x="493" y="306"/>
                </a:cubicBezTo>
                <a:cubicBezTo>
                  <a:pt x="494" y="306"/>
                  <a:pt x="494" y="306"/>
                  <a:pt x="494" y="306"/>
                </a:cubicBezTo>
                <a:cubicBezTo>
                  <a:pt x="547" y="296"/>
                  <a:pt x="547" y="296"/>
                  <a:pt x="547" y="296"/>
                </a:cubicBezTo>
                <a:cubicBezTo>
                  <a:pt x="546" y="240"/>
                  <a:pt x="546" y="240"/>
                  <a:pt x="546" y="240"/>
                </a:cubicBezTo>
                <a:cubicBezTo>
                  <a:pt x="491" y="231"/>
                  <a:pt x="491" y="231"/>
                  <a:pt x="491" y="231"/>
                </a:cubicBezTo>
                <a:cubicBezTo>
                  <a:pt x="491" y="231"/>
                  <a:pt x="491" y="231"/>
                  <a:pt x="491" y="231"/>
                </a:cubicBezTo>
                <a:cubicBezTo>
                  <a:pt x="488" y="219"/>
                  <a:pt x="485" y="208"/>
                  <a:pt x="481" y="197"/>
                </a:cubicBezTo>
                <a:cubicBezTo>
                  <a:pt x="483" y="196"/>
                  <a:pt x="483" y="196"/>
                  <a:pt x="483" y="196"/>
                </a:cubicBezTo>
                <a:cubicBezTo>
                  <a:pt x="524" y="161"/>
                  <a:pt x="524" y="161"/>
                  <a:pt x="524" y="161"/>
                </a:cubicBezTo>
                <a:cubicBezTo>
                  <a:pt x="497" y="113"/>
                  <a:pt x="497" y="113"/>
                  <a:pt x="497" y="113"/>
                </a:cubicBezTo>
                <a:cubicBezTo>
                  <a:pt x="444" y="131"/>
                  <a:pt x="444" y="131"/>
                  <a:pt x="444" y="131"/>
                </a:cubicBezTo>
                <a:cubicBezTo>
                  <a:pt x="440" y="130"/>
                  <a:pt x="440" y="130"/>
                  <a:pt x="440" y="130"/>
                </a:cubicBezTo>
                <a:cubicBezTo>
                  <a:pt x="433" y="121"/>
                  <a:pt x="426" y="113"/>
                  <a:pt x="412" y="102"/>
                </a:cubicBezTo>
                <a:cubicBezTo>
                  <a:pt x="413" y="101"/>
                  <a:pt x="413" y="101"/>
                  <a:pt x="413" y="101"/>
                </a:cubicBezTo>
                <a:cubicBezTo>
                  <a:pt x="436" y="60"/>
                  <a:pt x="436" y="60"/>
                  <a:pt x="436" y="60"/>
                </a:cubicBezTo>
                <a:cubicBezTo>
                  <a:pt x="389" y="32"/>
                  <a:pt x="389" y="32"/>
                  <a:pt x="389" y="32"/>
                </a:cubicBezTo>
                <a:cubicBezTo>
                  <a:pt x="353" y="70"/>
                  <a:pt x="353" y="70"/>
                  <a:pt x="353" y="70"/>
                </a:cubicBezTo>
                <a:cubicBezTo>
                  <a:pt x="353" y="69"/>
                  <a:pt x="353" y="69"/>
                  <a:pt x="353" y="69"/>
                </a:cubicBezTo>
                <a:cubicBezTo>
                  <a:pt x="339" y="63"/>
                  <a:pt x="324" y="58"/>
                  <a:pt x="309" y="56"/>
                </a:cubicBezTo>
                <a:cubicBezTo>
                  <a:pt x="310" y="53"/>
                  <a:pt x="310" y="53"/>
                  <a:pt x="310" y="53"/>
                </a:cubicBezTo>
                <a:cubicBezTo>
                  <a:pt x="300" y="0"/>
                  <a:pt x="300" y="0"/>
                  <a:pt x="300" y="0"/>
                </a:cubicBezTo>
                <a:cubicBezTo>
                  <a:pt x="245" y="0"/>
                  <a:pt x="245" y="0"/>
                  <a:pt x="245" y="0"/>
                </a:cubicBezTo>
                <a:cubicBezTo>
                  <a:pt x="234" y="55"/>
                  <a:pt x="234" y="55"/>
                  <a:pt x="234" y="55"/>
                </a:cubicBezTo>
                <a:cubicBezTo>
                  <a:pt x="235" y="55"/>
                  <a:pt x="235" y="55"/>
                  <a:pt x="235" y="55"/>
                </a:cubicBezTo>
                <a:cubicBezTo>
                  <a:pt x="217" y="58"/>
                  <a:pt x="200" y="64"/>
                  <a:pt x="183" y="71"/>
                </a:cubicBezTo>
                <a:cubicBezTo>
                  <a:pt x="182" y="69"/>
                  <a:pt x="182" y="69"/>
                  <a:pt x="182" y="69"/>
                </a:cubicBezTo>
                <a:cubicBezTo>
                  <a:pt x="145" y="30"/>
                  <a:pt x="145" y="30"/>
                  <a:pt x="145" y="30"/>
                </a:cubicBezTo>
                <a:cubicBezTo>
                  <a:pt x="99" y="61"/>
                  <a:pt x="99" y="61"/>
                  <a:pt x="99" y="61"/>
                </a:cubicBezTo>
                <a:cubicBezTo>
                  <a:pt x="121" y="112"/>
                  <a:pt x="121" y="112"/>
                  <a:pt x="121" y="112"/>
                </a:cubicBezTo>
                <a:lnTo>
                  <a:pt x="121" y="113"/>
                </a:lnTo>
                <a:close/>
                <a:moveTo>
                  <a:pt x="369" y="116"/>
                </a:moveTo>
                <a:cubicBezTo>
                  <a:pt x="455" y="169"/>
                  <a:pt x="483" y="282"/>
                  <a:pt x="430" y="369"/>
                </a:cubicBezTo>
                <a:cubicBezTo>
                  <a:pt x="378" y="456"/>
                  <a:pt x="264" y="484"/>
                  <a:pt x="177" y="431"/>
                </a:cubicBezTo>
                <a:cubicBezTo>
                  <a:pt x="91" y="378"/>
                  <a:pt x="63" y="265"/>
                  <a:pt x="116" y="178"/>
                </a:cubicBezTo>
                <a:cubicBezTo>
                  <a:pt x="168" y="91"/>
                  <a:pt x="282" y="64"/>
                  <a:pt x="369" y="116"/>
                </a:cubicBezTo>
                <a:close/>
              </a:path>
            </a:pathLst>
          </a:custGeom>
          <a:solidFill>
            <a:schemeClr val="accent1">
              <a:alpha val="80000"/>
            </a:schemeClr>
          </a:solidFill>
          <a:ln>
            <a:noFill/>
          </a:ln>
        </p:spPr>
        <p:txBody>
          <a:bodyPr vert="horz" wrap="square" lIns="91440" tIns="45720" rIns="91440" bIns="45720" numCol="1" anchor="t" anchorCtr="0" compatLnSpc="1"/>
          <a:lstStyle/>
          <a:p>
            <a:endParaRPr lang="en-US">
              <a:solidFill>
                <a:schemeClr val="accent1"/>
              </a:solidFill>
            </a:endParaRPr>
          </a:p>
        </p:txBody>
      </p:sp>
      <p:sp>
        <p:nvSpPr>
          <p:cNvPr id="9" name="环形箭头 8"/>
          <p:cNvSpPr/>
          <p:nvPr>
            <p:custDataLst>
              <p:tags r:id="rId6"/>
            </p:custDataLst>
          </p:nvPr>
        </p:nvSpPr>
        <p:spPr>
          <a:xfrm flipH="1">
            <a:off x="618490" y="2774315"/>
            <a:ext cx="2817495" cy="2817495"/>
          </a:xfrm>
          <a:prstGeom prst="circularArrow">
            <a:avLst>
              <a:gd name="adj1" fmla="val 4672"/>
              <a:gd name="adj2" fmla="val 688138"/>
              <a:gd name="adj3" fmla="val 824476"/>
              <a:gd name="adj4" fmla="val 16616669"/>
              <a:gd name="adj5" fmla="val 6514"/>
            </a:avLst>
          </a:prstGeom>
          <a:solidFill>
            <a:schemeClr val="accent1">
              <a:alpha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tx1"/>
              </a:solidFill>
            </a:endParaRPr>
          </a:p>
        </p:txBody>
      </p:sp>
      <p:sp>
        <p:nvSpPr>
          <p:cNvPr id="31" name="环形箭头 30"/>
          <p:cNvSpPr/>
          <p:nvPr>
            <p:custDataLst>
              <p:tags r:id="rId7"/>
            </p:custDataLst>
          </p:nvPr>
        </p:nvSpPr>
        <p:spPr>
          <a:xfrm>
            <a:off x="2315210" y="3405505"/>
            <a:ext cx="3321050" cy="3320415"/>
          </a:xfrm>
          <a:prstGeom prst="circularArrow">
            <a:avLst>
              <a:gd name="adj1" fmla="val 5068"/>
              <a:gd name="adj2" fmla="val 670356"/>
              <a:gd name="adj3" fmla="val 1731422"/>
              <a:gd name="adj4" fmla="val 16417229"/>
              <a:gd name="adj5" fmla="val 6055"/>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tx1"/>
              </a:solidFill>
            </a:endParaRPr>
          </a:p>
        </p:txBody>
      </p:sp>
      <p:sp>
        <p:nvSpPr>
          <p:cNvPr id="12" name="图片 13" descr="343439383331313b343532303032343bb7a2b2bcb9dcc0ed"/>
          <p:cNvSpPr/>
          <p:nvPr>
            <p:custDataLst>
              <p:tags r:id="rId8"/>
            </p:custDataLst>
          </p:nvPr>
        </p:nvSpPr>
        <p:spPr>
          <a:xfrm>
            <a:off x="3662680" y="4852670"/>
            <a:ext cx="626745" cy="425450"/>
          </a:xfrm>
          <a:custGeom>
            <a:avLst/>
            <a:gdLst>
              <a:gd name="connsiteX0" fmla="*/ 454748 w 539114"/>
              <a:gd name="connsiteY0" fmla="*/ 160944 h 365828"/>
              <a:gd name="connsiteX1" fmla="*/ 338707 w 539114"/>
              <a:gd name="connsiteY1" fmla="*/ 996 h 365828"/>
              <a:gd name="connsiteX2" fmla="*/ 197515 w 539114"/>
              <a:gd name="connsiteY2" fmla="*/ 94259 h 365828"/>
              <a:gd name="connsiteX3" fmla="*/ 120784 w 539114"/>
              <a:gd name="connsiteY3" fmla="*/ 88392 h 365828"/>
              <a:gd name="connsiteX4" fmla="*/ 88109 w 539114"/>
              <a:gd name="connsiteY4" fmla="*/ 160638 h 365828"/>
              <a:gd name="connsiteX5" fmla="*/ 114 w 539114"/>
              <a:gd name="connsiteY5" fmla="*/ 271677 h 365828"/>
              <a:gd name="connsiteX6" fmla="*/ 95631 w 539114"/>
              <a:gd name="connsiteY6" fmla="*/ 365947 h 365828"/>
              <a:gd name="connsiteX7" fmla="*/ 242920 w 539114"/>
              <a:gd name="connsiteY7" fmla="*/ 365947 h 365828"/>
              <a:gd name="connsiteX8" fmla="*/ 242920 w 539114"/>
              <a:gd name="connsiteY8" fmla="*/ 268394 h 365828"/>
              <a:gd name="connsiteX9" fmla="*/ 196627 w 539114"/>
              <a:gd name="connsiteY9" fmla="*/ 268394 h 365828"/>
              <a:gd name="connsiteX10" fmla="*/ 274476 w 539114"/>
              <a:gd name="connsiteY10" fmla="*/ 180954 h 365828"/>
              <a:gd name="connsiteX11" fmla="*/ 352326 w 539114"/>
              <a:gd name="connsiteY11" fmla="*/ 268394 h 365828"/>
              <a:gd name="connsiteX12" fmla="*/ 306031 w 539114"/>
              <a:gd name="connsiteY12" fmla="*/ 268394 h 365828"/>
              <a:gd name="connsiteX13" fmla="*/ 306031 w 539114"/>
              <a:gd name="connsiteY13" fmla="*/ 365947 h 365828"/>
              <a:gd name="connsiteX14" fmla="*/ 439703 w 539114"/>
              <a:gd name="connsiteY14" fmla="*/ 365947 h 365828"/>
              <a:gd name="connsiteX15" fmla="*/ 538962 w 539114"/>
              <a:gd name="connsiteY15" fmla="*/ 277237 h 365828"/>
              <a:gd name="connsiteX16" fmla="*/ 454748 w 539114"/>
              <a:gd name="connsiteY16" fmla="*/ 160944 h 365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39114" h="365828">
                <a:moveTo>
                  <a:pt x="454748" y="160944"/>
                </a:moveTo>
                <a:cubicBezTo>
                  <a:pt x="454748" y="160944"/>
                  <a:pt x="464893" y="17416"/>
                  <a:pt x="338707" y="996"/>
                </a:cubicBezTo>
                <a:cubicBezTo>
                  <a:pt x="230459" y="-10475"/>
                  <a:pt x="197515" y="94259"/>
                  <a:pt x="197515" y="94259"/>
                </a:cubicBezTo>
                <a:cubicBezTo>
                  <a:pt x="197515" y="94259"/>
                  <a:pt x="164762" y="61420"/>
                  <a:pt x="120784" y="88392"/>
                </a:cubicBezTo>
                <a:cubicBezTo>
                  <a:pt x="81126" y="113656"/>
                  <a:pt x="88109" y="160638"/>
                  <a:pt x="88109" y="160638"/>
                </a:cubicBezTo>
                <a:cubicBezTo>
                  <a:pt x="88109" y="160638"/>
                  <a:pt x="114" y="178064"/>
                  <a:pt x="114" y="271677"/>
                </a:cubicBezTo>
                <a:cubicBezTo>
                  <a:pt x="2159" y="364940"/>
                  <a:pt x="95631" y="365947"/>
                  <a:pt x="95631" y="365947"/>
                </a:cubicBezTo>
                <a:lnTo>
                  <a:pt x="242920" y="365947"/>
                </a:lnTo>
                <a:lnTo>
                  <a:pt x="242920" y="268394"/>
                </a:lnTo>
                <a:lnTo>
                  <a:pt x="196627" y="268394"/>
                </a:lnTo>
                <a:lnTo>
                  <a:pt x="274476" y="180954"/>
                </a:lnTo>
                <a:lnTo>
                  <a:pt x="352326" y="268394"/>
                </a:lnTo>
                <a:lnTo>
                  <a:pt x="306031" y="268394"/>
                </a:lnTo>
                <a:lnTo>
                  <a:pt x="306031" y="365947"/>
                </a:lnTo>
                <a:lnTo>
                  <a:pt x="439703" y="365947"/>
                </a:lnTo>
                <a:cubicBezTo>
                  <a:pt x="439703" y="365947"/>
                  <a:pt x="526810" y="365947"/>
                  <a:pt x="538962" y="277237"/>
                </a:cubicBezTo>
                <a:cubicBezTo>
                  <a:pt x="544747" y="180035"/>
                  <a:pt x="454748" y="160944"/>
                  <a:pt x="454748" y="160944"/>
                </a:cubicBezTo>
                <a:close/>
              </a:path>
            </a:pathLst>
          </a:custGeom>
          <a:solidFill>
            <a:schemeClr val="accent1"/>
          </a:solidFill>
          <a:ln w="19054" cap="flat">
            <a:noFill/>
            <a:prstDash val="solid"/>
            <a:miter/>
          </a:ln>
        </p:spPr>
        <p:txBody>
          <a:bodyPr rtlCol="0" anchor="ctr"/>
          <a:lstStyle/>
          <a:p>
            <a:endParaRPr lang="zh-CN" altLang="en-US"/>
          </a:p>
        </p:txBody>
      </p:sp>
      <p:sp>
        <p:nvSpPr>
          <p:cNvPr id="14" name="图片 9" descr="343435383038363b343532323339303bbacfcdacc7a9caf0"/>
          <p:cNvSpPr/>
          <p:nvPr>
            <p:custDataLst>
              <p:tags r:id="rId9"/>
            </p:custDataLst>
          </p:nvPr>
        </p:nvSpPr>
        <p:spPr>
          <a:xfrm>
            <a:off x="3064510" y="2609215"/>
            <a:ext cx="349885" cy="415925"/>
          </a:xfrm>
          <a:custGeom>
            <a:avLst/>
            <a:gdLst>
              <a:gd name="connsiteX0" fmla="*/ 195160 w 300837"/>
              <a:gd name="connsiteY0" fmla="*/ 3917 h 358140"/>
              <a:gd name="connsiteX1" fmla="*/ 265994 w 300837"/>
              <a:gd name="connsiteY1" fmla="*/ 59853 h 358140"/>
              <a:gd name="connsiteX2" fmla="*/ 195160 w 300837"/>
              <a:gd name="connsiteY2" fmla="*/ 59853 h 358140"/>
              <a:gd name="connsiteX3" fmla="*/ 195160 w 300837"/>
              <a:gd name="connsiteY3" fmla="*/ 3917 h 358140"/>
              <a:gd name="connsiteX4" fmla="*/ 144070 w 300837"/>
              <a:gd name="connsiteY4" fmla="*/ 311419 h 358140"/>
              <a:gd name="connsiteX5" fmla="*/ 135730 w 300837"/>
              <a:gd name="connsiteY5" fmla="*/ 344671 h 358140"/>
              <a:gd name="connsiteX6" fmla="*/ 136334 w 300837"/>
              <a:gd name="connsiteY6" fmla="*/ 357740 h 358140"/>
              <a:gd name="connsiteX7" fmla="*/ 7119 w 300837"/>
              <a:gd name="connsiteY7" fmla="*/ 357740 h 358140"/>
              <a:gd name="connsiteX8" fmla="*/ -416 w 300837"/>
              <a:gd name="connsiteY8" fmla="*/ 350268 h 358140"/>
              <a:gd name="connsiteX9" fmla="*/ -416 w 300837"/>
              <a:gd name="connsiteY9" fmla="*/ 7074 h 358140"/>
              <a:gd name="connsiteX10" fmla="*/ 7119 w 300837"/>
              <a:gd name="connsiteY10" fmla="*/ -400 h 358140"/>
              <a:gd name="connsiteX11" fmla="*/ 180090 w 300837"/>
              <a:gd name="connsiteY11" fmla="*/ -400 h 358140"/>
              <a:gd name="connsiteX12" fmla="*/ 180090 w 300837"/>
              <a:gd name="connsiteY12" fmla="*/ 67325 h 358140"/>
              <a:gd name="connsiteX13" fmla="*/ 187625 w 300837"/>
              <a:gd name="connsiteY13" fmla="*/ 74799 h 358140"/>
              <a:gd name="connsiteX14" fmla="*/ 270385 w 300837"/>
              <a:gd name="connsiteY14" fmla="*/ 74799 h 358140"/>
              <a:gd name="connsiteX15" fmla="*/ 270385 w 300837"/>
              <a:gd name="connsiteY15" fmla="*/ 194037 h 358140"/>
              <a:gd name="connsiteX16" fmla="*/ 246613 w 300837"/>
              <a:gd name="connsiteY16" fmla="*/ 205309 h 358140"/>
              <a:gd name="connsiteX17" fmla="*/ 150397 w 300837"/>
              <a:gd name="connsiteY17" fmla="*/ 300669 h 358140"/>
              <a:gd name="connsiteX18" fmla="*/ 144070 w 300837"/>
              <a:gd name="connsiteY18" fmla="*/ 311419 h 358140"/>
              <a:gd name="connsiteX19" fmla="*/ 160631 w 300837"/>
              <a:gd name="connsiteY19" fmla="*/ 311659 h 358140"/>
              <a:gd name="connsiteX20" fmla="*/ 239320 w 300837"/>
              <a:gd name="connsiteY20" fmla="*/ 233564 h 358140"/>
              <a:gd name="connsiteX21" fmla="*/ 275098 w 300837"/>
              <a:gd name="connsiteY21" fmla="*/ 269054 h 358140"/>
              <a:gd name="connsiteX22" fmla="*/ 196449 w 300837"/>
              <a:gd name="connsiteY22" fmla="*/ 347110 h 358140"/>
              <a:gd name="connsiteX23" fmla="*/ 192985 w 300837"/>
              <a:gd name="connsiteY23" fmla="*/ 349068 h 358140"/>
              <a:gd name="connsiteX24" fmla="*/ 159382 w 300837"/>
              <a:gd name="connsiteY24" fmla="*/ 357420 h 358140"/>
              <a:gd name="connsiteX25" fmla="*/ 157568 w 300837"/>
              <a:gd name="connsiteY25" fmla="*/ 357660 h 358140"/>
              <a:gd name="connsiteX26" fmla="*/ 152209 w 300837"/>
              <a:gd name="connsiteY26" fmla="*/ 355501 h 358140"/>
              <a:gd name="connsiteX27" fmla="*/ 150236 w 300837"/>
              <a:gd name="connsiteY27" fmla="*/ 348427 h 358140"/>
              <a:gd name="connsiteX28" fmla="*/ 158656 w 300837"/>
              <a:gd name="connsiteY28" fmla="*/ 315096 h 358140"/>
              <a:gd name="connsiteX29" fmla="*/ 160631 w 300837"/>
              <a:gd name="connsiteY29" fmla="*/ 311659 h 358140"/>
              <a:gd name="connsiteX30" fmla="*/ 292988 w 300837"/>
              <a:gd name="connsiteY30" fmla="*/ 215859 h 358140"/>
              <a:gd name="connsiteX31" fmla="*/ 292988 w 300837"/>
              <a:gd name="connsiteY31" fmla="*/ 251350 h 358140"/>
              <a:gd name="connsiteX32" fmla="*/ 285695 w 300837"/>
              <a:gd name="connsiteY32" fmla="*/ 258582 h 358140"/>
              <a:gd name="connsiteX33" fmla="*/ 249916 w 300837"/>
              <a:gd name="connsiteY33" fmla="*/ 223093 h 358140"/>
              <a:gd name="connsiteX34" fmla="*/ 257210 w 300837"/>
              <a:gd name="connsiteY34" fmla="*/ 215859 h 358140"/>
              <a:gd name="connsiteX35" fmla="*/ 292988 w 300837"/>
              <a:gd name="connsiteY35" fmla="*/ 215859 h 358140"/>
              <a:gd name="connsiteX36" fmla="*/ 71212 w 300837"/>
              <a:gd name="connsiteY36" fmla="*/ 107042 h 358140"/>
              <a:gd name="connsiteX37" fmla="*/ 64049 w 300837"/>
              <a:gd name="connsiteY37" fmla="*/ 114205 h 358140"/>
              <a:gd name="connsiteX38" fmla="*/ 64049 w 300837"/>
              <a:gd name="connsiteY38" fmla="*/ 121368 h 358140"/>
              <a:gd name="connsiteX39" fmla="*/ 71212 w 300837"/>
              <a:gd name="connsiteY39" fmla="*/ 128530 h 358140"/>
              <a:gd name="connsiteX40" fmla="*/ 200142 w 300837"/>
              <a:gd name="connsiteY40" fmla="*/ 128530 h 358140"/>
              <a:gd name="connsiteX41" fmla="*/ 207305 w 300837"/>
              <a:gd name="connsiteY41" fmla="*/ 121368 h 358140"/>
              <a:gd name="connsiteX42" fmla="*/ 207305 w 300837"/>
              <a:gd name="connsiteY42" fmla="*/ 114205 h 358140"/>
              <a:gd name="connsiteX43" fmla="*/ 200142 w 300837"/>
              <a:gd name="connsiteY43" fmla="*/ 107042 h 358140"/>
              <a:gd name="connsiteX44" fmla="*/ 71212 w 300837"/>
              <a:gd name="connsiteY44" fmla="*/ 107042 h 358140"/>
              <a:gd name="connsiteX45" fmla="*/ 71212 w 300837"/>
              <a:gd name="connsiteY45" fmla="*/ 164344 h 358140"/>
              <a:gd name="connsiteX46" fmla="*/ 64049 w 300837"/>
              <a:gd name="connsiteY46" fmla="*/ 171507 h 358140"/>
              <a:gd name="connsiteX47" fmla="*/ 64049 w 300837"/>
              <a:gd name="connsiteY47" fmla="*/ 178670 h 358140"/>
              <a:gd name="connsiteX48" fmla="*/ 71212 w 300837"/>
              <a:gd name="connsiteY48" fmla="*/ 185833 h 358140"/>
              <a:gd name="connsiteX49" fmla="*/ 185817 w 300837"/>
              <a:gd name="connsiteY49" fmla="*/ 185833 h 358140"/>
              <a:gd name="connsiteX50" fmla="*/ 192980 w 300837"/>
              <a:gd name="connsiteY50" fmla="*/ 178670 h 358140"/>
              <a:gd name="connsiteX51" fmla="*/ 192980 w 300837"/>
              <a:gd name="connsiteY51" fmla="*/ 171507 h 358140"/>
              <a:gd name="connsiteX52" fmla="*/ 185817 w 300837"/>
              <a:gd name="connsiteY52" fmla="*/ 164344 h 358140"/>
              <a:gd name="connsiteX53" fmla="*/ 71212 w 300837"/>
              <a:gd name="connsiteY53" fmla="*/ 164344 h 358140"/>
              <a:gd name="connsiteX54" fmla="*/ 71212 w 300837"/>
              <a:gd name="connsiteY54" fmla="*/ 221647 h 358140"/>
              <a:gd name="connsiteX55" fmla="*/ 64049 w 300837"/>
              <a:gd name="connsiteY55" fmla="*/ 228810 h 358140"/>
              <a:gd name="connsiteX56" fmla="*/ 64049 w 300837"/>
              <a:gd name="connsiteY56" fmla="*/ 235972 h 358140"/>
              <a:gd name="connsiteX57" fmla="*/ 71212 w 300837"/>
              <a:gd name="connsiteY57" fmla="*/ 243135 h 358140"/>
              <a:gd name="connsiteX58" fmla="*/ 157166 w 300837"/>
              <a:gd name="connsiteY58" fmla="*/ 243135 h 358140"/>
              <a:gd name="connsiteX59" fmla="*/ 164328 w 300837"/>
              <a:gd name="connsiteY59" fmla="*/ 235972 h 358140"/>
              <a:gd name="connsiteX60" fmla="*/ 164328 w 300837"/>
              <a:gd name="connsiteY60" fmla="*/ 228810 h 358140"/>
              <a:gd name="connsiteX61" fmla="*/ 157166 w 300837"/>
              <a:gd name="connsiteY61" fmla="*/ 221647 h 358140"/>
              <a:gd name="connsiteX62" fmla="*/ 71212 w 300837"/>
              <a:gd name="connsiteY62" fmla="*/ 221647 h 358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00837" h="358140">
                <a:moveTo>
                  <a:pt x="195160" y="3917"/>
                </a:moveTo>
                <a:lnTo>
                  <a:pt x="265994" y="59853"/>
                </a:lnTo>
                <a:lnTo>
                  <a:pt x="195160" y="59853"/>
                </a:lnTo>
                <a:lnTo>
                  <a:pt x="195160" y="3917"/>
                </a:lnTo>
                <a:moveTo>
                  <a:pt x="144070" y="311419"/>
                </a:moveTo>
                <a:lnTo>
                  <a:pt x="135730" y="344671"/>
                </a:lnTo>
                <a:cubicBezTo>
                  <a:pt x="134601" y="349028"/>
                  <a:pt x="134762" y="353583"/>
                  <a:pt x="136334" y="357740"/>
                </a:cubicBezTo>
                <a:lnTo>
                  <a:pt x="7119" y="357740"/>
                </a:lnTo>
                <a:cubicBezTo>
                  <a:pt x="2968" y="357740"/>
                  <a:pt x="-416" y="354383"/>
                  <a:pt x="-416" y="350268"/>
                </a:cubicBezTo>
                <a:lnTo>
                  <a:pt x="-416" y="7074"/>
                </a:lnTo>
                <a:cubicBezTo>
                  <a:pt x="-416" y="2957"/>
                  <a:pt x="2968" y="-400"/>
                  <a:pt x="7119" y="-400"/>
                </a:cubicBezTo>
                <a:lnTo>
                  <a:pt x="180090" y="-400"/>
                </a:lnTo>
                <a:lnTo>
                  <a:pt x="180090" y="67325"/>
                </a:lnTo>
                <a:cubicBezTo>
                  <a:pt x="180090" y="71442"/>
                  <a:pt x="183476" y="74799"/>
                  <a:pt x="187625" y="74799"/>
                </a:cubicBezTo>
                <a:lnTo>
                  <a:pt x="270385" y="74799"/>
                </a:lnTo>
                <a:lnTo>
                  <a:pt x="270385" y="194037"/>
                </a:lnTo>
                <a:cubicBezTo>
                  <a:pt x="261280" y="195077"/>
                  <a:pt x="252857" y="199033"/>
                  <a:pt x="246613" y="205309"/>
                </a:cubicBezTo>
                <a:lnTo>
                  <a:pt x="150397" y="300669"/>
                </a:lnTo>
                <a:cubicBezTo>
                  <a:pt x="147294" y="303506"/>
                  <a:pt x="145038" y="307462"/>
                  <a:pt x="144070" y="311419"/>
                </a:cubicBezTo>
                <a:moveTo>
                  <a:pt x="160631" y="311659"/>
                </a:moveTo>
                <a:lnTo>
                  <a:pt x="239320" y="233564"/>
                </a:lnTo>
                <a:lnTo>
                  <a:pt x="275098" y="269054"/>
                </a:lnTo>
                <a:lnTo>
                  <a:pt x="196449" y="347110"/>
                </a:lnTo>
                <a:cubicBezTo>
                  <a:pt x="195483" y="348110"/>
                  <a:pt x="194273" y="348748"/>
                  <a:pt x="192985" y="349068"/>
                </a:cubicBezTo>
                <a:lnTo>
                  <a:pt x="159382" y="357420"/>
                </a:lnTo>
                <a:cubicBezTo>
                  <a:pt x="158776" y="357580"/>
                  <a:pt x="158172" y="357660"/>
                  <a:pt x="157568" y="357660"/>
                </a:cubicBezTo>
                <a:cubicBezTo>
                  <a:pt x="155595" y="357660"/>
                  <a:pt x="153661" y="356901"/>
                  <a:pt x="152209" y="355501"/>
                </a:cubicBezTo>
                <a:cubicBezTo>
                  <a:pt x="150316" y="353663"/>
                  <a:pt x="149551" y="350985"/>
                  <a:pt x="150236" y="348427"/>
                </a:cubicBezTo>
                <a:lnTo>
                  <a:pt x="158656" y="315096"/>
                </a:lnTo>
                <a:cubicBezTo>
                  <a:pt x="158978" y="313818"/>
                  <a:pt x="159663" y="312537"/>
                  <a:pt x="160631" y="311659"/>
                </a:cubicBezTo>
                <a:moveTo>
                  <a:pt x="292988" y="215859"/>
                </a:moveTo>
                <a:cubicBezTo>
                  <a:pt x="302899" y="225651"/>
                  <a:pt x="302899" y="241597"/>
                  <a:pt x="292988" y="251350"/>
                </a:cubicBezTo>
                <a:lnTo>
                  <a:pt x="285695" y="258582"/>
                </a:lnTo>
                <a:lnTo>
                  <a:pt x="249916" y="223093"/>
                </a:lnTo>
                <a:lnTo>
                  <a:pt x="257210" y="215859"/>
                </a:lnTo>
                <a:cubicBezTo>
                  <a:pt x="266718" y="206308"/>
                  <a:pt x="283440" y="206308"/>
                  <a:pt x="292988" y="215859"/>
                </a:cubicBezTo>
                <a:moveTo>
                  <a:pt x="71212" y="107042"/>
                </a:moveTo>
                <a:cubicBezTo>
                  <a:pt x="67256" y="107042"/>
                  <a:pt x="64049" y="110249"/>
                  <a:pt x="64049" y="114205"/>
                </a:cubicBezTo>
                <a:lnTo>
                  <a:pt x="64049" y="121368"/>
                </a:lnTo>
                <a:cubicBezTo>
                  <a:pt x="64049" y="125324"/>
                  <a:pt x="67256" y="128530"/>
                  <a:pt x="71212" y="128530"/>
                </a:cubicBezTo>
                <a:lnTo>
                  <a:pt x="200142" y="128530"/>
                </a:lnTo>
                <a:cubicBezTo>
                  <a:pt x="204099" y="128530"/>
                  <a:pt x="207305" y="125324"/>
                  <a:pt x="207305" y="121368"/>
                </a:cubicBezTo>
                <a:lnTo>
                  <a:pt x="207305" y="114205"/>
                </a:lnTo>
                <a:cubicBezTo>
                  <a:pt x="207305" y="110249"/>
                  <a:pt x="204099" y="107042"/>
                  <a:pt x="200142" y="107042"/>
                </a:cubicBezTo>
                <a:lnTo>
                  <a:pt x="71212" y="107042"/>
                </a:lnTo>
                <a:moveTo>
                  <a:pt x="71212" y="164344"/>
                </a:moveTo>
                <a:cubicBezTo>
                  <a:pt x="67256" y="164344"/>
                  <a:pt x="64049" y="167551"/>
                  <a:pt x="64049" y="171507"/>
                </a:cubicBezTo>
                <a:lnTo>
                  <a:pt x="64049" y="178670"/>
                </a:lnTo>
                <a:cubicBezTo>
                  <a:pt x="64049" y="182626"/>
                  <a:pt x="67256" y="185833"/>
                  <a:pt x="71212" y="185833"/>
                </a:cubicBezTo>
                <a:lnTo>
                  <a:pt x="185817" y="185833"/>
                </a:lnTo>
                <a:cubicBezTo>
                  <a:pt x="189773" y="185833"/>
                  <a:pt x="192980" y="182626"/>
                  <a:pt x="192980" y="178670"/>
                </a:cubicBezTo>
                <a:lnTo>
                  <a:pt x="192980" y="171507"/>
                </a:lnTo>
                <a:cubicBezTo>
                  <a:pt x="192980" y="167551"/>
                  <a:pt x="189773" y="164344"/>
                  <a:pt x="185817" y="164344"/>
                </a:cubicBezTo>
                <a:lnTo>
                  <a:pt x="71212" y="164344"/>
                </a:lnTo>
                <a:moveTo>
                  <a:pt x="71212" y="221647"/>
                </a:moveTo>
                <a:cubicBezTo>
                  <a:pt x="67256" y="221647"/>
                  <a:pt x="64049" y="224854"/>
                  <a:pt x="64049" y="228810"/>
                </a:cubicBezTo>
                <a:lnTo>
                  <a:pt x="64049" y="235972"/>
                </a:lnTo>
                <a:cubicBezTo>
                  <a:pt x="64049" y="239929"/>
                  <a:pt x="67256" y="243135"/>
                  <a:pt x="71212" y="243135"/>
                </a:cubicBezTo>
                <a:lnTo>
                  <a:pt x="157166" y="243135"/>
                </a:lnTo>
                <a:cubicBezTo>
                  <a:pt x="161122" y="243135"/>
                  <a:pt x="164328" y="239929"/>
                  <a:pt x="164328" y="235972"/>
                </a:cubicBezTo>
                <a:lnTo>
                  <a:pt x="164328" y="228810"/>
                </a:lnTo>
                <a:cubicBezTo>
                  <a:pt x="164328" y="224854"/>
                  <a:pt x="161122" y="221647"/>
                  <a:pt x="157166" y="221647"/>
                </a:cubicBezTo>
                <a:lnTo>
                  <a:pt x="71212" y="221647"/>
                </a:lnTo>
              </a:path>
            </a:pathLst>
          </a:custGeom>
          <a:solidFill>
            <a:schemeClr val="accent1">
              <a:alpha val="60000"/>
            </a:schemeClr>
          </a:solidFill>
          <a:ln w="441" cap="flat">
            <a:noFill/>
            <a:prstDash val="solid"/>
            <a:miter/>
          </a:ln>
        </p:spPr>
        <p:txBody>
          <a:bodyPr rtlCol="0" anchor="ctr"/>
          <a:lstStyle/>
          <a:p>
            <a:endParaRPr lang="zh-CN" altLang="en-US"/>
          </a:p>
        </p:txBody>
      </p:sp>
      <p:sp>
        <p:nvSpPr>
          <p:cNvPr id="17" name="图片 11" descr="343435383037343b343532333834333bb9a4d7f7"/>
          <p:cNvSpPr/>
          <p:nvPr>
            <p:custDataLst>
              <p:tags r:id="rId10"/>
            </p:custDataLst>
          </p:nvPr>
        </p:nvSpPr>
        <p:spPr>
          <a:xfrm>
            <a:off x="1747520" y="3974465"/>
            <a:ext cx="445770" cy="414020"/>
          </a:xfrm>
          <a:custGeom>
            <a:avLst/>
            <a:gdLst>
              <a:gd name="connsiteX0" fmla="*/ 238674 w 383540"/>
              <a:gd name="connsiteY0" fmla="*/ 214735 h 356048"/>
              <a:gd name="connsiteX1" fmla="*/ 238674 w 383540"/>
              <a:gd name="connsiteY1" fmla="*/ 220977 h 356048"/>
              <a:gd name="connsiteX2" fmla="*/ 231178 w 383540"/>
              <a:gd name="connsiteY2" fmla="*/ 228512 h 356048"/>
              <a:gd name="connsiteX3" fmla="*/ 153443 w 383540"/>
              <a:gd name="connsiteY3" fmla="*/ 228512 h 356048"/>
              <a:gd name="connsiteX4" fmla="*/ 145948 w 383540"/>
              <a:gd name="connsiteY4" fmla="*/ 220977 h 356048"/>
              <a:gd name="connsiteX5" fmla="*/ 145948 w 383540"/>
              <a:gd name="connsiteY5" fmla="*/ 214735 h 356048"/>
              <a:gd name="connsiteX6" fmla="*/ 114 w 383540"/>
              <a:gd name="connsiteY6" fmla="*/ 214735 h 356048"/>
              <a:gd name="connsiteX7" fmla="*/ 114 w 383540"/>
              <a:gd name="connsiteY7" fmla="*/ 325381 h 356048"/>
              <a:gd name="connsiteX8" fmla="*/ 30523 w 383540"/>
              <a:gd name="connsiteY8" fmla="*/ 356164 h 356048"/>
              <a:gd name="connsiteX9" fmla="*/ 353243 w 383540"/>
              <a:gd name="connsiteY9" fmla="*/ 356164 h 356048"/>
              <a:gd name="connsiteX10" fmla="*/ 383651 w 383540"/>
              <a:gd name="connsiteY10" fmla="*/ 325381 h 356048"/>
              <a:gd name="connsiteX11" fmla="*/ 383651 w 383540"/>
              <a:gd name="connsiteY11" fmla="*/ 214735 h 356048"/>
              <a:gd name="connsiteX12" fmla="*/ 238674 w 383540"/>
              <a:gd name="connsiteY12" fmla="*/ 214735 h 356048"/>
              <a:gd name="connsiteX13" fmla="*/ 145948 w 383540"/>
              <a:gd name="connsiteY13" fmla="*/ 191917 h 356048"/>
              <a:gd name="connsiteX14" fmla="*/ 145948 w 383540"/>
              <a:gd name="connsiteY14" fmla="*/ 185673 h 356048"/>
              <a:gd name="connsiteX15" fmla="*/ 153443 w 383540"/>
              <a:gd name="connsiteY15" fmla="*/ 178140 h 356048"/>
              <a:gd name="connsiteX16" fmla="*/ 231178 w 383540"/>
              <a:gd name="connsiteY16" fmla="*/ 178140 h 356048"/>
              <a:gd name="connsiteX17" fmla="*/ 238674 w 383540"/>
              <a:gd name="connsiteY17" fmla="*/ 185673 h 356048"/>
              <a:gd name="connsiteX18" fmla="*/ 238674 w 383540"/>
              <a:gd name="connsiteY18" fmla="*/ 191917 h 356048"/>
              <a:gd name="connsiteX19" fmla="*/ 383654 w 383540"/>
              <a:gd name="connsiteY19" fmla="*/ 191917 h 356048"/>
              <a:gd name="connsiteX20" fmla="*/ 383651 w 383540"/>
              <a:gd name="connsiteY20" fmla="*/ 84284 h 356048"/>
              <a:gd name="connsiteX21" fmla="*/ 353457 w 383540"/>
              <a:gd name="connsiteY21" fmla="*/ 53501 h 356048"/>
              <a:gd name="connsiteX22" fmla="*/ 264372 w 383540"/>
              <a:gd name="connsiteY22" fmla="*/ 53501 h 356048"/>
              <a:gd name="connsiteX23" fmla="*/ 264372 w 383540"/>
              <a:gd name="connsiteY23" fmla="*/ 24870 h 356048"/>
              <a:gd name="connsiteX24" fmla="*/ 241887 w 383540"/>
              <a:gd name="connsiteY24" fmla="*/ 115 h 356048"/>
              <a:gd name="connsiteX25" fmla="*/ 142308 w 383540"/>
              <a:gd name="connsiteY25" fmla="*/ 115 h 356048"/>
              <a:gd name="connsiteX26" fmla="*/ 119822 w 383540"/>
              <a:gd name="connsiteY26" fmla="*/ 24870 h 356048"/>
              <a:gd name="connsiteX27" fmla="*/ 119822 w 383540"/>
              <a:gd name="connsiteY27" fmla="*/ 53501 h 356048"/>
              <a:gd name="connsiteX28" fmla="*/ 30523 w 383540"/>
              <a:gd name="connsiteY28" fmla="*/ 53501 h 356048"/>
              <a:gd name="connsiteX29" fmla="*/ 114 w 383540"/>
              <a:gd name="connsiteY29" fmla="*/ 84284 h 356048"/>
              <a:gd name="connsiteX30" fmla="*/ 114 w 383540"/>
              <a:gd name="connsiteY30" fmla="*/ 191917 h 356048"/>
              <a:gd name="connsiteX31" fmla="*/ 145948 w 383540"/>
              <a:gd name="connsiteY31" fmla="*/ 191917 h 356048"/>
              <a:gd name="connsiteX32" fmla="*/ 146805 w 383540"/>
              <a:gd name="connsiteY32" fmla="*/ 31113 h 356048"/>
              <a:gd name="connsiteX33" fmla="*/ 152372 w 383540"/>
              <a:gd name="connsiteY33" fmla="*/ 25516 h 356048"/>
              <a:gd name="connsiteX34" fmla="*/ 231608 w 383540"/>
              <a:gd name="connsiteY34" fmla="*/ 25516 h 356048"/>
              <a:gd name="connsiteX35" fmla="*/ 237175 w 383540"/>
              <a:gd name="connsiteY35" fmla="*/ 31113 h 356048"/>
              <a:gd name="connsiteX36" fmla="*/ 237175 w 383540"/>
              <a:gd name="connsiteY36" fmla="*/ 53286 h 356048"/>
              <a:gd name="connsiteX37" fmla="*/ 146805 w 383540"/>
              <a:gd name="connsiteY37" fmla="*/ 53286 h 356048"/>
              <a:gd name="connsiteX38" fmla="*/ 146805 w 383540"/>
              <a:gd name="connsiteY38" fmla="*/ 31113 h 356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383540" h="356048">
                <a:moveTo>
                  <a:pt x="238674" y="214735"/>
                </a:moveTo>
                <a:lnTo>
                  <a:pt x="238674" y="220977"/>
                </a:lnTo>
                <a:cubicBezTo>
                  <a:pt x="238674" y="225068"/>
                  <a:pt x="235247" y="228512"/>
                  <a:pt x="231178" y="228512"/>
                </a:cubicBezTo>
                <a:lnTo>
                  <a:pt x="153443" y="228512"/>
                </a:lnTo>
                <a:cubicBezTo>
                  <a:pt x="149375" y="228512"/>
                  <a:pt x="145948" y="225068"/>
                  <a:pt x="145948" y="220977"/>
                </a:cubicBezTo>
                <a:lnTo>
                  <a:pt x="145948" y="214735"/>
                </a:lnTo>
                <a:lnTo>
                  <a:pt x="114" y="214735"/>
                </a:lnTo>
                <a:lnTo>
                  <a:pt x="114" y="325381"/>
                </a:lnTo>
                <a:cubicBezTo>
                  <a:pt x="114" y="342388"/>
                  <a:pt x="13819" y="356164"/>
                  <a:pt x="30523" y="356164"/>
                </a:cubicBezTo>
                <a:lnTo>
                  <a:pt x="353243" y="356164"/>
                </a:lnTo>
                <a:cubicBezTo>
                  <a:pt x="370161" y="356164"/>
                  <a:pt x="383651" y="342388"/>
                  <a:pt x="383651" y="325381"/>
                </a:cubicBezTo>
                <a:lnTo>
                  <a:pt x="383651" y="214735"/>
                </a:lnTo>
                <a:lnTo>
                  <a:pt x="238674" y="214735"/>
                </a:lnTo>
                <a:moveTo>
                  <a:pt x="145948" y="191917"/>
                </a:moveTo>
                <a:lnTo>
                  <a:pt x="145948" y="185673"/>
                </a:lnTo>
                <a:cubicBezTo>
                  <a:pt x="145948" y="181584"/>
                  <a:pt x="149375" y="178140"/>
                  <a:pt x="153443" y="178140"/>
                </a:cubicBezTo>
                <a:lnTo>
                  <a:pt x="231178" y="178140"/>
                </a:lnTo>
                <a:cubicBezTo>
                  <a:pt x="235247" y="178140"/>
                  <a:pt x="238674" y="181584"/>
                  <a:pt x="238674" y="185673"/>
                </a:cubicBezTo>
                <a:lnTo>
                  <a:pt x="238674" y="191917"/>
                </a:lnTo>
                <a:lnTo>
                  <a:pt x="383654" y="191917"/>
                </a:lnTo>
                <a:lnTo>
                  <a:pt x="383651" y="84284"/>
                </a:lnTo>
                <a:cubicBezTo>
                  <a:pt x="383865" y="67278"/>
                  <a:pt x="370161" y="53501"/>
                  <a:pt x="353457" y="53501"/>
                </a:cubicBezTo>
                <a:lnTo>
                  <a:pt x="264372" y="53501"/>
                </a:lnTo>
                <a:lnTo>
                  <a:pt x="264372" y="24870"/>
                </a:lnTo>
                <a:cubicBezTo>
                  <a:pt x="264372" y="12385"/>
                  <a:pt x="254306" y="115"/>
                  <a:pt x="241887" y="115"/>
                </a:cubicBezTo>
                <a:lnTo>
                  <a:pt x="142308" y="115"/>
                </a:lnTo>
                <a:cubicBezTo>
                  <a:pt x="129887" y="115"/>
                  <a:pt x="119822" y="12385"/>
                  <a:pt x="119822" y="24870"/>
                </a:cubicBezTo>
                <a:lnTo>
                  <a:pt x="119822" y="53501"/>
                </a:lnTo>
                <a:lnTo>
                  <a:pt x="30523" y="53501"/>
                </a:lnTo>
                <a:cubicBezTo>
                  <a:pt x="13819" y="53501"/>
                  <a:pt x="114" y="67278"/>
                  <a:pt x="114" y="84284"/>
                </a:cubicBezTo>
                <a:lnTo>
                  <a:pt x="114" y="191917"/>
                </a:lnTo>
                <a:lnTo>
                  <a:pt x="145948" y="191917"/>
                </a:lnTo>
                <a:moveTo>
                  <a:pt x="146805" y="31113"/>
                </a:moveTo>
                <a:cubicBezTo>
                  <a:pt x="146805" y="28100"/>
                  <a:pt x="149161" y="25516"/>
                  <a:pt x="152372" y="25516"/>
                </a:cubicBezTo>
                <a:lnTo>
                  <a:pt x="231608" y="25516"/>
                </a:lnTo>
                <a:cubicBezTo>
                  <a:pt x="234605" y="25516"/>
                  <a:pt x="237175" y="27884"/>
                  <a:pt x="237175" y="31113"/>
                </a:cubicBezTo>
                <a:lnTo>
                  <a:pt x="237175" y="53286"/>
                </a:lnTo>
                <a:lnTo>
                  <a:pt x="146805" y="53286"/>
                </a:lnTo>
                <a:lnTo>
                  <a:pt x="146805" y="31113"/>
                </a:lnTo>
              </a:path>
            </a:pathLst>
          </a:custGeom>
          <a:solidFill>
            <a:schemeClr val="accent1">
              <a:alpha val="80000"/>
            </a:schemeClr>
          </a:solidFill>
          <a:ln w="13619" cap="flat">
            <a:noFill/>
            <a:prstDash val="solid"/>
            <a:miter/>
          </a:ln>
        </p:spPr>
        <p:txBody>
          <a:bodyPr rtlCol="0" anchor="ctr"/>
          <a:lstStyle/>
          <a:p>
            <a:endParaRPr lang="zh-CN" altLang="en-US"/>
          </a:p>
        </p:txBody>
      </p:sp>
      <p:sp>
        <p:nvSpPr>
          <p:cNvPr id="23" name="边界"/>
          <p:cNvSpPr/>
          <p:nvPr>
            <p:custDataLst>
              <p:tags r:id="rId11"/>
            </p:custDataLst>
          </p:nvPr>
        </p:nvSpPr>
        <p:spPr>
          <a:xfrm>
            <a:off x="6401711" y="1673225"/>
            <a:ext cx="5184225" cy="4574540"/>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sp>
        <p:nvSpPr>
          <p:cNvPr id="24" name="圆角矩形 1"/>
          <p:cNvSpPr>
            <a:spLocks noChangeAspect="1"/>
          </p:cNvSpPr>
          <p:nvPr>
            <p:custDataLst>
              <p:tags r:id="rId12"/>
            </p:custDataLst>
          </p:nvPr>
        </p:nvSpPr>
        <p:spPr>
          <a:xfrm>
            <a:off x="6409967" y="1818660"/>
            <a:ext cx="466520" cy="468065"/>
          </a:xfrm>
          <a:prstGeom prst="roundRect">
            <a:avLst>
              <a:gd name="adj" fmla="val 1036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90170" tIns="71755" numCol="1" spcCol="0" rtlCol="0" fromWordArt="0" anchor="ctr" anchorCtr="0" forceAA="0" compatLnSpc="1">
            <a:norm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r>
              <a:rPr lang="zh-CN" altLang="en-US" b="1">
                <a:solidFill>
                  <a:srgbClr val="FFFFFF"/>
                </a:solidFill>
                <a:latin typeface="+mn-ea"/>
                <a:sym typeface="+mn-ea"/>
              </a:rPr>
              <a:t>01</a:t>
            </a:r>
            <a:endParaRPr lang="zh-CN" altLang="en-US" b="1">
              <a:solidFill>
                <a:srgbClr val="FFFFFF"/>
              </a:solidFill>
              <a:latin typeface="+mn-ea"/>
              <a:sym typeface="+mn-ea"/>
            </a:endParaRPr>
          </a:p>
        </p:txBody>
      </p:sp>
      <p:sp>
        <p:nvSpPr>
          <p:cNvPr id="25" name="正文"/>
          <p:cNvSpPr txBox="1"/>
          <p:nvPr>
            <p:custDataLst>
              <p:tags r:id="rId13"/>
            </p:custDataLst>
          </p:nvPr>
        </p:nvSpPr>
        <p:spPr>
          <a:xfrm>
            <a:off x="6420128" y="2750970"/>
            <a:ext cx="2448900" cy="1035829"/>
          </a:xfrm>
          <a:prstGeom prst="rect">
            <a:avLst/>
          </a:prstGeom>
          <a:noFill/>
        </p:spPr>
        <p:txBody>
          <a:bodyPr wrap="square" lIns="0" tIns="0" rIns="0" bIns="0" rtlCol="0" anchor="t" anchorCtr="0">
            <a:noAutofit/>
          </a:bodyPr>
          <a:lstStyle/>
          <a:p>
            <a:pPr lvl="0" algn="just">
              <a:lnSpc>
                <a:spcPct val="140000"/>
              </a:lnSpc>
              <a:buClrTx/>
              <a:buSzTx/>
              <a:buFontTx/>
            </a:pPr>
            <a:r>
              <a:rPr lang="zh-CN" altLang="en-US" sz="1400" kern="0" dirty="0">
                <a:ln>
                  <a:noFill/>
                  <a:prstDash val="sysDot"/>
                </a:ln>
                <a:solidFill>
                  <a:schemeClr val="tx1">
                    <a:lumMod val="85000"/>
                    <a:lumOff val="15000"/>
                  </a:schemeClr>
                </a:solidFill>
                <a:uFillTx/>
                <a:latin typeface="+mn-ea"/>
                <a:sym typeface="+mn-ea"/>
              </a:rPr>
              <a:t>通过互联网刺激需求，调整需求水平、时间和特点，实现供求协调。</a:t>
            </a:r>
            <a:endParaRPr lang="zh-CN" altLang="en-US" sz="1400" kern="0" dirty="0">
              <a:ln>
                <a:noFill/>
                <a:prstDash val="sysDot"/>
              </a:ln>
              <a:solidFill>
                <a:schemeClr val="tx1">
                  <a:lumMod val="85000"/>
                  <a:lumOff val="15000"/>
                </a:schemeClr>
              </a:solidFill>
              <a:uFillTx/>
              <a:latin typeface="+mn-ea"/>
              <a:sym typeface="+mn-ea"/>
            </a:endParaRPr>
          </a:p>
        </p:txBody>
      </p:sp>
      <p:sp>
        <p:nvSpPr>
          <p:cNvPr id="27" name="标题"/>
          <p:cNvSpPr txBox="1"/>
          <p:nvPr>
            <p:custDataLst>
              <p:tags r:id="rId14"/>
            </p:custDataLst>
          </p:nvPr>
        </p:nvSpPr>
        <p:spPr>
          <a:xfrm>
            <a:off x="6420128" y="2390240"/>
            <a:ext cx="2290763" cy="313098"/>
          </a:xfrm>
          <a:prstGeom prst="rect">
            <a:avLst/>
          </a:prstGeom>
          <a:noFill/>
        </p:spPr>
        <p:txBody>
          <a:bodyPr wrap="square" lIns="0" tIns="0" rIns="0" bIns="0" rtlCol="0" anchor="b">
            <a:noAutofit/>
          </a:bodyPr>
          <a:lstStyle/>
          <a:p>
            <a:pPr indent="0" algn="l" fontAlgn="auto">
              <a:lnSpc>
                <a:spcPct val="120000"/>
              </a:lnSpc>
            </a:pPr>
            <a:r>
              <a:rPr lang="zh-CN" altLang="en-US" b="1" dirty="0">
                <a:solidFill>
                  <a:schemeClr val="tx1">
                    <a:lumMod val="85000"/>
                    <a:lumOff val="15000"/>
                  </a:schemeClr>
                </a:solidFill>
                <a:uFillTx/>
                <a:latin typeface="+mn-ea"/>
                <a:sym typeface="+mn-ea"/>
              </a:rPr>
              <a:t>本质：需求管理</a:t>
            </a:r>
            <a:endParaRPr lang="zh-CN" altLang="en-US" b="1" dirty="0">
              <a:solidFill>
                <a:schemeClr val="tx1">
                  <a:lumMod val="85000"/>
                  <a:lumOff val="15000"/>
                </a:schemeClr>
              </a:solidFill>
              <a:uFillTx/>
              <a:latin typeface="+mn-ea"/>
              <a:sym typeface="+mn-ea"/>
            </a:endParaRPr>
          </a:p>
        </p:txBody>
      </p:sp>
      <p:sp>
        <p:nvSpPr>
          <p:cNvPr id="69" name="圆角矩形 68"/>
          <p:cNvSpPr>
            <a:spLocks noChangeAspect="1"/>
          </p:cNvSpPr>
          <p:nvPr>
            <p:custDataLst>
              <p:tags r:id="rId15"/>
            </p:custDataLst>
          </p:nvPr>
        </p:nvSpPr>
        <p:spPr>
          <a:xfrm>
            <a:off x="9124334" y="1818660"/>
            <a:ext cx="466520" cy="468065"/>
          </a:xfrm>
          <a:prstGeom prst="roundRect">
            <a:avLst>
              <a:gd name="adj" fmla="val 1036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90170" tIns="71755" numCol="1" spcCol="0" rtlCol="0" fromWordArt="0" anchor="ctr" anchorCtr="0" forceAA="0" compatLnSpc="1">
            <a:norm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r>
              <a:rPr lang="zh-CN" altLang="en-US" b="1">
                <a:solidFill>
                  <a:srgbClr val="FFFFFF"/>
                </a:solidFill>
                <a:latin typeface="+mn-ea"/>
                <a:sym typeface="+mn-ea"/>
              </a:rPr>
              <a:t>02</a:t>
            </a:r>
            <a:endParaRPr lang="zh-CN" altLang="en-US" b="1">
              <a:solidFill>
                <a:srgbClr val="FFFFFF"/>
              </a:solidFill>
              <a:latin typeface="+mn-ea"/>
              <a:sym typeface="+mn-ea"/>
            </a:endParaRPr>
          </a:p>
        </p:txBody>
      </p:sp>
      <p:sp>
        <p:nvSpPr>
          <p:cNvPr id="70" name="正文"/>
          <p:cNvSpPr txBox="1"/>
          <p:nvPr>
            <p:custDataLst>
              <p:tags r:id="rId16"/>
            </p:custDataLst>
          </p:nvPr>
        </p:nvSpPr>
        <p:spPr>
          <a:xfrm>
            <a:off x="9134495" y="2750970"/>
            <a:ext cx="2448900" cy="1035829"/>
          </a:xfrm>
          <a:prstGeom prst="rect">
            <a:avLst/>
          </a:prstGeom>
          <a:noFill/>
        </p:spPr>
        <p:txBody>
          <a:bodyPr wrap="square" lIns="0" tIns="0" rIns="0" bIns="0" rtlCol="0" anchor="t" anchorCtr="0">
            <a:noAutofit/>
          </a:bodyPr>
          <a:lstStyle/>
          <a:p>
            <a:pPr lvl="0" algn="just">
              <a:lnSpc>
                <a:spcPct val="140000"/>
              </a:lnSpc>
              <a:buClrTx/>
              <a:buSzTx/>
              <a:buFontTx/>
            </a:pPr>
            <a:r>
              <a:rPr lang="zh-CN" altLang="en-US" sz="1400" kern="0" dirty="0">
                <a:ln>
                  <a:noFill/>
                  <a:prstDash val="sysDot"/>
                </a:ln>
                <a:solidFill>
                  <a:schemeClr val="tx1">
                    <a:lumMod val="85000"/>
                    <a:lumOff val="15000"/>
                  </a:schemeClr>
                </a:solidFill>
                <a:uFillTx/>
                <a:latin typeface="+mn-ea"/>
                <a:sym typeface="+mn-ea"/>
              </a:rPr>
              <a:t>核心是企业与客户信息沟通，实现网上商品交换，满足双方需求。</a:t>
            </a:r>
            <a:endParaRPr lang="zh-CN" altLang="en-US" sz="1400" kern="0" dirty="0">
              <a:ln>
                <a:noFill/>
                <a:prstDash val="sysDot"/>
              </a:ln>
              <a:solidFill>
                <a:schemeClr val="tx1">
                  <a:lumMod val="85000"/>
                  <a:lumOff val="15000"/>
                </a:schemeClr>
              </a:solidFill>
              <a:uFillTx/>
              <a:latin typeface="+mn-ea"/>
              <a:sym typeface="+mn-ea"/>
            </a:endParaRPr>
          </a:p>
        </p:txBody>
      </p:sp>
      <p:sp>
        <p:nvSpPr>
          <p:cNvPr id="71" name="标题"/>
          <p:cNvSpPr txBox="1"/>
          <p:nvPr>
            <p:custDataLst>
              <p:tags r:id="rId17"/>
            </p:custDataLst>
          </p:nvPr>
        </p:nvSpPr>
        <p:spPr>
          <a:xfrm>
            <a:off x="9134495" y="2390240"/>
            <a:ext cx="2290763" cy="313098"/>
          </a:xfrm>
          <a:prstGeom prst="rect">
            <a:avLst/>
          </a:prstGeom>
          <a:noFill/>
        </p:spPr>
        <p:txBody>
          <a:bodyPr wrap="square" lIns="0" tIns="0" rIns="0" bIns="0" rtlCol="0" anchor="b">
            <a:noAutofit/>
          </a:bodyPr>
          <a:lstStyle/>
          <a:p>
            <a:pPr indent="0" algn="l" fontAlgn="auto">
              <a:lnSpc>
                <a:spcPct val="120000"/>
              </a:lnSpc>
            </a:pPr>
            <a:r>
              <a:rPr lang="zh-CN" altLang="en-US" b="1" dirty="0">
                <a:solidFill>
                  <a:schemeClr val="tx1">
                    <a:lumMod val="85000"/>
                    <a:lumOff val="15000"/>
                  </a:schemeClr>
                </a:solidFill>
                <a:uFillTx/>
                <a:latin typeface="+mn-ea"/>
                <a:sym typeface="+mn-ea"/>
              </a:rPr>
              <a:t>核心：商品交换</a:t>
            </a:r>
            <a:endParaRPr lang="zh-CN" altLang="en-US" b="1" dirty="0">
              <a:solidFill>
                <a:schemeClr val="tx1">
                  <a:lumMod val="85000"/>
                  <a:lumOff val="15000"/>
                </a:schemeClr>
              </a:solidFill>
              <a:uFillTx/>
              <a:latin typeface="+mn-ea"/>
              <a:sym typeface="+mn-ea"/>
            </a:endParaRPr>
          </a:p>
        </p:txBody>
      </p:sp>
      <p:sp>
        <p:nvSpPr>
          <p:cNvPr id="73" name="圆角矩形 72"/>
          <p:cNvSpPr>
            <a:spLocks noChangeAspect="1"/>
          </p:cNvSpPr>
          <p:nvPr>
            <p:custDataLst>
              <p:tags r:id="rId18"/>
            </p:custDataLst>
          </p:nvPr>
        </p:nvSpPr>
        <p:spPr>
          <a:xfrm>
            <a:off x="6409967" y="4277086"/>
            <a:ext cx="466520" cy="468065"/>
          </a:xfrm>
          <a:prstGeom prst="roundRect">
            <a:avLst>
              <a:gd name="adj" fmla="val 10363"/>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90170" tIns="71755" numCol="1" spcCol="0" rtlCol="0" fromWordArt="0" anchor="ctr" anchorCtr="0" forceAA="0" compatLnSpc="1">
            <a:norm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r>
              <a:rPr lang="zh-CN" altLang="en-US" b="1">
                <a:solidFill>
                  <a:srgbClr val="FFFFFF"/>
                </a:solidFill>
                <a:latin typeface="+mn-ea"/>
                <a:sym typeface="+mn-ea"/>
              </a:rPr>
              <a:t>03</a:t>
            </a:r>
            <a:endParaRPr lang="zh-CN" altLang="en-US" b="1">
              <a:solidFill>
                <a:srgbClr val="FFFFFF"/>
              </a:solidFill>
              <a:latin typeface="+mn-ea"/>
              <a:sym typeface="+mn-ea"/>
            </a:endParaRPr>
          </a:p>
        </p:txBody>
      </p:sp>
      <p:sp>
        <p:nvSpPr>
          <p:cNvPr id="74" name="正文"/>
          <p:cNvSpPr txBox="1"/>
          <p:nvPr>
            <p:custDataLst>
              <p:tags r:id="rId19"/>
            </p:custDataLst>
          </p:nvPr>
        </p:nvSpPr>
        <p:spPr>
          <a:xfrm>
            <a:off x="6420128" y="5209396"/>
            <a:ext cx="2448900" cy="1035829"/>
          </a:xfrm>
          <a:prstGeom prst="rect">
            <a:avLst/>
          </a:prstGeom>
          <a:noFill/>
        </p:spPr>
        <p:txBody>
          <a:bodyPr wrap="square" lIns="0" tIns="0" rIns="0" bIns="0" rtlCol="0" anchor="t" anchorCtr="0">
            <a:noAutofit/>
          </a:bodyPr>
          <a:lstStyle/>
          <a:p>
            <a:pPr lvl="0" algn="just">
              <a:lnSpc>
                <a:spcPct val="140000"/>
              </a:lnSpc>
              <a:buClrTx/>
              <a:buSzTx/>
              <a:buFontTx/>
            </a:pPr>
            <a:r>
              <a:rPr lang="zh-CN" altLang="en-US" sz="1400" kern="0" dirty="0">
                <a:ln>
                  <a:noFill/>
                  <a:prstDash val="sysDot"/>
                </a:ln>
                <a:solidFill>
                  <a:schemeClr val="tx1">
                    <a:lumMod val="85000"/>
                    <a:lumOff val="15000"/>
                  </a:schemeClr>
                </a:solidFill>
                <a:uFillTx/>
                <a:latin typeface="+mn-ea"/>
                <a:sym typeface="+mn-ea"/>
              </a:rPr>
              <a:t>目标与传统营销一致，通过有效营销活动提升企业利润。</a:t>
            </a:r>
            <a:endParaRPr lang="zh-CN" altLang="en-US" sz="1400" kern="0" dirty="0">
              <a:ln>
                <a:noFill/>
                <a:prstDash val="sysDot"/>
              </a:ln>
              <a:solidFill>
                <a:schemeClr val="tx1">
                  <a:lumMod val="85000"/>
                  <a:lumOff val="15000"/>
                </a:schemeClr>
              </a:solidFill>
              <a:uFillTx/>
              <a:latin typeface="+mn-ea"/>
              <a:sym typeface="+mn-ea"/>
            </a:endParaRPr>
          </a:p>
        </p:txBody>
      </p:sp>
      <p:sp>
        <p:nvSpPr>
          <p:cNvPr id="75" name="标题"/>
          <p:cNvSpPr txBox="1"/>
          <p:nvPr>
            <p:custDataLst>
              <p:tags r:id="rId20"/>
            </p:custDataLst>
          </p:nvPr>
        </p:nvSpPr>
        <p:spPr>
          <a:xfrm>
            <a:off x="6420128" y="4848666"/>
            <a:ext cx="2290763" cy="313098"/>
          </a:xfrm>
          <a:prstGeom prst="rect">
            <a:avLst/>
          </a:prstGeom>
          <a:noFill/>
        </p:spPr>
        <p:txBody>
          <a:bodyPr wrap="square" lIns="0" tIns="0" rIns="0" bIns="0" rtlCol="0" anchor="b">
            <a:noAutofit/>
          </a:bodyPr>
          <a:lstStyle/>
          <a:p>
            <a:pPr indent="0" algn="l" fontAlgn="auto">
              <a:lnSpc>
                <a:spcPct val="120000"/>
              </a:lnSpc>
            </a:pPr>
            <a:r>
              <a:rPr lang="zh-CN" altLang="en-US" b="1" dirty="0">
                <a:solidFill>
                  <a:schemeClr val="tx1">
                    <a:lumMod val="85000"/>
                    <a:lumOff val="15000"/>
                  </a:schemeClr>
                </a:solidFill>
                <a:uFillTx/>
                <a:latin typeface="+mn-ea"/>
                <a:sym typeface="+mn-ea"/>
              </a:rPr>
              <a:t>目的：企业利润</a:t>
            </a:r>
            <a:r>
              <a:rPr lang="zh-CN" altLang="en-US" b="1" dirty="0">
                <a:solidFill>
                  <a:schemeClr val="tx1">
                    <a:lumMod val="85000"/>
                    <a:lumOff val="15000"/>
                  </a:schemeClr>
                </a:solidFill>
                <a:uFillTx/>
                <a:latin typeface="+mn-ea"/>
                <a:sym typeface="+mn-ea"/>
              </a:rPr>
              <a:t>最大化</a:t>
            </a:r>
            <a:endParaRPr lang="zh-CN" altLang="en-US" b="1" dirty="0">
              <a:solidFill>
                <a:schemeClr val="tx1">
                  <a:lumMod val="85000"/>
                  <a:lumOff val="15000"/>
                </a:schemeClr>
              </a:solidFill>
              <a:uFillTx/>
              <a:latin typeface="+mn-ea"/>
              <a:sym typeface="+mn-ea"/>
            </a:endParaRPr>
          </a:p>
        </p:txBody>
      </p:sp>
      <p:sp>
        <p:nvSpPr>
          <p:cNvPr id="77" name="圆角矩形 76"/>
          <p:cNvSpPr>
            <a:spLocks noChangeAspect="1"/>
          </p:cNvSpPr>
          <p:nvPr>
            <p:custDataLst>
              <p:tags r:id="rId21"/>
            </p:custDataLst>
          </p:nvPr>
        </p:nvSpPr>
        <p:spPr>
          <a:xfrm>
            <a:off x="9124334" y="4277086"/>
            <a:ext cx="466520" cy="468065"/>
          </a:xfrm>
          <a:prstGeom prst="roundRect">
            <a:avLst>
              <a:gd name="adj" fmla="val 10363"/>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90170" tIns="71755" numCol="1" spcCol="0" rtlCol="0" fromWordArt="0" anchor="ctr" anchorCtr="0" forceAA="0" compatLnSpc="1">
            <a:norm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r>
              <a:rPr lang="zh-CN" altLang="en-US" b="1">
                <a:solidFill>
                  <a:srgbClr val="FFFFFF"/>
                </a:solidFill>
                <a:latin typeface="+mn-ea"/>
                <a:sym typeface="+mn-ea"/>
              </a:rPr>
              <a:t>04</a:t>
            </a:r>
            <a:endParaRPr lang="zh-CN" altLang="en-US" b="1">
              <a:solidFill>
                <a:srgbClr val="FFFFFF"/>
              </a:solidFill>
              <a:latin typeface="+mn-ea"/>
              <a:sym typeface="+mn-ea"/>
            </a:endParaRPr>
          </a:p>
        </p:txBody>
      </p:sp>
      <p:sp>
        <p:nvSpPr>
          <p:cNvPr id="78" name="正文"/>
          <p:cNvSpPr txBox="1"/>
          <p:nvPr>
            <p:custDataLst>
              <p:tags r:id="rId22"/>
            </p:custDataLst>
          </p:nvPr>
        </p:nvSpPr>
        <p:spPr>
          <a:xfrm>
            <a:off x="9134495" y="5209396"/>
            <a:ext cx="2448900" cy="1035829"/>
          </a:xfrm>
          <a:prstGeom prst="rect">
            <a:avLst/>
          </a:prstGeom>
          <a:noFill/>
        </p:spPr>
        <p:txBody>
          <a:bodyPr wrap="square" lIns="0" tIns="0" rIns="0" bIns="0" rtlCol="0" anchor="t" anchorCtr="0">
            <a:noAutofit/>
          </a:bodyPr>
          <a:lstStyle/>
          <a:p>
            <a:pPr lvl="0" algn="just">
              <a:lnSpc>
                <a:spcPct val="140000"/>
              </a:lnSpc>
              <a:buClrTx/>
              <a:buSzTx/>
              <a:buFontTx/>
            </a:pPr>
            <a:r>
              <a:rPr lang="zh-CN" altLang="en-US" sz="1400" kern="0" dirty="0">
                <a:ln>
                  <a:noFill/>
                  <a:prstDash val="sysDot"/>
                </a:ln>
                <a:solidFill>
                  <a:schemeClr val="tx1">
                    <a:lumMod val="85000"/>
                    <a:lumOff val="15000"/>
                  </a:schemeClr>
                </a:solidFill>
                <a:uFillTx/>
                <a:latin typeface="+mn-ea"/>
                <a:sym typeface="+mn-ea"/>
              </a:rPr>
              <a:t>网上现实顾客与网上潜在顾客</a:t>
            </a:r>
            <a:r>
              <a:rPr lang="zh-CN" altLang="en-US" sz="1400" kern="0" dirty="0">
                <a:ln>
                  <a:noFill/>
                  <a:prstDash val="sysDot"/>
                </a:ln>
                <a:solidFill>
                  <a:schemeClr val="tx1">
                    <a:lumMod val="85000"/>
                    <a:lumOff val="15000"/>
                  </a:schemeClr>
                </a:solidFill>
                <a:uFillTx/>
                <a:latin typeface="+mn-ea"/>
                <a:sym typeface="+mn-ea"/>
              </a:rPr>
              <a:t>。</a:t>
            </a:r>
            <a:endParaRPr lang="zh-CN" altLang="en-US" sz="1400" kern="0" dirty="0">
              <a:ln>
                <a:noFill/>
                <a:prstDash val="sysDot"/>
              </a:ln>
              <a:solidFill>
                <a:schemeClr val="tx1">
                  <a:lumMod val="85000"/>
                  <a:lumOff val="15000"/>
                </a:schemeClr>
              </a:solidFill>
              <a:uFillTx/>
              <a:latin typeface="+mn-ea"/>
              <a:sym typeface="+mn-ea"/>
            </a:endParaRPr>
          </a:p>
        </p:txBody>
      </p:sp>
      <p:sp>
        <p:nvSpPr>
          <p:cNvPr id="79" name="标题"/>
          <p:cNvSpPr txBox="1"/>
          <p:nvPr>
            <p:custDataLst>
              <p:tags r:id="rId23"/>
            </p:custDataLst>
          </p:nvPr>
        </p:nvSpPr>
        <p:spPr>
          <a:xfrm>
            <a:off x="9134495" y="4848666"/>
            <a:ext cx="2290763" cy="313098"/>
          </a:xfrm>
          <a:prstGeom prst="rect">
            <a:avLst/>
          </a:prstGeom>
          <a:noFill/>
        </p:spPr>
        <p:txBody>
          <a:bodyPr wrap="square" lIns="0" tIns="0" rIns="0" bIns="0" rtlCol="0" anchor="b">
            <a:noAutofit/>
          </a:bodyPr>
          <a:lstStyle/>
          <a:p>
            <a:pPr indent="0" algn="l" fontAlgn="auto">
              <a:lnSpc>
                <a:spcPct val="120000"/>
              </a:lnSpc>
            </a:pPr>
            <a:r>
              <a:rPr lang="zh-CN" altLang="en-US" b="1" dirty="0">
                <a:solidFill>
                  <a:schemeClr val="tx1">
                    <a:lumMod val="85000"/>
                    <a:lumOff val="15000"/>
                  </a:schemeClr>
                </a:solidFill>
                <a:uFillTx/>
                <a:latin typeface="+mn-ea"/>
                <a:sym typeface="+mn-ea"/>
              </a:rPr>
              <a:t>对象：网上</a:t>
            </a:r>
            <a:r>
              <a:rPr lang="zh-CN" altLang="en-US" b="1" dirty="0">
                <a:solidFill>
                  <a:schemeClr val="tx1">
                    <a:lumMod val="85000"/>
                    <a:lumOff val="15000"/>
                  </a:schemeClr>
                </a:solidFill>
                <a:uFillTx/>
                <a:latin typeface="+mn-ea"/>
                <a:sym typeface="+mn-ea"/>
              </a:rPr>
              <a:t>市场</a:t>
            </a:r>
            <a:endParaRPr lang="zh-CN" altLang="en-US" b="1" dirty="0">
              <a:solidFill>
                <a:schemeClr val="tx1">
                  <a:lumMod val="85000"/>
                  <a:lumOff val="15000"/>
                </a:schemeClr>
              </a:solidFill>
              <a:uFillTx/>
              <a:latin typeface="+mn-ea"/>
              <a:sym typeface="+mn-ea"/>
            </a:endParaRPr>
          </a:p>
        </p:txBody>
      </p:sp>
    </p:spTree>
    <p:custDataLst>
      <p:tags r:id="rId24"/>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9600" y="608400"/>
            <a:ext cx="10972800" cy="763200"/>
          </a:xfrm>
        </p:spPr>
        <p:txBody>
          <a:bodyPr/>
          <a:lstStyle/>
          <a:p>
            <a:r>
              <a:rPr lang="zh-CN" altLang="en-US"/>
              <a:t>网络营销的内涵</a:t>
            </a:r>
            <a:endParaRPr lang="zh-CN" altLang="en-US"/>
          </a:p>
        </p:txBody>
      </p:sp>
      <p:sp>
        <p:nvSpPr>
          <p:cNvPr id="11" name="Freeform 10"/>
          <p:cNvSpPr>
            <a:spLocks noEditPoints="1"/>
          </p:cNvSpPr>
          <p:nvPr>
            <p:custDataLst>
              <p:tags r:id="rId2"/>
            </p:custDataLst>
          </p:nvPr>
        </p:nvSpPr>
        <p:spPr bwMode="auto">
          <a:xfrm>
            <a:off x="2813050" y="3906520"/>
            <a:ext cx="2324735" cy="2316480"/>
          </a:xfrm>
          <a:custGeom>
            <a:avLst/>
            <a:gdLst>
              <a:gd name="T0" fmla="*/ 109 w 615"/>
              <a:gd name="T1" fmla="*/ 156 h 613"/>
              <a:gd name="T2" fmla="*/ 50 w 615"/>
              <a:gd name="T3" fmla="*/ 137 h 613"/>
              <a:gd name="T4" fmla="*/ 70 w 615"/>
              <a:gd name="T5" fmla="*/ 231 h 613"/>
              <a:gd name="T6" fmla="*/ 59 w 615"/>
              <a:gd name="T7" fmla="*/ 270 h 613"/>
              <a:gd name="T8" fmla="*/ 1 w 615"/>
              <a:gd name="T9" fmla="*/ 344 h 613"/>
              <a:gd name="T10" fmla="*/ 73 w 615"/>
              <a:gd name="T11" fmla="*/ 393 h 613"/>
              <a:gd name="T12" fmla="*/ 26 w 615"/>
              <a:gd name="T13" fmla="*/ 432 h 613"/>
              <a:gd name="T14" fmla="*/ 116 w 615"/>
              <a:gd name="T15" fmla="*/ 466 h 613"/>
              <a:gd name="T16" fmla="*/ 144 w 615"/>
              <a:gd name="T17" fmla="*/ 496 h 613"/>
              <a:gd name="T18" fmla="*/ 175 w 615"/>
              <a:gd name="T19" fmla="*/ 583 h 613"/>
              <a:gd name="T20" fmla="*/ 267 w 615"/>
              <a:gd name="T21" fmla="*/ 553 h 613"/>
              <a:gd name="T22" fmla="*/ 277 w 615"/>
              <a:gd name="T23" fmla="*/ 613 h 613"/>
              <a:gd name="T24" fmla="*/ 351 w 615"/>
              <a:gd name="T25" fmla="*/ 552 h 613"/>
              <a:gd name="T26" fmla="*/ 409 w 615"/>
              <a:gd name="T27" fmla="*/ 536 h 613"/>
              <a:gd name="T28" fmla="*/ 503 w 615"/>
              <a:gd name="T29" fmla="*/ 545 h 613"/>
              <a:gd name="T30" fmla="*/ 479 w 615"/>
              <a:gd name="T31" fmla="*/ 487 h 613"/>
              <a:gd name="T32" fmla="*/ 507 w 615"/>
              <a:gd name="T33" fmla="*/ 458 h 613"/>
              <a:gd name="T34" fmla="*/ 593 w 615"/>
              <a:gd name="T35" fmla="*/ 421 h 613"/>
              <a:gd name="T36" fmla="*/ 544 w 615"/>
              <a:gd name="T37" fmla="*/ 382 h 613"/>
              <a:gd name="T38" fmla="*/ 555 w 615"/>
              <a:gd name="T39" fmla="*/ 344 h 613"/>
              <a:gd name="T40" fmla="*/ 613 w 615"/>
              <a:gd name="T41" fmla="*/ 270 h 613"/>
              <a:gd name="T42" fmla="*/ 551 w 615"/>
              <a:gd name="T43" fmla="*/ 259 h 613"/>
              <a:gd name="T44" fmla="*/ 542 w 615"/>
              <a:gd name="T45" fmla="*/ 220 h 613"/>
              <a:gd name="T46" fmla="*/ 558 w 615"/>
              <a:gd name="T47" fmla="*/ 127 h 613"/>
              <a:gd name="T48" fmla="*/ 494 w 615"/>
              <a:gd name="T49" fmla="*/ 145 h 613"/>
              <a:gd name="T50" fmla="*/ 464 w 615"/>
              <a:gd name="T51" fmla="*/ 113 h 613"/>
              <a:gd name="T52" fmla="*/ 437 w 615"/>
              <a:gd name="T53" fmla="*/ 35 h 613"/>
              <a:gd name="T54" fmla="*/ 397 w 615"/>
              <a:gd name="T55" fmla="*/ 77 h 613"/>
              <a:gd name="T56" fmla="*/ 348 w 615"/>
              <a:gd name="T57" fmla="*/ 60 h 613"/>
              <a:gd name="T58" fmla="*/ 275 w 615"/>
              <a:gd name="T59" fmla="*/ 0 h 613"/>
              <a:gd name="T60" fmla="*/ 264 w 615"/>
              <a:gd name="T61" fmla="*/ 62 h 613"/>
              <a:gd name="T62" fmla="*/ 205 w 615"/>
              <a:gd name="T63" fmla="*/ 78 h 613"/>
              <a:gd name="T64" fmla="*/ 112 w 615"/>
              <a:gd name="T65" fmla="*/ 69 h 613"/>
              <a:gd name="T66" fmla="*/ 414 w 615"/>
              <a:gd name="T67" fmla="*/ 131 h 613"/>
              <a:gd name="T68" fmla="*/ 200 w 615"/>
              <a:gd name="T69" fmla="*/ 484 h 613"/>
              <a:gd name="T70" fmla="*/ 414 w 615"/>
              <a:gd name="T71" fmla="*/ 131 h 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15" h="613">
                <a:moveTo>
                  <a:pt x="136" y="126"/>
                </a:moveTo>
                <a:cubicBezTo>
                  <a:pt x="126" y="135"/>
                  <a:pt x="117" y="145"/>
                  <a:pt x="109" y="156"/>
                </a:cubicBezTo>
                <a:cubicBezTo>
                  <a:pt x="108" y="155"/>
                  <a:pt x="108" y="155"/>
                  <a:pt x="108" y="155"/>
                </a:cubicBezTo>
                <a:cubicBezTo>
                  <a:pt x="50" y="137"/>
                  <a:pt x="50" y="137"/>
                  <a:pt x="50" y="137"/>
                </a:cubicBezTo>
                <a:cubicBezTo>
                  <a:pt x="21" y="192"/>
                  <a:pt x="21" y="192"/>
                  <a:pt x="21" y="192"/>
                </a:cubicBezTo>
                <a:cubicBezTo>
                  <a:pt x="70" y="231"/>
                  <a:pt x="70" y="231"/>
                  <a:pt x="70" y="231"/>
                </a:cubicBezTo>
                <a:cubicBezTo>
                  <a:pt x="66" y="244"/>
                  <a:pt x="63" y="257"/>
                  <a:pt x="61" y="270"/>
                </a:cubicBezTo>
                <a:cubicBezTo>
                  <a:pt x="59" y="270"/>
                  <a:pt x="59" y="270"/>
                  <a:pt x="59" y="270"/>
                </a:cubicBezTo>
                <a:cubicBezTo>
                  <a:pt x="0" y="281"/>
                  <a:pt x="0" y="281"/>
                  <a:pt x="0" y="281"/>
                </a:cubicBezTo>
                <a:cubicBezTo>
                  <a:pt x="1" y="344"/>
                  <a:pt x="1" y="344"/>
                  <a:pt x="1" y="344"/>
                </a:cubicBezTo>
                <a:cubicBezTo>
                  <a:pt x="62" y="354"/>
                  <a:pt x="62" y="354"/>
                  <a:pt x="62" y="354"/>
                </a:cubicBezTo>
                <a:cubicBezTo>
                  <a:pt x="65" y="367"/>
                  <a:pt x="69" y="380"/>
                  <a:pt x="73" y="393"/>
                </a:cubicBezTo>
                <a:cubicBezTo>
                  <a:pt x="72" y="394"/>
                  <a:pt x="72" y="394"/>
                  <a:pt x="72" y="394"/>
                </a:cubicBezTo>
                <a:cubicBezTo>
                  <a:pt x="26" y="432"/>
                  <a:pt x="26" y="432"/>
                  <a:pt x="26" y="432"/>
                </a:cubicBezTo>
                <a:cubicBezTo>
                  <a:pt x="57" y="486"/>
                  <a:pt x="57" y="486"/>
                  <a:pt x="57" y="486"/>
                </a:cubicBezTo>
                <a:cubicBezTo>
                  <a:pt x="116" y="466"/>
                  <a:pt x="116" y="466"/>
                  <a:pt x="116" y="466"/>
                </a:cubicBezTo>
                <a:cubicBezTo>
                  <a:pt x="124" y="477"/>
                  <a:pt x="128" y="483"/>
                  <a:pt x="144" y="495"/>
                </a:cubicBezTo>
                <a:cubicBezTo>
                  <a:pt x="144" y="496"/>
                  <a:pt x="144" y="496"/>
                  <a:pt x="144" y="496"/>
                </a:cubicBezTo>
                <a:cubicBezTo>
                  <a:pt x="122" y="551"/>
                  <a:pt x="122" y="551"/>
                  <a:pt x="122" y="551"/>
                </a:cubicBezTo>
                <a:cubicBezTo>
                  <a:pt x="175" y="583"/>
                  <a:pt x="175" y="583"/>
                  <a:pt x="175" y="583"/>
                </a:cubicBezTo>
                <a:cubicBezTo>
                  <a:pt x="216" y="538"/>
                  <a:pt x="216" y="538"/>
                  <a:pt x="216" y="538"/>
                </a:cubicBezTo>
                <a:cubicBezTo>
                  <a:pt x="233" y="545"/>
                  <a:pt x="249" y="550"/>
                  <a:pt x="267" y="553"/>
                </a:cubicBezTo>
                <a:cubicBezTo>
                  <a:pt x="266" y="554"/>
                  <a:pt x="266" y="554"/>
                  <a:pt x="266" y="554"/>
                </a:cubicBezTo>
                <a:cubicBezTo>
                  <a:pt x="277" y="613"/>
                  <a:pt x="277" y="613"/>
                  <a:pt x="277" y="613"/>
                </a:cubicBezTo>
                <a:cubicBezTo>
                  <a:pt x="339" y="613"/>
                  <a:pt x="339" y="613"/>
                  <a:pt x="339" y="613"/>
                </a:cubicBezTo>
                <a:cubicBezTo>
                  <a:pt x="351" y="552"/>
                  <a:pt x="351" y="552"/>
                  <a:pt x="351" y="552"/>
                </a:cubicBezTo>
                <a:cubicBezTo>
                  <a:pt x="371" y="549"/>
                  <a:pt x="390" y="543"/>
                  <a:pt x="409" y="534"/>
                </a:cubicBezTo>
                <a:cubicBezTo>
                  <a:pt x="409" y="536"/>
                  <a:pt x="409" y="536"/>
                  <a:pt x="409" y="536"/>
                </a:cubicBezTo>
                <a:cubicBezTo>
                  <a:pt x="451" y="579"/>
                  <a:pt x="451" y="579"/>
                  <a:pt x="451" y="579"/>
                </a:cubicBezTo>
                <a:cubicBezTo>
                  <a:pt x="503" y="545"/>
                  <a:pt x="503" y="545"/>
                  <a:pt x="503" y="545"/>
                </a:cubicBezTo>
                <a:cubicBezTo>
                  <a:pt x="479" y="487"/>
                  <a:pt x="479" y="487"/>
                  <a:pt x="479" y="487"/>
                </a:cubicBezTo>
                <a:cubicBezTo>
                  <a:pt x="479" y="487"/>
                  <a:pt x="479" y="487"/>
                  <a:pt x="479" y="487"/>
                </a:cubicBezTo>
                <a:cubicBezTo>
                  <a:pt x="488" y="478"/>
                  <a:pt x="497" y="468"/>
                  <a:pt x="506" y="458"/>
                </a:cubicBezTo>
                <a:cubicBezTo>
                  <a:pt x="507" y="458"/>
                  <a:pt x="507" y="458"/>
                  <a:pt x="507" y="458"/>
                </a:cubicBezTo>
                <a:cubicBezTo>
                  <a:pt x="565" y="477"/>
                  <a:pt x="565" y="477"/>
                  <a:pt x="565" y="477"/>
                </a:cubicBezTo>
                <a:cubicBezTo>
                  <a:pt x="593" y="421"/>
                  <a:pt x="593" y="421"/>
                  <a:pt x="593" y="421"/>
                </a:cubicBezTo>
                <a:cubicBezTo>
                  <a:pt x="545" y="382"/>
                  <a:pt x="545" y="382"/>
                  <a:pt x="545" y="382"/>
                </a:cubicBezTo>
                <a:cubicBezTo>
                  <a:pt x="544" y="382"/>
                  <a:pt x="544" y="382"/>
                  <a:pt x="544" y="382"/>
                </a:cubicBezTo>
                <a:cubicBezTo>
                  <a:pt x="548" y="370"/>
                  <a:pt x="551" y="357"/>
                  <a:pt x="553" y="344"/>
                </a:cubicBezTo>
                <a:cubicBezTo>
                  <a:pt x="555" y="344"/>
                  <a:pt x="555" y="344"/>
                  <a:pt x="555" y="344"/>
                </a:cubicBezTo>
                <a:cubicBezTo>
                  <a:pt x="615" y="332"/>
                  <a:pt x="615" y="332"/>
                  <a:pt x="615" y="332"/>
                </a:cubicBezTo>
                <a:cubicBezTo>
                  <a:pt x="613" y="270"/>
                  <a:pt x="613" y="270"/>
                  <a:pt x="613" y="270"/>
                </a:cubicBezTo>
                <a:cubicBezTo>
                  <a:pt x="552" y="259"/>
                  <a:pt x="552" y="259"/>
                  <a:pt x="552" y="259"/>
                </a:cubicBezTo>
                <a:cubicBezTo>
                  <a:pt x="551" y="259"/>
                  <a:pt x="551" y="259"/>
                  <a:pt x="551" y="259"/>
                </a:cubicBezTo>
                <a:cubicBezTo>
                  <a:pt x="548" y="246"/>
                  <a:pt x="545" y="233"/>
                  <a:pt x="540" y="221"/>
                </a:cubicBezTo>
                <a:cubicBezTo>
                  <a:pt x="542" y="220"/>
                  <a:pt x="542" y="220"/>
                  <a:pt x="542" y="220"/>
                </a:cubicBezTo>
                <a:cubicBezTo>
                  <a:pt x="589" y="181"/>
                  <a:pt x="589" y="181"/>
                  <a:pt x="589" y="181"/>
                </a:cubicBezTo>
                <a:cubicBezTo>
                  <a:pt x="558" y="127"/>
                  <a:pt x="558" y="127"/>
                  <a:pt x="558" y="127"/>
                </a:cubicBezTo>
                <a:cubicBezTo>
                  <a:pt x="499" y="147"/>
                  <a:pt x="499" y="147"/>
                  <a:pt x="499" y="147"/>
                </a:cubicBezTo>
                <a:cubicBezTo>
                  <a:pt x="494" y="145"/>
                  <a:pt x="494" y="145"/>
                  <a:pt x="494" y="145"/>
                </a:cubicBezTo>
                <a:cubicBezTo>
                  <a:pt x="486" y="135"/>
                  <a:pt x="479" y="127"/>
                  <a:pt x="463" y="115"/>
                </a:cubicBezTo>
                <a:cubicBezTo>
                  <a:pt x="464" y="113"/>
                  <a:pt x="464" y="113"/>
                  <a:pt x="464" y="113"/>
                </a:cubicBezTo>
                <a:cubicBezTo>
                  <a:pt x="490" y="68"/>
                  <a:pt x="490" y="68"/>
                  <a:pt x="490" y="68"/>
                </a:cubicBezTo>
                <a:cubicBezTo>
                  <a:pt x="437" y="35"/>
                  <a:pt x="437" y="35"/>
                  <a:pt x="437" y="35"/>
                </a:cubicBezTo>
                <a:cubicBezTo>
                  <a:pt x="396" y="78"/>
                  <a:pt x="396" y="78"/>
                  <a:pt x="396" y="78"/>
                </a:cubicBezTo>
                <a:cubicBezTo>
                  <a:pt x="397" y="77"/>
                  <a:pt x="397" y="77"/>
                  <a:pt x="397" y="77"/>
                </a:cubicBezTo>
                <a:cubicBezTo>
                  <a:pt x="381" y="71"/>
                  <a:pt x="365" y="65"/>
                  <a:pt x="348" y="62"/>
                </a:cubicBezTo>
                <a:cubicBezTo>
                  <a:pt x="348" y="60"/>
                  <a:pt x="348" y="60"/>
                  <a:pt x="348" y="60"/>
                </a:cubicBezTo>
                <a:cubicBezTo>
                  <a:pt x="337" y="0"/>
                  <a:pt x="337" y="0"/>
                  <a:pt x="337" y="0"/>
                </a:cubicBezTo>
                <a:cubicBezTo>
                  <a:pt x="275" y="0"/>
                  <a:pt x="275" y="0"/>
                  <a:pt x="275" y="0"/>
                </a:cubicBezTo>
                <a:cubicBezTo>
                  <a:pt x="264" y="62"/>
                  <a:pt x="264" y="62"/>
                  <a:pt x="264" y="62"/>
                </a:cubicBezTo>
                <a:cubicBezTo>
                  <a:pt x="264" y="62"/>
                  <a:pt x="264" y="62"/>
                  <a:pt x="264" y="62"/>
                </a:cubicBezTo>
                <a:cubicBezTo>
                  <a:pt x="244" y="66"/>
                  <a:pt x="225" y="71"/>
                  <a:pt x="206" y="79"/>
                </a:cubicBezTo>
                <a:cubicBezTo>
                  <a:pt x="205" y="78"/>
                  <a:pt x="205" y="78"/>
                  <a:pt x="205" y="78"/>
                </a:cubicBezTo>
                <a:cubicBezTo>
                  <a:pt x="163" y="34"/>
                  <a:pt x="163" y="34"/>
                  <a:pt x="163" y="34"/>
                </a:cubicBezTo>
                <a:cubicBezTo>
                  <a:pt x="112" y="69"/>
                  <a:pt x="112" y="69"/>
                  <a:pt x="112" y="69"/>
                </a:cubicBezTo>
                <a:cubicBezTo>
                  <a:pt x="136" y="126"/>
                  <a:pt x="136" y="126"/>
                  <a:pt x="136" y="126"/>
                </a:cubicBezTo>
                <a:close/>
                <a:moveTo>
                  <a:pt x="414" y="131"/>
                </a:moveTo>
                <a:cubicBezTo>
                  <a:pt x="512" y="190"/>
                  <a:pt x="543" y="317"/>
                  <a:pt x="483" y="414"/>
                </a:cubicBezTo>
                <a:cubicBezTo>
                  <a:pt x="424" y="512"/>
                  <a:pt x="297" y="543"/>
                  <a:pt x="200" y="484"/>
                </a:cubicBezTo>
                <a:cubicBezTo>
                  <a:pt x="102" y="425"/>
                  <a:pt x="71" y="298"/>
                  <a:pt x="130" y="200"/>
                </a:cubicBezTo>
                <a:cubicBezTo>
                  <a:pt x="189" y="102"/>
                  <a:pt x="317" y="71"/>
                  <a:pt x="414" y="131"/>
                </a:cubicBezTo>
                <a:close/>
              </a:path>
            </a:pathLst>
          </a:custGeom>
          <a:solidFill>
            <a:schemeClr val="accent1"/>
          </a:solidFill>
          <a:ln>
            <a:noFill/>
          </a:ln>
        </p:spPr>
        <p:txBody>
          <a:bodyPr vert="horz" wrap="square" lIns="91440" tIns="45720" rIns="91440" bIns="45720" numCol="1" anchor="t" anchorCtr="0" compatLnSpc="1"/>
          <a:lstStyle/>
          <a:p>
            <a:endParaRPr lang="en-US">
              <a:solidFill>
                <a:schemeClr val="accent1"/>
              </a:solidFill>
            </a:endParaRPr>
          </a:p>
        </p:txBody>
      </p:sp>
      <p:sp>
        <p:nvSpPr>
          <p:cNvPr id="7" name="环形箭头 6"/>
          <p:cNvSpPr/>
          <p:nvPr>
            <p:custDataLst>
              <p:tags r:id="rId3"/>
            </p:custDataLst>
          </p:nvPr>
        </p:nvSpPr>
        <p:spPr>
          <a:xfrm>
            <a:off x="1985010" y="1561465"/>
            <a:ext cx="2510155" cy="2510155"/>
          </a:xfrm>
          <a:prstGeom prst="circularArrow">
            <a:avLst>
              <a:gd name="adj1" fmla="val 5781"/>
              <a:gd name="adj2" fmla="val 579983"/>
              <a:gd name="adj3" fmla="val 15894856"/>
              <a:gd name="adj4" fmla="val 11562717"/>
              <a:gd name="adj5" fmla="val 5674"/>
            </a:avLst>
          </a:prstGeom>
          <a:solidFill>
            <a:schemeClr val="accent1">
              <a:alpha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tx1"/>
              </a:solidFill>
            </a:endParaRPr>
          </a:p>
        </p:txBody>
      </p:sp>
      <p:sp>
        <p:nvSpPr>
          <p:cNvPr id="8" name="Freeform 15"/>
          <p:cNvSpPr>
            <a:spLocks noEditPoints="1"/>
          </p:cNvSpPr>
          <p:nvPr>
            <p:custDataLst>
              <p:tags r:id="rId4"/>
            </p:custDataLst>
          </p:nvPr>
        </p:nvSpPr>
        <p:spPr bwMode="auto">
          <a:xfrm>
            <a:off x="2457450" y="2034540"/>
            <a:ext cx="1565910" cy="1565910"/>
          </a:xfrm>
          <a:custGeom>
            <a:avLst/>
            <a:gdLst>
              <a:gd name="T0" fmla="*/ 57 w 325"/>
              <a:gd name="T1" fmla="*/ 82 h 325"/>
              <a:gd name="T2" fmla="*/ 26 w 325"/>
              <a:gd name="T3" fmla="*/ 72 h 325"/>
              <a:gd name="T4" fmla="*/ 37 w 325"/>
              <a:gd name="T5" fmla="*/ 122 h 325"/>
              <a:gd name="T6" fmla="*/ 31 w 325"/>
              <a:gd name="T7" fmla="*/ 143 h 325"/>
              <a:gd name="T8" fmla="*/ 0 w 325"/>
              <a:gd name="T9" fmla="*/ 182 h 325"/>
              <a:gd name="T10" fmla="*/ 38 w 325"/>
              <a:gd name="T11" fmla="*/ 208 h 325"/>
              <a:gd name="T12" fmla="*/ 13 w 325"/>
              <a:gd name="T13" fmla="*/ 229 h 325"/>
              <a:gd name="T14" fmla="*/ 61 w 325"/>
              <a:gd name="T15" fmla="*/ 247 h 325"/>
              <a:gd name="T16" fmla="*/ 76 w 325"/>
              <a:gd name="T17" fmla="*/ 263 h 325"/>
              <a:gd name="T18" fmla="*/ 92 w 325"/>
              <a:gd name="T19" fmla="*/ 309 h 325"/>
              <a:gd name="T20" fmla="*/ 141 w 325"/>
              <a:gd name="T21" fmla="*/ 292 h 325"/>
              <a:gd name="T22" fmla="*/ 147 w 325"/>
              <a:gd name="T23" fmla="*/ 325 h 325"/>
              <a:gd name="T24" fmla="*/ 186 w 325"/>
              <a:gd name="T25" fmla="*/ 292 h 325"/>
              <a:gd name="T26" fmla="*/ 217 w 325"/>
              <a:gd name="T27" fmla="*/ 283 h 325"/>
              <a:gd name="T28" fmla="*/ 266 w 325"/>
              <a:gd name="T29" fmla="*/ 288 h 325"/>
              <a:gd name="T30" fmla="*/ 253 w 325"/>
              <a:gd name="T31" fmla="*/ 258 h 325"/>
              <a:gd name="T32" fmla="*/ 268 w 325"/>
              <a:gd name="T33" fmla="*/ 242 h 325"/>
              <a:gd name="T34" fmla="*/ 314 w 325"/>
              <a:gd name="T35" fmla="*/ 223 h 325"/>
              <a:gd name="T36" fmla="*/ 288 w 325"/>
              <a:gd name="T37" fmla="*/ 202 h 325"/>
              <a:gd name="T38" fmla="*/ 294 w 325"/>
              <a:gd name="T39" fmla="*/ 182 h 325"/>
              <a:gd name="T40" fmla="*/ 325 w 325"/>
              <a:gd name="T41" fmla="*/ 143 h 325"/>
              <a:gd name="T42" fmla="*/ 292 w 325"/>
              <a:gd name="T43" fmla="*/ 137 h 325"/>
              <a:gd name="T44" fmla="*/ 287 w 325"/>
              <a:gd name="T45" fmla="*/ 116 h 325"/>
              <a:gd name="T46" fmla="*/ 295 w 325"/>
              <a:gd name="T47" fmla="*/ 67 h 325"/>
              <a:gd name="T48" fmla="*/ 262 w 325"/>
              <a:gd name="T49" fmla="*/ 77 h 325"/>
              <a:gd name="T50" fmla="*/ 246 w 325"/>
              <a:gd name="T51" fmla="*/ 59 h 325"/>
              <a:gd name="T52" fmla="*/ 231 w 325"/>
              <a:gd name="T53" fmla="*/ 18 h 325"/>
              <a:gd name="T54" fmla="*/ 210 w 325"/>
              <a:gd name="T55" fmla="*/ 41 h 325"/>
              <a:gd name="T56" fmla="*/ 184 w 325"/>
              <a:gd name="T57" fmla="*/ 31 h 325"/>
              <a:gd name="T58" fmla="*/ 146 w 325"/>
              <a:gd name="T59" fmla="*/ 0 h 325"/>
              <a:gd name="T60" fmla="*/ 139 w 325"/>
              <a:gd name="T61" fmla="*/ 33 h 325"/>
              <a:gd name="T62" fmla="*/ 108 w 325"/>
              <a:gd name="T63" fmla="*/ 41 h 325"/>
              <a:gd name="T64" fmla="*/ 59 w 325"/>
              <a:gd name="T65" fmla="*/ 36 h 325"/>
              <a:gd name="T66" fmla="*/ 72 w 325"/>
              <a:gd name="T67" fmla="*/ 67 h 325"/>
              <a:gd name="T68" fmla="*/ 256 w 325"/>
              <a:gd name="T69" fmla="*/ 219 h 325"/>
              <a:gd name="T70" fmla="*/ 69 w 325"/>
              <a:gd name="T71" fmla="*/ 106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25" h="325">
                <a:moveTo>
                  <a:pt x="72" y="67"/>
                </a:moveTo>
                <a:cubicBezTo>
                  <a:pt x="67" y="71"/>
                  <a:pt x="62" y="77"/>
                  <a:pt x="57" y="82"/>
                </a:cubicBezTo>
                <a:cubicBezTo>
                  <a:pt x="57" y="82"/>
                  <a:pt x="57" y="82"/>
                  <a:pt x="57" y="82"/>
                </a:cubicBezTo>
                <a:cubicBezTo>
                  <a:pt x="26" y="72"/>
                  <a:pt x="26" y="72"/>
                  <a:pt x="26" y="72"/>
                </a:cubicBezTo>
                <a:cubicBezTo>
                  <a:pt x="11" y="101"/>
                  <a:pt x="11" y="101"/>
                  <a:pt x="11" y="101"/>
                </a:cubicBezTo>
                <a:cubicBezTo>
                  <a:pt x="37" y="122"/>
                  <a:pt x="37" y="122"/>
                  <a:pt x="37" y="122"/>
                </a:cubicBezTo>
                <a:cubicBezTo>
                  <a:pt x="35" y="129"/>
                  <a:pt x="33" y="136"/>
                  <a:pt x="32" y="143"/>
                </a:cubicBezTo>
                <a:cubicBezTo>
                  <a:pt x="31" y="143"/>
                  <a:pt x="31" y="143"/>
                  <a:pt x="31" y="143"/>
                </a:cubicBezTo>
                <a:cubicBezTo>
                  <a:pt x="0" y="149"/>
                  <a:pt x="0" y="149"/>
                  <a:pt x="0" y="149"/>
                </a:cubicBezTo>
                <a:cubicBezTo>
                  <a:pt x="0" y="182"/>
                  <a:pt x="0" y="182"/>
                  <a:pt x="0" y="182"/>
                </a:cubicBezTo>
                <a:cubicBezTo>
                  <a:pt x="33" y="187"/>
                  <a:pt x="33" y="187"/>
                  <a:pt x="33" y="187"/>
                </a:cubicBezTo>
                <a:cubicBezTo>
                  <a:pt x="34" y="194"/>
                  <a:pt x="36" y="201"/>
                  <a:pt x="38" y="208"/>
                </a:cubicBezTo>
                <a:cubicBezTo>
                  <a:pt x="38" y="208"/>
                  <a:pt x="38" y="208"/>
                  <a:pt x="38" y="208"/>
                </a:cubicBezTo>
                <a:cubicBezTo>
                  <a:pt x="13" y="229"/>
                  <a:pt x="13" y="229"/>
                  <a:pt x="13" y="229"/>
                </a:cubicBezTo>
                <a:cubicBezTo>
                  <a:pt x="30" y="257"/>
                  <a:pt x="30" y="257"/>
                  <a:pt x="30" y="257"/>
                </a:cubicBezTo>
                <a:cubicBezTo>
                  <a:pt x="61" y="247"/>
                  <a:pt x="61" y="247"/>
                  <a:pt x="61" y="247"/>
                </a:cubicBezTo>
                <a:cubicBezTo>
                  <a:pt x="66" y="252"/>
                  <a:pt x="68" y="256"/>
                  <a:pt x="76" y="262"/>
                </a:cubicBezTo>
                <a:cubicBezTo>
                  <a:pt x="76" y="263"/>
                  <a:pt x="76" y="263"/>
                  <a:pt x="76" y="263"/>
                </a:cubicBezTo>
                <a:cubicBezTo>
                  <a:pt x="64" y="292"/>
                  <a:pt x="64" y="292"/>
                  <a:pt x="64" y="292"/>
                </a:cubicBezTo>
                <a:cubicBezTo>
                  <a:pt x="92" y="309"/>
                  <a:pt x="92" y="309"/>
                  <a:pt x="92" y="309"/>
                </a:cubicBezTo>
                <a:cubicBezTo>
                  <a:pt x="114" y="285"/>
                  <a:pt x="114" y="285"/>
                  <a:pt x="114" y="285"/>
                </a:cubicBezTo>
                <a:cubicBezTo>
                  <a:pt x="123" y="288"/>
                  <a:pt x="132" y="291"/>
                  <a:pt x="141" y="292"/>
                </a:cubicBezTo>
                <a:cubicBezTo>
                  <a:pt x="141" y="293"/>
                  <a:pt x="141" y="293"/>
                  <a:pt x="141" y="293"/>
                </a:cubicBezTo>
                <a:cubicBezTo>
                  <a:pt x="147" y="325"/>
                  <a:pt x="147" y="325"/>
                  <a:pt x="147" y="325"/>
                </a:cubicBezTo>
                <a:cubicBezTo>
                  <a:pt x="179" y="324"/>
                  <a:pt x="179" y="324"/>
                  <a:pt x="179" y="324"/>
                </a:cubicBezTo>
                <a:cubicBezTo>
                  <a:pt x="186" y="292"/>
                  <a:pt x="186" y="292"/>
                  <a:pt x="186" y="292"/>
                </a:cubicBezTo>
                <a:cubicBezTo>
                  <a:pt x="196" y="290"/>
                  <a:pt x="206" y="287"/>
                  <a:pt x="216" y="283"/>
                </a:cubicBezTo>
                <a:cubicBezTo>
                  <a:pt x="217" y="283"/>
                  <a:pt x="217" y="283"/>
                  <a:pt x="217" y="283"/>
                </a:cubicBezTo>
                <a:cubicBezTo>
                  <a:pt x="239" y="307"/>
                  <a:pt x="239" y="307"/>
                  <a:pt x="239" y="307"/>
                </a:cubicBezTo>
                <a:cubicBezTo>
                  <a:pt x="266" y="288"/>
                  <a:pt x="266" y="288"/>
                  <a:pt x="266" y="288"/>
                </a:cubicBezTo>
                <a:cubicBezTo>
                  <a:pt x="253" y="258"/>
                  <a:pt x="253" y="258"/>
                  <a:pt x="253" y="258"/>
                </a:cubicBezTo>
                <a:cubicBezTo>
                  <a:pt x="253" y="258"/>
                  <a:pt x="253" y="258"/>
                  <a:pt x="253" y="258"/>
                </a:cubicBezTo>
                <a:cubicBezTo>
                  <a:pt x="258" y="253"/>
                  <a:pt x="263" y="248"/>
                  <a:pt x="268" y="242"/>
                </a:cubicBezTo>
                <a:cubicBezTo>
                  <a:pt x="268" y="242"/>
                  <a:pt x="268" y="242"/>
                  <a:pt x="268" y="242"/>
                </a:cubicBezTo>
                <a:cubicBezTo>
                  <a:pt x="299" y="252"/>
                  <a:pt x="299" y="252"/>
                  <a:pt x="299" y="252"/>
                </a:cubicBezTo>
                <a:cubicBezTo>
                  <a:pt x="314" y="223"/>
                  <a:pt x="314" y="223"/>
                  <a:pt x="314" y="223"/>
                </a:cubicBezTo>
                <a:cubicBezTo>
                  <a:pt x="288" y="202"/>
                  <a:pt x="288" y="202"/>
                  <a:pt x="288" y="202"/>
                </a:cubicBezTo>
                <a:cubicBezTo>
                  <a:pt x="288" y="202"/>
                  <a:pt x="288" y="202"/>
                  <a:pt x="288" y="202"/>
                </a:cubicBezTo>
                <a:cubicBezTo>
                  <a:pt x="290" y="195"/>
                  <a:pt x="292" y="189"/>
                  <a:pt x="293" y="182"/>
                </a:cubicBezTo>
                <a:cubicBezTo>
                  <a:pt x="294" y="182"/>
                  <a:pt x="294" y="182"/>
                  <a:pt x="294" y="182"/>
                </a:cubicBezTo>
                <a:cubicBezTo>
                  <a:pt x="325" y="175"/>
                  <a:pt x="325" y="175"/>
                  <a:pt x="325" y="175"/>
                </a:cubicBezTo>
                <a:cubicBezTo>
                  <a:pt x="325" y="143"/>
                  <a:pt x="325" y="143"/>
                  <a:pt x="325" y="143"/>
                </a:cubicBezTo>
                <a:cubicBezTo>
                  <a:pt x="292" y="137"/>
                  <a:pt x="292" y="137"/>
                  <a:pt x="292" y="137"/>
                </a:cubicBezTo>
                <a:cubicBezTo>
                  <a:pt x="292" y="137"/>
                  <a:pt x="292" y="137"/>
                  <a:pt x="292" y="137"/>
                </a:cubicBezTo>
                <a:cubicBezTo>
                  <a:pt x="290" y="130"/>
                  <a:pt x="288" y="123"/>
                  <a:pt x="286" y="117"/>
                </a:cubicBezTo>
                <a:cubicBezTo>
                  <a:pt x="287" y="116"/>
                  <a:pt x="287" y="116"/>
                  <a:pt x="287" y="116"/>
                </a:cubicBezTo>
                <a:cubicBezTo>
                  <a:pt x="312" y="96"/>
                  <a:pt x="312" y="96"/>
                  <a:pt x="312" y="96"/>
                </a:cubicBezTo>
                <a:cubicBezTo>
                  <a:pt x="295" y="67"/>
                  <a:pt x="295" y="67"/>
                  <a:pt x="295" y="67"/>
                </a:cubicBezTo>
                <a:cubicBezTo>
                  <a:pt x="264" y="78"/>
                  <a:pt x="264" y="78"/>
                  <a:pt x="264" y="78"/>
                </a:cubicBezTo>
                <a:cubicBezTo>
                  <a:pt x="262" y="77"/>
                  <a:pt x="262" y="77"/>
                  <a:pt x="262" y="77"/>
                </a:cubicBezTo>
                <a:cubicBezTo>
                  <a:pt x="257" y="71"/>
                  <a:pt x="253" y="67"/>
                  <a:pt x="245" y="61"/>
                </a:cubicBezTo>
                <a:cubicBezTo>
                  <a:pt x="246" y="59"/>
                  <a:pt x="246" y="59"/>
                  <a:pt x="246" y="59"/>
                </a:cubicBezTo>
                <a:cubicBezTo>
                  <a:pt x="259" y="36"/>
                  <a:pt x="259" y="36"/>
                  <a:pt x="259" y="36"/>
                </a:cubicBezTo>
                <a:cubicBezTo>
                  <a:pt x="231" y="18"/>
                  <a:pt x="231" y="18"/>
                  <a:pt x="231" y="18"/>
                </a:cubicBezTo>
                <a:cubicBezTo>
                  <a:pt x="210" y="41"/>
                  <a:pt x="210" y="41"/>
                  <a:pt x="210" y="41"/>
                </a:cubicBezTo>
                <a:cubicBezTo>
                  <a:pt x="210" y="41"/>
                  <a:pt x="210" y="41"/>
                  <a:pt x="210" y="41"/>
                </a:cubicBezTo>
                <a:cubicBezTo>
                  <a:pt x="201" y="37"/>
                  <a:pt x="193" y="34"/>
                  <a:pt x="184" y="33"/>
                </a:cubicBezTo>
                <a:cubicBezTo>
                  <a:pt x="184" y="31"/>
                  <a:pt x="184" y="31"/>
                  <a:pt x="184" y="31"/>
                </a:cubicBezTo>
                <a:cubicBezTo>
                  <a:pt x="178" y="0"/>
                  <a:pt x="178" y="0"/>
                  <a:pt x="178" y="0"/>
                </a:cubicBezTo>
                <a:cubicBezTo>
                  <a:pt x="146" y="0"/>
                  <a:pt x="146" y="0"/>
                  <a:pt x="146" y="0"/>
                </a:cubicBezTo>
                <a:cubicBezTo>
                  <a:pt x="139" y="32"/>
                  <a:pt x="139" y="32"/>
                  <a:pt x="139" y="32"/>
                </a:cubicBezTo>
                <a:cubicBezTo>
                  <a:pt x="139" y="33"/>
                  <a:pt x="139" y="33"/>
                  <a:pt x="139" y="33"/>
                </a:cubicBezTo>
                <a:cubicBezTo>
                  <a:pt x="129" y="34"/>
                  <a:pt x="119" y="37"/>
                  <a:pt x="109" y="42"/>
                </a:cubicBezTo>
                <a:cubicBezTo>
                  <a:pt x="108" y="41"/>
                  <a:pt x="108" y="41"/>
                  <a:pt x="108" y="41"/>
                </a:cubicBezTo>
                <a:cubicBezTo>
                  <a:pt x="86" y="18"/>
                  <a:pt x="86" y="18"/>
                  <a:pt x="86" y="18"/>
                </a:cubicBezTo>
                <a:cubicBezTo>
                  <a:pt x="59" y="36"/>
                  <a:pt x="59" y="36"/>
                  <a:pt x="59" y="36"/>
                </a:cubicBezTo>
                <a:cubicBezTo>
                  <a:pt x="72" y="66"/>
                  <a:pt x="72" y="66"/>
                  <a:pt x="72" y="66"/>
                </a:cubicBezTo>
                <a:lnTo>
                  <a:pt x="72" y="67"/>
                </a:lnTo>
                <a:close/>
                <a:moveTo>
                  <a:pt x="219" y="69"/>
                </a:moveTo>
                <a:cubicBezTo>
                  <a:pt x="271" y="100"/>
                  <a:pt x="287" y="167"/>
                  <a:pt x="256" y="219"/>
                </a:cubicBezTo>
                <a:cubicBezTo>
                  <a:pt x="224" y="271"/>
                  <a:pt x="157" y="287"/>
                  <a:pt x="106" y="256"/>
                </a:cubicBezTo>
                <a:cubicBezTo>
                  <a:pt x="54" y="225"/>
                  <a:pt x="37" y="157"/>
                  <a:pt x="69" y="106"/>
                </a:cubicBezTo>
                <a:cubicBezTo>
                  <a:pt x="100" y="54"/>
                  <a:pt x="167" y="38"/>
                  <a:pt x="219" y="69"/>
                </a:cubicBezTo>
                <a:close/>
              </a:path>
            </a:pathLst>
          </a:custGeom>
          <a:solidFill>
            <a:schemeClr val="accent1">
              <a:alpha val="60000"/>
            </a:schemeClr>
          </a:solidFill>
          <a:ln>
            <a:noFill/>
          </a:ln>
        </p:spPr>
        <p:txBody>
          <a:bodyPr vert="horz" wrap="square" lIns="91440" tIns="45720" rIns="91440" bIns="45720" numCol="1" anchor="t" anchorCtr="0" compatLnSpc="1"/>
          <a:lstStyle/>
          <a:p>
            <a:endParaRPr lang="en-US">
              <a:solidFill>
                <a:schemeClr val="accent1"/>
              </a:solidFill>
            </a:endParaRPr>
          </a:p>
        </p:txBody>
      </p:sp>
      <p:sp>
        <p:nvSpPr>
          <p:cNvPr id="13" name="Freeform 12"/>
          <p:cNvSpPr>
            <a:spLocks noEditPoints="1"/>
          </p:cNvSpPr>
          <p:nvPr>
            <p:custDataLst>
              <p:tags r:id="rId5"/>
            </p:custDataLst>
          </p:nvPr>
        </p:nvSpPr>
        <p:spPr bwMode="auto">
          <a:xfrm>
            <a:off x="1024890" y="3236595"/>
            <a:ext cx="1891030" cy="1889760"/>
          </a:xfrm>
          <a:custGeom>
            <a:avLst/>
            <a:gdLst>
              <a:gd name="T0" fmla="*/ 97 w 547"/>
              <a:gd name="T1" fmla="*/ 139 h 547"/>
              <a:gd name="T2" fmla="*/ 44 w 547"/>
              <a:gd name="T3" fmla="*/ 122 h 547"/>
              <a:gd name="T4" fmla="*/ 62 w 547"/>
              <a:gd name="T5" fmla="*/ 206 h 547"/>
              <a:gd name="T6" fmla="*/ 52 w 547"/>
              <a:gd name="T7" fmla="*/ 240 h 547"/>
              <a:gd name="T8" fmla="*/ 1 w 547"/>
              <a:gd name="T9" fmla="*/ 306 h 547"/>
              <a:gd name="T10" fmla="*/ 65 w 547"/>
              <a:gd name="T11" fmla="*/ 350 h 547"/>
              <a:gd name="T12" fmla="*/ 23 w 547"/>
              <a:gd name="T13" fmla="*/ 385 h 547"/>
              <a:gd name="T14" fmla="*/ 103 w 547"/>
              <a:gd name="T15" fmla="*/ 416 h 547"/>
              <a:gd name="T16" fmla="*/ 128 w 547"/>
              <a:gd name="T17" fmla="*/ 442 h 547"/>
              <a:gd name="T18" fmla="*/ 155 w 547"/>
              <a:gd name="T19" fmla="*/ 520 h 547"/>
              <a:gd name="T20" fmla="*/ 237 w 547"/>
              <a:gd name="T21" fmla="*/ 492 h 547"/>
              <a:gd name="T22" fmla="*/ 247 w 547"/>
              <a:gd name="T23" fmla="*/ 547 h 547"/>
              <a:gd name="T24" fmla="*/ 312 w 547"/>
              <a:gd name="T25" fmla="*/ 492 h 547"/>
              <a:gd name="T26" fmla="*/ 364 w 547"/>
              <a:gd name="T27" fmla="*/ 477 h 547"/>
              <a:gd name="T28" fmla="*/ 448 w 547"/>
              <a:gd name="T29" fmla="*/ 486 h 547"/>
              <a:gd name="T30" fmla="*/ 426 w 547"/>
              <a:gd name="T31" fmla="*/ 434 h 547"/>
              <a:gd name="T32" fmla="*/ 451 w 547"/>
              <a:gd name="T33" fmla="*/ 408 h 547"/>
              <a:gd name="T34" fmla="*/ 528 w 547"/>
              <a:gd name="T35" fmla="*/ 376 h 547"/>
              <a:gd name="T36" fmla="*/ 484 w 547"/>
              <a:gd name="T37" fmla="*/ 341 h 547"/>
              <a:gd name="T38" fmla="*/ 494 w 547"/>
              <a:gd name="T39" fmla="*/ 306 h 547"/>
              <a:gd name="T40" fmla="*/ 546 w 547"/>
              <a:gd name="T41" fmla="*/ 240 h 547"/>
              <a:gd name="T42" fmla="*/ 491 w 547"/>
              <a:gd name="T43" fmla="*/ 231 h 547"/>
              <a:gd name="T44" fmla="*/ 483 w 547"/>
              <a:gd name="T45" fmla="*/ 196 h 547"/>
              <a:gd name="T46" fmla="*/ 497 w 547"/>
              <a:gd name="T47" fmla="*/ 113 h 547"/>
              <a:gd name="T48" fmla="*/ 440 w 547"/>
              <a:gd name="T49" fmla="*/ 130 h 547"/>
              <a:gd name="T50" fmla="*/ 413 w 547"/>
              <a:gd name="T51" fmla="*/ 101 h 547"/>
              <a:gd name="T52" fmla="*/ 389 w 547"/>
              <a:gd name="T53" fmla="*/ 32 h 547"/>
              <a:gd name="T54" fmla="*/ 353 w 547"/>
              <a:gd name="T55" fmla="*/ 69 h 547"/>
              <a:gd name="T56" fmla="*/ 310 w 547"/>
              <a:gd name="T57" fmla="*/ 53 h 547"/>
              <a:gd name="T58" fmla="*/ 245 w 547"/>
              <a:gd name="T59" fmla="*/ 0 h 547"/>
              <a:gd name="T60" fmla="*/ 235 w 547"/>
              <a:gd name="T61" fmla="*/ 55 h 547"/>
              <a:gd name="T62" fmla="*/ 182 w 547"/>
              <a:gd name="T63" fmla="*/ 69 h 547"/>
              <a:gd name="T64" fmla="*/ 99 w 547"/>
              <a:gd name="T65" fmla="*/ 61 h 547"/>
              <a:gd name="T66" fmla="*/ 121 w 547"/>
              <a:gd name="T67" fmla="*/ 113 h 547"/>
              <a:gd name="T68" fmla="*/ 430 w 547"/>
              <a:gd name="T69" fmla="*/ 369 h 547"/>
              <a:gd name="T70" fmla="*/ 116 w 547"/>
              <a:gd name="T71" fmla="*/ 178 h 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47" h="547">
                <a:moveTo>
                  <a:pt x="121" y="113"/>
                </a:moveTo>
                <a:cubicBezTo>
                  <a:pt x="112" y="121"/>
                  <a:pt x="104" y="129"/>
                  <a:pt x="97" y="139"/>
                </a:cubicBezTo>
                <a:cubicBezTo>
                  <a:pt x="95" y="138"/>
                  <a:pt x="95" y="138"/>
                  <a:pt x="95" y="138"/>
                </a:cubicBezTo>
                <a:cubicBezTo>
                  <a:pt x="44" y="122"/>
                  <a:pt x="44" y="122"/>
                  <a:pt x="44" y="122"/>
                </a:cubicBezTo>
                <a:cubicBezTo>
                  <a:pt x="19" y="171"/>
                  <a:pt x="19" y="171"/>
                  <a:pt x="19" y="171"/>
                </a:cubicBezTo>
                <a:cubicBezTo>
                  <a:pt x="62" y="206"/>
                  <a:pt x="62" y="206"/>
                  <a:pt x="62" y="206"/>
                </a:cubicBezTo>
                <a:cubicBezTo>
                  <a:pt x="58" y="217"/>
                  <a:pt x="55" y="229"/>
                  <a:pt x="53" y="240"/>
                </a:cubicBezTo>
                <a:cubicBezTo>
                  <a:pt x="52" y="240"/>
                  <a:pt x="52" y="240"/>
                  <a:pt x="52" y="240"/>
                </a:cubicBezTo>
                <a:cubicBezTo>
                  <a:pt x="0" y="251"/>
                  <a:pt x="0" y="251"/>
                  <a:pt x="0" y="251"/>
                </a:cubicBezTo>
                <a:cubicBezTo>
                  <a:pt x="1" y="306"/>
                  <a:pt x="1" y="306"/>
                  <a:pt x="1" y="306"/>
                </a:cubicBezTo>
                <a:cubicBezTo>
                  <a:pt x="55" y="316"/>
                  <a:pt x="55" y="316"/>
                  <a:pt x="55" y="316"/>
                </a:cubicBezTo>
                <a:cubicBezTo>
                  <a:pt x="57" y="328"/>
                  <a:pt x="61" y="339"/>
                  <a:pt x="65" y="350"/>
                </a:cubicBezTo>
                <a:cubicBezTo>
                  <a:pt x="64" y="351"/>
                  <a:pt x="64" y="351"/>
                  <a:pt x="64" y="351"/>
                </a:cubicBezTo>
                <a:cubicBezTo>
                  <a:pt x="23" y="385"/>
                  <a:pt x="23" y="385"/>
                  <a:pt x="23" y="385"/>
                </a:cubicBezTo>
                <a:cubicBezTo>
                  <a:pt x="50" y="433"/>
                  <a:pt x="50" y="433"/>
                  <a:pt x="50" y="433"/>
                </a:cubicBezTo>
                <a:cubicBezTo>
                  <a:pt x="103" y="416"/>
                  <a:pt x="103" y="416"/>
                  <a:pt x="103" y="416"/>
                </a:cubicBezTo>
                <a:cubicBezTo>
                  <a:pt x="110" y="425"/>
                  <a:pt x="114" y="431"/>
                  <a:pt x="128" y="442"/>
                </a:cubicBezTo>
                <a:cubicBezTo>
                  <a:pt x="128" y="442"/>
                  <a:pt x="128" y="442"/>
                  <a:pt x="128" y="442"/>
                </a:cubicBezTo>
                <a:cubicBezTo>
                  <a:pt x="108" y="491"/>
                  <a:pt x="108" y="491"/>
                  <a:pt x="108" y="491"/>
                </a:cubicBezTo>
                <a:cubicBezTo>
                  <a:pt x="155" y="520"/>
                  <a:pt x="155" y="520"/>
                  <a:pt x="155" y="520"/>
                </a:cubicBezTo>
                <a:cubicBezTo>
                  <a:pt x="192" y="480"/>
                  <a:pt x="192" y="480"/>
                  <a:pt x="192" y="480"/>
                </a:cubicBezTo>
                <a:cubicBezTo>
                  <a:pt x="207" y="485"/>
                  <a:pt x="222" y="490"/>
                  <a:pt x="237" y="492"/>
                </a:cubicBezTo>
                <a:cubicBezTo>
                  <a:pt x="237" y="494"/>
                  <a:pt x="237" y="494"/>
                  <a:pt x="237" y="494"/>
                </a:cubicBezTo>
                <a:cubicBezTo>
                  <a:pt x="247" y="547"/>
                  <a:pt x="247" y="547"/>
                  <a:pt x="247" y="547"/>
                </a:cubicBezTo>
                <a:cubicBezTo>
                  <a:pt x="302" y="546"/>
                  <a:pt x="302" y="546"/>
                  <a:pt x="302" y="546"/>
                </a:cubicBezTo>
                <a:cubicBezTo>
                  <a:pt x="312" y="492"/>
                  <a:pt x="312" y="492"/>
                  <a:pt x="312" y="492"/>
                </a:cubicBezTo>
                <a:cubicBezTo>
                  <a:pt x="330" y="489"/>
                  <a:pt x="347" y="484"/>
                  <a:pt x="364" y="476"/>
                </a:cubicBezTo>
                <a:cubicBezTo>
                  <a:pt x="364" y="477"/>
                  <a:pt x="364" y="477"/>
                  <a:pt x="364" y="477"/>
                </a:cubicBezTo>
                <a:cubicBezTo>
                  <a:pt x="402" y="516"/>
                  <a:pt x="402" y="516"/>
                  <a:pt x="402" y="516"/>
                </a:cubicBezTo>
                <a:cubicBezTo>
                  <a:pt x="448" y="486"/>
                  <a:pt x="448" y="486"/>
                  <a:pt x="448" y="486"/>
                </a:cubicBezTo>
                <a:cubicBezTo>
                  <a:pt x="426" y="434"/>
                  <a:pt x="426" y="434"/>
                  <a:pt x="426" y="434"/>
                </a:cubicBezTo>
                <a:cubicBezTo>
                  <a:pt x="426" y="434"/>
                  <a:pt x="426" y="434"/>
                  <a:pt x="426" y="434"/>
                </a:cubicBezTo>
                <a:cubicBezTo>
                  <a:pt x="435" y="426"/>
                  <a:pt x="443" y="417"/>
                  <a:pt x="450" y="408"/>
                </a:cubicBezTo>
                <a:cubicBezTo>
                  <a:pt x="451" y="408"/>
                  <a:pt x="451" y="408"/>
                  <a:pt x="451" y="408"/>
                </a:cubicBezTo>
                <a:cubicBezTo>
                  <a:pt x="503" y="425"/>
                  <a:pt x="503" y="425"/>
                  <a:pt x="503" y="425"/>
                </a:cubicBezTo>
                <a:cubicBezTo>
                  <a:pt x="528" y="376"/>
                  <a:pt x="528" y="376"/>
                  <a:pt x="528" y="376"/>
                </a:cubicBezTo>
                <a:cubicBezTo>
                  <a:pt x="485" y="341"/>
                  <a:pt x="485" y="341"/>
                  <a:pt x="485" y="341"/>
                </a:cubicBezTo>
                <a:cubicBezTo>
                  <a:pt x="484" y="341"/>
                  <a:pt x="484" y="341"/>
                  <a:pt x="484" y="341"/>
                </a:cubicBezTo>
                <a:cubicBezTo>
                  <a:pt x="488" y="329"/>
                  <a:pt x="491" y="318"/>
                  <a:pt x="493" y="306"/>
                </a:cubicBezTo>
                <a:cubicBezTo>
                  <a:pt x="494" y="306"/>
                  <a:pt x="494" y="306"/>
                  <a:pt x="494" y="306"/>
                </a:cubicBezTo>
                <a:cubicBezTo>
                  <a:pt x="547" y="296"/>
                  <a:pt x="547" y="296"/>
                  <a:pt x="547" y="296"/>
                </a:cubicBezTo>
                <a:cubicBezTo>
                  <a:pt x="546" y="240"/>
                  <a:pt x="546" y="240"/>
                  <a:pt x="546" y="240"/>
                </a:cubicBezTo>
                <a:cubicBezTo>
                  <a:pt x="491" y="231"/>
                  <a:pt x="491" y="231"/>
                  <a:pt x="491" y="231"/>
                </a:cubicBezTo>
                <a:cubicBezTo>
                  <a:pt x="491" y="231"/>
                  <a:pt x="491" y="231"/>
                  <a:pt x="491" y="231"/>
                </a:cubicBezTo>
                <a:cubicBezTo>
                  <a:pt x="488" y="219"/>
                  <a:pt x="485" y="208"/>
                  <a:pt x="481" y="197"/>
                </a:cubicBezTo>
                <a:cubicBezTo>
                  <a:pt x="483" y="196"/>
                  <a:pt x="483" y="196"/>
                  <a:pt x="483" y="196"/>
                </a:cubicBezTo>
                <a:cubicBezTo>
                  <a:pt x="524" y="161"/>
                  <a:pt x="524" y="161"/>
                  <a:pt x="524" y="161"/>
                </a:cubicBezTo>
                <a:cubicBezTo>
                  <a:pt x="497" y="113"/>
                  <a:pt x="497" y="113"/>
                  <a:pt x="497" y="113"/>
                </a:cubicBezTo>
                <a:cubicBezTo>
                  <a:pt x="444" y="131"/>
                  <a:pt x="444" y="131"/>
                  <a:pt x="444" y="131"/>
                </a:cubicBezTo>
                <a:cubicBezTo>
                  <a:pt x="440" y="130"/>
                  <a:pt x="440" y="130"/>
                  <a:pt x="440" y="130"/>
                </a:cubicBezTo>
                <a:cubicBezTo>
                  <a:pt x="433" y="121"/>
                  <a:pt x="426" y="113"/>
                  <a:pt x="412" y="102"/>
                </a:cubicBezTo>
                <a:cubicBezTo>
                  <a:pt x="413" y="101"/>
                  <a:pt x="413" y="101"/>
                  <a:pt x="413" y="101"/>
                </a:cubicBezTo>
                <a:cubicBezTo>
                  <a:pt x="436" y="60"/>
                  <a:pt x="436" y="60"/>
                  <a:pt x="436" y="60"/>
                </a:cubicBezTo>
                <a:cubicBezTo>
                  <a:pt x="389" y="32"/>
                  <a:pt x="389" y="32"/>
                  <a:pt x="389" y="32"/>
                </a:cubicBezTo>
                <a:cubicBezTo>
                  <a:pt x="353" y="70"/>
                  <a:pt x="353" y="70"/>
                  <a:pt x="353" y="70"/>
                </a:cubicBezTo>
                <a:cubicBezTo>
                  <a:pt x="353" y="69"/>
                  <a:pt x="353" y="69"/>
                  <a:pt x="353" y="69"/>
                </a:cubicBezTo>
                <a:cubicBezTo>
                  <a:pt x="339" y="63"/>
                  <a:pt x="324" y="58"/>
                  <a:pt x="309" y="56"/>
                </a:cubicBezTo>
                <a:cubicBezTo>
                  <a:pt x="310" y="53"/>
                  <a:pt x="310" y="53"/>
                  <a:pt x="310" y="53"/>
                </a:cubicBezTo>
                <a:cubicBezTo>
                  <a:pt x="300" y="0"/>
                  <a:pt x="300" y="0"/>
                  <a:pt x="300" y="0"/>
                </a:cubicBezTo>
                <a:cubicBezTo>
                  <a:pt x="245" y="0"/>
                  <a:pt x="245" y="0"/>
                  <a:pt x="245" y="0"/>
                </a:cubicBezTo>
                <a:cubicBezTo>
                  <a:pt x="234" y="55"/>
                  <a:pt x="234" y="55"/>
                  <a:pt x="234" y="55"/>
                </a:cubicBezTo>
                <a:cubicBezTo>
                  <a:pt x="235" y="55"/>
                  <a:pt x="235" y="55"/>
                  <a:pt x="235" y="55"/>
                </a:cubicBezTo>
                <a:cubicBezTo>
                  <a:pt x="217" y="58"/>
                  <a:pt x="200" y="64"/>
                  <a:pt x="183" y="71"/>
                </a:cubicBezTo>
                <a:cubicBezTo>
                  <a:pt x="182" y="69"/>
                  <a:pt x="182" y="69"/>
                  <a:pt x="182" y="69"/>
                </a:cubicBezTo>
                <a:cubicBezTo>
                  <a:pt x="145" y="30"/>
                  <a:pt x="145" y="30"/>
                  <a:pt x="145" y="30"/>
                </a:cubicBezTo>
                <a:cubicBezTo>
                  <a:pt x="99" y="61"/>
                  <a:pt x="99" y="61"/>
                  <a:pt x="99" y="61"/>
                </a:cubicBezTo>
                <a:cubicBezTo>
                  <a:pt x="121" y="112"/>
                  <a:pt x="121" y="112"/>
                  <a:pt x="121" y="112"/>
                </a:cubicBezTo>
                <a:lnTo>
                  <a:pt x="121" y="113"/>
                </a:lnTo>
                <a:close/>
                <a:moveTo>
                  <a:pt x="369" y="116"/>
                </a:moveTo>
                <a:cubicBezTo>
                  <a:pt x="455" y="169"/>
                  <a:pt x="483" y="282"/>
                  <a:pt x="430" y="369"/>
                </a:cubicBezTo>
                <a:cubicBezTo>
                  <a:pt x="378" y="456"/>
                  <a:pt x="264" y="484"/>
                  <a:pt x="177" y="431"/>
                </a:cubicBezTo>
                <a:cubicBezTo>
                  <a:pt x="91" y="378"/>
                  <a:pt x="63" y="265"/>
                  <a:pt x="116" y="178"/>
                </a:cubicBezTo>
                <a:cubicBezTo>
                  <a:pt x="168" y="91"/>
                  <a:pt x="282" y="64"/>
                  <a:pt x="369" y="116"/>
                </a:cubicBezTo>
                <a:close/>
              </a:path>
            </a:pathLst>
          </a:custGeom>
          <a:solidFill>
            <a:schemeClr val="accent1">
              <a:alpha val="80000"/>
            </a:schemeClr>
          </a:solidFill>
          <a:ln>
            <a:noFill/>
          </a:ln>
        </p:spPr>
        <p:txBody>
          <a:bodyPr vert="horz" wrap="square" lIns="91440" tIns="45720" rIns="91440" bIns="45720" numCol="1" anchor="t" anchorCtr="0" compatLnSpc="1"/>
          <a:lstStyle/>
          <a:p>
            <a:endParaRPr lang="en-US">
              <a:solidFill>
                <a:schemeClr val="accent1"/>
              </a:solidFill>
            </a:endParaRPr>
          </a:p>
        </p:txBody>
      </p:sp>
      <p:sp>
        <p:nvSpPr>
          <p:cNvPr id="9" name="环形箭头 8"/>
          <p:cNvSpPr/>
          <p:nvPr>
            <p:custDataLst>
              <p:tags r:id="rId6"/>
            </p:custDataLst>
          </p:nvPr>
        </p:nvSpPr>
        <p:spPr>
          <a:xfrm flipH="1">
            <a:off x="618490" y="2774315"/>
            <a:ext cx="2817495" cy="2817495"/>
          </a:xfrm>
          <a:prstGeom prst="circularArrow">
            <a:avLst>
              <a:gd name="adj1" fmla="val 4672"/>
              <a:gd name="adj2" fmla="val 688138"/>
              <a:gd name="adj3" fmla="val 824476"/>
              <a:gd name="adj4" fmla="val 16616669"/>
              <a:gd name="adj5" fmla="val 6514"/>
            </a:avLst>
          </a:prstGeom>
          <a:solidFill>
            <a:schemeClr val="accent1">
              <a:alpha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tx1"/>
              </a:solidFill>
            </a:endParaRPr>
          </a:p>
        </p:txBody>
      </p:sp>
      <p:sp>
        <p:nvSpPr>
          <p:cNvPr id="31" name="环形箭头 30"/>
          <p:cNvSpPr/>
          <p:nvPr>
            <p:custDataLst>
              <p:tags r:id="rId7"/>
            </p:custDataLst>
          </p:nvPr>
        </p:nvSpPr>
        <p:spPr>
          <a:xfrm>
            <a:off x="2315210" y="3405505"/>
            <a:ext cx="3321050" cy="3320415"/>
          </a:xfrm>
          <a:prstGeom prst="circularArrow">
            <a:avLst>
              <a:gd name="adj1" fmla="val 5068"/>
              <a:gd name="adj2" fmla="val 670356"/>
              <a:gd name="adj3" fmla="val 1731422"/>
              <a:gd name="adj4" fmla="val 16417229"/>
              <a:gd name="adj5" fmla="val 6055"/>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tx1"/>
              </a:solidFill>
            </a:endParaRPr>
          </a:p>
        </p:txBody>
      </p:sp>
      <p:sp>
        <p:nvSpPr>
          <p:cNvPr id="12" name="图片 13" descr="343439383331313b343532303032343bb7a2b2bcb9dcc0ed"/>
          <p:cNvSpPr/>
          <p:nvPr>
            <p:custDataLst>
              <p:tags r:id="rId8"/>
            </p:custDataLst>
          </p:nvPr>
        </p:nvSpPr>
        <p:spPr>
          <a:xfrm>
            <a:off x="3662680" y="4852670"/>
            <a:ext cx="626745" cy="425450"/>
          </a:xfrm>
          <a:custGeom>
            <a:avLst/>
            <a:gdLst>
              <a:gd name="connsiteX0" fmla="*/ 454748 w 539114"/>
              <a:gd name="connsiteY0" fmla="*/ 160944 h 365828"/>
              <a:gd name="connsiteX1" fmla="*/ 338707 w 539114"/>
              <a:gd name="connsiteY1" fmla="*/ 996 h 365828"/>
              <a:gd name="connsiteX2" fmla="*/ 197515 w 539114"/>
              <a:gd name="connsiteY2" fmla="*/ 94259 h 365828"/>
              <a:gd name="connsiteX3" fmla="*/ 120784 w 539114"/>
              <a:gd name="connsiteY3" fmla="*/ 88392 h 365828"/>
              <a:gd name="connsiteX4" fmla="*/ 88109 w 539114"/>
              <a:gd name="connsiteY4" fmla="*/ 160638 h 365828"/>
              <a:gd name="connsiteX5" fmla="*/ 114 w 539114"/>
              <a:gd name="connsiteY5" fmla="*/ 271677 h 365828"/>
              <a:gd name="connsiteX6" fmla="*/ 95631 w 539114"/>
              <a:gd name="connsiteY6" fmla="*/ 365947 h 365828"/>
              <a:gd name="connsiteX7" fmla="*/ 242920 w 539114"/>
              <a:gd name="connsiteY7" fmla="*/ 365947 h 365828"/>
              <a:gd name="connsiteX8" fmla="*/ 242920 w 539114"/>
              <a:gd name="connsiteY8" fmla="*/ 268394 h 365828"/>
              <a:gd name="connsiteX9" fmla="*/ 196627 w 539114"/>
              <a:gd name="connsiteY9" fmla="*/ 268394 h 365828"/>
              <a:gd name="connsiteX10" fmla="*/ 274476 w 539114"/>
              <a:gd name="connsiteY10" fmla="*/ 180954 h 365828"/>
              <a:gd name="connsiteX11" fmla="*/ 352326 w 539114"/>
              <a:gd name="connsiteY11" fmla="*/ 268394 h 365828"/>
              <a:gd name="connsiteX12" fmla="*/ 306031 w 539114"/>
              <a:gd name="connsiteY12" fmla="*/ 268394 h 365828"/>
              <a:gd name="connsiteX13" fmla="*/ 306031 w 539114"/>
              <a:gd name="connsiteY13" fmla="*/ 365947 h 365828"/>
              <a:gd name="connsiteX14" fmla="*/ 439703 w 539114"/>
              <a:gd name="connsiteY14" fmla="*/ 365947 h 365828"/>
              <a:gd name="connsiteX15" fmla="*/ 538962 w 539114"/>
              <a:gd name="connsiteY15" fmla="*/ 277237 h 365828"/>
              <a:gd name="connsiteX16" fmla="*/ 454748 w 539114"/>
              <a:gd name="connsiteY16" fmla="*/ 160944 h 365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39114" h="365828">
                <a:moveTo>
                  <a:pt x="454748" y="160944"/>
                </a:moveTo>
                <a:cubicBezTo>
                  <a:pt x="454748" y="160944"/>
                  <a:pt x="464893" y="17416"/>
                  <a:pt x="338707" y="996"/>
                </a:cubicBezTo>
                <a:cubicBezTo>
                  <a:pt x="230459" y="-10475"/>
                  <a:pt x="197515" y="94259"/>
                  <a:pt x="197515" y="94259"/>
                </a:cubicBezTo>
                <a:cubicBezTo>
                  <a:pt x="197515" y="94259"/>
                  <a:pt x="164762" y="61420"/>
                  <a:pt x="120784" y="88392"/>
                </a:cubicBezTo>
                <a:cubicBezTo>
                  <a:pt x="81126" y="113656"/>
                  <a:pt x="88109" y="160638"/>
                  <a:pt x="88109" y="160638"/>
                </a:cubicBezTo>
                <a:cubicBezTo>
                  <a:pt x="88109" y="160638"/>
                  <a:pt x="114" y="178064"/>
                  <a:pt x="114" y="271677"/>
                </a:cubicBezTo>
                <a:cubicBezTo>
                  <a:pt x="2159" y="364940"/>
                  <a:pt x="95631" y="365947"/>
                  <a:pt x="95631" y="365947"/>
                </a:cubicBezTo>
                <a:lnTo>
                  <a:pt x="242920" y="365947"/>
                </a:lnTo>
                <a:lnTo>
                  <a:pt x="242920" y="268394"/>
                </a:lnTo>
                <a:lnTo>
                  <a:pt x="196627" y="268394"/>
                </a:lnTo>
                <a:lnTo>
                  <a:pt x="274476" y="180954"/>
                </a:lnTo>
                <a:lnTo>
                  <a:pt x="352326" y="268394"/>
                </a:lnTo>
                <a:lnTo>
                  <a:pt x="306031" y="268394"/>
                </a:lnTo>
                <a:lnTo>
                  <a:pt x="306031" y="365947"/>
                </a:lnTo>
                <a:lnTo>
                  <a:pt x="439703" y="365947"/>
                </a:lnTo>
                <a:cubicBezTo>
                  <a:pt x="439703" y="365947"/>
                  <a:pt x="526810" y="365947"/>
                  <a:pt x="538962" y="277237"/>
                </a:cubicBezTo>
                <a:cubicBezTo>
                  <a:pt x="544747" y="180035"/>
                  <a:pt x="454748" y="160944"/>
                  <a:pt x="454748" y="160944"/>
                </a:cubicBezTo>
                <a:close/>
              </a:path>
            </a:pathLst>
          </a:custGeom>
          <a:solidFill>
            <a:schemeClr val="accent1"/>
          </a:solidFill>
          <a:ln w="19054" cap="flat">
            <a:noFill/>
            <a:prstDash val="solid"/>
            <a:miter/>
          </a:ln>
        </p:spPr>
        <p:txBody>
          <a:bodyPr rtlCol="0" anchor="ctr"/>
          <a:lstStyle/>
          <a:p>
            <a:endParaRPr lang="zh-CN" altLang="en-US"/>
          </a:p>
        </p:txBody>
      </p:sp>
      <p:sp>
        <p:nvSpPr>
          <p:cNvPr id="14" name="图片 9" descr="343435383038363b343532323339303bbacfcdacc7a9caf0"/>
          <p:cNvSpPr/>
          <p:nvPr>
            <p:custDataLst>
              <p:tags r:id="rId9"/>
            </p:custDataLst>
          </p:nvPr>
        </p:nvSpPr>
        <p:spPr>
          <a:xfrm>
            <a:off x="3064510" y="2609215"/>
            <a:ext cx="349885" cy="415925"/>
          </a:xfrm>
          <a:custGeom>
            <a:avLst/>
            <a:gdLst>
              <a:gd name="connsiteX0" fmla="*/ 195160 w 300837"/>
              <a:gd name="connsiteY0" fmla="*/ 3917 h 358140"/>
              <a:gd name="connsiteX1" fmla="*/ 265994 w 300837"/>
              <a:gd name="connsiteY1" fmla="*/ 59853 h 358140"/>
              <a:gd name="connsiteX2" fmla="*/ 195160 w 300837"/>
              <a:gd name="connsiteY2" fmla="*/ 59853 h 358140"/>
              <a:gd name="connsiteX3" fmla="*/ 195160 w 300837"/>
              <a:gd name="connsiteY3" fmla="*/ 3917 h 358140"/>
              <a:gd name="connsiteX4" fmla="*/ 144070 w 300837"/>
              <a:gd name="connsiteY4" fmla="*/ 311419 h 358140"/>
              <a:gd name="connsiteX5" fmla="*/ 135730 w 300837"/>
              <a:gd name="connsiteY5" fmla="*/ 344671 h 358140"/>
              <a:gd name="connsiteX6" fmla="*/ 136334 w 300837"/>
              <a:gd name="connsiteY6" fmla="*/ 357740 h 358140"/>
              <a:gd name="connsiteX7" fmla="*/ 7119 w 300837"/>
              <a:gd name="connsiteY7" fmla="*/ 357740 h 358140"/>
              <a:gd name="connsiteX8" fmla="*/ -416 w 300837"/>
              <a:gd name="connsiteY8" fmla="*/ 350268 h 358140"/>
              <a:gd name="connsiteX9" fmla="*/ -416 w 300837"/>
              <a:gd name="connsiteY9" fmla="*/ 7074 h 358140"/>
              <a:gd name="connsiteX10" fmla="*/ 7119 w 300837"/>
              <a:gd name="connsiteY10" fmla="*/ -400 h 358140"/>
              <a:gd name="connsiteX11" fmla="*/ 180090 w 300837"/>
              <a:gd name="connsiteY11" fmla="*/ -400 h 358140"/>
              <a:gd name="connsiteX12" fmla="*/ 180090 w 300837"/>
              <a:gd name="connsiteY12" fmla="*/ 67325 h 358140"/>
              <a:gd name="connsiteX13" fmla="*/ 187625 w 300837"/>
              <a:gd name="connsiteY13" fmla="*/ 74799 h 358140"/>
              <a:gd name="connsiteX14" fmla="*/ 270385 w 300837"/>
              <a:gd name="connsiteY14" fmla="*/ 74799 h 358140"/>
              <a:gd name="connsiteX15" fmla="*/ 270385 w 300837"/>
              <a:gd name="connsiteY15" fmla="*/ 194037 h 358140"/>
              <a:gd name="connsiteX16" fmla="*/ 246613 w 300837"/>
              <a:gd name="connsiteY16" fmla="*/ 205309 h 358140"/>
              <a:gd name="connsiteX17" fmla="*/ 150397 w 300837"/>
              <a:gd name="connsiteY17" fmla="*/ 300669 h 358140"/>
              <a:gd name="connsiteX18" fmla="*/ 144070 w 300837"/>
              <a:gd name="connsiteY18" fmla="*/ 311419 h 358140"/>
              <a:gd name="connsiteX19" fmla="*/ 160631 w 300837"/>
              <a:gd name="connsiteY19" fmla="*/ 311659 h 358140"/>
              <a:gd name="connsiteX20" fmla="*/ 239320 w 300837"/>
              <a:gd name="connsiteY20" fmla="*/ 233564 h 358140"/>
              <a:gd name="connsiteX21" fmla="*/ 275098 w 300837"/>
              <a:gd name="connsiteY21" fmla="*/ 269054 h 358140"/>
              <a:gd name="connsiteX22" fmla="*/ 196449 w 300837"/>
              <a:gd name="connsiteY22" fmla="*/ 347110 h 358140"/>
              <a:gd name="connsiteX23" fmla="*/ 192985 w 300837"/>
              <a:gd name="connsiteY23" fmla="*/ 349068 h 358140"/>
              <a:gd name="connsiteX24" fmla="*/ 159382 w 300837"/>
              <a:gd name="connsiteY24" fmla="*/ 357420 h 358140"/>
              <a:gd name="connsiteX25" fmla="*/ 157568 w 300837"/>
              <a:gd name="connsiteY25" fmla="*/ 357660 h 358140"/>
              <a:gd name="connsiteX26" fmla="*/ 152209 w 300837"/>
              <a:gd name="connsiteY26" fmla="*/ 355501 h 358140"/>
              <a:gd name="connsiteX27" fmla="*/ 150236 w 300837"/>
              <a:gd name="connsiteY27" fmla="*/ 348427 h 358140"/>
              <a:gd name="connsiteX28" fmla="*/ 158656 w 300837"/>
              <a:gd name="connsiteY28" fmla="*/ 315096 h 358140"/>
              <a:gd name="connsiteX29" fmla="*/ 160631 w 300837"/>
              <a:gd name="connsiteY29" fmla="*/ 311659 h 358140"/>
              <a:gd name="connsiteX30" fmla="*/ 292988 w 300837"/>
              <a:gd name="connsiteY30" fmla="*/ 215859 h 358140"/>
              <a:gd name="connsiteX31" fmla="*/ 292988 w 300837"/>
              <a:gd name="connsiteY31" fmla="*/ 251350 h 358140"/>
              <a:gd name="connsiteX32" fmla="*/ 285695 w 300837"/>
              <a:gd name="connsiteY32" fmla="*/ 258582 h 358140"/>
              <a:gd name="connsiteX33" fmla="*/ 249916 w 300837"/>
              <a:gd name="connsiteY33" fmla="*/ 223093 h 358140"/>
              <a:gd name="connsiteX34" fmla="*/ 257210 w 300837"/>
              <a:gd name="connsiteY34" fmla="*/ 215859 h 358140"/>
              <a:gd name="connsiteX35" fmla="*/ 292988 w 300837"/>
              <a:gd name="connsiteY35" fmla="*/ 215859 h 358140"/>
              <a:gd name="connsiteX36" fmla="*/ 71212 w 300837"/>
              <a:gd name="connsiteY36" fmla="*/ 107042 h 358140"/>
              <a:gd name="connsiteX37" fmla="*/ 64049 w 300837"/>
              <a:gd name="connsiteY37" fmla="*/ 114205 h 358140"/>
              <a:gd name="connsiteX38" fmla="*/ 64049 w 300837"/>
              <a:gd name="connsiteY38" fmla="*/ 121368 h 358140"/>
              <a:gd name="connsiteX39" fmla="*/ 71212 w 300837"/>
              <a:gd name="connsiteY39" fmla="*/ 128530 h 358140"/>
              <a:gd name="connsiteX40" fmla="*/ 200142 w 300837"/>
              <a:gd name="connsiteY40" fmla="*/ 128530 h 358140"/>
              <a:gd name="connsiteX41" fmla="*/ 207305 w 300837"/>
              <a:gd name="connsiteY41" fmla="*/ 121368 h 358140"/>
              <a:gd name="connsiteX42" fmla="*/ 207305 w 300837"/>
              <a:gd name="connsiteY42" fmla="*/ 114205 h 358140"/>
              <a:gd name="connsiteX43" fmla="*/ 200142 w 300837"/>
              <a:gd name="connsiteY43" fmla="*/ 107042 h 358140"/>
              <a:gd name="connsiteX44" fmla="*/ 71212 w 300837"/>
              <a:gd name="connsiteY44" fmla="*/ 107042 h 358140"/>
              <a:gd name="connsiteX45" fmla="*/ 71212 w 300837"/>
              <a:gd name="connsiteY45" fmla="*/ 164344 h 358140"/>
              <a:gd name="connsiteX46" fmla="*/ 64049 w 300837"/>
              <a:gd name="connsiteY46" fmla="*/ 171507 h 358140"/>
              <a:gd name="connsiteX47" fmla="*/ 64049 w 300837"/>
              <a:gd name="connsiteY47" fmla="*/ 178670 h 358140"/>
              <a:gd name="connsiteX48" fmla="*/ 71212 w 300837"/>
              <a:gd name="connsiteY48" fmla="*/ 185833 h 358140"/>
              <a:gd name="connsiteX49" fmla="*/ 185817 w 300837"/>
              <a:gd name="connsiteY49" fmla="*/ 185833 h 358140"/>
              <a:gd name="connsiteX50" fmla="*/ 192980 w 300837"/>
              <a:gd name="connsiteY50" fmla="*/ 178670 h 358140"/>
              <a:gd name="connsiteX51" fmla="*/ 192980 w 300837"/>
              <a:gd name="connsiteY51" fmla="*/ 171507 h 358140"/>
              <a:gd name="connsiteX52" fmla="*/ 185817 w 300837"/>
              <a:gd name="connsiteY52" fmla="*/ 164344 h 358140"/>
              <a:gd name="connsiteX53" fmla="*/ 71212 w 300837"/>
              <a:gd name="connsiteY53" fmla="*/ 164344 h 358140"/>
              <a:gd name="connsiteX54" fmla="*/ 71212 w 300837"/>
              <a:gd name="connsiteY54" fmla="*/ 221647 h 358140"/>
              <a:gd name="connsiteX55" fmla="*/ 64049 w 300837"/>
              <a:gd name="connsiteY55" fmla="*/ 228810 h 358140"/>
              <a:gd name="connsiteX56" fmla="*/ 64049 w 300837"/>
              <a:gd name="connsiteY56" fmla="*/ 235972 h 358140"/>
              <a:gd name="connsiteX57" fmla="*/ 71212 w 300837"/>
              <a:gd name="connsiteY57" fmla="*/ 243135 h 358140"/>
              <a:gd name="connsiteX58" fmla="*/ 157166 w 300837"/>
              <a:gd name="connsiteY58" fmla="*/ 243135 h 358140"/>
              <a:gd name="connsiteX59" fmla="*/ 164328 w 300837"/>
              <a:gd name="connsiteY59" fmla="*/ 235972 h 358140"/>
              <a:gd name="connsiteX60" fmla="*/ 164328 w 300837"/>
              <a:gd name="connsiteY60" fmla="*/ 228810 h 358140"/>
              <a:gd name="connsiteX61" fmla="*/ 157166 w 300837"/>
              <a:gd name="connsiteY61" fmla="*/ 221647 h 358140"/>
              <a:gd name="connsiteX62" fmla="*/ 71212 w 300837"/>
              <a:gd name="connsiteY62" fmla="*/ 221647 h 358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00837" h="358140">
                <a:moveTo>
                  <a:pt x="195160" y="3917"/>
                </a:moveTo>
                <a:lnTo>
                  <a:pt x="265994" y="59853"/>
                </a:lnTo>
                <a:lnTo>
                  <a:pt x="195160" y="59853"/>
                </a:lnTo>
                <a:lnTo>
                  <a:pt x="195160" y="3917"/>
                </a:lnTo>
                <a:moveTo>
                  <a:pt x="144070" y="311419"/>
                </a:moveTo>
                <a:lnTo>
                  <a:pt x="135730" y="344671"/>
                </a:lnTo>
                <a:cubicBezTo>
                  <a:pt x="134601" y="349028"/>
                  <a:pt x="134762" y="353583"/>
                  <a:pt x="136334" y="357740"/>
                </a:cubicBezTo>
                <a:lnTo>
                  <a:pt x="7119" y="357740"/>
                </a:lnTo>
                <a:cubicBezTo>
                  <a:pt x="2968" y="357740"/>
                  <a:pt x="-416" y="354383"/>
                  <a:pt x="-416" y="350268"/>
                </a:cubicBezTo>
                <a:lnTo>
                  <a:pt x="-416" y="7074"/>
                </a:lnTo>
                <a:cubicBezTo>
                  <a:pt x="-416" y="2957"/>
                  <a:pt x="2968" y="-400"/>
                  <a:pt x="7119" y="-400"/>
                </a:cubicBezTo>
                <a:lnTo>
                  <a:pt x="180090" y="-400"/>
                </a:lnTo>
                <a:lnTo>
                  <a:pt x="180090" y="67325"/>
                </a:lnTo>
                <a:cubicBezTo>
                  <a:pt x="180090" y="71442"/>
                  <a:pt x="183476" y="74799"/>
                  <a:pt x="187625" y="74799"/>
                </a:cubicBezTo>
                <a:lnTo>
                  <a:pt x="270385" y="74799"/>
                </a:lnTo>
                <a:lnTo>
                  <a:pt x="270385" y="194037"/>
                </a:lnTo>
                <a:cubicBezTo>
                  <a:pt x="261280" y="195077"/>
                  <a:pt x="252857" y="199033"/>
                  <a:pt x="246613" y="205309"/>
                </a:cubicBezTo>
                <a:lnTo>
                  <a:pt x="150397" y="300669"/>
                </a:lnTo>
                <a:cubicBezTo>
                  <a:pt x="147294" y="303506"/>
                  <a:pt x="145038" y="307462"/>
                  <a:pt x="144070" y="311419"/>
                </a:cubicBezTo>
                <a:moveTo>
                  <a:pt x="160631" y="311659"/>
                </a:moveTo>
                <a:lnTo>
                  <a:pt x="239320" y="233564"/>
                </a:lnTo>
                <a:lnTo>
                  <a:pt x="275098" y="269054"/>
                </a:lnTo>
                <a:lnTo>
                  <a:pt x="196449" y="347110"/>
                </a:lnTo>
                <a:cubicBezTo>
                  <a:pt x="195483" y="348110"/>
                  <a:pt x="194273" y="348748"/>
                  <a:pt x="192985" y="349068"/>
                </a:cubicBezTo>
                <a:lnTo>
                  <a:pt x="159382" y="357420"/>
                </a:lnTo>
                <a:cubicBezTo>
                  <a:pt x="158776" y="357580"/>
                  <a:pt x="158172" y="357660"/>
                  <a:pt x="157568" y="357660"/>
                </a:cubicBezTo>
                <a:cubicBezTo>
                  <a:pt x="155595" y="357660"/>
                  <a:pt x="153661" y="356901"/>
                  <a:pt x="152209" y="355501"/>
                </a:cubicBezTo>
                <a:cubicBezTo>
                  <a:pt x="150316" y="353663"/>
                  <a:pt x="149551" y="350985"/>
                  <a:pt x="150236" y="348427"/>
                </a:cubicBezTo>
                <a:lnTo>
                  <a:pt x="158656" y="315096"/>
                </a:lnTo>
                <a:cubicBezTo>
                  <a:pt x="158978" y="313818"/>
                  <a:pt x="159663" y="312537"/>
                  <a:pt x="160631" y="311659"/>
                </a:cubicBezTo>
                <a:moveTo>
                  <a:pt x="292988" y="215859"/>
                </a:moveTo>
                <a:cubicBezTo>
                  <a:pt x="302899" y="225651"/>
                  <a:pt x="302899" y="241597"/>
                  <a:pt x="292988" y="251350"/>
                </a:cubicBezTo>
                <a:lnTo>
                  <a:pt x="285695" y="258582"/>
                </a:lnTo>
                <a:lnTo>
                  <a:pt x="249916" y="223093"/>
                </a:lnTo>
                <a:lnTo>
                  <a:pt x="257210" y="215859"/>
                </a:lnTo>
                <a:cubicBezTo>
                  <a:pt x="266718" y="206308"/>
                  <a:pt x="283440" y="206308"/>
                  <a:pt x="292988" y="215859"/>
                </a:cubicBezTo>
                <a:moveTo>
                  <a:pt x="71212" y="107042"/>
                </a:moveTo>
                <a:cubicBezTo>
                  <a:pt x="67256" y="107042"/>
                  <a:pt x="64049" y="110249"/>
                  <a:pt x="64049" y="114205"/>
                </a:cubicBezTo>
                <a:lnTo>
                  <a:pt x="64049" y="121368"/>
                </a:lnTo>
                <a:cubicBezTo>
                  <a:pt x="64049" y="125324"/>
                  <a:pt x="67256" y="128530"/>
                  <a:pt x="71212" y="128530"/>
                </a:cubicBezTo>
                <a:lnTo>
                  <a:pt x="200142" y="128530"/>
                </a:lnTo>
                <a:cubicBezTo>
                  <a:pt x="204099" y="128530"/>
                  <a:pt x="207305" y="125324"/>
                  <a:pt x="207305" y="121368"/>
                </a:cubicBezTo>
                <a:lnTo>
                  <a:pt x="207305" y="114205"/>
                </a:lnTo>
                <a:cubicBezTo>
                  <a:pt x="207305" y="110249"/>
                  <a:pt x="204099" y="107042"/>
                  <a:pt x="200142" y="107042"/>
                </a:cubicBezTo>
                <a:lnTo>
                  <a:pt x="71212" y="107042"/>
                </a:lnTo>
                <a:moveTo>
                  <a:pt x="71212" y="164344"/>
                </a:moveTo>
                <a:cubicBezTo>
                  <a:pt x="67256" y="164344"/>
                  <a:pt x="64049" y="167551"/>
                  <a:pt x="64049" y="171507"/>
                </a:cubicBezTo>
                <a:lnTo>
                  <a:pt x="64049" y="178670"/>
                </a:lnTo>
                <a:cubicBezTo>
                  <a:pt x="64049" y="182626"/>
                  <a:pt x="67256" y="185833"/>
                  <a:pt x="71212" y="185833"/>
                </a:cubicBezTo>
                <a:lnTo>
                  <a:pt x="185817" y="185833"/>
                </a:lnTo>
                <a:cubicBezTo>
                  <a:pt x="189773" y="185833"/>
                  <a:pt x="192980" y="182626"/>
                  <a:pt x="192980" y="178670"/>
                </a:cubicBezTo>
                <a:lnTo>
                  <a:pt x="192980" y="171507"/>
                </a:lnTo>
                <a:cubicBezTo>
                  <a:pt x="192980" y="167551"/>
                  <a:pt x="189773" y="164344"/>
                  <a:pt x="185817" y="164344"/>
                </a:cubicBezTo>
                <a:lnTo>
                  <a:pt x="71212" y="164344"/>
                </a:lnTo>
                <a:moveTo>
                  <a:pt x="71212" y="221647"/>
                </a:moveTo>
                <a:cubicBezTo>
                  <a:pt x="67256" y="221647"/>
                  <a:pt x="64049" y="224854"/>
                  <a:pt x="64049" y="228810"/>
                </a:cubicBezTo>
                <a:lnTo>
                  <a:pt x="64049" y="235972"/>
                </a:lnTo>
                <a:cubicBezTo>
                  <a:pt x="64049" y="239929"/>
                  <a:pt x="67256" y="243135"/>
                  <a:pt x="71212" y="243135"/>
                </a:cubicBezTo>
                <a:lnTo>
                  <a:pt x="157166" y="243135"/>
                </a:lnTo>
                <a:cubicBezTo>
                  <a:pt x="161122" y="243135"/>
                  <a:pt x="164328" y="239929"/>
                  <a:pt x="164328" y="235972"/>
                </a:cubicBezTo>
                <a:lnTo>
                  <a:pt x="164328" y="228810"/>
                </a:lnTo>
                <a:cubicBezTo>
                  <a:pt x="164328" y="224854"/>
                  <a:pt x="161122" y="221647"/>
                  <a:pt x="157166" y="221647"/>
                </a:cubicBezTo>
                <a:lnTo>
                  <a:pt x="71212" y="221647"/>
                </a:lnTo>
              </a:path>
            </a:pathLst>
          </a:custGeom>
          <a:solidFill>
            <a:schemeClr val="accent1">
              <a:alpha val="60000"/>
            </a:schemeClr>
          </a:solidFill>
          <a:ln w="441" cap="flat">
            <a:noFill/>
            <a:prstDash val="solid"/>
            <a:miter/>
          </a:ln>
        </p:spPr>
        <p:txBody>
          <a:bodyPr rtlCol="0" anchor="ctr"/>
          <a:lstStyle/>
          <a:p>
            <a:endParaRPr lang="zh-CN" altLang="en-US"/>
          </a:p>
        </p:txBody>
      </p:sp>
      <p:sp>
        <p:nvSpPr>
          <p:cNvPr id="17" name="图片 11" descr="343435383037343b343532333834333bb9a4d7f7"/>
          <p:cNvSpPr/>
          <p:nvPr>
            <p:custDataLst>
              <p:tags r:id="rId10"/>
            </p:custDataLst>
          </p:nvPr>
        </p:nvSpPr>
        <p:spPr>
          <a:xfrm>
            <a:off x="1747520" y="3974465"/>
            <a:ext cx="445770" cy="414020"/>
          </a:xfrm>
          <a:custGeom>
            <a:avLst/>
            <a:gdLst>
              <a:gd name="connsiteX0" fmla="*/ 238674 w 383540"/>
              <a:gd name="connsiteY0" fmla="*/ 214735 h 356048"/>
              <a:gd name="connsiteX1" fmla="*/ 238674 w 383540"/>
              <a:gd name="connsiteY1" fmla="*/ 220977 h 356048"/>
              <a:gd name="connsiteX2" fmla="*/ 231178 w 383540"/>
              <a:gd name="connsiteY2" fmla="*/ 228512 h 356048"/>
              <a:gd name="connsiteX3" fmla="*/ 153443 w 383540"/>
              <a:gd name="connsiteY3" fmla="*/ 228512 h 356048"/>
              <a:gd name="connsiteX4" fmla="*/ 145948 w 383540"/>
              <a:gd name="connsiteY4" fmla="*/ 220977 h 356048"/>
              <a:gd name="connsiteX5" fmla="*/ 145948 w 383540"/>
              <a:gd name="connsiteY5" fmla="*/ 214735 h 356048"/>
              <a:gd name="connsiteX6" fmla="*/ 114 w 383540"/>
              <a:gd name="connsiteY6" fmla="*/ 214735 h 356048"/>
              <a:gd name="connsiteX7" fmla="*/ 114 w 383540"/>
              <a:gd name="connsiteY7" fmla="*/ 325381 h 356048"/>
              <a:gd name="connsiteX8" fmla="*/ 30523 w 383540"/>
              <a:gd name="connsiteY8" fmla="*/ 356164 h 356048"/>
              <a:gd name="connsiteX9" fmla="*/ 353243 w 383540"/>
              <a:gd name="connsiteY9" fmla="*/ 356164 h 356048"/>
              <a:gd name="connsiteX10" fmla="*/ 383651 w 383540"/>
              <a:gd name="connsiteY10" fmla="*/ 325381 h 356048"/>
              <a:gd name="connsiteX11" fmla="*/ 383651 w 383540"/>
              <a:gd name="connsiteY11" fmla="*/ 214735 h 356048"/>
              <a:gd name="connsiteX12" fmla="*/ 238674 w 383540"/>
              <a:gd name="connsiteY12" fmla="*/ 214735 h 356048"/>
              <a:gd name="connsiteX13" fmla="*/ 145948 w 383540"/>
              <a:gd name="connsiteY13" fmla="*/ 191917 h 356048"/>
              <a:gd name="connsiteX14" fmla="*/ 145948 w 383540"/>
              <a:gd name="connsiteY14" fmla="*/ 185673 h 356048"/>
              <a:gd name="connsiteX15" fmla="*/ 153443 w 383540"/>
              <a:gd name="connsiteY15" fmla="*/ 178140 h 356048"/>
              <a:gd name="connsiteX16" fmla="*/ 231178 w 383540"/>
              <a:gd name="connsiteY16" fmla="*/ 178140 h 356048"/>
              <a:gd name="connsiteX17" fmla="*/ 238674 w 383540"/>
              <a:gd name="connsiteY17" fmla="*/ 185673 h 356048"/>
              <a:gd name="connsiteX18" fmla="*/ 238674 w 383540"/>
              <a:gd name="connsiteY18" fmla="*/ 191917 h 356048"/>
              <a:gd name="connsiteX19" fmla="*/ 383654 w 383540"/>
              <a:gd name="connsiteY19" fmla="*/ 191917 h 356048"/>
              <a:gd name="connsiteX20" fmla="*/ 383651 w 383540"/>
              <a:gd name="connsiteY20" fmla="*/ 84284 h 356048"/>
              <a:gd name="connsiteX21" fmla="*/ 353457 w 383540"/>
              <a:gd name="connsiteY21" fmla="*/ 53501 h 356048"/>
              <a:gd name="connsiteX22" fmla="*/ 264372 w 383540"/>
              <a:gd name="connsiteY22" fmla="*/ 53501 h 356048"/>
              <a:gd name="connsiteX23" fmla="*/ 264372 w 383540"/>
              <a:gd name="connsiteY23" fmla="*/ 24870 h 356048"/>
              <a:gd name="connsiteX24" fmla="*/ 241887 w 383540"/>
              <a:gd name="connsiteY24" fmla="*/ 115 h 356048"/>
              <a:gd name="connsiteX25" fmla="*/ 142308 w 383540"/>
              <a:gd name="connsiteY25" fmla="*/ 115 h 356048"/>
              <a:gd name="connsiteX26" fmla="*/ 119822 w 383540"/>
              <a:gd name="connsiteY26" fmla="*/ 24870 h 356048"/>
              <a:gd name="connsiteX27" fmla="*/ 119822 w 383540"/>
              <a:gd name="connsiteY27" fmla="*/ 53501 h 356048"/>
              <a:gd name="connsiteX28" fmla="*/ 30523 w 383540"/>
              <a:gd name="connsiteY28" fmla="*/ 53501 h 356048"/>
              <a:gd name="connsiteX29" fmla="*/ 114 w 383540"/>
              <a:gd name="connsiteY29" fmla="*/ 84284 h 356048"/>
              <a:gd name="connsiteX30" fmla="*/ 114 w 383540"/>
              <a:gd name="connsiteY30" fmla="*/ 191917 h 356048"/>
              <a:gd name="connsiteX31" fmla="*/ 145948 w 383540"/>
              <a:gd name="connsiteY31" fmla="*/ 191917 h 356048"/>
              <a:gd name="connsiteX32" fmla="*/ 146805 w 383540"/>
              <a:gd name="connsiteY32" fmla="*/ 31113 h 356048"/>
              <a:gd name="connsiteX33" fmla="*/ 152372 w 383540"/>
              <a:gd name="connsiteY33" fmla="*/ 25516 h 356048"/>
              <a:gd name="connsiteX34" fmla="*/ 231608 w 383540"/>
              <a:gd name="connsiteY34" fmla="*/ 25516 h 356048"/>
              <a:gd name="connsiteX35" fmla="*/ 237175 w 383540"/>
              <a:gd name="connsiteY35" fmla="*/ 31113 h 356048"/>
              <a:gd name="connsiteX36" fmla="*/ 237175 w 383540"/>
              <a:gd name="connsiteY36" fmla="*/ 53286 h 356048"/>
              <a:gd name="connsiteX37" fmla="*/ 146805 w 383540"/>
              <a:gd name="connsiteY37" fmla="*/ 53286 h 356048"/>
              <a:gd name="connsiteX38" fmla="*/ 146805 w 383540"/>
              <a:gd name="connsiteY38" fmla="*/ 31113 h 356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383540" h="356048">
                <a:moveTo>
                  <a:pt x="238674" y="214735"/>
                </a:moveTo>
                <a:lnTo>
                  <a:pt x="238674" y="220977"/>
                </a:lnTo>
                <a:cubicBezTo>
                  <a:pt x="238674" y="225068"/>
                  <a:pt x="235247" y="228512"/>
                  <a:pt x="231178" y="228512"/>
                </a:cubicBezTo>
                <a:lnTo>
                  <a:pt x="153443" y="228512"/>
                </a:lnTo>
                <a:cubicBezTo>
                  <a:pt x="149375" y="228512"/>
                  <a:pt x="145948" y="225068"/>
                  <a:pt x="145948" y="220977"/>
                </a:cubicBezTo>
                <a:lnTo>
                  <a:pt x="145948" y="214735"/>
                </a:lnTo>
                <a:lnTo>
                  <a:pt x="114" y="214735"/>
                </a:lnTo>
                <a:lnTo>
                  <a:pt x="114" y="325381"/>
                </a:lnTo>
                <a:cubicBezTo>
                  <a:pt x="114" y="342388"/>
                  <a:pt x="13819" y="356164"/>
                  <a:pt x="30523" y="356164"/>
                </a:cubicBezTo>
                <a:lnTo>
                  <a:pt x="353243" y="356164"/>
                </a:lnTo>
                <a:cubicBezTo>
                  <a:pt x="370161" y="356164"/>
                  <a:pt x="383651" y="342388"/>
                  <a:pt x="383651" y="325381"/>
                </a:cubicBezTo>
                <a:lnTo>
                  <a:pt x="383651" y="214735"/>
                </a:lnTo>
                <a:lnTo>
                  <a:pt x="238674" y="214735"/>
                </a:lnTo>
                <a:moveTo>
                  <a:pt x="145948" y="191917"/>
                </a:moveTo>
                <a:lnTo>
                  <a:pt x="145948" y="185673"/>
                </a:lnTo>
                <a:cubicBezTo>
                  <a:pt x="145948" y="181584"/>
                  <a:pt x="149375" y="178140"/>
                  <a:pt x="153443" y="178140"/>
                </a:cubicBezTo>
                <a:lnTo>
                  <a:pt x="231178" y="178140"/>
                </a:lnTo>
                <a:cubicBezTo>
                  <a:pt x="235247" y="178140"/>
                  <a:pt x="238674" y="181584"/>
                  <a:pt x="238674" y="185673"/>
                </a:cubicBezTo>
                <a:lnTo>
                  <a:pt x="238674" y="191917"/>
                </a:lnTo>
                <a:lnTo>
                  <a:pt x="383654" y="191917"/>
                </a:lnTo>
                <a:lnTo>
                  <a:pt x="383651" y="84284"/>
                </a:lnTo>
                <a:cubicBezTo>
                  <a:pt x="383865" y="67278"/>
                  <a:pt x="370161" y="53501"/>
                  <a:pt x="353457" y="53501"/>
                </a:cubicBezTo>
                <a:lnTo>
                  <a:pt x="264372" y="53501"/>
                </a:lnTo>
                <a:lnTo>
                  <a:pt x="264372" y="24870"/>
                </a:lnTo>
                <a:cubicBezTo>
                  <a:pt x="264372" y="12385"/>
                  <a:pt x="254306" y="115"/>
                  <a:pt x="241887" y="115"/>
                </a:cubicBezTo>
                <a:lnTo>
                  <a:pt x="142308" y="115"/>
                </a:lnTo>
                <a:cubicBezTo>
                  <a:pt x="129887" y="115"/>
                  <a:pt x="119822" y="12385"/>
                  <a:pt x="119822" y="24870"/>
                </a:cubicBezTo>
                <a:lnTo>
                  <a:pt x="119822" y="53501"/>
                </a:lnTo>
                <a:lnTo>
                  <a:pt x="30523" y="53501"/>
                </a:lnTo>
                <a:cubicBezTo>
                  <a:pt x="13819" y="53501"/>
                  <a:pt x="114" y="67278"/>
                  <a:pt x="114" y="84284"/>
                </a:cubicBezTo>
                <a:lnTo>
                  <a:pt x="114" y="191917"/>
                </a:lnTo>
                <a:lnTo>
                  <a:pt x="145948" y="191917"/>
                </a:lnTo>
                <a:moveTo>
                  <a:pt x="146805" y="31113"/>
                </a:moveTo>
                <a:cubicBezTo>
                  <a:pt x="146805" y="28100"/>
                  <a:pt x="149161" y="25516"/>
                  <a:pt x="152372" y="25516"/>
                </a:cubicBezTo>
                <a:lnTo>
                  <a:pt x="231608" y="25516"/>
                </a:lnTo>
                <a:cubicBezTo>
                  <a:pt x="234605" y="25516"/>
                  <a:pt x="237175" y="27884"/>
                  <a:pt x="237175" y="31113"/>
                </a:cubicBezTo>
                <a:lnTo>
                  <a:pt x="237175" y="53286"/>
                </a:lnTo>
                <a:lnTo>
                  <a:pt x="146805" y="53286"/>
                </a:lnTo>
                <a:lnTo>
                  <a:pt x="146805" y="31113"/>
                </a:lnTo>
              </a:path>
            </a:pathLst>
          </a:custGeom>
          <a:solidFill>
            <a:schemeClr val="accent1">
              <a:alpha val="80000"/>
            </a:schemeClr>
          </a:solidFill>
          <a:ln w="13619" cap="flat">
            <a:noFill/>
            <a:prstDash val="solid"/>
            <a:miter/>
          </a:ln>
        </p:spPr>
        <p:txBody>
          <a:bodyPr rtlCol="0" anchor="ctr"/>
          <a:lstStyle/>
          <a:p>
            <a:endParaRPr lang="zh-CN" altLang="en-US"/>
          </a:p>
        </p:txBody>
      </p:sp>
      <p:sp>
        <p:nvSpPr>
          <p:cNvPr id="23" name="边界"/>
          <p:cNvSpPr/>
          <p:nvPr>
            <p:custDataLst>
              <p:tags r:id="rId11"/>
            </p:custDataLst>
          </p:nvPr>
        </p:nvSpPr>
        <p:spPr>
          <a:xfrm>
            <a:off x="6401711" y="1673225"/>
            <a:ext cx="5184225" cy="4574540"/>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sp>
        <p:nvSpPr>
          <p:cNvPr id="24" name="圆角矩形 1"/>
          <p:cNvSpPr>
            <a:spLocks noChangeAspect="1"/>
          </p:cNvSpPr>
          <p:nvPr>
            <p:custDataLst>
              <p:tags r:id="rId12"/>
            </p:custDataLst>
          </p:nvPr>
        </p:nvSpPr>
        <p:spPr>
          <a:xfrm>
            <a:off x="6409967" y="1818660"/>
            <a:ext cx="466520" cy="468065"/>
          </a:xfrm>
          <a:prstGeom prst="roundRect">
            <a:avLst>
              <a:gd name="adj" fmla="val 1036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90170" tIns="71755" numCol="1" spcCol="0" rtlCol="0" fromWordArt="0" anchor="ctr" anchorCtr="0" forceAA="0" compatLnSpc="1">
            <a:norm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r>
              <a:rPr lang="zh-CN" altLang="en-US" b="1">
                <a:solidFill>
                  <a:srgbClr val="FFFFFF"/>
                </a:solidFill>
                <a:latin typeface="+mn-ea"/>
                <a:sym typeface="+mn-ea"/>
              </a:rPr>
              <a:t>0</a:t>
            </a:r>
            <a:r>
              <a:rPr lang="en-US" altLang="zh-CN" b="1">
                <a:solidFill>
                  <a:srgbClr val="FFFFFF"/>
                </a:solidFill>
                <a:latin typeface="+mn-ea"/>
                <a:sym typeface="+mn-ea"/>
              </a:rPr>
              <a:t>5</a:t>
            </a:r>
            <a:endParaRPr lang="en-US" altLang="zh-CN" b="1">
              <a:solidFill>
                <a:srgbClr val="FFFFFF"/>
              </a:solidFill>
              <a:latin typeface="+mn-ea"/>
              <a:sym typeface="+mn-ea"/>
            </a:endParaRPr>
          </a:p>
        </p:txBody>
      </p:sp>
      <p:sp>
        <p:nvSpPr>
          <p:cNvPr id="25" name="正文"/>
          <p:cNvSpPr txBox="1"/>
          <p:nvPr>
            <p:custDataLst>
              <p:tags r:id="rId13"/>
            </p:custDataLst>
          </p:nvPr>
        </p:nvSpPr>
        <p:spPr>
          <a:xfrm>
            <a:off x="6420128" y="2750970"/>
            <a:ext cx="2448900" cy="1035829"/>
          </a:xfrm>
          <a:prstGeom prst="rect">
            <a:avLst/>
          </a:prstGeom>
          <a:noFill/>
        </p:spPr>
        <p:txBody>
          <a:bodyPr wrap="square" lIns="0" tIns="0" rIns="0" bIns="0" rtlCol="0" anchor="t" anchorCtr="0">
            <a:noAutofit/>
          </a:bodyPr>
          <a:lstStyle/>
          <a:p>
            <a:pPr lvl="0" algn="just">
              <a:lnSpc>
                <a:spcPct val="140000"/>
              </a:lnSpc>
              <a:buClrTx/>
              <a:buSzTx/>
              <a:buFontTx/>
            </a:pPr>
            <a:r>
              <a:rPr lang="zh-CN" altLang="en-US" sz="1400" kern="0" dirty="0">
                <a:ln>
                  <a:noFill/>
                  <a:prstDash val="sysDot"/>
                </a:ln>
                <a:solidFill>
                  <a:schemeClr val="tx1">
                    <a:lumMod val="85000"/>
                    <a:lumOff val="15000"/>
                  </a:schemeClr>
                </a:solidFill>
                <a:uFillTx/>
                <a:latin typeface="+mn-ea"/>
                <a:sym typeface="+mn-ea"/>
              </a:rPr>
              <a:t>以互联网为基础，结合现代信息技术，贯穿企业经营全流程。</a:t>
            </a:r>
            <a:endParaRPr lang="zh-CN" altLang="en-US" sz="1400" kern="0" dirty="0">
              <a:ln>
                <a:noFill/>
                <a:prstDash val="sysDot"/>
              </a:ln>
              <a:solidFill>
                <a:schemeClr val="tx1">
                  <a:lumMod val="85000"/>
                  <a:lumOff val="15000"/>
                </a:schemeClr>
              </a:solidFill>
              <a:uFillTx/>
              <a:latin typeface="+mn-ea"/>
              <a:sym typeface="+mn-ea"/>
            </a:endParaRPr>
          </a:p>
        </p:txBody>
      </p:sp>
      <p:sp>
        <p:nvSpPr>
          <p:cNvPr id="27" name="标题"/>
          <p:cNvSpPr txBox="1"/>
          <p:nvPr>
            <p:custDataLst>
              <p:tags r:id="rId14"/>
            </p:custDataLst>
          </p:nvPr>
        </p:nvSpPr>
        <p:spPr>
          <a:xfrm>
            <a:off x="6420128" y="2390240"/>
            <a:ext cx="2290763" cy="313098"/>
          </a:xfrm>
          <a:prstGeom prst="rect">
            <a:avLst/>
          </a:prstGeom>
          <a:noFill/>
        </p:spPr>
        <p:txBody>
          <a:bodyPr wrap="square" lIns="0" tIns="0" rIns="0" bIns="0" rtlCol="0" anchor="b">
            <a:noAutofit/>
          </a:bodyPr>
          <a:lstStyle/>
          <a:p>
            <a:pPr indent="0" algn="l" fontAlgn="auto">
              <a:lnSpc>
                <a:spcPct val="120000"/>
              </a:lnSpc>
            </a:pPr>
            <a:r>
              <a:rPr lang="zh-CN" altLang="en-US" b="1" dirty="0">
                <a:solidFill>
                  <a:schemeClr val="tx1">
                    <a:lumMod val="85000"/>
                    <a:lumOff val="15000"/>
                  </a:schemeClr>
                </a:solidFill>
                <a:uFillTx/>
                <a:latin typeface="+mn-ea"/>
                <a:sym typeface="+mn-ea"/>
              </a:rPr>
              <a:t>手段：网上整合</a:t>
            </a:r>
            <a:r>
              <a:rPr lang="zh-CN" altLang="en-US" b="1" dirty="0">
                <a:solidFill>
                  <a:schemeClr val="tx1">
                    <a:lumMod val="85000"/>
                    <a:lumOff val="15000"/>
                  </a:schemeClr>
                </a:solidFill>
                <a:uFillTx/>
                <a:latin typeface="+mn-ea"/>
                <a:sym typeface="+mn-ea"/>
              </a:rPr>
              <a:t>营销</a:t>
            </a:r>
            <a:endParaRPr lang="zh-CN" altLang="en-US" b="1" dirty="0">
              <a:solidFill>
                <a:schemeClr val="tx1">
                  <a:lumMod val="85000"/>
                  <a:lumOff val="15000"/>
                </a:schemeClr>
              </a:solidFill>
              <a:uFillTx/>
              <a:latin typeface="+mn-ea"/>
              <a:sym typeface="+mn-ea"/>
            </a:endParaRPr>
          </a:p>
        </p:txBody>
      </p:sp>
      <p:sp>
        <p:nvSpPr>
          <p:cNvPr id="69" name="圆角矩形 68"/>
          <p:cNvSpPr>
            <a:spLocks noChangeAspect="1"/>
          </p:cNvSpPr>
          <p:nvPr>
            <p:custDataLst>
              <p:tags r:id="rId15"/>
            </p:custDataLst>
          </p:nvPr>
        </p:nvSpPr>
        <p:spPr>
          <a:xfrm>
            <a:off x="9124334" y="1818660"/>
            <a:ext cx="466520" cy="468065"/>
          </a:xfrm>
          <a:prstGeom prst="roundRect">
            <a:avLst>
              <a:gd name="adj" fmla="val 1036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90170" tIns="71755" numCol="1" spcCol="0" rtlCol="0" fromWordArt="0" anchor="ctr" anchorCtr="0" forceAA="0" compatLnSpc="1">
            <a:norm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r>
              <a:rPr lang="zh-CN" altLang="en-US" b="1">
                <a:solidFill>
                  <a:srgbClr val="FFFFFF"/>
                </a:solidFill>
                <a:latin typeface="+mn-ea"/>
                <a:sym typeface="+mn-ea"/>
              </a:rPr>
              <a:t>0</a:t>
            </a:r>
            <a:r>
              <a:rPr lang="en-US" altLang="zh-CN" b="1">
                <a:solidFill>
                  <a:srgbClr val="FFFFFF"/>
                </a:solidFill>
                <a:latin typeface="+mn-ea"/>
                <a:sym typeface="+mn-ea"/>
              </a:rPr>
              <a:t>6</a:t>
            </a:r>
            <a:endParaRPr lang="en-US" altLang="zh-CN" b="1">
              <a:solidFill>
                <a:srgbClr val="FFFFFF"/>
              </a:solidFill>
              <a:latin typeface="+mn-ea"/>
              <a:sym typeface="+mn-ea"/>
            </a:endParaRPr>
          </a:p>
        </p:txBody>
      </p:sp>
      <p:sp>
        <p:nvSpPr>
          <p:cNvPr id="70" name="正文"/>
          <p:cNvSpPr txBox="1"/>
          <p:nvPr>
            <p:custDataLst>
              <p:tags r:id="rId16"/>
            </p:custDataLst>
          </p:nvPr>
        </p:nvSpPr>
        <p:spPr>
          <a:xfrm>
            <a:off x="9134495" y="2750970"/>
            <a:ext cx="2448900" cy="1035829"/>
          </a:xfrm>
          <a:prstGeom prst="rect">
            <a:avLst/>
          </a:prstGeom>
          <a:noFill/>
        </p:spPr>
        <p:txBody>
          <a:bodyPr wrap="square" lIns="0" tIns="0" rIns="0" bIns="0" rtlCol="0" anchor="t" anchorCtr="0">
            <a:noAutofit/>
          </a:bodyPr>
          <a:lstStyle/>
          <a:p>
            <a:pPr indent="0" algn="l" fontAlgn="auto">
              <a:lnSpc>
                <a:spcPct val="120000"/>
              </a:lnSpc>
            </a:pPr>
            <a:r>
              <a:rPr lang="zh-CN" altLang="en-US" sz="1400" kern="0" dirty="0">
                <a:ln>
                  <a:noFill/>
                  <a:prstDash val="sysDot"/>
                </a:ln>
                <a:solidFill>
                  <a:schemeClr val="tx1">
                    <a:lumMod val="85000"/>
                    <a:lumOff val="15000"/>
                  </a:schemeClr>
                </a:solidFill>
                <a:uFillTx/>
                <a:latin typeface="+mn-ea"/>
                <a:sym typeface="+mn-ea"/>
              </a:rPr>
              <a:t>市场营销理论、大市场营销理论、社会营销理论、绿色营销理论等</a:t>
            </a:r>
            <a:r>
              <a:rPr lang="zh-CN" altLang="en-US" sz="1400" kern="0" dirty="0">
                <a:ln>
                  <a:noFill/>
                  <a:prstDash val="sysDot"/>
                </a:ln>
                <a:solidFill>
                  <a:schemeClr val="tx1">
                    <a:lumMod val="85000"/>
                    <a:lumOff val="15000"/>
                  </a:schemeClr>
                </a:solidFill>
                <a:uFillTx/>
                <a:latin typeface="+mn-ea"/>
                <a:sym typeface="+mn-ea"/>
              </a:rPr>
              <a:t>理论</a:t>
            </a:r>
            <a:endParaRPr lang="zh-CN" altLang="en-US" sz="1400" kern="0" dirty="0">
              <a:ln>
                <a:noFill/>
                <a:prstDash val="sysDot"/>
              </a:ln>
              <a:solidFill>
                <a:schemeClr val="tx1">
                  <a:lumMod val="85000"/>
                  <a:lumOff val="15000"/>
                </a:schemeClr>
              </a:solidFill>
              <a:uFillTx/>
              <a:latin typeface="+mn-ea"/>
              <a:sym typeface="+mn-ea"/>
            </a:endParaRPr>
          </a:p>
        </p:txBody>
      </p:sp>
      <p:sp>
        <p:nvSpPr>
          <p:cNvPr id="71" name="标题"/>
          <p:cNvSpPr txBox="1"/>
          <p:nvPr>
            <p:custDataLst>
              <p:tags r:id="rId17"/>
            </p:custDataLst>
          </p:nvPr>
        </p:nvSpPr>
        <p:spPr>
          <a:xfrm>
            <a:off x="9134495" y="2390240"/>
            <a:ext cx="2290763" cy="313098"/>
          </a:xfrm>
          <a:prstGeom prst="rect">
            <a:avLst/>
          </a:prstGeom>
          <a:noFill/>
        </p:spPr>
        <p:txBody>
          <a:bodyPr wrap="square" lIns="0" tIns="0" rIns="0" bIns="0" rtlCol="0" anchor="b">
            <a:noAutofit/>
          </a:bodyPr>
          <a:lstStyle/>
          <a:p>
            <a:pPr indent="0" algn="l" fontAlgn="auto">
              <a:lnSpc>
                <a:spcPct val="120000"/>
              </a:lnSpc>
            </a:pPr>
            <a:r>
              <a:rPr lang="zh-CN" altLang="en-US" b="1" dirty="0">
                <a:solidFill>
                  <a:schemeClr val="tx1">
                    <a:lumMod val="85000"/>
                    <a:lumOff val="15000"/>
                  </a:schemeClr>
                </a:solidFill>
                <a:uFillTx/>
                <a:latin typeface="+mn-ea"/>
                <a:sym typeface="+mn-ea"/>
              </a:rPr>
              <a:t>理论：现代营销</a:t>
            </a:r>
            <a:r>
              <a:rPr lang="zh-CN" altLang="en-US" b="1" dirty="0">
                <a:solidFill>
                  <a:schemeClr val="tx1">
                    <a:lumMod val="85000"/>
                    <a:lumOff val="15000"/>
                  </a:schemeClr>
                </a:solidFill>
                <a:uFillTx/>
                <a:latin typeface="+mn-ea"/>
                <a:sym typeface="+mn-ea"/>
              </a:rPr>
              <a:t>理论</a:t>
            </a:r>
            <a:endParaRPr lang="zh-CN" altLang="en-US" b="1" dirty="0">
              <a:solidFill>
                <a:schemeClr val="tx1">
                  <a:lumMod val="85000"/>
                  <a:lumOff val="15000"/>
                </a:schemeClr>
              </a:solidFill>
              <a:uFillTx/>
              <a:latin typeface="+mn-ea"/>
              <a:sym typeface="+mn-ea"/>
            </a:endParaRPr>
          </a:p>
        </p:txBody>
      </p:sp>
      <p:sp>
        <p:nvSpPr>
          <p:cNvPr id="73" name="圆角矩形 72"/>
          <p:cNvSpPr>
            <a:spLocks noChangeAspect="1"/>
          </p:cNvSpPr>
          <p:nvPr>
            <p:custDataLst>
              <p:tags r:id="rId18"/>
            </p:custDataLst>
          </p:nvPr>
        </p:nvSpPr>
        <p:spPr>
          <a:xfrm>
            <a:off x="6409967" y="4277086"/>
            <a:ext cx="466520" cy="468065"/>
          </a:xfrm>
          <a:prstGeom prst="roundRect">
            <a:avLst>
              <a:gd name="adj" fmla="val 10363"/>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90170" tIns="71755" numCol="1" spcCol="0" rtlCol="0" fromWordArt="0" anchor="ctr" anchorCtr="0" forceAA="0" compatLnSpc="1">
            <a:norm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r>
              <a:rPr lang="zh-CN" altLang="en-US" b="1">
                <a:solidFill>
                  <a:srgbClr val="FFFFFF"/>
                </a:solidFill>
                <a:latin typeface="+mn-ea"/>
                <a:sym typeface="+mn-ea"/>
              </a:rPr>
              <a:t>0</a:t>
            </a:r>
            <a:r>
              <a:rPr lang="en-US" altLang="zh-CN" b="1">
                <a:solidFill>
                  <a:srgbClr val="FFFFFF"/>
                </a:solidFill>
                <a:latin typeface="+mn-ea"/>
                <a:sym typeface="+mn-ea"/>
              </a:rPr>
              <a:t>7</a:t>
            </a:r>
            <a:endParaRPr lang="en-US" altLang="zh-CN" b="1">
              <a:solidFill>
                <a:srgbClr val="FFFFFF"/>
              </a:solidFill>
              <a:latin typeface="+mn-ea"/>
              <a:sym typeface="+mn-ea"/>
            </a:endParaRPr>
          </a:p>
        </p:txBody>
      </p:sp>
      <p:sp>
        <p:nvSpPr>
          <p:cNvPr id="74" name="正文"/>
          <p:cNvSpPr txBox="1"/>
          <p:nvPr>
            <p:custDataLst>
              <p:tags r:id="rId19"/>
            </p:custDataLst>
          </p:nvPr>
        </p:nvSpPr>
        <p:spPr>
          <a:xfrm>
            <a:off x="6420128" y="5209396"/>
            <a:ext cx="2448900" cy="1035829"/>
          </a:xfrm>
          <a:prstGeom prst="rect">
            <a:avLst/>
          </a:prstGeom>
          <a:noFill/>
        </p:spPr>
        <p:txBody>
          <a:bodyPr wrap="square" lIns="0" tIns="0" rIns="0" bIns="0" rtlCol="0" anchor="t" anchorCtr="0">
            <a:noAutofit/>
          </a:bodyPr>
          <a:lstStyle/>
          <a:p>
            <a:pPr lvl="0" algn="just">
              <a:lnSpc>
                <a:spcPct val="140000"/>
              </a:lnSpc>
              <a:buClrTx/>
              <a:buSzTx/>
              <a:buFontTx/>
            </a:pPr>
            <a:r>
              <a:rPr lang="zh-CN" altLang="en-US" sz="1400" kern="0" dirty="0">
                <a:ln>
                  <a:noFill/>
                  <a:prstDash val="sysDot"/>
                </a:ln>
                <a:solidFill>
                  <a:schemeClr val="tx1">
                    <a:lumMod val="85000"/>
                    <a:lumOff val="15000"/>
                  </a:schemeClr>
                </a:solidFill>
                <a:uFillTx/>
                <a:latin typeface="+mn-ea"/>
                <a:sym typeface="+mn-ea"/>
              </a:rPr>
              <a:t>借助互联网完成的营销活动</a:t>
            </a:r>
            <a:endParaRPr lang="zh-CN" altLang="en-US" sz="1400" kern="0" dirty="0">
              <a:ln>
                <a:noFill/>
                <a:prstDash val="sysDot"/>
              </a:ln>
              <a:solidFill>
                <a:schemeClr val="tx1">
                  <a:lumMod val="85000"/>
                  <a:lumOff val="15000"/>
                </a:schemeClr>
              </a:solidFill>
              <a:uFillTx/>
              <a:latin typeface="+mn-ea"/>
              <a:sym typeface="+mn-ea"/>
            </a:endParaRPr>
          </a:p>
        </p:txBody>
      </p:sp>
      <p:sp>
        <p:nvSpPr>
          <p:cNvPr id="75" name="标题"/>
          <p:cNvSpPr txBox="1"/>
          <p:nvPr>
            <p:custDataLst>
              <p:tags r:id="rId20"/>
            </p:custDataLst>
          </p:nvPr>
        </p:nvSpPr>
        <p:spPr>
          <a:xfrm>
            <a:off x="6420128" y="4848666"/>
            <a:ext cx="2290763" cy="313098"/>
          </a:xfrm>
          <a:prstGeom prst="rect">
            <a:avLst/>
          </a:prstGeom>
          <a:noFill/>
        </p:spPr>
        <p:txBody>
          <a:bodyPr wrap="square" lIns="0" tIns="0" rIns="0" bIns="0" rtlCol="0" anchor="b">
            <a:noAutofit/>
          </a:bodyPr>
          <a:lstStyle/>
          <a:p>
            <a:pPr indent="0" algn="l" fontAlgn="auto">
              <a:lnSpc>
                <a:spcPct val="120000"/>
              </a:lnSpc>
            </a:pPr>
            <a:r>
              <a:rPr lang="zh-CN" altLang="en-US" b="1" dirty="0">
                <a:solidFill>
                  <a:schemeClr val="tx1">
                    <a:lumMod val="85000"/>
                    <a:lumOff val="15000"/>
                  </a:schemeClr>
                </a:solidFill>
                <a:uFillTx/>
                <a:latin typeface="+mn-ea"/>
                <a:sym typeface="+mn-ea"/>
              </a:rPr>
              <a:t>技术</a:t>
            </a:r>
            <a:r>
              <a:rPr lang="zh-CN" altLang="en-US" b="1" dirty="0">
                <a:solidFill>
                  <a:schemeClr val="tx1">
                    <a:lumMod val="85000"/>
                    <a:lumOff val="15000"/>
                  </a:schemeClr>
                </a:solidFill>
                <a:uFillTx/>
                <a:latin typeface="+mn-ea"/>
                <a:sym typeface="+mn-ea"/>
              </a:rPr>
              <a:t>基础：互联网技术</a:t>
            </a:r>
            <a:endParaRPr lang="zh-CN" altLang="en-US" b="1" dirty="0">
              <a:solidFill>
                <a:schemeClr val="tx1">
                  <a:lumMod val="85000"/>
                  <a:lumOff val="15000"/>
                </a:schemeClr>
              </a:solidFill>
              <a:uFillTx/>
              <a:latin typeface="+mn-ea"/>
              <a:sym typeface="+mn-ea"/>
            </a:endParaRPr>
          </a:p>
        </p:txBody>
      </p:sp>
    </p:spTree>
    <p:custDataLst>
      <p:tags r:id="rId21"/>
    </p:custDataLst>
  </p:cSld>
  <p:clrMapOvr>
    <a:masterClrMapping/>
  </p:clrMapOvr>
</p:sld>
</file>

<file path=ppt/tags/tag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1"/>
  <p:tag name="KSO_WM_UNIT_ID" val="_1*i*1"/>
  <p:tag name="KSO_WM_UNIT_LAYERLEVEL" val="1"/>
  <p:tag name="KSO_WM_TAG_VERSION" val="3.0"/>
  <p:tag name="KSO_WM_TEMPLATE_INDEX" val="5"/>
  <p:tag name="KSO_WM_TEMPLATE_CATEGORY" val="custo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 name="KSO_WM_TEMPLATE_INDEX" val="5"/>
  <p:tag name="KSO_WM_TEMPLATE_CATEGORY" val="custo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638_2*l_h_i*1_1_2"/>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387.20015748031494,&quot;left&quot;:54.8,&quot;top&quot;:102.1,&quot;width&quot;:850.45}"/>
  <p:tag name="KSO_WM_DIAGRAM_COLOR_MATCH_VALUE" val="{&quot;shape&quot;:{&quot;fill&quot;:{&quot;gradient&quot;:[{&quot;brightness&quot;:0.949999988079071,&quot;colorType&quot;:1,&quot;foreColorIndex&quot;:5,&quot;pos&quot;:0,&quot;transparency&quot;:1},{&quot;brightness&quot;:0.800000011920929,&quot;colorType&quot;:1,&quot;foreColorIndex&quot;:5,&quot;pos&quot;:1,&quot;transparency&quot;:0.800000011920929}],&quot;type&quot;:3},&quot;glow&quot;:{&quot;colorType&quot;:0},&quot;line&quot;:{&quot;gradient&quot;:[{&quot;brightness&quot;:0.800000011920929,&quot;colorType&quot;:1,&quot;foreColorIndex&quot;:5,&quot;pos&quot;:0,&quot;transparency&quot;:0},{&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3"/>
  <p:tag name="KSO_WM_UNIT_LINE_FORE_SCHEMECOLOR_INDEX" val="5"/>
  <p:tag name="KSO_WM_UNIT_TEXT_FILL_FORE_SCHEMECOLOR_INDEX" val="13"/>
  <p:tag name="KSO_WM_UNIT_TEXT_FILL_TYPE" val="1"/>
  <p:tag name="KSO_WM_UNIT_USESOURCEFORMAT_APPLY" val="1"/>
</p:tagLst>
</file>

<file path=ppt/tags/tag10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638_2*l_h_a*1_1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387.20015748031494,&quot;left&quot;:54.8,&quot;top&quot;:102.1,&quot;width&quot;:850.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10;添加标题"/>
  <p:tag name="KSO_WM_UNIT_TEXT_FILL_FORE_SCHEMECOLOR_INDEX" val="1"/>
  <p:tag name="KSO_WM_UNIT_TEXT_FILL_TYPE" val="1"/>
  <p:tag name="KSO_WM_UNIT_USESOURCEFORMAT_APPLY" val="1"/>
</p:tagLst>
</file>

<file path=ppt/tags/tag10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638_2*l_h_f*1_1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387.20015748031494,&quot;left&quot;:54.8,&quot;top&quot;:102.1,&quot;width&quot;:850.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
  <p:tag name="KSO_WM_UNIT_TEXT_FILL_FORE_SCHEMECOLOR_INDEX" val="1"/>
  <p:tag name="KSO_WM_UNIT_TEXT_FILL_TYPE" val="1"/>
  <p:tag name="KSO_WM_UNIT_USESOURCEFORMAT_APPLY" val="1"/>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638_2*l_h_i*1_1_1"/>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387.20015748031494,&quot;left&quot;:54.8,&quot;top&quot;:102.1,&quot;width&quot;:850.4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5299999713897705,&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5"/>
  <p:tag name="KSO_WM_UNIT_USESOURCEFORMAT_APPLY" val="1"/>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638_2*l_h_i*1_2_2"/>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387.20015748031494,&quot;left&quot;:54.8,&quot;top&quot;:102.1,&quot;width&quot;:850.45}"/>
  <p:tag name="KSO_WM_DIAGRAM_COLOR_MATCH_VALUE" val="{&quot;shape&quot;:{&quot;fill&quot;:{&quot;gradient&quot;:[{&quot;brightness&quot;:0.949999988079071,&quot;colorType&quot;:1,&quot;foreColorIndex&quot;:5,&quot;pos&quot;:0,&quot;transparency&quot;:1},{&quot;brightness&quot;:0.800000011920929,&quot;colorType&quot;:1,&quot;foreColorIndex&quot;:5,&quot;pos&quot;:1,&quot;transparency&quot;:0.800000011920929}],&quot;type&quot;:3},&quot;glow&quot;:{&quot;colorType&quot;:0},&quot;line&quot;:{&quot;gradient&quot;:[{&quot;brightness&quot;:0.800000011920929,&quot;colorType&quot;:1,&quot;foreColorIndex&quot;:5,&quot;pos&quot;:0,&quot;transparency&quot;:0},{&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3"/>
  <p:tag name="KSO_WM_UNIT_LINE_FORE_SCHEMECOLOR_INDEX" val="5"/>
  <p:tag name="KSO_WM_UNIT_TEXT_FILL_FORE_SCHEMECOLOR_INDEX" val="13"/>
  <p:tag name="KSO_WM_UNIT_TEXT_FILL_TYPE" val="1"/>
  <p:tag name="KSO_WM_UNIT_USESOURCEFORMAT_APPLY" val="1"/>
</p:tagLst>
</file>

<file path=ppt/tags/tag10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638_2*l_h_f*1_2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387.20015748031494,&quot;left&quot;:54.8,&quot;top&quot;:102.1,&quot;width&quot;:850.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
  <p:tag name="KSO_WM_UNIT_TEXT_FILL_FORE_SCHEMECOLOR_INDEX" val="1"/>
  <p:tag name="KSO_WM_UNIT_TEXT_FILL_TYPE" val="1"/>
  <p:tag name="KSO_WM_UNIT_USESOURCEFORMAT_APPLY" val="1"/>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638_2*l_h_i*1_2_1"/>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387.20015748031494,&quot;left&quot;:54.8,&quot;top&quot;:102.1,&quot;width&quot;:850.4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5299999713897705,&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5"/>
  <p:tag name="KSO_WM_UNIT_USESOURCEFORMAT_APPLY" val="1"/>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638_2*l_h_i*1_3_2"/>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387.20015748031494,&quot;left&quot;:54.8,&quot;top&quot;:102.1,&quot;width&quot;:850.45}"/>
  <p:tag name="KSO_WM_DIAGRAM_COLOR_MATCH_VALUE" val="{&quot;shape&quot;:{&quot;fill&quot;:{&quot;gradient&quot;:[{&quot;brightness&quot;:0.949999988079071,&quot;colorType&quot;:1,&quot;foreColorIndex&quot;:5,&quot;pos&quot;:0,&quot;transparency&quot;:1},{&quot;brightness&quot;:0.800000011920929,&quot;colorType&quot;:1,&quot;foreColorIndex&quot;:5,&quot;pos&quot;:1,&quot;transparency&quot;:0.800000011920929}],&quot;type&quot;:3},&quot;glow&quot;:{&quot;colorType&quot;:0},&quot;line&quot;:{&quot;gradient&quot;:[{&quot;brightness&quot;:0.800000011920929,&quot;colorType&quot;:1,&quot;foreColorIndex&quot;:5,&quot;pos&quot;:0,&quot;transparency&quot;:0},{&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3"/>
  <p:tag name="KSO_WM_UNIT_LINE_FORE_SCHEMECOLOR_INDEX" val="5"/>
  <p:tag name="KSO_WM_UNIT_TEXT_FILL_FORE_SCHEMECOLOR_INDEX" val="13"/>
  <p:tag name="KSO_WM_UNIT_TEXT_FILL_TYPE" val="1"/>
  <p:tag name="KSO_WM_UNIT_USESOURCEFORMAT_APPLY" val="1"/>
</p:tagLst>
</file>

<file path=ppt/tags/tag10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1638_2*l_h_f*1_3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387.20015748031494,&quot;left&quot;:54.8,&quot;top&quot;:102.1,&quot;width&quot;:850.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
  <p:tag name="KSO_WM_UNIT_TEXT_FILL_FORE_SCHEMECOLOR_INDEX" val="1"/>
  <p:tag name="KSO_WM_UNIT_TEXT_FILL_TYPE" val="1"/>
  <p:tag name="KSO_WM_UNIT_USESOURCEFORMAT_APPLY" val="1"/>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1638_2*l_h_i*1_3_1"/>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387.20015748031494,&quot;left&quot;:54.8,&quot;top&quot;:102.1,&quot;width&quot;:850.4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5299999713897705,&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5"/>
  <p:tag name="KSO_WM_UNIT_USESOURCEFORMAT_APPLY"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 name="KSO_WM_UNIT_TEXT_LAYER_COUNT" val="1"/>
  <p:tag name="KSO_WM_TEMPLATE_INDEX" val="5"/>
  <p:tag name="KSO_WM_TEMPLATE_CATEGORY" val="custom"/>
</p:tagLst>
</file>

<file path=ppt/tags/tag11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638_2*l_h_a*1_2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387.20015748031494,&quot;left&quot;:54.8,&quot;top&quot;:102.1,&quot;width&quot;:850.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10;添加标题"/>
  <p:tag name="KSO_WM_UNIT_TEXT_FILL_FORE_SCHEMECOLOR_INDEX" val="1"/>
  <p:tag name="KSO_WM_UNIT_TEXT_FILL_TYPE" val="1"/>
  <p:tag name="KSO_WM_UNIT_USESOURCEFORMAT_APPLY" val="1"/>
</p:tagLst>
</file>

<file path=ppt/tags/tag11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638_2*l_h_a*1_3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387.20015748031494,&quot;left&quot;:54.8,&quot;top&quot;:102.1,&quot;width&quot;:850.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10;添加标题"/>
  <p:tag name="KSO_WM_UNIT_TEXT_FILL_FORE_SCHEMECOLOR_INDEX" val="1"/>
  <p:tag name="KSO_WM_UNIT_TEXT_FILL_TYPE" val="1"/>
  <p:tag name="KSO_WM_UNIT_USESOURCEFORMAT_APPLY" val="1"/>
</p:tagLst>
</file>

<file path=ppt/tags/tag112.xml><?xml version="1.0" encoding="utf-8"?>
<p:tagLst xmlns:p="http://schemas.openxmlformats.org/presentationml/2006/main">
  <p:tag name="KSO_WM_SLIDE_ID" val="diagram20231638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1638"/>
  <p:tag name="KSO_WM_SLIDE_TYPE" val="text"/>
  <p:tag name="KSO_WM_SLIDE_SUBTYPE" val="diag"/>
  <p:tag name="KSO_WM_SLIDE_SIZE" val="850.4*387.2"/>
  <p:tag name="KSO_WM_SLIDE_POSITION" val="54.8*102.1"/>
  <p:tag name="KSO_WM_SLIDE_LAYOUT" val="a_l"/>
  <p:tag name="KSO_WM_SLIDE_LAYOUT_CNT" val="1_1"/>
  <p:tag name="KSO_WM_SPECIAL_SOURCE" val="bdnull"/>
  <p:tag name="KSO_WM_DIAGRAM_GROUP_CODE" val="l1-1"/>
  <p:tag name="KSO_WM_SLIDE_DIAGTYPE" val="l"/>
</p:tagLst>
</file>

<file path=ppt/tags/tag11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914_7*a*1"/>
  <p:tag name="KSO_WM_TEMPLATE_CATEGORY" val="custom"/>
  <p:tag name="KSO_WM_TEMPLATE_INDEX" val="20230914"/>
  <p:tag name="KSO_WM_UNIT_LAYERLEVEL" val="1"/>
  <p:tag name="KSO_WM_TAG_VERSION" val="3.0"/>
  <p:tag name="KSO_WM_BEAUTIFY_FLAG" val="#wm#"/>
  <p:tag name="KSO_WM_UNIT_CONTENT_GROUP_TYPE" val="contentchip"/>
  <p:tag name="KSO_WM_UNIT_TEXT_TYPE" val="1"/>
  <p:tag name="KSO_WM_UNIT_PRESET_TEXT" val="单击添加章节标题"/>
</p:tagLst>
</file>

<file path=ppt/tags/tag114.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custom20230914_7*e*1"/>
  <p:tag name="KSO_WM_TEMPLATE_CATEGORY" val="custom"/>
  <p:tag name="KSO_WM_TEMPLATE_INDEX" val="20230914"/>
  <p:tag name="KSO_WM_UNIT_LAYERLEVEL" val="1"/>
  <p:tag name="KSO_WM_TAG_VERSION" val="3.0"/>
  <p:tag name="KSO_WM_BEAUTIFY_FLAG" val="#wm#"/>
  <p:tag name="KSO_WM_UNIT_NOCLEAR" val="0"/>
  <p:tag name="KSO_WM_UNIT_VALUE" val="7"/>
  <p:tag name="KSO_WM_UNIT_TYPE" val="e"/>
  <p:tag name="KSO_WM_UNIT_INDEX" val="1"/>
  <p:tag name="KSO_WM_UNIT_PRESET_TEXT_INDEX" val="-1"/>
  <p:tag name="KSO_WM_UNIT_PRESET_TEXT_LEN" val="0"/>
</p:tagLst>
</file>

<file path=ppt/tags/tag115.xml><?xml version="1.0" encoding="utf-8"?>
<p:tagLst xmlns:p="http://schemas.openxmlformats.org/presentationml/2006/main">
  <p:tag name="KSO_WM_SLIDE_ID" val="custom20230914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custom"/>
  <p:tag name="KSO_WM_TEMPLATE_INDEX" val="20230914"/>
  <p:tag name="KSO_WM_SLIDE_TYPE" val="sectionTitle"/>
  <p:tag name="KSO_WM_SLIDE_SUBTYPE" val="pureTxt"/>
  <p:tag name="KSO_WM_SLIDE_LAYOUT" val="a_e"/>
  <p:tag name="KSO_WM_SLIDE_LAYOUT_CNT" val="1_1"/>
  <p:tag name="KSO_WM_SPECIAL_SOURCE" val="bdnull"/>
  <p:tag name="KSO_WM_SLIDE_CONTENT_AREA" val="{&quot;left&quot;:&quot;168.45&quot;,&quot;top&quot;:&quot;91.9&quot;,&quot;width&quot;:&quot;660.35&quot;,&quot;height&quot;:&quot;315&quot;}"/>
</p:tagLst>
</file>

<file path=ppt/tags/tag116.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186_1*l_h_f*1_1_1"/>
  <p:tag name="KSO_WM_TEMPLATE_CATEGORY" val="diagram"/>
  <p:tag name="KSO_WM_TEMPLATE_INDEX" val="20233186"/>
  <p:tag name="KSO_WM_UNIT_LAYERLEVEL" val="1_1_1"/>
  <p:tag name="KSO_WM_TAG_VERSION" val="3.0"/>
  <p:tag name="KSO_WM_DIAGRAM_MAX_ITEMCNT" val="4"/>
  <p:tag name="KSO_WM_DIAGRAM_MIN_ITEMCNT" val="2"/>
  <p:tag name="KSO_WM_DIAGRAM_VIRTUALLY_FRAME" val="{&quot;height&quot;:348.250580740039,&quot;left&quot;:54.75,&quot;top&quot;:121.13407970872063,&quot;width&quot;:850.443543307086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0"/>
  <p:tag name="KSO_WM_UNIT_TEXT_TYPE" val="1"/>
  <p:tag name="KSO_WM_UNIT_TEXT_LAYER_COUNT" val="1"/>
  <p:tag name="KSO_WM_BEAUTIFY_FLAG" val="#wm#"/>
  <p:tag name="KSO_WM_UNIT_PRESET_TEXT" val="单击此处输入您的项正文，文字是您思想的提炼，请尽量言简意赅的阐述观点。单击此处输入您的智能图形项正文，文字是您思想的提炼。"/>
  <p:tag name="KSO_WM_UNIT_TEXT_FILL_FORE_SCHEMECOLOR_INDEX" val="1"/>
  <p:tag name="KSO_WM_UNIT_TEXT_FILL_TYPE" val="1"/>
  <p:tag name="KSO_WM_UNIT_USESOURCEFORMAT_APPLY" val="0"/>
</p:tagLst>
</file>

<file path=ppt/tags/tag117.xml><?xml version="1.0" encoding="utf-8"?>
<p:tagLst xmlns:p="http://schemas.openxmlformats.org/presentationml/2006/main">
  <p:tag name="KSO_WM_UNIT_TYPE" val="a"/>
  <p:tag name="KSO_WM_UNIT_INDEX" val="1"/>
  <p:tag name="KSO_WM_BEAUTIFY_FLAG" val="#wm#"/>
  <p:tag name="KSO_WM_TAG_VERSION" val="3.0"/>
  <p:tag name="KSO_WM_TEMPLATE_NEED_RESERVE" val="1"/>
  <p:tag name="KSO_WM_UNIT_ID" val="custom5_4*a*1"/>
  <p:tag name="KSO_WM_UNIT_LAYERLEVEL" val="1"/>
  <p:tag name="KSO_WM_TEMPLATE_INDEX" val="5"/>
  <p:tag name="KSO_WM_TEMPLATE_CATEGORY" val="custom"/>
</p:tagLst>
</file>

<file path=ppt/tags/tag118.xml><?xml version="1.0" encoding="utf-8"?>
<p:tagLst xmlns:p="http://schemas.openxmlformats.org/presentationml/2006/main">
  <p:tag name="KSO_WM_BEAUTIFY_FLAG" val="#wm#"/>
  <p:tag name="KSO_WM_TEMPLATE_CATEGORY" val="diagram"/>
  <p:tag name="KSO_WM_TEMPLATE_INDEX" val="20231784"/>
  <p:tag name="KSO_WM_SLIDE_ID" val="diagram20233186_3"/>
  <p:tag name="KSO_WM_TEMPLATE_SUBCATEGORY" val="0"/>
  <p:tag name="KSO_WM_TEMPLATE_MASTER_TYPE" val="0"/>
  <p:tag name="KSO_WM_TEMPLATE_COLOR_TYPE" val="0"/>
  <p:tag name="KSO_WM_SLIDE_ITEM_CNT" val="4"/>
  <p:tag name="KSO_WM_SLIDE_INDEX" val="3"/>
  <p:tag name="KSO_WM_DIAGRAM_GROUP_CODE" val="l1-1"/>
  <p:tag name="KSO_WM_SLIDE_DIAGTYPE" val="l"/>
  <p:tag name="KSO_WM_TAG_VERSION" val="3.0"/>
  <p:tag name="KSO_WM_SLIDE_LAYOUT" val="a_l"/>
  <p:tag name="KSO_WM_SLIDE_LAYOUT_CNT" val="1_1"/>
  <p:tag name="KSO_WM_SLIDE_TYPE" val="text"/>
  <p:tag name="KSO_WM_SLIDE_SUBTYPE" val="diag"/>
  <p:tag name="KSO_WM_SLIDE_SIZE" val="850.394*348.253"/>
  <p:tag name="KSO_WM_SLIDE_POSITION" val="54.75*121.133"/>
</p:tagLst>
</file>

<file path=ppt/tags/tag119.xml><?xml version="1.0" encoding="utf-8"?>
<p:tagLst xmlns:p="http://schemas.openxmlformats.org/presentationml/2006/main">
  <p:tag name="TABLE_ENDDRAG_ORIGIN_RECT" val="901*479"/>
  <p:tag name="TABLE_ENDDRAG_RECT" val="34*26*901*479"/>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 name="KSO_WM_TEMPLATE_INDEX" val="5"/>
  <p:tag name="KSO_WM_TEMPLATE_CATEGORY" val="custom"/>
</p:tagLst>
</file>

<file path=ppt/tags/tag120.xml><?xml version="1.0" encoding="utf-8"?>
<p:tagLst xmlns:p="http://schemas.openxmlformats.org/presentationml/2006/main">
  <p:tag name="KSO_WM_BEAUTIFY_FLAG" val="#wm#"/>
  <p:tag name="KSO_WM_TEMPLATE_CATEGORY" val="diagram"/>
  <p:tag name="KSO_WM_TEMPLATE_INDEX" val="20231784"/>
</p:tagLst>
</file>

<file path=ppt/tags/tag12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212_1*a*1"/>
  <p:tag name="KSO_WM_TEMPLATE_CATEGORY" val="custom"/>
  <p:tag name="KSO_WM_TEMPLATE_INDEX" val="20233212"/>
  <p:tag name="KSO_WM_UNIT_LAYERLEVEL" val="1"/>
  <p:tag name="KSO_WM_TAG_VERSION" val="3.0"/>
  <p:tag name="KSO_WM_BEAUTIFY_FLAG" val="#wm#"/>
  <p:tag name="KSO_WM_UNIT_VALUE" val="30"/>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0"/>
</p:tagLst>
</file>

<file path=ppt/tags/tag12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ID" val="custom20233212_1*i*1"/>
  <p:tag name="KSO_WM_TEMPLATE_CATEGORY" val="custom"/>
  <p:tag name="KSO_WM_TEMPLATE_INDEX" val="20233212"/>
  <p:tag name="KSO_WM_UNIT_LAYERLEVEL" val="1"/>
  <p:tag name="KSO_WM_TAG_VERSION" val="3.0"/>
  <p:tag name="KSO_WM_UNIT_TYPE" val="i"/>
  <p:tag name="KSO_WM_UNIT_INDEX" val="1"/>
  <p:tag name="KSO_WM_UNIT_FILL_FORE_SCHEMECOLOR_INDEX" val="5"/>
  <p:tag name="KSO_WM_UNIT_FILL_TYPE" val="1"/>
  <p:tag name="KSO_WM_UNIT_TEXT_FILL_FORE_SCHEMECOLOR_INDEX" val="5"/>
  <p:tag name="KSO_WM_UNIT_TEXT_FILL_TYPE" val="1"/>
  <p:tag name="KSO_WM_UNIT_USESOURCEFORMAT_APPLY" val="0"/>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custom20233212_1*i*2"/>
  <p:tag name="KSO_WM_TEMPLATE_CATEGORY" val="custom"/>
  <p:tag name="KSO_WM_TEMPLATE_INDEX" val="20233212"/>
  <p:tag name="KSO_WM_UNIT_LAYERLEVEL" val="1"/>
  <p:tag name="KSO_WM_TAG_VERSION" val="3.0"/>
  <p:tag name="KSO_WM_BEAUTIFY_FLAG" val="#wm#"/>
  <p:tag name="KSO_WM_UNIT_TYPE" val="i"/>
  <p:tag name="KSO_WM_UNIT_INDEX" val="2"/>
  <p:tag name="KSO_WM_UNIT_FILL_FORE_SCHEMECOLOR_INDEX" val="5"/>
  <p:tag name="KSO_WM_UNIT_FILL_TYPE" val="1"/>
  <p:tag name="KSO_WM_UNIT_TEXT_FILL_FORE_SCHEMECOLOR_INDEX" val="13"/>
  <p:tag name="KSO_WM_UNIT_TEXT_FILL_TYPE" val="1"/>
  <p:tag name="KSO_WM_UNIT_USESOURCEFORMAT_APPLY" val="0"/>
</p:tagLst>
</file>

<file path=ppt/tags/tag12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ID" val="custom20233212_1*i*3"/>
  <p:tag name="KSO_WM_TEMPLATE_CATEGORY" val="custom"/>
  <p:tag name="KSO_WM_TEMPLATE_INDEX" val="20233212"/>
  <p:tag name="KSO_WM_UNIT_LAYERLEVEL" val="1"/>
  <p:tag name="KSO_WM_TAG_VERSION" val="3.0"/>
  <p:tag name="KSO_WM_UNIT_TYPE" val="i"/>
  <p:tag name="KSO_WM_UNIT_INDEX" val="3"/>
  <p:tag name="KSO_WM_UNIT_FILL_FORE_SCHEMECOLOR_INDEX" val="5"/>
  <p:tag name="KSO_WM_UNIT_FILL_TYPE" val="1"/>
  <p:tag name="KSO_WM_UNIT_TEXT_FILL_FORE_SCHEMECOLOR_INDEX" val="5"/>
  <p:tag name="KSO_WM_UNIT_TEXT_FILL_TYPE" val="1"/>
  <p:tag name="KSO_WM_UNIT_USESOURCEFORMAT_APPLY" val="0"/>
</p:tagLst>
</file>

<file path=ppt/tags/tag12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ID" val="custom20233212_1*i*4"/>
  <p:tag name="KSO_WM_TEMPLATE_CATEGORY" val="custom"/>
  <p:tag name="KSO_WM_TEMPLATE_INDEX" val="20233212"/>
  <p:tag name="KSO_WM_UNIT_LAYERLEVEL" val="1"/>
  <p:tag name="KSO_WM_TAG_VERSION" val="3.0"/>
  <p:tag name="KSO_WM_UNIT_TYPE" val="i"/>
  <p:tag name="KSO_WM_UNIT_INDEX" val="4"/>
  <p:tag name="KSO_WM_UNIT_FILL_FORE_SCHEMECOLOR_INDEX" val="5"/>
  <p:tag name="KSO_WM_UNIT_FILL_TYPE" val="1"/>
  <p:tag name="KSO_WM_UNIT_TEXT_FILL_FORE_SCHEMECOLOR_INDEX" val="5"/>
  <p:tag name="KSO_WM_UNIT_TEXT_FILL_TYPE" val="1"/>
  <p:tag name="KSO_WM_UNIT_USESOURCEFORMAT_APPLY" val="0"/>
</p:tagLst>
</file>

<file path=ppt/tags/tag12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ID" val="custom20233212_1*i*5"/>
  <p:tag name="KSO_WM_TEMPLATE_CATEGORY" val="custom"/>
  <p:tag name="KSO_WM_TEMPLATE_INDEX" val="20233212"/>
  <p:tag name="KSO_WM_UNIT_LAYERLEVEL" val="1"/>
  <p:tag name="KSO_WM_TAG_VERSION" val="3.0"/>
  <p:tag name="KSO_WM_UNIT_TYPE" val="i"/>
  <p:tag name="KSO_WM_UNIT_INDEX" val="5"/>
  <p:tag name="KSO_WM_UNIT_FILL_FORE_SCHEMECOLOR_INDEX" val="5"/>
  <p:tag name="KSO_WM_UNIT_FILL_TYPE" val="1"/>
  <p:tag name="KSO_WM_UNIT_TEXT_FILL_FORE_SCHEMECOLOR_INDEX" val="13"/>
  <p:tag name="KSO_WM_UNIT_TEXT_FILL_TYPE" val="1"/>
  <p:tag name="KSO_WM_UNIT_USESOURCEFORMAT_APPLY" val="0"/>
</p:tagLst>
</file>

<file path=ppt/tags/tag12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ID" val="custom20233212_1*i*6"/>
  <p:tag name="KSO_WM_TEMPLATE_CATEGORY" val="custom"/>
  <p:tag name="KSO_WM_TEMPLATE_INDEX" val="20233212"/>
  <p:tag name="KSO_WM_UNIT_LAYERLEVEL" val="1"/>
  <p:tag name="KSO_WM_TAG_VERSION" val="3.0"/>
  <p:tag name="KSO_WM_UNIT_TYPE" val="i"/>
  <p:tag name="KSO_WM_UNIT_INDEX" val="6"/>
  <p:tag name="KSO_WM_UNIT_FILL_FORE_SCHEMECOLOR_INDEX" val="5"/>
  <p:tag name="KSO_WM_UNIT_FILL_TYPE" val="1"/>
  <p:tag name="KSO_WM_UNIT_TEXT_FILL_FORE_SCHEMECOLOR_INDEX" val="13"/>
  <p:tag name="KSO_WM_UNIT_TEXT_FILL_TYPE" val="1"/>
  <p:tag name="KSO_WM_UNIT_USESOURCEFORMAT_APPLY" val="0"/>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custom20233212_1*i*7"/>
  <p:tag name="KSO_WM_TEMPLATE_CATEGORY" val="custom"/>
  <p:tag name="KSO_WM_TEMPLATE_INDEX" val="20233212"/>
  <p:tag name="KSO_WM_UNIT_LAYERLEVEL" val="1"/>
  <p:tag name="KSO_WM_TAG_VERSION" val="3.0"/>
  <p:tag name="KSO_WM_BEAUTIFY_FLAG" val="#wm#"/>
  <p:tag name="KSO_WM_UNIT_TYPE" val="i"/>
  <p:tag name="KSO_WM_UNIT_INDEX" val="7"/>
  <p:tag name="KSO_WM_UNIT_FILL_FORE_SCHEMECOLOR_INDEX" val="5"/>
  <p:tag name="KSO_WM_UNIT_FILL_TYPE" val="1"/>
  <p:tag name="KSO_WM_UNIT_TEXT_FILL_FORE_SCHEMECOLOR_INDEX" val="13"/>
  <p:tag name="KSO_WM_UNIT_TEXT_FILL_TYPE" val="1"/>
  <p:tag name="KSO_WM_UNIT_USESOURCEFORMAT_APPLY" val="0"/>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custom20233212_1*i*8"/>
  <p:tag name="KSO_WM_TEMPLATE_CATEGORY" val="custom"/>
  <p:tag name="KSO_WM_TEMPLATE_INDEX" val="20233212"/>
  <p:tag name="KSO_WM_UNIT_LAYERLEVEL" val="1"/>
  <p:tag name="KSO_WM_TAG_VERSION" val="3.0"/>
  <p:tag name="KSO_WM_BEAUTIFY_FLAG" val="#wm#"/>
  <p:tag name="KSO_WM_UNIT_TYPE" val="i"/>
  <p:tag name="KSO_WM_UNIT_INDEX" val="8"/>
  <p:tag name="KSO_WM_UNIT_FILL_FORE_SCHEMECOLOR_INDEX" val="5"/>
  <p:tag name="KSO_WM_UNIT_FILL_TYPE" val="1"/>
  <p:tag name="KSO_WM_UNIT_TEXT_FILL_FORE_SCHEMECOLOR_INDEX" val="13"/>
  <p:tag name="KSO_WM_UNIT_TEXT_FILL_TYPE" val="1"/>
  <p:tag name="KSO_WM_UNIT_USESOURCEFORMAT_APPLY" val="0"/>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 name="KSO_WM_TEMPLATE_INDEX" val="5"/>
  <p:tag name="KSO_WM_TEMPLATE_CATEGORY" val="custom"/>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custom20233212_1*i*9"/>
  <p:tag name="KSO_WM_TEMPLATE_CATEGORY" val="custom"/>
  <p:tag name="KSO_WM_TEMPLATE_INDEX" val="20233212"/>
  <p:tag name="KSO_WM_UNIT_LAYERLEVEL" val="1"/>
  <p:tag name="KSO_WM_TAG_VERSION" val="3.0"/>
  <p:tag name="KSO_WM_BEAUTIFY_FLAG" val="#wm#"/>
  <p:tag name="KSO_WM_UNIT_TYPE" val="i"/>
  <p:tag name="KSO_WM_UNIT_INDEX" val="9"/>
  <p:tag name="KSO_WM_UNIT_FILL_FORE_SCHEMECOLOR_INDEX" val="5"/>
  <p:tag name="KSO_WM_UNIT_FILL_TYPE" val="1"/>
  <p:tag name="KSO_WM_UNIT_TEXT_FILL_FORE_SCHEMECOLOR_INDEX" val="13"/>
  <p:tag name="KSO_WM_UNIT_TEXT_FILL_TYPE" val="1"/>
  <p:tag name="KSO_WM_UNIT_USESOURCEFORMAT_APPLY" val="0"/>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2_3*l_i*1_1"/>
  <p:tag name="KSO_WM_TEMPLATE_CATEGORY" val="diagram"/>
  <p:tag name="KSO_WM_TEMPLATE_INDEX" val="20235412"/>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DIAGRAM_MAX_ITEMCNT" val="8"/>
  <p:tag name="KSO_WM_DIAGRAM_MIN_ITEMCNT" val="2"/>
  <p:tag name="KSO_WM_DIAGRAM_VIRTUALLY_FRAME" val="{&quot;height&quot;:360.2,&quot;left&quot;:503.7122517226667,&quot;top&quot;:131.75,&quot;width&quot;:408.8755752948241}"/>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0"/>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2"/>
  <p:tag name="KSO_WM_UNIT_LAYERLEVEL" val="1_1_1"/>
  <p:tag name="KSO_WM_TAG_VERSION" val="3.0"/>
  <p:tag name="KSO_WM_DIAGRAM_MAX_ITEMCNT" val="8"/>
  <p:tag name="KSO_WM_DIAGRAM_MIN_ITEMCNT" val="2"/>
  <p:tag name="KSO_WM_DIAGRAM_VIRTUALLY_FRAME" val="{&quot;height&quot;:360.2,&quot;left&quot;:503.7122517226667,&quot;top&quot;:131.75,&quot;width&quot;:408.8755752948241}"/>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2_3*l_h_i*1_1_1"/>
  <p:tag name="KSO_WM_UNIT_INDEX" val="1_1_1"/>
  <p:tag name="KSO_WM_UNIT_USESOURCEFORMAT_APPLY" val="0"/>
  <p:tag name="KSO_WM_BEAUTIFY_FLAG" val="#wm#"/>
  <p:tag name="KSO_WM_DIAGRAM_GROUP_CODE" val="l1-1"/>
  <p:tag name="KSO_WM_UNIT_SUBTYPE" val="d"/>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13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412_3*l_h_f*1_1_1"/>
  <p:tag name="KSO_WM_TEMPLATE_CATEGORY" val="diagram"/>
  <p:tag name="KSO_WM_TEMPLATE_INDEX" val="20235412"/>
  <p:tag name="KSO_WM_UNIT_LAYERLEVEL" val="1_1_1"/>
  <p:tag name="KSO_WM_TAG_VERSION" val="3.0"/>
  <p:tag name="KSO_WM_BEAUTIFY_FLAG" val="#wm#"/>
  <p:tag name="KSO_WM_UNIT_TEXT_LAYER_COUNT" val="1"/>
  <p:tag name="KSO_WM_DIAGRAM_GROUP_CODE" val="l1-1"/>
  <p:tag name="KSO_WM_DIAGRAM_VERSION" val="3"/>
  <p:tag name="KSO_WM_DIAGRAM_COLOR_TRICK" val="1"/>
  <p:tag name="KSO_WM_DIAGRAM_COLOR_TEXT_CAN_REMOVE" val="n"/>
  <p:tag name="KSO_WM_UNIT_PRESET_TEXT" val="单击此处编辑添加正文内容，文字是您思想的提炼，为了最终演示发布的良好效果。"/>
  <p:tag name="KSO_WM_UNIT_TEXT_FILL_FORE_SCHEMECOLOR_INDEX" val="1"/>
  <p:tag name="KSO_WM_UNIT_TEXT_FILL_TYPE" val="1"/>
  <p:tag name="KSO_WM_UNIT_TEXT_TYPE" val="1"/>
  <p:tag name="KSO_WM_DIAGRAM_MAX_ITEMCNT" val="8"/>
  <p:tag name="KSO_WM_DIAGRAM_MIN_ITEMCNT" val="2"/>
  <p:tag name="KSO_WM_DIAGRAM_VIRTUALLY_FRAME" val="{&quot;height&quot;:360.2,&quot;left&quot;:503.7122517226667,&quot;top&quot;:131.75,&quot;width&quot;:408.875575294824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Lst>
</file>

<file path=ppt/tags/tag13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412_3*l_h_a*1_1_1"/>
  <p:tag name="KSO_WM_TEMPLATE_CATEGORY" val="diagram"/>
  <p:tag name="KSO_WM_TEMPLATE_INDEX" val="20235412"/>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8"/>
  <p:tag name="KSO_WM_DIAGRAM_MIN_ITEMCNT" val="2"/>
  <p:tag name="KSO_WM_DIAGRAM_VIRTUALLY_FRAME" val="{&quot;height&quot;:360.2,&quot;left&quot;:503.7122517226667,&quot;top&quot;:131.75,&quot;width&quot;:408.875575294824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2"/>
  <p:tag name="KSO_WM_UNIT_LAYERLEVEL" val="1_1_1"/>
  <p:tag name="KSO_WM_TAG_VERSION" val="3.0"/>
  <p:tag name="KSO_WM_DIAGRAM_MAX_ITEMCNT" val="8"/>
  <p:tag name="KSO_WM_DIAGRAM_MIN_ITEMCNT" val="2"/>
  <p:tag name="KSO_WM_DIAGRAM_VIRTUALLY_FRAME" val="{&quot;height&quot;:360.2,&quot;left&quot;:503.7122517226667,&quot;top&quot;:131.75,&quot;width&quot;:408.8755752948241}"/>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2_3*l_h_i*1_2_1"/>
  <p:tag name="KSO_WM_UNIT_INDEX" val="1_2_1"/>
  <p:tag name="KSO_WM_UNIT_USESOURCEFORMAT_APPLY" val="0"/>
  <p:tag name="KSO_WM_BEAUTIFY_FLAG" val="#wm#"/>
  <p:tag name="KSO_WM_DIAGRAM_GROUP_CODE" val="l1-1"/>
  <p:tag name="KSO_WM_UNIT_SUBTYPE" val="d"/>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13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412_3*l_h_f*1_2_1"/>
  <p:tag name="KSO_WM_TEMPLATE_CATEGORY" val="diagram"/>
  <p:tag name="KSO_WM_TEMPLATE_INDEX" val="20235412"/>
  <p:tag name="KSO_WM_UNIT_LAYERLEVEL" val="1_1_1"/>
  <p:tag name="KSO_WM_TAG_VERSION" val="3.0"/>
  <p:tag name="KSO_WM_BEAUTIFY_FLAG" val="#wm#"/>
  <p:tag name="KSO_WM_UNIT_TEXT_LAYER_COUNT" val="1"/>
  <p:tag name="KSO_WM_DIAGRAM_GROUP_CODE" val="l1-1"/>
  <p:tag name="KSO_WM_DIAGRAM_VERSION" val="3"/>
  <p:tag name="KSO_WM_DIAGRAM_COLOR_TRICK" val="1"/>
  <p:tag name="KSO_WM_DIAGRAM_COLOR_TEXT_CAN_REMOVE" val="n"/>
  <p:tag name="KSO_WM_UNIT_PRESET_TEXT" val="单击此处输入你的正文，文字是您思想的提炼，为了最终演示发布的良好效果。"/>
  <p:tag name="KSO_WM_UNIT_TEXT_FILL_FORE_SCHEMECOLOR_INDEX" val="1"/>
  <p:tag name="KSO_WM_UNIT_TEXT_FILL_TYPE" val="1"/>
  <p:tag name="KSO_WM_UNIT_TEXT_TYPE" val="1"/>
  <p:tag name="KSO_WM_DIAGRAM_MAX_ITEMCNT" val="8"/>
  <p:tag name="KSO_WM_DIAGRAM_MIN_ITEMCNT" val="2"/>
  <p:tag name="KSO_WM_DIAGRAM_VIRTUALLY_FRAME" val="{&quot;height&quot;:360.2,&quot;left&quot;:503.7122517226667,&quot;top&quot;:131.75,&quot;width&quot;:408.875575294824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Lst>
</file>

<file path=ppt/tags/tag13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412_3*l_h_a*1_2_1"/>
  <p:tag name="KSO_WM_TEMPLATE_CATEGORY" val="diagram"/>
  <p:tag name="KSO_WM_TEMPLATE_INDEX" val="20235412"/>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8"/>
  <p:tag name="KSO_WM_DIAGRAM_MIN_ITEMCNT" val="2"/>
  <p:tag name="KSO_WM_DIAGRAM_VIRTUALLY_FRAME" val="{&quot;height&quot;:360.2,&quot;left&quot;:503.7122517226667,&quot;top&quot;:131.75,&quot;width&quot;:408.875575294824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2"/>
  <p:tag name="KSO_WM_UNIT_LAYERLEVEL" val="1_1_1"/>
  <p:tag name="KSO_WM_TAG_VERSION" val="3.0"/>
  <p:tag name="KSO_WM_DIAGRAM_MAX_ITEMCNT" val="8"/>
  <p:tag name="KSO_WM_DIAGRAM_MIN_ITEMCNT" val="2"/>
  <p:tag name="KSO_WM_DIAGRAM_VIRTUALLY_FRAME" val="{&quot;height&quot;:360.2,&quot;left&quot;:503.7122517226667,&quot;top&quot;:131.75,&quot;width&quot;:408.8755752948241}"/>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2_3*l_h_i*1_3_1"/>
  <p:tag name="KSO_WM_UNIT_INDEX" val="1_3_1"/>
  <p:tag name="KSO_WM_UNIT_USESOURCEFORMAT_APPLY" val="0"/>
  <p:tag name="KSO_WM_BEAUTIFY_FLAG" val="#wm#"/>
  <p:tag name="KSO_WM_DIAGRAM_GROUP_CODE" val="l1-1"/>
  <p:tag name="KSO_WM_UNIT_SUBTYPE" val="d"/>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13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5412_3*l_h_f*1_3_1"/>
  <p:tag name="KSO_WM_TEMPLATE_CATEGORY" val="diagram"/>
  <p:tag name="KSO_WM_TEMPLATE_INDEX" val="20235412"/>
  <p:tag name="KSO_WM_UNIT_LAYERLEVEL" val="1_1_1"/>
  <p:tag name="KSO_WM_TAG_VERSION" val="3.0"/>
  <p:tag name="KSO_WM_BEAUTIFY_FLAG" val="#wm#"/>
  <p:tag name="KSO_WM_UNIT_TEXT_LAYER_COUNT" val="1"/>
  <p:tag name="KSO_WM_DIAGRAM_GROUP_CODE" val="l1-1"/>
  <p:tag name="KSO_WM_DIAGRAM_VERSION" val="3"/>
  <p:tag name="KSO_WM_DIAGRAM_COLOR_TRICK" val="1"/>
  <p:tag name="KSO_WM_DIAGRAM_COLOR_TEXT_CAN_REMOVE" val="n"/>
  <p:tag name="KSO_WM_UNIT_PRESET_TEXT" val="单击此处输入你的正文，文字是您思想的提炼，请尽量言简意赅的阐述观点。"/>
  <p:tag name="KSO_WM_UNIT_TEXT_FILL_FORE_SCHEMECOLOR_INDEX" val="1"/>
  <p:tag name="KSO_WM_UNIT_TEXT_FILL_TYPE" val="1"/>
  <p:tag name="KSO_WM_UNIT_TEXT_TYPE" val="1"/>
  <p:tag name="KSO_WM_DIAGRAM_MAX_ITEMCNT" val="8"/>
  <p:tag name="KSO_WM_DIAGRAM_MIN_ITEMCNT" val="2"/>
  <p:tag name="KSO_WM_DIAGRAM_VIRTUALLY_FRAME" val="{&quot;height&quot;:360.2,&quot;left&quot;:503.7122517226667,&quot;top&quot;:131.75,&quot;width&quot;:408.875575294824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 name="KSO_WM_TEMPLATE_INDEX" val="5"/>
  <p:tag name="KSO_WM_TEMPLATE_CATEGORY" val="custom"/>
</p:tagLst>
</file>

<file path=ppt/tags/tag14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5412_3*l_h_a*1_3_1"/>
  <p:tag name="KSO_WM_TEMPLATE_CATEGORY" val="diagram"/>
  <p:tag name="KSO_WM_TEMPLATE_INDEX" val="20235412"/>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8"/>
  <p:tag name="KSO_WM_DIAGRAM_MIN_ITEMCNT" val="2"/>
  <p:tag name="KSO_WM_DIAGRAM_VIRTUALLY_FRAME" val="{&quot;height&quot;:360.2,&quot;left&quot;:503.7122517226667,&quot;top&quot;:131.75,&quot;width&quot;:408.875575294824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2"/>
  <p:tag name="KSO_WM_UNIT_LAYERLEVEL" val="1_1_1"/>
  <p:tag name="KSO_WM_TAG_VERSION" val="3.0"/>
  <p:tag name="KSO_WM_DIAGRAM_MAX_ITEMCNT" val="8"/>
  <p:tag name="KSO_WM_DIAGRAM_MIN_ITEMCNT" val="2"/>
  <p:tag name="KSO_WM_DIAGRAM_VIRTUALLY_FRAME" val="{&quot;height&quot;:360.2,&quot;left&quot;:503.7122517226667,&quot;top&quot;:131.75,&quot;width&quot;:408.8755752948241}"/>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2_3*l_h_i*1_4_1"/>
  <p:tag name="KSO_WM_UNIT_INDEX" val="1_4_1"/>
  <p:tag name="KSO_WM_UNIT_USESOURCEFORMAT_APPLY" val="0"/>
  <p:tag name="KSO_WM_BEAUTIFY_FLAG" val="#wm#"/>
  <p:tag name="KSO_WM_DIAGRAM_GROUP_CODE" val="l1-1"/>
  <p:tag name="KSO_WM_UNIT_SUBTYPE" val="d"/>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14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5412_3*l_h_f*1_4_1"/>
  <p:tag name="KSO_WM_TEMPLATE_CATEGORY" val="diagram"/>
  <p:tag name="KSO_WM_TEMPLATE_INDEX" val="20235412"/>
  <p:tag name="KSO_WM_UNIT_LAYERLEVEL" val="1_1_1"/>
  <p:tag name="KSO_WM_TAG_VERSION" val="3.0"/>
  <p:tag name="KSO_WM_BEAUTIFY_FLAG" val="#wm#"/>
  <p:tag name="KSO_WM_UNIT_TEXT_LAYER_COUNT" val="1"/>
  <p:tag name="KSO_WM_DIAGRAM_GROUP_CODE" val="l1-1"/>
  <p:tag name="KSO_WM_DIAGRAM_VERSION" val="3"/>
  <p:tag name="KSO_WM_DIAGRAM_COLOR_TRICK" val="1"/>
  <p:tag name="KSO_WM_DIAGRAM_COLOR_TEXT_CAN_REMOVE" val="n"/>
  <p:tag name="KSO_WM_UNIT_PRESET_TEXT" val="单击此处编辑添加正文，文字是您思想的提炼，为了最终演示发布的良好效果。"/>
  <p:tag name="KSO_WM_UNIT_TEXT_FILL_FORE_SCHEMECOLOR_INDEX" val="1"/>
  <p:tag name="KSO_WM_UNIT_TEXT_FILL_TYPE" val="1"/>
  <p:tag name="KSO_WM_UNIT_TEXT_TYPE" val="1"/>
  <p:tag name="KSO_WM_DIAGRAM_MAX_ITEMCNT" val="8"/>
  <p:tag name="KSO_WM_DIAGRAM_MIN_ITEMCNT" val="2"/>
  <p:tag name="KSO_WM_DIAGRAM_VIRTUALLY_FRAME" val="{&quot;height&quot;:360.2,&quot;left&quot;:503.7122517226667,&quot;top&quot;:131.75,&quot;width&quot;:408.875575294824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Lst>
</file>

<file path=ppt/tags/tag14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5412_3*l_h_a*1_4_1"/>
  <p:tag name="KSO_WM_TEMPLATE_CATEGORY" val="diagram"/>
  <p:tag name="KSO_WM_TEMPLATE_INDEX" val="20235412"/>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8"/>
  <p:tag name="KSO_WM_DIAGRAM_MIN_ITEMCNT" val="2"/>
  <p:tag name="KSO_WM_DIAGRAM_VIRTUALLY_FRAME" val="{&quot;height&quot;:360.2,&quot;left&quot;:503.7122517226667,&quot;top&quot;:131.75,&quot;width&quot;:408.875575294824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Lst>
</file>

<file path=ppt/tags/tag144.xml><?xml version="1.0" encoding="utf-8"?>
<p:tagLst xmlns:p="http://schemas.openxmlformats.org/presentationml/2006/main">
  <p:tag name="KSO_WM_SLIDE_ID" val="custom20233212_1"/>
  <p:tag name="KSO_WM_TEMPLATE_SUBCATEGORY" val="0"/>
  <p:tag name="KSO_WM_TEMPLATE_MASTER_TYPE" val="0"/>
  <p:tag name="KSO_WM_TEMPLATE_COLOR_TYPE" val="0"/>
  <p:tag name="KSO_WM_SLIDE_ITEM_CNT" val="4"/>
  <p:tag name="KSO_WM_SLIDE_INDEX" val="1"/>
  <p:tag name="KSO_WM_TAG_VERSION" val="3.0"/>
  <p:tag name="KSO_WM_BEAUTIFY_FLAG" val="#wm#"/>
  <p:tag name="KSO_WM_TEMPLATE_CATEGORY" val="diagram"/>
  <p:tag name="KSO_WM_TEMPLATE_INDEX" val="20231784"/>
  <p:tag name="KSO_WM_SLIDE_TYPE" val="text"/>
  <p:tag name="KSO_WM_SLIDE_SUBTYPE" val="picTxt"/>
  <p:tag name="KSO_WM_SLIDE_SIZE" val="408.15*360.15"/>
  <p:tag name="KSO_WM_SLIDE_POSITION" val="504.075*131.75"/>
  <p:tag name="KSO_WM_SLIDE_LAYOUT" val="a_l"/>
  <p:tag name="KSO_WM_SLIDE_LAYOUT_CNT" val="1_1"/>
  <p:tag name="KSO_WM_SPECIAL_SOURCE" val="bdnull"/>
  <p:tag name="KSO_WM_DIAGRAM_GROUP_CODE" val="l1-1"/>
  <p:tag name="KSO_WM_SLIDE_DIAGTYPE" val="l"/>
</p:tagLst>
</file>

<file path=ppt/tags/tag14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212_1*a*1"/>
  <p:tag name="KSO_WM_TEMPLATE_CATEGORY" val="custom"/>
  <p:tag name="KSO_WM_TEMPLATE_INDEX" val="20233212"/>
  <p:tag name="KSO_WM_UNIT_LAYERLEVEL" val="1"/>
  <p:tag name="KSO_WM_TAG_VERSION" val="3.0"/>
  <p:tag name="KSO_WM_BEAUTIFY_FLAG" val="#wm#"/>
  <p:tag name="KSO_WM_UNIT_VALUE" val="30"/>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0"/>
</p:tagLst>
</file>

<file path=ppt/tags/tag14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ID" val="custom20233212_1*i*1"/>
  <p:tag name="KSO_WM_TEMPLATE_CATEGORY" val="custom"/>
  <p:tag name="KSO_WM_TEMPLATE_INDEX" val="20233212"/>
  <p:tag name="KSO_WM_UNIT_LAYERLEVEL" val="1"/>
  <p:tag name="KSO_WM_TAG_VERSION" val="3.0"/>
  <p:tag name="KSO_WM_UNIT_TYPE" val="i"/>
  <p:tag name="KSO_WM_UNIT_INDEX" val="1"/>
  <p:tag name="KSO_WM_UNIT_FILL_FORE_SCHEMECOLOR_INDEX" val="5"/>
  <p:tag name="KSO_WM_UNIT_FILL_TYPE" val="1"/>
  <p:tag name="KSO_WM_UNIT_TEXT_FILL_FORE_SCHEMECOLOR_INDEX" val="5"/>
  <p:tag name="KSO_WM_UNIT_TEXT_FILL_TYPE" val="1"/>
  <p:tag name="KSO_WM_UNIT_USESOURCEFORMAT_APPLY" val="0"/>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custom20233212_1*i*2"/>
  <p:tag name="KSO_WM_TEMPLATE_CATEGORY" val="custom"/>
  <p:tag name="KSO_WM_TEMPLATE_INDEX" val="20233212"/>
  <p:tag name="KSO_WM_UNIT_LAYERLEVEL" val="1"/>
  <p:tag name="KSO_WM_TAG_VERSION" val="3.0"/>
  <p:tag name="KSO_WM_BEAUTIFY_FLAG" val="#wm#"/>
  <p:tag name="KSO_WM_UNIT_TYPE" val="i"/>
  <p:tag name="KSO_WM_UNIT_INDEX" val="2"/>
  <p:tag name="KSO_WM_UNIT_FILL_FORE_SCHEMECOLOR_INDEX" val="5"/>
  <p:tag name="KSO_WM_UNIT_FILL_TYPE" val="1"/>
  <p:tag name="KSO_WM_UNIT_TEXT_FILL_FORE_SCHEMECOLOR_INDEX" val="13"/>
  <p:tag name="KSO_WM_UNIT_TEXT_FILL_TYPE" val="1"/>
  <p:tag name="KSO_WM_UNIT_USESOURCEFORMAT_APPLY" val="0"/>
</p:tagLst>
</file>

<file path=ppt/tags/tag14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ID" val="custom20233212_1*i*3"/>
  <p:tag name="KSO_WM_TEMPLATE_CATEGORY" val="custom"/>
  <p:tag name="KSO_WM_TEMPLATE_INDEX" val="20233212"/>
  <p:tag name="KSO_WM_UNIT_LAYERLEVEL" val="1"/>
  <p:tag name="KSO_WM_TAG_VERSION" val="3.0"/>
  <p:tag name="KSO_WM_UNIT_TYPE" val="i"/>
  <p:tag name="KSO_WM_UNIT_INDEX" val="3"/>
  <p:tag name="KSO_WM_UNIT_FILL_FORE_SCHEMECOLOR_INDEX" val="5"/>
  <p:tag name="KSO_WM_UNIT_FILL_TYPE" val="1"/>
  <p:tag name="KSO_WM_UNIT_TEXT_FILL_FORE_SCHEMECOLOR_INDEX" val="5"/>
  <p:tag name="KSO_WM_UNIT_TEXT_FILL_TYPE" val="1"/>
  <p:tag name="KSO_WM_UNIT_USESOURCEFORMAT_APPLY" val="0"/>
</p:tagLst>
</file>

<file path=ppt/tags/tag14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ID" val="custom20233212_1*i*4"/>
  <p:tag name="KSO_WM_TEMPLATE_CATEGORY" val="custom"/>
  <p:tag name="KSO_WM_TEMPLATE_INDEX" val="20233212"/>
  <p:tag name="KSO_WM_UNIT_LAYERLEVEL" val="1"/>
  <p:tag name="KSO_WM_TAG_VERSION" val="3.0"/>
  <p:tag name="KSO_WM_UNIT_TYPE" val="i"/>
  <p:tag name="KSO_WM_UNIT_INDEX" val="4"/>
  <p:tag name="KSO_WM_UNIT_FILL_FORE_SCHEMECOLOR_INDEX" val="5"/>
  <p:tag name="KSO_WM_UNIT_FILL_TYPE" val="1"/>
  <p:tag name="KSO_WM_UNIT_TEXT_FILL_FORE_SCHEMECOLOR_INDEX" val="5"/>
  <p:tag name="KSO_WM_UNIT_TEXT_FILL_TYPE" val="1"/>
  <p:tag name="KSO_WM_UNIT_USESOURCEFORMAT_APPLY" val="0"/>
</p:tagLst>
</file>

<file path=ppt/tags/tag1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3*i*1"/>
  <p:tag name="KSO_WM_UNIT_LAYERLEVEL" val="1"/>
  <p:tag name="KSO_WM_TAG_VERSION" val="3.0"/>
  <p:tag name="KSO_WM_UNIT_TYPE" val="i"/>
  <p:tag name="KSO_WM_UNIT_INDEX" val="1"/>
  <p:tag name="KSO_WM_TEMPLATE_INDEX" val="5"/>
  <p:tag name="KSO_WM_TEMPLATE_CATEGORY" val="custom"/>
</p:tagLst>
</file>

<file path=ppt/tags/tag15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ID" val="custom20233212_1*i*5"/>
  <p:tag name="KSO_WM_TEMPLATE_CATEGORY" val="custom"/>
  <p:tag name="KSO_WM_TEMPLATE_INDEX" val="20233212"/>
  <p:tag name="KSO_WM_UNIT_LAYERLEVEL" val="1"/>
  <p:tag name="KSO_WM_TAG_VERSION" val="3.0"/>
  <p:tag name="KSO_WM_UNIT_TYPE" val="i"/>
  <p:tag name="KSO_WM_UNIT_INDEX" val="5"/>
  <p:tag name="KSO_WM_UNIT_FILL_FORE_SCHEMECOLOR_INDEX" val="5"/>
  <p:tag name="KSO_WM_UNIT_FILL_TYPE" val="1"/>
  <p:tag name="KSO_WM_UNIT_TEXT_FILL_FORE_SCHEMECOLOR_INDEX" val="13"/>
  <p:tag name="KSO_WM_UNIT_TEXT_FILL_TYPE" val="1"/>
  <p:tag name="KSO_WM_UNIT_USESOURCEFORMAT_APPLY" val="0"/>
</p:tagLst>
</file>

<file path=ppt/tags/tag15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ID" val="custom20233212_1*i*6"/>
  <p:tag name="KSO_WM_TEMPLATE_CATEGORY" val="custom"/>
  <p:tag name="KSO_WM_TEMPLATE_INDEX" val="20233212"/>
  <p:tag name="KSO_WM_UNIT_LAYERLEVEL" val="1"/>
  <p:tag name="KSO_WM_TAG_VERSION" val="3.0"/>
  <p:tag name="KSO_WM_UNIT_TYPE" val="i"/>
  <p:tag name="KSO_WM_UNIT_INDEX" val="6"/>
  <p:tag name="KSO_WM_UNIT_FILL_FORE_SCHEMECOLOR_INDEX" val="5"/>
  <p:tag name="KSO_WM_UNIT_FILL_TYPE" val="1"/>
  <p:tag name="KSO_WM_UNIT_TEXT_FILL_FORE_SCHEMECOLOR_INDEX" val="13"/>
  <p:tag name="KSO_WM_UNIT_TEXT_FILL_TYPE" val="1"/>
  <p:tag name="KSO_WM_UNIT_USESOURCEFORMAT_APPLY" val="0"/>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custom20233212_1*i*7"/>
  <p:tag name="KSO_WM_TEMPLATE_CATEGORY" val="custom"/>
  <p:tag name="KSO_WM_TEMPLATE_INDEX" val="20233212"/>
  <p:tag name="KSO_WM_UNIT_LAYERLEVEL" val="1"/>
  <p:tag name="KSO_WM_TAG_VERSION" val="3.0"/>
  <p:tag name="KSO_WM_BEAUTIFY_FLAG" val="#wm#"/>
  <p:tag name="KSO_WM_UNIT_TYPE" val="i"/>
  <p:tag name="KSO_WM_UNIT_INDEX" val="7"/>
  <p:tag name="KSO_WM_UNIT_FILL_FORE_SCHEMECOLOR_INDEX" val="5"/>
  <p:tag name="KSO_WM_UNIT_FILL_TYPE" val="1"/>
  <p:tag name="KSO_WM_UNIT_TEXT_FILL_FORE_SCHEMECOLOR_INDEX" val="13"/>
  <p:tag name="KSO_WM_UNIT_TEXT_FILL_TYPE" val="1"/>
  <p:tag name="KSO_WM_UNIT_USESOURCEFORMAT_APPLY" val="0"/>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custom20233212_1*i*8"/>
  <p:tag name="KSO_WM_TEMPLATE_CATEGORY" val="custom"/>
  <p:tag name="KSO_WM_TEMPLATE_INDEX" val="20233212"/>
  <p:tag name="KSO_WM_UNIT_LAYERLEVEL" val="1"/>
  <p:tag name="KSO_WM_TAG_VERSION" val="3.0"/>
  <p:tag name="KSO_WM_BEAUTIFY_FLAG" val="#wm#"/>
  <p:tag name="KSO_WM_UNIT_TYPE" val="i"/>
  <p:tag name="KSO_WM_UNIT_INDEX" val="8"/>
  <p:tag name="KSO_WM_UNIT_FILL_FORE_SCHEMECOLOR_INDEX" val="5"/>
  <p:tag name="KSO_WM_UNIT_FILL_TYPE" val="1"/>
  <p:tag name="KSO_WM_UNIT_TEXT_FILL_FORE_SCHEMECOLOR_INDEX" val="13"/>
  <p:tag name="KSO_WM_UNIT_TEXT_FILL_TYPE" val="1"/>
  <p:tag name="KSO_WM_UNIT_USESOURCEFORMAT_APPLY" val="0"/>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custom20233212_1*i*9"/>
  <p:tag name="KSO_WM_TEMPLATE_CATEGORY" val="custom"/>
  <p:tag name="KSO_WM_TEMPLATE_INDEX" val="20233212"/>
  <p:tag name="KSO_WM_UNIT_LAYERLEVEL" val="1"/>
  <p:tag name="KSO_WM_TAG_VERSION" val="3.0"/>
  <p:tag name="KSO_WM_BEAUTIFY_FLAG" val="#wm#"/>
  <p:tag name="KSO_WM_UNIT_TYPE" val="i"/>
  <p:tag name="KSO_WM_UNIT_INDEX" val="9"/>
  <p:tag name="KSO_WM_UNIT_FILL_FORE_SCHEMECOLOR_INDEX" val="5"/>
  <p:tag name="KSO_WM_UNIT_FILL_TYPE" val="1"/>
  <p:tag name="KSO_WM_UNIT_TEXT_FILL_FORE_SCHEMECOLOR_INDEX" val="13"/>
  <p:tag name="KSO_WM_UNIT_TEXT_FILL_TYPE" val="1"/>
  <p:tag name="KSO_WM_UNIT_USESOURCEFORMAT_APPLY" val="0"/>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2_3*l_i*1_1"/>
  <p:tag name="KSO_WM_TEMPLATE_CATEGORY" val="diagram"/>
  <p:tag name="KSO_WM_TEMPLATE_INDEX" val="20235412"/>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DIAGRAM_MAX_ITEMCNT" val="8"/>
  <p:tag name="KSO_WM_DIAGRAM_MIN_ITEMCNT" val="2"/>
  <p:tag name="KSO_WM_DIAGRAM_VIRTUALLY_FRAME" val="{&quot;height&quot;:362.1000000000001,&quot;left&quot;:503.7122517226667,&quot;top&quot;:131.75,&quot;width&quot;:408.8755752948241}"/>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0"/>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2"/>
  <p:tag name="KSO_WM_UNIT_LAYERLEVEL" val="1_1_1"/>
  <p:tag name="KSO_WM_TAG_VERSION" val="3.0"/>
  <p:tag name="KSO_WM_DIAGRAM_MAX_ITEMCNT" val="8"/>
  <p:tag name="KSO_WM_DIAGRAM_MIN_ITEMCNT" val="2"/>
  <p:tag name="KSO_WM_DIAGRAM_VIRTUALLY_FRAME" val="{&quot;height&quot;:362.1000000000001,&quot;left&quot;:503.7122517226667,&quot;top&quot;:131.75,&quot;width&quot;:408.8755752948241}"/>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2_3*l_h_i*1_1_1"/>
  <p:tag name="KSO_WM_UNIT_INDEX" val="1_1_1"/>
  <p:tag name="KSO_WM_UNIT_USESOURCEFORMAT_APPLY" val="0"/>
  <p:tag name="KSO_WM_BEAUTIFY_FLAG" val="#wm#"/>
  <p:tag name="KSO_WM_DIAGRAM_GROUP_CODE" val="l1-1"/>
  <p:tag name="KSO_WM_UNIT_SUBTYPE" val="d"/>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15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412_3*l_h_f*1_1_1"/>
  <p:tag name="KSO_WM_TEMPLATE_CATEGORY" val="diagram"/>
  <p:tag name="KSO_WM_TEMPLATE_INDEX" val="20235412"/>
  <p:tag name="KSO_WM_UNIT_LAYERLEVEL" val="1_1_1"/>
  <p:tag name="KSO_WM_TAG_VERSION" val="3.0"/>
  <p:tag name="KSO_WM_BEAUTIFY_FLAG" val="#wm#"/>
  <p:tag name="KSO_WM_UNIT_TEXT_LAYER_COUNT" val="1"/>
  <p:tag name="KSO_WM_DIAGRAM_GROUP_CODE" val="l1-1"/>
  <p:tag name="KSO_WM_DIAGRAM_VERSION" val="3"/>
  <p:tag name="KSO_WM_DIAGRAM_COLOR_TRICK" val="1"/>
  <p:tag name="KSO_WM_DIAGRAM_COLOR_TEXT_CAN_REMOVE" val="n"/>
  <p:tag name="KSO_WM_UNIT_PRESET_TEXT" val="单击此处编辑添加正文内容，文字是您思想的提炼，为了最终演示发布的良好效果。"/>
  <p:tag name="KSO_WM_UNIT_TEXT_FILL_FORE_SCHEMECOLOR_INDEX" val="1"/>
  <p:tag name="KSO_WM_UNIT_TEXT_FILL_TYPE" val="1"/>
  <p:tag name="KSO_WM_UNIT_TEXT_TYPE" val="1"/>
  <p:tag name="KSO_WM_DIAGRAM_MAX_ITEMCNT" val="8"/>
  <p:tag name="KSO_WM_DIAGRAM_MIN_ITEMCNT" val="2"/>
  <p:tag name="KSO_WM_DIAGRAM_VIRTUALLY_FRAME" val="{&quot;height&quot;:362.1000000000001,&quot;left&quot;:503.7122517226667,&quot;top&quot;:131.75,&quot;width&quot;:408.875575294824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Lst>
</file>

<file path=ppt/tags/tag15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412_3*l_h_a*1_1_1"/>
  <p:tag name="KSO_WM_TEMPLATE_CATEGORY" val="diagram"/>
  <p:tag name="KSO_WM_TEMPLATE_INDEX" val="20235412"/>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8"/>
  <p:tag name="KSO_WM_DIAGRAM_MIN_ITEMCNT" val="2"/>
  <p:tag name="KSO_WM_DIAGRAM_VIRTUALLY_FRAME" val="{&quot;height&quot;:362.1000000000001,&quot;left&quot;:503.7122517226667,&quot;top&quot;:131.75,&quot;width&quot;:408.875575294824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2"/>
  <p:tag name="KSO_WM_UNIT_LAYERLEVEL" val="1_1_1"/>
  <p:tag name="KSO_WM_TAG_VERSION" val="3.0"/>
  <p:tag name="KSO_WM_DIAGRAM_MAX_ITEMCNT" val="8"/>
  <p:tag name="KSO_WM_DIAGRAM_MIN_ITEMCNT" val="2"/>
  <p:tag name="KSO_WM_DIAGRAM_VIRTUALLY_FRAME" val="{&quot;height&quot;:362.1000000000001,&quot;left&quot;:503.7122517226667,&quot;top&quot;:131.75,&quot;width&quot;:408.8755752948241}"/>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2_3*l_h_i*1_2_1"/>
  <p:tag name="KSO_WM_UNIT_INDEX" val="1_2_1"/>
  <p:tag name="KSO_WM_UNIT_USESOURCEFORMAT_APPLY" val="0"/>
  <p:tag name="KSO_WM_BEAUTIFY_FLAG" val="#wm#"/>
  <p:tag name="KSO_WM_DIAGRAM_GROUP_CODE" val="l1-1"/>
  <p:tag name="KSO_WM_UNIT_SUBTYPE" val="d"/>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16.xml><?xml version="1.0" encoding="utf-8"?>
<p:tagLst xmlns:p="http://schemas.openxmlformats.org/presentationml/2006/main">
  <p:tag name="KSO_WM_UNIT_ISCONTENTSTITLE" val="1"/>
  <p:tag name="KSO_WM_UNIT_ISNUMDGMTITLE" val="0"/>
  <p:tag name="KSO_WM_UNIT_PRESET_TEXT" val="目录"/>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3*a*1"/>
  <p:tag name="KSO_WM_UNIT_LAYERLEVEL" val="1"/>
  <p:tag name="KSO_WM_TAG_VERSION" val="3.0"/>
  <p:tag name="KSO_WM_BEAUTIFY_FLAG" val="#wm#"/>
  <p:tag name="KSO_WM_TEMPLATE_INDEX" val="5"/>
  <p:tag name="KSO_WM_TEMPLATE_CATEGORY" val="custom"/>
</p:tagLst>
</file>

<file path=ppt/tags/tag16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412_3*l_h_f*1_2_1"/>
  <p:tag name="KSO_WM_TEMPLATE_CATEGORY" val="diagram"/>
  <p:tag name="KSO_WM_TEMPLATE_INDEX" val="20235412"/>
  <p:tag name="KSO_WM_UNIT_LAYERLEVEL" val="1_1_1"/>
  <p:tag name="KSO_WM_TAG_VERSION" val="3.0"/>
  <p:tag name="KSO_WM_BEAUTIFY_FLAG" val="#wm#"/>
  <p:tag name="KSO_WM_UNIT_TEXT_LAYER_COUNT" val="1"/>
  <p:tag name="KSO_WM_DIAGRAM_GROUP_CODE" val="l1-1"/>
  <p:tag name="KSO_WM_DIAGRAM_VERSION" val="3"/>
  <p:tag name="KSO_WM_DIAGRAM_COLOR_TRICK" val="1"/>
  <p:tag name="KSO_WM_DIAGRAM_COLOR_TEXT_CAN_REMOVE" val="n"/>
  <p:tag name="KSO_WM_UNIT_PRESET_TEXT" val="单击此处输入你的正文，文字是您思想的提炼，为了最终演示发布的良好效果。"/>
  <p:tag name="KSO_WM_UNIT_TEXT_FILL_FORE_SCHEMECOLOR_INDEX" val="1"/>
  <p:tag name="KSO_WM_UNIT_TEXT_FILL_TYPE" val="1"/>
  <p:tag name="KSO_WM_UNIT_TEXT_TYPE" val="1"/>
  <p:tag name="KSO_WM_DIAGRAM_MAX_ITEMCNT" val="8"/>
  <p:tag name="KSO_WM_DIAGRAM_MIN_ITEMCNT" val="2"/>
  <p:tag name="KSO_WM_DIAGRAM_VIRTUALLY_FRAME" val="{&quot;height&quot;:362.1000000000001,&quot;left&quot;:503.7122517226667,&quot;top&quot;:131.75,&quot;width&quot;:408.875575294824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Lst>
</file>

<file path=ppt/tags/tag16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412_3*l_h_a*1_2_1"/>
  <p:tag name="KSO_WM_TEMPLATE_CATEGORY" val="diagram"/>
  <p:tag name="KSO_WM_TEMPLATE_INDEX" val="20235412"/>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8"/>
  <p:tag name="KSO_WM_DIAGRAM_MIN_ITEMCNT" val="2"/>
  <p:tag name="KSO_WM_DIAGRAM_VIRTUALLY_FRAME" val="{&quot;height&quot;:362.1000000000001,&quot;left&quot;:503.7122517226667,&quot;top&quot;:131.75,&quot;width&quot;:408.875575294824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2"/>
  <p:tag name="KSO_WM_UNIT_LAYERLEVEL" val="1_1_1"/>
  <p:tag name="KSO_WM_TAG_VERSION" val="3.0"/>
  <p:tag name="KSO_WM_DIAGRAM_MAX_ITEMCNT" val="8"/>
  <p:tag name="KSO_WM_DIAGRAM_MIN_ITEMCNT" val="2"/>
  <p:tag name="KSO_WM_DIAGRAM_VIRTUALLY_FRAME" val="{&quot;height&quot;:362.1000000000001,&quot;left&quot;:503.7122517226667,&quot;top&quot;:131.75,&quot;width&quot;:408.8755752948241}"/>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2_3*l_h_i*1_3_1"/>
  <p:tag name="KSO_WM_UNIT_INDEX" val="1_3_1"/>
  <p:tag name="KSO_WM_UNIT_USESOURCEFORMAT_APPLY" val="0"/>
  <p:tag name="KSO_WM_BEAUTIFY_FLAG" val="#wm#"/>
  <p:tag name="KSO_WM_DIAGRAM_GROUP_CODE" val="l1-1"/>
  <p:tag name="KSO_WM_UNIT_SUBTYPE" val="d"/>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16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5412_3*l_h_f*1_3_1"/>
  <p:tag name="KSO_WM_TEMPLATE_CATEGORY" val="diagram"/>
  <p:tag name="KSO_WM_TEMPLATE_INDEX" val="20235412"/>
  <p:tag name="KSO_WM_UNIT_LAYERLEVEL" val="1_1_1"/>
  <p:tag name="KSO_WM_TAG_VERSION" val="3.0"/>
  <p:tag name="KSO_WM_BEAUTIFY_FLAG" val="#wm#"/>
  <p:tag name="KSO_WM_UNIT_TEXT_LAYER_COUNT" val="1"/>
  <p:tag name="KSO_WM_DIAGRAM_GROUP_CODE" val="l1-1"/>
  <p:tag name="KSO_WM_DIAGRAM_VERSION" val="3"/>
  <p:tag name="KSO_WM_DIAGRAM_COLOR_TRICK" val="1"/>
  <p:tag name="KSO_WM_DIAGRAM_COLOR_TEXT_CAN_REMOVE" val="n"/>
  <p:tag name="KSO_WM_UNIT_PRESET_TEXT" val="单击此处输入你的正文，文字是您思想的提炼，请尽量言简意赅的阐述观点。"/>
  <p:tag name="KSO_WM_UNIT_TEXT_FILL_FORE_SCHEMECOLOR_INDEX" val="1"/>
  <p:tag name="KSO_WM_UNIT_TEXT_FILL_TYPE" val="1"/>
  <p:tag name="KSO_WM_UNIT_TEXT_TYPE" val="1"/>
  <p:tag name="KSO_WM_DIAGRAM_MAX_ITEMCNT" val="8"/>
  <p:tag name="KSO_WM_DIAGRAM_MIN_ITEMCNT" val="2"/>
  <p:tag name="KSO_WM_DIAGRAM_VIRTUALLY_FRAME" val="{&quot;height&quot;:362.1000000000001,&quot;left&quot;:503.7122517226667,&quot;top&quot;:131.75,&quot;width&quot;:408.875575294824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Lst>
</file>

<file path=ppt/tags/tag16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5412_3*l_h_a*1_3_1"/>
  <p:tag name="KSO_WM_TEMPLATE_CATEGORY" val="diagram"/>
  <p:tag name="KSO_WM_TEMPLATE_INDEX" val="20235412"/>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8"/>
  <p:tag name="KSO_WM_DIAGRAM_MIN_ITEMCNT" val="2"/>
  <p:tag name="KSO_WM_DIAGRAM_VIRTUALLY_FRAME" val="{&quot;height&quot;:362.1000000000001,&quot;left&quot;:503.7122517226667,&quot;top&quot;:131.75,&quot;width&quot;:408.875575294824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Lst>
</file>

<file path=ppt/tags/tag165.xml><?xml version="1.0" encoding="utf-8"?>
<p:tagLst xmlns:p="http://schemas.openxmlformats.org/presentationml/2006/main">
  <p:tag name="KSO_WM_SLIDE_ID" val="custom20233212_1"/>
  <p:tag name="KSO_WM_TEMPLATE_SUBCATEGORY" val="0"/>
  <p:tag name="KSO_WM_TEMPLATE_MASTER_TYPE" val="0"/>
  <p:tag name="KSO_WM_TEMPLATE_COLOR_TYPE" val="0"/>
  <p:tag name="KSO_WM_SLIDE_ITEM_CNT" val="4"/>
  <p:tag name="KSO_WM_SLIDE_INDEX" val="1"/>
  <p:tag name="KSO_WM_TAG_VERSION" val="3.0"/>
  <p:tag name="KSO_WM_BEAUTIFY_FLAG" val="#wm#"/>
  <p:tag name="KSO_WM_TEMPLATE_CATEGORY" val="diagram"/>
  <p:tag name="KSO_WM_TEMPLATE_INDEX" val="20231784"/>
  <p:tag name="KSO_WM_SLIDE_TYPE" val="text"/>
  <p:tag name="KSO_WM_SLIDE_SUBTYPE" val="picTxt"/>
  <p:tag name="KSO_WM_SLIDE_SIZE" val="408.15*360.15"/>
  <p:tag name="KSO_WM_SLIDE_POSITION" val="504.075*131.75"/>
  <p:tag name="KSO_WM_SLIDE_LAYOUT" val="a_l"/>
  <p:tag name="KSO_WM_SLIDE_LAYOUT_CNT" val="1_1"/>
  <p:tag name="KSO_WM_SPECIAL_SOURCE" val="bdnull"/>
  <p:tag name="KSO_WM_DIAGRAM_GROUP_CODE" val="l1-1"/>
  <p:tag name="KSO_WM_SLIDE_DIAGTYPE" val="l"/>
</p:tagLst>
</file>

<file path=ppt/tags/tag166.xml><?xml version="1.0" encoding="utf-8"?>
<p:tagLst xmlns:p="http://schemas.openxmlformats.org/presentationml/2006/main">
  <p:tag name="TABLE_ENDDRAG_ORIGIN_RECT" val="904*407"/>
  <p:tag name="TABLE_ENDDRAG_RECT" val="31*121*904*407"/>
</p:tagLst>
</file>

<file path=ppt/tags/tag167.xml><?xml version="1.0" encoding="utf-8"?>
<p:tagLst xmlns:p="http://schemas.openxmlformats.org/presentationml/2006/main">
  <p:tag name="KSO_WM_BEAUTIFY_FLAG" val="#wm#"/>
  <p:tag name="KSO_WM_TEMPLATE_CATEGORY" val="diagram"/>
  <p:tag name="KSO_WM_TEMPLATE_INDEX" val="20231784"/>
</p:tagLst>
</file>

<file path=ppt/tags/tag168.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3230"/>
  <p:tag name="KSO_WM_UNIT_ID" val="custom20233230_1*a*1"/>
  <p:tag name="KSO_WM_UNIT_TEXT_TYPE" val="1"/>
  <p:tag name="KSO_WM_UNIT_PRESET_TEXT" val="单击此处&#13;添加页面的标题"/>
</p:tagLst>
</file>

<file path=ppt/tags/tag169.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5667_1*l_h_f*1_1_1"/>
  <p:tag name="KSO_WM_TEMPLATE_CATEGORY" val="diagram"/>
  <p:tag name="KSO_WM_TEMPLATE_INDEX" val="20235667"/>
  <p:tag name="KSO_WM_UNIT_LAYERLEVEL" val="1_1_1"/>
  <p:tag name="KSO_WM_TAG_VERSION" val="3.0"/>
  <p:tag name="KSO_WM_BEAUTIFY_FLAG" val="#wm#"/>
  <p:tag name="KSO_WM_DIAGRAM_GROUP_CODE" val="l1-1"/>
  <p:tag name="KSO_WM_UNIT_VALUE" val="65"/>
  <p:tag name="KSO_WM_DIAGRAM_VERSION" val="3"/>
  <p:tag name="KSO_WM_DIAGRAM_COLOR_TRICK" val="1"/>
  <p:tag name="KSO_WM_DIAGRAM_COLOR_TEXT_CAN_REMOVE" val="n"/>
  <p:tag name="KSO_WM_UNIT_PRESET_TEXT" val="单击添加正文，文字是您思想的提炼，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1.6499938964844,&quot;width&quot;:552.95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 name="KSO_WM_TEMPLATE_INDEX" val="5"/>
  <p:tag name="KSO_WM_TEMPLATE_CATEGORY" val="custom"/>
</p:tagLst>
</file>

<file path=ppt/tags/tag17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diagram20235667_1*l_h_a*1_1_1"/>
  <p:tag name="KSO_WM_TEMPLATE_CATEGORY" val="diagram"/>
  <p:tag name="KSO_WM_TEMPLATE_INDEX" val="20235667"/>
  <p:tag name="KSO_WM_UNIT_LAYERLEVEL" val="1_1_1"/>
  <p:tag name="KSO_WM_TAG_VERSION" val="3.0"/>
  <p:tag name="KSO_WM_BEAUTIFY_FLAG" val="#wm#"/>
  <p:tag name="KSO_WM_DIAGRAM_GROUP_CODE" val="l1-1"/>
  <p:tag name="KSO_WM_UNIT_VALUE" val="12"/>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1.6499938964844,&quot;width&quot;:552.95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171.xml><?xml version="1.0" encoding="utf-8"?>
<p:tagLst xmlns:p="http://schemas.openxmlformats.org/presentationml/2006/main">
  <p:tag name="KSO_WM_UNIT_PICTURE_SUBTYPE" val="b"/>
  <p:tag name="KSO_WM_UNIT_VALUE" val="486*905"/>
  <p:tag name="KSO_WM_UNIT_HIGHLIGHT" val="0"/>
  <p:tag name="KSO_WM_UNIT_COMPATIBLE" val="0"/>
  <p:tag name="KSO_WM_UNIT_DIAGRAM_ISNUMVISUAL" val="0"/>
  <p:tag name="KSO_WM_UNIT_DIAGRAM_ISREFERUNIT" val="0"/>
  <p:tag name="KSO_WM_UNIT_TYPE" val="l_h_d"/>
  <p:tag name="KSO_WM_UNIT_INDEX" val="1_1_1"/>
  <p:tag name="KSO_WM_UNIT_ID" val="diagram20235667_1*l_h_d*1_1_1"/>
  <p:tag name="KSO_WM_TEMPLATE_CATEGORY" val="diagram"/>
  <p:tag name="KSO_WM_TEMPLATE_INDEX" val="20235667"/>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5"/>
  <p:tag name="KSO_WM_DIAGRAM_MAX_ITEMCNT" val="5"/>
  <p:tag name="KSO_WM_DIAGRAM_MIN_ITEMCNT" val="2"/>
  <p:tag name="KSO_WM_DIAGRAM_VIRTUALLY_FRAME" val="{&quot;height&quot;:361.6499938964844,&quot;width&quot;:552.950012207031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ai_match*VCG41N1031453874**1756794832732_1.6_098b7c93d3de-slide-10"/>
</p:tagLst>
</file>

<file path=ppt/tags/tag172.xml><?xml version="1.0" encoding="utf-8"?>
<p:tagLst xmlns:p="http://schemas.openxmlformats.org/presentationml/2006/main">
  <p:tag name="KSO_WM_UNIT_PICTURE_SUBTYPE" val="b"/>
  <p:tag name="KSO_WM_UNIT_VALUE" val="485*905"/>
  <p:tag name="KSO_WM_UNIT_HIGHLIGHT" val="0"/>
  <p:tag name="KSO_WM_UNIT_COMPATIBLE" val="0"/>
  <p:tag name="KSO_WM_UNIT_DIAGRAM_ISNUMVISUAL" val="0"/>
  <p:tag name="KSO_WM_UNIT_DIAGRAM_ISREFERUNIT" val="0"/>
  <p:tag name="KSO_WM_UNIT_TYPE" val="l_h_d"/>
  <p:tag name="KSO_WM_UNIT_INDEX" val="1_2_1"/>
  <p:tag name="KSO_WM_UNIT_ID" val="diagram20235667_1*l_h_d*1_2_1"/>
  <p:tag name="KSO_WM_TEMPLATE_CATEGORY" val="diagram"/>
  <p:tag name="KSO_WM_TEMPLATE_INDEX" val="20235667"/>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5"/>
  <p:tag name="KSO_WM_DIAGRAM_MAX_ITEMCNT" val="5"/>
  <p:tag name="KSO_WM_DIAGRAM_MIN_ITEMCNT" val="2"/>
  <p:tag name="KSO_WM_DIAGRAM_VIRTUALLY_FRAME" val="{&quot;height&quot;:361.6499938964844,&quot;width&quot;:552.950012207031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Lst>
</file>

<file path=ppt/tags/tag173.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5667_1*l_h_f*1_2_1"/>
  <p:tag name="KSO_WM_TEMPLATE_CATEGORY" val="diagram"/>
  <p:tag name="KSO_WM_TEMPLATE_INDEX" val="20235667"/>
  <p:tag name="KSO_WM_UNIT_LAYERLEVEL" val="1_1_1"/>
  <p:tag name="KSO_WM_TAG_VERSION" val="3.0"/>
  <p:tag name="KSO_WM_BEAUTIFY_FLAG" val="#wm#"/>
  <p:tag name="KSO_WM_DIAGRAM_GROUP_CODE" val="l1-1"/>
  <p:tag name="KSO_WM_UNIT_VALUE" val="65"/>
  <p:tag name="KSO_WM_DIAGRAM_VERSION" val="3"/>
  <p:tag name="KSO_WM_DIAGRAM_COLOR_TRICK" val="1"/>
  <p:tag name="KSO_WM_DIAGRAM_COLOR_TEXT_CAN_REMOVE" val="n"/>
  <p:tag name="KSO_WM_UNIT_PRESET_TEXT" val="单击添加正文，文字是您思想的提炼，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1.6499938964844,&quot;width&quot;:552.95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17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2_1"/>
  <p:tag name="KSO_WM_UNIT_ID" val="diagram20235667_1*l_h_a*1_2_1"/>
  <p:tag name="KSO_WM_TEMPLATE_CATEGORY" val="diagram"/>
  <p:tag name="KSO_WM_TEMPLATE_INDEX" val="20235667"/>
  <p:tag name="KSO_WM_UNIT_LAYERLEVEL" val="1_1_1"/>
  <p:tag name="KSO_WM_TAG_VERSION" val="3.0"/>
  <p:tag name="KSO_WM_BEAUTIFY_FLAG" val="#wm#"/>
  <p:tag name="KSO_WM_DIAGRAM_GROUP_CODE" val="l1-1"/>
  <p:tag name="KSO_WM_UNIT_VALUE" val="12"/>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1.6499938964844,&quot;width&quot;:552.95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175.xml><?xml version="1.0" encoding="utf-8"?>
<p:tagLst xmlns:p="http://schemas.openxmlformats.org/presentationml/2006/main">
  <p:tag name="KSO_WM_SLIDE_ID" val="custom20233230_1"/>
  <p:tag name="KSO_WM_TEMPLATE_SUBCATEGORY" val="0"/>
  <p:tag name="KSO_WM_TEMPLATE_MASTER_TYPE" val="0"/>
  <p:tag name="KSO_WM_TEMPLATE_COLOR_TYPE" val="0"/>
  <p:tag name="KSO_WM_SLIDE_ITEM_CNT" val="4"/>
  <p:tag name="KSO_WM_SLIDE_INDEX" val="1"/>
  <p:tag name="KSO_WM_TAG_VERSION" val="3.0"/>
  <p:tag name="KSO_WM_BEAUTIFY_FLAG" val="#wm#"/>
  <p:tag name="KSO_WM_TEMPLATE_CATEGORY" val="custom"/>
  <p:tag name="KSO_WM_TEMPLATE_INDEX" val="20233230"/>
  <p:tag name="KSO_WM_SLIDE_TYPE" val="text"/>
  <p:tag name="KSO_WM_SLIDE_SUBTYPE" val="picTxt"/>
  <p:tag name="KSO_WM_SLIDE_SIZE" val="552.26*360.95"/>
  <p:tag name="KSO_WM_SLIDE_POSITION" val="359.74*111.4"/>
  <p:tag name="KSO_WM_SLIDE_LAYOUT" val="a_l"/>
  <p:tag name="KSO_WM_SLIDE_LAYOUT_CNT" val="1_1"/>
  <p:tag name="KSO_WM_SPECIAL_SOURCE" val="bdnull"/>
  <p:tag name="KSO_WM_DIAGRAM_GROUP_CODE" val="l1-1"/>
  <p:tag name="KSO_WM_SLIDE_DIAGTYPE" val="l"/>
</p:tagLst>
</file>

<file path=ppt/tags/tag17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914_7*a*1"/>
  <p:tag name="KSO_WM_TEMPLATE_CATEGORY" val="custom"/>
  <p:tag name="KSO_WM_TEMPLATE_INDEX" val="20230914"/>
  <p:tag name="KSO_WM_UNIT_LAYERLEVEL" val="1"/>
  <p:tag name="KSO_WM_TAG_VERSION" val="3.0"/>
  <p:tag name="KSO_WM_BEAUTIFY_FLAG" val="#wm#"/>
  <p:tag name="KSO_WM_UNIT_CONTENT_GROUP_TYPE" val="contentchip"/>
  <p:tag name="KSO_WM_UNIT_TEXT_TYPE" val="1"/>
  <p:tag name="KSO_WM_UNIT_PRESET_TEXT" val="单击添加章节标题"/>
</p:tagLst>
</file>

<file path=ppt/tags/tag177.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custom20230914_7*e*1"/>
  <p:tag name="KSO_WM_TEMPLATE_CATEGORY" val="custom"/>
  <p:tag name="KSO_WM_TEMPLATE_INDEX" val="20230914"/>
  <p:tag name="KSO_WM_UNIT_LAYERLEVEL" val="1"/>
  <p:tag name="KSO_WM_TAG_VERSION" val="3.0"/>
  <p:tag name="KSO_WM_BEAUTIFY_FLAG" val="#wm#"/>
  <p:tag name="KSO_WM_UNIT_NOCLEAR" val="0"/>
  <p:tag name="KSO_WM_UNIT_VALUE" val="7"/>
  <p:tag name="KSO_WM_UNIT_TYPE" val="e"/>
  <p:tag name="KSO_WM_UNIT_INDEX" val="1"/>
  <p:tag name="KSO_WM_UNIT_PRESET_TEXT_INDEX" val="-1"/>
  <p:tag name="KSO_WM_UNIT_PRESET_TEXT_LEN" val="0"/>
</p:tagLst>
</file>

<file path=ppt/tags/tag178.xml><?xml version="1.0" encoding="utf-8"?>
<p:tagLst xmlns:p="http://schemas.openxmlformats.org/presentationml/2006/main">
  <p:tag name="KSO_WM_SLIDE_ID" val="custom20230914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custom"/>
  <p:tag name="KSO_WM_TEMPLATE_INDEX" val="20230914"/>
  <p:tag name="KSO_WM_SLIDE_TYPE" val="sectionTitle"/>
  <p:tag name="KSO_WM_SLIDE_SUBTYPE" val="pureTxt"/>
  <p:tag name="KSO_WM_SLIDE_LAYOUT" val="a_e"/>
  <p:tag name="KSO_WM_SLIDE_LAYOUT_CNT" val="1_1"/>
  <p:tag name="KSO_WM_SPECIAL_SOURCE" val="bdnull"/>
  <p:tag name="KSO_WM_SLIDE_CONTENT_AREA" val="{&quot;left&quot;:&quot;168.45&quot;,&quot;top&quot;:&quot;91.9&quot;,&quot;width&quot;:&quot;660.35&quot;,&quot;height&quot;:&quot;315&quot;}"/>
</p:tagLst>
</file>

<file path=ppt/tags/tag179.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UNIT_TYPE" val="a"/>
  <p:tag name="KSO_WM_UNIT_INDEX" val="1"/>
  <p:tag name="KSO_WM_TEMPLATE_CATEGORY" val="custom"/>
  <p:tag name="KSO_WM_UNIT_LAYERLEVEL" val="1"/>
  <p:tag name="KSO_WM_TAG_VERSION" val="3.0"/>
  <p:tag name="KSO_WM_BEAUTIFY_FLAG" val="#wm#"/>
  <p:tag name="KSO_WM_TEMPLATE_INDEX" val="20231934"/>
  <p:tag name="KSO_WM_UNIT_ID" val="custom20231934_1*a*1"/>
  <p:tag name="KSO_WM_UNIT_TEXT_TYPE" val="1"/>
  <p:tag name="KSO_WM_UNIT_PRESET_TEXT" val="单击此处添加标题"/>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 name="KSO_WM_TEMPLATE_INDEX" val="5"/>
  <p:tag name="KSO_WM_TEMPLATE_CATEGORY" val="custom"/>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1934_1*i*1"/>
  <p:tag name="KSO_WM_TEMPLATE_CATEGORY" val="custom"/>
  <p:tag name="KSO_WM_TEMPLATE_INDEX" val="20231934"/>
  <p:tag name="KSO_WM_UNIT_LAYERLEVEL" val="1"/>
  <p:tag name="KSO_WM_TAG_VERSION" val="3.0"/>
  <p:tag name="KSO_WM_BEAUTIFY_FLAG" val="#wm#"/>
</p:tagLst>
</file>

<file path=ppt/tags/tag18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c_a"/>
  <p:tag name="KSO_WM_UNIT_INDEX" val="1_1"/>
  <p:tag name="KSO_WM_UNIT_ID" val="custom20231934_1*c_a*1_1"/>
  <p:tag name="KSO_WM_TEMPLATE_CATEGORY" val="custom"/>
  <p:tag name="KSO_WM_TEMPLATE_INDEX" val="20231934"/>
  <p:tag name="KSO_WM_UNIT_LAYERLEVEL" val="1_1"/>
  <p:tag name="KSO_WM_TAG_VERSION" val="3.0"/>
  <p:tag name="KSO_WM_BEAUTIFY_FLAG" val="#wm#"/>
  <p:tag name="KSO_WM_UNIT_PRESET_TEXT" val="添加标题"/>
  <p:tag name="KSO_WM_UNIT_LINE_FORE_SCHEMECOLOR_INDEX" val="-2"/>
  <p:tag name="KSO_WM_UNIT_TEXT_TYPE" val="1"/>
</p:tagLst>
</file>

<file path=ppt/tags/tag182.xml><?xml version="1.0" encoding="utf-8"?>
<p:tagLst xmlns:p="http://schemas.openxmlformats.org/presentationml/2006/main">
  <p:tag name="KSO_WM_TEMPLATE_MASTER_TYPE" val="0"/>
  <p:tag name="KSO_WM_TEMPLATE_COLOR_TYPE" val="0"/>
  <p:tag name="KSO_WM_BEAUTIFY_FLAG" val="#wm#"/>
  <p:tag name="KSO_WM_TEMPLATE_CATEGORY" val="custom"/>
  <p:tag name="KSO_WM_SLIDE_TYPE" val="text"/>
  <p:tag name="KSO_WM_SLIDE_SUBTYPE" val="picTxt"/>
  <p:tag name="KSO_WM_SLIDE_SIZE" val="301.95*50.1"/>
  <p:tag name="KSO_WM_SLIDE_POSITION" val="178.15*219.45"/>
  <p:tag name="KSO_WM_SLIDE_LAYOUT" val="a_d_c"/>
  <p:tag name="KSO_WM_SLIDE_LAYOUT_CNT" val="1_1_1"/>
  <p:tag name="KSO_WM_SPECIAL_SOURCE" val="bdnull"/>
  <p:tag name="KSO_WM_TEMPLATE_INDEX" val="20231934"/>
  <p:tag name="KSO_WM_TEMPLATE_SUBCATEGORY" val="0"/>
  <p:tag name="KSO_WM_SLIDE_INDEX" val="1"/>
  <p:tag name="KSO_WM_TAG_VERSION" val="3.0"/>
  <p:tag name="KSO_WM_SLIDE_ID" val="custom20231934_1"/>
  <p:tag name="KSO_WM_SLIDE_ITEM_CNT" val="0"/>
</p:tagLst>
</file>

<file path=ppt/tags/tag183.xml><?xml version="1.0" encoding="utf-8"?>
<p:tagLst xmlns:p="http://schemas.openxmlformats.org/presentationml/2006/main">
  <p:tag name="TABLE_ENDDRAG_ORIGIN_RECT" val="901*395"/>
  <p:tag name="TABLE_ENDDRAG_RECT" val="34*26*901*395"/>
</p:tagLst>
</file>

<file path=ppt/tags/tag184.xml><?xml version="1.0" encoding="utf-8"?>
<p:tagLst xmlns:p="http://schemas.openxmlformats.org/presentationml/2006/main">
  <p:tag name="KSO_WM_BEAUTIFY_FLAG" val="#wm#"/>
  <p:tag name="KSO_WM_TEMPLATE_CATEGORY" val="diagram"/>
  <p:tag name="KSO_WM_TEMPLATE_INDEX" val="20231784"/>
</p:tagLst>
</file>

<file path=ppt/tags/tag185.xml><?xml version="1.0" encoding="utf-8"?>
<p:tagLst xmlns:p="http://schemas.openxmlformats.org/presentationml/2006/main">
  <p:tag name="KSO_WM_UNIT_ISCONTENTSTITLE" val="0"/>
  <p:tag name="KSO_WM_UNIT_ISNUMDGM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233_1*a*1"/>
  <p:tag name="KSO_WM_TEMPLATE_CATEGORY" val="diagram"/>
  <p:tag name="KSO_WM_TEMPLATE_INDEX" val="20233233"/>
  <p:tag name="KSO_WM_UNIT_LAYERLEVEL" val="1"/>
  <p:tag name="KSO_WM_TAG_VERSION" val="3.0"/>
  <p:tag name="KSO_WM_BEAUTIFY_FLAG" val="#wm#"/>
  <p:tag name="KSO_WM_UNIT_TEXT_TYPE" val="1"/>
  <p:tag name="KSO_WM_UNIT_PRESET_TEXT" val="单击此处添加标题内容"/>
</p:tagLst>
</file>

<file path=ppt/tags/tag186.xml><?xml version="1.0" encoding="utf-8"?>
<p:tagLst xmlns:p="http://schemas.openxmlformats.org/presentationml/2006/main">
  <p:tag name="KSO_WM_DIAGRAM_VERSION" val="3"/>
  <p:tag name="KSO_WM_DIAGRAM_COLOR_TRICK" val="1"/>
  <p:tag name="KSO_WM_DIAGRAM_COLOR_TEXT_CAN_REMOVE" val="n"/>
  <p:tag name="KSO_WM_UNIT_VALUE" val="546*1182"/>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233_1*l_h_d*1_2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348.5389099121094,&quot;width&quot;:850.393676757812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Lst>
</file>

<file path=ppt/tags/tag187.xml><?xml version="1.0" encoding="utf-8"?>
<p:tagLst xmlns:p="http://schemas.openxmlformats.org/presentationml/2006/main">
  <p:tag name="KSO_WM_DIAGRAM_VERSION" val="3"/>
  <p:tag name="KSO_WM_DIAGRAM_COLOR_TRICK" val="1"/>
  <p:tag name="KSO_WM_DIAGRAM_COLOR_TEXT_CAN_REMOVE" val="n"/>
  <p:tag name="KSO_WM_UNIT_VALUE" val="546*1182"/>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233_1*l_h_d*1_1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348.5389099121094,&quot;width&quot;:850.393676757812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ai_match*VCG41N1458179500**1756794832732_1.6_098b7c93d3de-slide-12"/>
</p:tagLst>
</file>

<file path=ppt/tags/tag188.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233_1*l_h_f*1_1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348.5389099121094,&quot;width&quot;:850.393676757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文本具体内容，简明扼要地阐述您的观点。根据需要可酌情增减正文内容文字，以便观者准确地理解您传达的思想。单击此处添加你的文本具体内容，可酌情增减正文内容"/>
  <p:tag name="KSO_WM_UNIT_TEXT_FILL_FORE_SCHEMECOLOR_INDEX" val="1"/>
  <p:tag name="KSO_WM_UNIT_TEXT_FILL_TYPE" val="1"/>
  <p:tag name="KSO_WM_UNIT_TEXT_LAYER_COUNT" val="1"/>
</p:tagLst>
</file>

<file path=ppt/tags/tag189.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233_1*l_h_a*1_1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348.5389099121094,&quot;width&quot;:850.393676757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1"/>
  <p:tag name="KSO_WM_UNIT_TEXT_TYPE" val="1"/>
  <p:tag name="KSO_WM_UNIT_PRESET_TEXT" val="此处添加项标题"/>
  <p:tag name="KSO_WM_UNIT_TEXT_FILL_FORE_SCHEMECOLOR_INDEX" val="1"/>
  <p:tag name="KSO_WM_UNIT_TEXT_FILL_TYPE"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 name="KSO_WM_TEMPLATE_INDEX" val="5"/>
  <p:tag name="KSO_WM_TEMPLATE_CATEGORY" val="custom"/>
</p:tagLst>
</file>

<file path=ppt/tags/tag190.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3233_1*l_h_i*1_1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348.5389099121094,&quot;width&quot;:850.393676757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TEXT_FILL_FORE_SCHEMECOLOR_INDEX" val="1"/>
  <p:tag name="KSO_WM_UNIT_TEXT_FILL_TYPE" val="1"/>
</p:tagLst>
</file>

<file path=ppt/tags/tag191.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233_1*l_h_f*1_2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348.5389099121094,&quot;width&quot;:850.393676757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90"/>
  <p:tag name="KSO_WM_UNIT_TEXT_TYPE" val="1"/>
  <p:tag name="KSO_WM_UNIT_PRESET_TEXT" val="单击此处添加文本具体内容，简明扼要地阐述您的观点。根据需要可酌情增减正文内容文字，以便观者准确地理解您传达的思想。单击此处添加你的文本具体内容，可酌情增减正文内容"/>
  <p:tag name="KSO_WM_UNIT_TEXT_FILL_FORE_SCHEMECOLOR_INDEX" val="1"/>
  <p:tag name="KSO_WM_UNIT_TEXT_FILL_TYPE" val="1"/>
  <p:tag name="KSO_WM_UNIT_TEXT_LAYER_COUNT" val="1"/>
</p:tagLst>
</file>

<file path=ppt/tags/tag192.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233_1*l_h_a*1_2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348.5389099121094,&quot;width&quot;:850.393676757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1"/>
  <p:tag name="KSO_WM_UNIT_TEXT_TYPE" val="1"/>
  <p:tag name="KSO_WM_UNIT_PRESET_TEXT" val="此处添加项标题"/>
  <p:tag name="KSO_WM_UNIT_TEXT_FILL_FORE_SCHEMECOLOR_INDEX" val="1"/>
  <p:tag name="KSO_WM_UNIT_TEXT_FILL_TYPE" val="1"/>
</p:tagLst>
</file>

<file path=ppt/tags/tag193.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3233_1*l_h_i*1_2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348.5389099121094,&quot;width&quot;:850.393676757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TEXT_FILL_FORE_SCHEMECOLOR_INDEX" val="1"/>
  <p:tag name="KSO_WM_UNIT_TEXT_FILL_TYPE" val="1"/>
</p:tagLst>
</file>

<file path=ppt/tags/tag194.xml><?xml version="1.0" encoding="utf-8"?>
<p:tagLst xmlns:p="http://schemas.openxmlformats.org/presentationml/2006/main">
  <p:tag name="KSO_WM_BEAUTIFY_FLAG" val="#wm#"/>
  <p:tag name="KSO_WM_TEMPLATE_CATEGORY" val="diagram"/>
  <p:tag name="KSO_WM_TEMPLATE_INDEX" val="20233233"/>
  <p:tag name="KSO_WM_SLIDE_ID" val="diagram20233233_1"/>
  <p:tag name="KSO_WM_TEMPLATE_SUBCATEGORY" val="0"/>
  <p:tag name="KSO_WM_TEMPLATE_MASTER_TYPE" val="0"/>
  <p:tag name="KSO_WM_TEMPLATE_COLOR_TYPE" val="0"/>
  <p:tag name="KSO_WM_SLIDE_ITEM_CNT" val="2"/>
  <p:tag name="KSO_WM_SLIDE_INDEX" val="1"/>
  <p:tag name="KSO_WM_DIAGRAM_GROUP_CODE" val="l1-1"/>
  <p:tag name="KSO_WM_SLIDE_DIAGTYPE" val="l"/>
  <p:tag name="KSO_WM_TAG_VERSION" val="3.0"/>
  <p:tag name="KSO_WM_SLIDE_LAYOUT" val="a_l"/>
  <p:tag name="KSO_WM_SLIDE_LAYOUT_CNT" val="1_1"/>
  <p:tag name="KSO_WM_SLIDE_TYPE" val="text"/>
  <p:tag name="KSO_WM_SLIDE_SUBTYPE" val="diag"/>
  <p:tag name="KSO_WM_SLIDE_SIZE" val="850.394*348.539"/>
  <p:tag name="KSO_WM_SLIDE_POSITION" val="54.7501*124.973"/>
</p:tagLst>
</file>

<file path=ppt/tags/tag195.xml><?xml version="1.0" encoding="utf-8"?>
<p:tagLst xmlns:p="http://schemas.openxmlformats.org/presentationml/2006/main">
  <p:tag name="TABLE_ENDDRAG_ORIGIN_RECT" val="901*395"/>
  <p:tag name="TABLE_ENDDRAG_RECT" val="34*26*901*395"/>
</p:tagLst>
</file>

<file path=ppt/tags/tag196.xml><?xml version="1.0" encoding="utf-8"?>
<p:tagLst xmlns:p="http://schemas.openxmlformats.org/presentationml/2006/main">
  <p:tag name="KSO_WM_BEAUTIFY_FLAG" val="#wm#"/>
  <p:tag name="KSO_WM_TEMPLATE_CATEGORY" val="diagram"/>
  <p:tag name="KSO_WM_TEMPLATE_INDEX" val="20231784"/>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4*a*1"/>
  <p:tag name="KSO_WM_TEMPLATE_CATEGORY" val="diagram"/>
  <p:tag name="KSO_WM_TEMPLATE_INDEX" val="20232454"/>
  <p:tag name="KSO_WM_UNIT_LAYERLEVEL" val="1"/>
  <p:tag name="KSO_WM_TAG_VERSION" val="3.0"/>
  <p:tag name="KSO_WM_BEAUTIFY_FLAG" val="#wm#"/>
  <p:tag name="KSO_WM_UNIT_ISCONTENTSTITLE" val="0"/>
  <p:tag name="KSO_WM_UNIT_ISNUMDGMTITLE" val="0"/>
  <p:tag name="KSO_WM_UNIT_NOCLEAR" val="0"/>
  <p:tag name="KSO_WM_UNIT_VALUE" val="25"/>
  <p:tag name="KSO_WM_DIAGRAM_GROUP_CODE" val="l1-1"/>
  <p:tag name="KSO_WM_UNIT_TYPE" val="a"/>
  <p:tag name="KSO_WM_UNIT_INDEX" val="1"/>
  <p:tag name="KSO_WM_UNIT_PRESET_TEXT" val="单击此处添加标题"/>
  <p:tag name="KSO_WM_UNIT_TEXT_TYPE" val="1"/>
  <p:tag name="KSO_WM_UNIT_TEXT_FILL_FORE_SCHEMECOLOR_INDEX" val="13"/>
  <p:tag name="KSO_WM_UNIT_TEXT_FILL_TYPE" val="1"/>
  <p:tag name="KSO_WM_UNIT_USESOURCEFORMAT_APPLY" val="0"/>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2454_1*l_i*1_1"/>
  <p:tag name="KSO_WM_TEMPLATE_CATEGORY" val="diagram"/>
  <p:tag name="KSO_WM_TEMPLATE_INDEX" val="20232454"/>
  <p:tag name="KSO_WM_UNIT_LAYERLEVEL" val="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2"/>
  <p:tag name="KSO_WM_DIAGRAM_VIRTUALLY_FRAME" val="{&quot;height&quot;:418.8055048348377,&quot;left&quot;:-0.3304724409448454,&quot;top&quot;:121.50086962982525,&quot;width&quot;:960.3305511811025}"/>
  <p:tag name="KSO_WM_DIAGRAM_COLOR_MATCH_VALUE" val="{&quot;shape&quot;:{&quot;fill&quot;:{&quot;solid&quot;:{&quot;brightness&quot;:0,&quot;colorType&quot;:1,&quot;foreColorIndex&quot;:5,&quot;transparency&quot;:0.3300000131130218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0"/>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32454_1*l_i*1_2"/>
  <p:tag name="KSO_WM_TEMPLATE_CATEGORY" val="diagram"/>
  <p:tag name="KSO_WM_TEMPLATE_INDEX" val="20232454"/>
  <p:tag name="KSO_WM_UNIT_LAYERLEVEL" val="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2"/>
  <p:tag name="KSO_WM_DIAGRAM_VIRTUALLY_FRAME" val="{&quot;height&quot;:418.8055048348377,&quot;left&quot;:-0.3304724409448454,&quot;top&quot;:121.50086962982525,&quot;width&quot;:960.3305511811025}"/>
  <p:tag name="KSO_WM_DIAGRAM_COLOR_MATCH_VALUE" val="{&quot;shape&quot;:{&quot;fill&quot;:{&quot;gradient&quot;:[{&quot;brightness&quot;:0,&quot;colorType&quot;:1,&quot;foreColorIndex&quot;:5,&quot;pos&quot;:0,&quot;transparency&quot;:0.25},{&quot;brightness&quot;:0,&quot;colorType&quot;:1,&quot;foreColorIndex&quot;:5,&quot;pos&quot;:0.6800000071525574,&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2"/>
  <p:tag name="KSO_WM_UNIT_TEXT_FILL_TYPE" val="1"/>
  <p:tag name="KSO_WM_UNIT_USESOURCEFORMAT_APPLY" val="0"/>
</p:tagLst>
</file>

<file path=ppt/tags/tag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3"/>
  <p:tag name="KSO_WM_UNIT_ID" val="_1*i*3"/>
  <p:tag name="KSO_WM_UNIT_LAYERLEVEL" val="1"/>
  <p:tag name="KSO_WM_TAG_VERSION" val="3.0"/>
  <p:tag name="KSO_WM_TEMPLATE_INDEX" val="5"/>
  <p:tag name="KSO_WM_TEMPLATE_CATEGORY" val="custo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i*2"/>
  <p:tag name="KSO_WM_UNIT_LAYERLEVEL" val="1"/>
  <p:tag name="KSO_WM_TAG_VERSION" val="3.0"/>
  <p:tag name="KSO_WM_BEAUTIFY_FLAG" val="#wm#"/>
  <p:tag name="KSO_WM_UNIT_TYPE" val="i"/>
  <p:tag name="KSO_WM_UNIT_INDEX" val="2"/>
  <p:tag name="KSO_WM_TEMPLATE_INDEX" val="5"/>
  <p:tag name="KSO_WM_TEMPLATE_CATEGORY" val="custom"/>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232454_1*l_i*1_3"/>
  <p:tag name="KSO_WM_TEMPLATE_CATEGORY" val="diagram"/>
  <p:tag name="KSO_WM_TEMPLATE_INDEX" val="20232454"/>
  <p:tag name="KSO_WM_UNIT_LAYERLEVEL" val="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2"/>
  <p:tag name="KSO_WM_DIAGRAM_VIRTUALLY_FRAME" val="{&quot;height&quot;:418.8055048348377,&quot;left&quot;:-0.3304724409448454,&quot;top&quot;:121.50086962982525,&quot;width&quot;:960.3305511811025}"/>
  <p:tag name="KSO_WM_DIAGRAM_COLOR_MATCH_VALUE" val="{&quot;shape&quot;:{&quot;fill&quot;:{&quot;solid&quot;:{&quot;brightness&quot;:0,&quot;colorType&quot;:1,&quot;foreColorIndex&quot;:5,&quot;transparency&quot;:0.870000004768371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0"/>
</p:tagLst>
</file>

<file path=ppt/tags/tag20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2454_1*l_h_i*1_1_2"/>
  <p:tag name="KSO_WM_TEMPLATE_CATEGORY" val="diagram"/>
  <p:tag name="KSO_WM_TEMPLATE_INDEX" val="20232454"/>
  <p:tag name="KSO_WM_UNIT_LAYERLEVEL" val="1_1_1"/>
  <p:tag name="KSO_WM_TAG_VERSION" val="3.0"/>
  <p:tag name="KSO_WM_BEAUTIFY_FLAG" val="#wm#"/>
  <p:tag name="KSO_WM_DIAGRAM_MAX_ITEMCNT" val="5"/>
  <p:tag name="KSO_WM_DIAGRAM_MIN_ITEMCNT" val="2"/>
  <p:tag name="KSO_WM_DIAGRAM_VIRTUALLY_FRAME" val="{&quot;height&quot;:418.8055048348377,&quot;left&quot;:-0.3304724409448454,&quot;top&quot;:121.50086962982525,&quot;width&quot;:960.3305511811025}"/>
  <p:tag name="KSO_WM_DIAGRAM_COLOR_MATCH_VALUE" val="{&quot;shape&quot;:{&quot;fill&quot;:{&quot;type&quot;:0},&quot;glow&quot;:{&quot;colorType&quot;:0},&quot;line&quot;:{&quot;solidLine&quot;:{&quot;brightness&quot;:0,&quot;colorType&quot;:1,&quot;foreColorIndex&quot;:2,&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2"/>
  <p:tag name="KSO_WM_UNIT_LINE_FILL_TYPE" val="2"/>
  <p:tag name="KSO_WM_UNIT_TEXT_FILL_FORE_SCHEMECOLOR_INDEX" val="2"/>
  <p:tag name="KSO_WM_UNIT_TEXT_FILL_TYPE" val="1"/>
  <p:tag name="KSO_WM_UNIT_USESOURCEFORMAT_APPLY" val="0"/>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2454_1*l_h_i*1_1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5"/>
  <p:tag name="KSO_WM_DIAGRAM_MIN_ITEMCNT" val="2"/>
  <p:tag name="KSO_WM_DIAGRAM_VIRTUALLY_FRAME" val="{&quot;height&quot;:418.8055048348377,&quot;left&quot;:-0.3304724409448454,&quot;top&quot;:121.50086962982525,&quot;width&quot;:960.33055118110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USESOURCEFORMAT_APPLY" val="0"/>
</p:tagLst>
</file>

<file path=ppt/tags/tag20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2454_1*l_h_f*1_1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5"/>
  <p:tag name="KSO_WM_DIAGRAM_MIN_ITEMCNT" val="2"/>
  <p:tag name="KSO_WM_DIAGRAM_VIRTUALLY_FRAME" val="{&quot;height&quot;:418.8055048348377,&quot;left&quot;:-0.3304724409448454,&quot;top&quot;:121.50086962982525,&quot;width&quot;:960.33055118110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您的项正文，文字是思想的提炼，请尽量言简意赅的阐述观点，单击此处输入项正文，文字是思想的提炼"/>
  <p:tag name="KSO_WM_UNIT_TEXT_FILL_FORE_SCHEMECOLOR_INDEX" val="1"/>
  <p:tag name="KSO_WM_UNIT_TEXT_FILL_TYPE" val="1"/>
  <p:tag name="KSO_WM_UNIT_TEXT_TYPE" val="1"/>
  <p:tag name="KSO_WM_UNIT_USESOURCEFORMAT_APPLY" val="0"/>
</p:tagLst>
</file>

<file path=ppt/tags/tag20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2454_1*l_h_i*1_2_2"/>
  <p:tag name="KSO_WM_TEMPLATE_CATEGORY" val="diagram"/>
  <p:tag name="KSO_WM_TEMPLATE_INDEX" val="20232454"/>
  <p:tag name="KSO_WM_UNIT_LAYERLEVEL" val="1_1_1"/>
  <p:tag name="KSO_WM_TAG_VERSION" val="3.0"/>
  <p:tag name="KSO_WM_BEAUTIFY_FLAG" val="#wm#"/>
  <p:tag name="KSO_WM_DIAGRAM_MAX_ITEMCNT" val="5"/>
  <p:tag name="KSO_WM_DIAGRAM_MIN_ITEMCNT" val="2"/>
  <p:tag name="KSO_WM_DIAGRAM_VIRTUALLY_FRAME" val="{&quot;height&quot;:418.8055048348377,&quot;left&quot;:-0.3304724409448454,&quot;top&quot;:121.50086962982525,&quot;width&quot;:960.3305511811025}"/>
  <p:tag name="KSO_WM_DIAGRAM_COLOR_MATCH_VALUE" val="{&quot;shape&quot;:{&quot;fill&quot;:{&quot;type&quot;:0},&quot;glow&quot;:{&quot;colorType&quot;:0},&quot;line&quot;:{&quot;solidLine&quot;:{&quot;brightness&quot;:0,&quot;colorType&quot;:1,&quot;foreColorIndex&quot;:2,&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2"/>
  <p:tag name="KSO_WM_UNIT_LINE_FILL_TYPE" val="2"/>
  <p:tag name="KSO_WM_UNIT_TEXT_FILL_FORE_SCHEMECOLOR_INDEX" val="2"/>
  <p:tag name="KSO_WM_UNIT_TEXT_FILL_TYPE" val="1"/>
  <p:tag name="KSO_WM_UNIT_USESOURCEFORMAT_APPLY" val="0"/>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2454_1*l_h_i*1_2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5"/>
  <p:tag name="KSO_WM_DIAGRAM_MIN_ITEMCNT" val="2"/>
  <p:tag name="KSO_WM_DIAGRAM_VIRTUALLY_FRAME" val="{&quot;height&quot;:418.8055048348377,&quot;left&quot;:-0.3304724409448454,&quot;top&quot;:121.50086962982525,&quot;width&quot;:960.33055118110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USESOURCEFORMAT_APPLY" val="0"/>
</p:tagLst>
</file>

<file path=ppt/tags/tag20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2454_1*l_h_f*1_2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5"/>
  <p:tag name="KSO_WM_DIAGRAM_MIN_ITEMCNT" val="2"/>
  <p:tag name="KSO_WM_DIAGRAM_VIRTUALLY_FRAME" val="{&quot;height&quot;:418.8055048348377,&quot;left&quot;:-0.3304724409448454,&quot;top&quot;:121.50086962982525,&quot;width&quot;:960.33055118110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您的项正文，文字是思想的提炼，请尽量言简意赅的阐述观点，单击此处输入项正文，文字是思想的提炼"/>
  <p:tag name="KSO_WM_UNIT_TEXT_FILL_FORE_SCHEMECOLOR_INDEX" val="1"/>
  <p:tag name="KSO_WM_UNIT_TEXT_FILL_TYPE" val="1"/>
  <p:tag name="KSO_WM_UNIT_TEXT_TYPE" val="1"/>
  <p:tag name="KSO_WM_UNIT_USESOURCEFORMAT_APPLY" val="0"/>
</p:tagLst>
</file>

<file path=ppt/tags/tag20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2454_1*l_h_a*1_1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5"/>
  <p:tag name="KSO_WM_DIAGRAM_MIN_ITEMCNT" val="2"/>
  <p:tag name="KSO_WM_DIAGRAM_VIRTUALLY_FRAME" val="{&quot;height&quot;:418.8055048348377,&quot;left&quot;:-0.3304724409448454,&quot;top&quot;:121.50086962982525,&quot;width&quot;:960.33055118110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FILL_FORE_SCHEMECOLOR_INDEX" val="1"/>
  <p:tag name="KSO_WM_UNIT_TEXT_FILL_TYPE" val="1"/>
  <p:tag name="KSO_WM_UNIT_TEXT_TYPE" val="1"/>
  <p:tag name="KSO_WM_UNIT_USESOURCEFORMAT_APPLY" val="0"/>
</p:tagLst>
</file>

<file path=ppt/tags/tag20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2454_1*l_h_a*1_2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5"/>
  <p:tag name="KSO_WM_DIAGRAM_MIN_ITEMCNT" val="2"/>
  <p:tag name="KSO_WM_DIAGRAM_VIRTUALLY_FRAME" val="{&quot;height&quot;:418.8055048348377,&quot;left&quot;:-0.3304724409448454,&quot;top&quot;:121.50086962982525,&quot;width&quot;:960.33055118110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FILL_FORE_SCHEMECOLOR_INDEX" val="1"/>
  <p:tag name="KSO_WM_UNIT_TEXT_FILL_TYPE" val="1"/>
  <p:tag name="KSO_WM_UNIT_TEXT_TYPE" val="1"/>
  <p:tag name="KSO_WM_UNIT_USESOURCEFORMAT_APPLY" val="0"/>
</p:tagLst>
</file>

<file path=ppt/tags/tag209.xml><?xml version="1.0" encoding="utf-8"?>
<p:tagLst xmlns:p="http://schemas.openxmlformats.org/presentationml/2006/main">
  <p:tag name="KSO_WM_DIAGRAM_VERSION" val="3"/>
  <p:tag name="KSO_WM_DIAGRAM_COLOR_TRICK" val="1"/>
  <p:tag name="KSO_WM_DIAGRAM_COLOR_TEXT_CAN_REMOVE" val="n"/>
  <p:tag name="KSO_WM_UNIT_VALUE" val="150*15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2454_1*l_h_x*1_1_1"/>
  <p:tag name="KSO_WM_TEMPLATE_CATEGORY" val="diagram"/>
  <p:tag name="KSO_WM_TEMPLATE_INDEX" val="20232454"/>
  <p:tag name="KSO_WM_UNIT_LAYERLEVEL" val="1_1_1"/>
  <p:tag name="KSO_WM_TAG_VERSION" val="3.0"/>
  <p:tag name="KSO_WM_BEAUTIFY_FLAG" val="#wm#"/>
  <p:tag name="KSO_WM_DIAGRAM_MAX_ITEMCNT" val="5"/>
  <p:tag name="KSO_WM_DIAGRAM_MIN_ITEMCNT" val="2"/>
  <p:tag name="KSO_WM_DIAGRAM_VIRTUALLY_FRAME" val="{&quot;height&quot;:418.8055048348377,&quot;left&quot;:-0.3304724409448454,&quot;top&quot;:121.50086962982525,&quot;width&quot;:960.33055118110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0"/>
</p:tagLst>
</file>

<file path=ppt/tags/tag2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4*i*1"/>
  <p:tag name="KSO_WM_UNIT_LAYERLEVEL" val="1"/>
  <p:tag name="KSO_WM_TAG_VERSION" val="3.0"/>
  <p:tag name="KSO_WM_UNIT_TYPE" val="i"/>
  <p:tag name="KSO_WM_UNIT_INDEX" val="1"/>
  <p:tag name="KSO_WM_TEMPLATE_INDEX" val="5"/>
  <p:tag name="KSO_WM_TEMPLATE_CATEGORY" val="custom"/>
</p:tagLst>
</file>

<file path=ppt/tags/tag210.xml><?xml version="1.0" encoding="utf-8"?>
<p:tagLst xmlns:p="http://schemas.openxmlformats.org/presentationml/2006/main">
  <p:tag name="KSO_WM_DIAGRAM_VERSION" val="3"/>
  <p:tag name="KSO_WM_DIAGRAM_COLOR_TRICK" val="1"/>
  <p:tag name="KSO_WM_DIAGRAM_COLOR_TEXT_CAN_REMOVE" val="n"/>
  <p:tag name="KSO_WM_UNIT_VALUE" val="136*14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2454_1*l_h_x*1_2_1"/>
  <p:tag name="KSO_WM_TEMPLATE_CATEGORY" val="diagram"/>
  <p:tag name="KSO_WM_TEMPLATE_INDEX" val="20232454"/>
  <p:tag name="KSO_WM_UNIT_LAYERLEVEL" val="1_1_1"/>
  <p:tag name="KSO_WM_TAG_VERSION" val="3.0"/>
  <p:tag name="KSO_WM_BEAUTIFY_FLAG" val="#wm#"/>
  <p:tag name="KSO_WM_DIAGRAM_MAX_ITEMCNT" val="5"/>
  <p:tag name="KSO_WM_DIAGRAM_MIN_ITEMCNT" val="2"/>
  <p:tag name="KSO_WM_DIAGRAM_VIRTUALLY_FRAME" val="{&quot;height&quot;:418.8055048348377,&quot;left&quot;:-0.3304724409448454,&quot;top&quot;:121.50086962982525,&quot;width&quot;:960.33055118110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0"/>
</p:tagLst>
</file>

<file path=ppt/tags/tag211.xml><?xml version="1.0" encoding="utf-8"?>
<p:tagLst xmlns:p="http://schemas.openxmlformats.org/presentationml/2006/main">
  <p:tag name="KSO_WM_SLIDE_ID" val="diagram20232454_4"/>
  <p:tag name="KSO_WM_TEMPLATE_SUBCATEGORY" val="0"/>
  <p:tag name="KSO_WM_TEMPLATE_MASTER_TYPE" val="0"/>
  <p:tag name="KSO_WM_TEMPLATE_COLOR_TYPE" val="0"/>
  <p:tag name="KSO_WM_SLIDE_ITEM_CNT" val="5"/>
  <p:tag name="KSO_WM_SLIDE_INDEX" val="4"/>
  <p:tag name="KSO_WM_TAG_VERSION" val="3.0"/>
  <p:tag name="KSO_WM_BEAUTIFY_FLAG" val="#wm#"/>
  <p:tag name="KSO_WM_TEMPLATE_CATEGORY" val="diagram"/>
  <p:tag name="KSO_WM_TEMPLATE_INDEX" val="20233315"/>
  <p:tag name="KSO_WM_SLIDE_TYPE" val="text"/>
  <p:tag name="KSO_WM_SLIDE_SUBTYPE" val="diag"/>
  <p:tag name="KSO_WM_SLIDE_SIZE" val="960.331*418.806"/>
  <p:tag name="KSO_WM_SLIDE_POSITION" val="-0.330472*121.501"/>
  <p:tag name="KSO_WM_SLIDE_LAYOUT" val="a_l"/>
  <p:tag name="KSO_WM_SLIDE_LAYOUT_CNT" val="1_1"/>
  <p:tag name="KSO_WM_SPECIAL_SOURCE" val="bdnull"/>
  <p:tag name="KSO_WM_DIAGRAM_GROUP_CODE" val="l1-1"/>
  <p:tag name="KSO_WM_SLIDE_DIAGTYPE" val="l"/>
</p:tagLst>
</file>

<file path=ppt/tags/tag21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784_1*l_h_i*1_1_2"/>
  <p:tag name="KSO_WM_TEMPLATE_CATEGORY" val="diagram"/>
  <p:tag name="KSO_WM_TEMPLATE_INDEX" val="20231784"/>
  <p:tag name="KSO_WM_UNIT_LAYERLEVEL" val="1_1_1"/>
  <p:tag name="KSO_WM_TAG_VERSION" val="3.0"/>
  <p:tag name="KSO_WM_DIAGRAM_MAX_ITEMCNT" val="4"/>
  <p:tag name="KSO_WM_DIAGRAM_MIN_ITEMCNT" val="2"/>
  <p:tag name="KSO_WM_DIAGRAM_VIRTUALLY_FRAME" val="{&quot;height&quot;:388.29998779296875,&quot;width&quot;:851.132263183593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Lst>
</file>

<file path=ppt/tags/tag21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1784_1*l_h_d*1_1_1"/>
  <p:tag name="KSO_WM_TEMPLATE_CATEGORY" val="diagram"/>
  <p:tag name="KSO_WM_TEMPLATE_INDEX" val="20231784"/>
  <p:tag name="KSO_WM_UNIT_LAYERLEVEL" val="1_1_1"/>
  <p:tag name="KSO_WM_TAG_VERSION" val="3.0"/>
  <p:tag name="KSO_WM_UNIT_VALUE" val="663*1406"/>
  <p:tag name="KSO_WM_DIAGRAM_MAX_ITEMCNT" val="4"/>
  <p:tag name="KSO_WM_DIAGRAM_MIN_ITEMCNT" val="2"/>
  <p:tag name="KSO_WM_DIAGRAM_VIRTUALLY_FRAME" val="{&quot;height&quot;:388.29998779296875,&quot;width&quot;:851.1322631835938}"/>
  <p:tag name="KSO_WM_DIAGRAM_COLOR_MATCH_VALUE" val="{&quot;shape&quot;:{&quot;fill&quot;:{&quot;solid&quot;:{&quot;brightness&quot;:0,&quot;colorType&quot;:1,&quot;foreColorIndex&quot;:5,&quot;transparency&quot;:0},&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13"/>
  <p:tag name="MH_PIC_SOURCE_TYPE" val="ai_match*VCG211354284436**1756794832732_1.6_098b7c93d3de-slide-14"/>
</p:tagLst>
</file>

<file path=ppt/tags/tag21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784_1*l_h_f*1_1_1"/>
  <p:tag name="KSO_WM_TEMPLATE_CATEGORY" val="diagram"/>
  <p:tag name="KSO_WM_TEMPLATE_INDEX" val="20231784"/>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88.29998779296875,&quot;width&quot;:851.13226318359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Lst>
</file>

<file path=ppt/tags/tag21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784_1*l_h_a*1_1_1"/>
  <p:tag name="KSO_WM_TEMPLATE_CATEGORY" val="diagram"/>
  <p:tag name="KSO_WM_TEMPLATE_INDEX" val="20231784"/>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88.29998779296875,&quot;width&quot;:851.13226318359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1784_1*l_h_i*1_1_1"/>
  <p:tag name="KSO_WM_TEMPLATE_CATEGORY" val="diagram"/>
  <p:tag name="KSO_WM_TEMPLATE_INDEX" val="20231784"/>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88.29998779296875,&quot;width&quot;:851.13226318359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Lst>
</file>

<file path=ppt/tags/tag21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784_1*l_h_i*1_2_2"/>
  <p:tag name="KSO_WM_TEMPLATE_CATEGORY" val="diagram"/>
  <p:tag name="KSO_WM_TEMPLATE_INDEX" val="20231784"/>
  <p:tag name="KSO_WM_UNIT_LAYERLEVEL" val="1_1_1"/>
  <p:tag name="KSO_WM_TAG_VERSION" val="3.0"/>
  <p:tag name="KSO_WM_DIAGRAM_MAX_ITEMCNT" val="4"/>
  <p:tag name="KSO_WM_DIAGRAM_MIN_ITEMCNT" val="2"/>
  <p:tag name="KSO_WM_DIAGRAM_VIRTUALLY_FRAME" val="{&quot;height&quot;:388.29998779296875,&quot;width&quot;:851.132263183593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Lst>
</file>

<file path=ppt/tags/tag21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1784_1*l_h_d*1_2_1"/>
  <p:tag name="KSO_WM_TEMPLATE_CATEGORY" val="diagram"/>
  <p:tag name="KSO_WM_TEMPLATE_INDEX" val="20231784"/>
  <p:tag name="KSO_WM_UNIT_LAYERLEVEL" val="1_1_1"/>
  <p:tag name="KSO_WM_TAG_VERSION" val="3.0"/>
  <p:tag name="KSO_WM_UNIT_VALUE" val="663*1406"/>
  <p:tag name="KSO_WM_DIAGRAM_MAX_ITEMCNT" val="4"/>
  <p:tag name="KSO_WM_DIAGRAM_MIN_ITEMCNT" val="2"/>
  <p:tag name="KSO_WM_DIAGRAM_VIRTUALLY_FRAME" val="{&quot;height&quot;:388.29998779296875,&quot;width&quot;:851.1322631835938}"/>
  <p:tag name="KSO_WM_DIAGRAM_COLOR_MATCH_VALUE" val="{&quot;shape&quot;:{&quot;fill&quot;:{&quot;solid&quot;:{&quot;brightness&quot;:0,&quot;colorType&quot;:1,&quot;foreColorIndex&quot;:5,&quot;transparency&quot;:0},&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13"/>
</p:tagLst>
</file>

<file path=ppt/tags/tag21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784_1*l_h_f*1_2_1"/>
  <p:tag name="KSO_WM_TEMPLATE_CATEGORY" val="diagram"/>
  <p:tag name="KSO_WM_TEMPLATE_INDEX" val="20231784"/>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88.29998779296875,&quot;width&quot;:851.13226318359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Lst>
</file>

<file path=ppt/tags/tag2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4*i*2"/>
  <p:tag name="KSO_WM_UNIT_LAYERLEVEL" val="1"/>
  <p:tag name="KSO_WM_TAG_VERSION" val="3.0"/>
  <p:tag name="KSO_WM_UNIT_TYPE" val="i"/>
  <p:tag name="KSO_WM_UNIT_INDEX" val="2"/>
  <p:tag name="KSO_WM_TEMPLATE_INDEX" val="5"/>
  <p:tag name="KSO_WM_TEMPLATE_CATEGORY" val="custom"/>
</p:tagLst>
</file>

<file path=ppt/tags/tag22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784_1*l_h_a*1_2_1"/>
  <p:tag name="KSO_WM_TEMPLATE_CATEGORY" val="diagram"/>
  <p:tag name="KSO_WM_TEMPLATE_INDEX" val="20231784"/>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88.29998779296875,&quot;width&quot;:851.13226318359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1784_1*l_h_i*1_2_1"/>
  <p:tag name="KSO_WM_TEMPLATE_CATEGORY" val="diagram"/>
  <p:tag name="KSO_WM_TEMPLATE_INDEX" val="20231784"/>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88.29998779296875,&quot;width&quot;:851.13226318359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Lst>
</file>

<file path=ppt/tags/tag222.xml><?xml version="1.0" encoding="utf-8"?>
<p:tagLst xmlns:p="http://schemas.openxmlformats.org/presentationml/2006/main">
  <p:tag name="KSO_WM_UNIT_TYPE" val="a"/>
  <p:tag name="KSO_WM_UNIT_INDEX" val="1"/>
  <p:tag name="KSO_WM_BEAUTIFY_FLAG" val="#wm#"/>
  <p:tag name="KSO_WM_TAG_VERSION" val="3.0"/>
  <p:tag name="KSO_WM_UNIT_ID" val="custom5_4*a*1"/>
  <p:tag name="KSO_WM_UNIT_LAYERLEVEL" val="1"/>
  <p:tag name="KSO_WM_TEMPLATE_INDEX" val="5"/>
  <p:tag name="KSO_WM_TEMPLATE_CATEGORY" val="custom"/>
</p:tagLst>
</file>

<file path=ppt/tags/tag223.xml><?xml version="1.0" encoding="utf-8"?>
<p:tagLst xmlns:p="http://schemas.openxmlformats.org/presentationml/2006/main">
  <p:tag name="KSO_WM_SLIDE_ID" val="diagram20231784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1784"/>
  <p:tag name="KSO_WM_SLIDE_TYPE" val="text"/>
  <p:tag name="KSO_WM_SLIDE_SUBTYPE" val="diag"/>
  <p:tag name="KSO_WM_SLIDE_SIZE" val="851.132*388.3"/>
  <p:tag name="KSO_WM_SLIDE_POSITION" val="54.7968*105.7"/>
  <p:tag name="KSO_WM_SLIDE_LAYOUT" val="a_l"/>
  <p:tag name="KSO_WM_SLIDE_LAYOUT_CNT" val="1_1"/>
  <p:tag name="KSO_WM_SPECIAL_SOURCE" val="bdnull"/>
  <p:tag name="KSO_WM_DIAGRAM_GROUP_CODE" val="l1-1"/>
  <p:tag name="KSO_WM_SLIDE_DIAGTYPE" val="l"/>
</p:tagLst>
</file>

<file path=ppt/tags/tag224.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210_1*a*1"/>
  <p:tag name="KSO_WM_TEMPLATE_CATEGORY" val="custom"/>
  <p:tag name="KSO_WM_TEMPLATE_INDEX" val="20233210"/>
  <p:tag name="KSO_WM_UNIT_LAYERLEVEL" val="1"/>
  <p:tag name="KSO_WM_TAG_VERSION" val="3.0"/>
  <p:tag name="KSO_WM_BEAUTIFY_FLAG" val="#wm#"/>
  <p:tag name="KSO_WM_UNIT_VALUE" val="30"/>
  <p:tag name="KSO_WM_DIAGRAM_GROUP_CODE" val="l1-1"/>
  <p:tag name="KSO_WM_UNIT_TEXT_FILL_FORE_SCHEMECOLOR_INDEX" val="13"/>
  <p:tag name="KSO_WM_UNIT_TEXT_FILL_TYPE" val="1"/>
  <p:tag name="KSO_WM_UNIT_USESOURCEFORMAT_APPLY" val="0"/>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3210_1*i*1"/>
  <p:tag name="KSO_WM_TEMPLATE_CATEGORY" val="custom"/>
  <p:tag name="KSO_WM_TEMPLATE_INDEX" val="20233210"/>
  <p:tag name="KSO_WM_UNIT_LAYERLEVEL" val="1"/>
  <p:tag name="KSO_WM_TAG_VERSION" val="3.0"/>
  <p:tag name="KSO_WM_BEAUTIFY_FLAG" val="#wm#"/>
  <p:tag name="KSO_WM_DIAGRAM_GROUP_CODE" val="l1-1"/>
  <p:tag name="KSO_WM_UNIT_FILL_FORE_SCHEMECOLOR_INDEX" val="5"/>
  <p:tag name="KSO_WM_UNIT_FILL_TYPE" val="1"/>
  <p:tag name="KSO_WM_UNIT_TEXT_FILL_FORE_SCHEMECOLOR_INDEX" val="2"/>
  <p:tag name="KSO_WM_UNIT_TEXT_FILL_TYPE" val="1"/>
  <p:tag name="KSO_WM_UNIT_USESOURCEFORMAT_APPLY" val="0"/>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3210_1*i*3"/>
  <p:tag name="KSO_WM_TEMPLATE_CATEGORY" val="custom"/>
  <p:tag name="KSO_WM_TEMPLATE_INDEX" val="20233210"/>
  <p:tag name="KSO_WM_UNIT_LAYERLEVEL" val="1"/>
  <p:tag name="KSO_WM_TAG_VERSION" val="3.0"/>
  <p:tag name="KSO_WM_BEAUTIFY_FLAG" val="#wm#"/>
  <p:tag name="KSO_WM_DIAGRAM_GROUP_CODE" val="l1-1"/>
  <p:tag name="KSO_WM_UNIT_FILL_FORE_SCHEMECOLOR_INDEX" val="5"/>
  <p:tag name="KSO_WM_UNIT_FILL_TYPE" val="1"/>
  <p:tag name="KSO_WM_UNIT_TEXT_FILL_FORE_SCHEMECOLOR_INDEX" val="2"/>
  <p:tag name="KSO_WM_UNIT_TEXT_FILL_TYPE" val="1"/>
  <p:tag name="KSO_WM_UNIT_USESOURCEFORMAT_APPLY" val="0"/>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3210_1*i*5"/>
  <p:tag name="KSO_WM_TEMPLATE_CATEGORY" val="custom"/>
  <p:tag name="KSO_WM_TEMPLATE_INDEX" val="20233210"/>
  <p:tag name="KSO_WM_UNIT_LAYERLEVEL" val="1"/>
  <p:tag name="KSO_WM_TAG_VERSION" val="3.0"/>
  <p:tag name="KSO_WM_BEAUTIFY_FLAG" val="#wm#"/>
  <p:tag name="KSO_WM_DIAGRAM_GROUP_CODE" val="l1-1"/>
  <p:tag name="KSO_WM_UNIT_FILL_FORE_SCHEMECOLOR_INDEX" val="5"/>
  <p:tag name="KSO_WM_UNIT_FILL_TYPE" val="1"/>
  <p:tag name="KSO_WM_UNIT_TEXT_FILL_FORE_SCHEMECOLOR_INDEX" val="2"/>
  <p:tag name="KSO_WM_UNIT_TEXT_FILL_TYPE" val="1"/>
  <p:tag name="KSO_WM_UNIT_USESOURCEFORMAT_APPLY" val="0"/>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3210_1*i*7"/>
  <p:tag name="KSO_WM_TEMPLATE_CATEGORY" val="custom"/>
  <p:tag name="KSO_WM_TEMPLATE_INDEX" val="20233210"/>
  <p:tag name="KSO_WM_UNIT_LAYERLEVEL" val="1"/>
  <p:tag name="KSO_WM_TAG_VERSION" val="3.0"/>
  <p:tag name="KSO_WM_BEAUTIFY_FLAG" val="#wm#"/>
  <p:tag name="KSO_WM_DIAGRAM_GROUP_CODE" val="l1-1"/>
  <p:tag name="KSO_WM_UNIT_FILL_FORE_SCHEMECOLOR_INDEX" val="5"/>
  <p:tag name="KSO_WM_UNIT_FILL_TYPE" val="1"/>
  <p:tag name="KSO_WM_UNIT_TEXT_FILL_FORE_SCHEMECOLOR_INDEX" val="2"/>
  <p:tag name="KSO_WM_UNIT_TEXT_FILL_TYPE" val="1"/>
  <p:tag name="KSO_WM_UNIT_USESOURCEFORMAT_APPLY" val="0"/>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3210_1*i*9"/>
  <p:tag name="KSO_WM_TEMPLATE_CATEGORY" val="custom"/>
  <p:tag name="KSO_WM_TEMPLATE_INDEX" val="20233210"/>
  <p:tag name="KSO_WM_UNIT_LAYERLEVEL" val="1"/>
  <p:tag name="KSO_WM_TAG_VERSION" val="3.0"/>
  <p:tag name="KSO_WM_BEAUTIFY_FLAG" val="#wm#"/>
  <p:tag name="KSO_WM_DIAGRAM_GROUP_CODE" val="l1-1"/>
  <p:tag name="KSO_WM_UNIT_FILL_FORE_SCHEMECOLOR_INDEX" val="5"/>
  <p:tag name="KSO_WM_UNIT_FILL_TYPE" val="1"/>
  <p:tag name="KSO_WM_UNIT_TEXT_FILL_FORE_SCHEMECOLOR_INDEX" val="2"/>
  <p:tag name="KSO_WM_UNIT_TEXT_FILL_TYPE" val="1"/>
  <p:tag name="KSO_WM_UNIT_USESOURCEFORMAT_APPLY" val="0"/>
</p:tagLst>
</file>

<file path=ppt/tags/tag2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4*i*3"/>
  <p:tag name="KSO_WM_UNIT_LAYERLEVEL" val="1"/>
  <p:tag name="KSO_WM_TAG_VERSION" val="3.0"/>
  <p:tag name="KSO_WM_UNIT_TYPE" val="i"/>
  <p:tag name="KSO_WM_UNIT_INDEX" val="3"/>
  <p:tag name="KSO_WM_TEMPLATE_INDEX" val="5"/>
  <p:tag name="KSO_WM_TEMPLATE_CATEGORY" val="custom"/>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33210_1*i*2"/>
  <p:tag name="KSO_WM_TEMPLATE_CATEGORY" val="custom"/>
  <p:tag name="KSO_WM_TEMPLATE_INDEX" val="20233210"/>
  <p:tag name="KSO_WM_UNIT_LAYERLEVEL" val="1"/>
  <p:tag name="KSO_WM_TAG_VERSION" val="3.0"/>
  <p:tag name="KSO_WM_BEAUTIFY_FLAG" val="#wm#"/>
  <p:tag name="KSO_WM_UNIT_USESOURCEFORMAT_APPLY" val="0"/>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custom20233210_1*i*4"/>
  <p:tag name="KSO_WM_TEMPLATE_CATEGORY" val="custom"/>
  <p:tag name="KSO_WM_TEMPLATE_INDEX" val="20233210"/>
  <p:tag name="KSO_WM_UNIT_LAYERLEVEL" val="1"/>
  <p:tag name="KSO_WM_TAG_VERSION" val="3.0"/>
  <p:tag name="KSO_WM_BEAUTIFY_FLAG" val="#wm#"/>
  <p:tag name="KSO_WM_UNIT_USESOURCEFORMAT_APPLY" val="0"/>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6"/>
  <p:tag name="KSO_WM_UNIT_ID" val="custom20233210_1*i*6"/>
  <p:tag name="KSO_WM_TEMPLATE_CATEGORY" val="custom"/>
  <p:tag name="KSO_WM_TEMPLATE_INDEX" val="20233210"/>
  <p:tag name="KSO_WM_UNIT_LAYERLEVEL" val="1"/>
  <p:tag name="KSO_WM_TAG_VERSION" val="3.0"/>
  <p:tag name="KSO_WM_BEAUTIFY_FLAG" val="#wm#"/>
  <p:tag name="KSO_WM_UNIT_USESOURCEFORMAT_APPLY" val="0"/>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8"/>
  <p:tag name="KSO_WM_UNIT_ID" val="custom20233210_1*i*8"/>
  <p:tag name="KSO_WM_TEMPLATE_CATEGORY" val="custom"/>
  <p:tag name="KSO_WM_TEMPLATE_INDEX" val="20233210"/>
  <p:tag name="KSO_WM_UNIT_LAYERLEVEL" val="1"/>
  <p:tag name="KSO_WM_TAG_VERSION" val="3.0"/>
  <p:tag name="KSO_WM_BEAUTIFY_FLAG" val="#wm#"/>
  <p:tag name="KSO_WM_UNIT_USESOURCEFORMAT_APPLY" val="0"/>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0"/>
  <p:tag name="KSO_WM_UNIT_ID" val="custom20233210_1*i*10"/>
  <p:tag name="KSO_WM_TEMPLATE_CATEGORY" val="custom"/>
  <p:tag name="KSO_WM_TEMPLATE_INDEX" val="20233210"/>
  <p:tag name="KSO_WM_UNIT_LAYERLEVEL" val="1"/>
  <p:tag name="KSO_WM_TAG_VERSION" val="3.0"/>
  <p:tag name="KSO_WM_BEAUTIFY_FLAG" val="#wm#"/>
  <p:tag name="KSO_WM_UNIT_USESOURCEFORMAT_APPLY" val="0"/>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14_1*l_i*1_1"/>
  <p:tag name="KSO_WM_TEMPLATE_CATEGORY" val="diagram"/>
  <p:tag name="KSO_WM_TEMPLATE_INDEX" val="20235514"/>
  <p:tag name="KSO_WM_UNIT_LAYERLEVEL" val="1_1"/>
  <p:tag name="KSO_WM_TAG_VERSION" val="3.0"/>
  <p:tag name="KSO_WM_UNIT_TYPE" val="l_i"/>
  <p:tag name="KSO_WM_UNIT_INDEX" val="1_1"/>
  <p:tag name="KSO_WM_DIAGRAM_MAX_ITEMCNT" val="8"/>
  <p:tag name="KSO_WM_DIAGRAM_MIN_ITEMCNT" val="2"/>
  <p:tag name="KSO_WM_DIAGRAM_VIRTUALLY_FRAME" val="{&quot;height&quot;:360.15,&quot;left&quot;:506.20139000266755,&quot;top&quot;:131.8,&quot;width&quot;:407.99721999466504}"/>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2"/>
  <p:tag name="KSO_WM_UNIT_TEXT_FILL_TYPE" val="1"/>
  <p:tag name="KSO_WM_UNIT_USESOURCEFORMAT_APPLY" val="0"/>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14_1*l_h_i*1_1_1"/>
  <p:tag name="KSO_WM_TEMPLATE_CATEGORY" val="diagram"/>
  <p:tag name="KSO_WM_TEMPLATE_INDEX" val="20235514"/>
  <p:tag name="KSO_WM_UNIT_LAYERLEVEL" val="1_1_1"/>
  <p:tag name="KSO_WM_TAG_VERSION" val="3.0"/>
  <p:tag name="KSO_WM_BEAUTIFY_FLAG" val="#wm#"/>
  <p:tag name="KSO_WM_DIAGRAM_GROUP_CODE" val="l1-1"/>
  <p:tag name="KSO_WM_UNIT_SUBTYPE" val="d"/>
  <p:tag name="KSO_WM_UNIT_TYPE" val="l_h_i"/>
  <p:tag name="KSO_WM_UNIT_INDEX" val="1_1_1"/>
  <p:tag name="KSO_WM_DIAGRAM_VERSION" val="3"/>
  <p:tag name="KSO_WM_DIAGRAM_COLOR_TRICK" val="1"/>
  <p:tag name="KSO_WM_DIAGRAM_COLOR_TEXT_CAN_REMOVE" val="n"/>
  <p:tag name="KSO_WM_UNIT_TEXT_FILL_FORE_SCHEMECOLOR_INDEX" val="1"/>
  <p:tag name="KSO_WM_UNIT_TEXT_FILL_TYPE" val="1"/>
  <p:tag name="KSO_WM_DIAGRAM_MAX_ITEMCNT" val="8"/>
  <p:tag name="KSO_WM_DIAGRAM_MIN_ITEMCNT" val="2"/>
  <p:tag name="KSO_WM_DIAGRAM_VIRTUALLY_FRAME" val="{&quot;height&quot;:360.15,&quot;left&quot;:506.20139000266755,&quot;top&quot;:131.8,&quot;width&quot;:407.99721999466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14_1*l_h_a*1_1_1"/>
  <p:tag name="KSO_WM_TEMPLATE_CATEGORY" val="diagram"/>
  <p:tag name="KSO_WM_TEMPLATE_INDEX" val="20235514"/>
  <p:tag name="KSO_WM_UNIT_LAYERLEVEL" val="1_1_1"/>
  <p:tag name="KSO_WM_TAG_VERSION" val="3.0"/>
  <p:tag name="KSO_WM_BEAUTIFY_FLAG" val="#wm#"/>
  <p:tag name="KSO_WM_UNIT_ISCONTENTSTITLE" val="0"/>
  <p:tag name="KSO_WM_UNIT_ISNUMDGMTITLE" val="0"/>
  <p:tag name="KSO_WM_UNIT_NOCLEAR" val="0"/>
  <p:tag name="KSO_WM_DIAGRAM_GROUP_CODE" val="l1-1"/>
  <p:tag name="KSO_WM_UNIT_TYPE" val="l_h_a"/>
  <p:tag name="KSO_WM_UNIT_INDEX" val="1_1_1"/>
  <p:tag name="KSO_WM_UNIT_VALUE" val="14"/>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8"/>
  <p:tag name="KSO_WM_DIAGRAM_MIN_ITEMCNT" val="2"/>
  <p:tag name="KSO_WM_DIAGRAM_VIRTUALLY_FRAME" val="{&quot;height&quot;:360.15,&quot;left&quot;:506.20139000266755,&quot;top&quot;:131.8,&quot;width&quot;:407.99721999466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14_1*l_h_f*1_1_1"/>
  <p:tag name="KSO_WM_TEMPLATE_CATEGORY" val="diagram"/>
  <p:tag name="KSO_WM_TEMPLATE_INDEX" val="20235514"/>
  <p:tag name="KSO_WM_UNIT_LAYERLEVEL" val="1_1_1"/>
  <p:tag name="KSO_WM_TAG_VERSION" val="3.0"/>
  <p:tag name="KSO_WM_BEAUTIFY_FLAG" val="#wm#"/>
  <p:tag name="KSO_WM_UNIT_SUBTYPE" val="a"/>
  <p:tag name="KSO_WM_UNIT_TEXT_LAYER_COUNT" val="1"/>
  <p:tag name="KSO_WM_UNIT_NOCLEAR" val="0"/>
  <p:tag name="KSO_WM_DIAGRAM_GROUP_CODE" val="l1-1"/>
  <p:tag name="KSO_WM_UNIT_TYPE" val="l_h_f"/>
  <p:tag name="KSO_WM_UNIT_INDEX" val="1_1_1"/>
  <p:tag name="KSO_WM_UNIT_VALUE" val="36"/>
  <p:tag name="KSO_WM_DIAGRAM_VERSION" val="3"/>
  <p:tag name="KSO_WM_DIAGRAM_COLOR_TRICK" val="1"/>
  <p:tag name="KSO_WM_DIAGRAM_COLOR_TEXT_CAN_REMOVE" val="n"/>
  <p:tag name="KSO_WM_UNIT_PRESET_TEXT" val="单击此处添加正文，文字是您思想的提炼，为了最终演示发布的良好效果。"/>
  <p:tag name="KSO_WM_UNIT_TEXT_FILL_FORE_SCHEMECOLOR_INDEX" val="1"/>
  <p:tag name="KSO_WM_UNIT_TEXT_FILL_TYPE" val="1"/>
  <p:tag name="KSO_WM_UNIT_TEXT_TYPE" val="1"/>
  <p:tag name="KSO_WM_DIAGRAM_MAX_ITEMCNT" val="8"/>
  <p:tag name="KSO_WM_DIAGRAM_MIN_ITEMCNT" val="2"/>
  <p:tag name="KSO_WM_DIAGRAM_VIRTUALLY_FRAME" val="{&quot;height&quot;:360.15,&quot;left&quot;:506.20139000266755,&quot;top&quot;:131.8,&quot;width&quot;:407.99721999466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14_1*l_h_i*1_2_1"/>
  <p:tag name="KSO_WM_TEMPLATE_CATEGORY" val="diagram"/>
  <p:tag name="KSO_WM_TEMPLATE_INDEX" val="20235514"/>
  <p:tag name="KSO_WM_UNIT_LAYERLEVEL" val="1_1_1"/>
  <p:tag name="KSO_WM_TAG_VERSION" val="3.0"/>
  <p:tag name="KSO_WM_BEAUTIFY_FLAG" val="#wm#"/>
  <p:tag name="KSO_WM_DIAGRAM_GROUP_CODE" val="l1-1"/>
  <p:tag name="KSO_WM_UNIT_SUBTYPE" val="d"/>
  <p:tag name="KSO_WM_UNIT_TYPE" val="l_h_i"/>
  <p:tag name="KSO_WM_UNIT_INDEX" val="1_2_1"/>
  <p:tag name="KSO_WM_DIAGRAM_VERSION" val="3"/>
  <p:tag name="KSO_WM_DIAGRAM_COLOR_TRICK" val="1"/>
  <p:tag name="KSO_WM_DIAGRAM_COLOR_TEXT_CAN_REMOVE" val="n"/>
  <p:tag name="KSO_WM_UNIT_TEXT_FILL_FORE_SCHEMECOLOR_INDEX" val="1"/>
  <p:tag name="KSO_WM_UNIT_TEXT_FILL_TYPE" val="1"/>
  <p:tag name="KSO_WM_DIAGRAM_MAX_ITEMCNT" val="8"/>
  <p:tag name="KSO_WM_DIAGRAM_MIN_ITEMCNT" val="2"/>
  <p:tag name="KSO_WM_DIAGRAM_VIRTUALLY_FRAME" val="{&quot;height&quot;:360.15,&quot;left&quot;:506.20139000266755,&quot;top&quot;:131.8,&quot;width&quot;:407.99721999466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Lst>
</file>

<file path=ppt/tags/tag24.xml><?xml version="1.0" encoding="utf-8"?>
<p:tagLst xmlns:p="http://schemas.openxmlformats.org/presentationml/2006/main">
  <p:tag name="KSO_WM_UNIT_ISCONTENTSTITLE" val="0"/>
  <p:tag name="KSO_WM_UNIT_ISNUMDGMTITLE" val="0"/>
  <p:tag name="KSO_WM_UNIT_PRESET_TEXT" val="单击添加章节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4*a*1"/>
  <p:tag name="KSO_WM_UNIT_LAYERLEVEL" val="1"/>
  <p:tag name="KSO_WM_TAG_VERSION" val="3.0"/>
  <p:tag name="KSO_WM_BEAUTIFY_FLAG" val="#wm#"/>
  <p:tag name="KSO_WM_UNIT_CONTENT_GROUP_TYPE" val="contentchip"/>
  <p:tag name="KSO_WM_TEMPLATE_INDEX" val="5"/>
  <p:tag name="KSO_WM_TEMPLATE_CATEGORY" val="custom"/>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14_1*l_h_a*1_2_1"/>
  <p:tag name="KSO_WM_TEMPLATE_CATEGORY" val="diagram"/>
  <p:tag name="KSO_WM_TEMPLATE_INDEX" val="20235514"/>
  <p:tag name="KSO_WM_UNIT_LAYERLEVEL" val="1_1_1"/>
  <p:tag name="KSO_WM_TAG_VERSION" val="3.0"/>
  <p:tag name="KSO_WM_BEAUTIFY_FLAG" val="#wm#"/>
  <p:tag name="KSO_WM_UNIT_ISCONTENTSTITLE" val="0"/>
  <p:tag name="KSO_WM_UNIT_ISNUMDGMTITLE" val="0"/>
  <p:tag name="KSO_WM_UNIT_NOCLEAR" val="0"/>
  <p:tag name="KSO_WM_DIAGRAM_GROUP_CODE" val="l1-1"/>
  <p:tag name="KSO_WM_UNIT_TYPE" val="l_h_a"/>
  <p:tag name="KSO_WM_UNIT_INDEX" val="1_2_1"/>
  <p:tag name="KSO_WM_UNIT_VALUE" val="14"/>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8"/>
  <p:tag name="KSO_WM_DIAGRAM_MIN_ITEMCNT" val="2"/>
  <p:tag name="KSO_WM_DIAGRAM_VIRTUALLY_FRAME" val="{&quot;height&quot;:360.15,&quot;left&quot;:506.20139000266755,&quot;top&quot;:131.8,&quot;width&quot;:407.99721999466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14_1*l_h_f*1_2_1"/>
  <p:tag name="KSO_WM_TEMPLATE_CATEGORY" val="diagram"/>
  <p:tag name="KSO_WM_TEMPLATE_INDEX" val="20235514"/>
  <p:tag name="KSO_WM_UNIT_LAYERLEVEL" val="1_1_1"/>
  <p:tag name="KSO_WM_TAG_VERSION" val="3.0"/>
  <p:tag name="KSO_WM_BEAUTIFY_FLAG" val="#wm#"/>
  <p:tag name="KSO_WM_UNIT_SUBTYPE" val="a"/>
  <p:tag name="KSO_WM_UNIT_TEXT_LAYER_COUNT" val="1"/>
  <p:tag name="KSO_WM_UNIT_NOCLEAR" val="0"/>
  <p:tag name="KSO_WM_UNIT_VALUE" val="36"/>
  <p:tag name="KSO_WM_DIAGRAM_GROUP_CODE" val="l1-1"/>
  <p:tag name="KSO_WM_UNIT_TYPE" val="l_h_f"/>
  <p:tag name="KSO_WM_UNIT_INDEX" val="1_2_1"/>
  <p:tag name="KSO_WM_DIAGRAM_VERSION" val="3"/>
  <p:tag name="KSO_WM_DIAGRAM_COLOR_TRICK" val="1"/>
  <p:tag name="KSO_WM_DIAGRAM_COLOR_TEXT_CAN_REMOVE" val="n"/>
  <p:tag name="KSO_WM_UNIT_PRESET_TEXT" val="单击此处编辑添加正文 ，文字是您思想的提炼，请尽量言简意赅的阐述观点。"/>
  <p:tag name="KSO_WM_UNIT_TEXT_FILL_FORE_SCHEMECOLOR_INDEX" val="1"/>
  <p:tag name="KSO_WM_UNIT_TEXT_FILL_TYPE" val="1"/>
  <p:tag name="KSO_WM_UNIT_TEXT_TYPE" val="1"/>
  <p:tag name="KSO_WM_DIAGRAM_MAX_ITEMCNT" val="8"/>
  <p:tag name="KSO_WM_DIAGRAM_MIN_ITEMCNT" val="2"/>
  <p:tag name="KSO_WM_DIAGRAM_VIRTUALLY_FRAME" val="{&quot;height&quot;:360.15,&quot;left&quot;:506.20139000266755,&quot;top&quot;:131.8,&quot;width&quot;:407.99721999466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Lst>
</file>

<file path=ppt/tags/tag242.xml><?xml version="1.0" encoding="utf-8"?>
<p:tagLst xmlns:p="http://schemas.openxmlformats.org/presentationml/2006/main">
  <p:tag name="KSO_WM_SLIDE_ID" val="custom20233210_1"/>
  <p:tag name="KSO_WM_TEMPLATE_SUBCATEGORY" val="0"/>
  <p:tag name="KSO_WM_TEMPLATE_MASTER_TYPE" val="0"/>
  <p:tag name="KSO_WM_TEMPLATE_COLOR_TYPE" val="0"/>
  <p:tag name="KSO_WM_SLIDE_ITEM_CNT" val="4"/>
  <p:tag name="KSO_WM_SLIDE_INDEX" val="1"/>
  <p:tag name="KSO_WM_TAG_VERSION" val="3.0"/>
  <p:tag name="KSO_WM_BEAUTIFY_FLAG" val="#wm#"/>
  <p:tag name="KSO_WM_TEMPLATE_CATEGORY" val="custom"/>
  <p:tag name="KSO_WM_TEMPLATE_INDEX" val="20233270"/>
  <p:tag name="KSO_WM_SLIDE_TYPE" val="text"/>
  <p:tag name="KSO_WM_SLIDE_SUBTYPE" val="picTxt"/>
  <p:tag name="KSO_WM_SLIDE_SIZE" val="409.3*360.15"/>
  <p:tag name="KSO_WM_SLIDE_POSITION" val="505.55*131.8"/>
  <p:tag name="KSO_WM_SLIDE_LAYOUT" val="a_l"/>
  <p:tag name="KSO_WM_SLIDE_LAYOUT_CNT" val="1_1"/>
  <p:tag name="KSO_WM_SPECIAL_SOURCE" val="bdnull"/>
  <p:tag name="KSO_WM_DIAGRAM_GROUP_CODE" val="l1-1"/>
  <p:tag name="KSO_WM_SLIDE_DIAGTYPE" val="l"/>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3_4*l_h_i*1_2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TYPE" val="l_h_i"/>
  <p:tag name="KSO_WM_UNIT_INDEX" val="1_2_1"/>
  <p:tag name="KSO_WM_DIAGRAM_MAX_ITEMCNT" val="5"/>
  <p:tag name="KSO_WM_DIAGRAM_MIN_ITEMCNT" val="2"/>
  <p:tag name="KSO_WM_DIAGRAM_VIRTUALLY_FRAME" val="{&quot;height&quot;:391.5088195800781,&quot;width&quot;:799.8099365234375}"/>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3_4*l_h_i*1_4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TYPE" val="l_h_i"/>
  <p:tag name="KSO_WM_UNIT_INDEX" val="1_4_1"/>
  <p:tag name="KSO_WM_DIAGRAM_MAX_ITEMCNT" val="5"/>
  <p:tag name="KSO_WM_DIAGRAM_MIN_ITEMCNT" val="2"/>
  <p:tag name="KSO_WM_DIAGRAM_VIRTUALLY_FRAME" val="{&quot;height&quot;:391.5088195800781,&quot;width&quot;:799.8099365234375}"/>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3_4*l_h_i*1_1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TYPE" val="l_h_i"/>
  <p:tag name="KSO_WM_UNIT_INDEX" val="1_1_1"/>
  <p:tag name="KSO_WM_DIAGRAM_MAX_ITEMCNT" val="5"/>
  <p:tag name="KSO_WM_DIAGRAM_MIN_ITEMCNT" val="2"/>
  <p:tag name="KSO_WM_DIAGRAM_VIRTUALLY_FRAME" val="{&quot;height&quot;:391.5088195800781,&quot;width&quot;:799.8099365234375}"/>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3_4*l_h_i*1_3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TYPE" val="l_h_i"/>
  <p:tag name="KSO_WM_UNIT_INDEX" val="1_3_1"/>
  <p:tag name="KSO_WM_DIAGRAM_MAX_ITEMCNT" val="5"/>
  <p:tag name="KSO_WM_DIAGRAM_MIN_ITEMCNT" val="2"/>
  <p:tag name="KSO_WM_DIAGRAM_VIRTUALLY_FRAME" val="{&quot;height&quot;:391.5088195800781,&quot;width&quot;:799.8099365234375}"/>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3_4*l_h_i*1_5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TYPE" val="l_h_i"/>
  <p:tag name="KSO_WM_UNIT_INDEX" val="1_5_1"/>
  <p:tag name="KSO_WM_DIAGRAM_MAX_ITEMCNT" val="5"/>
  <p:tag name="KSO_WM_DIAGRAM_MIN_ITEMCNT" val="2"/>
  <p:tag name="KSO_WM_DIAGRAM_VIRTUALLY_FRAME" val="{&quot;height&quot;:391.5088195800781,&quot;width&quot;:799.8099365234375}"/>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Lst>
</file>

<file path=ppt/tags/tag248.xml><?xml version="1.0" encoding="utf-8"?>
<p:tagLst xmlns:p="http://schemas.openxmlformats.org/presentationml/2006/main">
  <p:tag name="KSO_WM_UNIT_VALUE" val="358*396"/>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143_4*l_h_d*1_1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91.5088195800781,&quot;width&quot;:799.809936523437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3499999940395355},&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ai_match*VCG211238293242**1756794832732_1.6_098b7c93d3de-slide-16"/>
</p:tagLst>
</file>

<file path=ppt/tags/tag249.xml><?xml version="1.0" encoding="utf-8"?>
<p:tagLst xmlns:p="http://schemas.openxmlformats.org/presentationml/2006/main">
  <p:tag name="KSO_WM_UNIT_VALUE" val="358*396"/>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143_4*l_h_d*1_2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91.5088195800781,&quot;width&quot;:799.809936523437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3499999940395355},&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ai_match***1756794832732_1.6_098b7c93d3de-slide-16"/>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 name="KSO_WM_TEMPLATE_INDEX" val="5"/>
  <p:tag name="KSO_WM_TEMPLATE_CATEGORY" val="custom"/>
</p:tagLst>
</file>

<file path=ppt/tags/tag250.xml><?xml version="1.0" encoding="utf-8"?>
<p:tagLst xmlns:p="http://schemas.openxmlformats.org/presentationml/2006/main">
  <p:tag name="KSO_WM_UNIT_VALUE" val="358*396"/>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143_4*l_h_d*1_3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91.5088195800781,&quot;width&quot;:799.809936523437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3499999940395355},&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ai_match***1756794832732_1.6_098b7c93d3de-slide-16"/>
</p:tagLst>
</file>

<file path=ppt/tags/tag251.xml><?xml version="1.0" encoding="utf-8"?>
<p:tagLst xmlns:p="http://schemas.openxmlformats.org/presentationml/2006/main">
  <p:tag name="KSO_WM_UNIT_VALUE" val="358*396"/>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233143_4*l_h_d*1_4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91.5088195800781,&quot;width&quot;:799.809936523437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3499999940395355},&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Lst>
</file>

<file path=ppt/tags/tag252.xml><?xml version="1.0" encoding="utf-8"?>
<p:tagLst xmlns:p="http://schemas.openxmlformats.org/presentationml/2006/main">
  <p:tag name="KSO_WM_UNIT_VALUE" val="358*396"/>
  <p:tag name="KSO_WM_UNIT_HIGHLIGHT" val="0"/>
  <p:tag name="KSO_WM_UNIT_COMPATIBLE" val="0"/>
  <p:tag name="KSO_WM_UNIT_DIAGRAM_ISNUMVISUAL" val="0"/>
  <p:tag name="KSO_WM_UNIT_DIAGRAM_ISREFERUNIT" val="0"/>
  <p:tag name="KSO_WM_UNIT_TYPE" val="l_h_d"/>
  <p:tag name="KSO_WM_UNIT_INDEX" val="1_5_1"/>
  <p:tag name="KSO_WM_UNIT_ID" val="diagram20233143_4*l_h_d*1_5_1"/>
  <p:tag name="KSO_WM_TEMPLATE_CATEGORY" val="diagram"/>
  <p:tag name="KSO_WM_TEMPLATE_INDEX" val="20233143"/>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391.5088195800781,&quot;width&quot;:799.809936523437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3499999940395355},&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143_4*l_h_a*1_2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ISCONTENTSTITLE" val="0"/>
  <p:tag name="KSO_WM_UNIT_ISNUMDGMTITLE" val="0"/>
  <p:tag name="KSO_WM_UNIT_NOCLEAR" val="0"/>
  <p:tag name="KSO_WM_DIAGRAM_MAX_ITEMCNT" val="5"/>
  <p:tag name="KSO_WM_DIAGRAM_MIN_ITEMCNT" val="2"/>
  <p:tag name="KSO_WM_DIAGRAM_VIRTUALLY_FRAME" val="{&quot;height&quot;:391.5088195800781,&quot;width&quot;:799.80993652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VALUE" val="26"/>
  <p:tag name="KSO_WM_UNIT_TEXT_TYPE" val="1"/>
  <p:tag name="KSO_WM_BEAUTIFY_FLAG" val="#wm#"/>
  <p:tag name="KSO_WM_UNIT_PRESET_TEXT" val="单击此处添加标题"/>
  <p:tag name="KSO_WM_UNIT_FILL_TYPE" val="3"/>
  <p:tag name="KSO_WM_UNIT_TEXT_FILL_FORE_SCHEMECOLOR_INDEX" val="1"/>
  <p:tag name="KSO_WM_UNIT_TEXT_FILL_TYPE" val="1"/>
</p:tagLst>
</file>

<file path=ppt/tags/tag25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143_4*l_h_f*1_2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91.5088195800781,&quot;width&quot;:799.80993652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VALUE" val="68"/>
  <p:tag name="KSO_WM_UNIT_TEXT_TYPE" val="1"/>
  <p:tag name="KSO_WM_UNIT_TEXT_LAYER_COUNT" val="1"/>
  <p:tag name="KSO_WM_BEAUTIFY_FLAG" val="#wm#"/>
  <p:tag name="KSO_WM_UNIT_PRESET_TEXT" val="单击此处添加文本具体内容，简明扼要地阐述观点。根据需要可酌情增减文字"/>
  <p:tag name="KSO_WM_UNIT_TEXT_FILL_FORE_SCHEMECOLOR_INDEX" val="1"/>
  <p:tag name="KSO_WM_UNIT_TEXT_FILL_TYPE" val="1"/>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3143_4*l_h_a*1_4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ISCONTENTSTITLE" val="0"/>
  <p:tag name="KSO_WM_UNIT_ISNUMDGMTITLE" val="0"/>
  <p:tag name="KSO_WM_UNIT_NOCLEAR" val="0"/>
  <p:tag name="KSO_WM_DIAGRAM_MAX_ITEMCNT" val="5"/>
  <p:tag name="KSO_WM_DIAGRAM_MIN_ITEMCNT" val="2"/>
  <p:tag name="KSO_WM_DIAGRAM_VIRTUALLY_FRAME" val="{&quot;height&quot;:391.5088195800781,&quot;width&quot;:799.80993652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VALUE" val="26"/>
  <p:tag name="KSO_WM_UNIT_TEXT_TYPE" val="1"/>
  <p:tag name="KSO_WM_BEAUTIFY_FLAG" val="#wm#"/>
  <p:tag name="KSO_WM_UNIT_PRESET_TEXT" val="单击此处添加标题"/>
  <p:tag name="KSO_WM_UNIT_FILL_TYPE" val="3"/>
  <p:tag name="KSO_WM_UNIT_TEXT_FILL_FORE_SCHEMECOLOR_INDEX" val="1"/>
  <p:tag name="KSO_WM_UNIT_TEXT_FILL_TYPE" val="1"/>
</p:tagLst>
</file>

<file path=ppt/tags/tag25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3143_4*l_h_f*1_4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91.5088195800781,&quot;width&quot;:799.80993652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VALUE" val="68"/>
  <p:tag name="KSO_WM_UNIT_TEXT_TYPE" val="1"/>
  <p:tag name="KSO_WM_UNIT_TEXT_LAYER_COUNT" val="1"/>
  <p:tag name="KSO_WM_BEAUTIFY_FLAG" val="#wm#"/>
  <p:tag name="KSO_WM_UNIT_PRESET_TEXT" val="单击此处添加文本，简明扼要地阐述观点。根据需要可酌情增减文字"/>
  <p:tag name="KSO_WM_UNIT_TEXT_FILL_FORE_SCHEMECOLOR_INDEX" val="1"/>
  <p:tag name="KSO_WM_UNIT_TEXT_FILL_TYPE" val="1"/>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143_4*l_h_a*1_1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ISCONTENTSTITLE" val="0"/>
  <p:tag name="KSO_WM_UNIT_ISNUMDGMTITLE" val="0"/>
  <p:tag name="KSO_WM_UNIT_NOCLEAR" val="0"/>
  <p:tag name="KSO_WM_DIAGRAM_MAX_ITEMCNT" val="5"/>
  <p:tag name="KSO_WM_DIAGRAM_MIN_ITEMCNT" val="2"/>
  <p:tag name="KSO_WM_DIAGRAM_VIRTUALLY_FRAME" val="{&quot;height&quot;:391.5088195800781,&quot;width&quot;:799.80993652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VALUE" val="26"/>
  <p:tag name="KSO_WM_UNIT_TEXT_TYPE" val="1"/>
  <p:tag name="KSO_WM_BEAUTIFY_FLAG" val="#wm#"/>
  <p:tag name="KSO_WM_UNIT_PRESET_TEXT" val="单击此处添加标题"/>
  <p:tag name="KSO_WM_UNIT_FILL_TYPE" val="3"/>
  <p:tag name="KSO_WM_UNIT_TEXT_FILL_FORE_SCHEMECOLOR_INDEX" val="1"/>
  <p:tag name="KSO_WM_UNIT_TEXT_FILL_TYPE" val="1"/>
</p:tagLst>
</file>

<file path=ppt/tags/tag258.xml><?xml version="1.0" encoding="utf-8"?>
<p:tagLst xmlns:p="http://schemas.openxmlformats.org/presentationml/2006/main">
  <p:tag name="KSO_WM_UNIT_SUBTYPE" val="a"/>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143_4*l_h_f*1_1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91.5088195800781,&quot;width&quot;:799.80993652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TEXT_TYPE" val="1"/>
  <p:tag name="KSO_WM_UNIT_TEXT_LAYER_COUNT" val="1"/>
  <p:tag name="KSO_WM_BEAUTIFY_FLAG" val="#wm#"/>
  <p:tag name="KSO_WM_UNIT_PRESET_TEXT" val="单击此处添加文本，简明扼要地阐述观点。根据需要可酌情增减文字"/>
  <p:tag name="KSO_WM_UNIT_TEXT_FILL_FORE_SCHEMECOLOR_INDEX" val="1"/>
  <p:tag name="KSO_WM_UNIT_TEXT_FILL_TYPE" val="1"/>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143_4*l_h_a*1_3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ISCONTENTSTITLE" val="0"/>
  <p:tag name="KSO_WM_UNIT_ISNUMDGMTITLE" val="0"/>
  <p:tag name="KSO_WM_UNIT_NOCLEAR" val="0"/>
  <p:tag name="KSO_WM_DIAGRAM_MAX_ITEMCNT" val="5"/>
  <p:tag name="KSO_WM_DIAGRAM_MIN_ITEMCNT" val="2"/>
  <p:tag name="KSO_WM_DIAGRAM_VIRTUALLY_FRAME" val="{&quot;height&quot;:391.5088195800781,&quot;width&quot;:799.80993652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VALUE" val="26"/>
  <p:tag name="KSO_WM_UNIT_TEXT_TYPE" val="1"/>
  <p:tag name="KSO_WM_BEAUTIFY_FLAG" val="#wm#"/>
  <p:tag name="KSO_WM_UNIT_PRESET_TEXT" val="单击此处添加标题"/>
  <p:tag name="KSO_WM_UNIT_FILL_TYPE" val="3"/>
  <p:tag name="KSO_WM_UNIT_TEXT_FILL_FORE_SCHEMECOLOR_INDEX" val="1"/>
  <p:tag name="KSO_WM_UNIT_TEXT_FILL_TYPE"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 name="KSO_WM_TEMPLATE_INDEX" val="5"/>
  <p:tag name="KSO_WM_TEMPLATE_CATEGORY" val="custom"/>
</p:tagLst>
</file>

<file path=ppt/tags/tag26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143_4*l_h_f*1_3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91.5088195800781,&quot;width&quot;:799.80993652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VALUE" val="68"/>
  <p:tag name="KSO_WM_UNIT_TEXT_TYPE" val="1"/>
  <p:tag name="KSO_WM_UNIT_TEXT_LAYER_COUNT" val="1"/>
  <p:tag name="KSO_WM_BEAUTIFY_FLAG" val="#wm#"/>
  <p:tag name="KSO_WM_UNIT_PRESET_TEXT" val="单击此处添加文本具体内容，简明扼要地阐述观点。根据需要可酌情增减文字"/>
  <p:tag name="KSO_WM_UNIT_TEXT_FILL_FORE_SCHEMECOLOR_INDEX" val="1"/>
  <p:tag name="KSO_WM_UNIT_TEXT_FILL_TYPE" val="1"/>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233143_4*l_h_a*1_5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ISCONTENTSTITLE" val="0"/>
  <p:tag name="KSO_WM_UNIT_ISNUMDGMTITLE" val="0"/>
  <p:tag name="KSO_WM_UNIT_NOCLEAR" val="0"/>
  <p:tag name="KSO_WM_DIAGRAM_MAX_ITEMCNT" val="5"/>
  <p:tag name="KSO_WM_DIAGRAM_MIN_ITEMCNT" val="2"/>
  <p:tag name="KSO_WM_DIAGRAM_VIRTUALLY_FRAME" val="{&quot;height&quot;:391.5088195800781,&quot;width&quot;:799.80993652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VALUE" val="26"/>
  <p:tag name="KSO_WM_UNIT_TEXT_TYPE" val="1"/>
  <p:tag name="KSO_WM_BEAUTIFY_FLAG" val="#wm#"/>
  <p:tag name="KSO_WM_UNIT_PRESET_TEXT" val="单击此处添加标题"/>
  <p:tag name="KSO_WM_UNIT_FILL_TYPE" val="3"/>
  <p:tag name="KSO_WM_UNIT_TEXT_FILL_FORE_SCHEMECOLOR_INDEX" val="1"/>
  <p:tag name="KSO_WM_UNIT_TEXT_FILL_TYPE" val="1"/>
</p:tagLst>
</file>

<file path=ppt/tags/tag26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33143_4*l_h_f*1_5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91.5088195800781,&quot;width&quot;:799.80993652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VALUE" val="68"/>
  <p:tag name="KSO_WM_UNIT_TEXT_TYPE" val="1"/>
  <p:tag name="KSO_WM_UNIT_TEXT_LAYER_COUNT" val="1"/>
  <p:tag name="KSO_WM_BEAUTIFY_FLAG" val="#wm#"/>
  <p:tag name="KSO_WM_UNIT_PRESET_TEXT" val="单击此处添加文本，简明扼要地阐述观点。根据需要可酌情增减文字"/>
  <p:tag name="KSO_WM_UNIT_TEXT_FILL_FORE_SCHEMECOLOR_INDEX" val="1"/>
  <p:tag name="KSO_WM_UNIT_TEXT_FILL_TYPE" val="1"/>
</p:tagLst>
</file>

<file path=ppt/tags/tag263.xml><?xml version="1.0" encoding="utf-8"?>
<p:tagLst xmlns:p="http://schemas.openxmlformats.org/presentationml/2006/main">
  <p:tag name="KSO_WM_UNIT_TYPE" val="a"/>
  <p:tag name="KSO_WM_UNIT_INDEX" val="1"/>
  <p:tag name="KSO_WM_BEAUTIFY_FLAG" val="#wm#"/>
  <p:tag name="KSO_WM_TAG_VERSION" val="3.0"/>
  <p:tag name="KSO_WM_UNIT_ID" val="custom5_4*a*1"/>
  <p:tag name="KSO_WM_UNIT_LAYERLEVEL" val="1"/>
  <p:tag name="KSO_WM_TEMPLATE_INDEX" val="5"/>
  <p:tag name="KSO_WM_TEMPLATE_CATEGORY" val="custom"/>
</p:tagLst>
</file>

<file path=ppt/tags/tag264.xml><?xml version="1.0" encoding="utf-8"?>
<p:tagLst xmlns:p="http://schemas.openxmlformats.org/presentationml/2006/main">
  <p:tag name="KSO_WM_BEAUTIFY_FLAG" val="#wm#"/>
  <p:tag name="KSO_WM_TEMPLATE_CATEGORY" val="diagram"/>
  <p:tag name="KSO_WM_TEMPLATE_INDEX" val="20233143"/>
  <p:tag name="KSO_WM_SLIDE_ID" val="diagram20233143_3"/>
  <p:tag name="KSO_WM_TEMPLATE_SUBCATEGORY" val="0"/>
  <p:tag name="KSO_WM_TEMPLATE_MASTER_TYPE" val="0"/>
  <p:tag name="KSO_WM_TEMPLATE_COLOR_TYPE" val="0"/>
  <p:tag name="KSO_WM_SLIDE_ITEM_CNT" val="4"/>
  <p:tag name="KSO_WM_SLIDE_INDEX" val="3"/>
  <p:tag name="KSO_WM_DIAGRAM_GROUP_CODE" val="l1-1"/>
  <p:tag name="KSO_WM_SLIDE_DIAGTYPE" val="l"/>
  <p:tag name="KSO_WM_TAG_VERSION" val="3.0"/>
  <p:tag name="KSO_WM_SLIDE_LAYOUT" val="a_l"/>
  <p:tag name="KSO_WM_SLIDE_LAYOUT_CNT" val="1_1"/>
  <p:tag name="KSO_WM_SLIDE_TYPE" val="text"/>
  <p:tag name="KSO_WM_SLIDE_SUBTYPE" val="diag"/>
  <p:tag name="KSO_WM_SLIDE_SIZE" val="758.775*370.283"/>
  <p:tag name="KSO_WM_SLIDE_POSITION" val="101.1*127.023"/>
</p:tagLst>
</file>

<file path=ppt/tags/tag26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914_7*a*1"/>
  <p:tag name="KSO_WM_TEMPLATE_CATEGORY" val="custom"/>
  <p:tag name="KSO_WM_TEMPLATE_INDEX" val="20230914"/>
  <p:tag name="KSO_WM_UNIT_LAYERLEVEL" val="1"/>
  <p:tag name="KSO_WM_TAG_VERSION" val="3.0"/>
  <p:tag name="KSO_WM_BEAUTIFY_FLAG" val="#wm#"/>
  <p:tag name="KSO_WM_UNIT_CONTENT_GROUP_TYPE" val="contentchip"/>
  <p:tag name="KSO_WM_UNIT_TEXT_TYPE" val="1"/>
  <p:tag name="KSO_WM_UNIT_PRESET_TEXT" val="单击添加章节标题"/>
</p:tagLst>
</file>

<file path=ppt/tags/tag266.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custom20230914_7*e*1"/>
  <p:tag name="KSO_WM_TEMPLATE_CATEGORY" val="custom"/>
  <p:tag name="KSO_WM_TEMPLATE_INDEX" val="20230914"/>
  <p:tag name="KSO_WM_UNIT_LAYERLEVEL" val="1"/>
  <p:tag name="KSO_WM_TAG_VERSION" val="3.0"/>
  <p:tag name="KSO_WM_BEAUTIFY_FLAG" val="#wm#"/>
  <p:tag name="KSO_WM_UNIT_NOCLEAR" val="0"/>
  <p:tag name="KSO_WM_UNIT_VALUE" val="7"/>
  <p:tag name="KSO_WM_UNIT_TYPE" val="e"/>
  <p:tag name="KSO_WM_UNIT_INDEX" val="1"/>
  <p:tag name="KSO_WM_UNIT_PRESET_TEXT_INDEX" val="-1"/>
  <p:tag name="KSO_WM_UNIT_PRESET_TEXT_LEN" val="0"/>
</p:tagLst>
</file>

<file path=ppt/tags/tag267.xml><?xml version="1.0" encoding="utf-8"?>
<p:tagLst xmlns:p="http://schemas.openxmlformats.org/presentationml/2006/main">
  <p:tag name="KSO_WM_SLIDE_ID" val="custom20230914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custom"/>
  <p:tag name="KSO_WM_TEMPLATE_INDEX" val="20230914"/>
  <p:tag name="KSO_WM_SLIDE_TYPE" val="sectionTitle"/>
  <p:tag name="KSO_WM_SLIDE_SUBTYPE" val="pureTxt"/>
  <p:tag name="KSO_WM_SLIDE_LAYOUT" val="a_e"/>
  <p:tag name="KSO_WM_SLIDE_LAYOUT_CNT" val="1_1"/>
  <p:tag name="KSO_WM_SPECIAL_SOURCE" val="bdnull"/>
  <p:tag name="KSO_WM_SLIDE_CONTENT_AREA" val="{&quot;left&quot;:&quot;168.45&quot;,&quot;top&quot;:&quot;91.9&quot;,&quot;width&quot;:&quot;660.35&quot;,&quot;height&quot;:&quot;315&quot;}"/>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4*a*1"/>
  <p:tag name="KSO_WM_TEMPLATE_CATEGORY" val="diagram"/>
  <p:tag name="KSO_WM_TEMPLATE_INDEX" val="20232454"/>
  <p:tag name="KSO_WM_UNIT_LAYERLEVEL" val="1"/>
  <p:tag name="KSO_WM_TAG_VERSION" val="3.0"/>
  <p:tag name="KSO_WM_BEAUTIFY_FLAG" val="#wm#"/>
  <p:tag name="KSO_WM_UNIT_ISCONTENTSTITLE" val="0"/>
  <p:tag name="KSO_WM_UNIT_ISNUMDGMTITLE" val="0"/>
  <p:tag name="KSO_WM_UNIT_NOCLEAR" val="0"/>
  <p:tag name="KSO_WM_UNIT_VALUE" val="25"/>
  <p:tag name="KSO_WM_DIAGRAM_GROUP_CODE" val="l1-1"/>
  <p:tag name="KSO_WM_UNIT_TYPE" val="a"/>
  <p:tag name="KSO_WM_UNIT_INDEX" val="1"/>
  <p:tag name="KSO_WM_UNIT_PRESET_TEXT" val="单击此处添加标题"/>
  <p:tag name="KSO_WM_UNIT_TEXT_TYPE" val="1"/>
  <p:tag name="KSO_WM_UNIT_TEXT_FILL_FORE_SCHEMECOLOR_INDEX" val="13"/>
  <p:tag name="KSO_WM_UNIT_TEXT_FILL_TYPE" val="1"/>
  <p:tag name="KSO_WM_UNIT_USESOURCEFORMAT_APPLY" val="0"/>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2454_1*l_i*1_1"/>
  <p:tag name="KSO_WM_TEMPLATE_CATEGORY" val="diagram"/>
  <p:tag name="KSO_WM_TEMPLATE_INDEX" val="20232454"/>
  <p:tag name="KSO_WM_UNIT_LAYERLEVEL" val="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2"/>
  <p:tag name="KSO_WM_DIAGRAM_VIRTUALLY_FRAME" val="{&quot;height&quot;:418.8055048348377,&quot;left&quot;:-0.3304724409448454,&quot;top&quot;:121.50086962982525,&quot;width&quot;:960.3305511811025}"/>
  <p:tag name="KSO_WM_DIAGRAM_COLOR_MATCH_VALUE" val="{&quot;shape&quot;:{&quot;fill&quot;:{&quot;solid&quot;:{&quot;brightness&quot;:0,&quot;colorType&quot;:1,&quot;foreColorIndex&quot;:5,&quot;transparency&quot;:0.3300000131130218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0"/>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 name="KSO_WM_TEMPLATE_INDEX" val="5"/>
  <p:tag name="KSO_WM_TEMPLATE_CATEGORY" val="custom"/>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32454_1*l_i*1_2"/>
  <p:tag name="KSO_WM_TEMPLATE_CATEGORY" val="diagram"/>
  <p:tag name="KSO_WM_TEMPLATE_INDEX" val="20232454"/>
  <p:tag name="KSO_WM_UNIT_LAYERLEVEL" val="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2"/>
  <p:tag name="KSO_WM_DIAGRAM_VIRTUALLY_FRAME" val="{&quot;height&quot;:418.8055048348377,&quot;left&quot;:-0.3304724409448454,&quot;top&quot;:121.50086962982525,&quot;width&quot;:960.3305511811025}"/>
  <p:tag name="KSO_WM_DIAGRAM_COLOR_MATCH_VALUE" val="{&quot;shape&quot;:{&quot;fill&quot;:{&quot;gradient&quot;:[{&quot;brightness&quot;:0,&quot;colorType&quot;:1,&quot;foreColorIndex&quot;:5,&quot;pos&quot;:0,&quot;transparency&quot;:0.25},{&quot;brightness&quot;:0,&quot;colorType&quot;:1,&quot;foreColorIndex&quot;:5,&quot;pos&quot;:0.6800000071525574,&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2"/>
  <p:tag name="KSO_WM_UNIT_TEXT_FILL_TYPE" val="1"/>
  <p:tag name="KSO_WM_UNIT_USESOURCEFORMAT_APPLY" val="0"/>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232454_1*l_i*1_3"/>
  <p:tag name="KSO_WM_TEMPLATE_CATEGORY" val="diagram"/>
  <p:tag name="KSO_WM_TEMPLATE_INDEX" val="20232454"/>
  <p:tag name="KSO_WM_UNIT_LAYERLEVEL" val="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2"/>
  <p:tag name="KSO_WM_DIAGRAM_VIRTUALLY_FRAME" val="{&quot;height&quot;:418.8055048348377,&quot;left&quot;:-0.3304724409448454,&quot;top&quot;:121.50086962982525,&quot;width&quot;:960.3305511811025}"/>
  <p:tag name="KSO_WM_DIAGRAM_COLOR_MATCH_VALUE" val="{&quot;shape&quot;:{&quot;fill&quot;:{&quot;solid&quot;:{&quot;brightness&quot;:0,&quot;colorType&quot;:1,&quot;foreColorIndex&quot;:5,&quot;transparency&quot;:0.870000004768371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0"/>
</p:tagLst>
</file>

<file path=ppt/tags/tag27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2454_1*l_h_i*1_1_2"/>
  <p:tag name="KSO_WM_TEMPLATE_CATEGORY" val="diagram"/>
  <p:tag name="KSO_WM_TEMPLATE_INDEX" val="20232454"/>
  <p:tag name="KSO_WM_UNIT_LAYERLEVEL" val="1_1_1"/>
  <p:tag name="KSO_WM_TAG_VERSION" val="3.0"/>
  <p:tag name="KSO_WM_BEAUTIFY_FLAG" val="#wm#"/>
  <p:tag name="KSO_WM_DIAGRAM_MAX_ITEMCNT" val="5"/>
  <p:tag name="KSO_WM_DIAGRAM_MIN_ITEMCNT" val="2"/>
  <p:tag name="KSO_WM_DIAGRAM_VIRTUALLY_FRAME" val="{&quot;height&quot;:418.8055048348377,&quot;left&quot;:-0.3304724409448454,&quot;top&quot;:121.50086962982525,&quot;width&quot;:960.3305511811025}"/>
  <p:tag name="KSO_WM_DIAGRAM_COLOR_MATCH_VALUE" val="{&quot;shape&quot;:{&quot;fill&quot;:{&quot;type&quot;:0},&quot;glow&quot;:{&quot;colorType&quot;:0},&quot;line&quot;:{&quot;solidLine&quot;:{&quot;brightness&quot;:0,&quot;colorType&quot;:1,&quot;foreColorIndex&quot;:2,&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2"/>
  <p:tag name="KSO_WM_UNIT_LINE_FILL_TYPE" val="2"/>
  <p:tag name="KSO_WM_UNIT_TEXT_FILL_FORE_SCHEMECOLOR_INDEX" val="2"/>
  <p:tag name="KSO_WM_UNIT_TEXT_FILL_TYPE" val="1"/>
  <p:tag name="KSO_WM_UNIT_USESOURCEFORMAT_APPLY" val="0"/>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2454_1*l_h_i*1_1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5"/>
  <p:tag name="KSO_WM_DIAGRAM_MIN_ITEMCNT" val="2"/>
  <p:tag name="KSO_WM_DIAGRAM_VIRTUALLY_FRAME" val="{&quot;height&quot;:418.8055048348377,&quot;left&quot;:-0.3304724409448454,&quot;top&quot;:121.50086962982525,&quot;width&quot;:960.33055118110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USESOURCEFORMAT_APPLY" val="0"/>
</p:tagLst>
</file>

<file path=ppt/tags/tag27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2454_1*l_h_f*1_1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5"/>
  <p:tag name="KSO_WM_DIAGRAM_MIN_ITEMCNT" val="2"/>
  <p:tag name="KSO_WM_DIAGRAM_VIRTUALLY_FRAME" val="{&quot;height&quot;:418.8055048348377,&quot;left&quot;:-0.3304724409448454,&quot;top&quot;:121.50086962982525,&quot;width&quot;:960.33055118110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您的项正文，文字是思想的提炼，请尽量言简意赅的阐述观点，单击此处输入项正文，文字是思想的提炼"/>
  <p:tag name="KSO_WM_UNIT_TEXT_FILL_FORE_SCHEMECOLOR_INDEX" val="1"/>
  <p:tag name="KSO_WM_UNIT_TEXT_FILL_TYPE" val="1"/>
  <p:tag name="KSO_WM_UNIT_TEXT_TYPE" val="1"/>
  <p:tag name="KSO_WM_UNIT_USESOURCEFORMAT_APPLY" val="0"/>
</p:tagLst>
</file>

<file path=ppt/tags/tag27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2454_1*l_h_i*1_2_2"/>
  <p:tag name="KSO_WM_TEMPLATE_CATEGORY" val="diagram"/>
  <p:tag name="KSO_WM_TEMPLATE_INDEX" val="20232454"/>
  <p:tag name="KSO_WM_UNIT_LAYERLEVEL" val="1_1_1"/>
  <p:tag name="KSO_WM_TAG_VERSION" val="3.0"/>
  <p:tag name="KSO_WM_BEAUTIFY_FLAG" val="#wm#"/>
  <p:tag name="KSO_WM_DIAGRAM_MAX_ITEMCNT" val="5"/>
  <p:tag name="KSO_WM_DIAGRAM_MIN_ITEMCNT" val="2"/>
  <p:tag name="KSO_WM_DIAGRAM_VIRTUALLY_FRAME" val="{&quot;height&quot;:418.8055048348377,&quot;left&quot;:-0.3304724409448454,&quot;top&quot;:121.50086962982525,&quot;width&quot;:960.3305511811025}"/>
  <p:tag name="KSO_WM_DIAGRAM_COLOR_MATCH_VALUE" val="{&quot;shape&quot;:{&quot;fill&quot;:{&quot;type&quot;:0},&quot;glow&quot;:{&quot;colorType&quot;:0},&quot;line&quot;:{&quot;solidLine&quot;:{&quot;brightness&quot;:0,&quot;colorType&quot;:1,&quot;foreColorIndex&quot;:2,&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2"/>
  <p:tag name="KSO_WM_UNIT_LINE_FILL_TYPE" val="2"/>
  <p:tag name="KSO_WM_UNIT_TEXT_FILL_FORE_SCHEMECOLOR_INDEX" val="2"/>
  <p:tag name="KSO_WM_UNIT_TEXT_FILL_TYPE" val="1"/>
  <p:tag name="KSO_WM_UNIT_USESOURCEFORMAT_APPLY" val="0"/>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2454_1*l_h_i*1_2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5"/>
  <p:tag name="KSO_WM_DIAGRAM_MIN_ITEMCNT" val="2"/>
  <p:tag name="KSO_WM_DIAGRAM_VIRTUALLY_FRAME" val="{&quot;height&quot;:418.8055048348377,&quot;left&quot;:-0.3304724409448454,&quot;top&quot;:121.50086962982525,&quot;width&quot;:960.33055118110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USESOURCEFORMAT_APPLY" val="0"/>
</p:tagLst>
</file>

<file path=ppt/tags/tag27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2454_1*l_h_f*1_2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5"/>
  <p:tag name="KSO_WM_DIAGRAM_MIN_ITEMCNT" val="2"/>
  <p:tag name="KSO_WM_DIAGRAM_VIRTUALLY_FRAME" val="{&quot;height&quot;:418.8055048348377,&quot;left&quot;:-0.3304724409448454,&quot;top&quot;:121.50086962982525,&quot;width&quot;:960.33055118110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您的项正文，文字是思想的提炼，请尽量言简意赅的阐述观点，单击此处输入项正文，文字是思想的提炼"/>
  <p:tag name="KSO_WM_UNIT_TEXT_FILL_FORE_SCHEMECOLOR_INDEX" val="1"/>
  <p:tag name="KSO_WM_UNIT_TEXT_FILL_TYPE" val="1"/>
  <p:tag name="KSO_WM_UNIT_TEXT_TYPE" val="1"/>
  <p:tag name="KSO_WM_UNIT_USESOURCEFORMAT_APPLY" val="0"/>
</p:tagLst>
</file>

<file path=ppt/tags/tag27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2454_1*l_h_a*1_1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5"/>
  <p:tag name="KSO_WM_DIAGRAM_MIN_ITEMCNT" val="2"/>
  <p:tag name="KSO_WM_DIAGRAM_VIRTUALLY_FRAME" val="{&quot;height&quot;:418.8055048348377,&quot;left&quot;:-0.3304724409448454,&quot;top&quot;:121.50086962982525,&quot;width&quot;:960.33055118110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FILL_FORE_SCHEMECOLOR_INDEX" val="1"/>
  <p:tag name="KSO_WM_UNIT_TEXT_FILL_TYPE" val="1"/>
  <p:tag name="KSO_WM_UNIT_TEXT_TYPE" val="1"/>
  <p:tag name="KSO_WM_UNIT_USESOURCEFORMAT_APPLY" val="0"/>
</p:tagLst>
</file>

<file path=ppt/tags/tag27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2454_1*l_h_a*1_2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5"/>
  <p:tag name="KSO_WM_DIAGRAM_MIN_ITEMCNT" val="2"/>
  <p:tag name="KSO_WM_DIAGRAM_VIRTUALLY_FRAME" val="{&quot;height&quot;:418.8055048348377,&quot;left&quot;:-0.3304724409448454,&quot;top&quot;:121.50086962982525,&quot;width&quot;:960.33055118110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FILL_FORE_SCHEMECOLOR_INDEX" val="1"/>
  <p:tag name="KSO_WM_UNIT_TEXT_FILL_TYPE" val="1"/>
  <p:tag name="KSO_WM_UNIT_TEXT_TYPE" val="1"/>
  <p:tag name="KSO_WM_UNIT_USESOURCEFORMAT_APPLY" val="0"/>
</p:tagLst>
</file>

<file path=ppt/tags/tag28.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_4*e*1"/>
  <p:tag name="KSO_WM_UNIT_LAYERLEVEL" val="1"/>
  <p:tag name="KSO_WM_TAG_VERSION" val="3.0"/>
  <p:tag name="KSO_WM_BEAUTIFY_FLAG" val="#wm#"/>
  <p:tag name="KSO_WM_UNIT_PRESET_TEXT" val="节编号"/>
  <p:tag name="KSO_WM_UNIT_NOCLEAR" val="0"/>
  <p:tag name="KSO_WM_UNIT_VALUE" val="13"/>
  <p:tag name="KSO_WM_UNIT_TYPE" val="e"/>
  <p:tag name="KSO_WM_UNIT_INDEX" val="1"/>
  <p:tag name="KSO_WM_TEMPLATE_INDEX" val="5"/>
  <p:tag name="KSO_WM_TEMPLATE_CATEGORY" val="custom"/>
</p:tagLst>
</file>

<file path=ppt/tags/tag280.xml><?xml version="1.0" encoding="utf-8"?>
<p:tagLst xmlns:p="http://schemas.openxmlformats.org/presentationml/2006/main">
  <p:tag name="KSO_WM_DIAGRAM_VERSION" val="3"/>
  <p:tag name="KSO_WM_DIAGRAM_COLOR_TRICK" val="1"/>
  <p:tag name="KSO_WM_DIAGRAM_COLOR_TEXT_CAN_REMOVE" val="n"/>
  <p:tag name="KSO_WM_UNIT_VALUE" val="150*15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2454_1*l_h_x*1_1_1"/>
  <p:tag name="KSO_WM_TEMPLATE_CATEGORY" val="diagram"/>
  <p:tag name="KSO_WM_TEMPLATE_INDEX" val="20232454"/>
  <p:tag name="KSO_WM_UNIT_LAYERLEVEL" val="1_1_1"/>
  <p:tag name="KSO_WM_TAG_VERSION" val="3.0"/>
  <p:tag name="KSO_WM_BEAUTIFY_FLAG" val="#wm#"/>
  <p:tag name="KSO_WM_DIAGRAM_MAX_ITEMCNT" val="5"/>
  <p:tag name="KSO_WM_DIAGRAM_MIN_ITEMCNT" val="2"/>
  <p:tag name="KSO_WM_DIAGRAM_VIRTUALLY_FRAME" val="{&quot;height&quot;:418.8055048348377,&quot;left&quot;:-0.3304724409448454,&quot;top&quot;:121.50086962982525,&quot;width&quot;:960.33055118110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0"/>
</p:tagLst>
</file>

<file path=ppt/tags/tag281.xml><?xml version="1.0" encoding="utf-8"?>
<p:tagLst xmlns:p="http://schemas.openxmlformats.org/presentationml/2006/main">
  <p:tag name="KSO_WM_DIAGRAM_VERSION" val="3"/>
  <p:tag name="KSO_WM_DIAGRAM_COLOR_TRICK" val="1"/>
  <p:tag name="KSO_WM_DIAGRAM_COLOR_TEXT_CAN_REMOVE" val="n"/>
  <p:tag name="KSO_WM_UNIT_VALUE" val="136*14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2454_1*l_h_x*1_2_1"/>
  <p:tag name="KSO_WM_TEMPLATE_CATEGORY" val="diagram"/>
  <p:tag name="KSO_WM_TEMPLATE_INDEX" val="20232454"/>
  <p:tag name="KSO_WM_UNIT_LAYERLEVEL" val="1_1_1"/>
  <p:tag name="KSO_WM_TAG_VERSION" val="3.0"/>
  <p:tag name="KSO_WM_BEAUTIFY_FLAG" val="#wm#"/>
  <p:tag name="KSO_WM_DIAGRAM_MAX_ITEMCNT" val="5"/>
  <p:tag name="KSO_WM_DIAGRAM_MIN_ITEMCNT" val="2"/>
  <p:tag name="KSO_WM_DIAGRAM_VIRTUALLY_FRAME" val="{&quot;height&quot;:418.8055048348377,&quot;left&quot;:-0.3304724409448454,&quot;top&quot;:121.50086962982525,&quot;width&quot;:960.33055118110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0"/>
</p:tagLst>
</file>

<file path=ppt/tags/tag282.xml><?xml version="1.0" encoding="utf-8"?>
<p:tagLst xmlns:p="http://schemas.openxmlformats.org/presentationml/2006/main">
  <p:tag name="KSO_WM_SLIDE_ID" val="diagram20232454_4"/>
  <p:tag name="KSO_WM_TEMPLATE_SUBCATEGORY" val="0"/>
  <p:tag name="KSO_WM_TEMPLATE_MASTER_TYPE" val="0"/>
  <p:tag name="KSO_WM_TEMPLATE_COLOR_TYPE" val="0"/>
  <p:tag name="KSO_WM_SLIDE_ITEM_CNT" val="5"/>
  <p:tag name="KSO_WM_SLIDE_INDEX" val="4"/>
  <p:tag name="KSO_WM_TAG_VERSION" val="3.0"/>
  <p:tag name="KSO_WM_BEAUTIFY_FLAG" val="#wm#"/>
  <p:tag name="KSO_WM_TEMPLATE_CATEGORY" val="diagram"/>
  <p:tag name="KSO_WM_TEMPLATE_INDEX" val="20231784"/>
  <p:tag name="KSO_WM_SLIDE_TYPE" val="text"/>
  <p:tag name="KSO_WM_SLIDE_SUBTYPE" val="diag"/>
  <p:tag name="KSO_WM_SLIDE_SIZE" val="960.331*418.806"/>
  <p:tag name="KSO_WM_SLIDE_POSITION" val="-0.330472*121.501"/>
  <p:tag name="KSO_WM_SLIDE_LAYOUT" val="a_l"/>
  <p:tag name="KSO_WM_SLIDE_LAYOUT_CNT" val="1_1"/>
  <p:tag name="KSO_WM_SPECIAL_SOURCE" val="bdnull"/>
  <p:tag name="KSO_WM_DIAGRAM_GROUP_CODE" val="l1-1"/>
  <p:tag name="KSO_WM_SLIDE_DIAGTYPE" val="l"/>
</p:tagLst>
</file>

<file path=ppt/tags/tag28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0968_1*l_h_i*1_1_1"/>
  <p:tag name="KSO_WM_TEMPLATE_CATEGORY" val="diagram"/>
  <p:tag name="KSO_WM_TEMPLATE_INDEX" val="20230968"/>
  <p:tag name="KSO_WM_UNIT_LAYERLEVEL" val="1_1_1"/>
  <p:tag name="KSO_WM_TAG_VERSION" val="3.0"/>
  <p:tag name="KSO_WM_BEAUTIFY_FLAG" val="#wm#"/>
  <p:tag name="KSO_WM_DIAGRAM_MAX_ITEMCNT" val="4"/>
  <p:tag name="KSO_WM_DIAGRAM_MIN_ITEMCNT" val="2"/>
  <p:tag name="KSO_WM_DIAGRAM_VIRTUALLY_FRAME" val="{&quot;height&quot;:366.2639465332031,&quot;width&quot;:850.4000244140625}"/>
  <p:tag name="KSO_WM_DIAGRAM_COLOR_MATCH_VALUE" val="{&quot;shape&quot;:{&quot;fill&quot;:{&quot;solid&quot;:{&quot;brightness&quot;:0.6000000238418579,&quot;colorType&quot;:1,&quot;foreColorIndex&quot;:13,&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_BRIGHTNESS" val="-0.15"/>
  <p:tag name="KSO_WM_UNIT_SHADOW_SCHEMECOLOR_INDEX" val="14"/>
  <p:tag name="KSO_WM_UNIT_TEXT_FILL_FORE_SCHEMECOLOR_INDEX_BRIGHTNESS" val="0"/>
  <p:tag name="KSO_WM_UNIT_TEXT_FILL_FORE_SCHEMECOLOR_INDEX" val="2"/>
  <p:tag name="KSO_WM_UNIT_TEXT_FILL_TYPE" val="1"/>
  <p:tag name="KSO_WM_UNIT_FILL_TYPE" val="1"/>
  <p:tag name="KSO_WM_UNIT_FILL_FORE_SCHEMECOLOR_INDEX" val="13"/>
  <p:tag name="KSO_WM_UNIT_FILL_FORE_SCHEMECOLOR_INDEX_BRIGHTNESS" val="0.6"/>
  <p:tag name="KSO_WM_UNIT_LINE_FORE_SCHEMECOLOR_INDEX" val="13"/>
</p:tagLst>
</file>

<file path=ppt/tags/tag284.xml><?xml version="1.0" encoding="utf-8"?>
<p:tagLst xmlns:p="http://schemas.openxmlformats.org/presentationml/2006/main">
  <p:tag name="KSO_WM_DIAGRAM_VERSION" val="3"/>
  <p:tag name="KSO_WM_DIAGRAM_COLOR_TRICK" val="1"/>
  <p:tag name="KSO_WM_DIAGRAM_COLOR_TEXT_CAN_REMOVE" val="n"/>
  <p:tag name="KSO_WM_UNIT_VALUE" val="817*1399"/>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0968_1*l_h_d*1_1_1"/>
  <p:tag name="KSO_WM_TEMPLATE_CATEGORY" val="diagram"/>
  <p:tag name="KSO_WM_TEMPLATE_INDEX" val="20230968"/>
  <p:tag name="KSO_WM_UNIT_LAYERLEVEL" val="1_1_1"/>
  <p:tag name="KSO_WM_TAG_VERSION" val="3.0"/>
  <p:tag name="KSO_WM_BEAUTIFY_FLAG" val="#wm#"/>
  <p:tag name="KSO_WM_DIAGRAM_MAX_ITEMCNT" val="4"/>
  <p:tag name="KSO_WM_DIAGRAM_MIN_ITEMCNT" val="2"/>
  <p:tag name="KSO_WM_DIAGRAM_VIRTUALLY_FRAME" val="{&quot;height&quot;:366.2639465332031,&quot;width&quot;:850.4000244140625}"/>
  <p:tag name="KSO_WM_DIAGRAM_COLOR_MATCH_VALUE" val="{&quot;shape&quot;:{&quot;fill&quot;:{&quot;solid&quot;:{&quot;brightness&quot;:0,&quot;colorType&quot;:1,&quot;foreColorIndex&quot;:5,&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5"/>
  <p:tag name="KSO_WM_UNIT_FILL_FORE_SCHEMECOLOR_INDEX_BRIGHTNESS" val="0"/>
  <p:tag name="KSO_WM_UNIT_LINE_FORE_SCHEMECOLOR_INDEX" val="13"/>
  <p:tag name="KSO_WM_UNIT_PICTURE_SUBTYPE" val="b"/>
  <p:tag name="MH_PIC_SOURCE_TYPE" val="ai_match*VCG211235543935**1756794832732_1.6_098b7c93d3de-slide-18"/>
</p:tagLst>
</file>

<file path=ppt/tags/tag28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0968_1*l_h_a*1_1_1"/>
  <p:tag name="KSO_WM_TEMPLATE_CATEGORY" val="diagram"/>
  <p:tag name="KSO_WM_TEMPLATE_INDEX" val="2023096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66.2639465332031,&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PRESET_TEXT" val="添加标题"/>
  <p:tag name="KSO_WM_UNIT_TEXT_FILL_FORE_SCHEMECOLOR_INDEX" val="1"/>
  <p:tag name="KSO_WM_UNIT_TEXT_FILL_TYPE" val="1"/>
  <p:tag name="KSO_WM_UNIT_TEXT_TYPE" val="1"/>
</p:tagLst>
</file>

<file path=ppt/tags/tag28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0968_1*l_h_f*1_1_1"/>
  <p:tag name="KSO_WM_TEMPLATE_CATEGORY" val="diagram"/>
  <p:tag name="KSO_WM_TEMPLATE_INDEX" val="2023096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66.2639465332031,&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请尽量言简意赅的阐述观点。"/>
  <p:tag name="KSO_WM_UNIT_TEXT_FILL_FORE_SCHEMECOLOR_INDEX" val="1"/>
  <p:tag name="KSO_WM_UNIT_TEXT_FILL_TYPE" val="1"/>
  <p:tag name="KSO_WM_UNIT_TEXT_TYPE" val="1"/>
  <p:tag name="KSO_WM_UNIT_TEXT_LAYER_COUNT" val="1"/>
</p:tagLst>
</file>

<file path=ppt/tags/tag28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0968_1*l_h_i*1_2_1"/>
  <p:tag name="KSO_WM_TEMPLATE_CATEGORY" val="diagram"/>
  <p:tag name="KSO_WM_TEMPLATE_INDEX" val="20230968"/>
  <p:tag name="KSO_WM_UNIT_LAYERLEVEL" val="1_1_1"/>
  <p:tag name="KSO_WM_TAG_VERSION" val="3.0"/>
  <p:tag name="KSO_WM_BEAUTIFY_FLAG" val="#wm#"/>
  <p:tag name="KSO_WM_DIAGRAM_MAX_ITEMCNT" val="4"/>
  <p:tag name="KSO_WM_DIAGRAM_MIN_ITEMCNT" val="2"/>
  <p:tag name="KSO_WM_DIAGRAM_VIRTUALLY_FRAME" val="{&quot;height&quot;:366.2639465332031,&quot;width&quot;:850.400024414062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FILL_TYPE" val="1"/>
  <p:tag name="KSO_WM_UNIT_FILL_FORE_SCHEMECOLOR_INDEX" val="5"/>
  <p:tag name="KSO_WM_UNIT_FILL_FORE_SCHEMECOLOR_INDEX_BRIGHTNESS" val="0"/>
  <p:tag name="KSO_WM_UNIT_LINE_FORE_SCHEMECOLOR_INDEX" val="5"/>
</p:tagLst>
</file>

<file path=ppt/tags/tag28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0968_1*l_h_a*1_2_1"/>
  <p:tag name="KSO_WM_TEMPLATE_CATEGORY" val="diagram"/>
  <p:tag name="KSO_WM_TEMPLATE_INDEX" val="2023096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66.2639465332031,&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TEXT_FILL_TYPE" val="1"/>
  <p:tag name="KSO_WM_UNIT_PRESET_TEXT" val="添加标题"/>
  <p:tag name="KSO_WM_UNIT_TEXT_TYPE" val="1"/>
</p:tagLst>
</file>

<file path=ppt/tags/tag28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0968_1*l_h_f*1_2_1"/>
  <p:tag name="KSO_WM_TEMPLATE_CATEGORY" val="diagram"/>
  <p:tag name="KSO_WM_TEMPLATE_INDEX" val="2023096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66.2639465332031,&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TEXT_FILL_TYPE" val="1"/>
  <p:tag name="KSO_WM_UNIT_PRESET_TEXT" val="单击此处输入你的项正文，文字是您思想的提炼，请尽量言简意赅的阐述观点。"/>
  <p:tag name="KSO_WM_UNIT_TEXT_TYPE" val="1"/>
  <p:tag name="KSO_WM_UNIT_TEXT_LAYER_COUNT"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 name="KSO_WM_TEMPLATE_INDEX" val="5"/>
  <p:tag name="KSO_WM_TEMPLATE_CATEGORY" val="custom"/>
</p:tagLst>
</file>

<file path=ppt/tags/tag290.xml><?xml version="1.0" encoding="utf-8"?>
<p:tagLst xmlns:p="http://schemas.openxmlformats.org/presentationml/2006/main">
  <p:tag name="KSO_WM_DIAGRAM_VERSION" val="3"/>
  <p:tag name="KSO_WM_DIAGRAM_COLOR_TRICK" val="1"/>
  <p:tag name="KSO_WM_DIAGRAM_COLOR_TEXT_CAN_REMOVE" val="n"/>
  <p:tag name="KSO_WM_UNIT_VALUE" val="817*1399"/>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0968_1*l_h_d*1_2_1"/>
  <p:tag name="KSO_WM_TEMPLATE_CATEGORY" val="diagram"/>
  <p:tag name="KSO_WM_TEMPLATE_INDEX" val="20230968"/>
  <p:tag name="KSO_WM_UNIT_LAYERLEVEL" val="1_1_1"/>
  <p:tag name="KSO_WM_TAG_VERSION" val="3.0"/>
  <p:tag name="KSO_WM_BEAUTIFY_FLAG" val="#wm#"/>
  <p:tag name="KSO_WM_DIAGRAM_MAX_ITEMCNT" val="4"/>
  <p:tag name="KSO_WM_DIAGRAM_MIN_ITEMCNT" val="2"/>
  <p:tag name="KSO_WM_DIAGRAM_VIRTUALLY_FRAME" val="{&quot;height&quot;:366.2639465332031,&quot;width&quot;:850.4000244140625}"/>
  <p:tag name="KSO_WM_DIAGRAM_COLOR_MATCH_VALUE" val="{&quot;shape&quot;:{&quot;fill&quot;:{&quot;solid&quot;:{&quot;brightness&quot;:0,&quot;colorType&quot;:1,&quot;foreColorIndex&quot;:5,&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5"/>
  <p:tag name="KSO_WM_UNIT_FILL_FORE_SCHEMECOLOR_INDEX_BRIGHTNESS" val="0"/>
  <p:tag name="KSO_WM_UNIT_LINE_FORE_SCHEMECOLOR_INDEX" val="13"/>
  <p:tag name="KSO_WM_UNIT_PICTURE_SUBTYPE" val="b"/>
</p:tagLst>
</file>

<file path=ppt/tags/tag291.xml><?xml version="1.0" encoding="utf-8"?>
<p:tagLst xmlns:p="http://schemas.openxmlformats.org/presentationml/2006/main">
  <p:tag name="KSO_WM_UNIT_TYPE" val="a"/>
  <p:tag name="KSO_WM_UNIT_INDEX" val="1"/>
  <p:tag name="KSO_WM_BEAUTIFY_FLAG" val="#wm#"/>
  <p:tag name="KSO_WM_TAG_VERSION" val="3.0"/>
  <p:tag name="KSO_WM_UNIT_ID" val="custom5_4*a*1"/>
  <p:tag name="KSO_WM_UNIT_LAYERLEVEL" val="1"/>
  <p:tag name="KSO_WM_TEMPLATE_INDEX" val="5"/>
  <p:tag name="KSO_WM_TEMPLATE_CATEGORY" val="custom"/>
</p:tagLst>
</file>

<file path=ppt/tags/tag292.xml><?xml version="1.0" encoding="utf-8"?>
<p:tagLst xmlns:p="http://schemas.openxmlformats.org/presentationml/2006/main">
  <p:tag name="KSO_WM_SLIDE_ID" val="diagram20230968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0968"/>
  <p:tag name="KSO_WM_SLIDE_TYPE" val="text"/>
  <p:tag name="KSO_WM_SLIDE_SUBTYPE" val="diag"/>
  <p:tag name="KSO_WM_SLIDE_SIZE" val="850.4*365.625"/>
  <p:tag name="KSO_WM_SLIDE_POSITION" val="54.8*111.5"/>
  <p:tag name="KSO_WM_SLIDE_LAYOUT" val="a_l"/>
  <p:tag name="KSO_WM_SLIDE_LAYOUT_CNT" val="1_1"/>
  <p:tag name="KSO_WM_SPECIAL_SOURCE" val="bdnull"/>
  <p:tag name="KSO_WM_DIAGRAM_GROUP_CODE" val="l1-1"/>
  <p:tag name="KSO_WM_SLIDE_DIAGTYPE" val="l"/>
</p:tagLst>
</file>

<file path=ppt/tags/tag293.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210_1*a*1"/>
  <p:tag name="KSO_WM_TEMPLATE_CATEGORY" val="custom"/>
  <p:tag name="KSO_WM_TEMPLATE_INDEX" val="20233210"/>
  <p:tag name="KSO_WM_UNIT_LAYERLEVEL" val="1"/>
  <p:tag name="KSO_WM_TAG_VERSION" val="3.0"/>
  <p:tag name="KSO_WM_BEAUTIFY_FLAG" val="#wm#"/>
  <p:tag name="KSO_WM_UNIT_VALUE" val="30"/>
  <p:tag name="KSO_WM_DIAGRAM_GROUP_CODE" val="l1-1"/>
  <p:tag name="KSO_WM_UNIT_TEXT_FILL_FORE_SCHEMECOLOR_INDEX" val="13"/>
  <p:tag name="KSO_WM_UNIT_TEXT_FILL_TYPE" val="1"/>
  <p:tag name="KSO_WM_UNIT_USESOURCEFORMAT_APPLY" val="0"/>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3210_1*i*1"/>
  <p:tag name="KSO_WM_TEMPLATE_CATEGORY" val="custom"/>
  <p:tag name="KSO_WM_TEMPLATE_INDEX" val="20233210"/>
  <p:tag name="KSO_WM_UNIT_LAYERLEVEL" val="1"/>
  <p:tag name="KSO_WM_TAG_VERSION" val="3.0"/>
  <p:tag name="KSO_WM_BEAUTIFY_FLAG" val="#wm#"/>
  <p:tag name="KSO_WM_DIAGRAM_GROUP_CODE" val="l1-1"/>
  <p:tag name="KSO_WM_UNIT_FILL_FORE_SCHEMECOLOR_INDEX" val="5"/>
  <p:tag name="KSO_WM_UNIT_FILL_TYPE" val="1"/>
  <p:tag name="KSO_WM_UNIT_TEXT_FILL_FORE_SCHEMECOLOR_INDEX" val="2"/>
  <p:tag name="KSO_WM_UNIT_TEXT_FILL_TYPE" val="1"/>
  <p:tag name="KSO_WM_UNIT_USESOURCEFORMAT_APPLY" val="0"/>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3210_1*i*3"/>
  <p:tag name="KSO_WM_TEMPLATE_CATEGORY" val="custom"/>
  <p:tag name="KSO_WM_TEMPLATE_INDEX" val="20233210"/>
  <p:tag name="KSO_WM_UNIT_LAYERLEVEL" val="1"/>
  <p:tag name="KSO_WM_TAG_VERSION" val="3.0"/>
  <p:tag name="KSO_WM_BEAUTIFY_FLAG" val="#wm#"/>
  <p:tag name="KSO_WM_DIAGRAM_GROUP_CODE" val="l1-1"/>
  <p:tag name="KSO_WM_UNIT_FILL_FORE_SCHEMECOLOR_INDEX" val="5"/>
  <p:tag name="KSO_WM_UNIT_FILL_TYPE" val="1"/>
  <p:tag name="KSO_WM_UNIT_TEXT_FILL_FORE_SCHEMECOLOR_INDEX" val="2"/>
  <p:tag name="KSO_WM_UNIT_TEXT_FILL_TYPE" val="1"/>
  <p:tag name="KSO_WM_UNIT_USESOURCEFORMAT_APPLY" val="0"/>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3210_1*i*5"/>
  <p:tag name="KSO_WM_TEMPLATE_CATEGORY" val="custom"/>
  <p:tag name="KSO_WM_TEMPLATE_INDEX" val="20233210"/>
  <p:tag name="KSO_WM_UNIT_LAYERLEVEL" val="1"/>
  <p:tag name="KSO_WM_TAG_VERSION" val="3.0"/>
  <p:tag name="KSO_WM_BEAUTIFY_FLAG" val="#wm#"/>
  <p:tag name="KSO_WM_DIAGRAM_GROUP_CODE" val="l1-1"/>
  <p:tag name="KSO_WM_UNIT_FILL_FORE_SCHEMECOLOR_INDEX" val="5"/>
  <p:tag name="KSO_WM_UNIT_FILL_TYPE" val="1"/>
  <p:tag name="KSO_WM_UNIT_TEXT_FILL_FORE_SCHEMECOLOR_INDEX" val="2"/>
  <p:tag name="KSO_WM_UNIT_TEXT_FILL_TYPE" val="1"/>
  <p:tag name="KSO_WM_UNIT_USESOURCEFORMAT_APPLY" val="0"/>
</p:tagLst>
</file>

<file path=ppt/tags/tag2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3210_1*i*7"/>
  <p:tag name="KSO_WM_TEMPLATE_CATEGORY" val="custom"/>
  <p:tag name="KSO_WM_TEMPLATE_INDEX" val="20233210"/>
  <p:tag name="KSO_WM_UNIT_LAYERLEVEL" val="1"/>
  <p:tag name="KSO_WM_TAG_VERSION" val="3.0"/>
  <p:tag name="KSO_WM_BEAUTIFY_FLAG" val="#wm#"/>
  <p:tag name="KSO_WM_DIAGRAM_GROUP_CODE" val="l1-1"/>
  <p:tag name="KSO_WM_UNIT_FILL_FORE_SCHEMECOLOR_INDEX" val="5"/>
  <p:tag name="KSO_WM_UNIT_FILL_TYPE" val="1"/>
  <p:tag name="KSO_WM_UNIT_TEXT_FILL_FORE_SCHEMECOLOR_INDEX" val="2"/>
  <p:tag name="KSO_WM_UNIT_TEXT_FILL_TYPE" val="1"/>
  <p:tag name="KSO_WM_UNIT_USESOURCEFORMAT_APPLY" val="0"/>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3210_1*i*9"/>
  <p:tag name="KSO_WM_TEMPLATE_CATEGORY" val="custom"/>
  <p:tag name="KSO_WM_TEMPLATE_INDEX" val="20233210"/>
  <p:tag name="KSO_WM_UNIT_LAYERLEVEL" val="1"/>
  <p:tag name="KSO_WM_TAG_VERSION" val="3.0"/>
  <p:tag name="KSO_WM_BEAUTIFY_FLAG" val="#wm#"/>
  <p:tag name="KSO_WM_DIAGRAM_GROUP_CODE" val="l1-1"/>
  <p:tag name="KSO_WM_UNIT_FILL_FORE_SCHEMECOLOR_INDEX" val="5"/>
  <p:tag name="KSO_WM_UNIT_FILL_TYPE" val="1"/>
  <p:tag name="KSO_WM_UNIT_TEXT_FILL_FORE_SCHEMECOLOR_INDEX" val="2"/>
  <p:tag name="KSO_WM_UNIT_TEXT_FILL_TYPE" val="1"/>
  <p:tag name="KSO_WM_UNIT_USESOURCEFORMAT_APPLY" val="0"/>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33210_1*i*2"/>
  <p:tag name="KSO_WM_TEMPLATE_CATEGORY" val="custom"/>
  <p:tag name="KSO_WM_TEMPLATE_INDEX" val="20233210"/>
  <p:tag name="KSO_WM_UNIT_LAYERLEVEL" val="1"/>
  <p:tag name="KSO_WM_TAG_VERSION" val="3.0"/>
  <p:tag name="KSO_WM_BEAUTIFY_FLAG" val="#wm#"/>
  <p:tag name="KSO_WM_UNIT_USESOURCEFORMAT_APPLY" val="0"/>
</p:tagLst>
</file>

<file path=ppt/tags/tag3.xml><?xml version="1.0" encoding="utf-8"?>
<p:tagLst xmlns:p="http://schemas.openxmlformats.org/presentationml/2006/main">
  <p:tag name="KSO_WM_UNIT_ISCONTENTSTITLE" val="0"/>
  <p:tag name="KSO_WM_UNIT_ISNUMDGMTITLE" val="0"/>
  <p:tag name="KSO_WM_UNIT_PRESET_TEXT" val="WPS,a click to unlimited possibilities"/>
  <p:tag name="KSO_WM_UNIT_NOCLEAR" val="0"/>
  <p:tag name="KSO_WM_UNIT_VALUE" val="17"/>
  <p:tag name="KSO_WM_UNIT_HIGHLIGHT" val="0"/>
  <p:tag name="KSO_WM_UNIT_COMPATIBLE" val="0"/>
  <p:tag name="KSO_WM_UNIT_DIAGRAM_ISNUMVISUAL" val="0"/>
  <p:tag name="KSO_WM_UNIT_DIAGRAM_ISREFERUNIT" val="0"/>
  <p:tag name="KSO_WM_UNIT_TYPE" val="b"/>
  <p:tag name="KSO_WM_UNIT_INDEX" val="1"/>
  <p:tag name="KSO_WM_UNIT_ID" val="_1*b*1"/>
  <p:tag name="KSO_WM_UNIT_LAYERLEVEL" val="1"/>
  <p:tag name="KSO_WM_TAG_VERSION" val="3.0"/>
  <p:tag name="KSO_WM_BEAUTIFY_FLAG" val="#wm#"/>
  <p:tag name="KSO_WM_UNIT_CONTENT_GROUP_TYPE" val="contentchip"/>
  <p:tag name="KSO_WM_TEMPLATE_INDEX" val="5"/>
  <p:tag name="KSO_WM_TEMPLATE_CATEGORY" val="custo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TYPE" val="f"/>
  <p:tag name="KSO_WM_UNIT_INDEX" val="1"/>
  <p:tag name="KSO_WM_UNIT_TEXT_LAYER_COUNT" val="1"/>
  <p:tag name="KSO_WM_TEMPLATE_INDEX" val="5"/>
  <p:tag name="KSO_WM_TEMPLATE_CATEGORY" val="custom"/>
</p:tagLst>
</file>

<file path=ppt/tags/tag3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custom20233210_1*i*4"/>
  <p:tag name="KSO_WM_TEMPLATE_CATEGORY" val="custom"/>
  <p:tag name="KSO_WM_TEMPLATE_INDEX" val="20233210"/>
  <p:tag name="KSO_WM_UNIT_LAYERLEVEL" val="1"/>
  <p:tag name="KSO_WM_TAG_VERSION" val="3.0"/>
  <p:tag name="KSO_WM_BEAUTIFY_FLAG" val="#wm#"/>
  <p:tag name="KSO_WM_UNIT_USESOURCEFORMAT_APPLY" val="0"/>
</p:tagLst>
</file>

<file path=ppt/tags/tag3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6"/>
  <p:tag name="KSO_WM_UNIT_ID" val="custom20233210_1*i*6"/>
  <p:tag name="KSO_WM_TEMPLATE_CATEGORY" val="custom"/>
  <p:tag name="KSO_WM_TEMPLATE_INDEX" val="20233210"/>
  <p:tag name="KSO_WM_UNIT_LAYERLEVEL" val="1"/>
  <p:tag name="KSO_WM_TAG_VERSION" val="3.0"/>
  <p:tag name="KSO_WM_BEAUTIFY_FLAG" val="#wm#"/>
  <p:tag name="KSO_WM_UNIT_USESOURCEFORMAT_APPLY" val="0"/>
</p:tagLst>
</file>

<file path=ppt/tags/tag3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8"/>
  <p:tag name="KSO_WM_UNIT_ID" val="custom20233210_1*i*8"/>
  <p:tag name="KSO_WM_TEMPLATE_CATEGORY" val="custom"/>
  <p:tag name="KSO_WM_TEMPLATE_INDEX" val="20233210"/>
  <p:tag name="KSO_WM_UNIT_LAYERLEVEL" val="1"/>
  <p:tag name="KSO_WM_TAG_VERSION" val="3.0"/>
  <p:tag name="KSO_WM_BEAUTIFY_FLAG" val="#wm#"/>
  <p:tag name="KSO_WM_UNIT_USESOURCEFORMAT_APPLY" val="0"/>
</p:tagLst>
</file>

<file path=ppt/tags/tag3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0"/>
  <p:tag name="KSO_WM_UNIT_ID" val="custom20233210_1*i*10"/>
  <p:tag name="KSO_WM_TEMPLATE_CATEGORY" val="custom"/>
  <p:tag name="KSO_WM_TEMPLATE_INDEX" val="20233210"/>
  <p:tag name="KSO_WM_UNIT_LAYERLEVEL" val="1"/>
  <p:tag name="KSO_WM_TAG_VERSION" val="3.0"/>
  <p:tag name="KSO_WM_BEAUTIFY_FLAG" val="#wm#"/>
  <p:tag name="KSO_WM_UNIT_USESOURCEFORMAT_APPLY" val="0"/>
</p:tagLst>
</file>

<file path=ppt/tags/tag3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14_1*l_i*1_1"/>
  <p:tag name="KSO_WM_TEMPLATE_CATEGORY" val="diagram"/>
  <p:tag name="KSO_WM_TEMPLATE_INDEX" val="20235514"/>
  <p:tag name="KSO_WM_UNIT_LAYERLEVEL" val="1_1"/>
  <p:tag name="KSO_WM_TAG_VERSION" val="3.0"/>
  <p:tag name="KSO_WM_UNIT_TYPE" val="l_i"/>
  <p:tag name="KSO_WM_UNIT_INDEX" val="1_1"/>
  <p:tag name="KSO_WM_DIAGRAM_MAX_ITEMCNT" val="8"/>
  <p:tag name="KSO_WM_DIAGRAM_MIN_ITEMCNT" val="2"/>
  <p:tag name="KSO_WM_DIAGRAM_VIRTUALLY_FRAME" val="{&quot;height&quot;:360.15,&quot;left&quot;:506.20139000266755,&quot;top&quot;:131.8,&quot;width&quot;:407.99721999466504}"/>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2"/>
  <p:tag name="KSO_WM_UNIT_TEXT_FILL_TYPE" val="1"/>
  <p:tag name="KSO_WM_UNIT_USESOURCEFORMAT_APPLY" val="0"/>
</p:tagLst>
</file>

<file path=ppt/tags/tag3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14_1*l_h_i*1_1_1"/>
  <p:tag name="KSO_WM_TEMPLATE_CATEGORY" val="diagram"/>
  <p:tag name="KSO_WM_TEMPLATE_INDEX" val="20235514"/>
  <p:tag name="KSO_WM_UNIT_LAYERLEVEL" val="1_1_1"/>
  <p:tag name="KSO_WM_TAG_VERSION" val="3.0"/>
  <p:tag name="KSO_WM_BEAUTIFY_FLAG" val="#wm#"/>
  <p:tag name="KSO_WM_DIAGRAM_GROUP_CODE" val="l1-1"/>
  <p:tag name="KSO_WM_UNIT_SUBTYPE" val="d"/>
  <p:tag name="KSO_WM_UNIT_TYPE" val="l_h_i"/>
  <p:tag name="KSO_WM_UNIT_INDEX" val="1_1_1"/>
  <p:tag name="KSO_WM_DIAGRAM_VERSION" val="3"/>
  <p:tag name="KSO_WM_DIAGRAM_COLOR_TRICK" val="1"/>
  <p:tag name="KSO_WM_DIAGRAM_COLOR_TEXT_CAN_REMOVE" val="n"/>
  <p:tag name="KSO_WM_UNIT_TEXT_FILL_FORE_SCHEMECOLOR_INDEX" val="1"/>
  <p:tag name="KSO_WM_UNIT_TEXT_FILL_TYPE" val="1"/>
  <p:tag name="KSO_WM_DIAGRAM_MAX_ITEMCNT" val="8"/>
  <p:tag name="KSO_WM_DIAGRAM_MIN_ITEMCNT" val="2"/>
  <p:tag name="KSO_WM_DIAGRAM_VIRTUALLY_FRAME" val="{&quot;height&quot;:360.15,&quot;left&quot;:506.20139000266755,&quot;top&quot;:131.8,&quot;width&quot;:407.99721999466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Lst>
</file>

<file path=ppt/tags/tag3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14_1*l_h_a*1_1_1"/>
  <p:tag name="KSO_WM_TEMPLATE_CATEGORY" val="diagram"/>
  <p:tag name="KSO_WM_TEMPLATE_INDEX" val="20235514"/>
  <p:tag name="KSO_WM_UNIT_LAYERLEVEL" val="1_1_1"/>
  <p:tag name="KSO_WM_TAG_VERSION" val="3.0"/>
  <p:tag name="KSO_WM_BEAUTIFY_FLAG" val="#wm#"/>
  <p:tag name="KSO_WM_UNIT_ISCONTENTSTITLE" val="0"/>
  <p:tag name="KSO_WM_UNIT_ISNUMDGMTITLE" val="0"/>
  <p:tag name="KSO_WM_UNIT_NOCLEAR" val="0"/>
  <p:tag name="KSO_WM_DIAGRAM_GROUP_CODE" val="l1-1"/>
  <p:tag name="KSO_WM_UNIT_TYPE" val="l_h_a"/>
  <p:tag name="KSO_WM_UNIT_INDEX" val="1_1_1"/>
  <p:tag name="KSO_WM_UNIT_VALUE" val="14"/>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8"/>
  <p:tag name="KSO_WM_DIAGRAM_MIN_ITEMCNT" val="2"/>
  <p:tag name="KSO_WM_DIAGRAM_VIRTUALLY_FRAME" val="{&quot;height&quot;:360.15,&quot;left&quot;:506.20139000266755,&quot;top&quot;:131.8,&quot;width&quot;:407.99721999466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14_1*l_h_f*1_1_1"/>
  <p:tag name="KSO_WM_TEMPLATE_CATEGORY" val="diagram"/>
  <p:tag name="KSO_WM_TEMPLATE_INDEX" val="20235514"/>
  <p:tag name="KSO_WM_UNIT_LAYERLEVEL" val="1_1_1"/>
  <p:tag name="KSO_WM_TAG_VERSION" val="3.0"/>
  <p:tag name="KSO_WM_BEAUTIFY_FLAG" val="#wm#"/>
  <p:tag name="KSO_WM_UNIT_SUBTYPE" val="a"/>
  <p:tag name="KSO_WM_UNIT_TEXT_LAYER_COUNT" val="1"/>
  <p:tag name="KSO_WM_UNIT_NOCLEAR" val="0"/>
  <p:tag name="KSO_WM_DIAGRAM_GROUP_CODE" val="l1-1"/>
  <p:tag name="KSO_WM_UNIT_TYPE" val="l_h_f"/>
  <p:tag name="KSO_WM_UNIT_INDEX" val="1_1_1"/>
  <p:tag name="KSO_WM_UNIT_VALUE" val="36"/>
  <p:tag name="KSO_WM_DIAGRAM_VERSION" val="3"/>
  <p:tag name="KSO_WM_DIAGRAM_COLOR_TRICK" val="1"/>
  <p:tag name="KSO_WM_DIAGRAM_COLOR_TEXT_CAN_REMOVE" val="n"/>
  <p:tag name="KSO_WM_UNIT_PRESET_TEXT" val="单击此处添加正文，文字是您思想的提炼，为了最终演示发布的良好效果。"/>
  <p:tag name="KSO_WM_UNIT_TEXT_FILL_FORE_SCHEMECOLOR_INDEX" val="1"/>
  <p:tag name="KSO_WM_UNIT_TEXT_FILL_TYPE" val="1"/>
  <p:tag name="KSO_WM_UNIT_TEXT_TYPE" val="1"/>
  <p:tag name="KSO_WM_DIAGRAM_MAX_ITEMCNT" val="8"/>
  <p:tag name="KSO_WM_DIAGRAM_MIN_ITEMCNT" val="2"/>
  <p:tag name="KSO_WM_DIAGRAM_VIRTUALLY_FRAME" val="{&quot;height&quot;:360.15,&quot;left&quot;:506.20139000266755,&quot;top&quot;:131.8,&quot;width&quot;:407.99721999466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14_1*l_h_i*1_2_1"/>
  <p:tag name="KSO_WM_TEMPLATE_CATEGORY" val="diagram"/>
  <p:tag name="KSO_WM_TEMPLATE_INDEX" val="20235514"/>
  <p:tag name="KSO_WM_UNIT_LAYERLEVEL" val="1_1_1"/>
  <p:tag name="KSO_WM_TAG_VERSION" val="3.0"/>
  <p:tag name="KSO_WM_BEAUTIFY_FLAG" val="#wm#"/>
  <p:tag name="KSO_WM_DIAGRAM_GROUP_CODE" val="l1-1"/>
  <p:tag name="KSO_WM_UNIT_SUBTYPE" val="d"/>
  <p:tag name="KSO_WM_UNIT_TYPE" val="l_h_i"/>
  <p:tag name="KSO_WM_UNIT_INDEX" val="1_2_1"/>
  <p:tag name="KSO_WM_DIAGRAM_VERSION" val="3"/>
  <p:tag name="KSO_WM_DIAGRAM_COLOR_TRICK" val="1"/>
  <p:tag name="KSO_WM_DIAGRAM_COLOR_TEXT_CAN_REMOVE" val="n"/>
  <p:tag name="KSO_WM_UNIT_TEXT_FILL_FORE_SCHEMECOLOR_INDEX" val="1"/>
  <p:tag name="KSO_WM_UNIT_TEXT_FILL_TYPE" val="1"/>
  <p:tag name="KSO_WM_DIAGRAM_MAX_ITEMCNT" val="8"/>
  <p:tag name="KSO_WM_DIAGRAM_MIN_ITEMCNT" val="2"/>
  <p:tag name="KSO_WM_DIAGRAM_VIRTUALLY_FRAME" val="{&quot;height&quot;:360.15,&quot;left&quot;:506.20139000266755,&quot;top&quot;:131.8,&quot;width&quot;:407.99721999466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14_1*l_h_a*1_2_1"/>
  <p:tag name="KSO_WM_TEMPLATE_CATEGORY" val="diagram"/>
  <p:tag name="KSO_WM_TEMPLATE_INDEX" val="20235514"/>
  <p:tag name="KSO_WM_UNIT_LAYERLEVEL" val="1_1_1"/>
  <p:tag name="KSO_WM_TAG_VERSION" val="3.0"/>
  <p:tag name="KSO_WM_BEAUTIFY_FLAG" val="#wm#"/>
  <p:tag name="KSO_WM_UNIT_ISCONTENTSTITLE" val="0"/>
  <p:tag name="KSO_WM_UNIT_ISNUMDGMTITLE" val="0"/>
  <p:tag name="KSO_WM_UNIT_NOCLEAR" val="0"/>
  <p:tag name="KSO_WM_DIAGRAM_GROUP_CODE" val="l1-1"/>
  <p:tag name="KSO_WM_UNIT_TYPE" val="l_h_a"/>
  <p:tag name="KSO_WM_UNIT_INDEX" val="1_2_1"/>
  <p:tag name="KSO_WM_UNIT_VALUE" val="14"/>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8"/>
  <p:tag name="KSO_WM_DIAGRAM_MIN_ITEMCNT" val="2"/>
  <p:tag name="KSO_WM_DIAGRAM_VIRTUALLY_FRAME" val="{&quot;height&quot;:360.15,&quot;left&quot;:506.20139000266755,&quot;top&quot;:131.8,&quot;width&quot;:407.99721999466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f*2"/>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TYPE" val="f"/>
  <p:tag name="KSO_WM_UNIT_INDEX" val="2"/>
  <p:tag name="KSO_WM_UNIT_TEXT_LAYER_COUNT" val="1"/>
  <p:tag name="KSO_WM_TEMPLATE_INDEX" val="5"/>
  <p:tag name="KSO_WM_TEMPLATE_CATEGORY" val="custom"/>
</p:tagLst>
</file>

<file path=ppt/tags/tag3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14_1*l_h_f*1_2_1"/>
  <p:tag name="KSO_WM_TEMPLATE_CATEGORY" val="diagram"/>
  <p:tag name="KSO_WM_TEMPLATE_INDEX" val="20235514"/>
  <p:tag name="KSO_WM_UNIT_LAYERLEVEL" val="1_1_1"/>
  <p:tag name="KSO_WM_TAG_VERSION" val="3.0"/>
  <p:tag name="KSO_WM_BEAUTIFY_FLAG" val="#wm#"/>
  <p:tag name="KSO_WM_UNIT_SUBTYPE" val="a"/>
  <p:tag name="KSO_WM_UNIT_TEXT_LAYER_COUNT" val="1"/>
  <p:tag name="KSO_WM_UNIT_NOCLEAR" val="0"/>
  <p:tag name="KSO_WM_UNIT_VALUE" val="36"/>
  <p:tag name="KSO_WM_DIAGRAM_GROUP_CODE" val="l1-1"/>
  <p:tag name="KSO_WM_UNIT_TYPE" val="l_h_f"/>
  <p:tag name="KSO_WM_UNIT_INDEX" val="1_2_1"/>
  <p:tag name="KSO_WM_DIAGRAM_VERSION" val="3"/>
  <p:tag name="KSO_WM_DIAGRAM_COLOR_TRICK" val="1"/>
  <p:tag name="KSO_WM_DIAGRAM_COLOR_TEXT_CAN_REMOVE" val="n"/>
  <p:tag name="KSO_WM_UNIT_PRESET_TEXT" val="单击此处编辑添加正文 ，文字是您思想的提炼，请尽量言简意赅的阐述观点。"/>
  <p:tag name="KSO_WM_UNIT_TEXT_FILL_FORE_SCHEMECOLOR_INDEX" val="1"/>
  <p:tag name="KSO_WM_UNIT_TEXT_FILL_TYPE" val="1"/>
  <p:tag name="KSO_WM_UNIT_TEXT_TYPE" val="1"/>
  <p:tag name="KSO_WM_DIAGRAM_MAX_ITEMCNT" val="8"/>
  <p:tag name="KSO_WM_DIAGRAM_MIN_ITEMCNT" val="2"/>
  <p:tag name="KSO_WM_DIAGRAM_VIRTUALLY_FRAME" val="{&quot;height&quot;:360.15,&quot;left&quot;:506.20139000266755,&quot;top&quot;:131.8,&quot;width&quot;:407.99721999466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Lst>
</file>

<file path=ppt/tags/tag311.xml><?xml version="1.0" encoding="utf-8"?>
<p:tagLst xmlns:p="http://schemas.openxmlformats.org/presentationml/2006/main">
  <p:tag name="KSO_WM_SLIDE_ID" val="custom20233210_1"/>
  <p:tag name="KSO_WM_TEMPLATE_SUBCATEGORY" val="0"/>
  <p:tag name="KSO_WM_TEMPLATE_MASTER_TYPE" val="0"/>
  <p:tag name="KSO_WM_TEMPLATE_COLOR_TYPE" val="0"/>
  <p:tag name="KSO_WM_SLIDE_ITEM_CNT" val="4"/>
  <p:tag name="KSO_WM_SLIDE_INDEX" val="1"/>
  <p:tag name="KSO_WM_TAG_VERSION" val="3.0"/>
  <p:tag name="KSO_WM_BEAUTIFY_FLAG" val="#wm#"/>
  <p:tag name="KSO_WM_TEMPLATE_CATEGORY" val="diagram"/>
  <p:tag name="KSO_WM_TEMPLATE_INDEX" val="20231784"/>
  <p:tag name="KSO_WM_SLIDE_TYPE" val="text"/>
  <p:tag name="KSO_WM_SLIDE_SUBTYPE" val="picTxt"/>
  <p:tag name="KSO_WM_SLIDE_SIZE" val="409.3*360.15"/>
  <p:tag name="KSO_WM_SLIDE_POSITION" val="505.55*131.8"/>
  <p:tag name="KSO_WM_SLIDE_LAYOUT" val="a_l"/>
  <p:tag name="KSO_WM_SLIDE_LAYOUT_CNT" val="1_1"/>
  <p:tag name="KSO_WM_SPECIAL_SOURCE" val="bdnull"/>
  <p:tag name="KSO_WM_DIAGRAM_GROUP_CODE" val="l1-1"/>
  <p:tag name="KSO_WM_SLIDE_DIAGTYPE" val="l"/>
</p:tagLst>
</file>

<file path=ppt/tags/tag3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83_1*l_h_i*1_1_3"/>
  <p:tag name="KSO_WM_TEMPLATE_CATEGORY" val="diagram"/>
  <p:tag name="KSO_WM_TEMPLATE_INDEX" val="20231983"/>
  <p:tag name="KSO_WM_UNIT_LAYERLEVEL" val="1_1_1"/>
  <p:tag name="KSO_WM_TAG_VERSION" val="3.0"/>
  <p:tag name="KSO_WM_BEAUTIFY_FLAG" val="#wm#"/>
  <p:tag name="KSO_WM_UNIT_TYPE" val="l_h_i"/>
  <p:tag name="KSO_WM_UNIT_INDEX" val="1_1_3"/>
  <p:tag name="KSO_WM_DIAGRAM_GROUP_CODE" val="l1-1"/>
  <p:tag name="KSO_WM_DIAGRAM_VERSION" val="3"/>
  <p:tag name="KSO_WM_DIAGRAM_COLOR_TEXT_CAN_REMOVE" val="n"/>
  <p:tag name="KSO_WM_DIAGRAM_COLOR_TRICK" val="1"/>
  <p:tag name="KSO_WM_DIAGRAM_MAX_ITEMCNT" val="4"/>
  <p:tag name="KSO_WM_DIAGRAM_MIN_ITEMCNT" val="3"/>
  <p:tag name="KSO_WM_DIAGRAM_VIRTUALLY_FRAME" val="{&quot;height&quot;:306.0428762344325,&quot;left&quot;:85.50433070866137,&quot;top&quot;:144.10997920561837,&quot;width&quot;:771.8061417322834}"/>
  <p:tag name="KSO_WM_DIAGRAM_COLOR_MATCH_VALUE" val="{&quot;shape&quot;:{&quot;fill&quot;:{&quot;gradient&quot;:[{&quot;brightness&quot;:0,&quot;colorType&quot;:1,&quot;foreColorIndex&quot;:5,&quot;pos&quot;:0,&quot;transparency&quot;:0},{&quot;brightness&quot;:-0.10000000149011612,&quot;colorType&quot;:1,&quot;foreColorIndex&quot;:5,&quot;pos&quot;:1,&quot;transparency&quot;:0}],&quot;type&quot;:3},&quot;glow&quot;:{&quot;colorType&quot;:0},&quot;line&quot;:{&quot;solidLine&quot;:{&quot;brightness&quot;:0,&quot;colorType&quot;:1,&quot;foreColorIndex&quot;:13,&quot;transparency&quot;:0.8500000238418579},&quot;type&quot;:1},&quot;shadow&quot;:{&quot;brightness&quot;:0,&quot;colorType&quot;:1,&quot;foreColorIndex&quot;:13,&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13"/>
  <p:tag name="KSO_WM_UNIT_LINE_FILL_TYPE" val="2"/>
  <p:tag name="KSO_WM_UNIT_SHADOW_SCHEMECOLOR_INDEX" val="13"/>
  <p:tag name="KSO_WM_UNIT_TEXT_FILL_FORE_SCHEMECOLOR_INDEX" val="2"/>
  <p:tag name="KSO_WM_UNIT_TEXT_FILL_TYPE" val="1"/>
  <p:tag name="KSO_WM_UNIT_USESOURCEFORMAT_APPLY" val="0"/>
</p:tagLst>
</file>

<file path=ppt/tags/tag313.xml><?xml version="1.0" encoding="utf-8"?>
<p:tagLst xmlns:p="http://schemas.openxmlformats.org/presentationml/2006/main">
  <p:tag name="KSO_WM_UNIT_SUBTYPE" val="a"/>
  <p:tag name="KSO_WM_UNIT_NOCLEAR" val="0"/>
  <p:tag name="KSO_WM_UNIT_VALUE" val="41"/>
  <p:tag name="KSO_WM_UNIT_HIGHLIGHT" val="0"/>
  <p:tag name="KSO_WM_UNIT_COMPATIBLE" val="0"/>
  <p:tag name="KSO_WM_UNIT_DIAGRAM_ISNUMVISUAL" val="0"/>
  <p:tag name="KSO_WM_UNIT_DIAGRAM_ISREFERUNIT" val="0"/>
  <p:tag name="KSO_WM_UNIT_TYPE" val="l_h_f"/>
  <p:tag name="KSO_WM_UNIT_INDEX" val="1_1_1"/>
  <p:tag name="KSO_WM_UNIT_ID" val="diagram20231983_1*l_h_f*1_1_1"/>
  <p:tag name="KSO_WM_TEMPLATE_CATEGORY" val="diagram"/>
  <p:tag name="KSO_WM_TEMPLATE_INDEX" val="20231983"/>
  <p:tag name="KSO_WM_UNIT_LAYERLEVEL" val="1_1_1"/>
  <p:tag name="KSO_WM_TAG_VERSION" val="3.0"/>
  <p:tag name="KSO_WM_BEAUTIFY_FLAG" val="#wm#"/>
  <p:tag name="KSO_WM_DIAGRAM_MAX_ITEMCNT" val="4"/>
  <p:tag name="KSO_WM_DIAGRAM_MIN_ITEMCNT" val="3"/>
  <p:tag name="KSO_WM_DIAGRAM_VIRTUALLY_FRAME" val="{&quot;height&quot;:306.0428762344325,&quot;left&quot;:85.50433070866137,&quot;top&quot;:144.10997920561837,&quot;width&quot;:771.806141732283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DIAGRAM_VERSION" val="3"/>
  <p:tag name="KSO_WM_DIAGRAM_COLOR_TEXT_CAN_REMOVE" val="n"/>
  <p:tag name="KSO_WM_DIAGRAM_COLOR_TRICK" val="1"/>
  <p:tag name="KSO_WM_UNIT_PRESET_TEXT" val="单击此处输入你的项正文，文字是您思想的提炼，请尽量言简意赅。"/>
  <p:tag name="KSO_WM_UNIT_TEXT_FILL_FORE_SCHEMECOLOR_INDEX" val="1"/>
  <p:tag name="KSO_WM_UNIT_TEXT_FILL_TYPE" val="1"/>
  <p:tag name="KSO_WM_UNIT_TEXT_TYPE" val="1"/>
  <p:tag name="KSO_WM_UNIT_USESOURCEFORMAT_APPLY" val="0"/>
</p:tagLst>
</file>

<file path=ppt/tags/tag31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983_1*l_h_a*1_1_1"/>
  <p:tag name="KSO_WM_TEMPLATE_CATEGORY" val="diagram"/>
  <p:tag name="KSO_WM_TEMPLATE_INDEX" val="20231983"/>
  <p:tag name="KSO_WM_UNIT_LAYERLEVEL" val="1_1_1"/>
  <p:tag name="KSO_WM_TAG_VERSION" val="3.0"/>
  <p:tag name="KSO_WM_BEAUTIFY_FLAG" val="#wm#"/>
  <p:tag name="KSO_WM_UNIT_TEXT_FILL_FORE_SCHEMECOLOR_INDEX_BRIGHTNESS" val="0.15"/>
  <p:tag name="KSO_WM_DIAGRAM_MAX_ITEMCNT" val="4"/>
  <p:tag name="KSO_WM_DIAGRAM_MIN_ITEMCNT" val="3"/>
  <p:tag name="KSO_WM_DIAGRAM_VIRTUALLY_FRAME" val="{&quot;height&quot;:306.0428762344325,&quot;left&quot;:85.50433070866137,&quot;top&quot;:144.10997920561837,&quot;width&quot;:771.806141732283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DIAGRAM_VERSION" val="3"/>
  <p:tag name="KSO_WM_DIAGRAM_COLOR_TEXT_CAN_REMOVE" val="n"/>
  <p:tag name="KSO_WM_DIAGRAM_COLOR_TRICK" val="1"/>
  <p:tag name="KSO_WM_UNIT_PRESET_TEXT" val="此处添加项标题"/>
  <p:tag name="KSO_WM_UNIT_TEXT_FILL_FORE_SCHEMECOLOR_INDEX" val="1"/>
  <p:tag name="KSO_WM_UNIT_TEXT_FILL_TYPE" val="1"/>
  <p:tag name="KSO_WM_UNIT_TEXT_TYPE" val="1"/>
  <p:tag name="KSO_WM_UNIT_USESOURCEFORMAT_APPLY" val="0"/>
</p:tagLst>
</file>

<file path=ppt/tags/tag3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83_1*l_h_i*1_1_2"/>
  <p:tag name="KSO_WM_TEMPLATE_CATEGORY" val="diagram"/>
  <p:tag name="KSO_WM_TEMPLATE_INDEX" val="20231983"/>
  <p:tag name="KSO_WM_UNIT_LAYERLEVEL" val="1_1_1"/>
  <p:tag name="KSO_WM_TAG_VERSION" val="3.0"/>
  <p:tag name="KSO_WM_BEAUTIFY_FLAG" val="#wm#"/>
  <p:tag name="KSO_WM_UNIT_TYPE" val="l_h_i"/>
  <p:tag name="KSO_WM_UNIT_INDEX" val="1_1_2"/>
  <p:tag name="KSO_WM_DIAGRAM_GROUP_CODE" val="l1-1"/>
  <p:tag name="KSO_WM_DIAGRAM_VERSION" val="3"/>
  <p:tag name="KSO_WM_DIAGRAM_COLOR_TEXT_CAN_REMOVE" val="n"/>
  <p:tag name="KSO_WM_DIAGRAM_COLOR_TRICK" val="1"/>
  <p:tag name="KSO_WM_DIAGRAM_MAX_ITEMCNT" val="4"/>
  <p:tag name="KSO_WM_DIAGRAM_MIN_ITEMCNT" val="3"/>
  <p:tag name="KSO_WM_DIAGRAM_VIRTUALLY_FRAME" val="{&quot;height&quot;:306.0428762344325,&quot;left&quot;:85.50433070866137,&quot;top&quot;:144.10997920561837,&quot;width&quot;:771.8061417322834}"/>
  <p:tag name="KSO_WM_DIAGRAM_COLOR_MATCH_VALUE" val="{&quot;shape&quot;:{&quot;fill&quot;:{&quot;type&quot;:0},&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0"/>
</p:tagLst>
</file>

<file path=ppt/tags/tag3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1983_1*l_h_i*1_1_1"/>
  <p:tag name="KSO_WM_TEMPLATE_CATEGORY" val="diagram"/>
  <p:tag name="KSO_WM_TEMPLATE_INDEX" val="20231983"/>
  <p:tag name="KSO_WM_UNIT_LAYERLEVEL" val="1_1_1"/>
  <p:tag name="KSO_WM_TAG_VERSION" val="3.0"/>
  <p:tag name="KSO_WM_BEAUTIFY_FLAG" val="#wm#"/>
  <p:tag name="KSO_WM_DIAGRAM_GROUP_CODE" val="l1-1"/>
  <p:tag name="KSO_WM_DIAGRAM_VERSION" val="3"/>
  <p:tag name="KSO_WM_DIAGRAM_COLOR_TEXT_CAN_REMOVE" val="n"/>
  <p:tag name="KSO_WM_DIAGRAM_COLOR_TRICK" val="1"/>
  <p:tag name="KSO_WM_DIAGRAM_MAX_ITEMCNT" val="4"/>
  <p:tag name="KSO_WM_DIAGRAM_MIN_ITEMCNT" val="3"/>
  <p:tag name="KSO_WM_DIAGRAM_VIRTUALLY_FRAME" val="{&quot;height&quot;:306.0428762344325,&quot;left&quot;:85.50433070866137,&quot;top&quot;:144.10997920561837,&quot;width&quot;:771.806141732283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USESOURCEFORMAT_APPLY" val="0"/>
</p:tagLst>
</file>

<file path=ppt/tags/tag3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83_1*l_h_i*1_2_3"/>
  <p:tag name="KSO_WM_TEMPLATE_CATEGORY" val="diagram"/>
  <p:tag name="KSO_WM_TEMPLATE_INDEX" val="20231983"/>
  <p:tag name="KSO_WM_UNIT_LAYERLEVEL" val="1_1_1"/>
  <p:tag name="KSO_WM_TAG_VERSION" val="3.0"/>
  <p:tag name="KSO_WM_BEAUTIFY_FLAG" val="#wm#"/>
  <p:tag name="KSO_WM_UNIT_TYPE" val="l_h_i"/>
  <p:tag name="KSO_WM_UNIT_INDEX" val="1_2_3"/>
  <p:tag name="KSO_WM_DIAGRAM_GROUP_CODE" val="l1-1"/>
  <p:tag name="KSO_WM_DIAGRAM_VERSION" val="3"/>
  <p:tag name="KSO_WM_DIAGRAM_COLOR_TEXT_CAN_REMOVE" val="n"/>
  <p:tag name="KSO_WM_DIAGRAM_COLOR_TRICK" val="1"/>
  <p:tag name="KSO_WM_DIAGRAM_MAX_ITEMCNT" val="4"/>
  <p:tag name="KSO_WM_DIAGRAM_MIN_ITEMCNT" val="3"/>
  <p:tag name="KSO_WM_DIAGRAM_VIRTUALLY_FRAME" val="{&quot;height&quot;:306.0428762344325,&quot;left&quot;:85.50433070866137,&quot;top&quot;:144.10997920561837,&quot;width&quot;:771.8061417322834}"/>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13,&quot;transparency&quot;:0.8500000238418579},&quot;type&quot;:1},&quot;shadow&quot;:{&quot;brightness&quot;:0,&quot;colorType&quot;:1,&quot;foreColorIndex&quot;:13,&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13"/>
  <p:tag name="KSO_WM_UNIT_LINE_FILL_TYPE" val="2"/>
  <p:tag name="KSO_WM_UNIT_SHADOW_SCHEMECOLOR_INDEX" val="13"/>
  <p:tag name="KSO_WM_UNIT_TEXT_FILL_FORE_SCHEMECOLOR_INDEX" val="2"/>
  <p:tag name="KSO_WM_UNIT_TEXT_FILL_TYPE" val="1"/>
  <p:tag name="KSO_WM_UNIT_USESOURCEFORMAT_APPLY" val="0"/>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1983_1*l_h_i*1_2_1"/>
  <p:tag name="KSO_WM_TEMPLATE_CATEGORY" val="diagram"/>
  <p:tag name="KSO_WM_TEMPLATE_INDEX" val="20231983"/>
  <p:tag name="KSO_WM_UNIT_LAYERLEVEL" val="1_1_1"/>
  <p:tag name="KSO_WM_TAG_VERSION" val="3.0"/>
  <p:tag name="KSO_WM_BEAUTIFY_FLAG" val="#wm#"/>
  <p:tag name="KSO_WM_DIAGRAM_GROUP_CODE" val="l1-1"/>
  <p:tag name="KSO_WM_DIAGRAM_VERSION" val="3"/>
  <p:tag name="KSO_WM_DIAGRAM_COLOR_TEXT_CAN_REMOVE" val="n"/>
  <p:tag name="KSO_WM_DIAGRAM_COLOR_TRICK" val="1"/>
  <p:tag name="KSO_WM_DIAGRAM_MAX_ITEMCNT" val="4"/>
  <p:tag name="KSO_WM_DIAGRAM_MIN_ITEMCNT" val="3"/>
  <p:tag name="KSO_WM_DIAGRAM_VIRTUALLY_FRAME" val="{&quot;height&quot;:306.0428762344325,&quot;left&quot;:85.50433070866137,&quot;top&quot;:144.10997920561837,&quot;width&quot;:771.806141732283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bfbfbf&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Lst>
</file>

<file path=ppt/tags/tag3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83_1*l_h_i*1_2_2"/>
  <p:tag name="KSO_WM_TEMPLATE_CATEGORY" val="diagram"/>
  <p:tag name="KSO_WM_TEMPLATE_INDEX" val="20231983"/>
  <p:tag name="KSO_WM_UNIT_LAYERLEVEL" val="1_1_1"/>
  <p:tag name="KSO_WM_TAG_VERSION" val="3.0"/>
  <p:tag name="KSO_WM_BEAUTIFY_FLAG" val="#wm#"/>
  <p:tag name="KSO_WM_UNIT_TYPE" val="l_h_i"/>
  <p:tag name="KSO_WM_UNIT_INDEX" val="1_2_2"/>
  <p:tag name="KSO_WM_DIAGRAM_GROUP_CODE" val="l1-1"/>
  <p:tag name="KSO_WM_DIAGRAM_VERSION" val="3"/>
  <p:tag name="KSO_WM_DIAGRAM_COLOR_TEXT_CAN_REMOVE" val="n"/>
  <p:tag name="KSO_WM_DIAGRAM_COLOR_TRICK" val="1"/>
  <p:tag name="KSO_WM_DIAGRAM_MAX_ITEMCNT" val="4"/>
  <p:tag name="KSO_WM_DIAGRAM_MIN_ITEMCNT" val="3"/>
  <p:tag name="KSO_WM_DIAGRAM_VIRTUALLY_FRAME" val="{&quot;height&quot;:306.0428762344325,&quot;left&quot;:85.50433070866137,&quot;top&quot;:144.10997920561837,&quot;width&quot;:771.8061417322834}"/>
  <p:tag name="KSO_WM_DIAGRAM_COLOR_MATCH_VALUE" val="{&quot;shape&quot;:{&quot;fill&quot;:{&quot;type&quot;:0},&quot;glow&quot;:{&quot;colorType&quot;:0},&quot;line&quot;:{&quot;solidLine&quot;:{&quot;brightness&quot;:0,&quot;colorType&quot;:2,&quot;rgb&quot;:&quot;#bfbfbf&quot;,&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0"/>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 name="KSO_WM_TEMPLATE_INDEX" val="5"/>
  <p:tag name="KSO_WM_TEMPLATE_CATEGORY" val="custom"/>
</p:tagLst>
</file>

<file path=ppt/tags/tag320.xml><?xml version="1.0" encoding="utf-8"?>
<p:tagLst xmlns:p="http://schemas.openxmlformats.org/presentationml/2006/main">
  <p:tag name="KSO_WM_UNIT_SUBTYPE" val="a"/>
  <p:tag name="KSO_WM_UNIT_NOCLEAR" val="0"/>
  <p:tag name="KSO_WM_UNIT_VALUE" val="41"/>
  <p:tag name="KSO_WM_UNIT_HIGHLIGHT" val="0"/>
  <p:tag name="KSO_WM_UNIT_COMPATIBLE" val="0"/>
  <p:tag name="KSO_WM_UNIT_DIAGRAM_ISNUMVISUAL" val="0"/>
  <p:tag name="KSO_WM_UNIT_DIAGRAM_ISREFERUNIT" val="0"/>
  <p:tag name="KSO_WM_UNIT_TYPE" val="l_h_f"/>
  <p:tag name="KSO_WM_UNIT_INDEX" val="1_2_1"/>
  <p:tag name="KSO_WM_UNIT_ID" val="diagram20231983_1*l_h_f*1_2_1"/>
  <p:tag name="KSO_WM_TEMPLATE_CATEGORY" val="diagram"/>
  <p:tag name="KSO_WM_TEMPLATE_INDEX" val="20231983"/>
  <p:tag name="KSO_WM_UNIT_LAYERLEVEL" val="1_1_1"/>
  <p:tag name="KSO_WM_TAG_VERSION" val="3.0"/>
  <p:tag name="KSO_WM_BEAUTIFY_FLAG" val="#wm#"/>
  <p:tag name="KSO_WM_DIAGRAM_MAX_ITEMCNT" val="4"/>
  <p:tag name="KSO_WM_DIAGRAM_MIN_ITEMCNT" val="3"/>
  <p:tag name="KSO_WM_DIAGRAM_VIRTUALLY_FRAME" val="{&quot;height&quot;:306.0428762344325,&quot;left&quot;:85.50433070866137,&quot;top&quot;:144.10997920561837,&quot;width&quot;:771.806141732283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0000000298023224,&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DIAGRAM_VERSION" val="3"/>
  <p:tag name="KSO_WM_DIAGRAM_COLOR_TEXT_CAN_REMOVE" val="n"/>
  <p:tag name="KSO_WM_DIAGRAM_COLOR_TRICK" val="1"/>
  <p:tag name="KSO_WM_UNIT_PRESET_TEXT" val="单击此处输入你的项正文，文字是您思想的提炼，请尽量言简意赅，单击此处输入你的项正文。"/>
  <p:tag name="KSO_WM_UNIT_TEXT_FILL_FORE_SCHEMECOLOR_INDEX" val="1"/>
  <p:tag name="KSO_WM_UNIT_TEXT_FILL_TYPE" val="1"/>
  <p:tag name="KSO_WM_UNIT_TEXT_TYPE" val="1"/>
  <p:tag name="KSO_WM_UNIT_USESOURCEFORMAT_APPLY" val="0"/>
</p:tagLst>
</file>

<file path=ppt/tags/tag32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983_1*l_h_a*1_2_1"/>
  <p:tag name="KSO_WM_TEMPLATE_CATEGORY" val="diagram"/>
  <p:tag name="KSO_WM_TEMPLATE_INDEX" val="20231983"/>
  <p:tag name="KSO_WM_UNIT_LAYERLEVEL" val="1_1_1"/>
  <p:tag name="KSO_WM_TAG_VERSION" val="3.0"/>
  <p:tag name="KSO_WM_BEAUTIFY_FLAG" val="#wm#"/>
  <p:tag name="KSO_WM_UNIT_TEXT_FILL_FORE_SCHEMECOLOR_INDEX_BRIGHTNESS" val="0.15"/>
  <p:tag name="KSO_WM_DIAGRAM_MAX_ITEMCNT" val="4"/>
  <p:tag name="KSO_WM_DIAGRAM_MIN_ITEMCNT" val="3"/>
  <p:tag name="KSO_WM_DIAGRAM_VIRTUALLY_FRAME" val="{&quot;height&quot;:306.0428762344325,&quot;left&quot;:85.50433070866137,&quot;top&quot;:144.10997920561837,&quot;width&quot;:771.806141732283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DIAGRAM_VERSION" val="3"/>
  <p:tag name="KSO_WM_DIAGRAM_COLOR_TEXT_CAN_REMOVE" val="n"/>
  <p:tag name="KSO_WM_DIAGRAM_COLOR_TRICK" val="1"/>
  <p:tag name="KSO_WM_UNIT_PRESET_TEXT" val="此处添加项标题"/>
  <p:tag name="KSO_WM_UNIT_TEXT_FILL_FORE_SCHEMECOLOR_INDEX" val="1"/>
  <p:tag name="KSO_WM_UNIT_TEXT_FILL_TYPE" val="1"/>
  <p:tag name="KSO_WM_UNIT_TEXT_TYPE" val="1"/>
  <p:tag name="KSO_WM_UNIT_USESOURCEFORMAT_APPLY" val="0"/>
</p:tagLst>
</file>

<file path=ppt/tags/tag3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83_1*l_h_i*1_3_3"/>
  <p:tag name="KSO_WM_TEMPLATE_CATEGORY" val="diagram"/>
  <p:tag name="KSO_WM_TEMPLATE_INDEX" val="20231983"/>
  <p:tag name="KSO_WM_UNIT_LAYERLEVEL" val="1_1_1"/>
  <p:tag name="KSO_WM_TAG_VERSION" val="3.0"/>
  <p:tag name="KSO_WM_BEAUTIFY_FLAG" val="#wm#"/>
  <p:tag name="KSO_WM_UNIT_TYPE" val="l_h_i"/>
  <p:tag name="KSO_WM_UNIT_INDEX" val="1_3_3"/>
  <p:tag name="KSO_WM_DIAGRAM_GROUP_CODE" val="l1-1"/>
  <p:tag name="KSO_WM_DIAGRAM_VERSION" val="3"/>
  <p:tag name="KSO_WM_DIAGRAM_COLOR_TEXT_CAN_REMOVE" val="n"/>
  <p:tag name="KSO_WM_DIAGRAM_COLOR_TRICK" val="1"/>
  <p:tag name="KSO_WM_DIAGRAM_MAX_ITEMCNT" val="4"/>
  <p:tag name="KSO_WM_DIAGRAM_MIN_ITEMCNT" val="3"/>
  <p:tag name="KSO_WM_DIAGRAM_VIRTUALLY_FRAME" val="{&quot;height&quot;:306.0428762344325,&quot;left&quot;:85.50433070866137,&quot;top&quot;:144.10997920561837,&quot;width&quot;:771.8061417322834}"/>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13,&quot;transparency&quot;:0.8500000238418579},&quot;type&quot;:1},&quot;shadow&quot;:{&quot;brightness&quot;:0,&quot;colorType&quot;:1,&quot;foreColorIndex&quot;:13,&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13"/>
  <p:tag name="KSO_WM_UNIT_LINE_FILL_TYPE" val="2"/>
  <p:tag name="KSO_WM_UNIT_SHADOW_SCHEMECOLOR_INDEX" val="13"/>
  <p:tag name="KSO_WM_UNIT_TEXT_FILL_FORE_SCHEMECOLOR_INDEX" val="2"/>
  <p:tag name="KSO_WM_UNIT_TEXT_FILL_TYPE" val="1"/>
  <p:tag name="KSO_WM_UNIT_USESOURCEFORMAT_APPLY" val="0"/>
</p:tagLst>
</file>

<file path=ppt/tags/tag3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1983_1*l_h_i*1_3_1"/>
  <p:tag name="KSO_WM_TEMPLATE_CATEGORY" val="diagram"/>
  <p:tag name="KSO_WM_TEMPLATE_INDEX" val="20231983"/>
  <p:tag name="KSO_WM_UNIT_LAYERLEVEL" val="1_1_1"/>
  <p:tag name="KSO_WM_TAG_VERSION" val="3.0"/>
  <p:tag name="KSO_WM_BEAUTIFY_FLAG" val="#wm#"/>
  <p:tag name="KSO_WM_DIAGRAM_GROUP_CODE" val="l1-1"/>
  <p:tag name="KSO_WM_DIAGRAM_VERSION" val="3"/>
  <p:tag name="KSO_WM_DIAGRAM_COLOR_TEXT_CAN_REMOVE" val="n"/>
  <p:tag name="KSO_WM_DIAGRAM_COLOR_TRICK" val="1"/>
  <p:tag name="KSO_WM_DIAGRAM_MAX_ITEMCNT" val="4"/>
  <p:tag name="KSO_WM_DIAGRAM_MIN_ITEMCNT" val="3"/>
  <p:tag name="KSO_WM_DIAGRAM_VIRTUALLY_FRAME" val="{&quot;height&quot;:306.0428762344325,&quot;left&quot;:85.50433070866137,&quot;top&quot;:144.10997920561837,&quot;width&quot;:771.806141732283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bfbfbf&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Lst>
</file>

<file path=ppt/tags/tag3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83_1*l_h_i*1_3_2"/>
  <p:tag name="KSO_WM_TEMPLATE_CATEGORY" val="diagram"/>
  <p:tag name="KSO_WM_TEMPLATE_INDEX" val="20231983"/>
  <p:tag name="KSO_WM_UNIT_LAYERLEVEL" val="1_1_1"/>
  <p:tag name="KSO_WM_TAG_VERSION" val="3.0"/>
  <p:tag name="KSO_WM_BEAUTIFY_FLAG" val="#wm#"/>
  <p:tag name="KSO_WM_UNIT_TYPE" val="l_h_i"/>
  <p:tag name="KSO_WM_UNIT_INDEX" val="1_3_2"/>
  <p:tag name="KSO_WM_DIAGRAM_GROUP_CODE" val="l1-1"/>
  <p:tag name="KSO_WM_DIAGRAM_VERSION" val="3"/>
  <p:tag name="KSO_WM_DIAGRAM_COLOR_TEXT_CAN_REMOVE" val="n"/>
  <p:tag name="KSO_WM_DIAGRAM_COLOR_TRICK" val="1"/>
  <p:tag name="KSO_WM_DIAGRAM_MAX_ITEMCNT" val="4"/>
  <p:tag name="KSO_WM_DIAGRAM_MIN_ITEMCNT" val="3"/>
  <p:tag name="KSO_WM_DIAGRAM_VIRTUALLY_FRAME" val="{&quot;height&quot;:306.0428762344325,&quot;left&quot;:85.50433070866137,&quot;top&quot;:144.10997920561837,&quot;width&quot;:771.8061417322834}"/>
  <p:tag name="KSO_WM_DIAGRAM_COLOR_MATCH_VALUE" val="{&quot;shape&quot;:{&quot;fill&quot;:{&quot;type&quot;:0},&quot;glow&quot;:{&quot;colorType&quot;:0},&quot;line&quot;:{&quot;solidLine&quot;:{&quot;brightness&quot;:0,&quot;colorType&quot;:2,&quot;rgb&quot;:&quot;#bfbfbf&quot;,&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0"/>
</p:tagLst>
</file>

<file path=ppt/tags/tag325.xml><?xml version="1.0" encoding="utf-8"?>
<p:tagLst xmlns:p="http://schemas.openxmlformats.org/presentationml/2006/main">
  <p:tag name="KSO_WM_UNIT_SUBTYPE" val="a"/>
  <p:tag name="KSO_WM_UNIT_NOCLEAR" val="0"/>
  <p:tag name="KSO_WM_UNIT_VALUE" val="41"/>
  <p:tag name="KSO_WM_UNIT_HIGHLIGHT" val="0"/>
  <p:tag name="KSO_WM_UNIT_COMPATIBLE" val="0"/>
  <p:tag name="KSO_WM_UNIT_DIAGRAM_ISNUMVISUAL" val="0"/>
  <p:tag name="KSO_WM_UNIT_DIAGRAM_ISREFERUNIT" val="0"/>
  <p:tag name="KSO_WM_UNIT_TYPE" val="l_h_f"/>
  <p:tag name="KSO_WM_UNIT_INDEX" val="1_3_1"/>
  <p:tag name="KSO_WM_UNIT_ID" val="diagram20231983_1*l_h_f*1_3_1"/>
  <p:tag name="KSO_WM_TEMPLATE_CATEGORY" val="diagram"/>
  <p:tag name="KSO_WM_TEMPLATE_INDEX" val="20231983"/>
  <p:tag name="KSO_WM_UNIT_LAYERLEVEL" val="1_1_1"/>
  <p:tag name="KSO_WM_TAG_VERSION" val="3.0"/>
  <p:tag name="KSO_WM_BEAUTIFY_FLAG" val="#wm#"/>
  <p:tag name="KSO_WM_DIAGRAM_MAX_ITEMCNT" val="4"/>
  <p:tag name="KSO_WM_DIAGRAM_MIN_ITEMCNT" val="3"/>
  <p:tag name="KSO_WM_DIAGRAM_VIRTUALLY_FRAME" val="{&quot;height&quot;:306.0428762344325,&quot;left&quot;:85.50433070866137,&quot;top&quot;:144.10997920561837,&quot;width&quot;:771.806141732283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0000000298023224,&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DIAGRAM_VERSION" val="3"/>
  <p:tag name="KSO_WM_DIAGRAM_COLOR_TEXT_CAN_REMOVE" val="n"/>
  <p:tag name="KSO_WM_DIAGRAM_COLOR_TRICK" val="1"/>
  <p:tag name="KSO_WM_UNIT_PRESET_TEXT" val="单击此处输入你的项正文，文字是您思想的提炼，请尽量言简意赅，单击此处输入你的项正文。"/>
  <p:tag name="KSO_WM_UNIT_TEXT_FILL_FORE_SCHEMECOLOR_INDEX" val="1"/>
  <p:tag name="KSO_WM_UNIT_TEXT_FILL_TYPE" val="1"/>
  <p:tag name="KSO_WM_UNIT_TEXT_TYPE" val="1"/>
  <p:tag name="KSO_WM_UNIT_USESOURCEFORMAT_APPLY" val="0"/>
</p:tagLst>
</file>

<file path=ppt/tags/tag32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983_1*l_h_a*1_3_1"/>
  <p:tag name="KSO_WM_TEMPLATE_CATEGORY" val="diagram"/>
  <p:tag name="KSO_WM_TEMPLATE_INDEX" val="20231983"/>
  <p:tag name="KSO_WM_UNIT_LAYERLEVEL" val="1_1_1"/>
  <p:tag name="KSO_WM_TAG_VERSION" val="3.0"/>
  <p:tag name="KSO_WM_BEAUTIFY_FLAG" val="#wm#"/>
  <p:tag name="KSO_WM_UNIT_TEXT_FILL_FORE_SCHEMECOLOR_INDEX_BRIGHTNESS" val="0.15"/>
  <p:tag name="KSO_WM_DIAGRAM_MAX_ITEMCNT" val="4"/>
  <p:tag name="KSO_WM_DIAGRAM_MIN_ITEMCNT" val="3"/>
  <p:tag name="KSO_WM_DIAGRAM_VIRTUALLY_FRAME" val="{&quot;height&quot;:306.0428762344325,&quot;left&quot;:85.50433070866137,&quot;top&quot;:144.10997920561837,&quot;width&quot;:771.806141732283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DIAGRAM_VERSION" val="3"/>
  <p:tag name="KSO_WM_DIAGRAM_COLOR_TEXT_CAN_REMOVE" val="n"/>
  <p:tag name="KSO_WM_DIAGRAM_COLOR_TRICK" val="1"/>
  <p:tag name="KSO_WM_UNIT_PRESET_TEXT" val="此处添加项标题"/>
  <p:tag name="KSO_WM_UNIT_TEXT_FILL_FORE_SCHEMECOLOR_INDEX" val="1"/>
  <p:tag name="KSO_WM_UNIT_TEXT_FILL_TYPE" val="1"/>
  <p:tag name="KSO_WM_UNIT_TEXT_TYPE" val="1"/>
  <p:tag name="KSO_WM_UNIT_USESOURCEFORMAT_APPLY" val="0"/>
</p:tagLst>
</file>

<file path=ppt/tags/tag327.xml><?xml version="1.0" encoding="utf-8"?>
<p:tagLst xmlns:p="http://schemas.openxmlformats.org/presentationml/2006/main">
  <p:tag name="KSO_WM_UNIT_TYPE" val="a"/>
  <p:tag name="KSO_WM_UNIT_INDEX" val="1"/>
  <p:tag name="KSO_WM_BEAUTIFY_FLAG" val="#wm#"/>
  <p:tag name="KSO_WM_TAG_VERSION" val="3.0"/>
  <p:tag name="KSO_WM_TEMPLATE_NEED_RESERVE" val="1"/>
  <p:tag name="KSO_WM_UNIT_ID" val="custom5_4*a*1"/>
  <p:tag name="KSO_WM_UNIT_LAYERLEVEL" val="1"/>
  <p:tag name="KSO_WM_TEMPLATE_INDEX" val="5"/>
  <p:tag name="KSO_WM_TEMPLATE_CATEGORY" val="custom"/>
</p:tagLst>
</file>

<file path=ppt/tags/tag328.xml><?xml version="1.0" encoding="utf-8"?>
<p:tagLst xmlns:p="http://schemas.openxmlformats.org/presentationml/2006/main">
  <p:tag name="KSO_WM_SLIDE_ID" val="diagram20231983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diagram"/>
  <p:tag name="KSO_WM_TEMPLATE_INDEX" val="20231784"/>
  <p:tag name="KSO_WM_SLIDE_TYPE" val="text"/>
  <p:tag name="KSO_WM_SLIDE_SUBTYPE" val="diag"/>
  <p:tag name="KSO_WM_SLIDE_SIZE" val="771.806*337.205"/>
  <p:tag name="KSO_WM_SLIDE_POSITION" val="85.5043*128.529"/>
  <p:tag name="KSO_WM_SLIDE_LAYOUT" val="a_l"/>
  <p:tag name="KSO_WM_SLIDE_LAYOUT_CNT" val="1_1"/>
  <p:tag name="KSO_WM_SPECIAL_SOURCE" val="bdnull"/>
  <p:tag name="KSO_WM_DIAGRAM_GROUP_CODE" val="l1-1"/>
  <p:tag name="KSO_WM_SLIDE_DIAGTYPE" val="l"/>
</p:tagLst>
</file>

<file path=ppt/tags/tag329.xml><?xml version="1.0" encoding="utf-8"?>
<p:tagLst xmlns:p="http://schemas.openxmlformats.org/presentationml/2006/main">
  <p:tag name="KSO_WM_UNIT_TYPE" val="a"/>
  <p:tag name="KSO_WM_UNIT_INDEX" val="1"/>
  <p:tag name="KSO_WM_BEAUTIFY_FLAG" val="#wm#"/>
  <p:tag name="KSO_WM_TAG_VERSION" val="3.0"/>
  <p:tag name="KSO_WM_UNIT_ID" val="custom5_5*a*1"/>
  <p:tag name="KSO_WM_UNIT_LAYERLEVEL" val="1"/>
  <p:tag name="KSO_WM_TEMPLATE_INDEX" val="5"/>
  <p:tag name="KSO_WM_TEMPLATE_CATEGORY" val="custo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 name="KSO_WM_TEMPLATE_INDEX" val="5"/>
  <p:tag name="KSO_WM_TEMPLATE_CATEGORY" val="custom"/>
</p:tagLst>
</file>

<file path=ppt/tags/tag330.xml><?xml version="1.0" encoding="utf-8"?>
<p:tagLst xmlns:p="http://schemas.openxmlformats.org/presentationml/2006/main">
  <p:tag name="KSO_WM_UNIT_TYPE" val="f"/>
  <p:tag name="KSO_WM_UNIT_SUBTYPE" val="g"/>
  <p:tag name="KSO_WM_UNIT_INDEX" val="1"/>
  <p:tag name="KSO_WM_BEAUTIFY_FLAG" val="#wm#"/>
  <p:tag name="KSO_WM_TAG_VERSION" val="3.0"/>
  <p:tag name="KSO_WM_UNIT_ID" val="custom5_5*f*1"/>
  <p:tag name="KSO_WM_UNIT_LAYERLEVEL" val="1"/>
  <p:tag name="KSO_WM_TEMPLATE_INDEX" val="5"/>
  <p:tag name="KSO_WM_TEMPLATE_CATEGORY" val="custom"/>
</p:tagLst>
</file>

<file path=ppt/tags/tag331.xml><?xml version="1.0" encoding="utf-8"?>
<p:tagLst xmlns:p="http://schemas.openxmlformats.org/presentationml/2006/main">
  <p:tag name="KSO_WM_SLIDE_ID" val="custom5_5"/>
  <p:tag name="KSO_WM_TEMPLATE_SUBCATEGORY" val="29"/>
  <p:tag name="KSO_WM_TEMPLATE_MASTER_TYPE" val="0"/>
  <p:tag name="KSO_WM_TEMPLATE_COLOR_TYPE" val="0"/>
  <p:tag name="KSO_WM_SLIDE_ITEM_CNT" val="0"/>
  <p:tag name="KSO_WM_SLIDE_INDEX" val="5"/>
  <p:tag name="KSO_WM_TAG_VERSION" val="3.0"/>
  <p:tag name="KSO_WM_BEAUTIFY_FLAG" val="#wm#"/>
  <p:tag name="KSO_WM_TEMPLATE_CATEGORY" val="custom"/>
  <p:tag name="KSO_WM_TEMPLATE_INDEX" val="5"/>
  <p:tag name="KSO_WM_SLIDE_TYPE" val="endPage"/>
  <p:tag name="KSO_WM_SLIDE_SUBTYPE" val="pureTxt"/>
  <p:tag name="KSO_WM_SLIDE_LAYOUT" val="a_f"/>
  <p:tag name="KSO_WM_SLIDE_LAYOUT_CNT" val="1_1"/>
  <p:tag name="KSO_WM_SPECIAL_SOURCE" val="bdnull"/>
  <p:tag name="KSO_WM_SLIDE_CONTENT_AREA" val="{&quot;left&quot;:&quot;238.15&quot;,&quot;top&quot;:&quot;99.8&quot;,&quot;width&quot;:&quot;660.35&quot;,&quot;height&quot;:&quot;315&quot;}"/>
  <p:tag name="KSO_WM_TEMPLATE_PLACEHOLDER_POS" val="208,0,832,540"/>
  <p:tag name="KSO_WM_SLIDE_THEME_ID" val="20240861"/>
</p:tagLst>
</file>

<file path=ppt/tags/tag332.xml><?xml version="1.0" encoding="utf-8"?>
<p:tagLst xmlns:p="http://schemas.openxmlformats.org/presentationml/2006/main">
  <p:tag name="KSO_WM_PRESENTATION_SOURCE" val="WPPAIGeneratePPT"/>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 name="KSO_WM_TEMPLATE_INDEX" val="5"/>
  <p:tag name="KSO_WM_TEMPLATE_CATEGORY" val="custo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h_a*1_1"/>
  <p:tag name="KSO_WM_UNIT_LAYERLEVEL" val="1_1"/>
  <p:tag name="KSO_WM_TAG_VERSION" val="3.0"/>
  <p:tag name="KSO_WM_BEAUTIFY_FLAG" val="#wm#"/>
  <p:tag name="KSO_WM_UNIT_PRESET_TEXT" val="单击此处编辑母版文本样式"/>
  <p:tag name="KSO_WM_UNIT_NOCLEAR" val="0"/>
  <p:tag name="KSO_WM_UNIT_TYPE" val="h_a"/>
  <p:tag name="KSO_WM_UNIT_INDEX" val="1_1"/>
  <p:tag name="KSO_WM_UNIT_ISCONTENTSTITLE" val="0"/>
  <p:tag name="KSO_WM_UNIT_ISNUMDGMTITLE" val="0"/>
  <p:tag name="KSO_WM_UNIT_VALUE" val="19"/>
  <p:tag name="KSO_WM_TEMPLATE_INDEX" val="5"/>
  <p:tag name="KSO_WM_TEMPLATE_CATEGORY" val="custo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h_f*1_1"/>
  <p:tag name="KSO_WM_UNIT_LAYERLEVEL" val="1_1"/>
  <p:tag name="KSO_WM_TAG_VERSION" val="3.0"/>
  <p:tag name="KSO_WM_BEAUTIFY_FLAG" val="#wm#"/>
  <p:tag name="KSO_WM_UNIT_SUBTYPE" val="a"/>
  <p:tag name="KSO_WM_UNIT_PRESET_TEXT" val="单击此处编辑母版文本样式&#10;二级&#10;三级&#10;四级&#10;五级"/>
  <p:tag name="KSO_WM_UNIT_NOCLEAR" val="0"/>
  <p:tag name="KSO_WM_UNIT_VALUE" val="128"/>
  <p:tag name="KSO_WM_UNIT_TYPE" val="h_f"/>
  <p:tag name="KSO_WM_UNIT_INDEX" val="1_1"/>
  <p:tag name="KSO_WM_UNIT_TEXT_LAYER_COUNT" val="1"/>
  <p:tag name="KSO_WM_TEMPLATE_INDEX" val="5"/>
  <p:tag name="KSO_WM_TEMPLATE_CATEGORY" val="custo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h_a*2_1"/>
  <p:tag name="KSO_WM_UNIT_LAYERLEVEL" val="1_1"/>
  <p:tag name="KSO_WM_TAG_VERSION" val="3.0"/>
  <p:tag name="KSO_WM_BEAUTIFY_FLAG" val="#wm#"/>
  <p:tag name="KSO_WM_UNIT_PRESET_TEXT" val="单击此处编辑母版文本样式"/>
  <p:tag name="KSO_WM_UNIT_NOCLEAR" val="0"/>
  <p:tag name="KSO_WM_UNIT_TYPE" val="h_a"/>
  <p:tag name="KSO_WM_UNIT_INDEX" val="2_1"/>
  <p:tag name="KSO_WM_UNIT_ISCONTENTSTITLE" val="0"/>
  <p:tag name="KSO_WM_UNIT_ISNUMDGMTITLE" val="0"/>
  <p:tag name="KSO_WM_UNIT_VALUE" val="19"/>
  <p:tag name="KSO_WM_TEMPLATE_INDEX" val="5"/>
  <p:tag name="KSO_WM_TEMPLATE_CATEGORY" val="custo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h_f*2_1"/>
  <p:tag name="KSO_WM_UNIT_LAYERLEVEL" val="1_1"/>
  <p:tag name="KSO_WM_TAG_VERSION" val="3.0"/>
  <p:tag name="KSO_WM_BEAUTIFY_FLAG" val="#wm#"/>
  <p:tag name="KSO_WM_UNIT_SUBTYPE" val="a"/>
  <p:tag name="KSO_WM_UNIT_PRESET_TEXT" val="单击此处编辑母版文本样式&#10;二级&#10;三级&#10;四级&#10;五级"/>
  <p:tag name="KSO_WM_UNIT_NOCLEAR" val="0"/>
  <p:tag name="KSO_WM_UNIT_VALUE" val="128"/>
  <p:tag name="KSO_WM_UNIT_TYPE" val="h_f"/>
  <p:tag name="KSO_WM_UNIT_INDEX" val="2_1"/>
  <p:tag name="KSO_WM_UNIT_TEXT_LAYER_COUNT" val="1"/>
  <p:tag name="KSO_WM_TEMPLATE_INDEX" val="5"/>
  <p:tag name="KSO_WM_TEMPLATE_CATEGORY" val="custo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 name="KSO_WM_TEMPLATE_INDEX" val="5"/>
  <p:tag name="KSO_WM_TEMPLATE_CATEGORY" val="custom"/>
</p:tagLst>
</file>

<file path=ppt/tags/tag4.xml><?xml version="1.0" encoding="utf-8"?>
<p:tagLst xmlns:p="http://schemas.openxmlformats.org/presentationml/2006/main">
  <p:tag name="KSO_WM_UNIT_ISCONTENTSTITLE" val="0"/>
  <p:tag name="KSO_WM_UNIT_ISNUMDGMTITLE" val="0"/>
  <p:tag name="KSO_WM_UNIT_PRESET_TEXT" val="单击添加文档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1*a*1"/>
  <p:tag name="KSO_WM_UNIT_LAYERLEVEL" val="1"/>
  <p:tag name="KSO_WM_TAG_VERSION" val="3.0"/>
  <p:tag name="KSO_WM_BEAUTIFY_FLAG" val="#wm#"/>
  <p:tag name="KSO_WM_UNIT_CONTENT_GROUP_TYPE" val="contentchip"/>
  <p:tag name="KSO_WM_TEMPLATE_INDEX" val="5"/>
  <p:tag name="KSO_WM_TEMPLATE_CATEGORY" val="custo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 name="KSO_WM_TEMPLATE_INDEX" val="5"/>
  <p:tag name="KSO_WM_TEMPLATE_CATEGORY" val="custo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 name="KSO_WM_TEMPLATE_INDEX" val="5"/>
  <p:tag name="KSO_WM_TEMPLATE_CATEGORY" val="custo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TYPE" val="a"/>
  <p:tag name="KSO_WM_UNIT_INDEX" val="1"/>
  <p:tag name="KSO_WM_TEMPLATE_INDEX" val="5"/>
  <p:tag name="KSO_WM_TEMPLATE_CATEGORY" val="custo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 name="KSO_WM_TEMPLATE_INDEX" val="5"/>
  <p:tag name="KSO_WM_TEMPLATE_CATEGORY" val="custo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 name="KSO_WM_TEMPLATE_INDEX" val="5"/>
  <p:tag name="KSO_WM_TEMPLATE_CATEGORY" val="custo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 name="KSO_WM_TEMPLATE_INDEX" val="5"/>
  <p:tag name="KSO_WM_TEMPLATE_CATEGORY" val="custo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 name="KSO_WM_TEMPLATE_INDEX" val="5"/>
  <p:tag name="KSO_WM_TEMPLATE_CATEGORY" val="custo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 name="KSO_WM_TEMPLATE_INDEX" val="5"/>
  <p:tag name="KSO_WM_TEMPLATE_CATEGORY" val="custo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 name="KSO_WM_TEMPLATE_INDEX" val="5"/>
  <p:tag name="KSO_WM_TEMPLATE_CATEGORY" val="custo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 name="KSO_WM_TEMPLATE_INDEX" val="5"/>
  <p:tag name="KSO_WM_TEMPLATE_CATEGORY" val="custo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TEMPLATE_INDEX" val="5"/>
  <p:tag name="KSO_WM_TEMPLATE_CATEGORY" val="custo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96"/>
  <p:tag name="KSO_WM_UNIT_TYPE" val="f"/>
  <p:tag name="KSO_WM_UNIT_INDEX" val="1"/>
  <p:tag name="KSO_WM_UNIT_TEXT_LAYER_COUNT" val="1"/>
  <p:tag name="KSO_WM_TEMPLATE_INDEX" val="5"/>
  <p:tag name="KSO_WM_TEMPLATE_CATEGORY" val="custo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3.0"/>
  <p:tag name="KSO_WM_BEAUTIFY_FLAG" val="#wm#"/>
  <p:tag name="KSO_WM_TEMPLATE_INDEX" val="5"/>
  <p:tag name="KSO_WM_TEMPLATE_CATEGORY" val="custo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3.0"/>
  <p:tag name="KSO_WM_BEAUTIFY_FLAG" val="#wm#"/>
  <p:tag name="KSO_WM_TEMPLATE_INDEX" val="5"/>
  <p:tag name="KSO_WM_TEMPLATE_CATEGORY" val="custo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3.0"/>
  <p:tag name="KSO_WM_BEAUTIFY_FLAG" val="#wm#"/>
  <p:tag name="KSO_WM_TEMPLATE_INDEX" val="5"/>
  <p:tag name="KSO_WM_TEMPLATE_CATEGORY" val="custo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b*1"/>
  <p:tag name="KSO_WM_UNIT_LAYERLEVEL" val="1"/>
  <p:tag name="KSO_WM_TAG_VERSION" val="3.0"/>
  <p:tag name="KSO_WM_BEAUTIFY_FLAG" val="#wm#"/>
  <p:tag name="KSO_WM_UNIT_ISCONTENTSTITLE" val="0"/>
  <p:tag name="KSO_WM_UNIT_ISNUMDGMTITLE" val="0"/>
  <p:tag name="KSO_WM_UNIT_PRESET_TEXT" val="单击此处编辑母版副标题样式"/>
  <p:tag name="KSO_WM_UNIT_NOCLEAR" val="0"/>
  <p:tag name="KSO_WM_UNIT_VALUE" val="40"/>
  <p:tag name="KSO_WM_UNIT_TYPE" val="b"/>
  <p:tag name="KSO_WM_UNIT_INDEX" val="1"/>
  <p:tag name="KSO_WM_TEMPLATE_INDEX" val="5"/>
  <p:tag name="KSO_WM_TEMPLATE_CATEGORY" val="custo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 name="KSO_WM_TEMPLATE_INDEX" val="5"/>
  <p:tag name="KSO_WM_TEMPLATE_CATEGORY" val="custo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 name="KSO_WM_TEMPLATE_INDEX" val="5"/>
  <p:tag name="KSO_WM_TEMPLATE_CATEGORY" val="custo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 name="KSO_WM_TEMPLATE_INDEX" val="5"/>
  <p:tag name="KSO_WM_TEMPLATE_CATEGORY" val="custo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TYPE" val="a"/>
  <p:tag name="KSO_WM_UNIT_INDEX" val="1"/>
  <p:tag name="KSO_WM_TEMPLATE_INDEX" val="5"/>
  <p:tag name="KSO_WM_TEMPLATE_CATEGORY" val="custom"/>
</p:tagLst>
</file>

<file path=ppt/tags/tag5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1"/>
  <p:tag name="KSO_WM_UNIT_ID" val="_11*i*1"/>
  <p:tag name="KSO_WM_UNIT_LAYERLEVEL" val="1"/>
  <p:tag name="KSO_WM_TAG_VERSION" val="3.0"/>
  <p:tag name="KSO_WM_TEMPLATE_INDEX" val="5"/>
  <p:tag name="KSO_WM_TEMPLATE_CATEGORY" val="custo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TEMPLATE_INDEX" val="5"/>
  <p:tag name="KSO_WM_TEMPLATE_CATEGORY" val="custom"/>
</p:tagLst>
</file>

<file path=ppt/tags/tag6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2"/>
  <p:tag name="KSO_WM_UNIT_ID" val="_11*i*2"/>
  <p:tag name="KSO_WM_UNIT_LAYERLEVEL" val="1"/>
  <p:tag name="KSO_WM_TAG_VERSION" val="3.0"/>
  <p:tag name="KSO_WM_TEMPLATE_INDEX" val="5"/>
  <p:tag name="KSO_WM_TEMPLATE_CATEGORY" val="custom"/>
</p:tagLst>
</file>

<file path=ppt/tags/tag6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3"/>
  <p:tag name="KSO_WM_UNIT_ID" val="_11*i*3"/>
  <p:tag name="KSO_WM_UNIT_LAYERLEVEL" val="1"/>
  <p:tag name="KSO_WM_TAG_VERSION" val="3.0"/>
  <p:tag name="KSO_WM_TEMPLATE_INDEX" val="5"/>
  <p:tag name="KSO_WM_TEMPLATE_CATEGORY" val="custom"/>
</p:tagLst>
</file>

<file path=ppt/tags/tag62.xml><?xml version="1.0" encoding="utf-8"?>
<p:tagLst xmlns:p="http://schemas.openxmlformats.org/presentationml/2006/main">
  <p:tag name="KSO_WM_UNIT_ISCONTENTSTITLE" val="0"/>
  <p:tag name="KSO_WM_UNIT_ISNUMDGMTITLE" val="0"/>
  <p:tag name="KSO_WM_UNIT_PRESET_TEXT" val="感谢您的观看"/>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11*a*1"/>
  <p:tag name="KSO_WM_UNIT_LAYERLEVEL" val="1"/>
  <p:tag name="KSO_WM_TAG_VERSION" val="3.0"/>
  <p:tag name="KSO_WM_BEAUTIFY_FLAG" val="#wm#"/>
  <p:tag name="KSO_WM_UNIT_CONTENT_GROUP_TYPE" val="contentchip"/>
  <p:tag name="KSO_WM_TEMPLATE_INDEX" val="5"/>
  <p:tag name="KSO_WM_TEMPLATE_CATEGORY" val="custo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 name="KSO_WM_TEMPLATE_INDEX" val="5"/>
  <p:tag name="KSO_WM_TEMPLATE_CATEGORY" val="custo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 name="KSO_WM_TEMPLATE_INDEX" val="5"/>
  <p:tag name="KSO_WM_TEMPLATE_CATEGORY" val="custo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 name="KSO_WM_TEMPLATE_INDEX" val="5"/>
  <p:tag name="KSO_WM_TEMPLATE_CATEGORY" val="custo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f*4"/>
  <p:tag name="KSO_WM_UNIT_LAYERLEVEL" val="1"/>
  <p:tag name="KSO_WM_TAG_VERSION" val="3.0"/>
  <p:tag name="KSO_WM_BEAUTIFY_FLAG" val="#wm#"/>
  <p:tag name="KSO_WM_UNIT_SUBTYPE" val="b"/>
  <p:tag name="KSO_WM_UNIT_PRESET_TEXT" val="署名占位符"/>
  <p:tag name="KSO_WM_UNIT_NOCLEAR" val="0"/>
  <p:tag name="KSO_WM_UNIT_VALUE" val="8"/>
  <p:tag name="KSO_WM_UNIT_TYPE" val="f"/>
  <p:tag name="KSO_WM_UNIT_INDEX" val="4"/>
  <p:tag name="KSO_WM_UNIT_TEXT_LAYER_COUNT" val="1"/>
  <p:tag name="KSO_WM_TEMPLATE_INDEX" val="5"/>
  <p:tag name="KSO_WM_TEMPLATE_CATEGORY" val="custo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TYPE" val="a"/>
  <p:tag name="KSO_WM_UNIT_INDEX" val="1"/>
  <p:tag name="KSO_WM_TEMPLATE_CATEGORY" val="custom"/>
  <p:tag name="KSO_WM_TEMPLATE_INDEX" val="5"/>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f*1"/>
  <p:tag name="KSO_WM_UNIT_LAYERLEVEL" val="1"/>
  <p:tag name="KSO_WM_TAG_VERSION" val="3.0"/>
  <p:tag name="KSO_WM_BEAUTIFY_FLAG" val="#wm#"/>
  <p:tag name="KSO_WM_UNIT_SUBTYPE" val="a"/>
  <p:tag name="KSO_WM_UNIT_PRESET_TEXT" val="单击此处编辑母版文本样式&#10;第二级&#10;第三级&#10;第四级&#10;第五级"/>
  <p:tag name="KSO_WM_UNIT_NOCLEAR" val="0"/>
  <p:tag name="KSO_WM_UNIT_TYPE" val="f"/>
  <p:tag name="KSO_WM_UNIT_INDEX" val="1"/>
  <p:tag name="KSO_WM_UNIT_TEXT_LAYER_COUNT" val="1"/>
  <p:tag name="KSO_WM_TEMPLATE_CATEGORY" val="custom"/>
  <p:tag name="KSO_WM_TEMPLATE_INDEX" val="5"/>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 name="KSO_WM_TEMPLATE_INDEX" val="5"/>
  <p:tag name="KSO_WM_TEMPLATE_CATEGORY" val="custo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TEMPLATE_INDEX" val="5"/>
  <p:tag name="KSO_WM_TEMPLATE_CATEGORY" val="custo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 name="KSO_WM_TEMPLATE_INDEX" val="5"/>
  <p:tag name="KSO_WM_TEMPLATE_CATEGORY" val="custo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 name="KSO_WM_TEMPLATE_INDEX" val="5"/>
  <p:tag name="KSO_WM_TEMPLATE_CATEGORY" val="custom"/>
</p:tagLst>
</file>

<file path=ppt/tags/tag7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0*i*1"/>
  <p:tag name="KSO_WM_UNIT_LAYERLEVEL" val="1"/>
  <p:tag name="KSO_WM_TAG_VERSION" val="3.0"/>
  <p:tag name="KSO_WM_UNIT_CONTENT_GROUP_TYPE" val="titlestyle"/>
  <p:tag name="KSO_WM_UNIT_TYPE" val="i"/>
  <p:tag name="KSO_WM_UNIT_INDEX" val="1"/>
  <p:tag name="KSO_WM_TEMPLATE_INDEX" val="5"/>
  <p:tag name="KSO_WM_TEMPLATE_CATEGORY" val="custo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i*2"/>
  <p:tag name="KSO_WM_UNIT_LAYERLEVEL" val="1"/>
  <p:tag name="KSO_WM_TAG_VERSION" val="3.0"/>
  <p:tag name="KSO_WM_BEAUTIFY_FLAG" val="#wm#"/>
  <p:tag name="KSO_WM_UNIT_TYPE" val="i"/>
  <p:tag name="KSO_WM_UNIT_INDEX" val="2"/>
  <p:tag name="KSO_WM_TEMPLATE_INDEX" val="5"/>
  <p:tag name="KSO_WM_TEMPLATE_CATEGORY" val="custom"/>
</p:tagLst>
</file>

<file path=ppt/tags/tag74.xml><?xml version="1.0" encoding="utf-8"?>
<p:tagLst xmlns:p="http://schemas.openxmlformats.org/presentationml/2006/main">
  <p:tag name="KSO_WM_TEMPLATE_SUBCATEGORY" val="29"/>
  <p:tag name="KSO_WM_TEMPLATE_MASTER_TYPE" val="0"/>
  <p:tag name="KSO_WM_TEMPLATE_COLOR_TYPE" val="0"/>
  <p:tag name="KSO_WM_TAG_VERSION" val="3.0"/>
  <p:tag name="KSO_WM_BEAUTIFY_FLAG" val="#wm#"/>
  <p:tag name="KSO_WM_TEMPLATE_CATEGORY" val="custom"/>
  <p:tag name="KSO_WM_TEMPLATE_INDEX" val="5"/>
  <p:tag name="KSO_WM_SPECIAL_SOURCE" val="bdnull"/>
  <p:tag name="KSO_WM_TEMPLATE_THUMBS_INDEX" val="1、9"/>
  <p:tag name="KSO_WM_UNIT_ID" val="_0**"/>
  <p:tag name="KSO_WM_UNIT_LAYERLEVEL" val="1"/>
</p:tagLst>
</file>

<file path=ppt/tags/tag75.xml><?xml version="1.0" encoding="utf-8"?>
<p:tagLst xmlns:p="http://schemas.openxmlformats.org/presentationml/2006/main">
  <p:tag name="KSO_WM_UNIT_TYPE" val="a"/>
  <p:tag name="KSO_WM_UNIT_INDEX" val="1"/>
  <p:tag name="KSO_WM_BEAUTIFY_FLAG" val="#wm#"/>
  <p:tag name="KSO_WM_TAG_VERSION" val="3.0"/>
  <p:tag name="KSO_WM_UNIT_ID" val="custom5_1*a*1"/>
  <p:tag name="KSO_WM_UNIT_LAYERLEVEL" val="1"/>
  <p:tag name="KSO_WM_TEMPLATE_INDEX" val="5"/>
  <p:tag name="KSO_WM_TEMPLATE_CATEGORY" val="custom"/>
</p:tagLst>
</file>

<file path=ppt/tags/tag76.xml><?xml version="1.0" encoding="utf-8"?>
<p:tagLst xmlns:p="http://schemas.openxmlformats.org/presentationml/2006/main">
  <p:tag name="KSO_WM_UNIT_TYPE" val="b"/>
  <p:tag name="KSO_WM_UNIT_INDEX" val="1"/>
  <p:tag name="KSO_WM_BEAUTIFY_FLAG" val="#wm#"/>
  <p:tag name="KSO_WM_TAG_VERSION" val="3.0"/>
  <p:tag name="KSO_WM_UNIT_ID" val="custom5_1*b*1"/>
  <p:tag name="KSO_WM_UNIT_LAYERLEVEL" val="1"/>
  <p:tag name="KSO_WM_TEMPLATE_INDEX" val="5"/>
  <p:tag name="KSO_WM_TEMPLATE_CATEGORY" val="custom"/>
</p:tagLst>
</file>

<file path=ppt/tags/tag77.xml><?xml version="1.0" encoding="utf-8"?>
<p:tagLst xmlns:p="http://schemas.openxmlformats.org/presentationml/2006/main">
  <p:tag name="KSO_WM_SLIDE_ID" val="custom5_1"/>
  <p:tag name="KSO_WM_TEMPLATE_SUBCATEGORY" val="29"/>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5"/>
  <p:tag name="KSO_WM_SLIDE_TYPE" val="title"/>
  <p:tag name="KSO_WM_SLIDE_SUBTYPE" val="pureTxt"/>
  <p:tag name="KSO_WM_SLIDE_LAYOUT" val="a_b"/>
  <p:tag name="KSO_WM_SLIDE_LAYOUT_CNT" val="1_1"/>
  <p:tag name="KSO_WM_SPECIAL_SOURCE" val="bdnull"/>
  <p:tag name="KSO_WM_TEMPLATE_THUMBS_INDEX" val="1、5"/>
  <p:tag name="KSO_WM_SLIDE_CONTENT_AREA" val="{&quot;left&quot;:&quot;74.4&quot;,&quot;top&quot;:&quot;58.35&quot;,&quot;width&quot;:&quot;660.35&quot;,&quot;height&quot;:&quot;315&quot;}"/>
  <p:tag name="KSO_WM_TEMPLATE_PLACEHOLDER_POS" val="112,80.625,736,427.5"/>
  <p:tag name="KSO_WM_SLIDE_THEME_ID" val="20238613"/>
</p:tagLst>
</file>

<file path=ppt/tags/tag78.xml><?xml version="1.0" encoding="utf-8"?>
<p:tagLst xmlns:p="http://schemas.openxmlformats.org/presentationml/2006/main">
  <p:tag name="KSO_WM_UNIT_TYPE" val="i"/>
  <p:tag name="KSO_WM_DECORATE_TYPE" val="i_cd"/>
  <p:tag name="KSO_WM_UNIT_INDEX" val="1"/>
  <p:tag name="KSO_WM_BEAUTIFY_FLAG" val="#wm#"/>
  <p:tag name="KSO_WM_TAG_VERSION" val="3.0"/>
  <p:tag name="KSO_WM_TEMPLATE_INDEX" val="5"/>
  <p:tag name="KSO_WM_TEMPLATE_CATEGORY" val="custom"/>
  <p:tag name="KSO_WM_UNIT_ID" val="custom5_3*i*1"/>
  <p:tag name="KSO_WM_UNIT_LAYERLEVEL" val="1"/>
</p:tagLst>
</file>

<file path=ppt/tags/tag79.xml><?xml version="1.0" encoding="utf-8"?>
<p:tagLst xmlns:p="http://schemas.openxmlformats.org/presentationml/2006/main">
  <p:tag name="KSO_WM_UNIT_TYPE" val="i"/>
  <p:tag name="KSO_WM_DECORATE_TYPE" val="i_cd"/>
  <p:tag name="KSO_WM_UNIT_INDEX" val="3"/>
  <p:tag name="KSO_WM_BEAUTIFY_FLAG" val="#wm#"/>
  <p:tag name="KSO_WM_TAG_VERSION" val="3.0"/>
  <p:tag name="KSO_WM_TEMPLATE_INDEX" val="5"/>
  <p:tag name="KSO_WM_TEMPLATE_CATEGORY" val="custom"/>
  <p:tag name="KSO_WM_UNIT_ID" val="custom5_3*i*3"/>
  <p:tag name="KSO_WM_UNIT_LAYERLEVEL"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f*4"/>
  <p:tag name="KSO_WM_UNIT_LAYERLEVEL" val="1"/>
  <p:tag name="KSO_WM_TAG_VERSION" val="3.0"/>
  <p:tag name="KSO_WM_BEAUTIFY_FLAG" val="#wm#"/>
  <p:tag name="KSO_WM_UNIT_SUBTYPE" val="b"/>
  <p:tag name="KSO_WM_UNIT_PRESET_TEXT" val="署名占位符"/>
  <p:tag name="KSO_WM_UNIT_NOCLEAR" val="0"/>
  <p:tag name="KSO_WM_UNIT_VALUE" val="8"/>
  <p:tag name="KSO_WM_UNIT_TYPE" val="f"/>
  <p:tag name="KSO_WM_UNIT_INDEX" val="4"/>
  <p:tag name="KSO_WM_UNIT_TEXT_LAYER_COUNT" val="1"/>
  <p:tag name="KSO_WM_TEMPLATE_INDEX" val="5"/>
  <p:tag name="KSO_WM_TEMPLATE_CATEGORY" val="custom"/>
</p:tagLst>
</file>

<file path=ppt/tags/tag80.xml><?xml version="1.0" encoding="utf-8"?>
<p:tagLst xmlns:p="http://schemas.openxmlformats.org/presentationml/2006/main">
  <p:tag name="KSO_WM_UNIT_TYPE" val="i"/>
  <p:tag name="KSO_WM_DECORATE_TYPE" val="i_cd"/>
  <p:tag name="KSO_WM_UNIT_INDEX" val="2"/>
  <p:tag name="KSO_WM_BEAUTIFY_FLAG" val="#wm#"/>
  <p:tag name="KSO_WM_TAG_VERSION" val="3.0"/>
  <p:tag name="KSO_WM_TEMPLATE_INDEX" val="5"/>
  <p:tag name="KSO_WM_TEMPLATE_CATEGORY" val="custom"/>
  <p:tag name="KSO_WM_UNIT_ID" val="custom5_3*i*2"/>
  <p:tag name="KSO_WM_UNIT_LAYERLEVEL" val="1"/>
</p:tagLst>
</file>

<file path=ppt/tags/tag81.xml><?xml version="1.0" encoding="utf-8"?>
<p:tagLst xmlns:p="http://schemas.openxmlformats.org/presentationml/2006/main">
  <p:tag name="KSO_WM_UNIT_TYPE" val="e"/>
  <p:tag name="KSO_WM_UNIT_INDEX" val="1"/>
  <p:tag name="KSO_WM_BEAUTIFY_FLAG" val="#wm#"/>
  <p:tag name="KSO_WM_TAG_VERSION" val="3.0"/>
  <p:tag name="KSO_WM_UNIT_ID" val="custom5_3*e*1"/>
  <p:tag name="KSO_WM_UNIT_LAYERLEVEL" val="1"/>
  <p:tag name="KSO_WM_TEMPLATE_INDEX" val="5"/>
  <p:tag name="KSO_WM_TEMPLATE_CATEGORY" val="custom"/>
  <p:tag name="KSO_WM_UNIT_PRESET_TEXT" val="第二章"/>
</p:tagLst>
</file>

<file path=ppt/tags/tag82.xml><?xml version="1.0" encoding="utf-8"?>
<p:tagLst xmlns:p="http://schemas.openxmlformats.org/presentationml/2006/main">
  <p:tag name="KSO_WM_UNIT_TYPE" val="a"/>
  <p:tag name="KSO_WM_UNIT_INDEX" val="1"/>
  <p:tag name="KSO_WM_BEAUTIFY_FLAG" val="#wm#"/>
  <p:tag name="KSO_WM_TAG_VERSION" val="3.0"/>
  <p:tag name="KSO_WM_TEMPLATE_INDEX" val="5"/>
  <p:tag name="KSO_WM_TEMPLATE_CATEGORY" val="custom"/>
  <p:tag name="KSO_WM_UNIT_ID" val="custom5_3*a*1"/>
  <p:tag name="KSO_WM_UNIT_LAYERLEVEL" val="1"/>
</p:tagLst>
</file>

<file path=ppt/tags/tag83.xml><?xml version="1.0" encoding="utf-8"?>
<p:tagLst xmlns:p="http://schemas.openxmlformats.org/presentationml/2006/main">
  <p:tag name="KSO_WM_SLIDE_ID" val="custom5_3"/>
  <p:tag name="KSO_WM_TEMPLATE_SUBCATEGORY" val="29"/>
  <p:tag name="KSO_WM_TEMPLATE_MASTER_TYPE" val="0"/>
  <p:tag name="KSO_WM_TEMPLATE_COLOR_TYPE" val="0"/>
  <p:tag name="KSO_WM_SLIDE_ITEM_CNT" val="0"/>
  <p:tag name="KSO_WM_SLIDE_INDEX" val="3"/>
  <p:tag name="KSO_WM_TAG_VERSION" val="3.0"/>
  <p:tag name="KSO_WM_BEAUTIFY_FLAG" val="#wm#"/>
  <p:tag name="KSO_WM_TEMPLATE_CATEGORY" val="custom"/>
  <p:tag name="KSO_WM_TEMPLATE_INDEX" val="5"/>
  <p:tag name="KSO_WM_SLIDE_TYPE" val="sectionTitle"/>
  <p:tag name="KSO_WM_SLIDE_SUBTYPE" val="pureTxt"/>
  <p:tag name="KSO_WM_SLIDE_LAYOUT" val="a_e_i"/>
  <p:tag name="KSO_WM_SLIDE_LAYOUT_CNT" val="1_1_3"/>
  <p:tag name="KSO_WM_SPECIAL_SOURCE" val="bdnull"/>
  <p:tag name="KSO_WM_DIAGRAM_GROUP_CODE" val="l1-1"/>
  <p:tag name="KSO_WM_SLIDE_DIAGTYPE" val="l"/>
  <p:tag name="KSO_WM_TEMPLATE_PLACEHOLDER_POS" val="0,0,960,540"/>
  <p:tag name="KSO_WM_SLIDE_THEME_ID" val="20232611"/>
</p:tagLst>
</file>

<file path=ppt/tags/tag84.xml><?xml version="1.0" encoding="utf-8"?>
<p:tagLst xmlns:p="http://schemas.openxmlformats.org/presentationml/2006/main">
  <p:tag name="KSO_WM_UNIT_TYPE" val="a"/>
  <p:tag name="KSO_WM_UNIT_INDEX" val="1"/>
  <p:tag name="KSO_WM_BEAUTIFY_FLAG" val="#wm#"/>
  <p:tag name="KSO_WM_TAG_VERSION" val="3.0"/>
  <p:tag name="KSO_WM_UNIT_ISCONTENTSTITLE" val="1"/>
  <p:tag name="KSO_WM_DIAGRAM_GROUP_CODE" val="l1-1"/>
  <p:tag name="KSO_WM_DIAGRAM_COLOR_TRICK" val="1"/>
  <p:tag name="KSO_WM_DIAGRAM_COLOR_TEXT_CAN_REMOVE" val="n"/>
  <p:tag name="KSO_WM_UNIT_ID" val="custom5_2*a*1"/>
  <p:tag name="KSO_WM_UNIT_LAYERLEVEL" val="1"/>
  <p:tag name="KSO_WM_TEMPLATE_INDEX" val="5"/>
  <p:tag name="KSO_WM_TEMPLATE_CATEGORY" val="custom"/>
</p:tagLst>
</file>

<file path=ppt/tags/tag85.xml><?xml version="1.0" encoding="utf-8"?>
<p:tagLst xmlns:p="http://schemas.openxmlformats.org/presentationml/2006/main">
  <p:tag name="KSO_WM_UNIT_TYPE" val="l_h_i"/>
  <p:tag name="KSO_WM_UNIT_SUBTYPE" val="h"/>
  <p:tag name="KSO_WM_UNIT_INDEX" val="1_2_2"/>
  <p:tag name="KSO_WM_BEAUTIFY_FLAG" val="#wm#"/>
  <p:tag name="KSO_WM_TAG_VERSION" val="3.0"/>
  <p:tag name="KSO_WM_DIAGRAM_VERSION" val="3"/>
  <p:tag name="KSO_WM_TEMPLATE_INDEX" val="5"/>
  <p:tag name="KSO_WM_TEMPLATE_CATEGORY" val="custom"/>
  <p:tag name="KSO_WM_UNIT_ID" val="custom5_2*l_h_i*1_2_2"/>
  <p:tag name="KSO_WM_DIAGRAM_GROUP_CODE" val="l1-1"/>
  <p:tag name="KSO_WM_DIAGRAM_COLOR_TRICK" val="1"/>
  <p:tag name="KSO_WM_DIAGRAM_COLOR_TEXT_CAN_REMOVE" val="n"/>
  <p:tag name="KSO_WM_UNIT_LAYERLEVEL" val="1_1_1"/>
  <p:tag name="KSO_WM_DIAGRAM_VIRTUALLY_FRAME" val="{&quot;height&quot;:407.8,&quot;left&quot;:320.25,&quot;top&quot;:106.3,&quot;width&quot;:530.75}"/>
</p:tagLst>
</file>

<file path=ppt/tags/tag86.xml><?xml version="1.0" encoding="utf-8"?>
<p:tagLst xmlns:p="http://schemas.openxmlformats.org/presentationml/2006/main">
  <p:tag name="KSO_WM_UNIT_TYPE" val="l_h_i"/>
  <p:tag name="KSO_WM_UNIT_SUBTYPE" val="h"/>
  <p:tag name="KSO_WM_UNIT_INDEX" val="1_2_3"/>
  <p:tag name="KSO_WM_BEAUTIFY_FLAG" val="#wm#"/>
  <p:tag name="KSO_WM_TAG_VERSION" val="3.0"/>
  <p:tag name="KSO_WM_DIAGRAM_VERSION" val="3"/>
  <p:tag name="KSO_WM_TEMPLATE_INDEX" val="5"/>
  <p:tag name="KSO_WM_TEMPLATE_CATEGORY" val="custom"/>
  <p:tag name="KSO_WM_UNIT_ID" val="custom5_2*l_h_i*1_2_3"/>
  <p:tag name="KSO_WM_DIAGRAM_GROUP_CODE" val="l1-1"/>
  <p:tag name="KSO_WM_DIAGRAM_COLOR_TRICK" val="1"/>
  <p:tag name="KSO_WM_DIAGRAM_COLOR_TEXT_CAN_REMOVE" val="n"/>
  <p:tag name="KSO_WM_UNIT_LAYERLEVEL" val="1_1_1"/>
  <p:tag name="KSO_WM_DIAGRAM_VIRTUALLY_FRAME" val="{&quot;height&quot;:407.8,&quot;left&quot;:320.25,&quot;top&quot;:106.3,&quot;width&quot;:530.75}"/>
</p:tagLst>
</file>

<file path=ppt/tags/tag87.xml><?xml version="1.0" encoding="utf-8"?>
<p:tagLst xmlns:p="http://schemas.openxmlformats.org/presentationml/2006/main">
  <p:tag name="KSO_WM_UNIT_TYPE" val="l_h_i"/>
  <p:tag name="KSO_WM_UNIT_SUBTYPE" val="d"/>
  <p:tag name="KSO_WM_UNIT_INDEX" val="1_2_1"/>
  <p:tag name="KSO_WM_BEAUTIFY_FLAG" val="#wm#"/>
  <p:tag name="KSO_WM_TAG_VERSION" val="3.0"/>
  <p:tag name="KSO_WM_DIAGRAM_VERSION" val="3"/>
  <p:tag name="KSO_WM_UNIT_PRESET_TEXT" val="02"/>
  <p:tag name="KSO_WM_TEMPLATE_INDEX" val="5"/>
  <p:tag name="KSO_WM_TEMPLATE_CATEGORY" val="custom"/>
  <p:tag name="KSO_WM_UNIT_ID" val="custom5_2*l_h_i*1_2_1"/>
  <p:tag name="KSO_WM_DIAGRAM_GROUP_CODE" val="l1-1"/>
  <p:tag name="KSO_WM_DIAGRAM_COLOR_TRICK" val="1"/>
  <p:tag name="KSO_WM_DIAGRAM_COLOR_TEXT_CAN_REMOVE" val="n"/>
  <p:tag name="KSO_WM_UNIT_LAYERLEVEL" val="1_1_1"/>
  <p:tag name="KSO_WM_DIAGRAM_VIRTUALLY_FRAME" val="{&quot;height&quot;:407.8,&quot;left&quot;:320.25,&quot;top&quot;:106.3,&quot;width&quot;:530.75}"/>
</p:tagLst>
</file>

<file path=ppt/tags/tag88.xml><?xml version="1.0" encoding="utf-8"?>
<p:tagLst xmlns:p="http://schemas.openxmlformats.org/presentationml/2006/main">
  <p:tag name="KSO_WM_UNIT_TYPE" val="l_h_f"/>
  <p:tag name="KSO_WM_UNIT_SUBTYPE" val="a"/>
  <p:tag name="KSO_WM_UNIT_INDEX" val="1_2_1"/>
  <p:tag name="KSO_WM_BEAUTIFY_FLAG" val="#wm#"/>
  <p:tag name="KSO_WM_TAG_VERSION" val="3.0"/>
  <p:tag name="KSO_WM_DIAGRAM_VERSION" val="3"/>
  <p:tag name="KSO_WM_UNIT_PRESET_TEXT" val="总体战略规划过程"/>
  <p:tag name="KSO_WM_TEMPLATE_INDEX" val="5"/>
  <p:tag name="KSO_WM_TEMPLATE_CATEGORY" val="custom"/>
  <p:tag name="KSO_WM_UNIT_ID" val="custom5_2*l_h_f*1_2_1"/>
  <p:tag name="KSO_WM_DIAGRAM_GROUP_CODE" val="l1-1"/>
  <p:tag name="KSO_WM_DIAGRAM_COLOR_TRICK" val="1"/>
  <p:tag name="KSO_WM_DIAGRAM_COLOR_TEXT_CAN_REMOVE" val="n"/>
  <p:tag name="KSO_WM_UNIT_LAYERLEVEL" val="1_1_1"/>
  <p:tag name="KSO_WM_DIAGRAM_VIRTUALLY_FRAME" val="{&quot;height&quot;:407.8,&quot;left&quot;:320.25,&quot;top&quot;:106.3,&quot;width&quot;:530.75}"/>
</p:tagLst>
</file>

<file path=ppt/tags/tag89.xml><?xml version="1.0" encoding="utf-8"?>
<p:tagLst xmlns:p="http://schemas.openxmlformats.org/presentationml/2006/main">
  <p:tag name="KSO_WM_UNIT_TYPE" val="l_h_i"/>
  <p:tag name="KSO_WM_UNIT_SUBTYPE" val="h"/>
  <p:tag name="KSO_WM_UNIT_INDEX" val="1_3_2"/>
  <p:tag name="KSO_WM_BEAUTIFY_FLAG" val="#wm#"/>
  <p:tag name="KSO_WM_TAG_VERSION" val="3.0"/>
  <p:tag name="KSO_WM_DIAGRAM_VERSION" val="3"/>
  <p:tag name="KSO_WM_TEMPLATE_INDEX" val="5"/>
  <p:tag name="KSO_WM_TEMPLATE_CATEGORY" val="custom"/>
  <p:tag name="KSO_WM_UNIT_ID" val="custom5_2*l_h_i*1_3_2"/>
  <p:tag name="KSO_WM_DIAGRAM_GROUP_CODE" val="l1-1"/>
  <p:tag name="KSO_WM_DIAGRAM_COLOR_TRICK" val="1"/>
  <p:tag name="KSO_WM_DIAGRAM_COLOR_TEXT_CAN_REMOVE" val="n"/>
  <p:tag name="KSO_WM_UNIT_LAYERLEVEL" val="1_1_1"/>
  <p:tag name="KSO_WM_DIAGRAM_VIRTUALLY_FRAME" val="{&quot;height&quot;:407.8,&quot;left&quot;:320.25,&quot;top&quot;:106.3,&quot;width&quot;:530.75}"/>
</p:tagLst>
</file>

<file path=ppt/tags/tag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1"/>
  <p:tag name="KSO_WM_UNIT_ID" val="_1*i*1"/>
  <p:tag name="KSO_WM_UNIT_LAYERLEVEL" val="1"/>
  <p:tag name="KSO_WM_TAG_VERSION" val="3.0"/>
  <p:tag name="KSO_WM_TEMPLATE_INDEX" val="5"/>
  <p:tag name="KSO_WM_TEMPLATE_CATEGORY" val="custom"/>
</p:tagLst>
</file>

<file path=ppt/tags/tag90.xml><?xml version="1.0" encoding="utf-8"?>
<p:tagLst xmlns:p="http://schemas.openxmlformats.org/presentationml/2006/main">
  <p:tag name="KSO_WM_UNIT_TYPE" val="l_h_i"/>
  <p:tag name="KSO_WM_UNIT_SUBTYPE" val="h"/>
  <p:tag name="KSO_WM_UNIT_INDEX" val="1_3_3"/>
  <p:tag name="KSO_WM_BEAUTIFY_FLAG" val="#wm#"/>
  <p:tag name="KSO_WM_TAG_VERSION" val="3.0"/>
  <p:tag name="KSO_WM_DIAGRAM_VERSION" val="3"/>
  <p:tag name="KSO_WM_TEMPLATE_INDEX" val="5"/>
  <p:tag name="KSO_WM_TEMPLATE_CATEGORY" val="custom"/>
  <p:tag name="KSO_WM_UNIT_ID" val="custom5_2*l_h_i*1_3_3"/>
  <p:tag name="KSO_WM_DIAGRAM_GROUP_CODE" val="l1-1"/>
  <p:tag name="KSO_WM_DIAGRAM_COLOR_TRICK" val="1"/>
  <p:tag name="KSO_WM_DIAGRAM_COLOR_TEXT_CAN_REMOVE" val="n"/>
  <p:tag name="KSO_WM_UNIT_LAYERLEVEL" val="1_1_1"/>
  <p:tag name="KSO_WM_DIAGRAM_VIRTUALLY_FRAME" val="{&quot;height&quot;:407.8,&quot;left&quot;:320.25,&quot;top&quot;:106.3,&quot;width&quot;:530.75}"/>
</p:tagLst>
</file>

<file path=ppt/tags/tag91.xml><?xml version="1.0" encoding="utf-8"?>
<p:tagLst xmlns:p="http://schemas.openxmlformats.org/presentationml/2006/main">
  <p:tag name="KSO_WM_UNIT_TYPE" val="l_h_i"/>
  <p:tag name="KSO_WM_UNIT_SUBTYPE" val="d"/>
  <p:tag name="KSO_WM_UNIT_INDEX" val="1_3_1"/>
  <p:tag name="KSO_WM_BEAUTIFY_FLAG" val="#wm#"/>
  <p:tag name="KSO_WM_TAG_VERSION" val="3.0"/>
  <p:tag name="KSO_WM_DIAGRAM_VERSION" val="3"/>
  <p:tag name="KSO_WM_UNIT_PRESET_TEXT" val="03"/>
  <p:tag name="KSO_WM_TEMPLATE_INDEX" val="5"/>
  <p:tag name="KSO_WM_TEMPLATE_CATEGORY" val="custom"/>
  <p:tag name="KSO_WM_UNIT_ID" val="custom5_2*l_h_i*1_3_1"/>
  <p:tag name="KSO_WM_DIAGRAM_GROUP_CODE" val="l1-1"/>
  <p:tag name="KSO_WM_DIAGRAM_COLOR_TRICK" val="1"/>
  <p:tag name="KSO_WM_DIAGRAM_COLOR_TEXT_CAN_REMOVE" val="n"/>
  <p:tag name="KSO_WM_UNIT_LAYERLEVEL" val="1_1_1"/>
  <p:tag name="KSO_WM_DIAGRAM_VIRTUALLY_FRAME" val="{&quot;height&quot;:407.8,&quot;left&quot;:320.25,&quot;top&quot;:106.3,&quot;width&quot;:530.75}"/>
</p:tagLst>
</file>

<file path=ppt/tags/tag92.xml><?xml version="1.0" encoding="utf-8"?>
<p:tagLst xmlns:p="http://schemas.openxmlformats.org/presentationml/2006/main">
  <p:tag name="KSO_WM_UNIT_TYPE" val="l_h_f"/>
  <p:tag name="KSO_WM_UNIT_SUBTYPE" val="a"/>
  <p:tag name="KSO_WM_UNIT_INDEX" val="1_3_1"/>
  <p:tag name="KSO_WM_BEAUTIFY_FLAG" val="#wm#"/>
  <p:tag name="KSO_WM_TAG_VERSION" val="3.0"/>
  <p:tag name="KSO_WM_DIAGRAM_VERSION" val="3"/>
  <p:tag name="KSO_WM_UNIT_PRESET_TEXT" val="经营战略"/>
  <p:tag name="KSO_WM_TEMPLATE_INDEX" val="5"/>
  <p:tag name="KSO_WM_TEMPLATE_CATEGORY" val="custom"/>
  <p:tag name="KSO_WM_UNIT_ID" val="custom5_2*l_h_f*1_3_1"/>
  <p:tag name="KSO_WM_DIAGRAM_GROUP_CODE" val="l1-1"/>
  <p:tag name="KSO_WM_DIAGRAM_COLOR_TRICK" val="1"/>
  <p:tag name="KSO_WM_DIAGRAM_COLOR_TEXT_CAN_REMOVE" val="n"/>
  <p:tag name="KSO_WM_UNIT_LAYERLEVEL" val="1_1_1"/>
  <p:tag name="KSO_WM_DIAGRAM_VIRTUALLY_FRAME" val="{&quot;height&quot;:407.8,&quot;left&quot;:320.25,&quot;top&quot;:106.3,&quot;width&quot;:530.75}"/>
</p:tagLst>
</file>

<file path=ppt/tags/tag93.xml><?xml version="1.0" encoding="utf-8"?>
<p:tagLst xmlns:p="http://schemas.openxmlformats.org/presentationml/2006/main">
  <p:tag name="KSO_WM_UNIT_TYPE" val="l_h_i"/>
  <p:tag name="KSO_WM_UNIT_SUBTYPE" val="h"/>
  <p:tag name="KSO_WM_UNIT_INDEX" val="1_1_2"/>
  <p:tag name="KSO_WM_BEAUTIFY_FLAG" val="#wm#"/>
  <p:tag name="KSO_WM_TAG_VERSION" val="3.0"/>
  <p:tag name="KSO_WM_DIAGRAM_VERSION" val="3"/>
  <p:tag name="KSO_WM_TEMPLATE_INDEX" val="5"/>
  <p:tag name="KSO_WM_TEMPLATE_CATEGORY" val="custom"/>
  <p:tag name="KSO_WM_UNIT_ID" val="custom5_2*l_h_i*1_1_2"/>
  <p:tag name="KSO_WM_DIAGRAM_GROUP_CODE" val="l1-1"/>
  <p:tag name="KSO_WM_DIAGRAM_COLOR_TRICK" val="1"/>
  <p:tag name="KSO_WM_DIAGRAM_COLOR_TEXT_CAN_REMOVE" val="n"/>
  <p:tag name="KSO_WM_UNIT_LAYERLEVEL" val="1_1_1"/>
  <p:tag name="KSO_WM_DIAGRAM_VIRTUALLY_FRAME" val="{&quot;height&quot;:407.8,&quot;left&quot;:320.25,&quot;top&quot;:106.3,&quot;width&quot;:530.75}"/>
</p:tagLst>
</file>

<file path=ppt/tags/tag94.xml><?xml version="1.0" encoding="utf-8"?>
<p:tagLst xmlns:p="http://schemas.openxmlformats.org/presentationml/2006/main">
  <p:tag name="KSO_WM_UNIT_TYPE" val="l_h_i"/>
  <p:tag name="KSO_WM_UNIT_SUBTYPE" val="h"/>
  <p:tag name="KSO_WM_UNIT_INDEX" val="1_1_3"/>
  <p:tag name="KSO_WM_BEAUTIFY_FLAG" val="#wm#"/>
  <p:tag name="KSO_WM_TAG_VERSION" val="3.0"/>
  <p:tag name="KSO_WM_DIAGRAM_VERSION" val="3"/>
  <p:tag name="KSO_WM_TEMPLATE_INDEX" val="5"/>
  <p:tag name="KSO_WM_TEMPLATE_CATEGORY" val="custom"/>
  <p:tag name="KSO_WM_UNIT_ID" val="custom5_2*l_h_i*1_1_3"/>
  <p:tag name="KSO_WM_DIAGRAM_GROUP_CODE" val="l1-1"/>
  <p:tag name="KSO_WM_DIAGRAM_COLOR_TRICK" val="1"/>
  <p:tag name="KSO_WM_DIAGRAM_COLOR_TEXT_CAN_REMOVE" val="n"/>
  <p:tag name="KSO_WM_UNIT_LAYERLEVEL" val="1_1_1"/>
  <p:tag name="KSO_WM_DIAGRAM_VIRTUALLY_FRAME" val="{&quot;height&quot;:407.8,&quot;left&quot;:320.25,&quot;top&quot;:106.3,&quot;width&quot;:530.75}"/>
</p:tagLst>
</file>

<file path=ppt/tags/tag95.xml><?xml version="1.0" encoding="utf-8"?>
<p:tagLst xmlns:p="http://schemas.openxmlformats.org/presentationml/2006/main">
  <p:tag name="KSO_WM_UNIT_TYPE" val="l_h_i"/>
  <p:tag name="KSO_WM_UNIT_SUBTYPE" val="d"/>
  <p:tag name="KSO_WM_UNIT_INDEX" val="1_1_1"/>
  <p:tag name="KSO_WM_BEAUTIFY_FLAG" val="#wm#"/>
  <p:tag name="KSO_WM_TAG_VERSION" val="3.0"/>
  <p:tag name="KSO_WM_DIAGRAM_VERSION" val="3"/>
  <p:tag name="KSO_WM_UNIT_PRESET_TEXT" val="01"/>
  <p:tag name="KSO_WM_TEMPLATE_INDEX" val="5"/>
  <p:tag name="KSO_WM_TEMPLATE_CATEGORY" val="custom"/>
  <p:tag name="KSO_WM_UNIT_ID" val="custom5_2*l_h_i*1_1_1"/>
  <p:tag name="KSO_WM_DIAGRAM_GROUP_CODE" val="l1-1"/>
  <p:tag name="KSO_WM_DIAGRAM_COLOR_TRICK" val="1"/>
  <p:tag name="KSO_WM_DIAGRAM_COLOR_TEXT_CAN_REMOVE" val="n"/>
  <p:tag name="KSO_WM_UNIT_LAYERLEVEL" val="1_1_1"/>
  <p:tag name="KSO_WM_DIAGRAM_VIRTUALLY_FRAME" val="{&quot;height&quot;:407.8,&quot;left&quot;:320.25,&quot;top&quot;:106.3,&quot;width&quot;:530.75}"/>
</p:tagLst>
</file>

<file path=ppt/tags/tag96.xml><?xml version="1.0" encoding="utf-8"?>
<p:tagLst xmlns:p="http://schemas.openxmlformats.org/presentationml/2006/main">
  <p:tag name="KSO_WM_UNIT_TYPE" val="l_h_f"/>
  <p:tag name="KSO_WM_UNIT_SUBTYPE" val="a"/>
  <p:tag name="KSO_WM_UNIT_INDEX" val="1_1_1"/>
  <p:tag name="KSO_WM_BEAUTIFY_FLAG" val="#wm#"/>
  <p:tag name="KSO_WM_TAG_VERSION" val="3.0"/>
  <p:tag name="KSO_WM_DIAGRAM_VERSION" val="3"/>
  <p:tag name="KSO_WM_UNIT_PRESET_TEXT" val="制订企业战略规划的重要性"/>
  <p:tag name="KSO_WM_TEMPLATE_INDEX" val="5"/>
  <p:tag name="KSO_WM_TEMPLATE_CATEGORY" val="custom"/>
  <p:tag name="KSO_WM_UNIT_ID" val="custom5_2*l_h_f*1_1_1"/>
  <p:tag name="KSO_WM_DIAGRAM_GROUP_CODE" val="l1-1"/>
  <p:tag name="KSO_WM_DIAGRAM_COLOR_TRICK" val="1"/>
  <p:tag name="KSO_WM_DIAGRAM_COLOR_TEXT_CAN_REMOVE" val="n"/>
  <p:tag name="KSO_WM_UNIT_LAYERLEVEL" val="1_1_1"/>
  <p:tag name="KSO_WM_DIAGRAM_VIRTUALLY_FRAME" val="{&quot;height&quot;:407.8,&quot;left&quot;:320.25,&quot;top&quot;:106.3,&quot;width&quot;:530.75}"/>
</p:tagLst>
</file>

<file path=ppt/tags/tag97.xml><?xml version="1.0" encoding="utf-8"?>
<p:tagLst xmlns:p="http://schemas.openxmlformats.org/presentationml/2006/main">
  <p:tag name="KSO_WM_UNIT_TYPE" val="i"/>
  <p:tag name="KSO_WM_DECORATE_TYPE" val="i_cd"/>
  <p:tag name="KSO_WM_UNIT_INDEX" val="1"/>
  <p:tag name="KSO_WM_BEAUTIFY_FLAG" val="#wm#"/>
  <p:tag name="KSO_WM_TAG_VERSION" val="3.0"/>
  <p:tag name="KSO_WM_TEMPLATE_INDEX" val="5"/>
  <p:tag name="KSO_WM_TEMPLATE_CATEGORY" val="custom"/>
  <p:tag name="KSO_WM_UNIT_ID" val="custom5_2*i*1"/>
  <p:tag name="KSO_WM_DIAGRAM_GROUP_CODE" val="l1-1"/>
  <p:tag name="KSO_WM_DIAGRAM_COLOR_TRICK" val="1"/>
  <p:tag name="KSO_WM_DIAGRAM_COLOR_TEXT_CAN_REMOVE" val="n"/>
  <p:tag name="KSO_WM_UNIT_LAYERLEVEL" val="1"/>
</p:tagLst>
</file>

<file path=ppt/tags/tag98.xml><?xml version="1.0" encoding="utf-8"?>
<p:tagLst xmlns:p="http://schemas.openxmlformats.org/presentationml/2006/main">
  <p:tag name="KSO_WM_SLIDE_ID" val="custom5_2"/>
  <p:tag name="KSO_WM_TEMPLATE_SUBCATEGORY" val="29"/>
  <p:tag name="KSO_WM_TEMPLATE_MASTER_TYPE" val="0"/>
  <p:tag name="KSO_WM_TEMPLATE_COLOR_TYPE" val="0"/>
  <p:tag name="KSO_WM_SLIDE_ITEM_CNT" val="4"/>
  <p:tag name="KSO_WM_SLIDE_INDEX" val="2"/>
  <p:tag name="KSO_WM_TAG_VERSION" val="3.0"/>
  <p:tag name="KSO_WM_BEAUTIFY_FLAG" val="#wm#"/>
  <p:tag name="KSO_WM_TEMPLATE_CATEGORY" val="custom"/>
  <p:tag name="KSO_WM_TEMPLATE_INDEX" val="5"/>
  <p:tag name="KSO_WM_SLIDE_TYPE" val="contents"/>
  <p:tag name="KSO_WM_SLIDE_SUBTYPE" val="diag"/>
  <p:tag name="KSO_WM_SLIDE_LAYOUT" val="a_i_l"/>
  <p:tag name="KSO_WM_SLIDE_LAYOUT_CNT" val="1_1_1"/>
  <p:tag name="KSO_WM_SPECIAL_SOURCE" val="bdnull"/>
  <p:tag name="KSO_WM_DIAGRAM_GROUP_CODE" val="l1-1"/>
  <p:tag name="KSO_WM_SLIDE_DIAGTYPE" val="l"/>
  <p:tag name="KSO_WM_TEMPLATE_PLACEHOLDER_POS" val="72,88.125,726,448.125"/>
  <p:tag name="KSO_WM_TEMPLATE_PLACEHOLDER_POS2" val="201.7,88.125,726,448.125"/>
  <p:tag name="KSO_WM_SLIDE_THEME_ID" val="20235479"/>
  <p:tag name="KSO_WM_ASSEMBLE_CHIP_INDEX" val="diag"/>
</p:tagLst>
</file>

<file path=ppt/tags/tag99.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1638_2*a*1"/>
  <p:tag name="KSO_WM_TEMPLATE_CATEGORY" val="diagram"/>
  <p:tag name="KSO_WM_TEMPLATE_INDEX" val="20231638"/>
  <p:tag name="KSO_WM_UNIT_LAYERLEVEL" val="1"/>
  <p:tag name="KSO_WM_TAG_VERSION" val="3.0"/>
  <p:tag name="KSO_WM_BEAUTIFY_FLAG" val="#wm#"/>
  <p:tag name="KSO_WM_DIAGRAM_GROUP_CODE" val="l1-1"/>
  <p:tag name="KSO_WM_UNIT_TEXT_TYPE" val="1"/>
  <p:tag name="KSO_WM_UNIT_PRESET_TEXT" val="单击此处添加标题"/>
  <p:tag name="KSO_WM_UNIT_TEXT_FILL_FORE_SCHEMECOLOR_INDEX" val="13"/>
  <p:tag name="KSO_WM_UNIT_TEXT_FILL_TYPE" val="1"/>
  <p:tag name="KSO_WM_UNIT_USESOURCEFORMAT_APPLY" val="1"/>
</p:tagLst>
</file>

<file path=ppt/theme/theme1.xml><?xml version="1.0" encoding="utf-8"?>
<a:theme xmlns:a="http://schemas.openxmlformats.org/drawingml/2006/main" name="WPS​​">
  <a:themeElements>
    <a:clrScheme name="WPS">
      <a:dk1>
        <a:sysClr val="windowText" lastClr="000000"/>
      </a:dk1>
      <a:lt1>
        <a:sysClr val="window" lastClr="FFFFFF"/>
      </a:lt1>
      <a:dk2>
        <a:srgbClr val="0F1423"/>
      </a:dk2>
      <a:lt2>
        <a:srgbClr val="FFFFFF"/>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Arial Black-Arial">
      <a:majorFont>
        <a:latin typeface="Arial Black"/>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小清新渐变风">
  <a:themeElements>
    <a:clrScheme name="自定义 46">
      <a:dk1>
        <a:srgbClr val="000000"/>
      </a:dk1>
      <a:lt1>
        <a:srgbClr val="FFFFFF"/>
      </a:lt1>
      <a:dk2>
        <a:srgbClr val="571D11"/>
      </a:dk2>
      <a:lt2>
        <a:srgbClr val="FCF2F0"/>
      </a:lt2>
      <a:accent1>
        <a:srgbClr val="E8898D"/>
      </a:accent1>
      <a:accent2>
        <a:srgbClr val="71B9F1"/>
      </a:accent2>
      <a:accent3>
        <a:srgbClr val="E18EE4"/>
      </a:accent3>
      <a:accent4>
        <a:srgbClr val="F5B765"/>
      </a:accent4>
      <a:accent5>
        <a:srgbClr val="A095CF"/>
      </a:accent5>
      <a:accent6>
        <a:srgbClr val="CCAA72"/>
      </a:accent6>
      <a:hlink>
        <a:srgbClr val="48A1FA"/>
      </a:hlink>
      <a:folHlink>
        <a:srgbClr val="951C13"/>
      </a:folHlink>
    </a:clrScheme>
    <a:fontScheme name="主题字体">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微软雅黑"/>
        <a:ea typeface=""/>
        <a:cs typeface=""/>
        <a:font script="Jpan" typeface="游ゴシック Light"/>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a:ea typeface=""/>
        <a:cs typeface=""/>
        <a:font script="Jpan" typeface="游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2808</Words>
  <Application>WPS 演示</Application>
  <PresentationFormat>宽屏</PresentationFormat>
  <Paragraphs>441</Paragraphs>
  <Slides>26</Slides>
  <Notes>0</Notes>
  <HiddenSlides>0</HiddenSlides>
  <MMClips>0</MMClips>
  <ScaleCrop>false</ScaleCrop>
  <HeadingPairs>
    <vt:vector size="6" baseType="variant">
      <vt:variant>
        <vt:lpstr>已用的字体</vt:lpstr>
      </vt:variant>
      <vt:variant>
        <vt:i4>6</vt:i4>
      </vt:variant>
      <vt:variant>
        <vt:lpstr>主题</vt:lpstr>
      </vt:variant>
      <vt:variant>
        <vt:i4>2</vt:i4>
      </vt:variant>
      <vt:variant>
        <vt:lpstr>幻灯片标题</vt:lpstr>
      </vt:variant>
      <vt:variant>
        <vt:i4>26</vt:i4>
      </vt:variant>
    </vt:vector>
  </HeadingPairs>
  <TitlesOfParts>
    <vt:vector size="34" baseType="lpstr">
      <vt:lpstr>Arial</vt:lpstr>
      <vt:lpstr>宋体</vt:lpstr>
      <vt:lpstr>Wingdings</vt:lpstr>
      <vt:lpstr>微软雅黑</vt:lpstr>
      <vt:lpstr>Arial Unicode MS</vt:lpstr>
      <vt:lpstr>MiSans Normal</vt:lpstr>
      <vt:lpstr>WPS​​</vt:lpstr>
      <vt:lpstr>小清新渐变风</vt:lpstr>
      <vt:lpstr>网络营销</vt:lpstr>
      <vt:lpstr>PowerPoint 演示文稿</vt:lpstr>
      <vt:lpstr>目录</vt:lpstr>
      <vt:lpstr>学习目标</vt:lpstr>
      <vt:lpstr>网络营销理论础</vt:lpstr>
      <vt:lpstr>PowerPoint 演示文稿</vt:lpstr>
      <vt:lpstr>PowerPoint 演示文稿</vt:lpstr>
      <vt:lpstr>网络营销的内涵</vt:lpstr>
      <vt:lpstr>网络营销的内涵</vt:lpstr>
      <vt:lpstr>PowerPoint 演示文稿</vt:lpstr>
      <vt:lpstr>PowerPoint 演示文稿</vt:lpstr>
      <vt:lpstr>网络营销理论</vt:lpstr>
      <vt:lpstr>战略营销理论</vt:lpstr>
      <vt:lpstr>PowerPoint 演示文稿</vt:lpstr>
      <vt:lpstr>直复营销理论</vt:lpstr>
      <vt:lpstr>PowerPoint 演示文稿</vt:lpstr>
      <vt:lpstr>柔性营销理论</vt:lpstr>
      <vt:lpstr>PowerPoint 演示文稿</vt:lpstr>
      <vt:lpstr>整合营销理论</vt:lpstr>
      <vt:lpstr>PowerPoint 演示文稿</vt:lpstr>
      <vt:lpstr>网络营销策略</vt:lpstr>
      <vt:lpstr>网络营销产品策略</vt:lpstr>
      <vt:lpstr>PowerPoint 演示文稿</vt:lpstr>
      <vt:lpstr>网络营销渠道策略</vt:lpstr>
      <vt:lpstr>PowerPoint 演示文稿</vt:lpstr>
      <vt:lpstr>谢谢</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zhao</dc:creator>
  <cp:lastModifiedBy>芳</cp:lastModifiedBy>
  <cp:revision>8</cp:revision>
  <dcterms:created xsi:type="dcterms:W3CDTF">2023-07-11T07:43:00Z</dcterms:created>
  <dcterms:modified xsi:type="dcterms:W3CDTF">2025-09-03T11:00:13Z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2052-12.1.0.21915</vt:lpwstr>
  </property>
  <property fmtid="{D5CDD505-2E9C-101B-9397-08002B2CF9AE}" pid="3" name="ICV">
    <vt:lpwstr>89DC240FAA1447219DD871932C65F90D_11</vt:lpwstr>
  </property>
</Properties>
</file>