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svg" ContentType="image/svg+xml"/>
  <Override PartName="/ppt/media/image23.svg" ContentType="image/svg+xml"/>
  <Override PartName="/ppt/media/image25.svg" ContentType="image/svg+xml"/>
  <Override PartName="/ppt/media/image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88" r:id="rId4"/>
    <p:sldId id="257" r:id="rId6"/>
    <p:sldId id="290" r:id="rId7"/>
    <p:sldId id="289" r:id="rId8"/>
    <p:sldId id="291" r:id="rId9"/>
    <p:sldId id="259" r:id="rId10"/>
    <p:sldId id="260" r:id="rId11"/>
    <p:sldId id="261" r:id="rId12"/>
    <p:sldId id="262" r:id="rId13"/>
    <p:sldId id="263" r:id="rId14"/>
    <p:sldId id="264" r:id="rId15"/>
    <p:sldId id="265" r:id="rId16"/>
    <p:sldId id="292" r:id="rId17"/>
    <p:sldId id="266" r:id="rId18"/>
    <p:sldId id="267" r:id="rId19"/>
    <p:sldId id="268" r:id="rId20"/>
    <p:sldId id="269" r:id="rId21"/>
    <p:sldId id="270" r:id="rId22"/>
    <p:sldId id="271" r:id="rId23"/>
    <p:sldId id="293" r:id="rId24"/>
    <p:sldId id="272" r:id="rId25"/>
    <p:sldId id="273" r:id="rId26"/>
    <p:sldId id="274" r:id="rId27"/>
    <p:sldId id="275" r:id="rId28"/>
    <p:sldId id="287" r:id="rId29"/>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0" clrIdx="0"/>
  <p:cmAuthor id="2" name="作者" initials="A" lastIdx="0" clrIdx="1"/>
  <p:cmAuthor id="3" name="WPS_1679281038" initials="W"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384.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0" Type="http://schemas.openxmlformats.org/officeDocument/2006/relationships/tags" Target="../tags/tag7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任意多边形 10"/>
          <p:cNvSpPr/>
          <p:nvPr userDrawn="1">
            <p:custDataLst>
              <p:tags r:id="rId2"/>
            </p:custDataLst>
          </p:nvPr>
        </p:nvSpPr>
        <p:spPr>
          <a:xfrm>
            <a:off x="0" y="4578350"/>
            <a:ext cx="2159000" cy="2279650"/>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0">
                <a:schemeClr val="accent2">
                  <a:alpha val="70000"/>
                  <a:lumMod val="92000"/>
                  <a:lumOff val="8000"/>
                </a:schemeClr>
              </a:gs>
              <a:gs pos="100000">
                <a:schemeClr val="accent2">
                  <a:alpha val="0"/>
                  <a:lumMod val="80000"/>
                  <a:lumOff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tx1"/>
              </a:solidFill>
              <a:cs typeface="微软雅黑" panose="020B0503020204020204" charset="-122"/>
            </a:endParaRPr>
          </a:p>
        </p:txBody>
      </p:sp>
      <p:sp>
        <p:nvSpPr>
          <p:cNvPr id="8" name="任意多边形 14"/>
          <p:cNvSpPr/>
          <p:nvPr userDrawn="1">
            <p:custDataLst>
              <p:tags r:id="rId3"/>
            </p:custDataLst>
          </p:nvPr>
        </p:nvSpPr>
        <p:spPr>
          <a:xfrm>
            <a:off x="10189845" y="1349375"/>
            <a:ext cx="2001520" cy="3781425"/>
          </a:xfrm>
          <a:custGeom>
            <a:avLst/>
            <a:gdLst/>
            <a:ahLst/>
            <a:cxnLst>
              <a:cxn ang="3">
                <a:pos x="hc" y="t"/>
              </a:cxn>
              <a:cxn ang="cd2">
                <a:pos x="l" y="vc"/>
              </a:cxn>
              <a:cxn ang="cd4">
                <a:pos x="hc" y="b"/>
              </a:cxn>
              <a:cxn ang="0">
                <a:pos x="r" y="vc"/>
              </a:cxn>
            </a:cxnLst>
            <a:rect l="l" t="t" r="r" b="b"/>
            <a:pathLst>
              <a:path w="3197" h="6039">
                <a:moveTo>
                  <a:pt x="3020" y="0"/>
                </a:moveTo>
                <a:cubicBezTo>
                  <a:pt x="3072" y="0"/>
                  <a:pt x="3123" y="1"/>
                  <a:pt x="3175" y="4"/>
                </a:cubicBezTo>
                <a:lnTo>
                  <a:pt x="3197" y="5"/>
                </a:lnTo>
                <a:lnTo>
                  <a:pt x="3197" y="6034"/>
                </a:lnTo>
                <a:lnTo>
                  <a:pt x="3175" y="6035"/>
                </a:lnTo>
                <a:cubicBezTo>
                  <a:pt x="3123" y="6038"/>
                  <a:pt x="3072" y="6039"/>
                  <a:pt x="3020" y="6039"/>
                </a:cubicBezTo>
                <a:cubicBezTo>
                  <a:pt x="1352" y="6039"/>
                  <a:pt x="0" y="4687"/>
                  <a:pt x="0" y="3020"/>
                </a:cubicBezTo>
                <a:cubicBezTo>
                  <a:pt x="0" y="1352"/>
                  <a:pt x="1352" y="0"/>
                  <a:pt x="3020" y="0"/>
                </a:cubicBezTo>
                <a:close/>
              </a:path>
            </a:pathLst>
          </a:custGeom>
          <a:gradFill>
            <a:gsLst>
              <a:gs pos="100000">
                <a:schemeClr val="accent1">
                  <a:alpha val="20000"/>
                </a:schemeClr>
              </a:gs>
              <a:gs pos="0">
                <a:schemeClr val="accent1">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endParaRPr>
          </a:p>
        </p:txBody>
      </p:sp>
      <p:sp>
        <p:nvSpPr>
          <p:cNvPr id="9" name="副标题"/>
          <p:cNvSpPr txBox="1">
            <a:spLocks noGrp="1"/>
          </p:cNvSpPr>
          <p:nvPr>
            <p:ph type="body" idx="3" hasCustomPrompt="1"/>
            <p:custDataLst>
              <p:tags r:id="rId4"/>
            </p:custDataLst>
          </p:nvPr>
        </p:nvSpPr>
        <p:spPr>
          <a:xfrm>
            <a:off x="1437005" y="3325495"/>
            <a:ext cx="7401560" cy="635000"/>
          </a:xfrm>
          <a:prstGeom prst="rect">
            <a:avLst/>
          </a:prstGeom>
        </p:spPr>
        <p:txBody>
          <a:bodyPr wrap="square" lIns="91440" tIns="45720" rIns="91440" bIns="45720" rtlCol="0" anchor="t" anchorCtr="0">
            <a:normAutofit/>
          </a:bodyPr>
          <a:lstStyle>
            <a:lvl1pPr marL="0" marR="0" lvl="0" algn="l" defTabSz="914400" rtl="0" eaLnBrk="1" fontAlgn="auto" latinLnBrk="0" hangingPunct="1">
              <a:lnSpc>
                <a:spcPct val="100000"/>
              </a:lnSpc>
              <a:buClrTx/>
              <a:buSzTx/>
              <a:buFontTx/>
              <a:buNone/>
              <a:defRPr kumimoji="0" lang="zh-CN" altLang="en-US" sz="1800" b="0" i="0" u="none" strike="noStrike" kern="1200" cap="none" spc="200" normalizeH="0" baseline="0" noProof="1" dirty="0">
                <a:solidFill>
                  <a:schemeClr val="tx1"/>
                </a:solidFill>
                <a:latin typeface="+mj-ea"/>
                <a:ea typeface="+mj-ea"/>
                <a:cs typeface="+mj-lt"/>
                <a:sym typeface="+mn-ea"/>
              </a:defRPr>
            </a:lvl1pPr>
          </a:lstStyle>
          <a:p>
            <a:pPr lvl="0" algn="l">
              <a:buClrTx/>
              <a:buSzTx/>
              <a:buFontTx/>
            </a:pPr>
            <a:r>
              <a:rPr dirty="0">
                <a:sym typeface="+mn-ea"/>
              </a:rPr>
              <a:t>单击此处编辑母版副标题样式</a:t>
            </a:r>
            <a:endParaRPr dirty="0">
              <a:sym typeface="+mn-ea"/>
            </a:endParaRPr>
          </a:p>
        </p:txBody>
      </p:sp>
      <p:sp>
        <p:nvSpPr>
          <p:cNvPr id="11" name="标题"/>
          <p:cNvSpPr txBox="1">
            <a:spLocks noGrp="1"/>
          </p:cNvSpPr>
          <p:nvPr>
            <p:ph type="title" idx="2" hasCustomPrompt="1"/>
            <p:custDataLst>
              <p:tags r:id="rId5"/>
            </p:custDataLst>
          </p:nvPr>
        </p:nvSpPr>
        <p:spPr>
          <a:xfrm>
            <a:off x="1437005" y="1447800"/>
            <a:ext cx="7395845" cy="1712595"/>
          </a:xfrm>
          <a:prstGeom prst="rect">
            <a:avLst/>
          </a:prstGeom>
        </p:spPr>
        <p:txBody>
          <a:bodyPr wrap="square" lIns="91440" tIns="45720" rIns="91440" bIns="45720" rtlCol="0" anchor="b" anchorCtr="0">
            <a:normAutofit/>
          </a:bodyPr>
          <a:lstStyle>
            <a:lvl1pPr marL="0" marR="0" lvl="0" algn="l" defTabSz="914400" rtl="0" eaLnBrk="1" fontAlgn="auto" latinLnBrk="0" hangingPunct="1">
              <a:lnSpc>
                <a:spcPct val="100000"/>
              </a:lnSpc>
              <a:buClrTx/>
              <a:buSzTx/>
              <a:buFontTx/>
              <a:buNone/>
              <a:defRPr kumimoji="0" lang="zh-CN" altLang="en-US" sz="6000" b="1" i="0" u="none" strike="noStrike" kern="1200" cap="none" spc="400" normalizeH="0" baseline="0" noProof="1">
                <a:solidFill>
                  <a:schemeClr val="tx1"/>
                </a:solidFill>
                <a:latin typeface="+mj-ea"/>
                <a:ea typeface="+mj-ea"/>
                <a:cs typeface="微软雅黑" panose="020B0503020204020204" charset="-122"/>
                <a:sym typeface="+mn-ea"/>
              </a:defRPr>
            </a:lvl1pPr>
          </a:lstStyle>
          <a:p>
            <a:pPr lvl="0" algn="l">
              <a:buClrTx/>
              <a:buSzTx/>
              <a:buFontTx/>
            </a:pPr>
            <a:r>
              <a:rPr dirty="0">
                <a:sym typeface="+mn-ea"/>
              </a:rPr>
              <a:t>单击此处编辑标题</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5"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6" name="署名占位符 10"/>
          <p:cNvSpPr>
            <a:spLocks noGrp="1"/>
          </p:cNvSpPr>
          <p:nvPr>
            <p:ph type="body" sz="quarter" idx="17" hasCustomPrompt="1"/>
            <p:custDataLst>
              <p:tags r:id="rId9"/>
            </p:custDataLst>
          </p:nvPr>
        </p:nvSpPr>
        <p:spPr>
          <a:xfrm>
            <a:off x="1520825" y="4201795"/>
            <a:ext cx="1886585" cy="440690"/>
          </a:xfrm>
          <a:prstGeom prst="roundRect">
            <a:avLst>
              <a:gd name="adj" fmla="val 21854"/>
            </a:avLst>
          </a:prstGeom>
          <a:gradFill>
            <a:gsLst>
              <a:gs pos="0">
                <a:schemeClr val="accent1"/>
              </a:gs>
              <a:gs pos="100000">
                <a:schemeClr val="accent1">
                  <a:alpha val="60000"/>
                </a:schemeClr>
              </a:gs>
            </a:gsLst>
            <a:lin ang="2700000" scaled="0"/>
          </a:gra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
        <p:nvSpPr>
          <p:cNvPr id="17" name="任意多边形 2"/>
          <p:cNvSpPr/>
          <p:nvPr userDrawn="1">
            <p:custDataLst>
              <p:tags r:id="rId10"/>
            </p:custDataLst>
          </p:nvPr>
        </p:nvSpPr>
        <p:spPr>
          <a:xfrm rot="10800000" flipH="1" flipV="1">
            <a:off x="8851265" y="3810"/>
            <a:ext cx="3339465" cy="3338195"/>
          </a:xfrm>
          <a:custGeom>
            <a:avLst/>
            <a:gdLst>
              <a:gd name="adj" fmla="val 1339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59" h="5257">
                <a:moveTo>
                  <a:pt x="5211" y="0"/>
                </a:moveTo>
                <a:lnTo>
                  <a:pt x="5259" y="0"/>
                </a:lnTo>
                <a:lnTo>
                  <a:pt x="5259" y="1397"/>
                </a:lnTo>
                <a:lnTo>
                  <a:pt x="5211" y="1396"/>
                </a:lnTo>
                <a:cubicBezTo>
                  <a:pt x="3104" y="1396"/>
                  <a:pt x="1396" y="3104"/>
                  <a:pt x="1396" y="5211"/>
                </a:cubicBezTo>
                <a:lnTo>
                  <a:pt x="1397" y="5257"/>
                </a:lnTo>
                <a:lnTo>
                  <a:pt x="0" y="5257"/>
                </a:lnTo>
                <a:lnTo>
                  <a:pt x="0" y="5211"/>
                </a:lnTo>
                <a:cubicBezTo>
                  <a:pt x="0" y="2333"/>
                  <a:pt x="2333" y="0"/>
                  <a:pt x="5211" y="0"/>
                </a:cubicBezTo>
                <a:close/>
              </a:path>
            </a:pathLst>
          </a:custGeom>
          <a:gradFill>
            <a:gsLst>
              <a:gs pos="100000">
                <a:schemeClr val="accent1">
                  <a:alpha val="48000"/>
                </a:schemeClr>
              </a:gs>
              <a:gs pos="22000">
                <a:schemeClr val="accent1">
                  <a:alpha val="0"/>
                  <a:lumMod val="63000"/>
                  <a:lumOff val="3700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椭圆 2"/>
          <p:cNvSpPr/>
          <p:nvPr userDrawn="1">
            <p:custDataLst>
              <p:tags r:id="rId2"/>
            </p:custDataLst>
          </p:nvPr>
        </p:nvSpPr>
        <p:spPr>
          <a:xfrm>
            <a:off x="1219200" y="2804795"/>
            <a:ext cx="2362200" cy="236220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微软雅黑" panose="020B0503020204020204" charset="-122"/>
              <a:sym typeface="+mn-ea"/>
            </a:endParaRPr>
          </a:p>
        </p:txBody>
      </p:sp>
      <p:sp>
        <p:nvSpPr>
          <p:cNvPr id="5" name="标题"/>
          <p:cNvSpPr txBox="1">
            <a:spLocks noGrp="1"/>
          </p:cNvSpPr>
          <p:nvPr>
            <p:ph type="title" idx="1" hasCustomPrompt="1"/>
            <p:custDataLst>
              <p:tags r:id="rId3"/>
            </p:custDataLst>
          </p:nvPr>
        </p:nvSpPr>
        <p:spPr bwMode="auto">
          <a:xfrm>
            <a:off x="844550" y="1139825"/>
            <a:ext cx="2171065" cy="2350770"/>
          </a:xfrm>
          <a:prstGeom prst="rect">
            <a:avLst/>
          </a:prstGeom>
        </p:spPr>
        <p:txBody>
          <a:bodyPr wrap="square" lIns="91440" tIns="45720" rIns="91440" bIns="45720" rtlCol="0" anchor="b" anchorCtr="0">
            <a:normAutofit/>
          </a:bodyPr>
          <a:lstStyle>
            <a:lvl1pPr marL="0" marR="0" lvl="0" algn="l" defTabSz="914400" rtl="0" eaLnBrk="1" fontAlgn="auto" latinLnBrk="0" hangingPunct="1">
              <a:lnSpc>
                <a:spcPct val="100000"/>
              </a:lnSpc>
              <a:buClrTx/>
              <a:buSzTx/>
              <a:buFontTx/>
              <a:buNone/>
              <a:defRPr kumimoji="0" lang="zh-CN" altLang="en-US" sz="6000" b="1" i="0" u="none" strike="noStrike" kern="1200" cap="none" spc="4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buClrTx/>
              <a:buSzTx/>
              <a:buFontTx/>
            </a:pPr>
            <a:r>
              <a:rPr dirty="0">
                <a:sym typeface="+mn-ea"/>
              </a:rPr>
              <a:t>标题</a:t>
            </a:r>
            <a:endParaRPr dirty="0">
              <a:sym typeface="+mn-ea"/>
            </a:endParaRPr>
          </a:p>
        </p:txBody>
      </p:sp>
      <p:sp>
        <p:nvSpPr>
          <p:cNvPr id="6" name="日期占位符 2"/>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0" name="页脚占位符 3"/>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11" name="灯片编号占位符 4"/>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7" name="任意多边形: 形状 6"/>
          <p:cNvSpPr/>
          <p:nvPr userDrawn="1">
            <p:custDataLst>
              <p:tags r:id="rId7"/>
            </p:custDataLst>
          </p:nvPr>
        </p:nvSpPr>
        <p:spPr>
          <a:xfrm>
            <a:off x="9295130" y="3812540"/>
            <a:ext cx="2896235" cy="3045460"/>
          </a:xfrm>
          <a:custGeom>
            <a:avLst/>
            <a:gdLst>
              <a:gd name="connsiteX0" fmla="*/ 2215286 w 2898892"/>
              <a:gd name="connsiteY0" fmla="*/ 1136 h 3045222"/>
              <a:gd name="connsiteX1" fmla="*/ 2449717 w 2898892"/>
              <a:gd name="connsiteY1" fmla="*/ 5674 h 3045222"/>
              <a:gd name="connsiteX2" fmla="*/ 2878869 w 2898892"/>
              <a:gd name="connsiteY2" fmla="*/ 77060 h 3045222"/>
              <a:gd name="connsiteX3" fmla="*/ 2898874 w 2898892"/>
              <a:gd name="connsiteY3" fmla="*/ 82278 h 3045222"/>
              <a:gd name="connsiteX4" fmla="*/ 2898892 w 2898892"/>
              <a:gd name="connsiteY4" fmla="*/ 1092496 h 3045222"/>
              <a:gd name="connsiteX5" fmla="*/ 2897670 w 2898892"/>
              <a:gd name="connsiteY5" fmla="*/ 1091774 h 3045222"/>
              <a:gd name="connsiteX6" fmla="*/ 2383672 w 2898892"/>
              <a:gd name="connsiteY6" fmla="*/ 950163 h 3045222"/>
              <a:gd name="connsiteX7" fmla="*/ 949550 w 2898892"/>
              <a:gd name="connsiteY7" fmla="*/ 2196199 h 3045222"/>
              <a:gd name="connsiteX8" fmla="*/ 1178031 w 2898892"/>
              <a:gd name="connsiteY8" fmla="*/ 3043519 h 3045222"/>
              <a:gd name="connsiteX9" fmla="*/ 1179843 w 2898892"/>
              <a:gd name="connsiteY9" fmla="*/ 3044919 h 3045222"/>
              <a:gd name="connsiteX10" fmla="*/ 128202 w 2898892"/>
              <a:gd name="connsiteY10" fmla="*/ 3045222 h 3045222"/>
              <a:gd name="connsiteX11" fmla="*/ 122797 w 2898892"/>
              <a:gd name="connsiteY11" fmla="*/ 3031476 h 3045222"/>
              <a:gd name="connsiteX12" fmla="*/ 5670 w 2898892"/>
              <a:gd name="connsiteY12" fmla="*/ 2130196 h 3045222"/>
              <a:gd name="connsiteX13" fmla="*/ 2215286 w 2898892"/>
              <a:gd name="connsiteY13" fmla="*/ 1136 h 304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8892" h="3045222">
                <a:moveTo>
                  <a:pt x="2215286" y="1136"/>
                </a:moveTo>
                <a:cubicBezTo>
                  <a:pt x="2292637" y="-1294"/>
                  <a:pt x="2370849" y="159"/>
                  <a:pt x="2449717" y="5674"/>
                </a:cubicBezTo>
                <a:cubicBezTo>
                  <a:pt x="2597317" y="15996"/>
                  <a:pt x="2740731" y="40665"/>
                  <a:pt x="2878869" y="77060"/>
                </a:cubicBezTo>
                <a:lnTo>
                  <a:pt x="2898874" y="82278"/>
                </a:lnTo>
                <a:lnTo>
                  <a:pt x="2898892" y="1092496"/>
                </a:lnTo>
                <a:lnTo>
                  <a:pt x="2897670" y="1091774"/>
                </a:lnTo>
                <a:cubicBezTo>
                  <a:pt x="2742140" y="1012787"/>
                  <a:pt x="2568647" y="963098"/>
                  <a:pt x="2383672" y="950163"/>
                </a:cubicBezTo>
                <a:cubicBezTo>
                  <a:pt x="1643138" y="898380"/>
                  <a:pt x="1001288" y="1456317"/>
                  <a:pt x="949550" y="2196199"/>
                </a:cubicBezTo>
                <a:cubicBezTo>
                  <a:pt x="927712" y="2508494"/>
                  <a:pt x="1014704" y="2802938"/>
                  <a:pt x="1178031" y="3043519"/>
                </a:cubicBezTo>
                <a:lnTo>
                  <a:pt x="1179843" y="3044919"/>
                </a:lnTo>
                <a:lnTo>
                  <a:pt x="128202" y="3045222"/>
                </a:lnTo>
                <a:lnTo>
                  <a:pt x="122797" y="3031476"/>
                </a:lnTo>
                <a:cubicBezTo>
                  <a:pt x="26596" y="2750393"/>
                  <a:pt x="-16389" y="2445659"/>
                  <a:pt x="5670" y="2130196"/>
                </a:cubicBezTo>
                <a:cubicBezTo>
                  <a:pt x="88351" y="947803"/>
                  <a:pt x="1055015" y="37588"/>
                  <a:pt x="2215286" y="1136"/>
                </a:cubicBezTo>
                <a:close/>
              </a:path>
            </a:pathLst>
          </a:custGeom>
          <a:gradFill>
            <a:gsLst>
              <a:gs pos="0">
                <a:schemeClr val="accent1">
                  <a:alpha val="20000"/>
                </a:schemeClr>
              </a:gs>
              <a:gs pos="100000">
                <a:schemeClr val="accent1">
                  <a:alpha val="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tx1"/>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任意多边形 8"/>
          <p:cNvSpPr/>
          <p:nvPr userDrawn="1">
            <p:custDataLst>
              <p:tags r:id="rId2"/>
            </p:custDataLst>
          </p:nvPr>
        </p:nvSpPr>
        <p:spPr>
          <a:xfrm flipH="1">
            <a:off x="10045700" y="4570095"/>
            <a:ext cx="2146300" cy="2287905"/>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100000">
                <a:schemeClr val="accent1">
                  <a:alpha val="20000"/>
                </a:schemeClr>
              </a:gs>
              <a:gs pos="0">
                <a:schemeClr val="accent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9" name="椭圆 8"/>
          <p:cNvSpPr/>
          <p:nvPr userDrawn="1">
            <p:custDataLst>
              <p:tags r:id="rId3"/>
            </p:custDataLst>
          </p:nvPr>
        </p:nvSpPr>
        <p:spPr>
          <a:xfrm>
            <a:off x="9127490" y="967740"/>
            <a:ext cx="685800" cy="68580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sym typeface="+mn-ea"/>
            </a:endParaRPr>
          </a:p>
        </p:txBody>
      </p:sp>
      <p:sp>
        <p:nvSpPr>
          <p:cNvPr id="10" name="椭圆 9"/>
          <p:cNvSpPr/>
          <p:nvPr userDrawn="1">
            <p:custDataLst>
              <p:tags r:id="rId4"/>
            </p:custDataLst>
          </p:nvPr>
        </p:nvSpPr>
        <p:spPr>
          <a:xfrm>
            <a:off x="982345" y="1607820"/>
            <a:ext cx="2449195" cy="244983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sym typeface="+mn-ea"/>
            </a:endParaRPr>
          </a:p>
        </p:txBody>
      </p:sp>
      <p:sp>
        <p:nvSpPr>
          <p:cNvPr id="11" name="标题"/>
          <p:cNvSpPr txBox="1">
            <a:spLocks noGrp="1"/>
          </p:cNvSpPr>
          <p:nvPr>
            <p:ph type="title" idx="1"/>
            <p:custDataLst>
              <p:tags r:id="rId5"/>
            </p:custDataLst>
          </p:nvPr>
        </p:nvSpPr>
        <p:spPr>
          <a:xfrm>
            <a:off x="2348230" y="1383030"/>
            <a:ext cx="8107680" cy="2045335"/>
          </a:xfrm>
          <a:prstGeom prst="rect">
            <a:avLst/>
          </a:prstGeom>
          <a:noFill/>
        </p:spPr>
        <p:txBody>
          <a:bodyPr wrap="square" lIns="0" tIns="0" rIns="0" bIns="0" rtlCol="0" anchor="b" anchorCtr="0">
            <a:normAutofit/>
          </a:bodyPr>
          <a:lstStyle>
            <a:lvl1pPr marL="0" marR="0" lvl="0" algn="l" defTabSz="914400" rtl="0" eaLnBrk="1" fontAlgn="auto" latinLnBrk="0" hangingPunct="1">
              <a:lnSpc>
                <a:spcPct val="100000"/>
              </a:lnSpc>
              <a:buClrTx/>
              <a:buSzTx/>
              <a:buFontTx/>
              <a:buNone/>
              <a:defRPr kumimoji="0" lang="zh-CN" altLang="en-US" sz="4800" b="1" i="0" u="none" strike="noStrike" kern="1200" cap="none" spc="400" normalizeH="0" baseline="0" noProof="1">
                <a:solidFill>
                  <a:schemeClr val="tx1"/>
                </a:solidFill>
                <a:uFillTx/>
                <a:latin typeface="+mj-ea"/>
                <a:ea typeface="+mj-ea"/>
                <a:cs typeface="微软雅黑" panose="020B0503020204020204" charset="-122"/>
                <a:sym typeface="+mn-ea"/>
              </a:defRPr>
            </a:lvl1pPr>
          </a:lstStyle>
          <a:p>
            <a:pPr lvl="0" algn="l">
              <a:buClrTx/>
              <a:buSzTx/>
              <a:buFontTx/>
            </a:pPr>
            <a:r>
              <a:rPr dirty="0">
                <a:sym typeface="+mn-ea"/>
              </a:rPr>
              <a:t>单击此处编辑母版标题样式</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4"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5" name="节编号 3"/>
          <p:cNvSpPr>
            <a:spLocks noGrp="1"/>
          </p:cNvSpPr>
          <p:nvPr>
            <p:ph type="body" sz="quarter" idx="13" hasCustomPrompt="1"/>
            <p:custDataLst>
              <p:tags r:id="rId9"/>
            </p:custDataLst>
          </p:nvPr>
        </p:nvSpPr>
        <p:spPr>
          <a:xfrm>
            <a:off x="2389505" y="3841027"/>
            <a:ext cx="1917700" cy="526416"/>
          </a:xfrm>
          <a:prstGeom prst="roundRect">
            <a:avLst/>
          </a:prstGeom>
          <a:gradFill>
            <a:gsLst>
              <a:gs pos="0">
                <a:schemeClr val="accent1"/>
              </a:gs>
              <a:gs pos="100000">
                <a:schemeClr val="accent1">
                  <a:alpha val="60000"/>
                </a:schemeClr>
              </a:gs>
            </a:gsLst>
            <a:lin ang="0" scaled="0"/>
          </a:gradFill>
        </p:spPr>
        <p:txBody>
          <a:bodyPr wrap="none" tIns="0" bIns="36195" anchor="ctr" anchorCtr="0">
            <a:normAutofit/>
          </a:bodyPr>
          <a:lstStyle>
            <a:lvl1pPr marL="0" indent="0" algn="ctr">
              <a:buNone/>
              <a:defRPr sz="1800" b="1">
                <a:solidFill>
                  <a:srgbClr val="FFFFFF"/>
                </a:solidFill>
              </a:defRPr>
            </a:lvl1pPr>
          </a:lstStyle>
          <a:p>
            <a:pPr lvl="0"/>
            <a:r>
              <a:rPr lang="zh-CN" altLang="en-US" dirty="0"/>
              <a:t>节编号</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任意多边形 10"/>
          <p:cNvSpPr/>
          <p:nvPr userDrawn="1">
            <p:custDataLst>
              <p:tags r:id="rId2"/>
            </p:custDataLst>
          </p:nvPr>
        </p:nvSpPr>
        <p:spPr>
          <a:xfrm rot="10800000" flipV="1">
            <a:off x="635" y="31750"/>
            <a:ext cx="3338195" cy="3338195"/>
          </a:xfrm>
          <a:custGeom>
            <a:avLst/>
            <a:gdLst>
              <a:gd name="adj" fmla="val 1339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59" h="5257">
                <a:moveTo>
                  <a:pt x="5211" y="0"/>
                </a:moveTo>
                <a:lnTo>
                  <a:pt x="5259" y="0"/>
                </a:lnTo>
                <a:lnTo>
                  <a:pt x="5259" y="1397"/>
                </a:lnTo>
                <a:lnTo>
                  <a:pt x="5211" y="1396"/>
                </a:lnTo>
                <a:cubicBezTo>
                  <a:pt x="3104" y="1396"/>
                  <a:pt x="1396" y="3104"/>
                  <a:pt x="1396" y="5211"/>
                </a:cubicBezTo>
                <a:lnTo>
                  <a:pt x="1397" y="5257"/>
                </a:lnTo>
                <a:lnTo>
                  <a:pt x="0" y="5257"/>
                </a:lnTo>
                <a:lnTo>
                  <a:pt x="0" y="5211"/>
                </a:lnTo>
                <a:cubicBezTo>
                  <a:pt x="0" y="2333"/>
                  <a:pt x="2333" y="0"/>
                  <a:pt x="5211" y="0"/>
                </a:cubicBezTo>
                <a:close/>
              </a:path>
            </a:pathLst>
          </a:custGeom>
          <a:gradFill>
            <a:gsLst>
              <a:gs pos="100000">
                <a:schemeClr val="accent1">
                  <a:alpha val="48000"/>
                </a:schemeClr>
              </a:gs>
              <a:gs pos="22000">
                <a:schemeClr val="accent1">
                  <a:alpha val="0"/>
                  <a:lumMod val="63000"/>
                  <a:lumOff val="3700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8" name="任意多边形 9"/>
          <p:cNvSpPr/>
          <p:nvPr userDrawn="1">
            <p:custDataLst>
              <p:tags r:id="rId3"/>
            </p:custDataLst>
          </p:nvPr>
        </p:nvSpPr>
        <p:spPr>
          <a:xfrm rot="10800000" flipV="1">
            <a:off x="0" y="1377315"/>
            <a:ext cx="2000885" cy="3781425"/>
          </a:xfrm>
          <a:custGeom>
            <a:avLst/>
            <a:gdLst/>
            <a:ahLst/>
            <a:cxnLst>
              <a:cxn ang="3">
                <a:pos x="hc" y="t"/>
              </a:cxn>
              <a:cxn ang="cd2">
                <a:pos x="l" y="vc"/>
              </a:cxn>
              <a:cxn ang="cd4">
                <a:pos x="hc" y="b"/>
              </a:cxn>
              <a:cxn ang="0">
                <a:pos x="r" y="vc"/>
              </a:cxn>
            </a:cxnLst>
            <a:rect l="l" t="t" r="r" b="b"/>
            <a:pathLst>
              <a:path w="3197" h="6039">
                <a:moveTo>
                  <a:pt x="3020" y="0"/>
                </a:moveTo>
                <a:cubicBezTo>
                  <a:pt x="3072" y="0"/>
                  <a:pt x="3123" y="1"/>
                  <a:pt x="3175" y="4"/>
                </a:cubicBezTo>
                <a:lnTo>
                  <a:pt x="3197" y="5"/>
                </a:lnTo>
                <a:lnTo>
                  <a:pt x="3197" y="6034"/>
                </a:lnTo>
                <a:lnTo>
                  <a:pt x="3175" y="6035"/>
                </a:lnTo>
                <a:cubicBezTo>
                  <a:pt x="3123" y="6038"/>
                  <a:pt x="3072" y="6039"/>
                  <a:pt x="3020" y="6039"/>
                </a:cubicBezTo>
                <a:cubicBezTo>
                  <a:pt x="1352" y="6039"/>
                  <a:pt x="0" y="4687"/>
                  <a:pt x="0" y="3020"/>
                </a:cubicBezTo>
                <a:cubicBezTo>
                  <a:pt x="0" y="1352"/>
                  <a:pt x="1352" y="0"/>
                  <a:pt x="3020" y="0"/>
                </a:cubicBezTo>
                <a:close/>
              </a:path>
            </a:pathLst>
          </a:custGeom>
          <a:gradFill>
            <a:gsLst>
              <a:gs pos="100000">
                <a:schemeClr val="accent1">
                  <a:alpha val="20000"/>
                </a:schemeClr>
              </a:gs>
              <a:gs pos="0">
                <a:schemeClr val="accent1">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endParaRPr>
          </a:p>
        </p:txBody>
      </p:sp>
      <p:sp>
        <p:nvSpPr>
          <p:cNvPr id="9" name="任意多边形 8"/>
          <p:cNvSpPr/>
          <p:nvPr userDrawn="1">
            <p:custDataLst>
              <p:tags r:id="rId4"/>
            </p:custDataLst>
          </p:nvPr>
        </p:nvSpPr>
        <p:spPr>
          <a:xfrm flipH="1">
            <a:off x="10045700" y="4578350"/>
            <a:ext cx="2146300" cy="2279015"/>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0">
                <a:schemeClr val="accent2">
                  <a:alpha val="70000"/>
                  <a:lumMod val="92000"/>
                  <a:lumOff val="8000"/>
                </a:schemeClr>
              </a:gs>
              <a:gs pos="100000">
                <a:schemeClr val="accent2">
                  <a:alpha val="0"/>
                  <a:lumMod val="80000"/>
                  <a:lumOff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11" name="标题"/>
          <p:cNvSpPr txBox="1">
            <a:spLocks noGrp="1"/>
          </p:cNvSpPr>
          <p:nvPr>
            <p:ph type="title" idx="2" hasCustomPrompt="1"/>
            <p:custDataLst>
              <p:tags r:id="rId5"/>
            </p:custDataLst>
          </p:nvPr>
        </p:nvSpPr>
        <p:spPr>
          <a:xfrm>
            <a:off x="3641090" y="1520825"/>
            <a:ext cx="6866890" cy="2146300"/>
          </a:xfrm>
          <a:prstGeom prst="rect">
            <a:avLst/>
          </a:prstGeom>
          <a:noFill/>
        </p:spPr>
        <p:txBody>
          <a:bodyPr wrap="square" lIns="91440" tIns="45720" rIns="71755" bIns="45720" rtlCol="0" anchor="b" anchorCtr="0">
            <a:normAutofit/>
          </a:bodyPr>
          <a:lstStyle>
            <a:lvl1pPr marL="0" marR="0" lvl="0" algn="r" defTabSz="914400" rtl="0" eaLnBrk="1" fontAlgn="auto" latinLnBrk="0" hangingPunct="1">
              <a:lnSpc>
                <a:spcPct val="100000"/>
              </a:lnSpc>
              <a:buClrTx/>
              <a:buSzTx/>
              <a:buFontTx/>
              <a:buNone/>
              <a:defRPr kumimoji="0" lang="zh-CN" altLang="en-US" sz="6600" b="1" i="0" u="none" strike="noStrike" kern="1200" cap="none" spc="0" normalizeH="0" baseline="0" noProof="1" dirty="0">
                <a:solidFill>
                  <a:schemeClr val="tx1"/>
                </a:solidFill>
                <a:latin typeface="+mj-ea"/>
                <a:ea typeface="+mj-ea"/>
                <a:cs typeface="微软雅黑" panose="020B0503020204020204" charset="-122"/>
                <a:sym typeface="+mn-ea"/>
              </a:defRPr>
            </a:lvl1pPr>
          </a:lstStyle>
          <a:p>
            <a:pPr lvl="0" algn="r">
              <a:buClrTx/>
              <a:buSzTx/>
              <a:buFontTx/>
            </a:pPr>
            <a:r>
              <a:rPr dirty="0">
                <a:sym typeface="+mn-ea"/>
              </a:rPr>
              <a:t>单击编辑标题</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5"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6" name="署名占位符 10"/>
          <p:cNvSpPr>
            <a:spLocks noGrp="1"/>
          </p:cNvSpPr>
          <p:nvPr>
            <p:ph type="body" sz="quarter" idx="17" hasCustomPrompt="1"/>
            <p:custDataLst>
              <p:tags r:id="rId9"/>
            </p:custDataLst>
          </p:nvPr>
        </p:nvSpPr>
        <p:spPr>
          <a:xfrm>
            <a:off x="8479790" y="4109719"/>
            <a:ext cx="1886585" cy="562294"/>
          </a:xfrm>
          <a:prstGeom prst="roundRect">
            <a:avLst>
              <a:gd name="adj" fmla="val 21854"/>
            </a:avLst>
          </a:prstGeom>
          <a:gradFill>
            <a:gsLst>
              <a:gs pos="0">
                <a:schemeClr val="accent1"/>
              </a:gs>
              <a:gs pos="100000">
                <a:schemeClr val="accent1">
                  <a:alpha val="60000"/>
                </a:schemeClr>
              </a:gs>
            </a:gsLst>
            <a:lin ang="2700000" scaled="0"/>
          </a:gra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0" Type="http://schemas.openxmlformats.org/officeDocument/2006/relationships/theme" Target="../theme/theme2.xml"/><Relationship Id="rId2" Type="http://schemas.openxmlformats.org/officeDocument/2006/relationships/slideLayout" Target="../slideLayouts/slideLayout13.xml"/><Relationship Id="rId19" Type="http://schemas.openxmlformats.org/officeDocument/2006/relationships/tags" Target="../tags/tag136.xml"/><Relationship Id="rId18" Type="http://schemas.openxmlformats.org/officeDocument/2006/relationships/tags" Target="../tags/tag135.xml"/><Relationship Id="rId17" Type="http://schemas.openxmlformats.org/officeDocument/2006/relationships/tags" Target="../tags/tag134.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4"/>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9" name="同心圆 6"/>
          <p:cNvSpPr/>
          <p:nvPr userDrawn="1">
            <p:custDataLst>
              <p:tags r:id="rId17"/>
            </p:custDataLst>
          </p:nvPr>
        </p:nvSpPr>
        <p:spPr>
          <a:xfrm rot="8280000">
            <a:off x="452120" y="287020"/>
            <a:ext cx="624840" cy="624840"/>
          </a:xfrm>
          <a:prstGeom prst="donut">
            <a:avLst>
              <a:gd name="adj" fmla="val 24433"/>
            </a:avLst>
          </a:prstGeom>
          <a:gradFill>
            <a:gsLst>
              <a:gs pos="0">
                <a:schemeClr val="accent1">
                  <a:alpha val="50000"/>
                </a:schemeClr>
              </a:gs>
              <a:gs pos="72000">
                <a:schemeClr val="accent1">
                  <a:alpha val="0"/>
                </a:schemeClr>
              </a:gs>
            </a:gsLst>
            <a:lin ang="169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latin typeface="微软雅黑" panose="020B0503020204020204" charset="-122"/>
              <a:cs typeface="微软雅黑" panose="020B0503020204020204" charset="-122"/>
              <a:sym typeface="+mn-ea"/>
            </a:endParaRPr>
          </a:p>
        </p:txBody>
      </p:sp>
      <p:sp>
        <p:nvSpPr>
          <p:cNvPr id="12" name="任意多边形: 形状 11"/>
          <p:cNvSpPr/>
          <p:nvPr userDrawn="1">
            <p:custDataLst>
              <p:tags r:id="rId18"/>
            </p:custDataLst>
          </p:nvPr>
        </p:nvSpPr>
        <p:spPr>
          <a:xfrm>
            <a:off x="6934200" y="1351280"/>
            <a:ext cx="5255895" cy="5506720"/>
          </a:xfrm>
          <a:custGeom>
            <a:avLst/>
            <a:gdLst>
              <a:gd name="connsiteX0" fmla="*/ 4225077 w 5255647"/>
              <a:gd name="connsiteY0" fmla="*/ 770 h 5518308"/>
              <a:gd name="connsiteX1" fmla="*/ 4438483 w 5255647"/>
              <a:gd name="connsiteY1" fmla="*/ 10280 h 5518308"/>
              <a:gd name="connsiteX2" fmla="*/ 5216038 w 5255647"/>
              <a:gd name="connsiteY2" fmla="*/ 139615 h 5518308"/>
              <a:gd name="connsiteX3" fmla="*/ 5255647 w 5255647"/>
              <a:gd name="connsiteY3" fmla="*/ 150458 h 5518308"/>
              <a:gd name="connsiteX4" fmla="*/ 5255607 w 5255647"/>
              <a:gd name="connsiteY4" fmla="*/ 1981866 h 5518308"/>
              <a:gd name="connsiteX5" fmla="*/ 5250109 w 5255647"/>
              <a:gd name="connsiteY5" fmla="*/ 1978022 h 5518308"/>
              <a:gd name="connsiteX6" fmla="*/ 4318826 w 5255647"/>
              <a:gd name="connsiteY6" fmla="*/ 1721455 h 5518308"/>
              <a:gd name="connsiteX7" fmla="*/ 1720433 w 5255647"/>
              <a:gd name="connsiteY7" fmla="*/ 3978949 h 5518308"/>
              <a:gd name="connsiteX8" fmla="*/ 2134410 w 5255647"/>
              <a:gd name="connsiteY8" fmla="*/ 5514082 h 5518308"/>
              <a:gd name="connsiteX9" fmla="*/ 2137612 w 5255647"/>
              <a:gd name="connsiteY9" fmla="*/ 5517766 h 5518308"/>
              <a:gd name="connsiteX10" fmla="*/ 232206 w 5255647"/>
              <a:gd name="connsiteY10" fmla="*/ 5518308 h 5518308"/>
              <a:gd name="connsiteX11" fmla="*/ 222494 w 5255647"/>
              <a:gd name="connsiteY11" fmla="*/ 5492256 h 5518308"/>
              <a:gd name="connsiteX12" fmla="*/ 10273 w 5255647"/>
              <a:gd name="connsiteY12" fmla="*/ 3859362 h 5518308"/>
              <a:gd name="connsiteX13" fmla="*/ 4225077 w 5255647"/>
              <a:gd name="connsiteY13" fmla="*/ 770 h 551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5647" h="5518308">
                <a:moveTo>
                  <a:pt x="4225077" y="770"/>
                </a:moveTo>
                <a:cubicBezTo>
                  <a:pt x="4295884" y="2127"/>
                  <a:pt x="4367035" y="5284"/>
                  <a:pt x="4438483" y="10280"/>
                </a:cubicBezTo>
                <a:cubicBezTo>
                  <a:pt x="4705911" y="28981"/>
                  <a:pt x="4965754" y="73676"/>
                  <a:pt x="5216038" y="139615"/>
                </a:cubicBezTo>
                <a:lnTo>
                  <a:pt x="5255647" y="150458"/>
                </a:lnTo>
                <a:lnTo>
                  <a:pt x="5255607" y="1981866"/>
                </a:lnTo>
                <a:lnTo>
                  <a:pt x="5250109" y="1978022"/>
                </a:lnTo>
                <a:cubicBezTo>
                  <a:pt x="4968313" y="1834916"/>
                  <a:pt x="4653971" y="1744891"/>
                  <a:pt x="4318826" y="1721455"/>
                </a:cubicBezTo>
                <a:cubicBezTo>
                  <a:pt x="2977095" y="1627633"/>
                  <a:pt x="1814168" y="2638470"/>
                  <a:pt x="1720433" y="3978949"/>
                </a:cubicBezTo>
                <a:cubicBezTo>
                  <a:pt x="1680868" y="4544750"/>
                  <a:pt x="1838485" y="5078208"/>
                  <a:pt x="2134410" y="5514082"/>
                </a:cubicBezTo>
                <a:lnTo>
                  <a:pt x="2137612" y="5517766"/>
                </a:lnTo>
                <a:lnTo>
                  <a:pt x="232206" y="5518308"/>
                </a:lnTo>
                <a:lnTo>
                  <a:pt x="222494" y="5492256"/>
                </a:lnTo>
                <a:cubicBezTo>
                  <a:pt x="48190" y="4983003"/>
                  <a:pt x="-29693" y="4430902"/>
                  <a:pt x="10273" y="3859362"/>
                </a:cubicBezTo>
                <a:cubicBezTo>
                  <a:pt x="165063" y="1645759"/>
                  <a:pt x="2030046" y="-41301"/>
                  <a:pt x="4225077" y="770"/>
                </a:cubicBezTo>
                <a:close/>
              </a:path>
            </a:pathLst>
          </a:custGeom>
          <a:gradFill>
            <a:gsLst>
              <a:gs pos="0">
                <a:schemeClr val="accent1">
                  <a:alpha val="8000"/>
                </a:schemeClr>
              </a:gs>
              <a:gs pos="100000">
                <a:schemeClr val="accent1">
                  <a:alpha val="0"/>
                </a:scheme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latin typeface="微软雅黑" panose="020B0503020204020204" charset="-122"/>
            </a:endParaRPr>
          </a:p>
        </p:txBody>
      </p:sp>
      <p:sp>
        <p:nvSpPr>
          <p:cNvPr id="8" name="KSO_TEMPLATE" hidden="1"/>
          <p:cNvSpPr/>
          <p:nvPr userDrawn="1">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10.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2" Type="http://schemas.openxmlformats.org/officeDocument/2006/relationships/slideLayout" Target="../slideLayouts/slideLayout19.xml"/><Relationship Id="rId11" Type="http://schemas.openxmlformats.org/officeDocument/2006/relationships/tags" Target="../tags/tag238.xml"/><Relationship Id="rId10" Type="http://schemas.openxmlformats.org/officeDocument/2006/relationships/tags" Target="../tags/tag237.xml"/><Relationship Id="rId1" Type="http://schemas.openxmlformats.org/officeDocument/2006/relationships/tags" Target="../tags/tag228.xml"/></Relationships>
</file>

<file path=ppt/slides/_rels/slide11.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4" Type="http://schemas.openxmlformats.org/officeDocument/2006/relationships/slideLayout" Target="../slideLayouts/slideLayout19.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39.xml"/></Relationships>
</file>

<file path=ppt/slides/_rels/slide12.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3" Type="http://schemas.openxmlformats.org/officeDocument/2006/relationships/notesSlide" Target="../notesSlides/notesSlide7.xml"/><Relationship Id="rId12" Type="http://schemas.openxmlformats.org/officeDocument/2006/relationships/slideLayout" Target="../slideLayouts/slideLayout19.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tags" Target="../tags/tag25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14.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tags" Target="../tags/tag271.xml"/><Relationship Id="rId7" Type="http://schemas.openxmlformats.org/officeDocument/2006/relationships/tags" Target="../tags/tag270.xml"/><Relationship Id="rId6" Type="http://schemas.openxmlformats.org/officeDocument/2006/relationships/image" Target="../media/image8.jpeg"/><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image" Target="../media/image7.jpeg"/><Relationship Id="rId12" Type="http://schemas.openxmlformats.org/officeDocument/2006/relationships/notesSlide" Target="../notesSlides/notesSlide8.xml"/><Relationship Id="rId11" Type="http://schemas.openxmlformats.org/officeDocument/2006/relationships/slideLayout" Target="../slideLayouts/slideLayout19.xml"/><Relationship Id="rId10" Type="http://schemas.openxmlformats.org/officeDocument/2006/relationships/tags" Target="../tags/tag273.xml"/><Relationship Id="rId1" Type="http://schemas.openxmlformats.org/officeDocument/2006/relationships/tags" Target="../tags/tag266.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image" Target="../media/image9.jpeg"/><Relationship Id="rId2" Type="http://schemas.openxmlformats.org/officeDocument/2006/relationships/tags" Target="../tags/tag275.xml"/><Relationship Id="rId10" Type="http://schemas.openxmlformats.org/officeDocument/2006/relationships/notesSlide" Target="../notesSlides/notesSlide9.xml"/><Relationship Id="rId1" Type="http://schemas.openxmlformats.org/officeDocument/2006/relationships/tags" Target="../tags/tag274.xml"/></Relationships>
</file>

<file path=ppt/slides/_rels/slide16.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image" Target="../media/image10.jpeg"/><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8" Type="http://schemas.openxmlformats.org/officeDocument/2006/relationships/slideLayout" Target="../slideLayouts/slideLayout19.xml"/><Relationship Id="rId17" Type="http://schemas.openxmlformats.org/officeDocument/2006/relationships/tags" Target="../tags/tag294.xml"/><Relationship Id="rId16" Type="http://schemas.openxmlformats.org/officeDocument/2006/relationships/tags" Target="../tags/tag293.xml"/><Relationship Id="rId15" Type="http://schemas.openxmlformats.org/officeDocument/2006/relationships/tags" Target="../tags/tag292.xml"/><Relationship Id="rId14" Type="http://schemas.openxmlformats.org/officeDocument/2006/relationships/tags" Target="../tags/tag291.xml"/><Relationship Id="rId13" Type="http://schemas.openxmlformats.org/officeDocument/2006/relationships/tags" Target="../tags/tag290.xml"/><Relationship Id="rId12" Type="http://schemas.openxmlformats.org/officeDocument/2006/relationships/image" Target="../media/image12.jpeg"/><Relationship Id="rId11" Type="http://schemas.openxmlformats.org/officeDocument/2006/relationships/tags" Target="../tags/tag289.xml"/><Relationship Id="rId10" Type="http://schemas.openxmlformats.org/officeDocument/2006/relationships/image" Target="../media/image11.jpeg"/><Relationship Id="rId1" Type="http://schemas.openxmlformats.org/officeDocument/2006/relationships/tags" Target="../tags/tag281.xml"/></Relationships>
</file>

<file path=ppt/slides/_rels/slide17.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image" Target="../media/image13.jpeg"/><Relationship Id="rId13" Type="http://schemas.openxmlformats.org/officeDocument/2006/relationships/notesSlide" Target="../notesSlides/notesSlide10.xml"/><Relationship Id="rId12" Type="http://schemas.openxmlformats.org/officeDocument/2006/relationships/slideLayout" Target="../slideLayouts/slideLayout19.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tags" Target="../tags/tag295.xml"/></Relationships>
</file>

<file path=ppt/slides/_rels/slide18.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image" Target="../media/image14.jpeg"/><Relationship Id="rId4" Type="http://schemas.openxmlformats.org/officeDocument/2006/relationships/tags" Target="../tags/tag308.xml"/><Relationship Id="rId3" Type="http://schemas.openxmlformats.org/officeDocument/2006/relationships/tags" Target="../tags/tag307.xml"/><Relationship Id="rId21" Type="http://schemas.openxmlformats.org/officeDocument/2006/relationships/slideLayout" Target="../slideLayouts/slideLayout19.xml"/><Relationship Id="rId20" Type="http://schemas.openxmlformats.org/officeDocument/2006/relationships/tags" Target="../tags/tag321.xml"/><Relationship Id="rId2" Type="http://schemas.openxmlformats.org/officeDocument/2006/relationships/tags" Target="../tags/tag306.xml"/><Relationship Id="rId19" Type="http://schemas.openxmlformats.org/officeDocument/2006/relationships/tags" Target="../tags/tag320.xml"/><Relationship Id="rId18" Type="http://schemas.openxmlformats.org/officeDocument/2006/relationships/tags" Target="../tags/tag319.xml"/><Relationship Id="rId17" Type="http://schemas.openxmlformats.org/officeDocument/2006/relationships/tags" Target="../tags/tag318.xml"/><Relationship Id="rId16" Type="http://schemas.openxmlformats.org/officeDocument/2006/relationships/tags" Target="../tags/tag317.xml"/><Relationship Id="rId15" Type="http://schemas.openxmlformats.org/officeDocument/2006/relationships/image" Target="../media/image16.jpeg"/><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image" Target="../media/image15.jpeg"/><Relationship Id="rId1" Type="http://schemas.openxmlformats.org/officeDocument/2006/relationships/tags" Target="../tags/tag305.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0" Type="http://schemas.openxmlformats.org/officeDocument/2006/relationships/notesSlide" Target="../notesSlides/notesSlide11.xml"/><Relationship Id="rId1" Type="http://schemas.openxmlformats.org/officeDocument/2006/relationships/tags" Target="../tags/tag322.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4.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s>
</file>

<file path=ppt/slides/_rels/slide21.xml.rels><?xml version="1.0" encoding="UTF-8" standalone="yes"?>
<Relationships xmlns="http://schemas.openxmlformats.org/package/2006/relationships"><Relationship Id="rId9" Type="http://schemas.openxmlformats.org/officeDocument/2006/relationships/tags" Target="../tags/tag339.xml"/><Relationship Id="rId8" Type="http://schemas.openxmlformats.org/officeDocument/2006/relationships/tags" Target="../tags/tag338.xml"/><Relationship Id="rId7" Type="http://schemas.openxmlformats.org/officeDocument/2006/relationships/image" Target="../media/image18.jpeg"/><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image" Target="../media/image17.jpeg"/><Relationship Id="rId3" Type="http://schemas.openxmlformats.org/officeDocument/2006/relationships/tags" Target="../tags/tag335.xml"/><Relationship Id="rId24" Type="http://schemas.openxmlformats.org/officeDocument/2006/relationships/notesSlide" Target="../notesSlides/notesSlide12.xml"/><Relationship Id="rId23" Type="http://schemas.openxmlformats.org/officeDocument/2006/relationships/slideLayout" Target="../slideLayouts/slideLayout19.xml"/><Relationship Id="rId22" Type="http://schemas.openxmlformats.org/officeDocument/2006/relationships/tags" Target="../tags/tag350.xml"/><Relationship Id="rId21" Type="http://schemas.openxmlformats.org/officeDocument/2006/relationships/tags" Target="../tags/tag349.xml"/><Relationship Id="rId20" Type="http://schemas.openxmlformats.org/officeDocument/2006/relationships/tags" Target="../tags/tag348.xml"/><Relationship Id="rId2" Type="http://schemas.openxmlformats.org/officeDocument/2006/relationships/tags" Target="../tags/tag334.xml"/><Relationship Id="rId19" Type="http://schemas.openxmlformats.org/officeDocument/2006/relationships/tags" Target="../tags/tag347.xml"/><Relationship Id="rId18" Type="http://schemas.openxmlformats.org/officeDocument/2006/relationships/tags" Target="../tags/tag346.xml"/><Relationship Id="rId17" Type="http://schemas.openxmlformats.org/officeDocument/2006/relationships/image" Target="../media/image20.jpeg"/><Relationship Id="rId16" Type="http://schemas.openxmlformats.org/officeDocument/2006/relationships/tags" Target="../tags/tag345.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image" Target="../media/image19.jpeg"/><Relationship Id="rId11" Type="http://schemas.openxmlformats.org/officeDocument/2006/relationships/tags" Target="../tags/tag341.xml"/><Relationship Id="rId10" Type="http://schemas.openxmlformats.org/officeDocument/2006/relationships/tags" Target="../tags/tag340.xml"/><Relationship Id="rId1" Type="http://schemas.openxmlformats.org/officeDocument/2006/relationships/tags" Target="../tags/tag333.xml"/></Relationships>
</file>

<file path=ppt/slides/_rels/slide22.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image" Target="../media/image21.jpeg"/><Relationship Id="rId2" Type="http://schemas.openxmlformats.org/officeDocument/2006/relationships/tags" Target="../tags/tag352.xml"/><Relationship Id="rId14" Type="http://schemas.openxmlformats.org/officeDocument/2006/relationships/notesSlide" Target="../notesSlides/notesSlide13.xml"/><Relationship Id="rId13" Type="http://schemas.openxmlformats.org/officeDocument/2006/relationships/slideLayout" Target="../slideLayouts/slideLayout19.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tags" Target="../tags/tag351.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9.xml"/><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s>
</file>

<file path=ppt/slides/_rels/slide24.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tags" Target="../tags/tag374.xml"/><Relationship Id="rId6" Type="http://schemas.openxmlformats.org/officeDocument/2006/relationships/tags" Target="../tags/tag373.xml"/><Relationship Id="rId5" Type="http://schemas.openxmlformats.org/officeDocument/2006/relationships/tags" Target="../tags/tag372.xml"/><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tags" Target="../tags/tag369.xml"/><Relationship Id="rId19" Type="http://schemas.openxmlformats.org/officeDocument/2006/relationships/notesSlide" Target="../notesSlides/notesSlide15.xml"/><Relationship Id="rId18" Type="http://schemas.openxmlformats.org/officeDocument/2006/relationships/slideLayout" Target="../slideLayouts/slideLayout19.xml"/><Relationship Id="rId17" Type="http://schemas.openxmlformats.org/officeDocument/2006/relationships/tags" Target="../tags/tag380.xml"/><Relationship Id="rId16" Type="http://schemas.openxmlformats.org/officeDocument/2006/relationships/image" Target="../media/image25.svg"/><Relationship Id="rId15" Type="http://schemas.openxmlformats.org/officeDocument/2006/relationships/image" Target="../media/image24.png"/><Relationship Id="rId14" Type="http://schemas.openxmlformats.org/officeDocument/2006/relationships/tags" Target="../tags/tag379.xml"/><Relationship Id="rId13" Type="http://schemas.openxmlformats.org/officeDocument/2006/relationships/image" Target="../media/image23.svg"/><Relationship Id="rId12" Type="http://schemas.openxmlformats.org/officeDocument/2006/relationships/image" Target="../media/image22.png"/><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tags" Target="../tags/tag368.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s>
</file>

<file path=ppt/slides/_rels/slide3.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7" Type="http://schemas.openxmlformats.org/officeDocument/2006/relationships/notesSlide" Target="../notesSlides/notesSlide3.xml"/><Relationship Id="rId16" Type="http://schemas.openxmlformats.org/officeDocument/2006/relationships/slideLayout" Target="../slideLayouts/slideLayout14.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6.xml"/></Relationships>
</file>

<file path=ppt/slides/_rels/slide4.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5" Type="http://schemas.openxmlformats.org/officeDocument/2006/relationships/slideLayout" Target="../slideLayouts/slideLayout19.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6.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7" Type="http://schemas.openxmlformats.org/officeDocument/2006/relationships/slideLayout" Target="../slideLayouts/slideLayout19.xml"/><Relationship Id="rId16" Type="http://schemas.openxmlformats.org/officeDocument/2006/relationships/tags" Target="../tags/tag193.xml"/><Relationship Id="rId15" Type="http://schemas.openxmlformats.org/officeDocument/2006/relationships/tags" Target="../tags/tag192.xml"/><Relationship Id="rId14" Type="http://schemas.openxmlformats.org/officeDocument/2006/relationships/tags" Target="../tags/tag191.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tags" Target="../tags/tag178.xml"/></Relationships>
</file>

<file path=ppt/slides/_rels/slide7.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2" Type="http://schemas.openxmlformats.org/officeDocument/2006/relationships/notesSlide" Target="../notesSlides/notesSlide4.xml"/><Relationship Id="rId21" Type="http://schemas.openxmlformats.org/officeDocument/2006/relationships/slideLayout" Target="../slideLayouts/slideLayout19.xml"/><Relationship Id="rId20" Type="http://schemas.openxmlformats.org/officeDocument/2006/relationships/tags" Target="../tags/tag209.xml"/><Relationship Id="rId2" Type="http://schemas.openxmlformats.org/officeDocument/2006/relationships/tags" Target="../tags/tag195.xml"/><Relationship Id="rId19" Type="http://schemas.openxmlformats.org/officeDocument/2006/relationships/tags" Target="../tags/tag208.xml"/><Relationship Id="rId18" Type="http://schemas.openxmlformats.org/officeDocument/2006/relationships/image" Target="../media/image4.svg"/><Relationship Id="rId17" Type="http://schemas.openxmlformats.org/officeDocument/2006/relationships/image" Target="../media/image3.png"/><Relationship Id="rId16" Type="http://schemas.openxmlformats.org/officeDocument/2006/relationships/tags" Target="../tags/tag207.xml"/><Relationship Id="rId15" Type="http://schemas.openxmlformats.org/officeDocument/2006/relationships/image" Target="../media/image2.svg"/><Relationship Id="rId14" Type="http://schemas.openxmlformats.org/officeDocument/2006/relationships/image" Target="../media/image1.png"/><Relationship Id="rId13" Type="http://schemas.openxmlformats.org/officeDocument/2006/relationships/tags" Target="../tags/tag206.xml"/><Relationship Id="rId12" Type="http://schemas.openxmlformats.org/officeDocument/2006/relationships/tags" Target="../tags/tag205.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tags" Target="../tags/tag194.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0" Type="http://schemas.openxmlformats.org/officeDocument/2006/relationships/notesSlide" Target="../notesSlides/notesSlide5.xml"/><Relationship Id="rId1" Type="http://schemas.openxmlformats.org/officeDocument/2006/relationships/tags" Target="../tags/tag210.xml"/></Relationships>
</file>

<file path=ppt/slides/_rels/slide9.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image" Target="../media/image6.jpeg"/><Relationship Id="rId3" Type="http://schemas.openxmlformats.org/officeDocument/2006/relationships/tags" Target="../tags/tag219.xml"/><Relationship Id="rId2" Type="http://schemas.openxmlformats.org/officeDocument/2006/relationships/image" Target="../media/image5.jpeg"/><Relationship Id="rId14" Type="http://schemas.openxmlformats.org/officeDocument/2006/relationships/notesSlide" Target="../notesSlides/notesSlide6.xml"/><Relationship Id="rId13" Type="http://schemas.openxmlformats.org/officeDocument/2006/relationships/slideLayout" Target="../slideLayouts/slideLayout19.xml"/><Relationship Id="rId12" Type="http://schemas.openxmlformats.org/officeDocument/2006/relationships/tags" Target="../tags/tag227.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tags" Target="../tags/tag2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2"/>
            <p:custDataLst>
              <p:tags r:id="rId1"/>
            </p:custDataLst>
          </p:nvPr>
        </p:nvSpPr>
        <p:spPr>
          <a:xfrm>
            <a:off x="1613535" y="1586230"/>
            <a:ext cx="7395845" cy="1512570"/>
          </a:xfrm>
        </p:spPr>
        <p:txBody>
          <a:bodyPr/>
          <a:lstStyle/>
          <a:p>
            <a:pPr algn="ctr"/>
            <a:r>
              <a:rPr lang="zh-CN" altLang="en-US"/>
              <a:t>网络营销</a:t>
            </a:r>
            <a:endParaRPr lang="zh-CN" altLang="en-US"/>
          </a:p>
        </p:txBody>
      </p:sp>
      <p:sp>
        <p:nvSpPr>
          <p:cNvPr id="6" name="文本占位符 5"/>
          <p:cNvSpPr>
            <a:spLocks noGrp="1"/>
          </p:cNvSpPr>
          <p:nvPr>
            <p:ph type="body" sz="quarter" idx="17"/>
            <p:custDataLst>
              <p:tags r:id="rId2"/>
            </p:custDataLst>
          </p:nvPr>
        </p:nvSpPr>
        <p:spPr>
          <a:xfrm>
            <a:off x="3931920" y="4219575"/>
            <a:ext cx="2927985" cy="775970"/>
          </a:xfrm>
        </p:spPr>
        <p:txBody>
          <a:bodyPr/>
          <a:lstStyle/>
          <a:p>
            <a:r>
              <a:rPr lang="zh-CN" altLang="en-US" sz="2800"/>
              <a:t>北京出版社</a:t>
            </a:r>
            <a:endParaRPr lang="zh-CN" altLang="en-US" sz="280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useBgFill="1">
        <p:nvSpPr>
          <p:cNvPr id="2" name="圆角矩形 2"/>
          <p:cNvSpPr/>
          <p:nvPr>
            <p:custDataLst>
              <p:tags r:id="rId1"/>
            </p:custDataLst>
          </p:nvPr>
        </p:nvSpPr>
        <p:spPr>
          <a:xfrm>
            <a:off x="701231" y="1952049"/>
            <a:ext cx="5193234" cy="3827662"/>
          </a:xfrm>
          <a:prstGeom prst="roundRect">
            <a:avLst>
              <a:gd name="adj" fmla="val 6714"/>
            </a:avLst>
          </a:prstGeom>
          <a:ln w="3175" cap="flat" cmpd="sng" algn="ctr">
            <a:solidFill>
              <a:schemeClr val="accent1">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p>
            <a:pPr algn="ctr"/>
            <a:endParaRPr lang="zh-CN" altLang="en-US">
              <a:solidFill>
                <a:schemeClr val="tx1"/>
              </a:solidFill>
            </a:endParaRPr>
          </a:p>
        </p:txBody>
      </p:sp>
      <p:sp>
        <p:nvSpPr>
          <p:cNvPr id="5" name="圆角矩形 1"/>
          <p:cNvSpPr/>
          <p:nvPr>
            <p:custDataLst>
              <p:tags r:id="rId2"/>
            </p:custDataLst>
          </p:nvPr>
        </p:nvSpPr>
        <p:spPr>
          <a:xfrm>
            <a:off x="701231" y="1952049"/>
            <a:ext cx="5193234" cy="3827662"/>
          </a:xfrm>
          <a:prstGeom prst="roundRect">
            <a:avLst>
              <a:gd name="adj" fmla="val 6714"/>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4" name="任意多边形 6"/>
          <p:cNvSpPr/>
          <p:nvPr>
            <p:custDataLst>
              <p:tags r:id="rId3"/>
            </p:custDataLst>
          </p:nvPr>
        </p:nvSpPr>
        <p:spPr>
          <a:xfrm>
            <a:off x="1250759" y="2914676"/>
            <a:ext cx="4643705" cy="734185"/>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711" h="1157">
                <a:moveTo>
                  <a:pt x="193" y="0"/>
                </a:moveTo>
                <a:lnTo>
                  <a:pt x="4866" y="0"/>
                </a:lnTo>
                <a:cubicBezTo>
                  <a:pt x="4873" y="0"/>
                  <a:pt x="4879" y="0"/>
                  <a:pt x="4886" y="1"/>
                </a:cubicBezTo>
                <a:lnTo>
                  <a:pt x="4886" y="1"/>
                </a:lnTo>
                <a:lnTo>
                  <a:pt x="6711" y="1"/>
                </a:lnTo>
                <a:lnTo>
                  <a:pt x="6711" y="1156"/>
                </a:lnTo>
                <a:lnTo>
                  <a:pt x="4886" y="1156"/>
                </a:lnTo>
                <a:lnTo>
                  <a:pt x="4886" y="1156"/>
                </a:lnTo>
                <a:cubicBezTo>
                  <a:pt x="4879" y="1157"/>
                  <a:pt x="4873" y="1157"/>
                  <a:pt x="4866" y="1157"/>
                </a:cubicBezTo>
                <a:lnTo>
                  <a:pt x="193" y="1157"/>
                </a:lnTo>
                <a:cubicBezTo>
                  <a:pt x="86" y="1157"/>
                  <a:pt x="0" y="1071"/>
                  <a:pt x="0" y="964"/>
                </a:cubicBezTo>
                <a:lnTo>
                  <a:pt x="0" y="193"/>
                </a:lnTo>
                <a:cubicBezTo>
                  <a:pt x="0" y="86"/>
                  <a:pt x="86" y="0"/>
                  <a:pt x="193" y="0"/>
                </a:cubicBezTo>
                <a:close/>
              </a:path>
            </a:pathLst>
          </a:custGeom>
          <a:gradFill>
            <a:gsLst>
              <a:gs pos="0">
                <a:schemeClr val="accent1">
                  <a:lumMod val="75000"/>
                  <a:alpha val="100000"/>
                </a:schemeClr>
              </a:gs>
              <a:gs pos="100000">
                <a:schemeClr val="accent1">
                  <a:alpha val="100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lIns="462598" tIns="83185" rIns="1012507" bIns="82550" rtlCol="0" anchor="ctr">
            <a:noAutofit/>
          </a:bodyPr>
          <a:p>
            <a:pPr algn="ctr"/>
            <a:r>
              <a:rPr lang="zh-CN" altLang="zh-CN" sz="2400" b="1" dirty="0">
                <a:solidFill>
                  <a:srgbClr val="FFFFFF"/>
                </a:solidFill>
                <a:latin typeface="+mn-ea"/>
                <a:cs typeface="+mn-ea"/>
                <a:sym typeface="+mn-ea"/>
              </a:rPr>
              <a:t>元搜索引擎</a:t>
            </a:r>
            <a:endParaRPr lang="zh-CN" altLang="zh-CN" sz="2400" b="1" dirty="0">
              <a:solidFill>
                <a:srgbClr val="FFFFFF"/>
              </a:solidFill>
              <a:latin typeface="+mn-ea"/>
              <a:cs typeface="+mn-ea"/>
              <a:sym typeface="+mn-ea"/>
            </a:endParaRPr>
          </a:p>
        </p:txBody>
      </p:sp>
      <p:sp>
        <p:nvSpPr>
          <p:cNvPr id="29" name="圆角矩形 28"/>
          <p:cNvSpPr/>
          <p:nvPr>
            <p:custDataLst>
              <p:tags r:id="rId4"/>
            </p:custDataLst>
          </p:nvPr>
        </p:nvSpPr>
        <p:spPr>
          <a:xfrm>
            <a:off x="6299313" y="1952049"/>
            <a:ext cx="5193234" cy="3827662"/>
          </a:xfrm>
          <a:prstGeom prst="roundRect">
            <a:avLst>
              <a:gd name="adj" fmla="val 6714"/>
            </a:avLst>
          </a:prstGeom>
          <a:gradFill>
            <a:gsLst>
              <a:gs pos="0">
                <a:schemeClr val="accent2">
                  <a:lumMod val="75000"/>
                  <a:alpha val="100000"/>
                </a:schemeClr>
              </a:gs>
              <a:gs pos="100000">
                <a:schemeClr val="accent2">
                  <a:alpha val="100000"/>
                </a:schemeClr>
              </a:gs>
            </a:gsLst>
            <a:lin ang="21206433" scaled="0"/>
          </a:gradFill>
          <a:ln w="3175" cap="flat" cmpd="sng" algn="ctr">
            <a:solidFill>
              <a:schemeClr val="accent2">
                <a:lumMod val="75000"/>
                <a:alpha val="20000"/>
              </a:schemeClr>
            </a:solidFill>
            <a:prstDash val="solid"/>
            <a:miter lim="800000"/>
            <a:headEnd type="none" w="med" len="med"/>
            <a:tailEnd type="none" w="med" len="med"/>
          </a:ln>
          <a:effectLst>
            <a:outerShdw blurRad="508000" dist="101600" dir="5399998" algn="ctr"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0" name="任意多边形 29"/>
          <p:cNvSpPr/>
          <p:nvPr>
            <p:custDataLst>
              <p:tags r:id="rId5"/>
            </p:custDataLst>
          </p:nvPr>
        </p:nvSpPr>
        <p:spPr>
          <a:xfrm>
            <a:off x="6848842" y="2914676"/>
            <a:ext cx="4643071" cy="734185"/>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711" h="1157">
                <a:moveTo>
                  <a:pt x="193" y="0"/>
                </a:moveTo>
                <a:lnTo>
                  <a:pt x="4866" y="0"/>
                </a:lnTo>
                <a:cubicBezTo>
                  <a:pt x="4873" y="0"/>
                  <a:pt x="4879" y="0"/>
                  <a:pt x="4886" y="1"/>
                </a:cubicBezTo>
                <a:lnTo>
                  <a:pt x="4886" y="1"/>
                </a:lnTo>
                <a:lnTo>
                  <a:pt x="6711" y="1"/>
                </a:lnTo>
                <a:lnTo>
                  <a:pt x="6711" y="1156"/>
                </a:lnTo>
                <a:lnTo>
                  <a:pt x="4886" y="1156"/>
                </a:lnTo>
                <a:lnTo>
                  <a:pt x="4886" y="1156"/>
                </a:lnTo>
                <a:cubicBezTo>
                  <a:pt x="4879" y="1157"/>
                  <a:pt x="4873" y="1157"/>
                  <a:pt x="4866" y="1157"/>
                </a:cubicBezTo>
                <a:lnTo>
                  <a:pt x="193" y="1157"/>
                </a:lnTo>
                <a:cubicBezTo>
                  <a:pt x="86" y="1157"/>
                  <a:pt x="0" y="1071"/>
                  <a:pt x="0" y="964"/>
                </a:cubicBezTo>
                <a:lnTo>
                  <a:pt x="0" y="193"/>
                </a:lnTo>
                <a:cubicBezTo>
                  <a:pt x="0" y="86"/>
                  <a:pt x="86" y="0"/>
                  <a:pt x="193" y="0"/>
                </a:cubicBezTo>
                <a:close/>
              </a:path>
            </a:pathLst>
          </a:custGeom>
          <a:solidFill>
            <a:schemeClr val="lt1"/>
          </a:solidFill>
        </p:spPr>
        <p:txBody>
          <a:bodyPr wrap="square" lIns="444183" tIns="83185" rIns="1030287" bIns="82550" rtlCol="0" anchor="ctr">
            <a:noAutofit/>
          </a:bodyPr>
          <a:p>
            <a:pPr algn="ctr"/>
            <a:r>
              <a:rPr lang="zh-CN" altLang="zh-CN" sz="2400" b="1" dirty="0">
                <a:solidFill>
                  <a:schemeClr val="accent2"/>
                </a:solidFill>
                <a:latin typeface="+mn-ea"/>
                <a:cs typeface="+mn-ea"/>
                <a:sym typeface="+mn-ea"/>
              </a:rPr>
              <a:t>其他类型</a:t>
            </a:r>
            <a:endParaRPr lang="zh-CN" altLang="zh-CN" sz="2400" b="1" dirty="0">
              <a:solidFill>
                <a:schemeClr val="accent2"/>
              </a:solidFill>
              <a:latin typeface="+mn-ea"/>
              <a:cs typeface="+mn-ea"/>
              <a:sym typeface="+mn-ea"/>
            </a:endParaRPr>
          </a:p>
        </p:txBody>
      </p:sp>
      <p:sp>
        <p:nvSpPr>
          <p:cNvPr id="15" name="矩形 9"/>
          <p:cNvSpPr/>
          <p:nvPr>
            <p:custDataLst>
              <p:tags r:id="rId6"/>
            </p:custDataLst>
          </p:nvPr>
        </p:nvSpPr>
        <p:spPr>
          <a:xfrm>
            <a:off x="2942494" y="2108785"/>
            <a:ext cx="710706" cy="652962"/>
          </a:xfrm>
          <a:prstGeom prst="rect">
            <a:avLst/>
          </a:prstGeom>
          <a:noFill/>
        </p:spPr>
        <p:txBody>
          <a:bodyPr wrap="none" lIns="0" tIns="0" rIns="0" bIns="0" rtlCol="0" anchor="ctr">
            <a:normAutofit/>
          </a:bodyPr>
          <a:p>
            <a:pPr algn="ctr">
              <a:spcBef>
                <a:spcPct val="0"/>
              </a:spcBef>
              <a:spcAft>
                <a:spcPct val="0"/>
              </a:spcAft>
            </a:pPr>
            <a:r>
              <a:rPr lang="en-US" altLang="zh-CN" sz="2800" b="1" dirty="0">
                <a:solidFill>
                  <a:schemeClr val="accent1">
                    <a:lumMod val="40000"/>
                    <a:lumOff val="60000"/>
                  </a:schemeClr>
                </a:solidFill>
                <a:latin typeface="+mn-ea"/>
                <a:cs typeface="+mn-ea"/>
                <a:sym typeface="+mn-ea"/>
              </a:rPr>
              <a:t>01</a:t>
            </a:r>
            <a:endParaRPr lang="en-US" altLang="zh-CN" sz="2800" b="1" dirty="0">
              <a:solidFill>
                <a:schemeClr val="accent1">
                  <a:lumMod val="40000"/>
                  <a:lumOff val="60000"/>
                </a:schemeClr>
              </a:solidFill>
              <a:latin typeface="+mn-ea"/>
              <a:cs typeface="+mn-ea"/>
              <a:sym typeface="+mn-ea"/>
            </a:endParaRPr>
          </a:p>
        </p:txBody>
      </p:sp>
      <p:sp>
        <p:nvSpPr>
          <p:cNvPr id="16" name="矩形 12"/>
          <p:cNvSpPr/>
          <p:nvPr>
            <p:custDataLst>
              <p:tags r:id="rId7"/>
            </p:custDataLst>
          </p:nvPr>
        </p:nvSpPr>
        <p:spPr>
          <a:xfrm>
            <a:off x="1250759" y="3955987"/>
            <a:ext cx="4358788" cy="141379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sym typeface="+mn-ea"/>
              </a:rPr>
              <a:t>统一界面整合多个搜索引擎实现检索，全局控制机制，主要中文元引擎包括</a:t>
            </a:r>
            <a:r>
              <a:rPr lang="en-US" altLang="zh-CN" dirty="0">
                <a:solidFill>
                  <a:schemeClr val="tx1">
                    <a:lumMod val="85000"/>
                    <a:lumOff val="15000"/>
                  </a:schemeClr>
                </a:solidFill>
                <a:latin typeface="+mn-ea"/>
                <a:cs typeface="+mn-ea"/>
                <a:sym typeface="+mn-ea"/>
              </a:rPr>
              <a:t>360</a:t>
            </a:r>
            <a:r>
              <a:rPr lang="zh-CN" altLang="en-US" dirty="0">
                <a:solidFill>
                  <a:schemeClr val="tx1">
                    <a:lumMod val="85000"/>
                    <a:lumOff val="15000"/>
                  </a:schemeClr>
                </a:solidFill>
                <a:latin typeface="+mn-ea"/>
                <a:cs typeface="+mn-ea"/>
                <a:sym typeface="+mn-ea"/>
              </a:rPr>
              <a:t>综合搜索、搜魅网等。</a:t>
            </a:r>
            <a:endParaRPr lang="zh-CN" altLang="en-US" dirty="0">
              <a:solidFill>
                <a:schemeClr val="tx1">
                  <a:lumMod val="85000"/>
                  <a:lumOff val="15000"/>
                </a:schemeClr>
              </a:solidFill>
              <a:latin typeface="+mn-ea"/>
              <a:cs typeface="+mn-ea"/>
              <a:sym typeface="+mn-ea"/>
            </a:endParaRPr>
          </a:p>
        </p:txBody>
      </p:sp>
      <p:sp>
        <p:nvSpPr>
          <p:cNvPr id="18" name="矩形 13"/>
          <p:cNvSpPr/>
          <p:nvPr>
            <p:custDataLst>
              <p:tags r:id="rId8"/>
            </p:custDataLst>
          </p:nvPr>
        </p:nvSpPr>
        <p:spPr>
          <a:xfrm>
            <a:off x="8540577" y="2108785"/>
            <a:ext cx="710706" cy="652962"/>
          </a:xfrm>
          <a:prstGeom prst="rect">
            <a:avLst/>
          </a:prstGeom>
          <a:noFill/>
        </p:spPr>
        <p:txBody>
          <a:bodyPr wrap="none" lIns="0" tIns="0" rIns="0" bIns="0" rtlCol="0" anchor="ctr">
            <a:normAutofit/>
          </a:bodyPr>
          <a:p>
            <a:pPr algn="ctr">
              <a:spcBef>
                <a:spcPct val="0"/>
              </a:spcBef>
              <a:spcAft>
                <a:spcPct val="0"/>
              </a:spcAft>
            </a:pPr>
            <a:r>
              <a:rPr lang="en-US" altLang="zh-CN" sz="2800" b="1">
                <a:solidFill>
                  <a:schemeClr val="accent2">
                    <a:lumMod val="40000"/>
                    <a:lumOff val="60000"/>
                  </a:schemeClr>
                </a:solidFill>
                <a:latin typeface="+mn-ea"/>
                <a:cs typeface="+mn-ea"/>
                <a:sym typeface="+mn-ea"/>
              </a:rPr>
              <a:t>02</a:t>
            </a:r>
            <a:endParaRPr lang="en-US" altLang="zh-CN" sz="2800" b="1">
              <a:solidFill>
                <a:schemeClr val="accent2">
                  <a:lumMod val="40000"/>
                  <a:lumOff val="60000"/>
                </a:schemeClr>
              </a:solidFill>
              <a:latin typeface="+mn-ea"/>
              <a:cs typeface="+mn-ea"/>
              <a:sym typeface="+mn-ea"/>
            </a:endParaRPr>
          </a:p>
        </p:txBody>
      </p:sp>
      <p:sp>
        <p:nvSpPr>
          <p:cNvPr id="19" name="矩形 14"/>
          <p:cNvSpPr/>
          <p:nvPr>
            <p:custDataLst>
              <p:tags r:id="rId9"/>
            </p:custDataLst>
          </p:nvPr>
        </p:nvSpPr>
        <p:spPr>
          <a:xfrm>
            <a:off x="6848842" y="3955987"/>
            <a:ext cx="4358788" cy="141379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a:solidFill>
                  <a:srgbClr val="FFFFFF"/>
                </a:solidFill>
                <a:latin typeface="+mn-ea"/>
                <a:cs typeface="+mn-ea"/>
                <a:sym typeface="+mn-ea"/>
              </a:rPr>
              <a:t>包含集合式、门户搜索引擎及免费链接列表等，如门户类整合分类信息，免费列表提供资源聚合服务。</a:t>
            </a:r>
            <a:endParaRPr lang="zh-CN" altLang="en-US">
              <a:solidFill>
                <a:srgbClr val="FFFFFF"/>
              </a:solidFill>
              <a:latin typeface="+mn-ea"/>
              <a:cs typeface="+mn-ea"/>
              <a:sym typeface="+mn-ea"/>
            </a:endParaRPr>
          </a:p>
        </p:txBody>
      </p:sp>
      <p:sp>
        <p:nvSpPr>
          <p:cNvPr id="9" name="标题 5"/>
          <p:cNvSpPr>
            <a:spLocks noGrp="1"/>
          </p:cNvSpPr>
          <p:nvPr>
            <p:custDataLst>
              <p:tags r:id="rId10"/>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dirty="0"/>
              <a:t>二、</a:t>
            </a:r>
            <a:r>
              <a:rPr lang="zh-CN" altLang="en-US" dirty="0"/>
              <a:t>搜索引擎的分类</a:t>
            </a:r>
            <a:endParaRPr lang="zh-CN" altLang="en-US" dirty="0"/>
          </a:p>
        </p:txBody>
      </p:sp>
    </p:spTree>
    <p:custDataLst>
      <p:tags r:id="rId1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148840"/>
            <a:ext cx="10015220" cy="3486150"/>
          </a:xfrm>
          <a:prstGeom prst="rect">
            <a:avLst/>
          </a:prstGeom>
          <a:noFill/>
        </p:spPr>
        <p:txBody>
          <a:bodyPr wrap="square" rtlCol="0" anchor="ctr" anchorCtr="0"/>
          <a:lstStyle/>
          <a:p>
            <a:pPr indent="0" fontAlgn="auto">
              <a:lnSpc>
                <a:spcPct val="150000"/>
              </a:lnSpc>
            </a:pPr>
            <a:r>
              <a:rPr lang="zh-CN" altLang="en-US" kern="0" dirty="0">
                <a:ln>
                  <a:noFill/>
                  <a:prstDash val="sysDot"/>
                </a:ln>
                <a:solidFill>
                  <a:schemeClr val="tx1">
                    <a:lumMod val="85000"/>
                    <a:lumOff val="15000"/>
                  </a:schemeClr>
                </a:solidFill>
                <a:latin typeface="+mn-ea"/>
                <a:sym typeface="+mn-ea"/>
              </a:rPr>
              <a:t>（一）通过搜索引擎扩大企业知名度</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搜索引擎通过其每天数以百万计的访问量，可以让一个不知名的小企业一夜之间全国皆知。</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（二）通过搜索引擎增加企业网站的访问量</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当设计一个网站时，为了能在搜索引擎检索结果中获得尽可能好的排名，需要对搜索引擎的特性有充分的了解，如技术特征、对关键词的识别方式、排名原理等，但仅了解这些还不够，还需要了解一个搜索引擎的用户特征、常用关键词等。</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（三）通过搜索引擎提高企业的网络营销业绩</a:t>
            </a:r>
            <a:endParaRPr lang="zh-CN" altLang="en-US"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kern="0" dirty="0">
                <a:ln>
                  <a:noFill/>
                  <a:prstDash val="sysDot"/>
                </a:ln>
                <a:solidFill>
                  <a:schemeClr val="tx1">
                    <a:lumMod val="85000"/>
                    <a:lumOff val="15000"/>
                  </a:schemeClr>
                </a:solidFill>
                <a:latin typeface="+mn-ea"/>
                <a:sym typeface="+mn-ea"/>
              </a:rPr>
              <a:t>目前，很多企业均在互联网上开展网络营销业务，但是均重视行业信息平台和商务平台而轻视搜索引擎，这正是企业虽然花了力气进行网络营销但收效不理想的根本原因。</a:t>
            </a:r>
            <a:endParaRPr lang="zh-CN" altLang="en-US" kern="0" dirty="0">
              <a:ln>
                <a:noFill/>
                <a:prstDash val="sysDot"/>
              </a:ln>
              <a:solidFill>
                <a:schemeClr val="tx1">
                  <a:lumMod val="85000"/>
                  <a:lumOff val="15000"/>
                </a:schemeClr>
              </a:solidFill>
              <a:latin typeface="+mn-ea"/>
              <a:sym typeface="+mn-ea"/>
            </a:endParaRPr>
          </a:p>
        </p:txBody>
      </p:sp>
      <p:sp>
        <p:nvSpPr>
          <p:cNvPr id="8" name="标题 5"/>
          <p:cNvSpPr>
            <a:spLocks noGrp="1"/>
          </p:cNvSpPr>
          <p:nvPr>
            <p:custDataLst>
              <p:tags r:id="rId12"/>
            </p:custDataLst>
          </p:nvPr>
        </p:nvSpPr>
        <p:spPr>
          <a:xfrm>
            <a:off x="703580" y="713105"/>
            <a:ext cx="10800080" cy="489585"/>
          </a:xfrm>
          <a:prstGeom prst="rect">
            <a:avLst/>
          </a:prstGeom>
        </p:spPr>
        <p:txBody>
          <a:bodyPr vert="horz" wrap="none" lIns="0" tIns="0" rIns="0" bIns="0" rtlCol="0" anchor="b">
            <a:normAutofit fontScale="90000"/>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三、搜索引擎在网络营销中的作用</a:t>
            </a:r>
            <a:endParaRPr lang="zh-CN" altLang="en-US" dirty="0"/>
          </a:p>
          <a:p>
            <a:pPr algn="l"/>
            <a:endParaRPr lang="zh-CN" altLang="en-US" dirty="0"/>
          </a:p>
        </p:txBody>
      </p:sp>
      <p:sp>
        <p:nvSpPr>
          <p:cNvPr id="9" name="文本框 8"/>
          <p:cNvSpPr txBox="1"/>
          <p:nvPr/>
        </p:nvSpPr>
        <p:spPr>
          <a:xfrm>
            <a:off x="696595" y="798830"/>
            <a:ext cx="10144760" cy="922020"/>
          </a:xfrm>
          <a:prstGeom prst="rect">
            <a:avLst/>
          </a:prstGeom>
          <a:noFill/>
        </p:spPr>
        <p:txBody>
          <a:bodyPr wrap="square" rtlCol="0" anchor="t">
            <a:spAutoFit/>
          </a:bodyPr>
          <a:p>
            <a:pPr indent="0" fontAlgn="auto">
              <a:lnSpc>
                <a:spcPct val="150000"/>
              </a:lnSpc>
            </a:pPr>
            <a:r>
              <a:rPr lang="zh-CN" altLang="en-US" kern="0" dirty="0">
                <a:ln>
                  <a:noFill/>
                  <a:prstDash val="sysDot"/>
                </a:ln>
                <a:solidFill>
                  <a:schemeClr val="tx1">
                    <a:lumMod val="85000"/>
                    <a:lumOff val="15000"/>
                  </a:schemeClr>
                </a:solidFill>
                <a:latin typeface="+mn-ea"/>
                <a:sym typeface="+mn-ea"/>
              </a:rPr>
              <a:t>从网络营销的角度看，搜索引擎的发展推动了网络营销的发展，在网络营销中起着举足轻重的作用，很多公司都是利用搜索引擎来进行网络营销的。搜索引擎是最基本的网络应用之一。</a:t>
            </a:r>
            <a:endParaRPr lang="zh-CN" altLang="en-US" kern="0" dirty="0">
              <a:ln>
                <a:noFill/>
                <a:prstDash val="sysDot"/>
              </a:ln>
              <a:solidFill>
                <a:schemeClr val="tx1">
                  <a:lumMod val="85000"/>
                  <a:lumOff val="15000"/>
                </a:schemeClr>
              </a:solidFill>
              <a:latin typeface="+mn-ea"/>
              <a:sym typeface="+mn-ea"/>
            </a:endParaRPr>
          </a:p>
        </p:txBody>
      </p:sp>
    </p:spTree>
    <p:custDataLst>
      <p:tags r:id="rId1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矩形 1"/>
          <p:cNvSpPr/>
          <p:nvPr>
            <p:custDataLst>
              <p:tags r:id="rId1"/>
            </p:custDataLst>
          </p:nvPr>
        </p:nvSpPr>
        <p:spPr>
          <a:xfrm>
            <a:off x="2141746" y="19456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人工智能提升搜索体验，多形式信息探测，机器人辅助成标配。</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2"/>
            </p:custDataLst>
          </p:nvPr>
        </p:nvSpPr>
        <p:spPr>
          <a:xfrm>
            <a:off x="2141746" y="147764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搜索产品与人工智能技术深度融合</a:t>
            </a:r>
            <a:endParaRPr lang="zh-CN" altLang="en-US" sz="2000" b="1">
              <a:solidFill>
                <a:schemeClr val="accent1"/>
              </a:solidFill>
              <a:latin typeface="+mn-ea"/>
              <a:cs typeface="+mn-ea"/>
              <a:sym typeface="+mn-ea"/>
            </a:endParaRPr>
          </a:p>
        </p:txBody>
      </p:sp>
      <p:sp>
        <p:nvSpPr>
          <p:cNvPr id="14" name="矩形 13"/>
          <p:cNvSpPr/>
          <p:nvPr>
            <p:custDataLst>
              <p:tags r:id="rId3"/>
            </p:custDataLst>
          </p:nvPr>
        </p:nvSpPr>
        <p:spPr>
          <a:xfrm>
            <a:off x="1241880" y="15443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solidFill>
                <a:latin typeface="+mn-ea"/>
                <a:cs typeface="+mn-ea"/>
                <a:sym typeface="+mn-ea"/>
              </a:rPr>
              <a:t>01</a:t>
            </a:r>
            <a:endParaRPr lang="en-US" altLang="zh-CN" sz="2400">
              <a:solidFill>
                <a:schemeClr val="lt1"/>
              </a:solidFill>
              <a:latin typeface="+mn-ea"/>
              <a:cs typeface="+mn-ea"/>
              <a:sym typeface="+mn-ea"/>
            </a:endParaRPr>
          </a:p>
        </p:txBody>
      </p:sp>
      <p:sp>
        <p:nvSpPr>
          <p:cNvPr id="15" name="矩形 14"/>
          <p:cNvSpPr/>
          <p:nvPr>
            <p:custDataLst>
              <p:tags r:id="rId4"/>
            </p:custDataLst>
          </p:nvPr>
        </p:nvSpPr>
        <p:spPr>
          <a:xfrm>
            <a:off x="2150002" y="35459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综合搜索引擎呈现垂直化、专业化趋势，信息种类更丰富，针对不同领域搜索需求推出专业搜索产品。</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15"/>
          <p:cNvSpPr/>
          <p:nvPr>
            <p:custDataLst>
              <p:tags r:id="rId5"/>
            </p:custDataLst>
          </p:nvPr>
        </p:nvSpPr>
        <p:spPr>
          <a:xfrm>
            <a:off x="2150002" y="307860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社交、新闻、专业问答等垂直搜索发展迅速</a:t>
            </a:r>
            <a:endParaRPr lang="zh-CN" altLang="en-US" sz="2000" b="1">
              <a:solidFill>
                <a:schemeClr val="accent1"/>
              </a:solidFill>
              <a:latin typeface="+mn-ea"/>
              <a:cs typeface="+mn-ea"/>
              <a:sym typeface="+mn-ea"/>
            </a:endParaRPr>
          </a:p>
        </p:txBody>
      </p:sp>
      <p:sp>
        <p:nvSpPr>
          <p:cNvPr id="17" name="矩形 16"/>
          <p:cNvSpPr/>
          <p:nvPr>
            <p:custDataLst>
              <p:tags r:id="rId6"/>
            </p:custDataLst>
          </p:nvPr>
        </p:nvSpPr>
        <p:spPr>
          <a:xfrm>
            <a:off x="1250771" y="314528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solidFill>
                <a:latin typeface="+mn-ea"/>
                <a:cs typeface="+mn-ea"/>
                <a:sym typeface="+mn-ea"/>
              </a:rPr>
              <a:t>02</a:t>
            </a:r>
            <a:endParaRPr lang="en-US" altLang="zh-CN" sz="2400">
              <a:solidFill>
                <a:schemeClr val="lt1"/>
              </a:solidFill>
              <a:latin typeface="+mn-ea"/>
              <a:cs typeface="+mn-ea"/>
              <a:sym typeface="+mn-ea"/>
            </a:endParaRPr>
          </a:p>
        </p:txBody>
      </p:sp>
      <p:sp>
        <p:nvSpPr>
          <p:cNvPr id="18" name="矩形 17"/>
          <p:cNvSpPr/>
          <p:nvPr>
            <p:custDataLst>
              <p:tags r:id="rId7"/>
            </p:custDataLst>
          </p:nvPr>
        </p:nvSpPr>
        <p:spPr>
          <a:xfrm>
            <a:off x="2141111" y="5146959"/>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搜索企业如百度、搜狗通过服务收入转型，应对移动端应用冲击，连接消费支付场景成新突破点。</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8"/>
            </p:custDataLst>
          </p:nvPr>
        </p:nvSpPr>
        <p:spPr>
          <a:xfrm>
            <a:off x="2141111" y="46789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连接消费支付场景的搜索成为搜索企业转型突破点</a:t>
            </a:r>
            <a:endParaRPr lang="zh-CN" altLang="en-US" sz="2000" b="1">
              <a:solidFill>
                <a:schemeClr val="accent1"/>
              </a:solidFill>
              <a:latin typeface="+mn-ea"/>
              <a:cs typeface="+mn-ea"/>
              <a:sym typeface="+mn-ea"/>
            </a:endParaRPr>
          </a:p>
        </p:txBody>
      </p:sp>
      <p:sp>
        <p:nvSpPr>
          <p:cNvPr id="23" name="矩形 22"/>
          <p:cNvSpPr/>
          <p:nvPr>
            <p:custDataLst>
              <p:tags r:id="rId9"/>
            </p:custDataLst>
          </p:nvPr>
        </p:nvSpPr>
        <p:spPr>
          <a:xfrm>
            <a:off x="1241245" y="4745607"/>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solidFill>
                <a:latin typeface="+mn-ea"/>
                <a:cs typeface="+mn-ea"/>
                <a:sym typeface="+mn-ea"/>
              </a:rPr>
              <a:t>03</a:t>
            </a:r>
            <a:endParaRPr lang="en-US" altLang="zh-CN" sz="2400">
              <a:solidFill>
                <a:schemeClr val="lt1"/>
              </a:solidFill>
              <a:latin typeface="+mn-ea"/>
              <a:cs typeface="+mn-ea"/>
              <a:sym typeface="+mn-ea"/>
            </a:endParaRPr>
          </a:p>
        </p:txBody>
      </p:sp>
      <p:sp>
        <p:nvSpPr>
          <p:cNvPr id="6" name="标题 5"/>
          <p:cNvSpPr>
            <a:spLocks noGrp="1"/>
          </p:cNvSpPr>
          <p:nvPr>
            <p:custDataLst>
              <p:tags r:id="rId10"/>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dirty="0"/>
              <a:t>四、</a:t>
            </a:r>
            <a:r>
              <a:rPr lang="zh-CN" altLang="en-US" dirty="0"/>
              <a:t>搜索引擎的发展趋势</a:t>
            </a:r>
            <a:endParaRPr lang="zh-CN" altLang="en-US" dirty="0"/>
          </a:p>
        </p:txBody>
      </p:sp>
    </p:spTree>
    <p:custDataLst>
      <p:tags r:id="rId1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a:xfrm>
            <a:off x="2296160" y="1383030"/>
            <a:ext cx="8159750" cy="2045335"/>
          </a:xfrm>
        </p:spPr>
        <p:txBody>
          <a:bodyPr/>
          <a:lstStyle/>
          <a:p>
            <a:r>
              <a:rPr lang="en-US" altLang="zh-CN"/>
              <a:t> </a:t>
            </a:r>
            <a:r>
              <a:rPr lang="zh-CN" altLang="en-US"/>
              <a:t>搜索引擎营销认知</a:t>
            </a:r>
            <a:endParaRPr lang="zh-CN" altLang="en-US"/>
          </a:p>
        </p:txBody>
      </p:sp>
      <p:sp>
        <p:nvSpPr>
          <p:cNvPr id="8" name="文本占位符 7"/>
          <p:cNvSpPr>
            <a:spLocks noGrp="1"/>
          </p:cNvSpPr>
          <p:nvPr>
            <p:ph type="body" sz="quarter" idx="13"/>
            <p:custDataLst>
              <p:tags r:id="rId2"/>
            </p:custDataLst>
          </p:nvPr>
        </p:nvSpPr>
        <p:spPr/>
        <p:txBody>
          <a:bodyPr/>
          <a:lstStyle/>
          <a:p>
            <a:pPr algn="ctr"/>
            <a:r>
              <a:rPr lang="zh-CN" altLang="en-US"/>
              <a:t>任务二</a:t>
            </a:r>
            <a:endParaRPr lang="zh-CN" altLang="en-US"/>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16" name="图片 15" descr="C:/Users/大叔/AppData/Roaming/Kingsoft/office6/wppai/generateppt/bf141db1bcedb1de2a4bbaf0644b0cc6.jpgbf141db1bcedb1de2a4bbaf0644b0cc6"/>
          <p:cNvPicPr>
            <a:picLocks noChangeAspect="1"/>
          </p:cNvPicPr>
          <p:nvPr>
            <p:custDataLst>
              <p:tags r:id="rId1"/>
            </p:custDataLst>
          </p:nvPr>
        </p:nvPicPr>
        <p:blipFill rotWithShape="1">
          <a:blip r:embed="rId2"/>
          <a:srcRect l="3169" r="3169"/>
          <a:stretch>
            <a:fillRect/>
          </a:stretch>
        </p:blipFill>
        <p:spPr>
          <a:xfrm>
            <a:off x="2274927" y="1799464"/>
            <a:ext cx="2627340" cy="2805145"/>
          </a:xfrm>
          <a:custGeom>
            <a:avLst/>
            <a:gdLst>
              <a:gd name="connsiteX0" fmla="*/ 1313698 w 2627403"/>
              <a:gd name="connsiteY0" fmla="*/ 0 h 2805212"/>
              <a:gd name="connsiteX1" fmla="*/ 1393218 w 2627403"/>
              <a:gd name="connsiteY1" fmla="*/ 19125 h 2805212"/>
              <a:gd name="connsiteX2" fmla="*/ 2529110 w 2627403"/>
              <a:gd name="connsiteY2" fmla="*/ 587071 h 2805212"/>
              <a:gd name="connsiteX3" fmla="*/ 2627403 w 2627403"/>
              <a:gd name="connsiteY3" fmla="*/ 746105 h 2805212"/>
              <a:gd name="connsiteX4" fmla="*/ 2627403 w 2627403"/>
              <a:gd name="connsiteY4" fmla="*/ 2059094 h 2805212"/>
              <a:gd name="connsiteX5" fmla="*/ 2529117 w 2627403"/>
              <a:gd name="connsiteY5" fmla="*/ 2218139 h 2805212"/>
              <a:gd name="connsiteX6" fmla="*/ 1393225 w 2627403"/>
              <a:gd name="connsiteY6" fmla="*/ 2786085 h 2805212"/>
              <a:gd name="connsiteX7" fmla="*/ 1234185 w 2627403"/>
              <a:gd name="connsiteY7" fmla="*/ 2786089 h 2805212"/>
              <a:gd name="connsiteX8" fmla="*/ 98293 w 2627403"/>
              <a:gd name="connsiteY8" fmla="*/ 2218143 h 2805212"/>
              <a:gd name="connsiteX9" fmla="*/ 0 w 2627403"/>
              <a:gd name="connsiteY9" fmla="*/ 2059109 h 2805212"/>
              <a:gd name="connsiteX10" fmla="*/ 0 w 2627403"/>
              <a:gd name="connsiteY10" fmla="*/ 746120 h 2805212"/>
              <a:gd name="connsiteX11" fmla="*/ 98286 w 2627403"/>
              <a:gd name="connsiteY11" fmla="*/ 587075 h 2805212"/>
              <a:gd name="connsiteX12" fmla="*/ 1234178 w 2627403"/>
              <a:gd name="connsiteY12" fmla="*/ 19129 h 2805212"/>
              <a:gd name="connsiteX13" fmla="*/ 1313698 w 2627403"/>
              <a:gd name="connsiteY13" fmla="*/ 0 h 280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27403" h="2805212">
                <a:moveTo>
                  <a:pt x="1313698" y="0"/>
                </a:moveTo>
                <a:cubicBezTo>
                  <a:pt x="1340707" y="-1"/>
                  <a:pt x="1367716" y="6374"/>
                  <a:pt x="1393218" y="19125"/>
                </a:cubicBezTo>
                <a:cubicBezTo>
                  <a:pt x="1444222" y="44627"/>
                  <a:pt x="2467209" y="556120"/>
                  <a:pt x="2529110" y="587071"/>
                </a:cubicBezTo>
                <a:cubicBezTo>
                  <a:pt x="2591012" y="618021"/>
                  <a:pt x="2627404" y="676896"/>
                  <a:pt x="2627403" y="746105"/>
                </a:cubicBezTo>
                <a:lnTo>
                  <a:pt x="2627403" y="2059094"/>
                </a:lnTo>
                <a:cubicBezTo>
                  <a:pt x="2627404" y="2128301"/>
                  <a:pt x="2591020" y="2187187"/>
                  <a:pt x="2529117" y="2218139"/>
                </a:cubicBezTo>
                <a:cubicBezTo>
                  <a:pt x="2467217" y="2249089"/>
                  <a:pt x="1444230" y="2760582"/>
                  <a:pt x="1393225" y="2786085"/>
                </a:cubicBezTo>
                <a:cubicBezTo>
                  <a:pt x="1342222" y="2811586"/>
                  <a:pt x="1285190" y="2811590"/>
                  <a:pt x="1234185" y="2786089"/>
                </a:cubicBezTo>
                <a:cubicBezTo>
                  <a:pt x="1183181" y="2760586"/>
                  <a:pt x="160195" y="2249092"/>
                  <a:pt x="98293" y="2218143"/>
                </a:cubicBezTo>
                <a:cubicBezTo>
                  <a:pt x="36393" y="2187191"/>
                  <a:pt x="1" y="2128316"/>
                  <a:pt x="0" y="2059109"/>
                </a:cubicBezTo>
                <a:cubicBezTo>
                  <a:pt x="1" y="1989900"/>
                  <a:pt x="1" y="815327"/>
                  <a:pt x="0" y="746120"/>
                </a:cubicBezTo>
                <a:cubicBezTo>
                  <a:pt x="1" y="676911"/>
                  <a:pt x="36386" y="618025"/>
                  <a:pt x="98286" y="587075"/>
                </a:cubicBezTo>
                <a:cubicBezTo>
                  <a:pt x="160188" y="556123"/>
                  <a:pt x="1183174" y="44630"/>
                  <a:pt x="1234178" y="19129"/>
                </a:cubicBezTo>
                <a:cubicBezTo>
                  <a:pt x="1259681" y="6378"/>
                  <a:pt x="1286689" y="1"/>
                  <a:pt x="1313698" y="0"/>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0" name="矩形 9"/>
          <p:cNvSpPr/>
          <p:nvPr>
            <p:custDataLst>
              <p:tags r:id="rId3"/>
            </p:custDataLst>
          </p:nvPr>
        </p:nvSpPr>
        <p:spPr>
          <a:xfrm>
            <a:off x="1506596" y="5331885"/>
            <a:ext cx="4162325" cy="1104874"/>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利用搜索引擎依赖，传递营销信息，追求高性价比，小投入获大流量。</a:t>
            </a:r>
            <a:endParaRPr lang="zh-CN" altLang="en-US">
              <a:ln>
                <a:noFill/>
                <a:prstDash val="sysDot"/>
              </a:ln>
              <a:solidFill>
                <a:schemeClr val="tx1">
                  <a:lumMod val="85000"/>
                  <a:lumOff val="15000"/>
                </a:schemeClr>
              </a:solidFill>
              <a:latin typeface="+mn-ea"/>
              <a:cs typeface="+mn-ea"/>
            </a:endParaRPr>
          </a:p>
        </p:txBody>
      </p:sp>
      <p:sp>
        <p:nvSpPr>
          <p:cNvPr id="11" name="矩形 10"/>
          <p:cNvSpPr/>
          <p:nvPr>
            <p:custDataLst>
              <p:tags r:id="rId4"/>
            </p:custDataLst>
          </p:nvPr>
        </p:nvSpPr>
        <p:spPr>
          <a:xfrm>
            <a:off x="2085702" y="4831517"/>
            <a:ext cx="3004748" cy="462269"/>
          </a:xfrm>
          <a:prstGeom prst="rect">
            <a:avLst/>
          </a:prstGeom>
          <a:noFill/>
        </p:spPr>
        <p:txBody>
          <a:bodyPr wrap="square" lIns="0" tIns="0" rIns="0" bIns="0" rtlCol="0" anchor="b">
            <a:noAutofit/>
          </a:bodyPr>
          <a:p>
            <a:pPr algn="ctr">
              <a:spcBef>
                <a:spcPct val="0"/>
              </a:spcBef>
              <a:spcAft>
                <a:spcPct val="0"/>
              </a:spcAft>
            </a:pPr>
            <a:r>
              <a:rPr lang="zh-CN" altLang="en-US" sz="2800" b="1" kern="0" dirty="0">
                <a:solidFill>
                  <a:schemeClr val="accent1"/>
                </a:solidFill>
                <a:latin typeface="+mn-ea"/>
                <a:cs typeface="+mn-ea"/>
              </a:rPr>
              <a:t>概念</a:t>
            </a:r>
            <a:endParaRPr lang="zh-CN" altLang="en-US" sz="2800" b="1" kern="0" dirty="0">
              <a:solidFill>
                <a:schemeClr val="accent1"/>
              </a:solidFill>
              <a:latin typeface="+mn-ea"/>
              <a:cs typeface="+mn-ea"/>
            </a:endParaRPr>
          </a:p>
        </p:txBody>
      </p:sp>
      <p:pic>
        <p:nvPicPr>
          <p:cNvPr id="13" name="图片 12"/>
          <p:cNvPicPr>
            <a:picLocks noChangeAspect="1"/>
          </p:cNvPicPr>
          <p:nvPr>
            <p:custDataLst>
              <p:tags r:id="rId5"/>
            </p:custDataLst>
          </p:nvPr>
        </p:nvPicPr>
        <p:blipFill rotWithShape="1">
          <a:blip r:embed="rId6" cstate="print"/>
          <a:stretch>
            <a:fillRect/>
          </a:stretch>
        </p:blipFill>
        <p:spPr>
          <a:xfrm>
            <a:off x="7285592" y="1799464"/>
            <a:ext cx="2627340" cy="2805145"/>
          </a:xfrm>
          <a:custGeom>
            <a:avLst/>
            <a:gdLst>
              <a:gd name="connsiteX0" fmla="*/ 1313698 w 2627403"/>
              <a:gd name="connsiteY0" fmla="*/ 0 h 2805212"/>
              <a:gd name="connsiteX1" fmla="*/ 1393218 w 2627403"/>
              <a:gd name="connsiteY1" fmla="*/ 19125 h 2805212"/>
              <a:gd name="connsiteX2" fmla="*/ 2529110 w 2627403"/>
              <a:gd name="connsiteY2" fmla="*/ 587071 h 2805212"/>
              <a:gd name="connsiteX3" fmla="*/ 2627403 w 2627403"/>
              <a:gd name="connsiteY3" fmla="*/ 746105 h 2805212"/>
              <a:gd name="connsiteX4" fmla="*/ 2627403 w 2627403"/>
              <a:gd name="connsiteY4" fmla="*/ 2059094 h 2805212"/>
              <a:gd name="connsiteX5" fmla="*/ 2529117 w 2627403"/>
              <a:gd name="connsiteY5" fmla="*/ 2218139 h 2805212"/>
              <a:gd name="connsiteX6" fmla="*/ 1393225 w 2627403"/>
              <a:gd name="connsiteY6" fmla="*/ 2786085 h 2805212"/>
              <a:gd name="connsiteX7" fmla="*/ 1234185 w 2627403"/>
              <a:gd name="connsiteY7" fmla="*/ 2786089 h 2805212"/>
              <a:gd name="connsiteX8" fmla="*/ 98293 w 2627403"/>
              <a:gd name="connsiteY8" fmla="*/ 2218143 h 2805212"/>
              <a:gd name="connsiteX9" fmla="*/ 0 w 2627403"/>
              <a:gd name="connsiteY9" fmla="*/ 2059109 h 2805212"/>
              <a:gd name="connsiteX10" fmla="*/ 0 w 2627403"/>
              <a:gd name="connsiteY10" fmla="*/ 746120 h 2805212"/>
              <a:gd name="connsiteX11" fmla="*/ 98286 w 2627403"/>
              <a:gd name="connsiteY11" fmla="*/ 587075 h 2805212"/>
              <a:gd name="connsiteX12" fmla="*/ 1234178 w 2627403"/>
              <a:gd name="connsiteY12" fmla="*/ 19129 h 2805212"/>
              <a:gd name="connsiteX13" fmla="*/ 1313698 w 2627403"/>
              <a:gd name="connsiteY13" fmla="*/ 0 h 280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27403" h="2805212">
                <a:moveTo>
                  <a:pt x="1313698" y="0"/>
                </a:moveTo>
                <a:cubicBezTo>
                  <a:pt x="1340707" y="-1"/>
                  <a:pt x="1367715" y="6374"/>
                  <a:pt x="1393218" y="19125"/>
                </a:cubicBezTo>
                <a:cubicBezTo>
                  <a:pt x="1444222" y="44627"/>
                  <a:pt x="2467209" y="556120"/>
                  <a:pt x="2529110" y="587071"/>
                </a:cubicBezTo>
                <a:cubicBezTo>
                  <a:pt x="2591012" y="618021"/>
                  <a:pt x="2627404" y="676896"/>
                  <a:pt x="2627403" y="746105"/>
                </a:cubicBezTo>
                <a:cubicBezTo>
                  <a:pt x="2627404" y="815312"/>
                  <a:pt x="2627404" y="1989885"/>
                  <a:pt x="2627403" y="2059094"/>
                </a:cubicBezTo>
                <a:cubicBezTo>
                  <a:pt x="2627404" y="2128301"/>
                  <a:pt x="2591020" y="2187187"/>
                  <a:pt x="2529117" y="2218139"/>
                </a:cubicBezTo>
                <a:cubicBezTo>
                  <a:pt x="2467217" y="2249089"/>
                  <a:pt x="1444230" y="2760582"/>
                  <a:pt x="1393225" y="2786085"/>
                </a:cubicBezTo>
                <a:cubicBezTo>
                  <a:pt x="1342222" y="2811586"/>
                  <a:pt x="1285190" y="2811590"/>
                  <a:pt x="1234185" y="2786089"/>
                </a:cubicBezTo>
                <a:cubicBezTo>
                  <a:pt x="1183181" y="2760586"/>
                  <a:pt x="160195" y="2249092"/>
                  <a:pt x="98293" y="2218143"/>
                </a:cubicBezTo>
                <a:cubicBezTo>
                  <a:pt x="36393" y="2187191"/>
                  <a:pt x="1" y="2128316"/>
                  <a:pt x="0" y="2059109"/>
                </a:cubicBezTo>
                <a:cubicBezTo>
                  <a:pt x="1" y="1989900"/>
                  <a:pt x="1" y="815327"/>
                  <a:pt x="0" y="746120"/>
                </a:cubicBezTo>
                <a:cubicBezTo>
                  <a:pt x="1" y="676911"/>
                  <a:pt x="36386" y="618025"/>
                  <a:pt x="98286" y="587075"/>
                </a:cubicBezTo>
                <a:cubicBezTo>
                  <a:pt x="160188" y="556123"/>
                  <a:pt x="1183174" y="44630"/>
                  <a:pt x="1234178" y="19129"/>
                </a:cubicBezTo>
                <a:cubicBezTo>
                  <a:pt x="1259681" y="6378"/>
                  <a:pt x="1286689" y="1"/>
                  <a:pt x="1313698" y="0"/>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7"/>
            </p:custDataLst>
          </p:nvPr>
        </p:nvSpPr>
        <p:spPr>
          <a:xfrm>
            <a:off x="6518531" y="5331885"/>
            <a:ext cx="4162325" cy="1104874"/>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网络推广性价比高，助中小企业竞争，挖掘行业需求。</a:t>
            </a:r>
            <a:endParaRPr lang="zh-CN" altLang="en-US">
              <a:ln>
                <a:noFill/>
                <a:prstDash val="sysDot"/>
              </a:ln>
              <a:solidFill>
                <a:schemeClr val="tx1">
                  <a:lumMod val="85000"/>
                  <a:lumOff val="15000"/>
                </a:schemeClr>
              </a:solidFill>
              <a:latin typeface="+mn-ea"/>
              <a:cs typeface="+mn-ea"/>
            </a:endParaRPr>
          </a:p>
        </p:txBody>
      </p:sp>
      <p:sp>
        <p:nvSpPr>
          <p:cNvPr id="15" name="矩形 14"/>
          <p:cNvSpPr/>
          <p:nvPr>
            <p:custDataLst>
              <p:tags r:id="rId8"/>
            </p:custDataLst>
          </p:nvPr>
        </p:nvSpPr>
        <p:spPr>
          <a:xfrm>
            <a:off x="7097637" y="4831517"/>
            <a:ext cx="3004748" cy="462269"/>
          </a:xfrm>
          <a:prstGeom prst="rect">
            <a:avLst/>
          </a:prstGeom>
          <a:noFill/>
        </p:spPr>
        <p:txBody>
          <a:bodyPr wrap="square" lIns="0" tIns="0" rIns="0" bIns="0" rtlCol="0" anchor="b">
            <a:noAutofit/>
          </a:bodyPr>
          <a:p>
            <a:pPr algn="ctr">
              <a:spcBef>
                <a:spcPct val="0"/>
              </a:spcBef>
              <a:spcAft>
                <a:spcPct val="0"/>
              </a:spcAft>
            </a:pPr>
            <a:r>
              <a:rPr lang="zh-CN" altLang="en-US" sz="2800" b="1" kern="0">
                <a:solidFill>
                  <a:schemeClr val="accent1"/>
                </a:solidFill>
                <a:latin typeface="+mn-ea"/>
                <a:cs typeface="+mn-ea"/>
              </a:rPr>
              <a:t>价值</a:t>
            </a:r>
            <a:endParaRPr lang="zh-CN" altLang="en-US" sz="2800" b="1" kern="0">
              <a:solidFill>
                <a:schemeClr val="accent1"/>
              </a:solidFill>
              <a:latin typeface="+mn-ea"/>
              <a:cs typeface="+mn-ea"/>
            </a:endParaRPr>
          </a:p>
        </p:txBody>
      </p:sp>
      <p:sp>
        <p:nvSpPr>
          <p:cNvPr id="6" name="标题 5"/>
          <p:cNvSpPr>
            <a:spLocks noGrp="1"/>
          </p:cNvSpPr>
          <p:nvPr>
            <p:custDataLst>
              <p:tags r:id="rId9"/>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一、搜索引擎营销概念及价值</a:t>
            </a:r>
            <a:endParaRPr lang="zh-CN" altLang="en-US" dirty="0"/>
          </a:p>
        </p:txBody>
      </p:sp>
    </p:spTree>
    <p:custDataLst>
      <p:tags r:id="rId10"/>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609600" y="608400"/>
            <a:ext cx="10972800" cy="763200"/>
          </a:xfrm>
        </p:spPr>
        <p:txBody>
          <a:bodyPr/>
          <a:lstStyle/>
          <a:p>
            <a:r>
              <a:rPr lang="zh-CN" dirty="0">
                <a:solidFill>
                  <a:schemeClr val="tx1"/>
                </a:solidFill>
              </a:rPr>
              <a:t>二、</a:t>
            </a:r>
            <a:r>
              <a:rPr lang="zh-CN" altLang="en-US">
                <a:solidFill>
                  <a:schemeClr val="tx1"/>
                </a:solidFill>
              </a:rPr>
              <a:t>搜索引擎营销基本原理</a:t>
            </a:r>
            <a:endParaRPr lang="zh-CN" altLang="en-US">
              <a:solidFill>
                <a:schemeClr val="tx1"/>
              </a:solidFill>
            </a:endParaRPr>
          </a:p>
        </p:txBody>
      </p:sp>
      <p:pic>
        <p:nvPicPr>
          <p:cNvPr id="25" name="图片 24"/>
          <p:cNvPicPr>
            <a:picLocks noChangeAspect="1"/>
          </p:cNvPicPr>
          <p:nvPr>
            <p:custDataLst>
              <p:tags r:id="rId2"/>
            </p:custDataLst>
          </p:nvPr>
        </p:nvPicPr>
        <p:blipFill>
          <a:blip r:embed="rId3"/>
          <a:srcRect/>
          <a:stretch>
            <a:fillRect/>
          </a:stretch>
        </p:blipFill>
        <p:spPr>
          <a:xfrm>
            <a:off x="609600" y="1676400"/>
            <a:ext cx="10972800" cy="4703445"/>
          </a:xfrm>
          <a:custGeom>
            <a:avLst/>
            <a:gdLst>
              <a:gd name="connsiteX0" fmla="*/ 10800080 w 10800080"/>
              <a:gd name="connsiteY0" fmla="*/ 0 h 4931410"/>
              <a:gd name="connsiteX1" fmla="*/ 0 w 10800080"/>
              <a:gd name="connsiteY1" fmla="*/ 0 h 4931410"/>
              <a:gd name="connsiteX2" fmla="*/ 0 w 10800080"/>
              <a:gd name="connsiteY2" fmla="*/ 4931410 h 4931410"/>
              <a:gd name="connsiteX3" fmla="*/ 10800080 w 10800080"/>
              <a:gd name="connsiteY3" fmla="*/ 4931410 h 4931410"/>
            </a:gdLst>
            <a:ahLst/>
            <a:cxnLst>
              <a:cxn ang="0">
                <a:pos x="connsiteX0" y="connsiteY0"/>
              </a:cxn>
              <a:cxn ang="0">
                <a:pos x="connsiteX1" y="connsiteY1"/>
              </a:cxn>
              <a:cxn ang="0">
                <a:pos x="connsiteX2" y="connsiteY2"/>
              </a:cxn>
              <a:cxn ang="0">
                <a:pos x="connsiteX3" y="connsiteY3"/>
              </a:cxn>
            </a:cxnLst>
            <a:rect l="l" t="t" r="r" b="b"/>
            <a:pathLst>
              <a:path w="10800080" h="4931410">
                <a:moveTo>
                  <a:pt x="10800080" y="0"/>
                </a:moveTo>
                <a:lnTo>
                  <a:pt x="0" y="0"/>
                </a:lnTo>
                <a:lnTo>
                  <a:pt x="0" y="4931410"/>
                </a:lnTo>
                <a:lnTo>
                  <a:pt x="10800080" y="4931410"/>
                </a:lnTo>
                <a:close/>
              </a:path>
            </a:pathLst>
          </a:custGeom>
          <a:solidFill>
            <a:schemeClr val="accent1"/>
          </a:solidFill>
          <a:ln w="9525" cap="flat" cmpd="sng" algn="ctr">
            <a:solidFill>
              <a:schemeClr val="dk1">
                <a:lumMod val="40000"/>
                <a:lumOff val="60000"/>
                <a:alpha val="10000"/>
              </a:schemeClr>
            </a:solidFill>
            <a:prstDash val="solid"/>
            <a:round/>
            <a:headEnd type="none" w="med" len="med"/>
            <a:tailEnd type="none" w="med" len="med"/>
          </a:ln>
        </p:spPr>
      </p:pic>
      <p:sp>
        <p:nvSpPr>
          <p:cNvPr id="8" name="矩形 7"/>
          <p:cNvSpPr/>
          <p:nvPr>
            <p:custDataLst>
              <p:tags r:id="rId4"/>
            </p:custDataLst>
          </p:nvPr>
        </p:nvSpPr>
        <p:spPr>
          <a:xfrm flipV="1">
            <a:off x="1703705" y="1676400"/>
            <a:ext cx="4824095" cy="2447925"/>
          </a:xfrm>
          <a:prstGeom prst="rect">
            <a:avLst/>
          </a:prstGeom>
          <a:solidFill>
            <a:schemeClr val="accent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正文"/>
          <p:cNvSpPr txBox="1"/>
          <p:nvPr>
            <p:custDataLst>
              <p:tags r:id="rId5"/>
            </p:custDataLst>
          </p:nvPr>
        </p:nvSpPr>
        <p:spPr>
          <a:xfrm>
            <a:off x="2262505" y="2787015"/>
            <a:ext cx="3834765" cy="1090930"/>
          </a:xfrm>
          <a:prstGeom prst="rect">
            <a:avLst/>
          </a:prstGeom>
          <a:noFill/>
        </p:spPr>
        <p:txBody>
          <a:bodyPr wrap="square" lIns="0" tIns="0" rIns="0" bIns="0" rtlCol="0" anchor="t"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dirty="0">
                <a:ln>
                  <a:noFill/>
                  <a:prstDash val="sysDot"/>
                </a:ln>
                <a:solidFill>
                  <a:schemeClr val="lt1"/>
                </a:solidFill>
                <a:uFillTx/>
                <a:latin typeface="+mn-ea"/>
                <a:cs typeface="+mn-ea"/>
                <a:sym typeface="+mn-ea"/>
              </a:rPr>
              <a:t>企业发布信息，经搜索引擎传递，用户检索分析，完成信息循环。</a:t>
            </a:r>
            <a:endParaRPr lang="zh-CN" altLang="en-US" dirty="0">
              <a:ln>
                <a:noFill/>
                <a:prstDash val="sysDot"/>
              </a:ln>
              <a:solidFill>
                <a:schemeClr val="lt1"/>
              </a:solidFill>
              <a:uFillTx/>
              <a:latin typeface="+mn-ea"/>
              <a:cs typeface="+mn-ea"/>
              <a:sym typeface="+mn-ea"/>
            </a:endParaRPr>
          </a:p>
        </p:txBody>
      </p:sp>
      <p:sp>
        <p:nvSpPr>
          <p:cNvPr id="11" name="标题"/>
          <p:cNvSpPr txBox="1"/>
          <p:nvPr>
            <p:custDataLst>
              <p:tags r:id="rId6"/>
            </p:custDataLst>
          </p:nvPr>
        </p:nvSpPr>
        <p:spPr>
          <a:xfrm>
            <a:off x="2262505" y="2181225"/>
            <a:ext cx="3834765" cy="471170"/>
          </a:xfrm>
          <a:prstGeom prst="rect">
            <a:avLst/>
          </a:prstGeom>
          <a:noFill/>
        </p:spPr>
        <p:txBody>
          <a:bodyPr wrap="square" lIns="0" tIns="0" rIns="0" bIns="0" rtlCol="0" anchor="b">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spcBef>
                <a:spcPts val="0"/>
              </a:spcBef>
              <a:spcAft>
                <a:spcPts val="0"/>
              </a:spcAft>
              <a:buClr>
                <a:schemeClr val="accent1"/>
              </a:buClr>
              <a:buSzPct val="70000"/>
            </a:pPr>
            <a:r>
              <a:rPr lang="zh-CN" altLang="en-US" sz="2600" b="1" dirty="0">
                <a:solidFill>
                  <a:schemeClr val="lt1"/>
                </a:solidFill>
                <a:uFillTx/>
                <a:latin typeface="+mn-ea"/>
                <a:cs typeface="+mn-ea"/>
                <a:sym typeface="+mn-ea"/>
              </a:rPr>
              <a:t>信息传递过程</a:t>
            </a:r>
            <a:endParaRPr lang="zh-CN" altLang="en-US" sz="2600" b="1" dirty="0">
              <a:solidFill>
                <a:schemeClr val="lt1"/>
              </a:solidFill>
              <a:uFillTx/>
              <a:latin typeface="+mn-ea"/>
              <a:cs typeface="+mn-ea"/>
              <a:sym typeface="+mn-ea"/>
            </a:endParaRPr>
          </a:p>
        </p:txBody>
      </p:sp>
      <p:cxnSp>
        <p:nvCxnSpPr>
          <p:cNvPr id="13" name="直接连接符 12"/>
          <p:cNvCxnSpPr/>
          <p:nvPr>
            <p:custDataLst>
              <p:tags r:id="rId7"/>
            </p:custDataLst>
          </p:nvPr>
        </p:nvCxnSpPr>
        <p:spPr>
          <a:xfrm>
            <a:off x="4094480" y="3616960"/>
            <a:ext cx="720090"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6"/>
          <p:cNvSpPr/>
          <p:nvPr>
            <p:custDataLst>
              <p:tags r:id="rId1"/>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构造搜索引擎友好信息源，需兼顾用户需求与检索机制，确保内容结构清晰，便于收录与维护。</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2"/>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搜索引擎优化基础</a:t>
            </a:r>
            <a:endParaRPr lang="zh-CN" altLang="en-US" sz="2400" b="1">
              <a:solidFill>
                <a:schemeClr val="accent1"/>
              </a:solidFill>
              <a:latin typeface="+mn-ea"/>
              <a:cs typeface="+mn-ea"/>
            </a:endParaRPr>
          </a:p>
        </p:txBody>
      </p:sp>
      <p:sp>
        <p:nvSpPr>
          <p:cNvPr id="9" name="矩形 8"/>
          <p:cNvSpPr/>
          <p:nvPr>
            <p:custDataLst>
              <p:tags r:id="rId3"/>
            </p:custDataLst>
          </p:nvPr>
        </p:nvSpPr>
        <p:spPr>
          <a:xfrm>
            <a:off x="696000" y="4625713"/>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网站发布后需主动争取搜索引擎收录，结合关键词布局与内容质量优化，提升搜索结果排名竞争力。</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4"/>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收录与排名策略</a:t>
            </a:r>
            <a:endParaRPr lang="zh-CN" altLang="en-US" sz="2400" b="1">
              <a:solidFill>
                <a:schemeClr val="accent1"/>
              </a:solidFill>
              <a:latin typeface="+mn-ea"/>
              <a:cs typeface="+mn-ea"/>
            </a:endParaRPr>
          </a:p>
        </p:txBody>
      </p:sp>
      <p:sp>
        <p:nvSpPr>
          <p:cNvPr id="11" name="矩形 10"/>
          <p:cNvSpPr/>
          <p:nvPr>
            <p:custDataLst>
              <p:tags r:id="rId5"/>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网站优化涵盖用户交互、搜索引擎适配及管理便捷性，通过技术调整提升信息传递效率与覆盖范围。</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6"/>
            </p:custDataLst>
          </p:nvPr>
        </p:nvSpPr>
        <p:spPr>
          <a:xfrm>
            <a:off x="8209072" y="2782213"/>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信息源构建原则</a:t>
            </a:r>
            <a:endParaRPr lang="zh-CN" altLang="en-US" sz="2400" b="1">
              <a:solidFill>
                <a:schemeClr val="accent1"/>
              </a:solidFill>
              <a:latin typeface="+mn-ea"/>
              <a:cs typeface="+mn-ea"/>
            </a:endParaRPr>
          </a:p>
        </p:txBody>
      </p:sp>
      <p:pic>
        <p:nvPicPr>
          <p:cNvPr id="25" name="图片 24" descr="C:/Users/大叔/AppData/Roaming/Kingsoft/office6/wppai/generateppt/9b09a51733ba2d1361007ff53c93fb74.jpg9b09a51733ba2d1361007ff53c93fb74"/>
          <p:cNvPicPr>
            <a:picLocks noChangeAspect="1"/>
          </p:cNvPicPr>
          <p:nvPr>
            <p:custDataLst>
              <p:tags r:id="rId7"/>
            </p:custDataLst>
          </p:nvPr>
        </p:nvPicPr>
        <p:blipFill rotWithShape="1">
          <a:blip r:embed="rId8"/>
          <a:srcRect/>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p:cNvPicPr>
            <a:picLocks noChangeAspect="1"/>
          </p:cNvPicPr>
          <p:nvPr>
            <p:custDataLst>
              <p:tags r:id="rId9"/>
            </p:custDataLst>
          </p:nvPr>
        </p:nvPicPr>
        <p:blipFill rotWithShape="1">
          <a:blip r:embed="rId10" cstate="print">
            <a:extLst>
              <a:ext uri="{28A0092B-C50C-407E-A947-70E740481C1C}">
                <a14:useLocalDpi xmlns:a14="http://schemas.microsoft.com/office/drawing/2010/main" val="0"/>
              </a:ext>
            </a:extLst>
          </a:blip>
          <a:srcRect l="25588" t="2852" r="35943" b="3947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Lst>
          </a:blip>
          <a:srcRect l="19675" t="4500" r="19675" b="4500"/>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3"/>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18" name="八边形 17"/>
          <p:cNvSpPr/>
          <p:nvPr>
            <p:custDataLst>
              <p:tags r:id="rId14"/>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19" name="八边形 18"/>
          <p:cNvSpPr/>
          <p:nvPr>
            <p:custDataLst>
              <p:tags r:id="rId15"/>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6" name="标题 5"/>
          <p:cNvSpPr>
            <a:spLocks noGrp="1"/>
          </p:cNvSpPr>
          <p:nvPr>
            <p:custDataLst>
              <p:tags r:id="rId16"/>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dirty="0"/>
              <a:t>二、</a:t>
            </a:r>
            <a:r>
              <a:rPr lang="zh-CN" altLang="en-US" dirty="0"/>
              <a:t>搜索引擎营销基本原理</a:t>
            </a:r>
            <a:endParaRPr lang="zh-CN" altLang="en-US" dirty="0"/>
          </a:p>
        </p:txBody>
      </p:sp>
      <p:sp>
        <p:nvSpPr>
          <p:cNvPr id="3" name="文本框 2"/>
          <p:cNvSpPr txBox="1"/>
          <p:nvPr/>
        </p:nvSpPr>
        <p:spPr>
          <a:xfrm>
            <a:off x="620395" y="1198880"/>
            <a:ext cx="11181080" cy="368300"/>
          </a:xfrm>
          <a:prstGeom prst="rect">
            <a:avLst/>
          </a:prstGeom>
          <a:noFill/>
        </p:spPr>
        <p:txBody>
          <a:bodyPr wrap="square" rtlCol="0" anchor="t">
            <a:spAutoFit/>
          </a:bodyPr>
          <a:p>
            <a:r>
              <a:rPr lang="zh-CN" altLang="en-US"/>
              <a:t>完整的搜索引擎营销过程包括下列五个步骤，这也是搜索引擎营销得以最终实现所需完成的基本内容和任务。</a:t>
            </a:r>
            <a:endParaRPr lang="zh-CN" altLang="en-US"/>
          </a:p>
        </p:txBody>
      </p:sp>
    </p:spTree>
    <p:custDataLst>
      <p:tags r:id="rId1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大叔/AppData/Roaming/Kingsoft/office6/wppai/generateppt/149d14366c6fed0de67c49fe4c2c5302.jpg149d14366c6fed0de67c49fe4c2c5302"/>
          <p:cNvPicPr>
            <a:picLocks noChangeAspect="1"/>
          </p:cNvPicPr>
          <p:nvPr>
            <p:custDataLst>
              <p:tags r:id="rId1"/>
            </p:custDataLst>
          </p:nvPr>
        </p:nvPicPr>
        <p:blipFill rotWithShape="1">
          <a:blip r:embed="rId2"/>
          <a:srcRect l="13271" r="13271"/>
          <a:stretch>
            <a:fillRect/>
          </a:stretch>
        </p:blipFill>
        <p:spPr>
          <a:xfrm>
            <a:off x="624205" y="1671955"/>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3"/>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custDataLst>
              <p:tags r:id="rId4"/>
            </p:custDataLst>
          </p:nvPr>
        </p:nvSpPr>
        <p:spPr>
          <a:xfrm>
            <a:off x="4554273" y="2313467"/>
            <a:ext cx="7017277" cy="1647983"/>
          </a:xfrm>
          <a:prstGeom prst="rect">
            <a:avLst/>
          </a:prstGeom>
          <a:noFill/>
        </p:spPr>
        <p:txBody>
          <a:bodyPr wrap="square" lIns="0" tIns="0" rIns="0" bIns="0" rtlCol="0" anchor="t" anchorCtr="0">
            <a:noAutofit/>
          </a:bodyPr>
          <a:p>
            <a:pPr indent="0" fontAlgn="auto">
              <a:lnSpc>
                <a:spcPct val="150000"/>
              </a:lnSpc>
            </a:pPr>
            <a:r>
              <a:rPr lang="zh-CN" altLang="en-US" sz="2000" kern="0" dirty="0">
                <a:ln>
                  <a:noFill/>
                  <a:prstDash val="sysDot"/>
                </a:ln>
                <a:solidFill>
                  <a:schemeClr val="tx1">
                    <a:lumMod val="85000"/>
                    <a:lumOff val="15000"/>
                  </a:schemeClr>
                </a:solidFill>
                <a:latin typeface="+mn-ea"/>
                <a:sym typeface="+mn-ea"/>
              </a:rPr>
              <a:t>研究搜索引擎信息抓取规则，设计标题与摘要的高相关性，以简洁有力的描述吸引用户点击进入。</a:t>
            </a:r>
            <a:endParaRPr lang="zh-CN" altLang="en-US" sz="2000" kern="0" dirty="0">
              <a:ln>
                <a:noFill/>
                <a:prstDash val="sysDot"/>
              </a:ln>
              <a:solidFill>
                <a:schemeClr val="tx1">
                  <a:lumMod val="85000"/>
                  <a:lumOff val="15000"/>
                </a:schemeClr>
              </a:solidFill>
              <a:latin typeface="+mn-ea"/>
              <a:sym typeface="+mn-ea"/>
            </a:endParaRPr>
          </a:p>
        </p:txBody>
      </p:sp>
      <p:sp>
        <p:nvSpPr>
          <p:cNvPr id="16" name="矩形: 圆角 6"/>
          <p:cNvSpPr/>
          <p:nvPr>
            <p:custDataLst>
              <p:tags r:id="rId5"/>
            </p:custDataLst>
          </p:nvPr>
        </p:nvSpPr>
        <p:spPr>
          <a:xfrm>
            <a:off x="4556181" y="2130994"/>
            <a:ext cx="2098126" cy="82653"/>
          </a:xfrm>
          <a:prstGeom prst="roundRect">
            <a:avLst>
              <a:gd name="adj" fmla="val 0"/>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17" name="文本框 16"/>
          <p:cNvSpPr txBox="1"/>
          <p:nvPr>
            <p:custDataLst>
              <p:tags r:id="rId6"/>
            </p:custDataLst>
          </p:nvPr>
        </p:nvSpPr>
        <p:spPr>
          <a:xfrm>
            <a:off x="4553638" y="1676400"/>
            <a:ext cx="7019821" cy="532161"/>
          </a:xfrm>
          <a:prstGeom prst="rect">
            <a:avLst/>
          </a:prstGeom>
          <a:noFill/>
        </p:spPr>
        <p:txBody>
          <a:bodyPr wrap="square" lIns="0" tIns="0" rIns="0" bIns="0" anchor="b" anchorCtr="0">
            <a:noAutofit/>
          </a:bodyPr>
          <a:p>
            <a:pPr indent="0" fontAlgn="auto">
              <a:lnSpc>
                <a:spcPct val="100000"/>
              </a:lnSpc>
            </a:pPr>
            <a:r>
              <a:rPr lang="zh-CN" altLang="en-US" sz="2800" b="1" kern="0" dirty="0">
                <a:solidFill>
                  <a:schemeClr val="tx1"/>
                </a:solidFill>
                <a:latin typeface="Arial" panose="020B0604020202020204" pitchFamily="34" charset="0"/>
              </a:rPr>
              <a:t>用户点击吸引力</a:t>
            </a:r>
            <a:endParaRPr lang="zh-CN" altLang="en-US" sz="2800" b="1" kern="0" dirty="0">
              <a:solidFill>
                <a:schemeClr val="tx1"/>
              </a:solidFill>
              <a:latin typeface="Arial" panose="020B0604020202020204" pitchFamily="34" charset="0"/>
            </a:endParaRPr>
          </a:p>
        </p:txBody>
      </p:sp>
      <p:sp>
        <p:nvSpPr>
          <p:cNvPr id="18" name="文本框 17"/>
          <p:cNvSpPr txBox="1"/>
          <p:nvPr>
            <p:custDataLst>
              <p:tags r:id="rId7"/>
            </p:custDataLst>
          </p:nvPr>
        </p:nvSpPr>
        <p:spPr>
          <a:xfrm>
            <a:off x="4554273" y="4594702"/>
            <a:ext cx="7017277" cy="1647983"/>
          </a:xfrm>
          <a:prstGeom prst="rect">
            <a:avLst/>
          </a:prstGeom>
          <a:noFill/>
        </p:spPr>
        <p:txBody>
          <a:bodyPr wrap="square" lIns="0" tIns="0" rIns="0" bIns="0" rtlCol="0" anchor="t" anchorCtr="0">
            <a:noAutofit/>
          </a:bodyPr>
          <a:p>
            <a:pPr indent="0" fontAlgn="auto">
              <a:lnSpc>
                <a:spcPct val="150000"/>
              </a:lnSpc>
            </a:pPr>
            <a:r>
              <a:rPr lang="zh-CN" altLang="en-US" sz="2000" kern="0" dirty="0">
                <a:ln>
                  <a:noFill/>
                  <a:prstDash val="sysDot"/>
                </a:ln>
                <a:solidFill>
                  <a:schemeClr val="tx1">
                    <a:lumMod val="85000"/>
                    <a:lumOff val="15000"/>
                  </a:schemeClr>
                </a:solidFill>
                <a:latin typeface="+mn-ea"/>
                <a:sym typeface="+mn-ea"/>
              </a:rPr>
              <a:t>结合多渠道营销策略，优化网站导航与内容展示，降低用户信息获取成本，推动转化与留存效果。</a:t>
            </a:r>
            <a:endParaRPr lang="zh-CN" altLang="en-US" sz="2000" kern="0" dirty="0">
              <a:ln>
                <a:noFill/>
                <a:prstDash val="sysDot"/>
              </a:ln>
              <a:solidFill>
                <a:schemeClr val="tx1">
                  <a:lumMod val="85000"/>
                  <a:lumOff val="15000"/>
                </a:schemeClr>
              </a:solidFill>
              <a:latin typeface="+mn-ea"/>
              <a:sym typeface="+mn-ea"/>
            </a:endParaRPr>
          </a:p>
        </p:txBody>
      </p:sp>
      <p:sp>
        <p:nvSpPr>
          <p:cNvPr id="19" name="矩形: 圆角 6"/>
          <p:cNvSpPr/>
          <p:nvPr>
            <p:custDataLst>
              <p:tags r:id="rId8"/>
            </p:custDataLst>
          </p:nvPr>
        </p:nvSpPr>
        <p:spPr>
          <a:xfrm>
            <a:off x="4556181" y="4412229"/>
            <a:ext cx="2098126" cy="82653"/>
          </a:xfrm>
          <a:prstGeom prst="roundRect">
            <a:avLst>
              <a:gd name="adj" fmla="val 0"/>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20" name="文本框 19"/>
          <p:cNvSpPr txBox="1"/>
          <p:nvPr>
            <p:custDataLst>
              <p:tags r:id="rId9"/>
            </p:custDataLst>
          </p:nvPr>
        </p:nvSpPr>
        <p:spPr>
          <a:xfrm>
            <a:off x="4553638" y="3957635"/>
            <a:ext cx="7019821" cy="532161"/>
          </a:xfrm>
          <a:prstGeom prst="rect">
            <a:avLst/>
          </a:prstGeom>
          <a:noFill/>
        </p:spPr>
        <p:txBody>
          <a:bodyPr wrap="square" lIns="0" tIns="0" rIns="0" bIns="0" anchor="b" anchorCtr="0">
            <a:noAutofit/>
          </a:bodyPr>
          <a:p>
            <a:pPr indent="0" fontAlgn="auto">
              <a:lnSpc>
                <a:spcPct val="100000"/>
              </a:lnSpc>
            </a:pPr>
            <a:r>
              <a:rPr lang="zh-CN" altLang="en-US" sz="2800" b="1" kern="0" dirty="0">
                <a:solidFill>
                  <a:schemeClr val="tx1"/>
                </a:solidFill>
                <a:latin typeface="Arial" panose="020B0604020202020204" pitchFamily="34" charset="0"/>
              </a:rPr>
              <a:t>用户体验优化</a:t>
            </a:r>
            <a:endParaRPr lang="zh-CN" altLang="en-US" sz="2800" b="1" kern="0" dirty="0">
              <a:solidFill>
                <a:schemeClr val="tx1"/>
              </a:solidFill>
              <a:latin typeface="Arial" panose="020B0604020202020204" pitchFamily="34" charset="0"/>
            </a:endParaRPr>
          </a:p>
        </p:txBody>
      </p:sp>
      <p:sp>
        <p:nvSpPr>
          <p:cNvPr id="6" name="标题 5"/>
          <p:cNvSpPr>
            <a:spLocks noGrp="1"/>
          </p:cNvSpPr>
          <p:nvPr>
            <p:custDataLst>
              <p:tags r:id="rId10"/>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dirty="0"/>
              <a:t>二、</a:t>
            </a:r>
            <a:r>
              <a:rPr lang="zh-CN" altLang="en-US" dirty="0"/>
              <a:t>搜索引擎营销基本原理</a:t>
            </a:r>
            <a:endParaRPr lang="zh-CN" altLang="en-US" dirty="0"/>
          </a:p>
        </p:txBody>
      </p:sp>
    </p:spTree>
    <p:custDataLst>
      <p:tags r:id="rId1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p:custDataLst>
              <p:tags r:id="rId1"/>
            </p:custDataLst>
          </p:nvPr>
        </p:nvSpPr>
        <p:spPr>
          <a:xfrm>
            <a:off x="901097" y="369021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200" kern="0">
                <a:ln>
                  <a:noFill/>
                  <a:prstDash val="sysDot"/>
                </a:ln>
                <a:solidFill>
                  <a:schemeClr val="tx1">
                    <a:lumMod val="85000"/>
                    <a:lumOff val="15000"/>
                  </a:schemeClr>
                </a:solidFill>
                <a:latin typeface="+mn-ea"/>
                <a:cs typeface="+mn-ea"/>
              </a:rPr>
              <a:t>企业网站专业性与搜索引擎友好性，关键影响营销效果。</a:t>
            </a:r>
            <a:endParaRPr lang="zh-CN" altLang="en-US" sz="1200" kern="0">
              <a:ln>
                <a:noFill/>
                <a:prstDash val="sysDot"/>
              </a:ln>
              <a:solidFill>
                <a:schemeClr val="tx1">
                  <a:lumMod val="85000"/>
                  <a:lumOff val="15000"/>
                </a:schemeClr>
              </a:solidFill>
              <a:latin typeface="+mn-ea"/>
              <a:cs typeface="+mn-ea"/>
            </a:endParaRPr>
          </a:p>
        </p:txBody>
      </p:sp>
      <p:sp>
        <p:nvSpPr>
          <p:cNvPr id="9" name="矩形 8"/>
          <p:cNvSpPr/>
          <p:nvPr>
            <p:custDataLst>
              <p:tags r:id="rId2"/>
            </p:custDataLst>
          </p:nvPr>
        </p:nvSpPr>
        <p:spPr>
          <a:xfrm>
            <a:off x="901097" y="3009392"/>
            <a:ext cx="2880444" cy="591205"/>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与企业网站密不可分</a:t>
            </a:r>
            <a:endParaRPr lang="zh-CN" altLang="en-US" sz="1700" b="1" kern="0">
              <a:solidFill>
                <a:schemeClr val="accent1"/>
              </a:solidFill>
              <a:latin typeface="+mn-ea"/>
              <a:cs typeface="+mn-ea"/>
            </a:endParaRPr>
          </a:p>
        </p:txBody>
      </p:sp>
      <p:sp>
        <p:nvSpPr>
          <p:cNvPr id="13" name="矩形 12"/>
          <p:cNvSpPr/>
          <p:nvPr>
            <p:custDataLst>
              <p:tags r:id="rId3"/>
            </p:custDataLst>
          </p:nvPr>
        </p:nvSpPr>
        <p:spPr>
          <a:xfrm>
            <a:off x="901097"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01</a:t>
            </a:r>
            <a:endParaRPr lang="en-US" altLang="zh-CN" sz="7200" b="1" kern="0" dirty="0">
              <a:solidFill>
                <a:schemeClr val="accent1"/>
              </a:solidFill>
              <a:latin typeface="+mn-ea"/>
              <a:cs typeface="+mn-ea"/>
            </a:endParaRPr>
          </a:p>
        </p:txBody>
      </p:sp>
      <p:pic>
        <p:nvPicPr>
          <p:cNvPr id="16" name="图片 15" descr="C:/Users/大叔/AppData/Roaming/Kingsoft/office6/wppai/generateppt/9f10d72782b83e5df384bb6ee9e2c733.jpg9f10d72782b83e5df384bb6ee9e2c733"/>
          <p:cNvPicPr>
            <a:picLocks noChangeAspect="1"/>
          </p:cNvPicPr>
          <p:nvPr>
            <p:custDataLst>
              <p:tags r:id="rId4"/>
            </p:custDataLst>
          </p:nvPr>
        </p:nvPicPr>
        <p:blipFill rotWithShape="1">
          <a:blip r:embed="rId5"/>
          <a:srcRect t="23615" b="23615"/>
          <a:stretch>
            <a:fillRect/>
          </a:stretch>
        </p:blipFill>
        <p:spPr>
          <a:xfrm>
            <a:off x="901097" y="4680337"/>
            <a:ext cx="2880449" cy="1520002"/>
          </a:xfrm>
          <a:prstGeom prst="rect">
            <a:avLst/>
          </a:prstGeom>
          <a:solidFill>
            <a:schemeClr val="accent1"/>
          </a:solidFill>
          <a:ln>
            <a:solidFill>
              <a:schemeClr val="accent1">
                <a:alpha val="20000"/>
              </a:schemeClr>
            </a:solidFill>
          </a:ln>
        </p:spPr>
      </p:pic>
      <p:sp>
        <p:nvSpPr>
          <p:cNvPr id="17" name="矩形 16"/>
          <p:cNvSpPr/>
          <p:nvPr>
            <p:custDataLst>
              <p:tags r:id="rId6"/>
            </p:custDataLst>
          </p:nvPr>
        </p:nvSpPr>
        <p:spPr>
          <a:xfrm>
            <a:off x="4759324" y="369021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200" kern="0">
                <a:ln>
                  <a:noFill/>
                  <a:prstDash val="sysDot"/>
                </a:ln>
                <a:solidFill>
                  <a:schemeClr val="tx1">
                    <a:lumMod val="85000"/>
                    <a:lumOff val="15000"/>
                  </a:schemeClr>
                </a:solidFill>
                <a:latin typeface="+mn-ea"/>
                <a:cs typeface="+mn-ea"/>
              </a:rPr>
              <a:t>用户主动进行检索，自主决定检索信息和选择搜索结果，营销活动对用户影响小。</a:t>
            </a:r>
            <a:endParaRPr lang="zh-CN" altLang="en-US" sz="1200" kern="0">
              <a:ln>
                <a:noFill/>
                <a:prstDash val="sysDot"/>
              </a:ln>
              <a:solidFill>
                <a:schemeClr val="tx1">
                  <a:lumMod val="85000"/>
                  <a:lumOff val="15000"/>
                </a:schemeClr>
              </a:solidFill>
              <a:latin typeface="+mn-ea"/>
              <a:cs typeface="+mn-ea"/>
            </a:endParaRPr>
          </a:p>
        </p:txBody>
      </p:sp>
      <p:sp>
        <p:nvSpPr>
          <p:cNvPr id="18" name="矩形 17"/>
          <p:cNvSpPr/>
          <p:nvPr>
            <p:custDataLst>
              <p:tags r:id="rId7"/>
            </p:custDataLst>
          </p:nvPr>
        </p:nvSpPr>
        <p:spPr>
          <a:xfrm>
            <a:off x="4759324" y="3009392"/>
            <a:ext cx="2880444" cy="591205"/>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是一种用户主导的网络营销</a:t>
            </a:r>
            <a:endParaRPr lang="zh-CN" altLang="en-US" sz="1700" b="1" kern="0">
              <a:solidFill>
                <a:schemeClr val="accent1"/>
              </a:solidFill>
              <a:latin typeface="+mn-ea"/>
              <a:cs typeface="+mn-ea"/>
            </a:endParaRPr>
          </a:p>
        </p:txBody>
      </p:sp>
      <p:sp>
        <p:nvSpPr>
          <p:cNvPr id="20" name="矩形 19"/>
          <p:cNvSpPr/>
          <p:nvPr>
            <p:custDataLst>
              <p:tags r:id="rId8"/>
            </p:custDataLst>
          </p:nvPr>
        </p:nvSpPr>
        <p:spPr>
          <a:xfrm>
            <a:off x="4759324"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02</a:t>
            </a:r>
            <a:endParaRPr lang="en-US" altLang="zh-CN" sz="7200" b="1" kern="0">
              <a:solidFill>
                <a:schemeClr val="accent1"/>
              </a:solidFill>
              <a:latin typeface="+mn-ea"/>
              <a:cs typeface="+mn-ea"/>
            </a:endParaRPr>
          </a:p>
        </p:txBody>
      </p:sp>
      <p:pic>
        <p:nvPicPr>
          <p:cNvPr id="21" name="图片 20" descr="C:/Users/大叔/AppData/Roaming/Kingsoft/office6/wppai/generateppt/45f2b071ae67fe7ac413ba372ceddb92.jpg45f2b071ae67fe7ac413ba372ceddb92"/>
          <p:cNvPicPr>
            <a:picLocks noChangeAspect="1"/>
          </p:cNvPicPr>
          <p:nvPr>
            <p:custDataLst>
              <p:tags r:id="rId9"/>
            </p:custDataLst>
          </p:nvPr>
        </p:nvPicPr>
        <p:blipFill rotWithShape="1">
          <a:blip r:embed="rId10"/>
          <a:srcRect t="23615" b="23615"/>
          <a:stretch>
            <a:fillRect/>
          </a:stretch>
        </p:blipFill>
        <p:spPr>
          <a:xfrm>
            <a:off x="4759324" y="4680337"/>
            <a:ext cx="2880449" cy="1520002"/>
          </a:xfrm>
          <a:prstGeom prst="rect">
            <a:avLst/>
          </a:prstGeom>
          <a:solidFill>
            <a:schemeClr val="accent1"/>
          </a:solidFill>
          <a:ln>
            <a:solidFill>
              <a:schemeClr val="accent1">
                <a:alpha val="20000"/>
              </a:schemeClr>
            </a:solidFill>
          </a:ln>
        </p:spPr>
      </p:pic>
      <p:sp>
        <p:nvSpPr>
          <p:cNvPr id="22" name="矩形 21"/>
          <p:cNvSpPr/>
          <p:nvPr>
            <p:custDataLst>
              <p:tags r:id="rId11"/>
            </p:custDataLst>
          </p:nvPr>
        </p:nvSpPr>
        <p:spPr>
          <a:xfrm>
            <a:off x="8617551" y="369021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200" kern="0">
                <a:ln>
                  <a:noFill/>
                  <a:prstDash val="sysDot"/>
                </a:ln>
                <a:solidFill>
                  <a:schemeClr val="tx1">
                    <a:lumMod val="85000"/>
                    <a:lumOff val="15000"/>
                  </a:schemeClr>
                </a:solidFill>
                <a:latin typeface="+mn-ea"/>
                <a:cs typeface="+mn-ea"/>
              </a:rPr>
              <a:t>能准确分析用户行为并高度定位，尤其关键词广告可与用户检索关键词高度相关，提高营销信息关注度。</a:t>
            </a:r>
            <a:endParaRPr lang="zh-CN" altLang="en-US" sz="1200" kern="0">
              <a:ln>
                <a:noFill/>
                <a:prstDash val="sysDot"/>
              </a:ln>
              <a:solidFill>
                <a:schemeClr val="tx1">
                  <a:lumMod val="85000"/>
                  <a:lumOff val="15000"/>
                </a:schemeClr>
              </a:solidFill>
              <a:latin typeface="+mn-ea"/>
              <a:cs typeface="+mn-ea"/>
            </a:endParaRPr>
          </a:p>
        </p:txBody>
      </p:sp>
      <p:sp>
        <p:nvSpPr>
          <p:cNvPr id="24" name="矩形 23"/>
          <p:cNvSpPr/>
          <p:nvPr>
            <p:custDataLst>
              <p:tags r:id="rId12"/>
            </p:custDataLst>
          </p:nvPr>
        </p:nvSpPr>
        <p:spPr>
          <a:xfrm>
            <a:off x="8617551" y="3009392"/>
            <a:ext cx="2880443" cy="591205"/>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可以实现较高程度的定位</a:t>
            </a:r>
            <a:endParaRPr lang="zh-CN" altLang="en-US" sz="1700" b="1" kern="0">
              <a:solidFill>
                <a:schemeClr val="accent1"/>
              </a:solidFill>
              <a:latin typeface="+mn-ea"/>
              <a:cs typeface="+mn-ea"/>
            </a:endParaRPr>
          </a:p>
        </p:txBody>
      </p:sp>
      <p:sp>
        <p:nvSpPr>
          <p:cNvPr id="25" name="矩形 24"/>
          <p:cNvSpPr/>
          <p:nvPr>
            <p:custDataLst>
              <p:tags r:id="rId13"/>
            </p:custDataLst>
          </p:nvPr>
        </p:nvSpPr>
        <p:spPr>
          <a:xfrm>
            <a:off x="8617551" y="1811595"/>
            <a:ext cx="1325415" cy="991788"/>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03</a:t>
            </a:r>
            <a:endParaRPr lang="en-US" altLang="zh-CN" sz="7200" b="1" kern="0">
              <a:solidFill>
                <a:schemeClr val="accent1"/>
              </a:solidFill>
              <a:latin typeface="+mn-ea"/>
              <a:cs typeface="+mn-ea"/>
            </a:endParaRPr>
          </a:p>
        </p:txBody>
      </p:sp>
      <p:pic>
        <p:nvPicPr>
          <p:cNvPr id="26" name="图片 25" descr="C:/Users/大叔/AppData/Roaming/Kingsoft/office6/wppai/generateppt/1425d762f43536b1b0a8bca23e550dfd.jpg1425d762f43536b1b0a8bca23e550dfd"/>
          <p:cNvPicPr>
            <a:picLocks noChangeAspect="1"/>
          </p:cNvPicPr>
          <p:nvPr>
            <p:custDataLst>
              <p:tags r:id="rId14"/>
            </p:custDataLst>
          </p:nvPr>
        </p:nvPicPr>
        <p:blipFill rotWithShape="1">
          <a:blip r:embed="rId15"/>
          <a:srcRect t="23615" b="23615"/>
          <a:stretch>
            <a:fillRect/>
          </a:stretch>
        </p:blipFill>
        <p:spPr>
          <a:xfrm>
            <a:off x="8617551" y="4680337"/>
            <a:ext cx="2880449" cy="1520002"/>
          </a:xfrm>
          <a:prstGeom prst="rect">
            <a:avLst/>
          </a:prstGeom>
          <a:solidFill>
            <a:schemeClr val="accent1"/>
          </a:solidFill>
          <a:ln>
            <a:solidFill>
              <a:schemeClr val="accent1">
                <a:alpha val="20000"/>
              </a:schemeClr>
            </a:solidFill>
          </a:ln>
        </p:spPr>
      </p:pic>
      <p:cxnSp>
        <p:nvCxnSpPr>
          <p:cNvPr id="35" name="直接连接符 34"/>
          <p:cNvCxnSpPr/>
          <p:nvPr>
            <p:custDataLst>
              <p:tags r:id="rId16"/>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17"/>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18"/>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
        <p:nvSpPr>
          <p:cNvPr id="6" name="标题 5"/>
          <p:cNvSpPr>
            <a:spLocks noGrp="1"/>
          </p:cNvSpPr>
          <p:nvPr>
            <p:custDataLst>
              <p:tags r:id="rId19"/>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dirty="0"/>
              <a:t>三、</a:t>
            </a:r>
            <a:r>
              <a:rPr lang="zh-CN" altLang="en-US" dirty="0"/>
              <a:t>搜索引擎营销的特点</a:t>
            </a:r>
            <a:endParaRPr lang="zh-CN" altLang="en-US" dirty="0"/>
          </a:p>
        </p:txBody>
      </p:sp>
    </p:spTree>
    <p:custDataLst>
      <p:tags r:id="rId20"/>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4" name="矩形 3"/>
          <p:cNvSpPr/>
          <p:nvPr>
            <p:custDataLst>
              <p:tags r:id="rId1"/>
            </p:custDataLst>
          </p:nvPr>
        </p:nvSpPr>
        <p:spPr>
          <a:xfrm>
            <a:off x="1562144" y="2412098"/>
            <a:ext cx="9933814" cy="1005256"/>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200" dirty="0">
                <a:ln>
                  <a:noFill/>
                  <a:prstDash val="sysDot"/>
                </a:ln>
                <a:solidFill>
                  <a:schemeClr val="tx1">
                    <a:lumMod val="85000"/>
                    <a:lumOff val="15000"/>
                  </a:schemeClr>
                </a:solidFill>
                <a:latin typeface="+mn-ea"/>
                <a:cs typeface="+mn-ea"/>
                <a:sym typeface="+mn-ea"/>
              </a:rPr>
              <a:t>以网站推广为目的的该营销主要任务是提高访问量，访问量转化为收益还受其他因素影响。</a:t>
            </a:r>
            <a:endParaRPr lang="zh-CN" altLang="en-US" sz="2200" dirty="0">
              <a:ln>
                <a:noFill/>
                <a:prstDash val="sysDot"/>
              </a:ln>
              <a:solidFill>
                <a:schemeClr val="tx1">
                  <a:lumMod val="85000"/>
                  <a:lumOff val="15000"/>
                </a:schemeClr>
              </a:solidFill>
              <a:latin typeface="+mn-ea"/>
              <a:cs typeface="+mn-ea"/>
              <a:sym typeface="+mn-ea"/>
            </a:endParaRPr>
          </a:p>
        </p:txBody>
      </p:sp>
      <p:sp>
        <p:nvSpPr>
          <p:cNvPr id="5" name="矩形 4"/>
          <p:cNvSpPr/>
          <p:nvPr>
            <p:custDataLst>
              <p:tags r:id="rId2"/>
            </p:custDataLst>
          </p:nvPr>
        </p:nvSpPr>
        <p:spPr>
          <a:xfrm>
            <a:off x="1562144" y="1853904"/>
            <a:ext cx="9933814" cy="5048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800" b="1" dirty="0">
                <a:solidFill>
                  <a:schemeClr val="accent1"/>
                </a:solidFill>
                <a:latin typeface="+mn-ea"/>
                <a:cs typeface="+mn-ea"/>
              </a:rPr>
              <a:t>效果主要表现为营销网站访问量的增加</a:t>
            </a:r>
            <a:endParaRPr lang="zh-CN" altLang="en-US" sz="2800" b="1" dirty="0">
              <a:solidFill>
                <a:schemeClr val="accent1"/>
              </a:solidFill>
              <a:latin typeface="+mn-ea"/>
              <a:cs typeface="+mn-ea"/>
            </a:endParaRPr>
          </a:p>
        </p:txBody>
      </p:sp>
      <p:sp>
        <p:nvSpPr>
          <p:cNvPr id="2" name="矩形 8"/>
          <p:cNvSpPr/>
          <p:nvPr>
            <p:custDataLst>
              <p:tags r:id="rId3"/>
            </p:custDataLst>
          </p:nvPr>
        </p:nvSpPr>
        <p:spPr>
          <a:xfrm>
            <a:off x="695325" y="1853904"/>
            <a:ext cx="542318" cy="52580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200" b="1" dirty="0">
                <a:solidFill>
                  <a:srgbClr val="FFFFFF"/>
                </a:solidFill>
                <a:latin typeface="+mn-ea"/>
                <a:cs typeface="+mn-ea"/>
                <a:sym typeface="+mn-ea"/>
              </a:rPr>
              <a:t>04</a:t>
            </a:r>
            <a:endParaRPr lang="en-US" altLang="zh-CN" sz="2200" b="1" dirty="0">
              <a:solidFill>
                <a:srgbClr val="FFFFFF"/>
              </a:solidFill>
              <a:latin typeface="+mn-ea"/>
              <a:cs typeface="+mn-ea"/>
              <a:sym typeface="+mn-ea"/>
            </a:endParaRPr>
          </a:p>
        </p:txBody>
      </p:sp>
      <p:sp>
        <p:nvSpPr>
          <p:cNvPr id="3" name="矩形 1"/>
          <p:cNvSpPr/>
          <p:nvPr>
            <p:custDataLst>
              <p:tags r:id="rId4"/>
            </p:custDataLst>
          </p:nvPr>
        </p:nvSpPr>
        <p:spPr>
          <a:xfrm>
            <a:off x="1562144" y="4641062"/>
            <a:ext cx="9933814" cy="1005256"/>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200" dirty="0">
                <a:ln>
                  <a:noFill/>
                  <a:prstDash val="sysDot"/>
                </a:ln>
                <a:solidFill>
                  <a:schemeClr val="tx1">
                    <a:lumMod val="85000"/>
                    <a:lumOff val="15000"/>
                  </a:schemeClr>
                </a:solidFill>
                <a:latin typeface="+mn-ea"/>
                <a:cs typeface="+mn-ea"/>
                <a:sym typeface="+mn-ea"/>
              </a:rPr>
              <a:t>依赖搜索引擎工作原理和服务模式等网络环境，当搜索引擎检索方式和服务模式改变时，需相应调整。</a:t>
            </a:r>
            <a:endParaRPr lang="zh-CN" altLang="en-US" sz="2200" dirty="0">
              <a:ln>
                <a:noFill/>
                <a:prstDash val="sysDot"/>
              </a:ln>
              <a:solidFill>
                <a:schemeClr val="tx1">
                  <a:lumMod val="85000"/>
                  <a:lumOff val="15000"/>
                </a:schemeClr>
              </a:solidFill>
              <a:latin typeface="+mn-ea"/>
              <a:cs typeface="+mn-ea"/>
              <a:sym typeface="+mn-ea"/>
            </a:endParaRPr>
          </a:p>
        </p:txBody>
      </p:sp>
      <p:sp>
        <p:nvSpPr>
          <p:cNvPr id="7" name="矩形 2"/>
          <p:cNvSpPr/>
          <p:nvPr>
            <p:custDataLst>
              <p:tags r:id="rId5"/>
            </p:custDataLst>
          </p:nvPr>
        </p:nvSpPr>
        <p:spPr>
          <a:xfrm>
            <a:off x="1562144" y="4082869"/>
            <a:ext cx="9933814" cy="5048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800" b="1" dirty="0">
                <a:solidFill>
                  <a:schemeClr val="accent2"/>
                </a:solidFill>
                <a:latin typeface="+mn-ea"/>
                <a:cs typeface="+mn-ea"/>
              </a:rPr>
              <a:t>需要适应网络服务环境的发展变化</a:t>
            </a:r>
            <a:endParaRPr lang="zh-CN" altLang="en-US" sz="2800" b="1" dirty="0">
              <a:solidFill>
                <a:schemeClr val="accent2"/>
              </a:solidFill>
              <a:latin typeface="+mn-ea"/>
              <a:cs typeface="+mn-ea"/>
            </a:endParaRPr>
          </a:p>
        </p:txBody>
      </p:sp>
      <p:sp>
        <p:nvSpPr>
          <p:cNvPr id="8" name="矩形 10"/>
          <p:cNvSpPr/>
          <p:nvPr>
            <p:custDataLst>
              <p:tags r:id="rId6"/>
            </p:custDataLst>
          </p:nvPr>
        </p:nvSpPr>
        <p:spPr>
          <a:xfrm>
            <a:off x="695325" y="4082869"/>
            <a:ext cx="542318" cy="5258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200" b="1" dirty="0">
                <a:solidFill>
                  <a:srgbClr val="FFFFFF"/>
                </a:solidFill>
                <a:latin typeface="+mn-ea"/>
                <a:cs typeface="+mn-ea"/>
                <a:sym typeface="+mn-ea"/>
              </a:rPr>
              <a:t>05</a:t>
            </a:r>
            <a:endParaRPr lang="en-US" altLang="zh-CN" sz="2200" b="1" dirty="0">
              <a:solidFill>
                <a:srgbClr val="FFFFFF"/>
              </a:solidFill>
              <a:latin typeface="+mn-ea"/>
              <a:cs typeface="+mn-ea"/>
              <a:sym typeface="+mn-ea"/>
            </a:endParaRPr>
          </a:p>
        </p:txBody>
      </p:sp>
      <p:sp>
        <p:nvSpPr>
          <p:cNvPr id="6" name="标题 5"/>
          <p:cNvSpPr>
            <a:spLocks noGrp="1"/>
          </p:cNvSpPr>
          <p:nvPr>
            <p:custDataLst>
              <p:tags r:id="rId7"/>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dirty="0"/>
              <a:t>三、</a:t>
            </a:r>
            <a:r>
              <a:rPr lang="zh-CN" altLang="en-US" dirty="0"/>
              <a:t>搜索引擎营销的特点</a:t>
            </a:r>
            <a:endParaRPr lang="zh-CN" altLang="en-US" dirty="0"/>
          </a:p>
        </p:txBody>
      </p:sp>
    </p:spTree>
    <p:custDataLst>
      <p:tags r:id="rId8"/>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191260"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lang="zh-CN" altLang="en-US" sz="4400" dirty="0">
                <a:sym typeface="+mn-ea"/>
              </a:rPr>
              <a:t>项目六</a:t>
            </a:r>
            <a:endParaRPr lang="zh-CN" altLang="en-US" sz="4400" dirty="0">
              <a:sym typeface="+mn-ea"/>
            </a:endParaRPr>
          </a:p>
        </p:txBody>
      </p:sp>
      <p:sp>
        <p:nvSpPr>
          <p:cNvPr id="20" name="标题"/>
          <p:cNvSpPr txBox="1">
            <a:spLocks noGrp="1"/>
          </p:cNvSpPr>
          <p:nvPr>
            <p:custDataLst>
              <p:tags r:id="rId5"/>
            </p:custDataLst>
          </p:nvPr>
        </p:nvSpPr>
        <p:spPr>
          <a:xfrm>
            <a:off x="4895215" y="2300605"/>
            <a:ext cx="4904105" cy="2274570"/>
          </a:xfrm>
          <a:prstGeom prst="rect">
            <a:avLst/>
          </a:prstGeom>
          <a:noFill/>
        </p:spPr>
        <p:txBody>
          <a:bodyPr vert="horz" wrap="square" lIns="0" tIns="0" rIns="0" bIns="0" rtlCol="0" anchor="ctr" anchorCtr="0">
            <a:normAutofit/>
          </a:bodyPr>
          <a:lstStyle>
            <a:lvl1pPr marL="0" marR="0" algn="r" defTabSz="914400" rtl="0" eaLnBrk="1" fontAlgn="auto" latinLnBrk="0" hangingPunct="1">
              <a:lnSpc>
                <a:spcPct val="100000"/>
              </a:lnSpc>
              <a:buClrTx/>
              <a:buSzTx/>
              <a:buFontTx/>
              <a:buNone/>
              <a:defRPr kumimoji="0" sz="5000" b="1" i="0" u="none" strike="noStrike" kern="1200" cap="none" spc="3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r>
              <a:rPr lang="en-US" altLang="zh-CN" dirty="0">
                <a:sym typeface="+mn-ea"/>
              </a:rPr>
              <a:t> </a:t>
            </a:r>
            <a:r>
              <a:rPr lang="zh-CN" altLang="en-US" dirty="0">
                <a:sym typeface="+mn-ea"/>
              </a:rPr>
              <a:t>搜索引擎营销</a:t>
            </a:r>
            <a:endParaRPr lang="zh-CN" altLang="en-US" dirty="0">
              <a:sym typeface="+mn-ea"/>
            </a:endParaRPr>
          </a:p>
        </p:txBody>
      </p:sp>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a:xfrm>
            <a:off x="2296160" y="1383030"/>
            <a:ext cx="8159750" cy="2045335"/>
          </a:xfrm>
        </p:spPr>
        <p:txBody>
          <a:bodyPr/>
          <a:lstStyle/>
          <a:p>
            <a:r>
              <a:rPr lang="en-US" altLang="zh-CN"/>
              <a:t> </a:t>
            </a:r>
            <a:r>
              <a:rPr lang="zh-CN" altLang="en-US"/>
              <a:t>搜索引擎营销模式：</a:t>
            </a:r>
            <a:endParaRPr lang="zh-CN" altLang="en-US"/>
          </a:p>
        </p:txBody>
      </p:sp>
      <p:sp>
        <p:nvSpPr>
          <p:cNvPr id="8" name="文本占位符 7"/>
          <p:cNvSpPr>
            <a:spLocks noGrp="1"/>
          </p:cNvSpPr>
          <p:nvPr>
            <p:ph type="body" sz="quarter" idx="13"/>
            <p:custDataLst>
              <p:tags r:id="rId2"/>
            </p:custDataLst>
          </p:nvPr>
        </p:nvSpPr>
        <p:spPr/>
        <p:txBody>
          <a:bodyPr/>
          <a:lstStyle/>
          <a:p>
            <a:pPr algn="ctr"/>
            <a:r>
              <a:rPr lang="zh-CN" altLang="en-US"/>
              <a:t>任务三</a:t>
            </a:r>
            <a:endParaRPr lang="zh-CN" altLang="en-US"/>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矩形 1"/>
          <p:cNvSpPr/>
          <p:nvPr>
            <p:custDataLst>
              <p:tags r:id="rId1"/>
            </p:custDataLst>
          </p:nvPr>
        </p:nvSpPr>
        <p:spPr>
          <a:xfrm>
            <a:off x="1120596" y="4465681"/>
            <a:ext cx="2167685" cy="482151"/>
          </a:xfrm>
          <a:prstGeom prst="rect">
            <a:avLst/>
          </a:prstGeom>
          <a:noFill/>
        </p:spPr>
        <p:txBody>
          <a:bodyPr wrap="square" lIns="0" tIns="0" rIns="0" bIns="0" rtlCol="0" anchor="ctr">
            <a:noAutofit/>
          </a:bodyPr>
          <a:p>
            <a:pPr algn="ctr">
              <a:spcBef>
                <a:spcPct val="0"/>
              </a:spcBef>
              <a:spcAft>
                <a:spcPct val="0"/>
              </a:spcAft>
            </a:pPr>
            <a:r>
              <a:rPr lang="zh-CN" altLang="en-US" sz="1600" b="1" dirty="0">
                <a:solidFill>
                  <a:schemeClr val="accent1"/>
                </a:solidFill>
                <a:latin typeface="+mn-ea"/>
                <a:cs typeface="+mn-ea"/>
              </a:rPr>
              <a:t>免费登录分类目录</a:t>
            </a:r>
            <a:endParaRPr lang="zh-CN" altLang="en-US" sz="1600" b="1" dirty="0">
              <a:solidFill>
                <a:schemeClr val="accent1"/>
              </a:solidFill>
              <a:latin typeface="+mn-ea"/>
              <a:cs typeface="+mn-ea"/>
            </a:endParaRPr>
          </a:p>
        </p:txBody>
      </p:sp>
      <p:sp>
        <p:nvSpPr>
          <p:cNvPr id="3" name="矩形 2"/>
          <p:cNvSpPr/>
          <p:nvPr>
            <p:custDataLst>
              <p:tags r:id="rId2"/>
            </p:custDataLst>
          </p:nvPr>
        </p:nvSpPr>
        <p:spPr>
          <a:xfrm>
            <a:off x="1120596" y="502073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传统网站推广方式因搜索引擎崛起，分类目录影响力减弱，逐渐淡出网络营销舞台。</a:t>
            </a:r>
            <a:endParaRPr lang="zh-CN" altLang="en-US" sz="1200" dirty="0">
              <a:ln>
                <a:noFill/>
                <a:prstDash val="sysDot"/>
              </a:ln>
              <a:solidFill>
                <a:schemeClr val="tx1">
                  <a:lumMod val="85000"/>
                  <a:lumOff val="15000"/>
                </a:schemeClr>
              </a:solidFill>
              <a:latin typeface="+mn-ea"/>
              <a:cs typeface="+mn-ea"/>
              <a:sym typeface="+mn-ea"/>
            </a:endParaRPr>
          </a:p>
        </p:txBody>
      </p:sp>
      <p:pic>
        <p:nvPicPr>
          <p:cNvPr id="16" name="图片 1" descr="C:/Users/大叔/AppData/Roaming/Kingsoft/office6/wppai/generateppt/917bdef92a3f2fd08be9dc9cfc2f407a.jpg917bdef92a3f2fd08be9dc9cfc2f407a"/>
          <p:cNvPicPr>
            <a:picLocks noChangeAspect="1"/>
          </p:cNvPicPr>
          <p:nvPr>
            <p:custDataLst>
              <p:tags r:id="rId3"/>
            </p:custDataLst>
          </p:nvPr>
        </p:nvPicPr>
        <p:blipFill>
          <a:blip r:embed="rId4"/>
          <a:srcRect l="17816" r="17816"/>
          <a:stretch>
            <a:fillRect/>
          </a:stretch>
        </p:blipFill>
        <p:spPr>
          <a:xfrm>
            <a:off x="1342236" y="1663110"/>
            <a:ext cx="1712789" cy="2660950"/>
          </a:xfrm>
          <a:prstGeom prst="roundRect">
            <a:avLst>
              <a:gd name="adj" fmla="val 50000"/>
            </a:avLst>
          </a:prstGeom>
          <a:solidFill>
            <a:schemeClr val="accent1"/>
          </a:solidFill>
          <a:ln>
            <a:solidFill>
              <a:schemeClr val="accent1">
                <a:alpha val="20000"/>
              </a:schemeClr>
            </a:solidFill>
          </a:ln>
        </p:spPr>
      </p:pic>
      <p:sp>
        <p:nvSpPr>
          <p:cNvPr id="17" name="椭圆 16"/>
          <p:cNvSpPr/>
          <p:nvPr>
            <p:custDataLst>
              <p:tags r:id="rId5"/>
            </p:custDataLst>
          </p:nvPr>
        </p:nvSpPr>
        <p:spPr>
          <a:xfrm>
            <a:off x="1055819" y="2319139"/>
            <a:ext cx="584071" cy="584071"/>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室内,三维图形,起居室,斯堪的纳维亚半岛,沙发,公寓,住宅内部,装饰物,米色,住宅房间"/>
          <p:cNvPicPr>
            <a:picLocks noChangeAspect="1"/>
          </p:cNvPicPr>
          <p:nvPr>
            <p:custDataLst>
              <p:tags r:id="rId6"/>
            </p:custDataLst>
          </p:nvPr>
        </p:nvPicPr>
        <p:blipFill>
          <a:blip r:embed="rId7"/>
          <a:srcRect/>
          <a:stretch>
            <a:fillRect/>
          </a:stretch>
        </p:blipFill>
        <p:spPr>
          <a:xfrm>
            <a:off x="3974608" y="1666920"/>
            <a:ext cx="1712789" cy="2660951"/>
          </a:xfrm>
          <a:prstGeom prst="roundRect">
            <a:avLst>
              <a:gd name="adj" fmla="val 50000"/>
            </a:avLst>
          </a:prstGeom>
          <a:solidFill>
            <a:schemeClr val="accent1"/>
          </a:solidFill>
          <a:ln>
            <a:solidFill>
              <a:schemeClr val="accent1">
                <a:alpha val="20000"/>
              </a:schemeClr>
            </a:solidFill>
          </a:ln>
        </p:spPr>
      </p:pic>
      <p:sp>
        <p:nvSpPr>
          <p:cNvPr id="19" name="椭圆 18"/>
          <p:cNvSpPr/>
          <p:nvPr>
            <p:custDataLst>
              <p:tags r:id="rId8"/>
            </p:custDataLst>
          </p:nvPr>
        </p:nvSpPr>
        <p:spPr>
          <a:xfrm>
            <a:off x="3653897" y="2308978"/>
            <a:ext cx="584071" cy="584071"/>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02</a:t>
            </a:r>
            <a:endParaRPr lang="en-US" altLang="zh-CN" sz="1400" b="1" dirty="0">
              <a:solidFill>
                <a:schemeClr val="accent1"/>
              </a:solidFill>
              <a:latin typeface="+mn-ea"/>
              <a:cs typeface="+mn-ea"/>
              <a:sym typeface="+mn-ea"/>
            </a:endParaRPr>
          </a:p>
        </p:txBody>
      </p:sp>
      <p:sp>
        <p:nvSpPr>
          <p:cNvPr id="20" name="矩形 19"/>
          <p:cNvSpPr/>
          <p:nvPr>
            <p:custDataLst>
              <p:tags r:id="rId9"/>
            </p:custDataLst>
          </p:nvPr>
        </p:nvSpPr>
        <p:spPr>
          <a:xfrm>
            <a:off x="3759319" y="4461235"/>
            <a:ext cx="2167685" cy="482151"/>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1"/>
                </a:solidFill>
                <a:latin typeface="+mn-ea"/>
                <a:cs typeface="+mn-ea"/>
              </a:rPr>
              <a:t>付费登录分类目录</a:t>
            </a:r>
            <a:endParaRPr lang="zh-CN" altLang="en-US" sz="1600" b="1">
              <a:solidFill>
                <a:schemeClr val="accent1"/>
              </a:solidFill>
              <a:latin typeface="+mn-ea"/>
              <a:cs typeface="+mn-ea"/>
            </a:endParaRPr>
          </a:p>
        </p:txBody>
      </p:sp>
      <p:sp>
        <p:nvSpPr>
          <p:cNvPr id="21" name="矩形 20"/>
          <p:cNvSpPr/>
          <p:nvPr>
            <p:custDataLst>
              <p:tags r:id="rId10"/>
            </p:custDataLst>
          </p:nvPr>
        </p:nvSpPr>
        <p:spPr>
          <a:xfrm>
            <a:off x="3759319" y="502644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网站缴纳费用后获得收录资格，与分类目录网站发展趋势一致，影响力逐渐降低，仅作为参考模式。</a:t>
            </a:r>
            <a:endParaRPr lang="zh-CN" altLang="en-US" sz="1200" dirty="0">
              <a:ln>
                <a:noFill/>
                <a:prstDash val="sysDot"/>
              </a:ln>
              <a:solidFill>
                <a:schemeClr val="tx1">
                  <a:lumMod val="85000"/>
                  <a:lumOff val="15000"/>
                </a:schemeClr>
              </a:solidFill>
              <a:latin typeface="+mn-ea"/>
              <a:cs typeface="+mn-ea"/>
              <a:sym typeface="+mn-ea"/>
            </a:endParaRPr>
          </a:p>
        </p:txBody>
      </p:sp>
      <p:pic>
        <p:nvPicPr>
          <p:cNvPr id="27" name="图片 3" descr="C:/Users/大叔/AppData/Roaming/Kingsoft/office6/wppai/generateppt/98503ca138a8939629222d01f052edb9.jpg98503ca138a8939629222d01f052edb9"/>
          <p:cNvPicPr>
            <a:picLocks noChangeAspect="1"/>
          </p:cNvPicPr>
          <p:nvPr>
            <p:custDataLst>
              <p:tags r:id="rId11"/>
            </p:custDataLst>
          </p:nvPr>
        </p:nvPicPr>
        <p:blipFill>
          <a:blip r:embed="rId12"/>
          <a:srcRect l="17816" r="17816"/>
          <a:stretch>
            <a:fillRect/>
          </a:stretch>
        </p:blipFill>
        <p:spPr>
          <a:xfrm>
            <a:off x="6608250" y="1666920"/>
            <a:ext cx="1712789" cy="2660951"/>
          </a:xfrm>
          <a:prstGeom prst="roundRect">
            <a:avLst>
              <a:gd name="adj" fmla="val 50000"/>
            </a:avLst>
          </a:prstGeom>
          <a:solidFill>
            <a:schemeClr val="accent1"/>
          </a:solidFill>
          <a:ln>
            <a:solidFill>
              <a:schemeClr val="accent1">
                <a:alpha val="20000"/>
              </a:schemeClr>
            </a:solidFill>
          </a:ln>
        </p:spPr>
      </p:pic>
      <p:sp>
        <p:nvSpPr>
          <p:cNvPr id="28" name="椭圆 27"/>
          <p:cNvSpPr/>
          <p:nvPr>
            <p:custDataLst>
              <p:tags r:id="rId13"/>
            </p:custDataLst>
          </p:nvPr>
        </p:nvSpPr>
        <p:spPr>
          <a:xfrm>
            <a:off x="6291984" y="2308978"/>
            <a:ext cx="584071" cy="584071"/>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03</a:t>
            </a:r>
            <a:endParaRPr lang="en-US" altLang="zh-CN" sz="1400" b="1" dirty="0">
              <a:solidFill>
                <a:schemeClr val="accent1"/>
              </a:solidFill>
              <a:latin typeface="+mn-ea"/>
              <a:cs typeface="+mn-ea"/>
              <a:sym typeface="+mn-ea"/>
            </a:endParaRPr>
          </a:p>
        </p:txBody>
      </p:sp>
      <p:sp>
        <p:nvSpPr>
          <p:cNvPr id="29" name="矩形 28"/>
          <p:cNvSpPr/>
          <p:nvPr>
            <p:custDataLst>
              <p:tags r:id="rId14"/>
            </p:custDataLst>
          </p:nvPr>
        </p:nvSpPr>
        <p:spPr>
          <a:xfrm>
            <a:off x="6376449" y="4461235"/>
            <a:ext cx="2167685" cy="482151"/>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1"/>
                </a:solidFill>
                <a:latin typeface="+mn-ea"/>
                <a:cs typeface="+mn-ea"/>
              </a:rPr>
              <a:t>搜索引擎优化</a:t>
            </a:r>
            <a:endParaRPr lang="zh-CN" altLang="en-US" sz="1600" b="1">
              <a:solidFill>
                <a:schemeClr val="accent1"/>
              </a:solidFill>
              <a:latin typeface="+mn-ea"/>
              <a:cs typeface="+mn-ea"/>
            </a:endParaRPr>
          </a:p>
        </p:txBody>
      </p:sp>
      <p:sp>
        <p:nvSpPr>
          <p:cNvPr id="30" name="矩形 29"/>
          <p:cNvSpPr/>
          <p:nvPr>
            <p:custDataLst>
              <p:tags r:id="rId15"/>
            </p:custDataLst>
          </p:nvPr>
        </p:nvSpPr>
        <p:spPr>
          <a:xfrm>
            <a:off x="6369463" y="502644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优化网站结构与内容，提升搜索引擎友好性，增加收录，提高自然排名，实现长期营销效果。</a:t>
            </a:r>
            <a:endParaRPr lang="zh-CN" altLang="en-US" sz="1200" dirty="0">
              <a:ln>
                <a:noFill/>
                <a:prstDash val="sysDot"/>
              </a:ln>
              <a:solidFill>
                <a:schemeClr val="tx1">
                  <a:lumMod val="85000"/>
                  <a:lumOff val="15000"/>
                </a:schemeClr>
              </a:solidFill>
              <a:latin typeface="+mn-ea"/>
              <a:cs typeface="+mn-ea"/>
              <a:sym typeface="+mn-ea"/>
            </a:endParaRPr>
          </a:p>
        </p:txBody>
      </p:sp>
      <p:pic>
        <p:nvPicPr>
          <p:cNvPr id="31" name="图片 4" descr="C:/Users/大叔/AppData/Roaming/Kingsoft/office6/wppai/generateppt/d048b52eb6e063d794f15ed7a3d1ecce.jpgd048b52eb6e063d794f15ed7a3d1ecce"/>
          <p:cNvPicPr>
            <a:picLocks noChangeAspect="1"/>
          </p:cNvPicPr>
          <p:nvPr>
            <p:custDataLst>
              <p:tags r:id="rId16"/>
            </p:custDataLst>
          </p:nvPr>
        </p:nvPicPr>
        <p:blipFill rotWithShape="1">
          <a:blip r:embed="rId17"/>
          <a:srcRect l="17816" r="17816"/>
          <a:stretch>
            <a:fillRect/>
          </a:stretch>
        </p:blipFill>
        <p:spPr>
          <a:xfrm>
            <a:off x="9168858" y="1663110"/>
            <a:ext cx="1712789" cy="2660951"/>
          </a:xfrm>
          <a:prstGeom prst="roundRect">
            <a:avLst>
              <a:gd name="adj" fmla="val 50000"/>
            </a:avLst>
          </a:prstGeom>
          <a:solidFill>
            <a:schemeClr val="accent1"/>
          </a:solidFill>
          <a:ln>
            <a:solidFill>
              <a:schemeClr val="accent1">
                <a:alpha val="20000"/>
              </a:schemeClr>
            </a:solidFill>
          </a:ln>
        </p:spPr>
      </p:pic>
      <p:sp>
        <p:nvSpPr>
          <p:cNvPr id="32" name="椭圆 31"/>
          <p:cNvSpPr/>
          <p:nvPr>
            <p:custDataLst>
              <p:tags r:id="rId18"/>
            </p:custDataLst>
          </p:nvPr>
        </p:nvSpPr>
        <p:spPr>
          <a:xfrm>
            <a:off x="8909114" y="2319139"/>
            <a:ext cx="584071" cy="584071"/>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04</a:t>
            </a:r>
            <a:endParaRPr lang="en-US" altLang="zh-CN" sz="1400" b="1" dirty="0">
              <a:solidFill>
                <a:schemeClr val="accent1"/>
              </a:solidFill>
              <a:latin typeface="+mn-ea"/>
              <a:cs typeface="+mn-ea"/>
              <a:sym typeface="+mn-ea"/>
            </a:endParaRPr>
          </a:p>
        </p:txBody>
      </p:sp>
      <p:sp>
        <p:nvSpPr>
          <p:cNvPr id="33" name="矩形 32"/>
          <p:cNvSpPr/>
          <p:nvPr>
            <p:custDataLst>
              <p:tags r:id="rId19"/>
            </p:custDataLst>
          </p:nvPr>
        </p:nvSpPr>
        <p:spPr>
          <a:xfrm>
            <a:off x="8951029" y="4465681"/>
            <a:ext cx="2167685" cy="482151"/>
          </a:xfrm>
          <a:prstGeom prst="rect">
            <a:avLst/>
          </a:prstGeom>
          <a:noFill/>
        </p:spPr>
        <p:txBody>
          <a:bodyPr wrap="square" lIns="0" tIns="0" rIns="0" bIns="0" rtlCol="0" anchor="ctr">
            <a:noAutofit/>
          </a:bodyPr>
          <a:p>
            <a:pPr algn="ctr">
              <a:spcBef>
                <a:spcPct val="0"/>
              </a:spcBef>
              <a:spcAft>
                <a:spcPct val="0"/>
              </a:spcAft>
            </a:pPr>
            <a:r>
              <a:rPr lang="zh-CN" altLang="en-US" sz="1600" b="1" dirty="0">
                <a:solidFill>
                  <a:schemeClr val="accent1"/>
                </a:solidFill>
                <a:latin typeface="+mn-ea"/>
                <a:cs typeface="+mn-ea"/>
              </a:rPr>
              <a:t>关键词竞价广告</a:t>
            </a:r>
            <a:endParaRPr lang="zh-CN" altLang="en-US" sz="1600" b="1" dirty="0">
              <a:solidFill>
                <a:schemeClr val="accent1"/>
              </a:solidFill>
              <a:latin typeface="+mn-ea"/>
              <a:cs typeface="+mn-ea"/>
            </a:endParaRPr>
          </a:p>
        </p:txBody>
      </p:sp>
      <p:sp>
        <p:nvSpPr>
          <p:cNvPr id="34" name="矩形 33"/>
          <p:cNvSpPr/>
          <p:nvPr>
            <p:custDataLst>
              <p:tags r:id="rId20"/>
            </p:custDataLst>
          </p:nvPr>
        </p:nvSpPr>
        <p:spPr>
          <a:xfrm>
            <a:off x="8951029" y="502200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付费在搜索结果显著位置展示，与检索内容相关，快速提升可见度的广告模式。</a:t>
            </a:r>
            <a:endParaRPr lang="zh-CN" altLang="en-US" sz="1200" dirty="0">
              <a:ln>
                <a:noFill/>
                <a:prstDash val="sysDot"/>
              </a:ln>
              <a:solidFill>
                <a:schemeClr val="tx1">
                  <a:lumMod val="85000"/>
                  <a:lumOff val="15000"/>
                </a:schemeClr>
              </a:solidFill>
              <a:latin typeface="+mn-ea"/>
              <a:cs typeface="+mn-ea"/>
              <a:sym typeface="+mn-ea"/>
            </a:endParaRPr>
          </a:p>
        </p:txBody>
      </p:sp>
      <p:sp>
        <p:nvSpPr>
          <p:cNvPr id="6" name="标题 5"/>
          <p:cNvSpPr>
            <a:spLocks noGrp="1"/>
          </p:cNvSpPr>
          <p:nvPr>
            <p:custDataLst>
              <p:tags r:id="rId21"/>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一、搜索引擎营销的主要模式</a:t>
            </a:r>
            <a:endParaRPr lang="zh-CN" altLang="en-US" dirty="0"/>
          </a:p>
        </p:txBody>
      </p:sp>
    </p:spTree>
    <p:custDataLst>
      <p:tags r:id="rId2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形状 17"/>
          <p:cNvSpPr/>
          <p:nvPr>
            <p:custDataLst>
              <p:tags r:id="rId1"/>
            </p:custDataLst>
          </p:nvPr>
        </p:nvSpPr>
        <p:spPr>
          <a:xfrm rot="21342100">
            <a:off x="7469116" y="1289275"/>
            <a:ext cx="3626875" cy="4563048"/>
          </a:xfrm>
          <a:custGeom>
            <a:avLst/>
            <a:gdLst>
              <a:gd name="connsiteX0" fmla="*/ 51465 w 3626875"/>
              <a:gd name="connsiteY0" fmla="*/ 0 h 4563048"/>
              <a:gd name="connsiteX1" fmla="*/ 3575410 w 3626875"/>
              <a:gd name="connsiteY1" fmla="*/ 0 h 4563048"/>
              <a:gd name="connsiteX2" fmla="*/ 3626875 w 3626875"/>
              <a:gd name="connsiteY2" fmla="*/ 51465 h 4563048"/>
              <a:gd name="connsiteX3" fmla="*/ 3626875 w 3626875"/>
              <a:gd name="connsiteY3" fmla="*/ 4511583 h 4563048"/>
              <a:gd name="connsiteX4" fmla="*/ 3575410 w 3626875"/>
              <a:gd name="connsiteY4" fmla="*/ 4563048 h 4563048"/>
              <a:gd name="connsiteX5" fmla="*/ 51465 w 3626875"/>
              <a:gd name="connsiteY5" fmla="*/ 4563048 h 4563048"/>
              <a:gd name="connsiteX6" fmla="*/ 0 w 3626875"/>
              <a:gd name="connsiteY6" fmla="*/ 4511583 h 4563048"/>
              <a:gd name="connsiteX7" fmla="*/ 0 w 3626875"/>
              <a:gd name="connsiteY7" fmla="*/ 51465 h 4563048"/>
              <a:gd name="connsiteX8" fmla="*/ 51465 w 3626875"/>
              <a:gd name="connsiteY8" fmla="*/ 0 h 4563048"/>
              <a:gd name="connsiteX9" fmla="*/ 273025 w 3626875"/>
              <a:gd name="connsiteY9" fmla="*/ 339208 h 4563048"/>
              <a:gd name="connsiteX10" fmla="*/ 273025 w 3626875"/>
              <a:gd name="connsiteY10" fmla="*/ 3588875 h 4563048"/>
              <a:gd name="connsiteX11" fmla="*/ 3353850 w 3626875"/>
              <a:gd name="connsiteY11" fmla="*/ 3588875 h 4563048"/>
              <a:gd name="connsiteX12" fmla="*/ 3353850 w 3626875"/>
              <a:gd name="connsiteY12" fmla="*/ 339208 h 4563048"/>
              <a:gd name="connsiteX13" fmla="*/ 273025 w 3626875"/>
              <a:gd name="connsiteY13" fmla="*/ 339208 h 456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26875" h="4563048">
                <a:moveTo>
                  <a:pt x="51465" y="0"/>
                </a:moveTo>
                <a:lnTo>
                  <a:pt x="3575410" y="0"/>
                </a:lnTo>
                <a:cubicBezTo>
                  <a:pt x="3603833" y="0"/>
                  <a:pt x="3626875" y="23042"/>
                  <a:pt x="3626875" y="51465"/>
                </a:cubicBezTo>
                <a:lnTo>
                  <a:pt x="3626875" y="4511583"/>
                </a:lnTo>
                <a:cubicBezTo>
                  <a:pt x="3626875" y="4540006"/>
                  <a:pt x="3603833" y="4563048"/>
                  <a:pt x="3575410" y="4563048"/>
                </a:cubicBezTo>
                <a:lnTo>
                  <a:pt x="51465" y="4563048"/>
                </a:lnTo>
                <a:cubicBezTo>
                  <a:pt x="23042" y="4563048"/>
                  <a:pt x="0" y="4540006"/>
                  <a:pt x="0" y="4511583"/>
                </a:cubicBezTo>
                <a:lnTo>
                  <a:pt x="0" y="51465"/>
                </a:lnTo>
                <a:cubicBezTo>
                  <a:pt x="0" y="23042"/>
                  <a:pt x="23042" y="0"/>
                  <a:pt x="51465" y="0"/>
                </a:cubicBezTo>
                <a:close/>
                <a:moveTo>
                  <a:pt x="273025" y="339208"/>
                </a:moveTo>
                <a:lnTo>
                  <a:pt x="273025" y="3588875"/>
                </a:lnTo>
                <a:lnTo>
                  <a:pt x="3353850" y="3588875"/>
                </a:lnTo>
                <a:lnTo>
                  <a:pt x="3353850" y="339208"/>
                </a:lnTo>
                <a:lnTo>
                  <a:pt x="273025" y="339208"/>
                </a:lnTo>
                <a:close/>
              </a:path>
            </a:pathLst>
          </a:custGeom>
          <a:solidFill>
            <a:schemeClr val="lt1">
              <a:lumMod val="100000"/>
            </a:schemeClr>
          </a:solidFill>
          <a:ln>
            <a:noFill/>
          </a:ln>
          <a:effectLst>
            <a:outerShdw blurRad="152400" dist="381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C:/Users/大叔/AppData/Roaming/Kingsoft/office6/wppai/generateppt/108b7fe07f0f3c2302414948917a9c21.jpg108b7fe07f0f3c2302414948917a9c21"/>
          <p:cNvPicPr>
            <a:picLocks noChangeAspect="1"/>
          </p:cNvPicPr>
          <p:nvPr>
            <p:custDataLst>
              <p:tags r:id="rId2"/>
            </p:custDataLst>
          </p:nvPr>
        </p:nvPicPr>
        <p:blipFill>
          <a:blip r:embed="rId3"/>
          <a:srcRect t="22182" b="22182"/>
          <a:stretch>
            <a:fillRect/>
          </a:stretch>
        </p:blipFill>
        <p:spPr>
          <a:xfrm rot="157750">
            <a:off x="7545194" y="1431901"/>
            <a:ext cx="3474720" cy="4417255"/>
          </a:xfrm>
          <a:custGeom>
            <a:avLst/>
            <a:gdLst>
              <a:gd name="connsiteX0" fmla="*/ 0 w 3474720"/>
              <a:gd name="connsiteY0" fmla="*/ 0 h 4417255"/>
              <a:gd name="connsiteX1" fmla="*/ 3474720 w 3474720"/>
              <a:gd name="connsiteY1" fmla="*/ 0 h 4417255"/>
              <a:gd name="connsiteX2" fmla="*/ 3474720 w 3474720"/>
              <a:gd name="connsiteY2" fmla="*/ 4417255 h 4417255"/>
              <a:gd name="connsiteX3" fmla="*/ 0 w 3474720"/>
              <a:gd name="connsiteY3" fmla="*/ 4417255 h 4417255"/>
            </a:gdLst>
            <a:ahLst/>
            <a:cxnLst>
              <a:cxn ang="0">
                <a:pos x="connsiteX0" y="connsiteY0"/>
              </a:cxn>
              <a:cxn ang="0">
                <a:pos x="connsiteX1" y="connsiteY1"/>
              </a:cxn>
              <a:cxn ang="0">
                <a:pos x="connsiteX2" y="connsiteY2"/>
              </a:cxn>
              <a:cxn ang="0">
                <a:pos x="connsiteX3" y="connsiteY3"/>
              </a:cxn>
            </a:cxnLst>
            <a:rect l="l" t="t" r="r" b="b"/>
            <a:pathLst>
              <a:path w="3474720" h="4417255">
                <a:moveTo>
                  <a:pt x="0" y="0"/>
                </a:moveTo>
                <a:lnTo>
                  <a:pt x="3474720" y="0"/>
                </a:lnTo>
                <a:lnTo>
                  <a:pt x="3474720" y="4417255"/>
                </a:lnTo>
                <a:lnTo>
                  <a:pt x="0" y="4417255"/>
                </a:lnTo>
                <a:close/>
              </a:path>
            </a:pathLst>
          </a:custGeom>
          <a:ln w="9525" cap="flat" cmpd="sng" algn="ctr">
            <a:solidFill>
              <a:schemeClr val="dk1">
                <a:lumMod val="40000"/>
                <a:lumOff val="60000"/>
                <a:alpha val="50000"/>
              </a:schemeClr>
            </a:solidFill>
            <a:prstDash val="solid"/>
            <a:round/>
            <a:headEnd type="none" w="med" len="med"/>
            <a:tailEnd type="none" w="med" len="med"/>
          </a:ln>
        </p:spPr>
      </p:pic>
      <p:sp>
        <p:nvSpPr>
          <p:cNvPr id="6" name="标题 5"/>
          <p:cNvSpPr>
            <a:spLocks noGrp="1"/>
          </p:cNvSpPr>
          <p:nvPr>
            <p:ph type="title"/>
            <p:custDataLst>
              <p:tags r:id="rId4"/>
            </p:custDataLst>
          </p:nvPr>
        </p:nvSpPr>
        <p:spPr>
          <a:xfrm>
            <a:off x="1103313" y="1165300"/>
            <a:ext cx="4989512" cy="1223570"/>
          </a:xfrm>
        </p:spPr>
        <p:txBody>
          <a:bodyPr lIns="0" tIns="0" rIns="0" bIns="0" anchor="b" anchorCtr="0">
            <a:normAutofit/>
          </a:bodyPr>
          <a:lstStyle/>
          <a:p>
            <a:pPr algn="l"/>
            <a:r>
              <a:rPr lang="zh-CN" dirty="0">
                <a:solidFill>
                  <a:schemeClr val="tx1"/>
                </a:solidFill>
              </a:rPr>
              <a:t>二、</a:t>
            </a:r>
            <a:r>
              <a:rPr lang="zh-CN" altLang="en-US" dirty="0">
                <a:solidFill>
                  <a:schemeClr val="tx1"/>
                </a:solidFill>
              </a:rPr>
              <a:t>搜索引擎优化（</a:t>
            </a:r>
            <a:r>
              <a:rPr lang="en-US" altLang="zh-CN" dirty="0">
                <a:solidFill>
                  <a:schemeClr val="tx1"/>
                </a:solidFill>
              </a:rPr>
              <a:t>SEO</a:t>
            </a:r>
            <a:r>
              <a:rPr lang="zh-CN" altLang="en-US" dirty="0">
                <a:solidFill>
                  <a:schemeClr val="tx1"/>
                </a:solidFill>
              </a:rPr>
              <a:t>）</a:t>
            </a:r>
            <a:endParaRPr lang="zh-CN" altLang="en-US" dirty="0">
              <a:solidFill>
                <a:schemeClr val="tx1"/>
              </a:solidFill>
            </a:endParaRPr>
          </a:p>
        </p:txBody>
      </p:sp>
      <p:sp>
        <p:nvSpPr>
          <p:cNvPr id="7" name="任意多边形: 形状 6"/>
          <p:cNvSpPr/>
          <p:nvPr>
            <p:custDataLst>
              <p:tags r:id="rId5"/>
            </p:custDataLst>
          </p:nvPr>
        </p:nvSpPr>
        <p:spPr>
          <a:xfrm rot="157750">
            <a:off x="7469117" y="1359003"/>
            <a:ext cx="3626875" cy="4563048"/>
          </a:xfrm>
          <a:custGeom>
            <a:avLst/>
            <a:gdLst>
              <a:gd name="connsiteX0" fmla="*/ 51465 w 3626875"/>
              <a:gd name="connsiteY0" fmla="*/ 0 h 4563048"/>
              <a:gd name="connsiteX1" fmla="*/ 3575410 w 3626875"/>
              <a:gd name="connsiteY1" fmla="*/ 0 h 4563048"/>
              <a:gd name="connsiteX2" fmla="*/ 3626875 w 3626875"/>
              <a:gd name="connsiteY2" fmla="*/ 51465 h 4563048"/>
              <a:gd name="connsiteX3" fmla="*/ 3626875 w 3626875"/>
              <a:gd name="connsiteY3" fmla="*/ 4511583 h 4563048"/>
              <a:gd name="connsiteX4" fmla="*/ 3575410 w 3626875"/>
              <a:gd name="connsiteY4" fmla="*/ 4563048 h 4563048"/>
              <a:gd name="connsiteX5" fmla="*/ 51465 w 3626875"/>
              <a:gd name="connsiteY5" fmla="*/ 4563048 h 4563048"/>
              <a:gd name="connsiteX6" fmla="*/ 0 w 3626875"/>
              <a:gd name="connsiteY6" fmla="*/ 4511583 h 4563048"/>
              <a:gd name="connsiteX7" fmla="*/ 0 w 3626875"/>
              <a:gd name="connsiteY7" fmla="*/ 51465 h 4563048"/>
              <a:gd name="connsiteX8" fmla="*/ 51465 w 3626875"/>
              <a:gd name="connsiteY8" fmla="*/ 0 h 4563048"/>
              <a:gd name="connsiteX9" fmla="*/ 273025 w 3626875"/>
              <a:gd name="connsiteY9" fmla="*/ 339208 h 4563048"/>
              <a:gd name="connsiteX10" fmla="*/ 273025 w 3626875"/>
              <a:gd name="connsiteY10" fmla="*/ 3588875 h 4563048"/>
              <a:gd name="connsiteX11" fmla="*/ 3353850 w 3626875"/>
              <a:gd name="connsiteY11" fmla="*/ 3588875 h 4563048"/>
              <a:gd name="connsiteX12" fmla="*/ 3353850 w 3626875"/>
              <a:gd name="connsiteY12" fmla="*/ 339208 h 4563048"/>
              <a:gd name="connsiteX13" fmla="*/ 273025 w 3626875"/>
              <a:gd name="connsiteY13" fmla="*/ 339208 h 4563048"/>
              <a:gd name="connsiteX0-1" fmla="*/ 51465 w 3626875"/>
              <a:gd name="connsiteY0-2" fmla="*/ 0 h 4563048"/>
              <a:gd name="connsiteX1-3" fmla="*/ 3575410 w 3626875"/>
              <a:gd name="connsiteY1-4" fmla="*/ 0 h 4563048"/>
              <a:gd name="connsiteX2-5" fmla="*/ 3626875 w 3626875"/>
              <a:gd name="connsiteY2-6" fmla="*/ 51465 h 4563048"/>
              <a:gd name="connsiteX3-7" fmla="*/ 3626875 w 3626875"/>
              <a:gd name="connsiteY3-8" fmla="*/ 4511583 h 4563048"/>
              <a:gd name="connsiteX4-9" fmla="*/ 3575410 w 3626875"/>
              <a:gd name="connsiteY4-10" fmla="*/ 4563048 h 4563048"/>
              <a:gd name="connsiteX5-11" fmla="*/ 51465 w 3626875"/>
              <a:gd name="connsiteY5-12" fmla="*/ 4563048 h 4563048"/>
              <a:gd name="connsiteX6-13" fmla="*/ 0 w 3626875"/>
              <a:gd name="connsiteY6-14" fmla="*/ 4511583 h 4563048"/>
              <a:gd name="connsiteX7-15" fmla="*/ 0 w 3626875"/>
              <a:gd name="connsiteY7-16" fmla="*/ 51465 h 4563048"/>
              <a:gd name="connsiteX8-17" fmla="*/ 51465 w 3626875"/>
              <a:gd name="connsiteY8-18" fmla="*/ 0 h 4563048"/>
              <a:gd name="connsiteX9-19" fmla="*/ 273025 w 3626875"/>
              <a:gd name="connsiteY9-20" fmla="*/ 339208 h 4563048"/>
              <a:gd name="connsiteX10-21" fmla="*/ 273240 w 3626875"/>
              <a:gd name="connsiteY10-22" fmla="*/ 4053589 h 4563048"/>
              <a:gd name="connsiteX11-23" fmla="*/ 3353850 w 3626875"/>
              <a:gd name="connsiteY11-24" fmla="*/ 3588875 h 4563048"/>
              <a:gd name="connsiteX12-25" fmla="*/ 3353850 w 3626875"/>
              <a:gd name="connsiteY12-26" fmla="*/ 339208 h 4563048"/>
              <a:gd name="connsiteX13-27" fmla="*/ 273025 w 3626875"/>
              <a:gd name="connsiteY13-28" fmla="*/ 339208 h 4563048"/>
              <a:gd name="connsiteX0-29" fmla="*/ 51465 w 3626875"/>
              <a:gd name="connsiteY0-30" fmla="*/ 0 h 4563048"/>
              <a:gd name="connsiteX1-31" fmla="*/ 3575410 w 3626875"/>
              <a:gd name="connsiteY1-32" fmla="*/ 0 h 4563048"/>
              <a:gd name="connsiteX2-33" fmla="*/ 3626875 w 3626875"/>
              <a:gd name="connsiteY2-34" fmla="*/ 51465 h 4563048"/>
              <a:gd name="connsiteX3-35" fmla="*/ 3626875 w 3626875"/>
              <a:gd name="connsiteY3-36" fmla="*/ 4511583 h 4563048"/>
              <a:gd name="connsiteX4-37" fmla="*/ 3575410 w 3626875"/>
              <a:gd name="connsiteY4-38" fmla="*/ 4563048 h 4563048"/>
              <a:gd name="connsiteX5-39" fmla="*/ 51465 w 3626875"/>
              <a:gd name="connsiteY5-40" fmla="*/ 4563048 h 4563048"/>
              <a:gd name="connsiteX6-41" fmla="*/ 0 w 3626875"/>
              <a:gd name="connsiteY6-42" fmla="*/ 4511583 h 4563048"/>
              <a:gd name="connsiteX7-43" fmla="*/ 0 w 3626875"/>
              <a:gd name="connsiteY7-44" fmla="*/ 51465 h 4563048"/>
              <a:gd name="connsiteX8-45" fmla="*/ 51465 w 3626875"/>
              <a:gd name="connsiteY8-46" fmla="*/ 0 h 4563048"/>
              <a:gd name="connsiteX9-47" fmla="*/ 273025 w 3626875"/>
              <a:gd name="connsiteY9-48" fmla="*/ 339208 h 4563048"/>
              <a:gd name="connsiteX10-49" fmla="*/ 274782 w 3626875"/>
              <a:gd name="connsiteY10-50" fmla="*/ 3933816 h 4563048"/>
              <a:gd name="connsiteX11-51" fmla="*/ 3353850 w 3626875"/>
              <a:gd name="connsiteY11-52" fmla="*/ 3588875 h 4563048"/>
              <a:gd name="connsiteX12-53" fmla="*/ 3353850 w 3626875"/>
              <a:gd name="connsiteY12-54" fmla="*/ 339208 h 4563048"/>
              <a:gd name="connsiteX13-55" fmla="*/ 273025 w 3626875"/>
              <a:gd name="connsiteY13-56" fmla="*/ 339208 h 4563048"/>
              <a:gd name="connsiteX0-57" fmla="*/ 51465 w 3626875"/>
              <a:gd name="connsiteY0-58" fmla="*/ 0 h 4563048"/>
              <a:gd name="connsiteX1-59" fmla="*/ 3575410 w 3626875"/>
              <a:gd name="connsiteY1-60" fmla="*/ 0 h 4563048"/>
              <a:gd name="connsiteX2-61" fmla="*/ 3626875 w 3626875"/>
              <a:gd name="connsiteY2-62" fmla="*/ 51465 h 4563048"/>
              <a:gd name="connsiteX3-63" fmla="*/ 3626875 w 3626875"/>
              <a:gd name="connsiteY3-64" fmla="*/ 4511583 h 4563048"/>
              <a:gd name="connsiteX4-65" fmla="*/ 3575410 w 3626875"/>
              <a:gd name="connsiteY4-66" fmla="*/ 4563048 h 4563048"/>
              <a:gd name="connsiteX5-67" fmla="*/ 51465 w 3626875"/>
              <a:gd name="connsiteY5-68" fmla="*/ 4563048 h 4563048"/>
              <a:gd name="connsiteX6-69" fmla="*/ 0 w 3626875"/>
              <a:gd name="connsiteY6-70" fmla="*/ 4511583 h 4563048"/>
              <a:gd name="connsiteX7-71" fmla="*/ 0 w 3626875"/>
              <a:gd name="connsiteY7-72" fmla="*/ 51465 h 4563048"/>
              <a:gd name="connsiteX8-73" fmla="*/ 51465 w 3626875"/>
              <a:gd name="connsiteY8-74" fmla="*/ 0 h 4563048"/>
              <a:gd name="connsiteX9-75" fmla="*/ 273025 w 3626875"/>
              <a:gd name="connsiteY9-76" fmla="*/ 339208 h 4563048"/>
              <a:gd name="connsiteX10-77" fmla="*/ 274782 w 3626875"/>
              <a:gd name="connsiteY10-78" fmla="*/ 3933816 h 4563048"/>
              <a:gd name="connsiteX11-79" fmla="*/ 3356577 w 3626875"/>
              <a:gd name="connsiteY11-80" fmla="*/ 3954896 h 4563048"/>
              <a:gd name="connsiteX12-81" fmla="*/ 3353850 w 3626875"/>
              <a:gd name="connsiteY12-82" fmla="*/ 339208 h 4563048"/>
              <a:gd name="connsiteX13-83" fmla="*/ 273025 w 3626875"/>
              <a:gd name="connsiteY13-84" fmla="*/ 339208 h 4563048"/>
              <a:gd name="connsiteX0-85" fmla="*/ 51465 w 3626875"/>
              <a:gd name="connsiteY0-86" fmla="*/ 0 h 4563048"/>
              <a:gd name="connsiteX1-87" fmla="*/ 3575410 w 3626875"/>
              <a:gd name="connsiteY1-88" fmla="*/ 0 h 4563048"/>
              <a:gd name="connsiteX2-89" fmla="*/ 3626875 w 3626875"/>
              <a:gd name="connsiteY2-90" fmla="*/ 51465 h 4563048"/>
              <a:gd name="connsiteX3-91" fmla="*/ 3626875 w 3626875"/>
              <a:gd name="connsiteY3-92" fmla="*/ 4511583 h 4563048"/>
              <a:gd name="connsiteX4-93" fmla="*/ 3575410 w 3626875"/>
              <a:gd name="connsiteY4-94" fmla="*/ 4563048 h 4563048"/>
              <a:gd name="connsiteX5-95" fmla="*/ 51465 w 3626875"/>
              <a:gd name="connsiteY5-96" fmla="*/ 4563048 h 4563048"/>
              <a:gd name="connsiteX6-97" fmla="*/ 0 w 3626875"/>
              <a:gd name="connsiteY6-98" fmla="*/ 4511583 h 4563048"/>
              <a:gd name="connsiteX7-99" fmla="*/ 0 w 3626875"/>
              <a:gd name="connsiteY7-100" fmla="*/ 51465 h 4563048"/>
              <a:gd name="connsiteX8-101" fmla="*/ 51465 w 3626875"/>
              <a:gd name="connsiteY8-102" fmla="*/ 0 h 4563048"/>
              <a:gd name="connsiteX9-103" fmla="*/ 275535 w 3626875"/>
              <a:gd name="connsiteY9-104" fmla="*/ 240515 h 4563048"/>
              <a:gd name="connsiteX10-105" fmla="*/ 274782 w 3626875"/>
              <a:gd name="connsiteY10-106" fmla="*/ 3933816 h 4563048"/>
              <a:gd name="connsiteX11-107" fmla="*/ 3356577 w 3626875"/>
              <a:gd name="connsiteY11-108" fmla="*/ 3954896 h 4563048"/>
              <a:gd name="connsiteX12-109" fmla="*/ 3353850 w 3626875"/>
              <a:gd name="connsiteY12-110" fmla="*/ 339208 h 4563048"/>
              <a:gd name="connsiteX13-111" fmla="*/ 275535 w 3626875"/>
              <a:gd name="connsiteY13-112" fmla="*/ 240515 h 4563048"/>
              <a:gd name="connsiteX0-113" fmla="*/ 51465 w 3626875"/>
              <a:gd name="connsiteY0-114" fmla="*/ 0 h 4563048"/>
              <a:gd name="connsiteX1-115" fmla="*/ 3575410 w 3626875"/>
              <a:gd name="connsiteY1-116" fmla="*/ 0 h 4563048"/>
              <a:gd name="connsiteX2-117" fmla="*/ 3626875 w 3626875"/>
              <a:gd name="connsiteY2-118" fmla="*/ 51465 h 4563048"/>
              <a:gd name="connsiteX3-119" fmla="*/ 3626875 w 3626875"/>
              <a:gd name="connsiteY3-120" fmla="*/ 4511583 h 4563048"/>
              <a:gd name="connsiteX4-121" fmla="*/ 3575410 w 3626875"/>
              <a:gd name="connsiteY4-122" fmla="*/ 4563048 h 4563048"/>
              <a:gd name="connsiteX5-123" fmla="*/ 51465 w 3626875"/>
              <a:gd name="connsiteY5-124" fmla="*/ 4563048 h 4563048"/>
              <a:gd name="connsiteX6-125" fmla="*/ 0 w 3626875"/>
              <a:gd name="connsiteY6-126" fmla="*/ 4511583 h 4563048"/>
              <a:gd name="connsiteX7-127" fmla="*/ 0 w 3626875"/>
              <a:gd name="connsiteY7-128" fmla="*/ 51465 h 4563048"/>
              <a:gd name="connsiteX8-129" fmla="*/ 51465 w 3626875"/>
              <a:gd name="connsiteY8-130" fmla="*/ 0 h 4563048"/>
              <a:gd name="connsiteX9-131" fmla="*/ 275535 w 3626875"/>
              <a:gd name="connsiteY9-132" fmla="*/ 240515 h 4563048"/>
              <a:gd name="connsiteX10-133" fmla="*/ 274782 w 3626875"/>
              <a:gd name="connsiteY10-134" fmla="*/ 3933816 h 4563048"/>
              <a:gd name="connsiteX11-135" fmla="*/ 3356577 w 3626875"/>
              <a:gd name="connsiteY11-136" fmla="*/ 3954896 h 4563048"/>
              <a:gd name="connsiteX12-137" fmla="*/ 3349333 w 3626875"/>
              <a:gd name="connsiteY12-138" fmla="*/ 240838 h 4563048"/>
              <a:gd name="connsiteX13-139" fmla="*/ 275535 w 3626875"/>
              <a:gd name="connsiteY13-140" fmla="*/ 240515 h 4563048"/>
              <a:gd name="connsiteX0-141" fmla="*/ 51465 w 3626875"/>
              <a:gd name="connsiteY0-142" fmla="*/ 0 h 4563048"/>
              <a:gd name="connsiteX1-143" fmla="*/ 3575410 w 3626875"/>
              <a:gd name="connsiteY1-144" fmla="*/ 0 h 4563048"/>
              <a:gd name="connsiteX2-145" fmla="*/ 3626875 w 3626875"/>
              <a:gd name="connsiteY2-146" fmla="*/ 51465 h 4563048"/>
              <a:gd name="connsiteX3-147" fmla="*/ 3626875 w 3626875"/>
              <a:gd name="connsiteY3-148" fmla="*/ 4511583 h 4563048"/>
              <a:gd name="connsiteX4-149" fmla="*/ 3575410 w 3626875"/>
              <a:gd name="connsiteY4-150" fmla="*/ 4563048 h 4563048"/>
              <a:gd name="connsiteX5-151" fmla="*/ 51465 w 3626875"/>
              <a:gd name="connsiteY5-152" fmla="*/ 4563048 h 4563048"/>
              <a:gd name="connsiteX6-153" fmla="*/ 0 w 3626875"/>
              <a:gd name="connsiteY6-154" fmla="*/ 4511583 h 4563048"/>
              <a:gd name="connsiteX7-155" fmla="*/ 0 w 3626875"/>
              <a:gd name="connsiteY7-156" fmla="*/ 51465 h 4563048"/>
              <a:gd name="connsiteX8-157" fmla="*/ 51465 w 3626875"/>
              <a:gd name="connsiteY8-158" fmla="*/ 0 h 4563048"/>
              <a:gd name="connsiteX9-159" fmla="*/ 275535 w 3626875"/>
              <a:gd name="connsiteY9-160" fmla="*/ 240515 h 4563048"/>
              <a:gd name="connsiteX10-161" fmla="*/ 274782 w 3626875"/>
              <a:gd name="connsiteY10-162" fmla="*/ 3933816 h 4563048"/>
              <a:gd name="connsiteX11-163" fmla="*/ 3356577 w 3626875"/>
              <a:gd name="connsiteY11-164" fmla="*/ 3954896 h 4563048"/>
              <a:gd name="connsiteX12-165" fmla="*/ 3351269 w 3626875"/>
              <a:gd name="connsiteY12-166" fmla="*/ 282996 h 4563048"/>
              <a:gd name="connsiteX13-167" fmla="*/ 275535 w 3626875"/>
              <a:gd name="connsiteY13-168" fmla="*/ 240515 h 4563048"/>
              <a:gd name="connsiteX0-169" fmla="*/ 51465 w 3626875"/>
              <a:gd name="connsiteY0-170" fmla="*/ 0 h 4563048"/>
              <a:gd name="connsiteX1-171" fmla="*/ 3575410 w 3626875"/>
              <a:gd name="connsiteY1-172" fmla="*/ 0 h 4563048"/>
              <a:gd name="connsiteX2-173" fmla="*/ 3626875 w 3626875"/>
              <a:gd name="connsiteY2-174" fmla="*/ 51465 h 4563048"/>
              <a:gd name="connsiteX3-175" fmla="*/ 3626875 w 3626875"/>
              <a:gd name="connsiteY3-176" fmla="*/ 4511583 h 4563048"/>
              <a:gd name="connsiteX4-177" fmla="*/ 3575410 w 3626875"/>
              <a:gd name="connsiteY4-178" fmla="*/ 4563048 h 4563048"/>
              <a:gd name="connsiteX5-179" fmla="*/ 51465 w 3626875"/>
              <a:gd name="connsiteY5-180" fmla="*/ 4563048 h 4563048"/>
              <a:gd name="connsiteX6-181" fmla="*/ 0 w 3626875"/>
              <a:gd name="connsiteY6-182" fmla="*/ 4511583 h 4563048"/>
              <a:gd name="connsiteX7-183" fmla="*/ 0 w 3626875"/>
              <a:gd name="connsiteY7-184" fmla="*/ 51465 h 4563048"/>
              <a:gd name="connsiteX8-185" fmla="*/ 51465 w 3626875"/>
              <a:gd name="connsiteY8-186" fmla="*/ 0 h 4563048"/>
              <a:gd name="connsiteX9-187" fmla="*/ 275535 w 3626875"/>
              <a:gd name="connsiteY9-188" fmla="*/ 240515 h 4563048"/>
              <a:gd name="connsiteX10-189" fmla="*/ 279550 w 3626875"/>
              <a:gd name="connsiteY10-190" fmla="*/ 3884310 h 4563048"/>
              <a:gd name="connsiteX11-191" fmla="*/ 3356577 w 3626875"/>
              <a:gd name="connsiteY11-192" fmla="*/ 3954896 h 4563048"/>
              <a:gd name="connsiteX12-193" fmla="*/ 3351269 w 3626875"/>
              <a:gd name="connsiteY12-194" fmla="*/ 282996 h 4563048"/>
              <a:gd name="connsiteX13-195" fmla="*/ 275535 w 3626875"/>
              <a:gd name="connsiteY13-196" fmla="*/ 240515 h 4563048"/>
              <a:gd name="connsiteX0-197" fmla="*/ 51465 w 3626875"/>
              <a:gd name="connsiteY0-198" fmla="*/ 0 h 4563048"/>
              <a:gd name="connsiteX1-199" fmla="*/ 3575410 w 3626875"/>
              <a:gd name="connsiteY1-200" fmla="*/ 0 h 4563048"/>
              <a:gd name="connsiteX2-201" fmla="*/ 3626875 w 3626875"/>
              <a:gd name="connsiteY2-202" fmla="*/ 51465 h 4563048"/>
              <a:gd name="connsiteX3-203" fmla="*/ 3626875 w 3626875"/>
              <a:gd name="connsiteY3-204" fmla="*/ 4511583 h 4563048"/>
              <a:gd name="connsiteX4-205" fmla="*/ 3575410 w 3626875"/>
              <a:gd name="connsiteY4-206" fmla="*/ 4563048 h 4563048"/>
              <a:gd name="connsiteX5-207" fmla="*/ 51465 w 3626875"/>
              <a:gd name="connsiteY5-208" fmla="*/ 4563048 h 4563048"/>
              <a:gd name="connsiteX6-209" fmla="*/ 0 w 3626875"/>
              <a:gd name="connsiteY6-210" fmla="*/ 4511583 h 4563048"/>
              <a:gd name="connsiteX7-211" fmla="*/ 0 w 3626875"/>
              <a:gd name="connsiteY7-212" fmla="*/ 51465 h 4563048"/>
              <a:gd name="connsiteX8-213" fmla="*/ 51465 w 3626875"/>
              <a:gd name="connsiteY8-214" fmla="*/ 0 h 4563048"/>
              <a:gd name="connsiteX9-215" fmla="*/ 275535 w 3626875"/>
              <a:gd name="connsiteY9-216" fmla="*/ 240515 h 4563048"/>
              <a:gd name="connsiteX10-217" fmla="*/ 279550 w 3626875"/>
              <a:gd name="connsiteY10-218" fmla="*/ 3884310 h 4563048"/>
              <a:gd name="connsiteX11-219" fmla="*/ 3353996 w 3626875"/>
              <a:gd name="connsiteY11-220" fmla="*/ 3898684 h 4563048"/>
              <a:gd name="connsiteX12-221" fmla="*/ 3351269 w 3626875"/>
              <a:gd name="connsiteY12-222" fmla="*/ 282996 h 4563048"/>
              <a:gd name="connsiteX13-223" fmla="*/ 275535 w 3626875"/>
              <a:gd name="connsiteY13-224" fmla="*/ 240515 h 45630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3626875" h="4563048">
                <a:moveTo>
                  <a:pt x="51465" y="0"/>
                </a:moveTo>
                <a:lnTo>
                  <a:pt x="3575410" y="0"/>
                </a:lnTo>
                <a:cubicBezTo>
                  <a:pt x="3603833" y="0"/>
                  <a:pt x="3626875" y="23042"/>
                  <a:pt x="3626875" y="51465"/>
                </a:cubicBezTo>
                <a:lnTo>
                  <a:pt x="3626875" y="4511583"/>
                </a:lnTo>
                <a:cubicBezTo>
                  <a:pt x="3626875" y="4540006"/>
                  <a:pt x="3603833" y="4563048"/>
                  <a:pt x="3575410" y="4563048"/>
                </a:cubicBezTo>
                <a:lnTo>
                  <a:pt x="51465" y="4563048"/>
                </a:lnTo>
                <a:cubicBezTo>
                  <a:pt x="23042" y="4563048"/>
                  <a:pt x="0" y="4540006"/>
                  <a:pt x="0" y="4511583"/>
                </a:cubicBezTo>
                <a:lnTo>
                  <a:pt x="0" y="51465"/>
                </a:lnTo>
                <a:cubicBezTo>
                  <a:pt x="0" y="23042"/>
                  <a:pt x="23042" y="0"/>
                  <a:pt x="51465" y="0"/>
                </a:cubicBezTo>
                <a:close/>
                <a:moveTo>
                  <a:pt x="275535" y="240515"/>
                </a:moveTo>
                <a:cubicBezTo>
                  <a:pt x="275607" y="1478642"/>
                  <a:pt x="279478" y="2646183"/>
                  <a:pt x="279550" y="3884310"/>
                </a:cubicBezTo>
                <a:lnTo>
                  <a:pt x="3353996" y="3898684"/>
                </a:lnTo>
                <a:cubicBezTo>
                  <a:pt x="3351581" y="2660665"/>
                  <a:pt x="3353684" y="1521015"/>
                  <a:pt x="3351269" y="282996"/>
                </a:cubicBezTo>
                <a:lnTo>
                  <a:pt x="275535" y="240515"/>
                </a:lnTo>
                <a:close/>
              </a:path>
            </a:pathLst>
          </a:custGeom>
          <a:solidFill>
            <a:schemeClr val="lt1">
              <a:lumMod val="100000"/>
            </a:schemeClr>
          </a:solidFill>
          <a:ln>
            <a:noFill/>
          </a:ln>
          <a:effectLst>
            <a:outerShdw blurRad="152400" dist="38100" dir="2700000" algn="tl" rotWithShape="0">
              <a:prstClr val="black">
                <a:alpha val="24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6"/>
            </p:custDataLst>
          </p:nvPr>
        </p:nvSpPr>
        <p:spPr>
          <a:xfrm>
            <a:off x="1188262" y="3294619"/>
            <a:ext cx="5039000" cy="475329"/>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通过头脑风暴、同事建议及竞品关键词分析，结合搜索量与转化率目标筛选高价值词汇，确保精准覆盖用户需求。</a:t>
            </a:r>
            <a:endParaRPr lang="zh-CN" altLang="en-US" sz="1400">
              <a:ln>
                <a:noFill/>
                <a:prstDash val="sysDot"/>
              </a:ln>
              <a:solidFill>
                <a:schemeClr val="tx1">
                  <a:lumMod val="85000"/>
                  <a:lumOff val="15000"/>
                </a:schemeClr>
              </a:solidFill>
              <a:latin typeface="+mn-ea"/>
              <a:cs typeface="+mn-ea"/>
            </a:endParaRPr>
          </a:p>
        </p:txBody>
      </p:sp>
      <p:sp>
        <p:nvSpPr>
          <p:cNvPr id="9" name="矩形 8"/>
          <p:cNvSpPr/>
          <p:nvPr>
            <p:custDataLst>
              <p:tags r:id="rId7"/>
            </p:custDataLst>
          </p:nvPr>
        </p:nvSpPr>
        <p:spPr>
          <a:xfrm>
            <a:off x="1188262" y="2766475"/>
            <a:ext cx="5035818" cy="4753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核心关键词方法</a:t>
            </a:r>
            <a:endParaRPr lang="zh-CN" altLang="en-US" sz="2000" b="1">
              <a:solidFill>
                <a:schemeClr val="accent1"/>
              </a:solidFill>
              <a:latin typeface="+mn-ea"/>
              <a:cs typeface="+mn-ea"/>
            </a:endParaRPr>
          </a:p>
        </p:txBody>
      </p:sp>
      <p:sp>
        <p:nvSpPr>
          <p:cNvPr id="10" name="矩形 9"/>
          <p:cNvSpPr/>
          <p:nvPr>
            <p:custDataLst>
              <p:tags r:id="rId8"/>
            </p:custDataLst>
          </p:nvPr>
        </p:nvSpPr>
        <p:spPr>
          <a:xfrm>
            <a:off x="1188262" y="4326090"/>
            <a:ext cx="5039000" cy="475329"/>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以流量为导向时侧重搜索量，以转化为导向时匹配用户搜索习惯，利用百度指数等工具分析趋势与用户意图。</a:t>
            </a:r>
            <a:endParaRPr lang="zh-CN" altLang="en-US" sz="1400">
              <a:ln>
                <a:noFill/>
                <a:prstDash val="sysDot"/>
              </a:ln>
              <a:solidFill>
                <a:schemeClr val="tx1">
                  <a:lumMod val="85000"/>
                  <a:lumOff val="15000"/>
                </a:schemeClr>
              </a:solidFill>
              <a:latin typeface="+mn-ea"/>
              <a:cs typeface="+mn-ea"/>
            </a:endParaRPr>
          </a:p>
        </p:txBody>
      </p:sp>
      <p:sp>
        <p:nvSpPr>
          <p:cNvPr id="11" name="矩形 10"/>
          <p:cNvSpPr/>
          <p:nvPr>
            <p:custDataLst>
              <p:tags r:id="rId9"/>
            </p:custDataLst>
          </p:nvPr>
        </p:nvSpPr>
        <p:spPr>
          <a:xfrm>
            <a:off x="1188262" y="3797946"/>
            <a:ext cx="5035818" cy="4753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关键词选择策略</a:t>
            </a:r>
            <a:endParaRPr lang="zh-CN" altLang="en-US" sz="2000" b="1">
              <a:solidFill>
                <a:schemeClr val="accent1"/>
              </a:solidFill>
              <a:latin typeface="+mn-ea"/>
              <a:cs typeface="+mn-ea"/>
            </a:endParaRPr>
          </a:p>
        </p:txBody>
      </p:sp>
      <p:sp>
        <p:nvSpPr>
          <p:cNvPr id="12" name="矩形 11"/>
          <p:cNvSpPr/>
          <p:nvPr>
            <p:custDataLst>
              <p:tags r:id="rId10"/>
            </p:custDataLst>
          </p:nvPr>
        </p:nvSpPr>
        <p:spPr>
          <a:xfrm>
            <a:off x="1188262" y="5358197"/>
            <a:ext cx="5039000" cy="475329"/>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搜索引擎建议、百度指数及推广账户推荐功能辅助选词，结合相关搜索数据优化长尾词与竞争度评估。</a:t>
            </a:r>
            <a:endParaRPr lang="zh-CN" altLang="en-US" sz="1400">
              <a:ln>
                <a:noFill/>
                <a:prstDash val="sysDot"/>
              </a:ln>
              <a:solidFill>
                <a:schemeClr val="tx1">
                  <a:lumMod val="85000"/>
                  <a:lumOff val="15000"/>
                </a:schemeClr>
              </a:solidFill>
              <a:latin typeface="+mn-ea"/>
              <a:cs typeface="+mn-ea"/>
            </a:endParaRPr>
          </a:p>
        </p:txBody>
      </p:sp>
      <p:sp>
        <p:nvSpPr>
          <p:cNvPr id="19" name="矩形 18"/>
          <p:cNvSpPr/>
          <p:nvPr>
            <p:custDataLst>
              <p:tags r:id="rId11"/>
            </p:custDataLst>
          </p:nvPr>
        </p:nvSpPr>
        <p:spPr>
          <a:xfrm>
            <a:off x="1188262" y="4829417"/>
            <a:ext cx="5035818" cy="4753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关键词工具应用</a:t>
            </a:r>
            <a:endParaRPr lang="zh-CN" altLang="en-US" sz="2000" b="1">
              <a:solidFill>
                <a:schemeClr val="accent1"/>
              </a:solidFill>
              <a:latin typeface="+mn-ea"/>
              <a:cs typeface="+mn-ea"/>
            </a:endParaRPr>
          </a:p>
        </p:txBody>
      </p:sp>
    </p:spTree>
    <p:custDataLst>
      <p:tags r:id="rId1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矩形 1"/>
          <p:cNvSpPr/>
          <p:nvPr>
            <p:custDataLst>
              <p:tags r:id="rId1"/>
            </p:custDataLst>
          </p:nvPr>
        </p:nvSpPr>
        <p:spPr>
          <a:xfrm>
            <a:off x="1490441" y="1899878"/>
            <a:ext cx="8999550" cy="17893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sym typeface="+mn-ea"/>
              </a:rPr>
              <a:t>采用文字导航与面包屑设计，控制点击层级，设置网站地图，优化</a:t>
            </a:r>
            <a:r>
              <a:rPr lang="en-US" altLang="zh-CN">
                <a:solidFill>
                  <a:schemeClr val="tx1">
                    <a:lumMod val="85000"/>
                    <a:lumOff val="15000"/>
                  </a:schemeClr>
                </a:solidFill>
                <a:latin typeface="+mn-ea"/>
                <a:cs typeface="+mn-ea"/>
                <a:sym typeface="+mn-ea"/>
              </a:rPr>
              <a:t>Logo</a:t>
            </a:r>
            <a:r>
              <a:rPr lang="zh-CN" altLang="en-US">
                <a:solidFill>
                  <a:schemeClr val="tx1">
                    <a:lumMod val="85000"/>
                    <a:lumOff val="15000"/>
                  </a:schemeClr>
                </a:solidFill>
                <a:latin typeface="+mn-ea"/>
                <a:cs typeface="+mn-ea"/>
                <a:sym typeface="+mn-ea"/>
              </a:rPr>
              <a:t>属性，提升用户路径清晰度与体验。</a:t>
            </a:r>
            <a:endParaRPr lang="zh-CN" altLang="en-US">
              <a:solidFill>
                <a:schemeClr val="tx1">
                  <a:lumMod val="85000"/>
                  <a:lumOff val="15000"/>
                </a:schemeClr>
              </a:solidFill>
              <a:latin typeface="+mn-ea"/>
              <a:cs typeface="+mn-ea"/>
              <a:sym typeface="+mn-ea"/>
            </a:endParaRPr>
          </a:p>
        </p:txBody>
      </p:sp>
      <p:sp>
        <p:nvSpPr>
          <p:cNvPr id="3" name="矩形 2"/>
          <p:cNvSpPr/>
          <p:nvPr>
            <p:custDataLst>
              <p:tags r:id="rId2"/>
            </p:custDataLst>
          </p:nvPr>
        </p:nvSpPr>
        <p:spPr>
          <a:xfrm>
            <a:off x="1490441" y="1430636"/>
            <a:ext cx="8999549" cy="461719"/>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1"/>
                </a:solidFill>
                <a:latin typeface="+mn-ea"/>
                <a:cs typeface="+mn-ea"/>
                <a:sym typeface="+mn-ea"/>
              </a:rPr>
              <a:t>导航优化要点</a:t>
            </a:r>
            <a:endParaRPr lang="zh-CN" altLang="en-US" sz="2200" b="1">
              <a:solidFill>
                <a:schemeClr val="accent1"/>
              </a:solidFill>
              <a:latin typeface="+mn-ea"/>
              <a:cs typeface="+mn-ea"/>
              <a:sym typeface="+mn-ea"/>
            </a:endParaRPr>
          </a:p>
        </p:txBody>
      </p:sp>
      <p:sp>
        <p:nvSpPr>
          <p:cNvPr id="15" name="矩形 4"/>
          <p:cNvSpPr/>
          <p:nvPr>
            <p:custDataLst>
              <p:tags r:id="rId3"/>
            </p:custDataLst>
          </p:nvPr>
        </p:nvSpPr>
        <p:spPr>
          <a:xfrm>
            <a:off x="1489806" y="4367364"/>
            <a:ext cx="8999549" cy="17893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sym typeface="+mn-ea"/>
              </a:rPr>
              <a:t>标题控制在</a:t>
            </a:r>
            <a:r>
              <a:rPr lang="en-US" altLang="zh-CN">
                <a:solidFill>
                  <a:schemeClr val="tx1">
                    <a:lumMod val="85000"/>
                    <a:lumOff val="15000"/>
                  </a:schemeClr>
                </a:solidFill>
                <a:latin typeface="+mn-ea"/>
                <a:cs typeface="+mn-ea"/>
                <a:sym typeface="+mn-ea"/>
              </a:rPr>
              <a:t>30</a:t>
            </a:r>
            <a:r>
              <a:rPr lang="zh-CN" altLang="en-US">
                <a:solidFill>
                  <a:schemeClr val="tx1">
                    <a:lumMod val="85000"/>
                    <a:lumOff val="15000"/>
                  </a:schemeClr>
                </a:solidFill>
                <a:latin typeface="+mn-ea"/>
                <a:cs typeface="+mn-ea"/>
                <a:sym typeface="+mn-ea"/>
              </a:rPr>
              <a:t>字内，关键词密度</a:t>
            </a:r>
            <a:r>
              <a:rPr lang="en-US" altLang="zh-CN">
                <a:solidFill>
                  <a:schemeClr val="tx1">
                    <a:lumMod val="85000"/>
                    <a:lumOff val="15000"/>
                  </a:schemeClr>
                </a:solidFill>
                <a:latin typeface="+mn-ea"/>
                <a:cs typeface="+mn-ea"/>
                <a:sym typeface="+mn-ea"/>
              </a:rPr>
              <a:t>1%-8%</a:t>
            </a:r>
            <a:r>
              <a:rPr lang="zh-CN" altLang="en-US">
                <a:solidFill>
                  <a:schemeClr val="tx1">
                    <a:lumMod val="85000"/>
                    <a:lumOff val="15000"/>
                  </a:schemeClr>
                </a:solidFill>
                <a:latin typeface="+mn-ea"/>
                <a:cs typeface="+mn-ea"/>
                <a:sym typeface="+mn-ea"/>
              </a:rPr>
              <a:t>，均匀分布于标题、正文及</a:t>
            </a:r>
            <a:r>
              <a:rPr lang="en-US" altLang="zh-CN">
                <a:solidFill>
                  <a:schemeClr val="tx1">
                    <a:lumMod val="85000"/>
                    <a:lumOff val="15000"/>
                  </a:schemeClr>
                </a:solidFill>
                <a:latin typeface="+mn-ea"/>
                <a:cs typeface="+mn-ea"/>
                <a:sym typeface="+mn-ea"/>
              </a:rPr>
              <a:t>ALT</a:t>
            </a:r>
            <a:r>
              <a:rPr lang="zh-CN" altLang="en-US">
                <a:solidFill>
                  <a:schemeClr val="tx1">
                    <a:lumMod val="85000"/>
                    <a:lumOff val="15000"/>
                  </a:schemeClr>
                </a:solidFill>
                <a:latin typeface="+mn-ea"/>
                <a:cs typeface="+mn-ea"/>
                <a:sym typeface="+mn-ea"/>
              </a:rPr>
              <a:t>属性，避免堆砌，强化黑体突出核心词。</a:t>
            </a:r>
            <a:endParaRPr lang="zh-CN" altLang="en-US">
              <a:solidFill>
                <a:schemeClr val="tx1">
                  <a:lumMod val="85000"/>
                  <a:lumOff val="15000"/>
                </a:schemeClr>
              </a:solidFill>
              <a:latin typeface="+mn-ea"/>
              <a:cs typeface="+mn-ea"/>
              <a:sym typeface="+mn-ea"/>
            </a:endParaRPr>
          </a:p>
        </p:txBody>
      </p:sp>
      <p:sp>
        <p:nvSpPr>
          <p:cNvPr id="16" name="矩形 5"/>
          <p:cNvSpPr/>
          <p:nvPr>
            <p:custDataLst>
              <p:tags r:id="rId4"/>
            </p:custDataLst>
          </p:nvPr>
        </p:nvSpPr>
        <p:spPr>
          <a:xfrm>
            <a:off x="1489806" y="3898123"/>
            <a:ext cx="8999549" cy="461719"/>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2"/>
                </a:solidFill>
                <a:latin typeface="+mn-ea"/>
                <a:cs typeface="+mn-ea"/>
                <a:sym typeface="+mn-ea"/>
              </a:rPr>
              <a:t>页面关键词布局</a:t>
            </a:r>
            <a:endParaRPr lang="zh-CN" altLang="en-US" sz="2200" b="1">
              <a:solidFill>
                <a:schemeClr val="accent2"/>
              </a:solidFill>
              <a:latin typeface="+mn-ea"/>
              <a:cs typeface="+mn-ea"/>
              <a:sym typeface="+mn-ea"/>
            </a:endParaRPr>
          </a:p>
        </p:txBody>
      </p:sp>
      <p:sp>
        <p:nvSpPr>
          <p:cNvPr id="6" name="标题 5"/>
          <p:cNvSpPr>
            <a:spLocks noGrp="1"/>
          </p:cNvSpPr>
          <p:nvPr>
            <p:custDataLst>
              <p:tags r:id="rId5"/>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dirty="0"/>
              <a:t>二、</a:t>
            </a:r>
            <a:r>
              <a:rPr lang="zh-CN" altLang="en-US" dirty="0"/>
              <a:t>搜索引擎优化（</a:t>
            </a:r>
            <a:r>
              <a:rPr lang="en-US" altLang="zh-CN" dirty="0"/>
              <a:t>SEO</a:t>
            </a:r>
            <a:r>
              <a:rPr lang="zh-CN" altLang="en-US" dirty="0"/>
              <a:t>）</a:t>
            </a:r>
            <a:endParaRPr lang="zh-CN" altLang="en-US" dirty="0"/>
          </a:p>
        </p:txBody>
      </p:sp>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标题 40"/>
          <p:cNvSpPr>
            <a:spLocks noGrp="1"/>
          </p:cNvSpPr>
          <p:nvPr>
            <p:ph type="title"/>
            <p:custDataLst>
              <p:tags r:id="rId1"/>
            </p:custDataLst>
          </p:nvPr>
        </p:nvSpPr>
        <p:spPr>
          <a:xfrm>
            <a:off x="608400" y="608400"/>
            <a:ext cx="10969200" cy="705600"/>
          </a:xfrm>
          <a:noFill/>
        </p:spPr>
        <p:txBody>
          <a:bodyPr wrap="square" lIns="91440" tIns="45720" rIns="91440" bIns="45720" rtlCol="0" anchor="b">
            <a:noAutofit/>
          </a:bodyPr>
          <a:lstStyle/>
          <a:p>
            <a:r>
              <a:rPr lang="zh-CN" dirty="0"/>
              <a:t>二、</a:t>
            </a:r>
            <a:r>
              <a:rPr lang="zh-CN" altLang="en-US" dirty="0"/>
              <a:t>搜索引擎优化（</a:t>
            </a:r>
            <a:r>
              <a:rPr lang="en-US" altLang="zh-CN" dirty="0"/>
              <a:t>SEO</a:t>
            </a:r>
            <a:r>
              <a:rPr lang="zh-CN" altLang="en-US" dirty="0"/>
              <a:t>）</a:t>
            </a:r>
            <a:endParaRPr lang="zh-CN" altLang="en-US" dirty="0"/>
          </a:p>
        </p:txBody>
      </p:sp>
      <p:sp>
        <p:nvSpPr>
          <p:cNvPr id="2" name="任意形状 2"/>
          <p:cNvSpPr/>
          <p:nvPr>
            <p:custDataLst>
              <p:tags r:id="rId2"/>
            </p:custDataLst>
          </p:nvPr>
        </p:nvSpPr>
        <p:spPr>
          <a:xfrm>
            <a:off x="248" y="1543467"/>
            <a:ext cx="12191753" cy="5314831"/>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sym typeface="微软雅黑" panose="020B0503020204020204" charset="-122"/>
            </a:endParaRPr>
          </a:p>
        </p:txBody>
      </p:sp>
      <p:sp>
        <p:nvSpPr>
          <p:cNvPr id="4" name="任意形状 1"/>
          <p:cNvSpPr/>
          <p:nvPr>
            <p:custDataLst>
              <p:tags r:id="rId3"/>
            </p:custDataLst>
          </p:nvPr>
        </p:nvSpPr>
        <p:spPr>
          <a:xfrm>
            <a:off x="248" y="1608236"/>
            <a:ext cx="12191753" cy="5249987"/>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6" name="任意多边形: 形状 20"/>
          <p:cNvSpPr/>
          <p:nvPr>
            <p:custDataLst>
              <p:tags r:id="rId4"/>
            </p:custDataLst>
          </p:nvPr>
        </p:nvSpPr>
        <p:spPr>
          <a:xfrm>
            <a:off x="-4197" y="1648240"/>
            <a:ext cx="12188501" cy="5214028"/>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endParaRPr>
          </a:p>
        </p:txBody>
      </p:sp>
      <p:sp>
        <p:nvSpPr>
          <p:cNvPr id="8" name="椭圆 22"/>
          <p:cNvSpPr/>
          <p:nvPr>
            <p:custDataLst>
              <p:tags r:id="rId5"/>
            </p:custDataLst>
          </p:nvPr>
        </p:nvSpPr>
        <p:spPr>
          <a:xfrm>
            <a:off x="3173914" y="279121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5" name="矩形 8"/>
          <p:cNvSpPr/>
          <p:nvPr>
            <p:custDataLst>
              <p:tags r:id="rId6"/>
            </p:custDataLst>
          </p:nvPr>
        </p:nvSpPr>
        <p:spPr>
          <a:xfrm>
            <a:off x="2063321" y="5025102"/>
            <a:ext cx="3256427" cy="1462375"/>
          </a:xfrm>
          <a:prstGeom prst="rect">
            <a:avLst/>
          </a:prstGeom>
        </p:spPr>
        <p:txBody>
          <a:bodyPr wrap="square" lIns="0" tIns="0" rIns="0" bIns="0">
            <a:noAutofit/>
          </a:bodyPr>
          <a:p>
            <a:pPr algn="ctr">
              <a:lnSpc>
                <a:spcPct val="150000"/>
              </a:lnSpc>
              <a:spcBef>
                <a:spcPct val="0"/>
              </a:spcBef>
              <a:spcAft>
                <a:spcPct val="0"/>
              </a:spcAft>
            </a:pPr>
            <a:r>
              <a:rPr lang="zh-CN" altLang="en-US" sz="1400">
                <a:solidFill>
                  <a:schemeClr val="lt1">
                    <a:lumMod val="100000"/>
                  </a:schemeClr>
                </a:solidFill>
                <a:latin typeface="+mn-ea"/>
                <a:cs typeface="+mn-ea"/>
              </a:rPr>
              <a:t>原创内容优先，每周更新时效性页面，排版简洁易读，广告与正文区分，确保加载速度与权限无阻。</a:t>
            </a:r>
            <a:endParaRPr lang="zh-CN" altLang="en-US" sz="1400">
              <a:solidFill>
                <a:schemeClr val="lt1">
                  <a:lumMod val="100000"/>
                </a:schemeClr>
              </a:solidFill>
              <a:latin typeface="+mn-ea"/>
              <a:cs typeface="+mn-ea"/>
            </a:endParaRPr>
          </a:p>
        </p:txBody>
      </p:sp>
      <p:sp>
        <p:nvSpPr>
          <p:cNvPr id="17" name="椭圆 24"/>
          <p:cNvSpPr/>
          <p:nvPr>
            <p:custDataLst>
              <p:tags r:id="rId7"/>
            </p:custDataLst>
          </p:nvPr>
        </p:nvSpPr>
        <p:spPr>
          <a:xfrm>
            <a:off x="7985211" y="279121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34" name="矩形 10"/>
          <p:cNvSpPr/>
          <p:nvPr>
            <p:custDataLst>
              <p:tags r:id="rId8"/>
            </p:custDataLst>
          </p:nvPr>
        </p:nvSpPr>
        <p:spPr>
          <a:xfrm>
            <a:off x="6873349" y="5016847"/>
            <a:ext cx="3256427" cy="1462375"/>
          </a:xfrm>
          <a:prstGeom prst="rect">
            <a:avLst/>
          </a:prstGeom>
        </p:spPr>
        <p:txBody>
          <a:bodyPr wrap="square" lIns="0" tIns="0" rIns="0" bIns="0">
            <a:noAutofit/>
          </a:bodyPr>
          <a:p>
            <a:pPr algn="ctr">
              <a:lnSpc>
                <a:spcPct val="150000"/>
              </a:lnSpc>
              <a:spcBef>
                <a:spcPct val="0"/>
              </a:spcBef>
              <a:spcAft>
                <a:spcPct val="0"/>
              </a:spcAft>
            </a:pPr>
            <a:r>
              <a:rPr lang="zh-CN" altLang="en-US" sz="1400" dirty="0">
                <a:solidFill>
                  <a:schemeClr val="lt1">
                    <a:lumMod val="100000"/>
                  </a:schemeClr>
                </a:solidFill>
                <a:latin typeface="+mn-ea"/>
                <a:cs typeface="+mn-ea"/>
              </a:rPr>
              <a:t>使用站长工具查询外链质量，通过网站提交、软文转载及百科词条植入链接，提升权重与收录效率。</a:t>
            </a:r>
            <a:endParaRPr lang="zh-CN" altLang="en-US" sz="1400" dirty="0">
              <a:solidFill>
                <a:schemeClr val="lt1">
                  <a:lumMod val="100000"/>
                </a:schemeClr>
              </a:solidFill>
              <a:latin typeface="+mn-ea"/>
              <a:cs typeface="+mn-ea"/>
            </a:endParaRPr>
          </a:p>
        </p:txBody>
      </p:sp>
      <p:sp>
        <p:nvSpPr>
          <p:cNvPr id="35" name="矩形 11"/>
          <p:cNvSpPr/>
          <p:nvPr>
            <p:custDataLst>
              <p:tags r:id="rId9"/>
            </p:custDataLst>
          </p:nvPr>
        </p:nvSpPr>
        <p:spPr>
          <a:xfrm>
            <a:off x="2062051" y="4531717"/>
            <a:ext cx="3257934" cy="407283"/>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rPr>
              <a:t>内容与更新规范</a:t>
            </a:r>
            <a:endParaRPr lang="zh-CN" altLang="en-US" sz="2000" b="1">
              <a:solidFill>
                <a:schemeClr val="lt1">
                  <a:lumMod val="100000"/>
                </a:schemeClr>
              </a:solidFill>
              <a:latin typeface="+mn-ea"/>
              <a:cs typeface="+mn-ea"/>
            </a:endParaRPr>
          </a:p>
        </p:txBody>
      </p:sp>
      <p:sp>
        <p:nvSpPr>
          <p:cNvPr id="36" name="矩形 12"/>
          <p:cNvSpPr/>
          <p:nvPr>
            <p:custDataLst>
              <p:tags r:id="rId10"/>
            </p:custDataLst>
          </p:nvPr>
        </p:nvSpPr>
        <p:spPr>
          <a:xfrm>
            <a:off x="6873349" y="4531717"/>
            <a:ext cx="3257933" cy="407283"/>
          </a:xfrm>
          <a:prstGeom prst="rect">
            <a:avLst/>
          </a:prstGeom>
          <a:noFill/>
        </p:spPr>
        <p:txBody>
          <a:bodyPr wrap="square" lIns="0" tIns="0" rIns="0" bIns="0" rtlCol="0" anchor="ctr">
            <a:noAutofit/>
          </a:bodyPr>
          <a:p>
            <a:pPr algn="ctr" defTabSz="914400">
              <a:spcBef>
                <a:spcPct val="0"/>
              </a:spcBef>
              <a:spcAft>
                <a:spcPct val="0"/>
              </a:spcAft>
              <a:tabLst>
                <a:tab pos="1074420" algn="l"/>
              </a:tabLst>
            </a:pPr>
            <a:r>
              <a:rPr lang="zh-CN" altLang="en-US" sz="2000" b="1">
                <a:solidFill>
                  <a:schemeClr val="lt1">
                    <a:lumMod val="100000"/>
                  </a:schemeClr>
                </a:solidFill>
                <a:latin typeface="+mn-ea"/>
                <a:cs typeface="+mn-ea"/>
              </a:rPr>
              <a:t>外链建设技巧</a:t>
            </a:r>
            <a:endParaRPr lang="zh-CN" altLang="en-US" sz="2000" b="1">
              <a:solidFill>
                <a:schemeClr val="lt1">
                  <a:lumMod val="100000"/>
                </a:schemeClr>
              </a:solidFill>
              <a:latin typeface="+mn-ea"/>
              <a:cs typeface="+mn-ea"/>
            </a:endParaRPr>
          </a:p>
        </p:txBody>
      </p:sp>
      <p:pic>
        <p:nvPicPr>
          <p:cNvPr id="37" name="图形 1"/>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421559" y="3038862"/>
            <a:ext cx="542632" cy="539849"/>
          </a:xfrm>
          <a:prstGeom prst="rect">
            <a:avLst/>
          </a:prstGeom>
        </p:spPr>
      </p:pic>
      <p:pic>
        <p:nvPicPr>
          <p:cNvPr id="38" name="图形 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8250636" y="3064262"/>
            <a:ext cx="505642" cy="488972"/>
          </a:xfrm>
          <a:prstGeom prst="rect">
            <a:avLst/>
          </a:prstGeom>
        </p:spPr>
      </p:pic>
    </p:spTree>
    <p:custDataLst>
      <p:tags r:id="rId17"/>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2"/>
            <p:custDataLst>
              <p:tags r:id="rId1"/>
            </p:custDataLst>
          </p:nvPr>
        </p:nvSpPr>
        <p:spPr>
          <a:xfrm>
            <a:off x="2662555" y="1652905"/>
            <a:ext cx="6866890" cy="1652905"/>
          </a:xfrm>
        </p:spPr>
        <p:txBody>
          <a:bodyPr/>
          <a:lstStyle/>
          <a:p>
            <a:pPr algn="ctr"/>
            <a:r>
              <a:rPr lang="zh-CN" altLang="en-US"/>
              <a:t>谢谢</a:t>
            </a:r>
            <a:endParaRPr lang="zh-CN" altLang="en-US"/>
          </a:p>
        </p:txBody>
      </p:sp>
      <p:sp>
        <p:nvSpPr>
          <p:cNvPr id="6" name="文本占位符 5"/>
          <p:cNvSpPr>
            <a:spLocks noGrp="1"/>
          </p:cNvSpPr>
          <p:nvPr>
            <p:ph type="body" sz="quarter" idx="17"/>
            <p:custDataLst>
              <p:tags r:id="rId2"/>
            </p:custDataLst>
          </p:nvPr>
        </p:nvSpPr>
        <p:spPr>
          <a:xfrm>
            <a:off x="5153025" y="4109719"/>
            <a:ext cx="1886585" cy="562294"/>
          </a:xfrm>
        </p:spPr>
        <p:txBody>
          <a:bodyPr/>
          <a:lstStyle/>
          <a:p>
            <a:r>
              <a:rPr lang="zh-CN" altLang="en-US"/>
              <a:t>北京出版社</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1"/>
            <p:custDataLst>
              <p:tags r:id="rId1"/>
            </p:custDataLst>
          </p:nvPr>
        </p:nvSpPr>
        <p:spPr/>
        <p:txBody>
          <a:bodyPr/>
          <a:lstStyle/>
          <a:p>
            <a:r>
              <a:rPr lang="zh-CN" altLang="en-US"/>
              <a:t>目录</a:t>
            </a:r>
            <a:endParaRPr lang="zh-CN" altLang="en-US"/>
          </a:p>
        </p:txBody>
      </p:sp>
      <p:sp>
        <p:nvSpPr>
          <p:cNvPr id="70" name="矩形: 圆角 2"/>
          <p:cNvSpPr/>
          <p:nvPr>
            <p:custDataLst>
              <p:tags r:id="rId2"/>
            </p:custDataLst>
          </p:nvPr>
        </p:nvSpPr>
        <p:spPr>
          <a:xfrm>
            <a:off x="4461510" y="224282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71" name="椭圆 70"/>
          <p:cNvSpPr/>
          <p:nvPr>
            <p:custDataLst>
              <p:tags r:id="rId3"/>
            </p:custDataLst>
          </p:nvPr>
        </p:nvSpPr>
        <p:spPr>
          <a:xfrm>
            <a:off x="4471035" y="225171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endParaRPr lang="zh-CN" altLang="en-US">
              <a:cs typeface="微软雅黑" panose="020B0503020204020204" charset="-122"/>
              <a:sym typeface="+mn-ea"/>
            </a:endParaRPr>
          </a:p>
        </p:txBody>
      </p:sp>
      <p:sp>
        <p:nvSpPr>
          <p:cNvPr id="72" name="序号"/>
          <p:cNvSpPr/>
          <p:nvPr>
            <p:custDataLst>
              <p:tags r:id="rId4"/>
            </p:custDataLst>
          </p:nvPr>
        </p:nvSpPr>
        <p:spPr>
          <a:xfrm>
            <a:off x="4559935" y="235140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en-US" sz="2400" b="1" dirty="0">
                <a:solidFill>
                  <a:srgbClr val="FFFFFF"/>
                </a:solidFill>
                <a:latin typeface="+mj-ea"/>
                <a:ea typeface="+mj-ea"/>
                <a:cs typeface="微软雅黑" panose="020B0503020204020204" charset="-122"/>
                <a:sym typeface="+mn-ea"/>
              </a:rPr>
              <a:t>02</a:t>
            </a:r>
            <a:endParaRPr lang="en-US" altLang="en-US" sz="2400" b="1" dirty="0">
              <a:solidFill>
                <a:srgbClr val="FFFFFF"/>
              </a:solidFill>
              <a:latin typeface="+mj-ea"/>
              <a:ea typeface="+mj-ea"/>
              <a:cs typeface="微软雅黑" panose="020B0503020204020204" charset="-122"/>
              <a:sym typeface="+mn-ea"/>
            </a:endParaRPr>
          </a:p>
        </p:txBody>
      </p:sp>
      <p:sp>
        <p:nvSpPr>
          <p:cNvPr id="74" name="标题"/>
          <p:cNvSpPr txBox="1"/>
          <p:nvPr>
            <p:custDataLst>
              <p:tags r:id="rId5"/>
            </p:custDataLst>
          </p:nvPr>
        </p:nvSpPr>
        <p:spPr>
          <a:xfrm>
            <a:off x="5932170" y="2242820"/>
            <a:ext cx="4530725" cy="965835"/>
          </a:xfrm>
          <a:prstGeom prst="rect">
            <a:avLst/>
          </a:prstGeom>
          <a:noFill/>
        </p:spPr>
        <p:txBody>
          <a:bodyPr wrap="square" lIns="0" tIns="0" rIns="0" bIns="0" rtlCol="0" anchor="ctr" anchorCtr="0">
            <a:noAutofit/>
          </a:bodyPr>
          <a:lstStyle>
            <a:defPPr>
              <a:defRPr lang="zh-CN"/>
            </a:defPPr>
            <a:lvl1pPr>
              <a:defRPr sz="2400" b="1"/>
            </a:lvl1pPr>
          </a:lstStyle>
          <a:p>
            <a:pPr algn="l">
              <a:buClrTx/>
              <a:buSzTx/>
              <a:buFontTx/>
            </a:pPr>
            <a:r>
              <a:rPr lang="zh-CN" altLang="en-US" dirty="0">
                <a:solidFill>
                  <a:srgbClr val="333333"/>
                </a:solidFill>
                <a:cs typeface="微软雅黑" panose="020B0503020204020204" charset="-122"/>
              </a:rPr>
              <a:t>任务二</a:t>
            </a:r>
            <a:r>
              <a:rPr lang="en-US" altLang="zh-CN" dirty="0">
                <a:solidFill>
                  <a:srgbClr val="333333"/>
                </a:solidFill>
                <a:cs typeface="微软雅黑" panose="020B0503020204020204" charset="-122"/>
              </a:rPr>
              <a:t> </a:t>
            </a:r>
            <a:r>
              <a:rPr lang="zh-CN" altLang="en-US" dirty="0">
                <a:solidFill>
                  <a:srgbClr val="333333"/>
                </a:solidFill>
                <a:cs typeface="微软雅黑" panose="020B0503020204020204" charset="-122"/>
              </a:rPr>
              <a:t>搜索引擎营销认知</a:t>
            </a:r>
            <a:endParaRPr lang="zh-CN" altLang="en-US" dirty="0">
              <a:solidFill>
                <a:srgbClr val="333333"/>
              </a:solidFill>
              <a:cs typeface="微软雅黑" panose="020B0503020204020204" charset="-122"/>
            </a:endParaRPr>
          </a:p>
        </p:txBody>
      </p:sp>
      <p:sp>
        <p:nvSpPr>
          <p:cNvPr id="76" name="矩形: 圆角 2"/>
          <p:cNvSpPr/>
          <p:nvPr>
            <p:custDataLst>
              <p:tags r:id="rId6"/>
            </p:custDataLst>
          </p:nvPr>
        </p:nvSpPr>
        <p:spPr>
          <a:xfrm>
            <a:off x="4471035" y="364617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77" name="椭圆 76"/>
          <p:cNvSpPr/>
          <p:nvPr>
            <p:custDataLst>
              <p:tags r:id="rId7"/>
            </p:custDataLst>
          </p:nvPr>
        </p:nvSpPr>
        <p:spPr>
          <a:xfrm>
            <a:off x="4480560" y="365506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endParaRPr lang="zh-CN" altLang="en-US">
              <a:cs typeface="微软雅黑" panose="020B0503020204020204" charset="-122"/>
              <a:sym typeface="+mn-ea"/>
            </a:endParaRPr>
          </a:p>
        </p:txBody>
      </p:sp>
      <p:sp>
        <p:nvSpPr>
          <p:cNvPr id="78" name="序号"/>
          <p:cNvSpPr/>
          <p:nvPr>
            <p:custDataLst>
              <p:tags r:id="rId8"/>
            </p:custDataLst>
          </p:nvPr>
        </p:nvSpPr>
        <p:spPr>
          <a:xfrm>
            <a:off x="4569460" y="375475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en-US" sz="2400" b="1" dirty="0">
                <a:solidFill>
                  <a:srgbClr val="FFFFFF"/>
                </a:solidFill>
                <a:latin typeface="+mj-ea"/>
                <a:ea typeface="+mj-ea"/>
                <a:cs typeface="微软雅黑" panose="020B0503020204020204" charset="-122"/>
                <a:sym typeface="+mn-ea"/>
              </a:rPr>
              <a:t>03</a:t>
            </a:r>
            <a:endParaRPr lang="en-US" altLang="en-US" sz="2400" b="1" dirty="0">
              <a:solidFill>
                <a:srgbClr val="FFFFFF"/>
              </a:solidFill>
              <a:latin typeface="+mj-ea"/>
              <a:ea typeface="+mj-ea"/>
              <a:cs typeface="微软雅黑" panose="020B0503020204020204" charset="-122"/>
              <a:sym typeface="+mn-ea"/>
            </a:endParaRPr>
          </a:p>
        </p:txBody>
      </p:sp>
      <p:sp>
        <p:nvSpPr>
          <p:cNvPr id="80" name="标题"/>
          <p:cNvSpPr txBox="1"/>
          <p:nvPr>
            <p:custDataLst>
              <p:tags r:id="rId9"/>
            </p:custDataLst>
          </p:nvPr>
        </p:nvSpPr>
        <p:spPr>
          <a:xfrm>
            <a:off x="5941695" y="3646170"/>
            <a:ext cx="4530725" cy="965835"/>
          </a:xfrm>
          <a:prstGeom prst="rect">
            <a:avLst/>
          </a:prstGeom>
          <a:noFill/>
        </p:spPr>
        <p:txBody>
          <a:bodyPr wrap="square" lIns="0" tIns="0" rIns="0" bIns="0" rtlCol="0" anchor="ctr" anchorCtr="0">
            <a:noAutofit/>
          </a:bodyPr>
          <a:lstStyle/>
          <a:p>
            <a:pPr algn="l">
              <a:buClrTx/>
              <a:buSzTx/>
              <a:buFontTx/>
            </a:pPr>
            <a:r>
              <a:rPr lang="zh-CN" altLang="en-US" sz="2400" b="1" dirty="0">
                <a:solidFill>
                  <a:srgbClr val="333333"/>
                </a:solidFill>
                <a:cs typeface="微软雅黑" panose="020B0503020204020204" charset="-122"/>
              </a:rPr>
              <a:t>任务三</a:t>
            </a:r>
            <a:r>
              <a:rPr lang="en-US" altLang="zh-CN" sz="2400" b="1" dirty="0">
                <a:solidFill>
                  <a:srgbClr val="333333"/>
                </a:solidFill>
                <a:cs typeface="微软雅黑" panose="020B0503020204020204" charset="-122"/>
              </a:rPr>
              <a:t> </a:t>
            </a:r>
            <a:r>
              <a:rPr lang="zh-CN" altLang="en-US" sz="2400" b="1" dirty="0">
                <a:solidFill>
                  <a:srgbClr val="333333"/>
                </a:solidFill>
                <a:cs typeface="微软雅黑" panose="020B0503020204020204" charset="-122"/>
              </a:rPr>
              <a:t>搜索引擎营销模式</a:t>
            </a:r>
            <a:endParaRPr lang="zh-CN" altLang="en-US" sz="2400" b="1" dirty="0">
              <a:solidFill>
                <a:srgbClr val="333333"/>
              </a:solidFill>
              <a:cs typeface="微软雅黑" panose="020B0503020204020204" charset="-122"/>
            </a:endParaRPr>
          </a:p>
        </p:txBody>
      </p:sp>
      <p:sp>
        <p:nvSpPr>
          <p:cNvPr id="4" name="矩形: 圆角 2"/>
          <p:cNvSpPr/>
          <p:nvPr>
            <p:custDataLst>
              <p:tags r:id="rId10"/>
            </p:custDataLst>
          </p:nvPr>
        </p:nvSpPr>
        <p:spPr>
          <a:xfrm>
            <a:off x="4101465" y="83947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48" name="椭圆 47"/>
          <p:cNvSpPr/>
          <p:nvPr>
            <p:custDataLst>
              <p:tags r:id="rId11"/>
            </p:custDataLst>
          </p:nvPr>
        </p:nvSpPr>
        <p:spPr>
          <a:xfrm>
            <a:off x="4110990" y="84836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endParaRPr lang="zh-CN" altLang="en-US">
              <a:cs typeface="微软雅黑" panose="020B0503020204020204" charset="-122"/>
            </a:endParaRPr>
          </a:p>
        </p:txBody>
      </p:sp>
      <p:sp>
        <p:nvSpPr>
          <p:cNvPr id="39" name="序号"/>
          <p:cNvSpPr/>
          <p:nvPr>
            <p:custDataLst>
              <p:tags r:id="rId12"/>
            </p:custDataLst>
          </p:nvPr>
        </p:nvSpPr>
        <p:spPr>
          <a:xfrm>
            <a:off x="4199890" y="94805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r>
              <a:rPr lang="en-US" altLang="en-US" sz="2400" b="1">
                <a:solidFill>
                  <a:srgbClr val="FFFFFF"/>
                </a:solidFill>
                <a:latin typeface="+mj-ea"/>
                <a:ea typeface="+mj-ea"/>
                <a:cs typeface="微软雅黑" panose="020B0503020204020204" charset="-122"/>
                <a:sym typeface="+mn-ea"/>
              </a:rPr>
              <a:t>01</a:t>
            </a:r>
            <a:endParaRPr lang="en-US" altLang="en-US" sz="2400" b="1">
              <a:solidFill>
                <a:srgbClr val="FFFFFF"/>
              </a:solidFill>
              <a:latin typeface="+mj-ea"/>
              <a:ea typeface="+mj-ea"/>
              <a:cs typeface="微软雅黑" panose="020B0503020204020204" charset="-122"/>
              <a:sym typeface="+mn-ea"/>
            </a:endParaRPr>
          </a:p>
        </p:txBody>
      </p:sp>
      <p:sp>
        <p:nvSpPr>
          <p:cNvPr id="41" name="标题"/>
          <p:cNvSpPr txBox="1"/>
          <p:nvPr>
            <p:custDataLst>
              <p:tags r:id="rId13"/>
            </p:custDataLst>
          </p:nvPr>
        </p:nvSpPr>
        <p:spPr>
          <a:xfrm>
            <a:off x="5572125" y="839470"/>
            <a:ext cx="4530725" cy="965835"/>
          </a:xfrm>
          <a:prstGeom prst="rect">
            <a:avLst/>
          </a:prstGeom>
          <a:noFill/>
        </p:spPr>
        <p:txBody>
          <a:bodyPr wrap="square" lIns="0" tIns="0" rIns="0" bIns="0" rtlCol="0" anchor="ctr" anchorCtr="0">
            <a:noAutofit/>
          </a:bodyPr>
          <a:lstStyle>
            <a:defPPr>
              <a:defRPr lang="zh-CN"/>
            </a:defPPr>
            <a:lvl1pPr>
              <a:defRPr sz="2400" b="1"/>
            </a:lvl1pPr>
          </a:lstStyle>
          <a:p>
            <a:pPr algn="l">
              <a:buClrTx/>
              <a:buSzTx/>
              <a:buFontTx/>
            </a:pPr>
            <a:r>
              <a:rPr lang="zh-CN" altLang="en-US" dirty="0">
                <a:solidFill>
                  <a:srgbClr val="333333"/>
                </a:solidFill>
                <a:cs typeface="微软雅黑" panose="020B0503020204020204" charset="-122"/>
              </a:rPr>
              <a:t>任务一</a:t>
            </a:r>
            <a:r>
              <a:rPr lang="en-US" altLang="zh-CN" dirty="0">
                <a:solidFill>
                  <a:srgbClr val="333333"/>
                </a:solidFill>
                <a:cs typeface="微软雅黑" panose="020B0503020204020204" charset="-122"/>
              </a:rPr>
              <a:t> </a:t>
            </a:r>
            <a:r>
              <a:rPr lang="zh-CN" altLang="en-US" dirty="0">
                <a:solidFill>
                  <a:srgbClr val="333333"/>
                </a:solidFill>
                <a:cs typeface="微软雅黑" panose="020B0503020204020204" charset="-122"/>
              </a:rPr>
              <a:t>搜索引擎概况　</a:t>
            </a:r>
            <a:endParaRPr lang="zh-CN" altLang="en-US" dirty="0">
              <a:solidFill>
                <a:srgbClr val="333333"/>
              </a:solidFill>
              <a:cs typeface="微软雅黑" panose="020B0503020204020204" charset="-122"/>
            </a:endParaRPr>
          </a:p>
        </p:txBody>
      </p:sp>
      <p:sp>
        <p:nvSpPr>
          <p:cNvPr id="2" name="任意多边形: 形状 1"/>
          <p:cNvSpPr/>
          <p:nvPr>
            <p:custDataLst>
              <p:tags r:id="rId14"/>
            </p:custDataLst>
          </p:nvPr>
        </p:nvSpPr>
        <p:spPr>
          <a:xfrm>
            <a:off x="1022910" y="3616167"/>
            <a:ext cx="1476840" cy="156368"/>
          </a:xfrm>
          <a:custGeom>
            <a:avLst/>
            <a:gdLst/>
            <a:ahLst/>
            <a:cxnLst/>
            <a:rect l="l" t="t" r="r" b="b"/>
            <a:pathLst>
              <a:path w="1476840" h="156368">
                <a:moveTo>
                  <a:pt x="262872" y="17581"/>
                </a:moveTo>
                <a:cubicBezTo>
                  <a:pt x="247441" y="17581"/>
                  <a:pt x="234939" y="23180"/>
                  <a:pt x="225368" y="34380"/>
                </a:cubicBezTo>
                <a:cubicBezTo>
                  <a:pt x="215796" y="45579"/>
                  <a:pt x="211010" y="60262"/>
                  <a:pt x="211010" y="78428"/>
                </a:cubicBezTo>
                <a:cubicBezTo>
                  <a:pt x="211010" y="96725"/>
                  <a:pt x="215682" y="111391"/>
                  <a:pt x="225026" y="122428"/>
                </a:cubicBezTo>
                <a:cubicBezTo>
                  <a:pt x="234369" y="133464"/>
                  <a:pt x="246562" y="138983"/>
                  <a:pt x="261603" y="138983"/>
                </a:cubicBezTo>
                <a:cubicBezTo>
                  <a:pt x="277750" y="138983"/>
                  <a:pt x="290431" y="133692"/>
                  <a:pt x="299644" y="123111"/>
                </a:cubicBezTo>
                <a:cubicBezTo>
                  <a:pt x="308858" y="112531"/>
                  <a:pt x="313465" y="97734"/>
                  <a:pt x="313465" y="78721"/>
                </a:cubicBezTo>
                <a:cubicBezTo>
                  <a:pt x="313465" y="59187"/>
                  <a:pt x="308956" y="44114"/>
                  <a:pt x="299937" y="33501"/>
                </a:cubicBezTo>
                <a:cubicBezTo>
                  <a:pt x="290919" y="22887"/>
                  <a:pt x="278564" y="17581"/>
                  <a:pt x="262872" y="17581"/>
                </a:cubicBezTo>
                <a:close/>
                <a:moveTo>
                  <a:pt x="1204108" y="2540"/>
                </a:moveTo>
                <a:lnTo>
                  <a:pt x="1310860" y="2540"/>
                </a:lnTo>
                <a:lnTo>
                  <a:pt x="1310860" y="19925"/>
                </a:lnTo>
                <a:lnTo>
                  <a:pt x="1267202" y="19925"/>
                </a:lnTo>
                <a:lnTo>
                  <a:pt x="1267202" y="153828"/>
                </a:lnTo>
                <a:lnTo>
                  <a:pt x="1247570" y="153828"/>
                </a:lnTo>
                <a:lnTo>
                  <a:pt x="1247570" y="19925"/>
                </a:lnTo>
                <a:lnTo>
                  <a:pt x="1204108" y="19925"/>
                </a:lnTo>
                <a:close/>
                <a:moveTo>
                  <a:pt x="990842" y="2540"/>
                </a:moveTo>
                <a:lnTo>
                  <a:pt x="1015357" y="2540"/>
                </a:lnTo>
                <a:lnTo>
                  <a:pt x="1089389" y="118179"/>
                </a:lnTo>
                <a:cubicBezTo>
                  <a:pt x="1092905" y="123649"/>
                  <a:pt x="1094989" y="127132"/>
                  <a:pt x="1095640" y="128630"/>
                </a:cubicBezTo>
                <a:lnTo>
                  <a:pt x="1096031" y="128630"/>
                </a:lnTo>
                <a:cubicBezTo>
                  <a:pt x="1095380" y="124332"/>
                  <a:pt x="1095054" y="116975"/>
                  <a:pt x="1095054" y="106557"/>
                </a:cubicBezTo>
                <a:lnTo>
                  <a:pt x="1095054" y="2540"/>
                </a:lnTo>
                <a:lnTo>
                  <a:pt x="1114392" y="2540"/>
                </a:lnTo>
                <a:lnTo>
                  <a:pt x="1114392" y="153828"/>
                </a:lnTo>
                <a:lnTo>
                  <a:pt x="1091245" y="153828"/>
                </a:lnTo>
                <a:lnTo>
                  <a:pt x="1015161" y="36138"/>
                </a:lnTo>
                <a:cubicBezTo>
                  <a:pt x="1013012" y="32817"/>
                  <a:pt x="1011287" y="29529"/>
                  <a:pt x="1009985" y="26273"/>
                </a:cubicBezTo>
                <a:lnTo>
                  <a:pt x="1009399" y="26273"/>
                </a:lnTo>
                <a:cubicBezTo>
                  <a:pt x="1009920" y="29659"/>
                  <a:pt x="1010180" y="36724"/>
                  <a:pt x="1010180" y="47467"/>
                </a:cubicBezTo>
                <a:lnTo>
                  <a:pt x="1010180" y="153828"/>
                </a:lnTo>
                <a:lnTo>
                  <a:pt x="990842" y="153828"/>
                </a:lnTo>
                <a:close/>
                <a:moveTo>
                  <a:pt x="819392" y="2540"/>
                </a:moveTo>
                <a:lnTo>
                  <a:pt x="897331" y="2540"/>
                </a:lnTo>
                <a:lnTo>
                  <a:pt x="897331" y="19925"/>
                </a:lnTo>
                <a:lnTo>
                  <a:pt x="838925" y="19925"/>
                </a:lnTo>
                <a:lnTo>
                  <a:pt x="838925" y="68368"/>
                </a:lnTo>
                <a:lnTo>
                  <a:pt x="893034" y="68368"/>
                </a:lnTo>
                <a:lnTo>
                  <a:pt x="893034" y="85656"/>
                </a:lnTo>
                <a:lnTo>
                  <a:pt x="838925" y="85656"/>
                </a:lnTo>
                <a:lnTo>
                  <a:pt x="838925" y="136541"/>
                </a:lnTo>
                <a:lnTo>
                  <a:pt x="900750" y="136541"/>
                </a:lnTo>
                <a:lnTo>
                  <a:pt x="900750" y="153828"/>
                </a:lnTo>
                <a:lnTo>
                  <a:pt x="819392" y="153828"/>
                </a:lnTo>
                <a:close/>
                <a:moveTo>
                  <a:pt x="632608" y="2540"/>
                </a:moveTo>
                <a:lnTo>
                  <a:pt x="739359" y="2540"/>
                </a:lnTo>
                <a:lnTo>
                  <a:pt x="739359" y="19925"/>
                </a:lnTo>
                <a:lnTo>
                  <a:pt x="695702" y="19925"/>
                </a:lnTo>
                <a:lnTo>
                  <a:pt x="695702" y="153828"/>
                </a:lnTo>
                <a:lnTo>
                  <a:pt x="676070" y="153828"/>
                </a:lnTo>
                <a:lnTo>
                  <a:pt x="676070" y="19925"/>
                </a:lnTo>
                <a:lnTo>
                  <a:pt x="632608" y="19925"/>
                </a:lnTo>
                <a:close/>
                <a:moveTo>
                  <a:pt x="419342" y="2540"/>
                </a:moveTo>
                <a:lnTo>
                  <a:pt x="443857" y="2540"/>
                </a:lnTo>
                <a:lnTo>
                  <a:pt x="517889" y="118179"/>
                </a:lnTo>
                <a:cubicBezTo>
                  <a:pt x="521405" y="123649"/>
                  <a:pt x="523489" y="127132"/>
                  <a:pt x="524140" y="128630"/>
                </a:cubicBezTo>
                <a:lnTo>
                  <a:pt x="524531" y="128630"/>
                </a:lnTo>
                <a:cubicBezTo>
                  <a:pt x="523880" y="124332"/>
                  <a:pt x="523554" y="116975"/>
                  <a:pt x="523554" y="106557"/>
                </a:cubicBezTo>
                <a:lnTo>
                  <a:pt x="523554" y="2540"/>
                </a:lnTo>
                <a:lnTo>
                  <a:pt x="542892" y="2540"/>
                </a:lnTo>
                <a:lnTo>
                  <a:pt x="542892" y="153828"/>
                </a:lnTo>
                <a:lnTo>
                  <a:pt x="519745" y="153828"/>
                </a:lnTo>
                <a:lnTo>
                  <a:pt x="443661" y="36138"/>
                </a:lnTo>
                <a:cubicBezTo>
                  <a:pt x="441513" y="32817"/>
                  <a:pt x="439787" y="29529"/>
                  <a:pt x="438485" y="26273"/>
                </a:cubicBezTo>
                <a:lnTo>
                  <a:pt x="437899" y="26273"/>
                </a:lnTo>
                <a:cubicBezTo>
                  <a:pt x="438420" y="29659"/>
                  <a:pt x="438680" y="36724"/>
                  <a:pt x="438680" y="47467"/>
                </a:cubicBezTo>
                <a:lnTo>
                  <a:pt x="438680" y="153828"/>
                </a:lnTo>
                <a:lnTo>
                  <a:pt x="419342" y="153828"/>
                </a:lnTo>
                <a:close/>
                <a:moveTo>
                  <a:pt x="1437284" y="0"/>
                </a:moveTo>
                <a:cubicBezTo>
                  <a:pt x="1452325" y="0"/>
                  <a:pt x="1463362" y="1823"/>
                  <a:pt x="1470394" y="5470"/>
                </a:cubicBezTo>
                <a:lnTo>
                  <a:pt x="1470394" y="26761"/>
                </a:lnTo>
                <a:cubicBezTo>
                  <a:pt x="1461278" y="20446"/>
                  <a:pt x="1449753" y="17288"/>
                  <a:pt x="1435819" y="17288"/>
                </a:cubicBezTo>
                <a:cubicBezTo>
                  <a:pt x="1426573" y="17288"/>
                  <a:pt x="1419037" y="19225"/>
                  <a:pt x="1413209" y="23099"/>
                </a:cubicBezTo>
                <a:cubicBezTo>
                  <a:pt x="1407382" y="26973"/>
                  <a:pt x="1404468" y="32361"/>
                  <a:pt x="1404468" y="39263"/>
                </a:cubicBezTo>
                <a:cubicBezTo>
                  <a:pt x="1404468" y="45384"/>
                  <a:pt x="1406486" y="50365"/>
                  <a:pt x="1410523" y="54206"/>
                </a:cubicBezTo>
                <a:cubicBezTo>
                  <a:pt x="1414560" y="58048"/>
                  <a:pt x="1423318" y="63289"/>
                  <a:pt x="1436796" y="69931"/>
                </a:cubicBezTo>
                <a:cubicBezTo>
                  <a:pt x="1451642" y="77028"/>
                  <a:pt x="1462027" y="84125"/>
                  <a:pt x="1467952" y="91223"/>
                </a:cubicBezTo>
                <a:cubicBezTo>
                  <a:pt x="1473878" y="98320"/>
                  <a:pt x="1476840" y="106296"/>
                  <a:pt x="1476840" y="115151"/>
                </a:cubicBezTo>
                <a:cubicBezTo>
                  <a:pt x="1476840" y="128434"/>
                  <a:pt x="1472022" y="138624"/>
                  <a:pt x="1462385" y="145722"/>
                </a:cubicBezTo>
                <a:cubicBezTo>
                  <a:pt x="1452749" y="152819"/>
                  <a:pt x="1439368" y="156368"/>
                  <a:pt x="1422244" y="156368"/>
                </a:cubicBezTo>
                <a:cubicBezTo>
                  <a:pt x="1416253" y="156368"/>
                  <a:pt x="1409270" y="155537"/>
                  <a:pt x="1401294" y="153877"/>
                </a:cubicBezTo>
                <a:cubicBezTo>
                  <a:pt x="1393317" y="152217"/>
                  <a:pt x="1387506" y="150149"/>
                  <a:pt x="1383860" y="147675"/>
                </a:cubicBezTo>
                <a:lnTo>
                  <a:pt x="1383860" y="125407"/>
                </a:lnTo>
                <a:cubicBezTo>
                  <a:pt x="1388483" y="129444"/>
                  <a:pt x="1394668" y="132764"/>
                  <a:pt x="1402417" y="135369"/>
                </a:cubicBezTo>
                <a:cubicBezTo>
                  <a:pt x="1410165" y="137973"/>
                  <a:pt x="1417523" y="139276"/>
                  <a:pt x="1424490" y="139276"/>
                </a:cubicBezTo>
                <a:cubicBezTo>
                  <a:pt x="1445716" y="139276"/>
                  <a:pt x="1456330" y="131722"/>
                  <a:pt x="1456330" y="116616"/>
                </a:cubicBezTo>
                <a:cubicBezTo>
                  <a:pt x="1456330" y="112384"/>
                  <a:pt x="1455190" y="108575"/>
                  <a:pt x="1452911" y="105189"/>
                </a:cubicBezTo>
                <a:cubicBezTo>
                  <a:pt x="1450632" y="101803"/>
                  <a:pt x="1447507" y="98808"/>
                  <a:pt x="1443535" y="96204"/>
                </a:cubicBezTo>
                <a:cubicBezTo>
                  <a:pt x="1439563" y="93599"/>
                  <a:pt x="1432108" y="89595"/>
                  <a:pt x="1421169" y="84191"/>
                </a:cubicBezTo>
                <a:cubicBezTo>
                  <a:pt x="1405998" y="76637"/>
                  <a:pt x="1396003" y="69622"/>
                  <a:pt x="1391185" y="63143"/>
                </a:cubicBezTo>
                <a:cubicBezTo>
                  <a:pt x="1386367" y="56664"/>
                  <a:pt x="1383957" y="49258"/>
                  <a:pt x="1383957" y="40923"/>
                </a:cubicBezTo>
                <a:cubicBezTo>
                  <a:pt x="1383957" y="28357"/>
                  <a:pt x="1389004" y="18395"/>
                  <a:pt x="1399096" y="11037"/>
                </a:cubicBezTo>
                <a:cubicBezTo>
                  <a:pt x="1409188" y="3679"/>
                  <a:pt x="1421918" y="0"/>
                  <a:pt x="1437284" y="0"/>
                </a:cubicBezTo>
                <a:close/>
                <a:moveTo>
                  <a:pt x="264044" y="0"/>
                </a:moveTo>
                <a:cubicBezTo>
                  <a:pt x="285076" y="0"/>
                  <a:pt x="302005" y="7065"/>
                  <a:pt x="314832" y="21194"/>
                </a:cubicBezTo>
                <a:cubicBezTo>
                  <a:pt x="327659" y="35324"/>
                  <a:pt x="334073" y="53718"/>
                  <a:pt x="334073" y="76377"/>
                </a:cubicBezTo>
                <a:cubicBezTo>
                  <a:pt x="334073" y="100924"/>
                  <a:pt x="327496" y="120393"/>
                  <a:pt x="314344" y="134783"/>
                </a:cubicBezTo>
                <a:cubicBezTo>
                  <a:pt x="301191" y="149173"/>
                  <a:pt x="283611" y="156368"/>
                  <a:pt x="261603" y="156368"/>
                </a:cubicBezTo>
                <a:cubicBezTo>
                  <a:pt x="240115" y="156368"/>
                  <a:pt x="222893" y="149303"/>
                  <a:pt x="209936" y="135173"/>
                </a:cubicBezTo>
                <a:cubicBezTo>
                  <a:pt x="196979" y="121044"/>
                  <a:pt x="190500" y="102650"/>
                  <a:pt x="190500" y="79991"/>
                </a:cubicBezTo>
                <a:cubicBezTo>
                  <a:pt x="190500" y="55574"/>
                  <a:pt x="197109" y="36138"/>
                  <a:pt x="210327" y="21683"/>
                </a:cubicBezTo>
                <a:cubicBezTo>
                  <a:pt x="223544" y="7228"/>
                  <a:pt x="241450" y="0"/>
                  <a:pt x="264044" y="0"/>
                </a:cubicBezTo>
                <a:close/>
                <a:moveTo>
                  <a:pt x="77451" y="0"/>
                </a:moveTo>
                <a:cubicBezTo>
                  <a:pt x="91906" y="0"/>
                  <a:pt x="103854" y="2051"/>
                  <a:pt x="113295" y="6153"/>
                </a:cubicBezTo>
                <a:lnTo>
                  <a:pt x="113295" y="26566"/>
                </a:lnTo>
                <a:cubicBezTo>
                  <a:pt x="102487" y="20576"/>
                  <a:pt x="90604" y="17581"/>
                  <a:pt x="77646" y="17581"/>
                </a:cubicBezTo>
                <a:cubicBezTo>
                  <a:pt x="60782" y="17581"/>
                  <a:pt x="47044" y="23197"/>
                  <a:pt x="36430" y="34428"/>
                </a:cubicBezTo>
                <a:cubicBezTo>
                  <a:pt x="25817" y="45660"/>
                  <a:pt x="20510" y="60815"/>
                  <a:pt x="20510" y="79893"/>
                </a:cubicBezTo>
                <a:cubicBezTo>
                  <a:pt x="20510" y="97994"/>
                  <a:pt x="25459" y="112368"/>
                  <a:pt x="35356" y="123014"/>
                </a:cubicBezTo>
                <a:cubicBezTo>
                  <a:pt x="45253" y="133660"/>
                  <a:pt x="58210" y="138983"/>
                  <a:pt x="74228" y="138983"/>
                </a:cubicBezTo>
                <a:cubicBezTo>
                  <a:pt x="89204" y="138983"/>
                  <a:pt x="102226" y="135597"/>
                  <a:pt x="113295" y="128825"/>
                </a:cubicBezTo>
                <a:lnTo>
                  <a:pt x="113295" y="147577"/>
                </a:lnTo>
                <a:cubicBezTo>
                  <a:pt x="102161" y="153437"/>
                  <a:pt x="88195" y="156368"/>
                  <a:pt x="71396" y="156368"/>
                </a:cubicBezTo>
                <a:cubicBezTo>
                  <a:pt x="49713" y="156368"/>
                  <a:pt x="32393" y="149482"/>
                  <a:pt x="19436" y="135711"/>
                </a:cubicBezTo>
                <a:cubicBezTo>
                  <a:pt x="6479" y="121939"/>
                  <a:pt x="0" y="103724"/>
                  <a:pt x="0" y="81065"/>
                </a:cubicBezTo>
                <a:cubicBezTo>
                  <a:pt x="0" y="56713"/>
                  <a:pt x="7293" y="37114"/>
                  <a:pt x="21878" y="22269"/>
                </a:cubicBezTo>
                <a:cubicBezTo>
                  <a:pt x="36463" y="7423"/>
                  <a:pt x="54987" y="0"/>
                  <a:pt x="77451" y="0"/>
                </a:cubicBezTo>
                <a:close/>
              </a:path>
            </a:pathLst>
          </a:cu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学习目标</a:t>
            </a:r>
            <a:endParaRPr lang="zh-CN" altLang="en-US"/>
          </a:p>
        </p:txBody>
      </p:sp>
      <p:sp>
        <p:nvSpPr>
          <p:cNvPr id="2" name="矩形: 圆角 44"/>
          <p:cNvSpPr/>
          <p:nvPr>
            <p:custDataLst>
              <p:tags r:id="rId2"/>
            </p:custDataLst>
          </p:nvPr>
        </p:nvSpPr>
        <p:spPr>
          <a:xfrm>
            <a:off x="695960" y="1296671"/>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3" name="矩形 11"/>
          <p:cNvSpPr/>
          <p:nvPr>
            <p:custDataLst>
              <p:tags r:id="rId3"/>
            </p:custDataLst>
          </p:nvPr>
        </p:nvSpPr>
        <p:spPr>
          <a:xfrm>
            <a:off x="937260" y="1297305"/>
            <a:ext cx="1527810" cy="147256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知识目标</a:t>
            </a:r>
            <a:endParaRPr lang="zh-CN" altLang="en-US" sz="2800" b="1" dirty="0">
              <a:solidFill>
                <a:schemeClr val="accent1"/>
              </a:solidFill>
              <a:latin typeface="+mn-ea"/>
              <a:cs typeface="+mn-ea"/>
            </a:endParaRPr>
          </a:p>
        </p:txBody>
      </p:sp>
      <p:sp>
        <p:nvSpPr>
          <p:cNvPr id="4" name="矩形 12"/>
          <p:cNvSpPr/>
          <p:nvPr>
            <p:custDataLst>
              <p:tags r:id="rId4"/>
            </p:custDataLst>
          </p:nvPr>
        </p:nvSpPr>
        <p:spPr>
          <a:xfrm>
            <a:off x="3065145" y="1297306"/>
            <a:ext cx="7923528" cy="1472566"/>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sz="1400" dirty="0">
                <a:solidFill>
                  <a:schemeClr val="tx1">
                    <a:lumMod val="85000"/>
                    <a:lumOff val="15000"/>
                  </a:schemeClr>
                </a:solidFill>
                <a:latin typeface="+mn-ea"/>
                <a:cs typeface="+mn-ea"/>
              </a:rPr>
              <a:t>1. </a:t>
            </a:r>
            <a:r>
              <a:rPr lang="zh-CN" altLang="en-US" sz="1400" dirty="0">
                <a:solidFill>
                  <a:schemeClr val="tx1">
                    <a:lumMod val="85000"/>
                    <a:lumOff val="15000"/>
                  </a:schemeClr>
                </a:solidFill>
                <a:latin typeface="+mn-ea"/>
                <a:cs typeface="+mn-ea"/>
              </a:rPr>
              <a:t>了解搜索引擎的工作原理。</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2. </a:t>
            </a:r>
            <a:r>
              <a:rPr lang="zh-CN" altLang="en-US" sz="1400" dirty="0">
                <a:solidFill>
                  <a:schemeClr val="tx1">
                    <a:lumMod val="85000"/>
                    <a:lumOff val="15000"/>
                  </a:schemeClr>
                </a:solidFill>
                <a:latin typeface="+mn-ea"/>
                <a:cs typeface="+mn-ea"/>
              </a:rPr>
              <a:t>熟悉各类搜索引擎的特点。</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3. </a:t>
            </a:r>
            <a:r>
              <a:rPr lang="zh-CN" altLang="en-US" sz="1400" dirty="0">
                <a:solidFill>
                  <a:schemeClr val="tx1">
                    <a:lumMod val="85000"/>
                    <a:lumOff val="15000"/>
                  </a:schemeClr>
                </a:solidFill>
                <a:latin typeface="+mn-ea"/>
                <a:cs typeface="+mn-ea"/>
              </a:rPr>
              <a:t>掌握搜索引擎付费营销的基础知识和搜索引擎优化的基本方法及内容。</a:t>
            </a:r>
            <a:endParaRPr lang="zh-CN" altLang="en-US" sz="1400" dirty="0">
              <a:solidFill>
                <a:schemeClr val="tx1">
                  <a:lumMod val="85000"/>
                  <a:lumOff val="15000"/>
                </a:schemeClr>
              </a:solidFill>
              <a:latin typeface="+mn-ea"/>
              <a:cs typeface="+mn-ea"/>
            </a:endParaRPr>
          </a:p>
        </p:txBody>
      </p:sp>
      <p:cxnSp>
        <p:nvCxnSpPr>
          <p:cNvPr id="5" name="直接连接符 13"/>
          <p:cNvCxnSpPr/>
          <p:nvPr>
            <p:custDataLst>
              <p:tags r:id="rId5"/>
            </p:custDataLst>
          </p:nvPr>
        </p:nvCxnSpPr>
        <p:spPr>
          <a:xfrm>
            <a:off x="2687955" y="1576071"/>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6" name="矩形: 圆角 44"/>
          <p:cNvSpPr/>
          <p:nvPr>
            <p:custDataLst>
              <p:tags r:id="rId6"/>
            </p:custDataLst>
          </p:nvPr>
        </p:nvSpPr>
        <p:spPr>
          <a:xfrm>
            <a:off x="695960" y="3018791"/>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7" name="矩形 15"/>
          <p:cNvSpPr/>
          <p:nvPr>
            <p:custDataLst>
              <p:tags r:id="rId7"/>
            </p:custDataLst>
          </p:nvPr>
        </p:nvSpPr>
        <p:spPr>
          <a:xfrm>
            <a:off x="3065145" y="3019425"/>
            <a:ext cx="7922895" cy="1472565"/>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sz="1400" dirty="0">
                <a:solidFill>
                  <a:schemeClr val="tx1">
                    <a:lumMod val="85000"/>
                    <a:lumOff val="15000"/>
                  </a:schemeClr>
                </a:solidFill>
                <a:latin typeface="+mn-ea"/>
                <a:cs typeface="+mn-ea"/>
              </a:rPr>
              <a:t>1. </a:t>
            </a:r>
            <a:r>
              <a:rPr lang="zh-CN" altLang="en-US" sz="1400" dirty="0">
                <a:solidFill>
                  <a:schemeClr val="tx1">
                    <a:lumMod val="85000"/>
                    <a:lumOff val="15000"/>
                  </a:schemeClr>
                </a:solidFill>
                <a:latin typeface="+mn-ea"/>
                <a:cs typeface="+mn-ea"/>
              </a:rPr>
              <a:t>能够灵活使用各类搜索引擎及相关技巧检索信息。</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2. </a:t>
            </a:r>
            <a:r>
              <a:rPr lang="zh-CN" altLang="en-US" sz="1400" dirty="0">
                <a:solidFill>
                  <a:schemeClr val="tx1">
                    <a:lumMod val="85000"/>
                    <a:lumOff val="15000"/>
                  </a:schemeClr>
                </a:solidFill>
                <a:latin typeface="+mn-ea"/>
                <a:cs typeface="+mn-ea"/>
              </a:rPr>
              <a:t>能够针对企业网络营销现状设计搜索引擎营销方案。</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3. </a:t>
            </a:r>
            <a:r>
              <a:rPr lang="zh-CN" altLang="en-US" sz="1400" dirty="0">
                <a:solidFill>
                  <a:schemeClr val="tx1">
                    <a:lumMod val="85000"/>
                    <a:lumOff val="15000"/>
                  </a:schemeClr>
                </a:solidFill>
                <a:latin typeface="+mn-ea"/>
                <a:cs typeface="+mn-ea"/>
              </a:rPr>
              <a:t>能够清晰地描述网络营销在某一行业中的应用情况。</a:t>
            </a:r>
            <a:endParaRPr lang="zh-CN" altLang="en-US" sz="1400" dirty="0">
              <a:solidFill>
                <a:schemeClr val="tx1">
                  <a:lumMod val="85000"/>
                  <a:lumOff val="15000"/>
                </a:schemeClr>
              </a:solidFill>
              <a:latin typeface="+mn-ea"/>
              <a:cs typeface="+mn-ea"/>
            </a:endParaRPr>
          </a:p>
        </p:txBody>
      </p:sp>
      <p:cxnSp>
        <p:nvCxnSpPr>
          <p:cNvPr id="8" name="直接连接符 17"/>
          <p:cNvCxnSpPr/>
          <p:nvPr>
            <p:custDataLst>
              <p:tags r:id="rId8"/>
            </p:custDataLst>
          </p:nvPr>
        </p:nvCxnSpPr>
        <p:spPr>
          <a:xfrm>
            <a:off x="2687955" y="3298191"/>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9" name="矩形: 圆角 44"/>
          <p:cNvSpPr/>
          <p:nvPr>
            <p:custDataLst>
              <p:tags r:id="rId9"/>
            </p:custDataLst>
          </p:nvPr>
        </p:nvSpPr>
        <p:spPr>
          <a:xfrm>
            <a:off x="695960" y="4740911"/>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10" name="矩形 19"/>
          <p:cNvSpPr/>
          <p:nvPr>
            <p:custDataLst>
              <p:tags r:id="rId10"/>
            </p:custDataLst>
          </p:nvPr>
        </p:nvSpPr>
        <p:spPr>
          <a:xfrm>
            <a:off x="2976245" y="4740910"/>
            <a:ext cx="8012430" cy="147256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400" dirty="0">
                <a:solidFill>
                  <a:schemeClr val="tx1">
                    <a:lumMod val="85000"/>
                    <a:lumOff val="15000"/>
                  </a:schemeClr>
                </a:solidFill>
                <a:latin typeface="+mn-ea"/>
                <a:cs typeface="+mn-ea"/>
              </a:rPr>
              <a:t>在搜索引擎营销中，引导学生树立诚实守信的职业道德，杜绝通过作弊手段（如关键词堆砌、黑帽</a:t>
            </a:r>
            <a:r>
              <a:rPr lang="en-US" altLang="zh-CN" sz="1400" dirty="0">
                <a:solidFill>
                  <a:schemeClr val="tx1">
                    <a:lumMod val="85000"/>
                    <a:lumOff val="15000"/>
                  </a:schemeClr>
                </a:solidFill>
                <a:latin typeface="+mn-ea"/>
                <a:cs typeface="+mn-ea"/>
              </a:rPr>
              <a:t> SEO </a:t>
            </a:r>
            <a:r>
              <a:rPr lang="zh-CN" altLang="en-US" sz="1400" dirty="0">
                <a:solidFill>
                  <a:schemeClr val="tx1">
                    <a:lumMod val="85000"/>
                    <a:lumOff val="15000"/>
                  </a:schemeClr>
                </a:solidFill>
                <a:latin typeface="+mn-ea"/>
                <a:cs typeface="+mn-ea"/>
              </a:rPr>
              <a:t>等）获取排名的行为。</a:t>
            </a:r>
            <a:endParaRPr lang="zh-CN" altLang="en-US" sz="1400" dirty="0">
              <a:solidFill>
                <a:schemeClr val="tx1">
                  <a:lumMod val="85000"/>
                  <a:lumOff val="15000"/>
                </a:schemeClr>
              </a:solidFill>
              <a:latin typeface="+mn-ea"/>
              <a:cs typeface="+mn-ea"/>
            </a:endParaRPr>
          </a:p>
        </p:txBody>
      </p:sp>
      <p:cxnSp>
        <p:nvCxnSpPr>
          <p:cNvPr id="24" name="直接连接符 20"/>
          <p:cNvCxnSpPr/>
          <p:nvPr>
            <p:custDataLst>
              <p:tags r:id="rId11"/>
            </p:custDataLst>
          </p:nvPr>
        </p:nvCxnSpPr>
        <p:spPr>
          <a:xfrm>
            <a:off x="2687955" y="5019676"/>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5" name="矩形 21"/>
          <p:cNvSpPr/>
          <p:nvPr>
            <p:custDataLst>
              <p:tags r:id="rId12"/>
            </p:custDataLst>
          </p:nvPr>
        </p:nvSpPr>
        <p:spPr>
          <a:xfrm>
            <a:off x="937260" y="3019425"/>
            <a:ext cx="1527810" cy="147256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能力目标</a:t>
            </a:r>
            <a:endParaRPr lang="zh-CN" altLang="en-US" sz="2800" b="1" dirty="0">
              <a:solidFill>
                <a:schemeClr val="accent1"/>
              </a:solidFill>
              <a:latin typeface="+mn-ea"/>
              <a:cs typeface="+mn-ea"/>
            </a:endParaRPr>
          </a:p>
        </p:txBody>
      </p:sp>
      <p:sp>
        <p:nvSpPr>
          <p:cNvPr id="26" name="矩形 22"/>
          <p:cNvSpPr/>
          <p:nvPr>
            <p:custDataLst>
              <p:tags r:id="rId13"/>
            </p:custDataLst>
          </p:nvPr>
        </p:nvSpPr>
        <p:spPr>
          <a:xfrm>
            <a:off x="937260" y="4740275"/>
            <a:ext cx="1527810" cy="147383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素质目标</a:t>
            </a:r>
            <a:endParaRPr lang="zh-CN" altLang="en-US" sz="2800" b="1" dirty="0">
              <a:solidFill>
                <a:schemeClr val="accent1"/>
              </a:solidFill>
              <a:latin typeface="+mn-ea"/>
              <a:cs typeface="+mn-ea"/>
            </a:endParaRPr>
          </a:p>
        </p:txBody>
      </p:sp>
    </p:spTree>
    <p:custDataLst>
      <p:tags r:id="rId1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zh-CN" altLang="en-US"/>
              <a:t>搜索引擎概况</a:t>
            </a:r>
            <a:endParaRPr lang="zh-CN" altLang="en-US"/>
          </a:p>
        </p:txBody>
      </p:sp>
      <p:sp>
        <p:nvSpPr>
          <p:cNvPr id="8" name="文本占位符 7"/>
          <p:cNvSpPr>
            <a:spLocks noGrp="1"/>
          </p:cNvSpPr>
          <p:nvPr>
            <p:ph type="body" sz="quarter" idx="13"/>
            <p:custDataLst>
              <p:tags r:id="rId2"/>
            </p:custDataLst>
          </p:nvPr>
        </p:nvSpPr>
        <p:spPr/>
        <p:txBody>
          <a:bodyPr/>
          <a:lstStyle/>
          <a:p>
            <a:pPr algn="ctr"/>
            <a:r>
              <a:rPr lang="zh-CN" altLang="en-US"/>
              <a:t>任务一</a:t>
            </a:r>
            <a:endParaRPr lang="zh-CN" altLang="en-US"/>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useBgFill="1">
        <p:nvSpPr>
          <p:cNvPr id="2" name="Rectangle 14_#color-804&amp;11267"/>
          <p:cNvSpPr/>
          <p:nvPr>
            <p:custDataLst>
              <p:tags r:id="rId1"/>
            </p:custDataLst>
          </p:nvPr>
        </p:nvSpPr>
        <p:spPr>
          <a:xfrm>
            <a:off x="8146471" y="2189930"/>
            <a:ext cx="3344568" cy="3352408"/>
          </a:xfrm>
          <a:prstGeom prst="roundRect">
            <a:avLst>
              <a:gd name="adj" fmla="val 9483"/>
            </a:avLst>
          </a:prstGeom>
          <a:ln w="3175" cap="flat" cmpd="sng" algn="ctr">
            <a:solidFill>
              <a:schemeClr val="accent3">
                <a:alpha val="20000"/>
              </a:schemeClr>
            </a:solidFill>
            <a:prstDash val="solid"/>
            <a:round/>
            <a:headEnd type="none" w="med" len="med"/>
            <a:tailEnd type="none" w="med" len="med"/>
          </a:ln>
          <a:effectLst>
            <a:outerShdw blurRad="508000" dist="76200" dir="5399999" algn="bl" rotWithShape="0">
              <a:schemeClr val="accent3">
                <a:alpha val="20000"/>
              </a:schemeClr>
            </a:outerShdw>
          </a:effectLst>
        </p:spPr>
        <p:txBody>
          <a:bodyPr/>
          <a:p>
            <a:endParaRPr lang="zh-CN" altLang="en-US">
              <a:solidFill>
                <a:schemeClr val="tx1"/>
              </a:solidFill>
            </a:endParaRPr>
          </a:p>
        </p:txBody>
      </p:sp>
      <p:sp useBgFill="1">
        <p:nvSpPr>
          <p:cNvPr id="5" name="Rectangle 14_#color-804&amp;11267"/>
          <p:cNvSpPr/>
          <p:nvPr>
            <p:custDataLst>
              <p:tags r:id="rId2"/>
            </p:custDataLst>
          </p:nvPr>
        </p:nvSpPr>
        <p:spPr>
          <a:xfrm>
            <a:off x="8146471" y="2189930"/>
            <a:ext cx="3344568" cy="3352408"/>
          </a:xfrm>
          <a:prstGeom prst="roundRect">
            <a:avLst>
              <a:gd name="adj" fmla="val 9483"/>
            </a:avLst>
          </a:prstGeom>
          <a:solidFill>
            <a:schemeClr val="lt1">
              <a:lumMod val="100000"/>
              <a:alpha val="20000"/>
            </a:schemeClr>
          </a:solidFill>
          <a:ln w="3175" cap="flat" cmpd="sng" algn="ctr">
            <a:solidFill>
              <a:schemeClr val="accent3">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14" name="Rectangle 14_#color-804&amp;11266"/>
          <p:cNvSpPr/>
          <p:nvPr>
            <p:custDataLst>
              <p:tags r:id="rId3"/>
            </p:custDataLst>
          </p:nvPr>
        </p:nvSpPr>
        <p:spPr>
          <a:xfrm>
            <a:off x="703019" y="2181049"/>
            <a:ext cx="3344568" cy="3370677"/>
          </a:xfrm>
          <a:prstGeom prst="roundRect">
            <a:avLst>
              <a:gd name="adj" fmla="val 9483"/>
            </a:avLst>
          </a:prstGeom>
          <a:ln w="3175" cap="flat" cmpd="sng" algn="ctr">
            <a:solidFill>
              <a:schemeClr val="accent1">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p>
            <a:endParaRPr lang="zh-CN" altLang="en-US">
              <a:solidFill>
                <a:schemeClr val="tx1"/>
              </a:solidFill>
            </a:endParaRPr>
          </a:p>
        </p:txBody>
      </p:sp>
      <p:sp>
        <p:nvSpPr>
          <p:cNvPr id="15" name="Rectangle 14_#color-804&amp;11266"/>
          <p:cNvSpPr/>
          <p:nvPr>
            <p:custDataLst>
              <p:tags r:id="rId4"/>
            </p:custDataLst>
          </p:nvPr>
        </p:nvSpPr>
        <p:spPr>
          <a:xfrm>
            <a:off x="703019" y="2181049"/>
            <a:ext cx="3344568" cy="3370677"/>
          </a:xfrm>
          <a:prstGeom prst="roundRect">
            <a:avLst>
              <a:gd name="adj" fmla="val 9483"/>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6" name="Rectangle 14_#color_$accent1_$accent2-804&amp;11259"/>
          <p:cNvSpPr/>
          <p:nvPr>
            <p:custDataLst>
              <p:tags r:id="rId5"/>
            </p:custDataLst>
          </p:nvPr>
        </p:nvSpPr>
        <p:spPr>
          <a:xfrm>
            <a:off x="4424745" y="1952049"/>
            <a:ext cx="3344288" cy="3827662"/>
          </a:xfrm>
          <a:prstGeom prst="roundRect">
            <a:avLst>
              <a:gd name="adj" fmla="val 9484"/>
            </a:avLst>
          </a:prstGeom>
          <a:gradFill>
            <a:gsLst>
              <a:gs pos="0">
                <a:schemeClr val="accent2">
                  <a:lumMod val="75000"/>
                  <a:alpha val="100000"/>
                </a:schemeClr>
              </a:gs>
              <a:gs pos="100000">
                <a:schemeClr val="accent2">
                  <a:alpha val="100000"/>
                </a:schemeClr>
              </a:gs>
            </a:gsLst>
            <a:lin ang="21206433" scaled="0"/>
          </a:gradFill>
          <a:ln w="3175" cap="flat" cmpd="sng" algn="ctr">
            <a:solidFill>
              <a:schemeClr val="accent2">
                <a:lumMod val="75000"/>
                <a:alpha val="20000"/>
              </a:schemeClr>
            </a:solidFill>
            <a:prstDash val="solid"/>
            <a:miter lim="800000"/>
            <a:headEnd type="none" w="med" len="med"/>
            <a:tailEnd type="none" w="med" len="med"/>
          </a:ln>
          <a:effectLst>
            <a:outerShdw blurRad="508000" dist="101600" dir="5399998" algn="ctr"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a:solidFill>
                <a:schemeClr val="lt1"/>
              </a:solidFill>
            </a:endParaRPr>
          </a:p>
        </p:txBody>
      </p:sp>
      <p:sp>
        <p:nvSpPr>
          <p:cNvPr id="18" name="Rectangle 41749_#color_$accent1_$accent2-804&amp;11269"/>
          <p:cNvSpPr/>
          <p:nvPr>
            <p:custDataLst>
              <p:tags r:id="rId6"/>
            </p:custDataLst>
          </p:nvPr>
        </p:nvSpPr>
        <p:spPr>
          <a:xfrm>
            <a:off x="8574022" y="2989210"/>
            <a:ext cx="2917371" cy="630543"/>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gradFill>
            <a:gsLst>
              <a:gs pos="0">
                <a:schemeClr val="accent3">
                  <a:lumMod val="75000"/>
                  <a:alpha val="100000"/>
                </a:schemeClr>
              </a:gs>
              <a:gs pos="100000">
                <a:schemeClr val="accent3">
                  <a:alpha val="100000"/>
                </a:schemeClr>
              </a:gs>
            </a:gsLst>
            <a:lin ang="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32400" tIns="108000" rIns="525600" bIns="0">
            <a:noAutofit/>
          </a:bodyPr>
          <a:p>
            <a:pPr algn="ctr"/>
            <a:r>
              <a:rPr lang="zh-CN" altLang="zh-CN" sz="2400" b="1">
                <a:solidFill>
                  <a:srgbClr val="FFFFFF"/>
                </a:solidFill>
                <a:latin typeface="+mn-ea"/>
                <a:cs typeface="+mn-ea"/>
                <a:sym typeface="+mn-ea"/>
              </a:rPr>
              <a:t>搜狗搜索</a:t>
            </a:r>
            <a:endParaRPr lang="zh-CN" altLang="zh-CN" sz="2400" b="1">
              <a:solidFill>
                <a:srgbClr val="FFFFFF"/>
              </a:solidFill>
              <a:latin typeface="+mn-ea"/>
              <a:cs typeface="+mn-ea"/>
              <a:sym typeface="+mn-ea"/>
            </a:endParaRPr>
          </a:p>
        </p:txBody>
      </p:sp>
      <p:sp>
        <p:nvSpPr>
          <p:cNvPr id="19" name="Rectangle 41748_#color_$accent1_$accent2-804&amp;11268"/>
          <p:cNvSpPr/>
          <p:nvPr>
            <p:custDataLst>
              <p:tags r:id="rId7"/>
            </p:custDataLst>
          </p:nvPr>
        </p:nvSpPr>
        <p:spPr>
          <a:xfrm>
            <a:off x="1130570" y="2989844"/>
            <a:ext cx="2917371" cy="630543"/>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gradFill>
            <a:gsLst>
              <a:gs pos="0">
                <a:schemeClr val="accent1">
                  <a:lumMod val="75000"/>
                  <a:alpha val="100000"/>
                </a:schemeClr>
              </a:gs>
              <a:gs pos="100000">
                <a:schemeClr val="accent1">
                  <a:alpha val="100000"/>
                </a:schemeClr>
              </a:gs>
            </a:gsLst>
            <a:lin ang="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32400" tIns="108000" rIns="525600" bIns="0">
            <a:noAutofit/>
          </a:bodyPr>
          <a:p>
            <a:pPr algn="ctr"/>
            <a:r>
              <a:rPr lang="zh-CN" altLang="zh-CN" sz="2400" b="1">
                <a:solidFill>
                  <a:srgbClr val="FFFFFF"/>
                </a:solidFill>
                <a:latin typeface="+mn-ea"/>
                <a:cs typeface="+mn-ea"/>
                <a:sym typeface="+mn-ea"/>
              </a:rPr>
              <a:t>百度</a:t>
            </a:r>
            <a:endParaRPr lang="zh-CN" altLang="zh-CN" sz="2400" b="1">
              <a:solidFill>
                <a:srgbClr val="FFFFFF"/>
              </a:solidFill>
              <a:latin typeface="+mn-ea"/>
              <a:cs typeface="+mn-ea"/>
              <a:sym typeface="+mn-ea"/>
            </a:endParaRPr>
          </a:p>
        </p:txBody>
      </p:sp>
      <p:sp>
        <p:nvSpPr>
          <p:cNvPr id="22" name="矩形 2"/>
          <p:cNvSpPr/>
          <p:nvPr>
            <p:custDataLst>
              <p:tags r:id="rId8"/>
            </p:custDataLst>
          </p:nvPr>
        </p:nvSpPr>
        <p:spPr>
          <a:xfrm>
            <a:off x="2130304" y="2385309"/>
            <a:ext cx="489717" cy="449539"/>
          </a:xfrm>
          <a:prstGeom prst="rect">
            <a:avLst/>
          </a:prstGeom>
          <a:noFill/>
        </p:spPr>
        <p:txBody>
          <a:bodyPr wrap="none" lIns="0" tIns="0" rIns="0" bIns="0" rtlCol="0" anchor="ctr">
            <a:normAutofit/>
          </a:bodyPr>
          <a:p>
            <a:pPr algn="ctr">
              <a:spcBef>
                <a:spcPct val="0"/>
              </a:spcBef>
              <a:spcAft>
                <a:spcPct val="0"/>
              </a:spcAft>
            </a:pPr>
            <a:r>
              <a:rPr lang="en-US" altLang="zh-CN" sz="2400" b="1" dirty="0">
                <a:solidFill>
                  <a:schemeClr val="accent1">
                    <a:lumMod val="40000"/>
                    <a:lumOff val="60000"/>
                  </a:schemeClr>
                </a:solidFill>
                <a:latin typeface="+mn-ea"/>
                <a:cs typeface="+mn-ea"/>
                <a:sym typeface="+mn-ea"/>
              </a:rPr>
              <a:t>01</a:t>
            </a:r>
            <a:endParaRPr lang="en-US" altLang="zh-CN" sz="2400" b="1" dirty="0">
              <a:solidFill>
                <a:schemeClr val="accent1">
                  <a:lumMod val="40000"/>
                  <a:lumOff val="60000"/>
                </a:schemeClr>
              </a:solidFill>
              <a:latin typeface="+mn-ea"/>
              <a:cs typeface="+mn-ea"/>
              <a:sym typeface="+mn-ea"/>
            </a:endParaRPr>
          </a:p>
        </p:txBody>
      </p:sp>
      <p:sp>
        <p:nvSpPr>
          <p:cNvPr id="24" name="矩形 5"/>
          <p:cNvSpPr/>
          <p:nvPr>
            <p:custDataLst>
              <p:tags r:id="rId9"/>
            </p:custDataLst>
          </p:nvPr>
        </p:nvSpPr>
        <p:spPr>
          <a:xfrm>
            <a:off x="9574390" y="2385309"/>
            <a:ext cx="489717" cy="449539"/>
          </a:xfrm>
          <a:prstGeom prst="rect">
            <a:avLst/>
          </a:prstGeom>
          <a:noFill/>
        </p:spPr>
        <p:txBody>
          <a:bodyPr wrap="none" lIns="0" tIns="0" rIns="0" bIns="0" rtlCol="0" anchor="ctr">
            <a:normAutofit/>
          </a:bodyPr>
          <a:p>
            <a:pPr algn="ctr">
              <a:spcBef>
                <a:spcPct val="0"/>
              </a:spcBef>
              <a:spcAft>
                <a:spcPct val="0"/>
              </a:spcAft>
            </a:pPr>
            <a:r>
              <a:rPr lang="en-US" altLang="zh-CN" sz="2400" b="1">
                <a:solidFill>
                  <a:schemeClr val="accent3">
                    <a:lumMod val="40000"/>
                    <a:lumOff val="60000"/>
                  </a:schemeClr>
                </a:solidFill>
                <a:latin typeface="+mn-ea"/>
                <a:cs typeface="+mn-ea"/>
                <a:sym typeface="+mn-ea"/>
              </a:rPr>
              <a:t>03</a:t>
            </a:r>
            <a:endParaRPr lang="en-US" altLang="zh-CN" sz="2400" b="1">
              <a:solidFill>
                <a:schemeClr val="accent3">
                  <a:lumMod val="40000"/>
                  <a:lumOff val="60000"/>
                </a:schemeClr>
              </a:solidFill>
              <a:latin typeface="+mn-ea"/>
              <a:cs typeface="+mn-ea"/>
              <a:sym typeface="+mn-ea"/>
            </a:endParaRPr>
          </a:p>
        </p:txBody>
      </p:sp>
      <p:sp>
        <p:nvSpPr>
          <p:cNvPr id="26" name="矩形 6"/>
          <p:cNvSpPr/>
          <p:nvPr>
            <p:custDataLst>
              <p:tags r:id="rId10"/>
            </p:custDataLst>
          </p:nvPr>
        </p:nvSpPr>
        <p:spPr>
          <a:xfrm>
            <a:off x="8492191" y="3881739"/>
            <a:ext cx="2653980" cy="1309291"/>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400">
                <a:solidFill>
                  <a:schemeClr val="tx1">
                    <a:lumMod val="85000"/>
                    <a:lumOff val="15000"/>
                  </a:schemeClr>
                </a:solidFill>
                <a:latin typeface="+mn-ea"/>
                <a:cs typeface="+mn-ea"/>
                <a:sym typeface="+mn-ea"/>
              </a:rPr>
              <a:t>搜狗搜索，深度挖掘中文互联网信息，独特组图、实时更新、无缝漫游，满足日常需求。</a:t>
            </a:r>
            <a:endParaRPr lang="zh-CN" altLang="en-US" sz="1400">
              <a:solidFill>
                <a:schemeClr val="tx1">
                  <a:lumMod val="85000"/>
                  <a:lumOff val="15000"/>
                </a:schemeClr>
              </a:solidFill>
              <a:latin typeface="+mn-ea"/>
              <a:cs typeface="+mn-ea"/>
              <a:sym typeface="+mn-ea"/>
            </a:endParaRPr>
          </a:p>
        </p:txBody>
      </p:sp>
      <p:sp>
        <p:nvSpPr>
          <p:cNvPr id="27" name="矩形 7"/>
          <p:cNvSpPr/>
          <p:nvPr>
            <p:custDataLst>
              <p:tags r:id="rId11"/>
            </p:custDataLst>
          </p:nvPr>
        </p:nvSpPr>
        <p:spPr>
          <a:xfrm>
            <a:off x="1048105" y="3881739"/>
            <a:ext cx="2653979" cy="1309291"/>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400">
                <a:solidFill>
                  <a:schemeClr val="tx1">
                    <a:lumMod val="85000"/>
                    <a:lumOff val="15000"/>
                  </a:schemeClr>
                </a:solidFill>
                <a:latin typeface="+mn-ea"/>
                <a:cs typeface="+mn-ea"/>
                <a:sym typeface="+mn-ea"/>
              </a:rPr>
              <a:t>百度，全球最大的中文搜索引擎，由李彦宏创立，致力于用科技简化世界，提供多元化搜索服务。</a:t>
            </a:r>
            <a:endParaRPr lang="zh-CN" altLang="en-US" sz="1400">
              <a:solidFill>
                <a:schemeClr val="tx1">
                  <a:lumMod val="85000"/>
                  <a:lumOff val="15000"/>
                </a:schemeClr>
              </a:solidFill>
              <a:latin typeface="+mn-ea"/>
              <a:cs typeface="+mn-ea"/>
              <a:sym typeface="+mn-ea"/>
            </a:endParaRPr>
          </a:p>
        </p:txBody>
      </p:sp>
      <p:sp>
        <p:nvSpPr>
          <p:cNvPr id="28" name="矩形 10"/>
          <p:cNvSpPr/>
          <p:nvPr>
            <p:custDataLst>
              <p:tags r:id="rId12"/>
            </p:custDataLst>
          </p:nvPr>
        </p:nvSpPr>
        <p:spPr>
          <a:xfrm>
            <a:off x="5852030" y="2385309"/>
            <a:ext cx="489717" cy="449753"/>
          </a:xfrm>
          <a:prstGeom prst="rect">
            <a:avLst/>
          </a:prstGeom>
          <a:noFill/>
        </p:spPr>
        <p:txBody>
          <a:bodyPr wrap="none" lIns="0" tIns="0" rIns="0" bIns="0" rtlCol="0" anchor="ctr">
            <a:normAutofit/>
          </a:bodyPr>
          <a:p>
            <a:pPr algn="ctr">
              <a:spcBef>
                <a:spcPct val="0"/>
              </a:spcBef>
              <a:spcAft>
                <a:spcPct val="0"/>
              </a:spcAft>
            </a:pPr>
            <a:r>
              <a:rPr lang="en-US" altLang="zh-CN" sz="2400" b="1">
                <a:solidFill>
                  <a:schemeClr val="accent2">
                    <a:lumMod val="40000"/>
                    <a:lumOff val="60000"/>
                  </a:schemeClr>
                </a:solidFill>
                <a:latin typeface="+mn-ea"/>
                <a:cs typeface="+mn-ea"/>
                <a:sym typeface="+mn-ea"/>
              </a:rPr>
              <a:t>02</a:t>
            </a:r>
            <a:endParaRPr lang="en-US" altLang="zh-CN" sz="2400" b="1">
              <a:solidFill>
                <a:schemeClr val="accent2">
                  <a:lumMod val="40000"/>
                  <a:lumOff val="60000"/>
                </a:schemeClr>
              </a:solidFill>
              <a:latin typeface="+mn-ea"/>
              <a:cs typeface="+mn-ea"/>
              <a:sym typeface="+mn-ea"/>
            </a:endParaRPr>
          </a:p>
        </p:txBody>
      </p:sp>
      <p:sp>
        <p:nvSpPr>
          <p:cNvPr id="29" name="矩形 12"/>
          <p:cNvSpPr/>
          <p:nvPr>
            <p:custDataLst>
              <p:tags r:id="rId13"/>
            </p:custDataLst>
          </p:nvPr>
        </p:nvSpPr>
        <p:spPr>
          <a:xfrm>
            <a:off x="4769831" y="3881739"/>
            <a:ext cx="2653979" cy="1309291"/>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400" dirty="0">
                <a:solidFill>
                  <a:srgbClr val="FFFFFF"/>
                </a:solidFill>
                <a:latin typeface="+mn-ea"/>
                <a:cs typeface="+mn-ea"/>
                <a:sym typeface="+mn-ea"/>
              </a:rPr>
              <a:t>奇虎</a:t>
            </a:r>
            <a:r>
              <a:rPr lang="en-US" altLang="zh-CN" sz="1400" dirty="0">
                <a:solidFill>
                  <a:srgbClr val="FFFFFF"/>
                </a:solidFill>
                <a:latin typeface="+mn-ea"/>
                <a:cs typeface="+mn-ea"/>
                <a:sym typeface="+mn-ea"/>
              </a:rPr>
              <a:t>360</a:t>
            </a:r>
            <a:r>
              <a:rPr lang="zh-CN" altLang="en-US" sz="1400" dirty="0">
                <a:solidFill>
                  <a:srgbClr val="FFFFFF"/>
                </a:solidFill>
                <a:latin typeface="+mn-ea"/>
                <a:cs typeface="+mn-ea"/>
                <a:sym typeface="+mn-ea"/>
              </a:rPr>
              <a:t>搜索引擎，简洁快捷，高效精准，覆盖多样需求，设计清新，提升搜索效率。</a:t>
            </a:r>
            <a:endParaRPr lang="zh-CN" altLang="en-US" sz="1400" dirty="0">
              <a:solidFill>
                <a:srgbClr val="FFFFFF"/>
              </a:solidFill>
              <a:latin typeface="+mn-ea"/>
              <a:cs typeface="+mn-ea"/>
              <a:sym typeface="+mn-ea"/>
            </a:endParaRPr>
          </a:p>
        </p:txBody>
      </p:sp>
      <p:sp>
        <p:nvSpPr>
          <p:cNvPr id="30" name="Rectangle 41747_#color-804&amp;11260"/>
          <p:cNvSpPr/>
          <p:nvPr>
            <p:custDataLst>
              <p:tags r:id="rId14"/>
            </p:custDataLst>
          </p:nvPr>
        </p:nvSpPr>
        <p:spPr>
          <a:xfrm>
            <a:off x="4851662" y="2989210"/>
            <a:ext cx="2917371" cy="630543"/>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solidFill>
            <a:schemeClr val="lt1"/>
          </a:solidFill>
        </p:spPr>
        <p:txBody>
          <a:bodyPr wrap="square" lIns="32400" tIns="108000" rIns="551688" bIns="0">
            <a:noAutofit/>
          </a:bodyPr>
          <a:p>
            <a:pPr algn="ctr"/>
            <a:r>
              <a:rPr lang="en-US" altLang="zh-CN" sz="2400" b="1" dirty="0">
                <a:solidFill>
                  <a:schemeClr val="accent2"/>
                </a:solidFill>
                <a:latin typeface="+mn-ea"/>
                <a:cs typeface="+mn-ea"/>
                <a:sym typeface="+mn-ea"/>
              </a:rPr>
              <a:t>360</a:t>
            </a:r>
            <a:r>
              <a:rPr lang="zh-CN" altLang="zh-CN" sz="2400" b="1" dirty="0">
                <a:solidFill>
                  <a:schemeClr val="accent2"/>
                </a:solidFill>
                <a:latin typeface="+mn-ea"/>
                <a:cs typeface="+mn-ea"/>
                <a:sym typeface="+mn-ea"/>
              </a:rPr>
              <a:t>搜索</a:t>
            </a:r>
            <a:endParaRPr lang="zh-CN" altLang="zh-CN" sz="2400" b="1" dirty="0">
              <a:solidFill>
                <a:schemeClr val="accent2"/>
              </a:solidFill>
              <a:latin typeface="+mn-ea"/>
              <a:cs typeface="+mn-ea"/>
              <a:sym typeface="+mn-ea"/>
            </a:endParaRPr>
          </a:p>
        </p:txBody>
      </p:sp>
      <p:sp>
        <p:nvSpPr>
          <p:cNvPr id="6" name="标题 5"/>
          <p:cNvSpPr>
            <a:spLocks noGrp="1"/>
          </p:cNvSpPr>
          <p:nvPr>
            <p:custDataLst>
              <p:tags r:id="rId15"/>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一、常用的搜索引擎</a:t>
            </a:r>
            <a:endParaRPr lang="zh-CN" altLang="en-US" dirty="0"/>
          </a:p>
        </p:txBody>
      </p:sp>
    </p:spTree>
    <p:custDataLst>
      <p:tags r:id="rId16"/>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圆角矩形 1"/>
          <p:cNvSpPr/>
          <p:nvPr>
            <p:custDataLst>
              <p:tags r:id="rId1"/>
            </p:custDataLst>
          </p:nvPr>
        </p:nvSpPr>
        <p:spPr>
          <a:xfrm>
            <a:off x="6791642" y="1870075"/>
            <a:ext cx="4072890" cy="435483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custDataLst>
              <p:tags r:id="rId2"/>
            </p:custDataLst>
          </p:nvPr>
        </p:nvSpPr>
        <p:spPr>
          <a:xfrm>
            <a:off x="7248207" y="3083560"/>
            <a:ext cx="3160395" cy="2599690"/>
          </a:xfrm>
          <a:prstGeom prst="rect">
            <a:avLst/>
          </a:prstGeom>
        </p:spPr>
        <p:txBody>
          <a:bodyPr wrap="square" lIns="0" tIns="0" rIns="0" bIns="0">
            <a:noAutofit/>
          </a:bodyPr>
          <a:p>
            <a:pPr algn="ct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微软</a:t>
            </a:r>
            <a:r>
              <a:rPr lang="en-US" altLang="zh-CN" sz="1400" dirty="0">
                <a:ln>
                  <a:noFill/>
                  <a:prstDash val="sysDot"/>
                </a:ln>
                <a:solidFill>
                  <a:schemeClr val="tx1">
                    <a:lumMod val="85000"/>
                    <a:lumOff val="15000"/>
                  </a:schemeClr>
                </a:solidFill>
                <a:latin typeface="+mn-ea"/>
                <a:cs typeface="+mn-ea"/>
              </a:rPr>
              <a:t>2009</a:t>
            </a:r>
            <a:r>
              <a:rPr lang="zh-CN" altLang="en-US" sz="1400" dirty="0">
                <a:ln>
                  <a:noFill/>
                  <a:prstDash val="sysDot"/>
                </a:ln>
                <a:solidFill>
                  <a:schemeClr val="tx1">
                    <a:lumMod val="85000"/>
                    <a:lumOff val="15000"/>
                  </a:schemeClr>
                </a:solidFill>
                <a:latin typeface="+mn-ea"/>
                <a:cs typeface="+mn-ea"/>
              </a:rPr>
              <a:t>年推出的必应，为全球领先搜索引擎，融合多款产品，提供多样服务，尤以英文搜索见长，与</a:t>
            </a:r>
            <a:r>
              <a:rPr lang="en-US" altLang="zh-CN" sz="1400" dirty="0">
                <a:ln>
                  <a:noFill/>
                  <a:prstDash val="sysDot"/>
                </a:ln>
                <a:solidFill>
                  <a:schemeClr val="tx1">
                    <a:lumMod val="85000"/>
                    <a:lumOff val="15000"/>
                  </a:schemeClr>
                </a:solidFill>
                <a:latin typeface="+mn-ea"/>
                <a:cs typeface="+mn-ea"/>
              </a:rPr>
              <a:t>Windows</a:t>
            </a:r>
            <a:r>
              <a:rPr lang="zh-CN" altLang="en-US" sz="1400" dirty="0">
                <a:ln>
                  <a:noFill/>
                  <a:prstDash val="sysDot"/>
                </a:ln>
                <a:solidFill>
                  <a:schemeClr val="tx1">
                    <a:lumMod val="85000"/>
                    <a:lumOff val="15000"/>
                  </a:schemeClr>
                </a:solidFill>
                <a:latin typeface="+mn-ea"/>
                <a:cs typeface="+mn-ea"/>
              </a:rPr>
              <a:t>系统深度结合。但需精简至</a:t>
            </a:r>
            <a:r>
              <a:rPr lang="en-US" altLang="zh-CN" sz="1400" dirty="0">
                <a:ln>
                  <a:noFill/>
                  <a:prstDash val="sysDot"/>
                </a:ln>
                <a:solidFill>
                  <a:schemeClr val="tx1">
                    <a:lumMod val="85000"/>
                    <a:lumOff val="15000"/>
                  </a:schemeClr>
                </a:solidFill>
                <a:latin typeface="+mn-ea"/>
                <a:cs typeface="+mn-ea"/>
              </a:rPr>
              <a:t>30</a:t>
            </a:r>
            <a:r>
              <a:rPr lang="zh-CN" altLang="en-US" sz="1400" dirty="0">
                <a:ln>
                  <a:noFill/>
                  <a:prstDash val="sysDot"/>
                </a:ln>
                <a:solidFill>
                  <a:schemeClr val="tx1">
                    <a:lumMod val="85000"/>
                    <a:lumOff val="15000"/>
                  </a:schemeClr>
                </a:solidFill>
                <a:latin typeface="+mn-ea"/>
                <a:cs typeface="+mn-ea"/>
              </a:rPr>
              <a:t>字内，可调整为：</a:t>
            </a:r>
            <a:r>
              <a:rPr lang="en-US" altLang="zh-CN" sz="1400" dirty="0">
                <a:ln>
                  <a:noFill/>
                  <a:prstDash val="sysDot"/>
                </a:ln>
                <a:solidFill>
                  <a:schemeClr val="tx1">
                    <a:lumMod val="85000"/>
                    <a:lumOff val="15000"/>
                  </a:schemeClr>
                </a:solidFill>
                <a:latin typeface="+mn-ea"/>
                <a:cs typeface="+mn-ea"/>
              </a:rPr>
              <a:t>“</a:t>
            </a:r>
            <a:r>
              <a:rPr lang="zh-CN" altLang="en-US" sz="1400" dirty="0">
                <a:ln>
                  <a:noFill/>
                  <a:prstDash val="sysDot"/>
                </a:ln>
                <a:solidFill>
                  <a:schemeClr val="tx1">
                    <a:lumMod val="85000"/>
                    <a:lumOff val="15000"/>
                  </a:schemeClr>
                </a:solidFill>
                <a:latin typeface="+mn-ea"/>
                <a:cs typeface="+mn-ea"/>
              </a:rPr>
              <a:t>必应，微软</a:t>
            </a:r>
            <a:r>
              <a:rPr lang="en-US" altLang="zh-CN" sz="1400" dirty="0">
                <a:ln>
                  <a:noFill/>
                  <a:prstDash val="sysDot"/>
                </a:ln>
                <a:solidFill>
                  <a:schemeClr val="tx1">
                    <a:lumMod val="85000"/>
                    <a:lumOff val="15000"/>
                  </a:schemeClr>
                </a:solidFill>
                <a:latin typeface="+mn-ea"/>
                <a:cs typeface="+mn-ea"/>
              </a:rPr>
              <a:t>2009</a:t>
            </a:r>
            <a:r>
              <a:rPr lang="zh-CN" altLang="en-US" sz="1400" dirty="0">
                <a:ln>
                  <a:noFill/>
                  <a:prstDash val="sysDot"/>
                </a:ln>
                <a:solidFill>
                  <a:schemeClr val="tx1">
                    <a:lumMod val="85000"/>
                    <a:lumOff val="15000"/>
                  </a:schemeClr>
                </a:solidFill>
                <a:latin typeface="+mn-ea"/>
                <a:cs typeface="+mn-ea"/>
              </a:rPr>
              <a:t>年推，全球领先，英文搜索佳，深融</a:t>
            </a:r>
            <a:r>
              <a:rPr lang="en-US" altLang="zh-CN" sz="1400" dirty="0">
                <a:ln>
                  <a:noFill/>
                  <a:prstDash val="sysDot"/>
                </a:ln>
                <a:solidFill>
                  <a:schemeClr val="tx1">
                    <a:lumMod val="85000"/>
                    <a:lumOff val="15000"/>
                  </a:schemeClr>
                </a:solidFill>
                <a:latin typeface="+mn-ea"/>
                <a:cs typeface="+mn-ea"/>
              </a:rPr>
              <a:t>Windows</a:t>
            </a:r>
            <a:r>
              <a:rPr lang="zh-CN" altLang="en-US" sz="1400" dirty="0">
                <a:ln>
                  <a:noFill/>
                  <a:prstDash val="sysDot"/>
                </a:ln>
                <a:solidFill>
                  <a:schemeClr val="tx1">
                    <a:lumMod val="85000"/>
                    <a:lumOff val="15000"/>
                  </a:schemeClr>
                </a:solidFill>
                <a:latin typeface="+mn-ea"/>
                <a:cs typeface="+mn-ea"/>
              </a:rPr>
              <a:t>。</a:t>
            </a:r>
            <a:r>
              <a:rPr lang="en-US" altLang="zh-CN" sz="1400" dirty="0">
                <a:ln>
                  <a:noFill/>
                  <a:prstDash val="sysDot"/>
                </a:ln>
                <a:solidFill>
                  <a:schemeClr val="tx1">
                    <a:lumMod val="85000"/>
                    <a:lumOff val="15000"/>
                  </a:schemeClr>
                </a:solidFill>
                <a:latin typeface="+mn-ea"/>
                <a:cs typeface="+mn-ea"/>
              </a:rPr>
              <a:t>”</a:t>
            </a:r>
            <a:endParaRPr lang="en-US" altLang="zh-CN" sz="1400" dirty="0">
              <a:ln>
                <a:noFill/>
                <a:prstDash val="sysDot"/>
              </a:ln>
              <a:solidFill>
                <a:schemeClr val="tx1">
                  <a:lumMod val="85000"/>
                  <a:lumOff val="15000"/>
                </a:schemeClr>
              </a:solidFill>
              <a:latin typeface="+mn-ea"/>
              <a:cs typeface="+mn-ea"/>
            </a:endParaRPr>
          </a:p>
        </p:txBody>
      </p:sp>
      <p:sp>
        <p:nvSpPr>
          <p:cNvPr id="14" name="矩形 13"/>
          <p:cNvSpPr/>
          <p:nvPr>
            <p:custDataLst>
              <p:tags r:id="rId3"/>
            </p:custDataLst>
          </p:nvPr>
        </p:nvSpPr>
        <p:spPr>
          <a:xfrm>
            <a:off x="7248207" y="2459355"/>
            <a:ext cx="3160395" cy="442595"/>
          </a:xfrm>
          <a:prstGeom prst="rect">
            <a:avLst/>
          </a:prstGeom>
          <a:noFill/>
        </p:spPr>
        <p:txBody>
          <a:bodyPr wrap="square" lIns="0" tIns="0" rIns="0" bIns="0" rtlCol="0" anchor="b" anchorCtr="0">
            <a:noAutofit/>
          </a:bodyPr>
          <a:p>
            <a:pPr algn="ctr">
              <a:spcBef>
                <a:spcPct val="0"/>
              </a:spcBef>
              <a:spcAft>
                <a:spcPct val="0"/>
              </a:spcAft>
            </a:pPr>
            <a:r>
              <a:rPr lang="zh-CN" altLang="en-US" sz="2400" b="1" kern="0" dirty="0">
                <a:solidFill>
                  <a:schemeClr val="accent1"/>
                </a:solidFill>
                <a:latin typeface="+mn-ea"/>
                <a:cs typeface="+mn-ea"/>
              </a:rPr>
              <a:t>必应</a:t>
            </a:r>
            <a:endParaRPr lang="zh-CN" altLang="en-US" sz="2400" b="1" kern="0" dirty="0">
              <a:solidFill>
                <a:schemeClr val="accent1"/>
              </a:solidFill>
              <a:latin typeface="+mn-ea"/>
              <a:cs typeface="+mn-ea"/>
            </a:endParaRPr>
          </a:p>
        </p:txBody>
      </p:sp>
      <p:sp>
        <p:nvSpPr>
          <p:cNvPr id="15" name="椭圆 14"/>
          <p:cNvSpPr/>
          <p:nvPr>
            <p:custDataLst>
              <p:tags r:id="rId4"/>
            </p:custDataLst>
          </p:nvPr>
        </p:nvSpPr>
        <p:spPr>
          <a:xfrm>
            <a:off x="8382952" y="1443355"/>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椭圆 15"/>
          <p:cNvSpPr/>
          <p:nvPr>
            <p:custDataLst>
              <p:tags r:id="rId5"/>
            </p:custDataLst>
          </p:nvPr>
        </p:nvSpPr>
        <p:spPr>
          <a:xfrm>
            <a:off x="8413432" y="1442720"/>
            <a:ext cx="829945" cy="829945"/>
          </a:xfrm>
          <a:prstGeom prst="ellipse">
            <a:avLst/>
          </a:prstGeom>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圆角矩形 18"/>
          <p:cNvSpPr/>
          <p:nvPr>
            <p:custDataLst>
              <p:tags r:id="rId6"/>
            </p:custDataLst>
          </p:nvPr>
        </p:nvSpPr>
        <p:spPr>
          <a:xfrm>
            <a:off x="1328103" y="1870075"/>
            <a:ext cx="4072890" cy="435483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矩形 19"/>
          <p:cNvSpPr/>
          <p:nvPr>
            <p:custDataLst>
              <p:tags r:id="rId7"/>
            </p:custDataLst>
          </p:nvPr>
        </p:nvSpPr>
        <p:spPr>
          <a:xfrm>
            <a:off x="1784668" y="3083560"/>
            <a:ext cx="3160395" cy="2599690"/>
          </a:xfrm>
          <a:prstGeom prst="rect">
            <a:avLst/>
          </a:prstGeom>
        </p:spPr>
        <p:txBody>
          <a:bodyPr wrap="square" lIns="0" tIns="0" rIns="0" bIns="0">
            <a:noAutofit/>
          </a:bodyPr>
          <a:p>
            <a:pPr algn="ct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谷歌，整合全球信息，源于</a:t>
            </a:r>
            <a:r>
              <a:rPr lang="en-US" altLang="zh-CN" sz="1400" dirty="0">
                <a:ln>
                  <a:noFill/>
                  <a:prstDash val="sysDot"/>
                </a:ln>
                <a:solidFill>
                  <a:schemeClr val="tx1">
                    <a:lumMod val="85000"/>
                    <a:lumOff val="15000"/>
                  </a:schemeClr>
                </a:solidFill>
                <a:latin typeface="+mn-ea"/>
                <a:cs typeface="+mn-ea"/>
              </a:rPr>
              <a:t>1998</a:t>
            </a:r>
            <a:r>
              <a:rPr lang="zh-CN" altLang="en-US" sz="1400" dirty="0">
                <a:ln>
                  <a:noFill/>
                  <a:prstDash val="sysDot"/>
                </a:ln>
                <a:solidFill>
                  <a:schemeClr val="tx1">
                    <a:lumMod val="85000"/>
                    <a:lumOff val="15000"/>
                  </a:schemeClr>
                </a:solidFill>
                <a:latin typeface="+mn-ea"/>
                <a:cs typeface="+mn-ea"/>
              </a:rPr>
              <a:t>，现为</a:t>
            </a:r>
            <a:r>
              <a:rPr lang="en-US" altLang="zh-CN" sz="1400" dirty="0">
                <a:ln>
                  <a:noFill/>
                  <a:prstDash val="sysDot"/>
                </a:ln>
                <a:solidFill>
                  <a:schemeClr val="tx1">
                    <a:lumMod val="85000"/>
                    <a:lumOff val="15000"/>
                  </a:schemeClr>
                </a:solidFill>
                <a:latin typeface="+mn-ea"/>
                <a:cs typeface="+mn-ea"/>
              </a:rPr>
              <a:t>Alphabet</a:t>
            </a:r>
            <a:r>
              <a:rPr lang="zh-CN" altLang="en-US" sz="1400" dirty="0">
                <a:ln>
                  <a:noFill/>
                  <a:prstDash val="sysDot"/>
                </a:ln>
                <a:solidFill>
                  <a:schemeClr val="tx1">
                    <a:lumMod val="85000"/>
                    <a:lumOff val="15000"/>
                  </a:schemeClr>
                </a:solidFill>
                <a:latin typeface="+mn-ea"/>
                <a:cs typeface="+mn-ea"/>
              </a:rPr>
              <a:t>旗下，主营</a:t>
            </a:r>
            <a:r>
              <a:rPr lang="en-US" altLang="zh-CN" sz="1400" dirty="0">
                <a:ln>
                  <a:noFill/>
                  <a:prstDash val="sysDot"/>
                </a:ln>
                <a:solidFill>
                  <a:schemeClr val="tx1">
                    <a:lumMod val="85000"/>
                    <a:lumOff val="15000"/>
                  </a:schemeClr>
                </a:solidFill>
                <a:latin typeface="+mn-ea"/>
                <a:cs typeface="+mn-ea"/>
              </a:rPr>
              <a:t>AdWords</a:t>
            </a:r>
            <a:r>
              <a:rPr lang="zh-CN" altLang="en-US" sz="1400" dirty="0">
                <a:ln>
                  <a:noFill/>
                  <a:prstDash val="sysDot"/>
                </a:ln>
                <a:solidFill>
                  <a:schemeClr val="tx1">
                    <a:lumMod val="85000"/>
                    <a:lumOff val="15000"/>
                  </a:schemeClr>
                </a:solidFill>
                <a:latin typeface="+mn-ea"/>
                <a:cs typeface="+mn-ea"/>
              </a:rPr>
              <a:t>广告。</a:t>
            </a:r>
            <a:endParaRPr lang="zh-CN" altLang="en-US" sz="1400" dirty="0">
              <a:ln>
                <a:noFill/>
                <a:prstDash val="sysDot"/>
              </a:ln>
              <a:solidFill>
                <a:schemeClr val="tx1">
                  <a:lumMod val="85000"/>
                  <a:lumOff val="15000"/>
                </a:schemeClr>
              </a:solidFill>
              <a:latin typeface="+mn-ea"/>
              <a:cs typeface="+mn-ea"/>
            </a:endParaRPr>
          </a:p>
        </p:txBody>
      </p:sp>
      <p:sp>
        <p:nvSpPr>
          <p:cNvPr id="21" name="矩形 20"/>
          <p:cNvSpPr/>
          <p:nvPr>
            <p:custDataLst>
              <p:tags r:id="rId8"/>
            </p:custDataLst>
          </p:nvPr>
        </p:nvSpPr>
        <p:spPr>
          <a:xfrm>
            <a:off x="1784668" y="2459355"/>
            <a:ext cx="3160395" cy="442595"/>
          </a:xfrm>
          <a:prstGeom prst="rect">
            <a:avLst/>
          </a:prstGeom>
          <a:noFill/>
        </p:spPr>
        <p:txBody>
          <a:bodyPr wrap="square" lIns="0" tIns="0" rIns="0" bIns="0" rtlCol="0" anchor="b" anchorCtr="0">
            <a:noAutofit/>
          </a:bodyPr>
          <a:p>
            <a:pPr algn="ctr">
              <a:spcBef>
                <a:spcPct val="0"/>
              </a:spcBef>
              <a:spcAft>
                <a:spcPct val="0"/>
              </a:spcAft>
            </a:pPr>
            <a:r>
              <a:rPr lang="en-US" altLang="en-US" sz="2400" b="1" kern="0" dirty="0">
                <a:solidFill>
                  <a:schemeClr val="accent1"/>
                </a:solidFill>
                <a:latin typeface="+mn-ea"/>
                <a:cs typeface="+mn-ea"/>
              </a:rPr>
              <a:t>Google</a:t>
            </a:r>
            <a:endParaRPr lang="en-US" altLang="en-US" sz="2400" b="1" kern="0" dirty="0">
              <a:solidFill>
                <a:schemeClr val="accent1"/>
              </a:solidFill>
              <a:latin typeface="+mn-ea"/>
              <a:cs typeface="+mn-ea"/>
            </a:endParaRPr>
          </a:p>
        </p:txBody>
      </p:sp>
      <p:cxnSp>
        <p:nvCxnSpPr>
          <p:cNvPr id="22" name="直接连接符 21"/>
          <p:cNvCxnSpPr/>
          <p:nvPr>
            <p:custDataLst>
              <p:tags r:id="rId9"/>
            </p:custDataLst>
          </p:nvPr>
        </p:nvCxnSpPr>
        <p:spPr>
          <a:xfrm>
            <a:off x="8650287" y="5868670"/>
            <a:ext cx="356235"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23" name="直接连接符 22"/>
          <p:cNvCxnSpPr/>
          <p:nvPr>
            <p:custDataLst>
              <p:tags r:id="rId10"/>
            </p:custDataLst>
          </p:nvPr>
        </p:nvCxnSpPr>
        <p:spPr>
          <a:xfrm>
            <a:off x="3186748" y="5868670"/>
            <a:ext cx="356235"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sp>
        <p:nvSpPr>
          <p:cNvPr id="24" name="椭圆 23"/>
          <p:cNvSpPr/>
          <p:nvPr>
            <p:custDataLst>
              <p:tags r:id="rId11"/>
            </p:custDataLst>
          </p:nvPr>
        </p:nvSpPr>
        <p:spPr>
          <a:xfrm>
            <a:off x="2919413" y="1443355"/>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椭圆 24"/>
          <p:cNvSpPr/>
          <p:nvPr>
            <p:custDataLst>
              <p:tags r:id="rId12"/>
            </p:custDataLst>
          </p:nvPr>
        </p:nvSpPr>
        <p:spPr>
          <a:xfrm>
            <a:off x="2949893" y="1442720"/>
            <a:ext cx="829945" cy="829945"/>
          </a:xfrm>
          <a:prstGeom prst="ellipse">
            <a:avLst/>
          </a:prstGeom>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p>
        </p:txBody>
      </p:sp>
      <p:pic>
        <p:nvPicPr>
          <p:cNvPr id="26" name="图形 16" descr="333438303937363b333438313038303bd7e9d6afbcdcb9b9"/>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202623" y="1696085"/>
            <a:ext cx="323642" cy="323642"/>
          </a:xfrm>
          <a:prstGeom prst="rect">
            <a:avLst/>
          </a:prstGeom>
        </p:spPr>
      </p:pic>
      <p:pic>
        <p:nvPicPr>
          <p:cNvPr id="27" name="图形 17" descr="333438303937363b333438313039323bcfeec4bfbcc6bbae"/>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666162" y="1695450"/>
            <a:ext cx="323851" cy="323851"/>
          </a:xfrm>
          <a:prstGeom prst="rect">
            <a:avLst/>
          </a:prstGeom>
        </p:spPr>
      </p:pic>
      <p:sp>
        <p:nvSpPr>
          <p:cNvPr id="3" name="标题 5"/>
          <p:cNvSpPr>
            <a:spLocks noGrp="1"/>
          </p:cNvSpPr>
          <p:nvPr>
            <p:custDataLst>
              <p:tags r:id="rId19"/>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一、常用的搜索引擎</a:t>
            </a:r>
            <a:endParaRPr lang="zh-CN" altLang="en-US" dirty="0"/>
          </a:p>
        </p:txBody>
      </p:sp>
    </p:spTree>
    <p:custDataLst>
      <p:tags r:id="rId2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4" name="矩形 3"/>
          <p:cNvSpPr/>
          <p:nvPr>
            <p:custDataLst>
              <p:tags r:id="rId1"/>
            </p:custDataLst>
          </p:nvPr>
        </p:nvSpPr>
        <p:spPr>
          <a:xfrm>
            <a:off x="1562144" y="2412098"/>
            <a:ext cx="9933814" cy="1005256"/>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200" dirty="0">
                <a:ln>
                  <a:noFill/>
                  <a:prstDash val="sysDot"/>
                </a:ln>
                <a:solidFill>
                  <a:schemeClr val="tx1">
                    <a:lumMod val="85000"/>
                    <a:lumOff val="15000"/>
                  </a:schemeClr>
                </a:solidFill>
                <a:latin typeface="+mn-ea"/>
                <a:cs typeface="+mn-ea"/>
                <a:sym typeface="+mn-ea"/>
              </a:rPr>
              <a:t>独立与内置搜索引擎：前者如</a:t>
            </a:r>
            <a:r>
              <a:rPr lang="en-US" altLang="zh-CN" sz="2200" dirty="0">
                <a:ln>
                  <a:noFill/>
                  <a:prstDash val="sysDot"/>
                </a:ln>
                <a:solidFill>
                  <a:schemeClr val="tx1">
                    <a:lumMod val="85000"/>
                    <a:lumOff val="15000"/>
                  </a:schemeClr>
                </a:solidFill>
                <a:latin typeface="+mn-ea"/>
                <a:cs typeface="+mn-ea"/>
                <a:sym typeface="+mn-ea"/>
              </a:rPr>
              <a:t>Google</a:t>
            </a:r>
            <a:r>
              <a:rPr lang="zh-CN" altLang="en-US" sz="2200" dirty="0">
                <a:ln>
                  <a:noFill/>
                  <a:prstDash val="sysDot"/>
                </a:ln>
                <a:solidFill>
                  <a:schemeClr val="tx1">
                    <a:lumMod val="85000"/>
                    <a:lumOff val="15000"/>
                  </a:schemeClr>
                </a:solidFill>
                <a:latin typeface="+mn-ea"/>
                <a:cs typeface="+mn-ea"/>
                <a:sym typeface="+mn-ea"/>
              </a:rPr>
              <a:t>、百度，后者服务站内，或融合独立引擎提供全网搜索。</a:t>
            </a:r>
            <a:endParaRPr lang="zh-CN" altLang="en-US" sz="2200" dirty="0">
              <a:ln>
                <a:noFill/>
                <a:prstDash val="sysDot"/>
              </a:ln>
              <a:solidFill>
                <a:schemeClr val="tx1">
                  <a:lumMod val="85000"/>
                  <a:lumOff val="15000"/>
                </a:schemeClr>
              </a:solidFill>
              <a:latin typeface="+mn-ea"/>
              <a:cs typeface="+mn-ea"/>
              <a:sym typeface="+mn-ea"/>
            </a:endParaRPr>
          </a:p>
        </p:txBody>
      </p:sp>
      <p:sp>
        <p:nvSpPr>
          <p:cNvPr id="5" name="矩形 4"/>
          <p:cNvSpPr/>
          <p:nvPr>
            <p:custDataLst>
              <p:tags r:id="rId2"/>
            </p:custDataLst>
          </p:nvPr>
        </p:nvSpPr>
        <p:spPr>
          <a:xfrm>
            <a:off x="1562144" y="1853904"/>
            <a:ext cx="9933814" cy="5048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800" b="1" dirty="0">
                <a:solidFill>
                  <a:schemeClr val="accent1"/>
                </a:solidFill>
                <a:latin typeface="+mn-ea"/>
                <a:cs typeface="+mn-ea"/>
              </a:rPr>
              <a:t>按搜索范围分类</a:t>
            </a:r>
            <a:endParaRPr lang="zh-CN" altLang="en-US" sz="2800" b="1" dirty="0">
              <a:solidFill>
                <a:schemeClr val="accent1"/>
              </a:solidFill>
              <a:latin typeface="+mn-ea"/>
              <a:cs typeface="+mn-ea"/>
            </a:endParaRPr>
          </a:p>
        </p:txBody>
      </p:sp>
      <p:sp>
        <p:nvSpPr>
          <p:cNvPr id="2" name="矩形 8"/>
          <p:cNvSpPr/>
          <p:nvPr>
            <p:custDataLst>
              <p:tags r:id="rId3"/>
            </p:custDataLst>
          </p:nvPr>
        </p:nvSpPr>
        <p:spPr>
          <a:xfrm>
            <a:off x="695325" y="1853904"/>
            <a:ext cx="542318" cy="52580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200" b="1" dirty="0">
                <a:solidFill>
                  <a:srgbClr val="FFFFFF"/>
                </a:solidFill>
                <a:latin typeface="+mn-ea"/>
                <a:cs typeface="+mn-ea"/>
                <a:sym typeface="+mn-ea"/>
              </a:rPr>
              <a:t>01</a:t>
            </a:r>
            <a:endParaRPr lang="en-US" altLang="zh-CN" sz="2200" b="1" dirty="0">
              <a:solidFill>
                <a:srgbClr val="FFFFFF"/>
              </a:solidFill>
              <a:latin typeface="+mn-ea"/>
              <a:cs typeface="+mn-ea"/>
              <a:sym typeface="+mn-ea"/>
            </a:endParaRPr>
          </a:p>
        </p:txBody>
      </p:sp>
      <p:sp>
        <p:nvSpPr>
          <p:cNvPr id="3" name="矩形 1"/>
          <p:cNvSpPr/>
          <p:nvPr>
            <p:custDataLst>
              <p:tags r:id="rId4"/>
            </p:custDataLst>
          </p:nvPr>
        </p:nvSpPr>
        <p:spPr>
          <a:xfrm>
            <a:off x="1562144" y="4641062"/>
            <a:ext cx="9933814" cy="1005256"/>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en-US" sz="2200" dirty="0">
                <a:ln>
                  <a:noFill/>
                  <a:prstDash val="sysDot"/>
                </a:ln>
                <a:solidFill>
                  <a:schemeClr val="tx1">
                    <a:lumMod val="85000"/>
                    <a:lumOff val="15000"/>
                  </a:schemeClr>
                </a:solidFill>
                <a:latin typeface="+mn-ea"/>
                <a:cs typeface="+mn-ea"/>
                <a:sym typeface="+mn-ea"/>
              </a:rPr>
              <a:t>PC</a:t>
            </a:r>
            <a:r>
              <a:rPr lang="zh-CN" altLang="en-US" sz="2200" dirty="0">
                <a:ln>
                  <a:noFill/>
                  <a:prstDash val="sysDot"/>
                </a:ln>
                <a:solidFill>
                  <a:schemeClr val="tx1">
                    <a:lumMod val="85000"/>
                    <a:lumOff val="15000"/>
                  </a:schemeClr>
                </a:solidFill>
                <a:latin typeface="+mn-ea"/>
                <a:cs typeface="+mn-ea"/>
                <a:sym typeface="+mn-ea"/>
              </a:rPr>
              <a:t>端与移动端搜索引擎特性与差异，移动端</a:t>
            </a:r>
            <a:r>
              <a:rPr lang="en-US" altLang="zh-CN" sz="2200" dirty="0">
                <a:ln>
                  <a:noFill/>
                  <a:prstDash val="sysDot"/>
                </a:ln>
                <a:solidFill>
                  <a:schemeClr val="tx1">
                    <a:lumMod val="85000"/>
                    <a:lumOff val="15000"/>
                  </a:schemeClr>
                </a:solidFill>
                <a:latin typeface="+mn-ea"/>
                <a:cs typeface="+mn-ea"/>
                <a:sym typeface="+mn-ea"/>
              </a:rPr>
              <a:t>App</a:t>
            </a:r>
            <a:r>
              <a:rPr lang="zh-CN" altLang="en-US" sz="2200" dirty="0">
                <a:ln>
                  <a:noFill/>
                  <a:prstDash val="sysDot"/>
                </a:ln>
                <a:solidFill>
                  <a:schemeClr val="tx1">
                    <a:lumMod val="85000"/>
                    <a:lumOff val="15000"/>
                  </a:schemeClr>
                </a:solidFill>
                <a:latin typeface="+mn-ea"/>
                <a:cs typeface="+mn-ea"/>
                <a:sym typeface="+mn-ea"/>
              </a:rPr>
              <a:t>内部数据搜索成未来趋势。</a:t>
            </a:r>
            <a:endParaRPr lang="zh-CN" altLang="en-US" sz="2200" dirty="0">
              <a:ln>
                <a:noFill/>
                <a:prstDash val="sysDot"/>
              </a:ln>
              <a:solidFill>
                <a:schemeClr val="tx1">
                  <a:lumMod val="85000"/>
                  <a:lumOff val="15000"/>
                </a:schemeClr>
              </a:solidFill>
              <a:latin typeface="+mn-ea"/>
              <a:cs typeface="+mn-ea"/>
              <a:sym typeface="+mn-ea"/>
            </a:endParaRPr>
          </a:p>
        </p:txBody>
      </p:sp>
      <p:sp>
        <p:nvSpPr>
          <p:cNvPr id="7" name="矩形 2"/>
          <p:cNvSpPr/>
          <p:nvPr>
            <p:custDataLst>
              <p:tags r:id="rId5"/>
            </p:custDataLst>
          </p:nvPr>
        </p:nvSpPr>
        <p:spPr>
          <a:xfrm>
            <a:off x="1562144" y="4082869"/>
            <a:ext cx="9933814" cy="5048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800" b="1" dirty="0">
                <a:solidFill>
                  <a:schemeClr val="accent2"/>
                </a:solidFill>
                <a:latin typeface="+mn-ea"/>
                <a:cs typeface="+mn-ea"/>
              </a:rPr>
              <a:t>按搜索设备分类</a:t>
            </a:r>
            <a:endParaRPr lang="zh-CN" altLang="en-US" sz="2800" b="1" dirty="0">
              <a:solidFill>
                <a:schemeClr val="accent2"/>
              </a:solidFill>
              <a:latin typeface="+mn-ea"/>
              <a:cs typeface="+mn-ea"/>
            </a:endParaRPr>
          </a:p>
        </p:txBody>
      </p:sp>
      <p:sp>
        <p:nvSpPr>
          <p:cNvPr id="8" name="矩形 10"/>
          <p:cNvSpPr/>
          <p:nvPr>
            <p:custDataLst>
              <p:tags r:id="rId6"/>
            </p:custDataLst>
          </p:nvPr>
        </p:nvSpPr>
        <p:spPr>
          <a:xfrm>
            <a:off x="695325" y="4082869"/>
            <a:ext cx="542318" cy="5258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200" b="1" dirty="0">
                <a:solidFill>
                  <a:srgbClr val="FFFFFF"/>
                </a:solidFill>
                <a:latin typeface="+mn-ea"/>
                <a:cs typeface="+mn-ea"/>
                <a:sym typeface="+mn-ea"/>
              </a:rPr>
              <a:t>02</a:t>
            </a:r>
            <a:endParaRPr lang="en-US" altLang="zh-CN" sz="2200" b="1" dirty="0">
              <a:solidFill>
                <a:srgbClr val="FFFFFF"/>
              </a:solidFill>
              <a:latin typeface="+mn-ea"/>
              <a:cs typeface="+mn-ea"/>
              <a:sym typeface="+mn-ea"/>
            </a:endParaRPr>
          </a:p>
        </p:txBody>
      </p:sp>
      <p:sp>
        <p:nvSpPr>
          <p:cNvPr id="9" name="标题 5"/>
          <p:cNvSpPr>
            <a:spLocks noGrp="1"/>
          </p:cNvSpPr>
          <p:nvPr>
            <p:custDataLst>
              <p:tags r:id="rId7"/>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dirty="0"/>
              <a:t>二、</a:t>
            </a:r>
            <a:r>
              <a:rPr lang="zh-CN" altLang="en-US" dirty="0"/>
              <a:t>搜索引擎的分类</a:t>
            </a:r>
            <a:endParaRPr lang="zh-CN" altLang="en-US" dirty="0"/>
          </a:p>
        </p:txBody>
      </p:sp>
    </p:spTree>
    <p:custDataLst>
      <p:tags r:id="rId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l="35186" t="17203" b="22192"/>
          <a:stretch>
            <a:fillRect/>
          </a:stretch>
        </p:blipFill>
        <p:spPr>
          <a:xfrm>
            <a:off x="695326" y="4048671"/>
            <a:ext cx="4259186" cy="1965513"/>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10" name="图片 9" descr="C:/Users/大叔/AppData/Roaming/Kingsoft/office6/wppai/generateppt/93046a2b100fe15f1ad929f9458f2acd.jpg93046a2b100fe15f1ad929f9458f2acd"/>
          <p:cNvPicPr>
            <a:picLocks noChangeAspect="1"/>
          </p:cNvPicPr>
          <p:nvPr>
            <p:custDataLst>
              <p:tags r:id="rId3"/>
            </p:custDataLst>
          </p:nvPr>
        </p:nvPicPr>
        <p:blipFill rotWithShape="1">
          <a:blip r:embed="rId4"/>
          <a:srcRect t="25158" b="25158"/>
          <a:stretch>
            <a:fillRect/>
          </a:stretch>
        </p:blipFill>
        <p:spPr>
          <a:xfrm>
            <a:off x="695326" y="1587284"/>
            <a:ext cx="4259186" cy="1965513"/>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0"/>
          <p:cNvSpPr/>
          <p:nvPr>
            <p:custDataLst>
              <p:tags r:id="rId5"/>
            </p:custDataLst>
          </p:nvPr>
        </p:nvSpPr>
        <p:spPr>
          <a:xfrm>
            <a:off x="6004834" y="2188025"/>
            <a:ext cx="5491047" cy="973528"/>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主流搜索引擎通过提取网站信息建立数据库，检索匹配记录并返回结果，分为自有检索程序与数据库或租用引擎两类，如</a:t>
            </a:r>
            <a:r>
              <a:rPr lang="en-US" altLang="zh-CN" sz="1400" dirty="0">
                <a:ln>
                  <a:noFill/>
                  <a:prstDash val="sysDot"/>
                </a:ln>
                <a:solidFill>
                  <a:schemeClr val="tx1">
                    <a:lumMod val="85000"/>
                    <a:lumOff val="15000"/>
                  </a:schemeClr>
                </a:solidFill>
                <a:latin typeface="+mn-ea"/>
                <a:cs typeface="+mn-ea"/>
              </a:rPr>
              <a:t>Google</a:t>
            </a:r>
            <a:r>
              <a:rPr lang="zh-CN" altLang="en-US" sz="1400" dirty="0">
                <a:ln>
                  <a:noFill/>
                  <a:prstDash val="sysDot"/>
                </a:ln>
                <a:solidFill>
                  <a:schemeClr val="tx1">
                    <a:lumMod val="85000"/>
                    <a:lumOff val="15000"/>
                  </a:schemeClr>
                </a:solidFill>
                <a:latin typeface="+mn-ea"/>
                <a:cs typeface="+mn-ea"/>
              </a:rPr>
              <a:t>、百度。</a:t>
            </a:r>
            <a:endParaRPr lang="zh-CN" altLang="en-US" sz="1400" dirty="0">
              <a:ln>
                <a:noFill/>
                <a:prstDash val="sysDot"/>
              </a:ln>
              <a:solidFill>
                <a:schemeClr val="tx1">
                  <a:lumMod val="85000"/>
                  <a:lumOff val="15000"/>
                </a:schemeClr>
              </a:solidFill>
              <a:latin typeface="+mn-ea"/>
              <a:cs typeface="+mn-ea"/>
            </a:endParaRPr>
          </a:p>
        </p:txBody>
      </p:sp>
      <p:sp>
        <p:nvSpPr>
          <p:cNvPr id="12" name="矩形 11"/>
          <p:cNvSpPr/>
          <p:nvPr>
            <p:custDataLst>
              <p:tags r:id="rId6"/>
            </p:custDataLst>
          </p:nvPr>
        </p:nvSpPr>
        <p:spPr>
          <a:xfrm>
            <a:off x="6004834" y="1742232"/>
            <a:ext cx="5491048" cy="3693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全文搜索引擎</a:t>
            </a:r>
            <a:endParaRPr lang="zh-CN" altLang="en-US" sz="2400" b="1">
              <a:solidFill>
                <a:schemeClr val="accent1"/>
              </a:solidFill>
              <a:latin typeface="+mn-ea"/>
              <a:cs typeface="+mn-ea"/>
            </a:endParaRPr>
          </a:p>
        </p:txBody>
      </p:sp>
      <p:sp>
        <p:nvSpPr>
          <p:cNvPr id="13" name="矩形 12"/>
          <p:cNvSpPr/>
          <p:nvPr>
            <p:custDataLst>
              <p:tags r:id="rId7"/>
            </p:custDataLst>
          </p:nvPr>
        </p:nvSpPr>
        <p:spPr>
          <a:xfrm>
            <a:off x="5474582" y="1742232"/>
            <a:ext cx="477140" cy="369351"/>
          </a:xfrm>
          <a:prstGeom prst="rect">
            <a:avLst/>
          </a:prstGeom>
          <a:noFill/>
        </p:spPr>
        <p:txBody>
          <a:bodyPr wrap="none" lIns="0" tIns="0" rIns="0" bIns="0" rtlCol="0" anchor="b">
            <a:normAutofit fontScale="90000"/>
          </a:bodyPr>
          <a:p>
            <a:pPr>
              <a:spcBef>
                <a:spcPct val="0"/>
              </a:spcBef>
              <a:spcAft>
                <a:spcPct val="0"/>
              </a:spcAft>
              <a:buClr>
                <a:schemeClr val="accent1"/>
              </a:buClr>
              <a:buSzPct val="70000"/>
            </a:pPr>
            <a:r>
              <a:rPr lang="en-US" altLang="zh-CN" sz="2400" b="1">
                <a:solidFill>
                  <a:schemeClr val="accent1"/>
                </a:solidFill>
                <a:latin typeface="+mn-ea"/>
                <a:cs typeface="+mn-ea"/>
              </a:rPr>
              <a:t>01</a:t>
            </a:r>
            <a:endParaRPr lang="en-US" altLang="zh-CN" sz="2400" b="1">
              <a:solidFill>
                <a:schemeClr val="accent1"/>
              </a:solidFill>
              <a:latin typeface="+mn-ea"/>
              <a:cs typeface="+mn-ea"/>
            </a:endParaRPr>
          </a:p>
        </p:txBody>
      </p:sp>
      <p:sp>
        <p:nvSpPr>
          <p:cNvPr id="14" name="矩形 13"/>
          <p:cNvSpPr/>
          <p:nvPr>
            <p:custDataLst>
              <p:tags r:id="rId8"/>
            </p:custDataLst>
          </p:nvPr>
        </p:nvSpPr>
        <p:spPr>
          <a:xfrm>
            <a:off x="6004834" y="4649412"/>
            <a:ext cx="5491047" cy="973528"/>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以人工或半自动方式收集信息，编辑摘要并分类，提供目录浏览与检索服务，如雅虎、新浪、网易等。</a:t>
            </a:r>
            <a:endParaRPr lang="zh-CN" altLang="en-US" sz="1400">
              <a:ln>
                <a:noFill/>
                <a:prstDash val="sysDot"/>
              </a:ln>
              <a:solidFill>
                <a:schemeClr val="tx1">
                  <a:lumMod val="85000"/>
                  <a:lumOff val="15000"/>
                </a:schemeClr>
              </a:solidFill>
              <a:latin typeface="+mn-ea"/>
              <a:cs typeface="+mn-ea"/>
            </a:endParaRPr>
          </a:p>
        </p:txBody>
      </p:sp>
      <p:sp>
        <p:nvSpPr>
          <p:cNvPr id="15" name="矩形 14"/>
          <p:cNvSpPr/>
          <p:nvPr>
            <p:custDataLst>
              <p:tags r:id="rId9"/>
            </p:custDataLst>
          </p:nvPr>
        </p:nvSpPr>
        <p:spPr>
          <a:xfrm>
            <a:off x="6004834" y="4203619"/>
            <a:ext cx="5491048" cy="3693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dirty="0">
                <a:solidFill>
                  <a:schemeClr val="accent1"/>
                </a:solidFill>
                <a:latin typeface="+mn-ea"/>
                <a:cs typeface="+mn-ea"/>
              </a:rPr>
              <a:t>目录搜索引擎</a:t>
            </a:r>
            <a:endParaRPr lang="zh-CN" altLang="en-US" sz="2400" b="1" dirty="0">
              <a:solidFill>
                <a:schemeClr val="accent1"/>
              </a:solidFill>
              <a:latin typeface="+mn-ea"/>
              <a:cs typeface="+mn-ea"/>
            </a:endParaRPr>
          </a:p>
        </p:txBody>
      </p:sp>
      <p:sp>
        <p:nvSpPr>
          <p:cNvPr id="16" name="矩形 15"/>
          <p:cNvSpPr/>
          <p:nvPr>
            <p:custDataLst>
              <p:tags r:id="rId10"/>
            </p:custDataLst>
          </p:nvPr>
        </p:nvSpPr>
        <p:spPr>
          <a:xfrm>
            <a:off x="5474582" y="4203619"/>
            <a:ext cx="477140" cy="369351"/>
          </a:xfrm>
          <a:prstGeom prst="rect">
            <a:avLst/>
          </a:prstGeom>
          <a:noFill/>
        </p:spPr>
        <p:txBody>
          <a:bodyPr wrap="none" lIns="0" tIns="0" rIns="0" bIns="0" rtlCol="0" anchor="b">
            <a:normAutofit fontScale="90000"/>
          </a:bodyPr>
          <a:p>
            <a:pPr>
              <a:spcBef>
                <a:spcPct val="0"/>
              </a:spcBef>
              <a:spcAft>
                <a:spcPct val="0"/>
              </a:spcAft>
              <a:buClr>
                <a:schemeClr val="accent1"/>
              </a:buClr>
              <a:buSzPct val="70000"/>
            </a:pPr>
            <a:r>
              <a:rPr lang="en-US" altLang="zh-CN" sz="2400" b="1">
                <a:solidFill>
                  <a:schemeClr val="accent1"/>
                </a:solidFill>
                <a:latin typeface="+mn-ea"/>
                <a:cs typeface="+mn-ea"/>
              </a:rPr>
              <a:t>02</a:t>
            </a:r>
            <a:endParaRPr lang="en-US" altLang="zh-CN" sz="2400" b="1">
              <a:solidFill>
                <a:schemeClr val="accent1"/>
              </a:solidFill>
              <a:latin typeface="+mn-ea"/>
              <a:cs typeface="+mn-ea"/>
            </a:endParaRPr>
          </a:p>
        </p:txBody>
      </p:sp>
      <p:sp>
        <p:nvSpPr>
          <p:cNvPr id="9" name="标题 5"/>
          <p:cNvSpPr>
            <a:spLocks noGrp="1"/>
          </p:cNvSpPr>
          <p:nvPr>
            <p:custDataLst>
              <p:tags r:id="rId11"/>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dirty="0"/>
              <a:t>二、</a:t>
            </a:r>
            <a:r>
              <a:rPr lang="zh-CN" altLang="en-US" dirty="0"/>
              <a:t>搜索引擎的分类</a:t>
            </a:r>
            <a:endParaRPr lang="zh-CN" altLang="en-US" dirty="0"/>
          </a:p>
        </p:txBody>
      </p:sp>
    </p:spTree>
    <p:custDataLst>
      <p:tags r:id="rId1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 name="KSO_WM_UNIT_TEXT_LAYER_COUNT" val="1"/>
  <p:tag name="KSO_WM_TEMPLATE_INDEX" val="74"/>
  <p:tag name="KSO_WM_TEMPLATE_CATEGORY" val="custo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74"/>
  <p:tag name="KSO_WM_TEMPLATE_CATEGORY" val="custo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74"/>
  <p:tag name="KSO_WM_TEMPLATE_CATEGORY" val="custo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74"/>
  <p:tag name="KSO_WM_TEMPLATE_CATEGORY" val="custo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INDEX" val="74"/>
  <p:tag name="KSO_WM_TEMPLATE_CATEGORY" val="custo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74"/>
  <p:tag name="KSO_WM_TEMPLATE_CATEGORY" val="custo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74"/>
  <p:tag name="KSO_WM_TEMPLATE_CATEGORY" val="custo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74"/>
  <p:tag name="KSO_WM_TEMPLATE_CATEGORY" val="custo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74"/>
  <p:tag name="KSO_WM_TEMPLATE_CATEGORY" val="custo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74"/>
  <p:tag name="KSO_WM_TEMPLATE_CATEGORY" val="custo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74"/>
  <p:tag name="KSO_WM_TEMPLATE_CATEGORY" val="custo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74"/>
  <p:tag name="KSO_WM_TEMPLATE_CATEGORY" val="custo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 name="KSO_WM_UNIT_TEXT_LAYER_COUNT" val="1"/>
  <p:tag name="KSO_WM_TEMPLATE_INDEX" val="74"/>
  <p:tag name="KSO_WM_TEMPLATE_CATEGORY" val="cus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74"/>
  <p:tag name="KSO_WM_TEMPLATE_CATEGORY" val="custo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74"/>
  <p:tag name="KSO_WM_TEMPLATE_CATEGORY" val="custo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74"/>
  <p:tag name="KSO_WM_TEMPLATE_CATEGORY" val="custo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 name="KSO_WM_TEMPLATE_INDEX" val="74"/>
  <p:tag name="KSO_WM_TEMPLATE_CATEGORY" val="custo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74"/>
  <p:tag name="KSO_WM_TEMPLATE_CATEGORY" val="custo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74"/>
  <p:tag name="KSO_WM_TEMPLATE_CATEGORY" val="custo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74"/>
  <p:tag name="KSO_WM_TEMPLATE_CATEGORY" val="cus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INDEX" val="74"/>
  <p:tag name="KSO_WM_TEMPLATE_CATEGORY" val="custom"/>
</p:tagLst>
</file>

<file path=ppt/tags/tag1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3.0"/>
  <p:tag name="KSO_WM_TEMPLATE_INDEX" val="74"/>
  <p:tag name="KSO_WM_TEMPLATE_CATEGORY" val="custom"/>
</p:tagLst>
</file>

<file path=ppt/tags/tag1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3.0"/>
  <p:tag name="KSO_WM_TEMPLATE_INDEX" val="74"/>
  <p:tag name="KSO_WM_TEMPLATE_CATEGORY" val="custom"/>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3.0"/>
  <p:tag name="KSO_WM_TEMPLATE_INDEX" val="74"/>
  <p:tag name="KSO_WM_TEMPLATE_CATEGORY" val="custom"/>
</p:tagLst>
</file>

<file path=ppt/tags/tag124.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contentchip"/>
  <p:tag name="KSO_WM_TEMPLATE_INDEX" val="74"/>
  <p:tag name="KSO_WM_TEMPLATE_CATEGORY" val="custo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74"/>
  <p:tag name="KSO_WM_TEMPLATE_CATEGORY" val="custo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74"/>
  <p:tag name="KSO_WM_TEMPLATE_CATEGORY" val="custo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74"/>
  <p:tag name="KSO_WM_TEMPLATE_CATEGORY" val="custo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UNIT_TEXT_LAYER_COUNT" val="1"/>
  <p:tag name="KSO_WM_TEMPLATE_INDEX" val="74"/>
  <p:tag name="KSO_WM_TEMPLATE_CATEGORY" val="custo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7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3.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TEXT_LAYER_COUNT" val="1"/>
  <p:tag name="KSO_WM_TEMPLATE_CATEGORY" val="custom"/>
  <p:tag name="KSO_WM_TEMPLATE_INDEX" val="74"/>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74"/>
  <p:tag name="KSO_WM_TEMPLATE_CATEGORY" val="custo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74"/>
  <p:tag name="KSO_WM_TEMPLATE_CATEGORY" val="custo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74"/>
  <p:tag name="KSO_WM_TEMPLATE_CATEGORY" val="custom"/>
</p:tagLst>
</file>

<file path=ppt/tags/tag1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UNIT_CONTENT_GROUP_TYPE" val="titlestyle"/>
  <p:tag name="KSO_WM_UNIT_TYPE" val="i"/>
  <p:tag name="KSO_WM_UNIT_INDEX" val="1"/>
  <p:tag name="KSO_WM_TEMPLATE_INDEX" val="74"/>
  <p:tag name="KSO_WM_TEMPLATE_CATEGORY" val="custo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 name="KSO_WM_TEMPLATE_INDEX" val="74"/>
  <p:tag name="KSO_WM_TEMPLATE_CATEGORY" val="custom"/>
</p:tagLst>
</file>

<file path=ppt/tags/tag136.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74"/>
  <p:tag name="KSO_WM_SPECIAL_SOURCE" val="bdnull"/>
  <p:tag name="KSO_WM_TEMPLATE_THUMBS_INDEX" val="1、9"/>
  <p:tag name="KSO_WM_UNIT_ID" val="_0**"/>
  <p:tag name="KSO_WM_UNIT_LAYERLEVEL" val="1"/>
</p:tagLst>
</file>

<file path=ppt/tags/tag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914_1*a*1"/>
  <p:tag name="KSO_WM_TEMPLATE_CATEGORY" val="custom"/>
  <p:tag name="KSO_WM_TEMPLATE_INDEX" val="20230914"/>
  <p:tag name="KSO_WM_UNIT_LAYERLEVEL" val="1"/>
  <p:tag name="KSO_WM_TAG_VERSION" val="3.0"/>
  <p:tag name="KSO_WM_BEAUTIFY_FLAG" val="#wm#"/>
  <p:tag name="KSO_WM_UNIT_CONTENT_GROUP_TYPE" val="contentchip"/>
  <p:tag name="KSO_WM_UNIT_TEXT_TYPE" val="1"/>
  <p:tag name="KSO_WM_UNIT_PRESET_TEXT" val="单击添加文档标题"/>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14_1*f*1"/>
  <p:tag name="KSO_WM_TEMPLATE_CATEGORY" val="custom"/>
  <p:tag name="KSO_WM_TEMPLATE_INDEX" val="20230914"/>
  <p:tag name="KSO_WM_UNIT_LAYERLEVEL" val="1"/>
  <p:tag name="KSO_WM_TAG_VERSION" val="3.0"/>
  <p:tag name="KSO_WM_BEAUTIFY_FLAG" val="#wm#"/>
  <p:tag name="KSO_WM_UNIT_SUBTYPE" val="b"/>
  <p:tag name="KSO_WM_UNIT_NOCLEAR" val="0"/>
  <p:tag name="KSO_WM_UNIT_TYPE" val="f"/>
  <p:tag name="KSO_WM_UNIT_INDEX" val="1"/>
  <p:tag name="KSO_WM_UNIT_VALUE" val="8"/>
  <p:tag name="KSO_WM_UNIT_TEXT_LAYER_COUNT" val="1"/>
  <p:tag name="KSO_WM_UNIT_PRESET_TEXT_INDEX" val="-1"/>
  <p:tag name="KSO_WM_UNIT_PRESET_TEXT_LEN" val="0"/>
</p:tagLst>
</file>

<file path=ppt/tags/tag139.xml><?xml version="1.0" encoding="utf-8"?>
<p:tagLst xmlns:p="http://schemas.openxmlformats.org/presentationml/2006/main">
  <p:tag name="KSO_WM_SLIDE_ID" val="custom20230914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14"/>
  <p:tag name="KSO_WM_SLIDE_TYPE" val="title"/>
  <p:tag name="KSO_WM_SLIDE_SUBTYPE" val="pureTxt"/>
  <p:tag name="KSO_WM_SLIDE_LAYOUT" val="a_b_f"/>
  <p:tag name="KSO_WM_SLIDE_LAYOUT_CNT" val="1_1_1"/>
  <p:tag name="KSO_WM_SPECIAL_SOURCE" val="bdnull"/>
  <p:tag name="KSO_WM_TEMPLATE_THUMBS_INDEX" val="1、9"/>
  <p:tag name="KSO_WM_SLIDE_CONTENT_AREA" val="{&quot;left&quot;:&quot;74.4&quot;,&quot;top&quot;:&quot;58.35&quot;,&quot;width&quot;:&quot;660.35&quot;,&quot;height&quot;:&quot;315&quo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74"/>
  <p:tag name="KSO_WM_TEMPLATE_CATEGORY" val="custom"/>
  <p:tag name="KSO_WM_UNIT_ID" val="custom74_1*i*1"/>
  <p:tag name="KSO_WM_UNIT_LAYERLEVEL" val="1"/>
</p:tagLst>
</file>

<file path=ppt/tags/tag141.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74"/>
  <p:tag name="KSO_WM_TEMPLATE_CATEGORY" val="custom"/>
  <p:tag name="KSO_WM_UNIT_ID" val="custom74_1*i*3"/>
  <p:tag name="KSO_WM_UNIT_LAYERLEVEL" val="1"/>
</p:tagLst>
</file>

<file path=ppt/tags/tag142.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74"/>
  <p:tag name="KSO_WM_TEMPLATE_CATEGORY" val="custom"/>
  <p:tag name="KSO_WM_UNIT_ID" val="custom74_1*i*2"/>
  <p:tag name="KSO_WM_UNIT_LAYERLEVEL" val="1"/>
</p:tagLst>
</file>

<file path=ppt/tags/tag14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74_1*f*1"/>
  <p:tag name="KSO_WM_UNIT_LAYERLEVEL" val="1"/>
  <p:tag name="KSO_WM_TEMPLATE_INDEX" val="74"/>
  <p:tag name="KSO_WM_TEMPLATE_CATEGORY" val="custom"/>
</p:tagLst>
</file>

<file path=ppt/tags/tag144.xml><?xml version="1.0" encoding="utf-8"?>
<p:tagLst xmlns:p="http://schemas.openxmlformats.org/presentationml/2006/main">
  <p:tag name="KSO_WM_UNIT_TYPE" val="a"/>
  <p:tag name="KSO_WM_UNIT_INDEX" val="1"/>
  <p:tag name="KSO_WM_BEAUTIFY_FLAG" val="#wm#"/>
  <p:tag name="KSO_WM_TAG_VERSION" val="3.0"/>
  <p:tag name="KSO_WM_TEMPLATE_INDEX" val="74"/>
  <p:tag name="KSO_WM_TEMPLATE_CATEGORY" val="custom"/>
  <p:tag name="KSO_WM_UNIT_ID" val="custom74_1*a*1"/>
  <p:tag name="KSO_WM_UNIT_LAYERLEVEL" val="1"/>
</p:tagLst>
</file>

<file path=ppt/tags/tag145.xml><?xml version="1.0" encoding="utf-8"?>
<p:tagLst xmlns:p="http://schemas.openxmlformats.org/presentationml/2006/main">
  <p:tag name="KSO_WM_SLIDE_ID" val="custom74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74"/>
  <p:tag name="KSO_WM_SLIDE_TYPE" val="title"/>
  <p:tag name="KSO_WM_SLIDE_SUBTYPE" val="pureTxt"/>
  <p:tag name="KSO_WM_SLIDE_LAYOUT" val="a_f_i"/>
  <p:tag name="KSO_WM_SLIDE_LAYOUT_CNT" val="1_1_3"/>
  <p:tag name="KSO_WM_SPECIAL_SOURCE" val="bdnull"/>
  <p:tag name="KSO_WM_DIAGRAM_GROUP_CODE" val="l1-1"/>
  <p:tag name="KSO_WM_SLIDE_DIAGTYPE" val="l"/>
  <p:tag name="KSO_WM_TEMPLATE_PLACEHOLDER_POS" val="0,80.625,960,427.5"/>
  <p:tag name="KSO_WM_SLIDE_THEME_ID" val="20233177"/>
  <p:tag name="KSO_WM_TEMPLATE_THUMBS_INDEX" val="1、5"/>
</p:tagLst>
</file>

<file path=ppt/tags/tag146.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5_2*a*1"/>
  <p:tag name="KSO_WM_UNIT_LAYERLEVEL" val="1"/>
  <p:tag name="KSO_WM_TEMPLATE_INDEX" val="5"/>
  <p:tag name="KSO_WM_TEMPLATE_CATEGORY" val="custom"/>
</p:tagLst>
</file>

<file path=ppt/tags/tag147.xml><?xml version="1.0" encoding="utf-8"?>
<p:tagLst xmlns:p="http://schemas.openxmlformats.org/presentationml/2006/main">
  <p:tag name="KSO_WM_UNIT_TYPE" val="l_h_i"/>
  <p:tag name="KSO_WM_UNIT_SUBTYPE" val="h"/>
  <p:tag name="KSO_WM_UNIT_INDEX" val="1_2_2"/>
  <p:tag name="KSO_WM_BEAUTIFY_FLAG" val="#wm#"/>
  <p:tag name="KSO_WM_TAG_VERSION" val="3.0"/>
  <p:tag name="KSO_WM_DIAGRAM_VERSION" val="3"/>
  <p:tag name="KSO_WM_TEMPLATE_INDEX" val="5"/>
  <p:tag name="KSO_WM_TEMPLATE_CATEGORY" val="custom"/>
  <p:tag name="KSO_WM_UNIT_ID" val="custom5_2*l_h_i*1_2_2"/>
  <p:tag name="KSO_WM_DIAGRAM_GROUP_CODE" val="l1-1"/>
  <p:tag name="KSO_WM_DIAGRAM_COLOR_TRICK" val="1"/>
  <p:tag name="KSO_WM_DIAGRAM_COLOR_TEXT_CAN_REMOVE" val="n"/>
  <p:tag name="KSO_WM_UNIT_LAYERLEVEL" val="1_1_1"/>
  <p:tag name="KSO_WM_DIAGRAM_VIRTUALLY_FRAME" val="{&quot;height&quot;:297.3,&quot;left&quot;:322.95,&quot;top&quot;:66.1,&quot;width&quot;:530.75}"/>
</p:tagLst>
</file>

<file path=ppt/tags/tag148.xml><?xml version="1.0" encoding="utf-8"?>
<p:tagLst xmlns:p="http://schemas.openxmlformats.org/presentationml/2006/main">
  <p:tag name="KSO_WM_UNIT_TYPE" val="l_h_i"/>
  <p:tag name="KSO_WM_UNIT_SUBTYPE" val="h"/>
  <p:tag name="KSO_WM_UNIT_INDEX" val="1_2_3"/>
  <p:tag name="KSO_WM_BEAUTIFY_FLAG" val="#wm#"/>
  <p:tag name="KSO_WM_TAG_VERSION" val="3.0"/>
  <p:tag name="KSO_WM_DIAGRAM_VERSION" val="3"/>
  <p:tag name="KSO_WM_TEMPLATE_INDEX" val="5"/>
  <p:tag name="KSO_WM_TEMPLATE_CATEGORY" val="custom"/>
  <p:tag name="KSO_WM_UNIT_ID" val="custom5_2*l_h_i*1_2_3"/>
  <p:tag name="KSO_WM_DIAGRAM_GROUP_CODE" val="l1-1"/>
  <p:tag name="KSO_WM_DIAGRAM_COLOR_TRICK" val="1"/>
  <p:tag name="KSO_WM_DIAGRAM_COLOR_TEXT_CAN_REMOVE" val="n"/>
  <p:tag name="KSO_WM_UNIT_LAYERLEVEL" val="1_1_1"/>
  <p:tag name="KSO_WM_DIAGRAM_VIRTUALLY_FRAME" val="{&quot;height&quot;:297.3,&quot;left&quot;:322.95,&quot;top&quot;:66.1,&quot;width&quot;:530.75}"/>
</p:tagLst>
</file>

<file path=ppt/tags/tag149.xml><?xml version="1.0" encoding="utf-8"?>
<p:tagLst xmlns:p="http://schemas.openxmlformats.org/presentationml/2006/main">
  <p:tag name="KSO_WM_UNIT_TYPE" val="l_h_i"/>
  <p:tag name="KSO_WM_UNIT_SUBTYPE" val="d"/>
  <p:tag name="KSO_WM_UNIT_INDEX" val="1_2_1"/>
  <p:tag name="KSO_WM_BEAUTIFY_FLAG" val="#wm#"/>
  <p:tag name="KSO_WM_TAG_VERSION" val="3.0"/>
  <p:tag name="KSO_WM_DIAGRAM_VERSION" val="3"/>
  <p:tag name="KSO_WM_UNIT_PRESET_TEXT" val="02"/>
  <p:tag name="KSO_WM_TEMPLATE_INDEX" val="5"/>
  <p:tag name="KSO_WM_TEMPLATE_CATEGORY" val="custom"/>
  <p:tag name="KSO_WM_UNIT_ID" val="custom5_2*l_h_i*1_2_1"/>
  <p:tag name="KSO_WM_DIAGRAM_GROUP_CODE" val="l1-1"/>
  <p:tag name="KSO_WM_DIAGRAM_COLOR_TRICK" val="1"/>
  <p:tag name="KSO_WM_DIAGRAM_COLOR_TEXT_CAN_REMOVE" val="n"/>
  <p:tag name="KSO_WM_UNIT_LAYERLEVEL" val="1_1_1"/>
  <p:tag name="KSO_WM_DIAGRAM_VIRTUALLY_FRAME" val="{&quot;height&quot;:297.3,&quot;left&quot;:322.95,&quot;top&quot;:66.1,&quot;width&quot;:530.7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TYPE" val="l_h_f"/>
  <p:tag name="KSO_WM_UNIT_SUBTYPE" val="a"/>
  <p:tag name="KSO_WM_UNIT_INDEX" val="1_2_1"/>
  <p:tag name="KSO_WM_BEAUTIFY_FLAG" val="#wm#"/>
  <p:tag name="KSO_WM_TAG_VERSION" val="3.0"/>
  <p:tag name="KSO_WM_DIAGRAM_VERSION" val="3"/>
  <p:tag name="KSO_WM_UNIT_PRESET_TEXT" val="总体战略规划过程"/>
  <p:tag name="KSO_WM_TEMPLATE_INDEX" val="5"/>
  <p:tag name="KSO_WM_TEMPLATE_CATEGORY" val="custom"/>
  <p:tag name="KSO_WM_UNIT_ID" val="custom5_2*l_h_f*1_2_1"/>
  <p:tag name="KSO_WM_DIAGRAM_GROUP_CODE" val="l1-1"/>
  <p:tag name="KSO_WM_DIAGRAM_COLOR_TRICK" val="1"/>
  <p:tag name="KSO_WM_DIAGRAM_COLOR_TEXT_CAN_REMOVE" val="n"/>
  <p:tag name="KSO_WM_UNIT_LAYERLEVEL" val="1_1_1"/>
  <p:tag name="KSO_WM_DIAGRAM_VIRTUALLY_FRAME" val="{&quot;height&quot;:297.3,&quot;left&quot;:322.95,&quot;top&quot;:66.1,&quot;width&quot;:530.75}"/>
</p:tagLst>
</file>

<file path=ppt/tags/tag151.xml><?xml version="1.0" encoding="utf-8"?>
<p:tagLst xmlns:p="http://schemas.openxmlformats.org/presentationml/2006/main">
  <p:tag name="KSO_WM_UNIT_TYPE" val="l_h_i"/>
  <p:tag name="KSO_WM_UNIT_SUBTYPE" val="h"/>
  <p:tag name="KSO_WM_UNIT_INDEX" val="1_3_2"/>
  <p:tag name="KSO_WM_BEAUTIFY_FLAG" val="#wm#"/>
  <p:tag name="KSO_WM_TAG_VERSION" val="3.0"/>
  <p:tag name="KSO_WM_DIAGRAM_VERSION" val="3"/>
  <p:tag name="KSO_WM_TEMPLATE_INDEX" val="5"/>
  <p:tag name="KSO_WM_TEMPLATE_CATEGORY" val="custom"/>
  <p:tag name="KSO_WM_UNIT_ID" val="custom5_2*l_h_i*1_3_2"/>
  <p:tag name="KSO_WM_DIAGRAM_GROUP_CODE" val="l1-1"/>
  <p:tag name="KSO_WM_DIAGRAM_COLOR_TRICK" val="1"/>
  <p:tag name="KSO_WM_DIAGRAM_COLOR_TEXT_CAN_REMOVE" val="n"/>
  <p:tag name="KSO_WM_UNIT_LAYERLEVEL" val="1_1_1"/>
  <p:tag name="KSO_WM_DIAGRAM_VIRTUALLY_FRAME" val="{&quot;height&quot;:297.3,&quot;left&quot;:322.95,&quot;top&quot;:66.1,&quot;width&quot;:530.75}"/>
</p:tagLst>
</file>

<file path=ppt/tags/tag152.xml><?xml version="1.0" encoding="utf-8"?>
<p:tagLst xmlns:p="http://schemas.openxmlformats.org/presentationml/2006/main">
  <p:tag name="KSO_WM_UNIT_TYPE" val="l_h_i"/>
  <p:tag name="KSO_WM_UNIT_SUBTYPE" val="h"/>
  <p:tag name="KSO_WM_UNIT_INDEX" val="1_3_3"/>
  <p:tag name="KSO_WM_BEAUTIFY_FLAG" val="#wm#"/>
  <p:tag name="KSO_WM_TAG_VERSION" val="3.0"/>
  <p:tag name="KSO_WM_DIAGRAM_VERSION" val="3"/>
  <p:tag name="KSO_WM_TEMPLATE_INDEX" val="5"/>
  <p:tag name="KSO_WM_TEMPLATE_CATEGORY" val="custom"/>
  <p:tag name="KSO_WM_UNIT_ID" val="custom5_2*l_h_i*1_3_3"/>
  <p:tag name="KSO_WM_DIAGRAM_GROUP_CODE" val="l1-1"/>
  <p:tag name="KSO_WM_DIAGRAM_COLOR_TRICK" val="1"/>
  <p:tag name="KSO_WM_DIAGRAM_COLOR_TEXT_CAN_REMOVE" val="n"/>
  <p:tag name="KSO_WM_UNIT_LAYERLEVEL" val="1_1_1"/>
  <p:tag name="KSO_WM_DIAGRAM_VIRTUALLY_FRAME" val="{&quot;height&quot;:297.3,&quot;left&quot;:322.95,&quot;top&quot;:66.1,&quot;width&quot;:530.75}"/>
</p:tagLst>
</file>

<file path=ppt/tags/tag153.xml><?xml version="1.0" encoding="utf-8"?>
<p:tagLst xmlns:p="http://schemas.openxmlformats.org/presentationml/2006/main">
  <p:tag name="KSO_WM_UNIT_TYPE" val="l_h_i"/>
  <p:tag name="KSO_WM_UNIT_SUBTYPE" val="d"/>
  <p:tag name="KSO_WM_UNIT_INDEX" val="1_3_1"/>
  <p:tag name="KSO_WM_BEAUTIFY_FLAG" val="#wm#"/>
  <p:tag name="KSO_WM_TAG_VERSION" val="3.0"/>
  <p:tag name="KSO_WM_DIAGRAM_VERSION" val="3"/>
  <p:tag name="KSO_WM_UNIT_PRESET_TEXT" val="03"/>
  <p:tag name="KSO_WM_TEMPLATE_INDEX" val="5"/>
  <p:tag name="KSO_WM_TEMPLATE_CATEGORY" val="custom"/>
  <p:tag name="KSO_WM_UNIT_ID" val="custom5_2*l_h_i*1_3_1"/>
  <p:tag name="KSO_WM_DIAGRAM_GROUP_CODE" val="l1-1"/>
  <p:tag name="KSO_WM_DIAGRAM_COLOR_TRICK" val="1"/>
  <p:tag name="KSO_WM_DIAGRAM_COLOR_TEXT_CAN_REMOVE" val="n"/>
  <p:tag name="KSO_WM_UNIT_LAYERLEVEL" val="1_1_1"/>
  <p:tag name="KSO_WM_DIAGRAM_VIRTUALLY_FRAME" val="{&quot;height&quot;:297.3,&quot;left&quot;:322.95,&quot;top&quot;:66.1,&quot;width&quot;:530.75}"/>
</p:tagLst>
</file>

<file path=ppt/tags/tag154.xml><?xml version="1.0" encoding="utf-8"?>
<p:tagLst xmlns:p="http://schemas.openxmlformats.org/presentationml/2006/main">
  <p:tag name="KSO_WM_UNIT_TYPE" val="l_h_f"/>
  <p:tag name="KSO_WM_UNIT_SUBTYPE" val="a"/>
  <p:tag name="KSO_WM_UNIT_INDEX" val="1_3_1"/>
  <p:tag name="KSO_WM_BEAUTIFY_FLAG" val="#wm#"/>
  <p:tag name="KSO_WM_TAG_VERSION" val="3.0"/>
  <p:tag name="KSO_WM_DIAGRAM_VERSION" val="3"/>
  <p:tag name="KSO_WM_UNIT_PRESET_TEXT" val="经营战略"/>
  <p:tag name="KSO_WM_TEMPLATE_INDEX" val="5"/>
  <p:tag name="KSO_WM_TEMPLATE_CATEGORY" val="custom"/>
  <p:tag name="KSO_WM_UNIT_ID" val="custom5_2*l_h_f*1_3_1"/>
  <p:tag name="KSO_WM_DIAGRAM_GROUP_CODE" val="l1-1"/>
  <p:tag name="KSO_WM_DIAGRAM_COLOR_TRICK" val="1"/>
  <p:tag name="KSO_WM_DIAGRAM_COLOR_TEXT_CAN_REMOVE" val="n"/>
  <p:tag name="KSO_WM_UNIT_LAYERLEVEL" val="1_1_1"/>
  <p:tag name="KSO_WM_DIAGRAM_VIRTUALLY_FRAME" val="{&quot;height&quot;:297.3,&quot;left&quot;:322.95,&quot;top&quot;:66.1,&quot;width&quot;:530.75}"/>
</p:tagLst>
</file>

<file path=ppt/tags/tag155.xml><?xml version="1.0" encoding="utf-8"?>
<p:tagLst xmlns:p="http://schemas.openxmlformats.org/presentationml/2006/main">
  <p:tag name="KSO_WM_UNIT_TYPE" val="l_h_i"/>
  <p:tag name="KSO_WM_UNIT_SUBTYPE" val="h"/>
  <p:tag name="KSO_WM_UNIT_INDEX" val="1_1_2"/>
  <p:tag name="KSO_WM_BEAUTIFY_FLAG" val="#wm#"/>
  <p:tag name="KSO_WM_TAG_VERSION" val="3.0"/>
  <p:tag name="KSO_WM_DIAGRAM_VERSION" val="3"/>
  <p:tag name="KSO_WM_TEMPLATE_INDEX" val="5"/>
  <p:tag name="KSO_WM_TEMPLATE_CATEGORY" val="custom"/>
  <p:tag name="KSO_WM_UNIT_ID" val="custom5_2*l_h_i*1_1_2"/>
  <p:tag name="KSO_WM_DIAGRAM_GROUP_CODE" val="l1-1"/>
  <p:tag name="KSO_WM_DIAGRAM_COLOR_TRICK" val="1"/>
  <p:tag name="KSO_WM_DIAGRAM_COLOR_TEXT_CAN_REMOVE" val="n"/>
  <p:tag name="KSO_WM_UNIT_LAYERLEVEL" val="1_1_1"/>
  <p:tag name="KSO_WM_DIAGRAM_VIRTUALLY_FRAME" val="{&quot;height&quot;:297.3,&quot;left&quot;:322.95,&quot;top&quot;:66.1,&quot;width&quot;:530.75}"/>
</p:tagLst>
</file>

<file path=ppt/tags/tag156.xml><?xml version="1.0" encoding="utf-8"?>
<p:tagLst xmlns:p="http://schemas.openxmlformats.org/presentationml/2006/main">
  <p:tag name="KSO_WM_UNIT_TYPE" val="l_h_i"/>
  <p:tag name="KSO_WM_UNIT_SUBTYPE" val="h"/>
  <p:tag name="KSO_WM_UNIT_INDEX" val="1_1_3"/>
  <p:tag name="KSO_WM_BEAUTIFY_FLAG" val="#wm#"/>
  <p:tag name="KSO_WM_TAG_VERSION" val="3.0"/>
  <p:tag name="KSO_WM_DIAGRAM_VERSION" val="3"/>
  <p:tag name="KSO_WM_TEMPLATE_INDEX" val="5"/>
  <p:tag name="KSO_WM_TEMPLATE_CATEGORY" val="custom"/>
  <p:tag name="KSO_WM_UNIT_ID" val="custom5_2*l_h_i*1_1_3"/>
  <p:tag name="KSO_WM_DIAGRAM_GROUP_CODE" val="l1-1"/>
  <p:tag name="KSO_WM_DIAGRAM_COLOR_TRICK" val="1"/>
  <p:tag name="KSO_WM_DIAGRAM_COLOR_TEXT_CAN_REMOVE" val="n"/>
  <p:tag name="KSO_WM_UNIT_LAYERLEVEL" val="1_1_1"/>
  <p:tag name="KSO_WM_DIAGRAM_VIRTUALLY_FRAME" val="{&quot;height&quot;:297.3,&quot;left&quot;:322.95,&quot;top&quot;:66.1,&quot;width&quot;:530.75}"/>
</p:tagLst>
</file>

<file path=ppt/tags/tag157.xml><?xml version="1.0" encoding="utf-8"?>
<p:tagLst xmlns:p="http://schemas.openxmlformats.org/presentationml/2006/main">
  <p:tag name="KSO_WM_UNIT_TYPE" val="l_h_i"/>
  <p:tag name="KSO_WM_UNIT_SUBTYPE" val="d"/>
  <p:tag name="KSO_WM_UNIT_INDEX" val="1_1_1"/>
  <p:tag name="KSO_WM_BEAUTIFY_FLAG" val="#wm#"/>
  <p:tag name="KSO_WM_TAG_VERSION" val="3.0"/>
  <p:tag name="KSO_WM_DIAGRAM_VERSION" val="3"/>
  <p:tag name="KSO_WM_UNIT_PRESET_TEXT" val="01"/>
  <p:tag name="KSO_WM_TEMPLATE_INDEX" val="5"/>
  <p:tag name="KSO_WM_TEMPLATE_CATEGORY" val="custom"/>
  <p:tag name="KSO_WM_UNIT_ID" val="custom5_2*l_h_i*1_1_1"/>
  <p:tag name="KSO_WM_DIAGRAM_GROUP_CODE" val="l1-1"/>
  <p:tag name="KSO_WM_DIAGRAM_COLOR_TRICK" val="1"/>
  <p:tag name="KSO_WM_DIAGRAM_COLOR_TEXT_CAN_REMOVE" val="n"/>
  <p:tag name="KSO_WM_UNIT_LAYERLEVEL" val="1_1_1"/>
  <p:tag name="KSO_WM_DIAGRAM_VIRTUALLY_FRAME" val="{&quot;height&quot;:297.3,&quot;left&quot;:322.95,&quot;top&quot;:66.1,&quot;width&quot;:530.75}"/>
</p:tagLst>
</file>

<file path=ppt/tags/tag158.xml><?xml version="1.0" encoding="utf-8"?>
<p:tagLst xmlns:p="http://schemas.openxmlformats.org/presentationml/2006/main">
  <p:tag name="KSO_WM_UNIT_TYPE" val="l_h_f"/>
  <p:tag name="KSO_WM_UNIT_SUBTYPE" val="a"/>
  <p:tag name="KSO_WM_UNIT_INDEX" val="1_1_1"/>
  <p:tag name="KSO_WM_BEAUTIFY_FLAG" val="#wm#"/>
  <p:tag name="KSO_WM_TAG_VERSION" val="3.0"/>
  <p:tag name="KSO_WM_DIAGRAM_VERSION" val="3"/>
  <p:tag name="KSO_WM_UNIT_PRESET_TEXT" val="制订企业战略规划的重要性"/>
  <p:tag name="KSO_WM_TEMPLATE_INDEX" val="5"/>
  <p:tag name="KSO_WM_TEMPLATE_CATEGORY" val="custom"/>
  <p:tag name="KSO_WM_UNIT_ID" val="custom5_2*l_h_f*1_1_1"/>
  <p:tag name="KSO_WM_DIAGRAM_GROUP_CODE" val="l1-1"/>
  <p:tag name="KSO_WM_DIAGRAM_COLOR_TRICK" val="1"/>
  <p:tag name="KSO_WM_DIAGRAM_COLOR_TEXT_CAN_REMOVE" val="n"/>
  <p:tag name="KSO_WM_UNIT_LAYERLEVEL" val="1_1_1"/>
  <p:tag name="KSO_WM_DIAGRAM_VIRTUALLY_FRAME" val="{&quot;height&quot;:297.3,&quot;left&quot;:322.95,&quot;top&quot;:66.1,&quot;width&quot;:530.75}"/>
</p:tagLst>
</file>

<file path=ppt/tags/tag159.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5"/>
  <p:tag name="KSO_WM_TEMPLATE_CATEGORY" val="custom"/>
  <p:tag name="KSO_WM_UNIT_ID" val="custom5_2*i*1"/>
  <p:tag name="KSO_WM_DIAGRAM_GROUP_CODE" val="l1-1"/>
  <p:tag name="KSO_WM_DIAGRAM_COLOR_TRICK" val="1"/>
  <p:tag name="KSO_WM_DIAGRAM_COLOR_TEXT_CAN_REMOVE" val="n"/>
  <p:tag name="KSO_WM_UNIT_LAYERLEVEL"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ID" val="custom5_2"/>
  <p:tag name="KSO_WM_TEMPLATE_SUBCATEGORY" val="29"/>
  <p:tag name="KSO_WM_TEMPLATE_MASTER_TYPE" val="0"/>
  <p:tag name="KSO_WM_TEMPLATE_COLOR_TYPE" val="0"/>
  <p:tag name="KSO_WM_SLIDE_ITEM_CNT" val="4"/>
  <p:tag name="KSO_WM_SLIDE_INDEX" val="2"/>
  <p:tag name="KSO_WM_TAG_VERSION" val="3.0"/>
  <p:tag name="KSO_WM_BEAUTIFY_FLAG" val="#wm#"/>
  <p:tag name="KSO_WM_TEMPLATE_CATEGORY" val="custom"/>
  <p:tag name="KSO_WM_TEMPLATE_INDEX" val="5"/>
  <p:tag name="KSO_WM_SLIDE_TYPE" val="contents"/>
  <p:tag name="KSO_WM_SLIDE_SUBTYPE" val="diag"/>
  <p:tag name="KSO_WM_SLIDE_LAYOUT" val="a_i_l"/>
  <p:tag name="KSO_WM_SLIDE_LAYOUT_CNT" val="1_1_1"/>
  <p:tag name="KSO_WM_SPECIAL_SOURCE" val="bdnull"/>
  <p:tag name="KSO_WM_DIAGRAM_GROUP_CODE" val="l1-1"/>
  <p:tag name="KSO_WM_SLIDE_DIAGTYPE" val="l"/>
  <p:tag name="KSO_WM_TEMPLATE_PLACEHOLDER_POS" val="72,88.125,726,448.125"/>
  <p:tag name="KSO_WM_TEMPLATE_PLACEHOLDER_POS2" val="201.7,88.125,726,448.125"/>
  <p:tag name="KSO_WM_SLIDE_THEME_ID" val="20234903"/>
  <p:tag name="KSO_WM_ASSEMBLE_CHIP_INDEX" val="diag"/>
</p:tagLst>
</file>

<file path=ppt/tags/tag16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638_2*a*1"/>
  <p:tag name="KSO_WM_TEMPLATE_CATEGORY" val="diagram"/>
  <p:tag name="KSO_WM_TEMPLATE_INDEX" val="20231638"/>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74.xml><?xml version="1.0" encoding="utf-8"?>
<p:tagLst xmlns:p="http://schemas.openxmlformats.org/presentationml/2006/main">
  <p:tag name="KSO_WM_SLIDE_ID" val="diagram2023163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638"/>
  <p:tag name="KSO_WM_SLIDE_TYPE" val="text"/>
  <p:tag name="KSO_WM_SLIDE_SUBTYPE" val="diag"/>
  <p:tag name="KSO_WM_SLIDE_SIZE" val="850.4*387.2"/>
  <p:tag name="KSO_WM_SLIDE_POSITION" val="54.8*102.1"/>
  <p:tag name="KSO_WM_SLIDE_LAYOUT" val="a_l"/>
  <p:tag name="KSO_WM_SLIDE_LAYOUT_CNT" val="1_1"/>
  <p:tag name="KSO_WM_SPECIAL_SOURCE" val="bdnull"/>
  <p:tag name="KSO_WM_DIAGRAM_GROUP_CODE" val="l1-1"/>
  <p:tag name="KSO_WM_SLIDE_DIAGTYPE" val="l"/>
</p:tagLst>
</file>

<file path=ppt/tags/tag175.xml><?xml version="1.0" encoding="utf-8"?>
<p:tagLst xmlns:p="http://schemas.openxmlformats.org/presentationml/2006/main">
  <p:tag name="KSO_WM_UNIT_TYPE" val="a"/>
  <p:tag name="KSO_WM_UNIT_INDEX" val="1"/>
  <p:tag name="KSO_WM_BEAUTIFY_FLAG" val="#wm#"/>
  <p:tag name="KSO_WM_TAG_VERSION" val="3.0"/>
  <p:tag name="KSO_WM_UNIT_ID" val="custom56_3*a*1"/>
  <p:tag name="KSO_WM_UNIT_LAYERLEVEL" val="1"/>
  <p:tag name="KSO_WM_TEMPLATE_INDEX" val="56"/>
  <p:tag name="KSO_WM_TEMPLATE_CATEGORY" val="custom"/>
</p:tagLst>
</file>

<file path=ppt/tags/tag176.xml><?xml version="1.0" encoding="utf-8"?>
<p:tagLst xmlns:p="http://schemas.openxmlformats.org/presentationml/2006/main">
  <p:tag name="KSO_WM_UNIT_TYPE" val="e"/>
  <p:tag name="KSO_WM_UNIT_INDEX" val="1"/>
  <p:tag name="KSO_WM_BEAUTIFY_FLAG" val="#wm#"/>
  <p:tag name="KSO_WM_TAG_VERSION" val="3.0"/>
  <p:tag name="KSO_WM_UNIT_ID" val="custom56_3*e*1"/>
  <p:tag name="KSO_WM_UNIT_LAYERLEVEL" val="1"/>
  <p:tag name="KSO_WM_TEMPLATE_INDEX" val="56"/>
  <p:tag name="KSO_WM_TEMPLATE_CATEGORY" val="custom"/>
  <p:tag name="KSO_WM_UNIT_PRESET_TEXT" val="第 一 节"/>
</p:tagLst>
</file>

<file path=ppt/tags/tag177.xml><?xml version="1.0" encoding="utf-8"?>
<p:tagLst xmlns:p="http://schemas.openxmlformats.org/presentationml/2006/main">
  <p:tag name="KSO_WM_SLIDE_ID" val="custom56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56"/>
  <p:tag name="KSO_WM_SLIDE_TYPE" val="sectionTitle"/>
  <p:tag name="KSO_WM_SLIDE_SUBTYPE" val="pureTxt"/>
  <p:tag name="KSO_WM_SLIDE_LAYOUT" val="a_e"/>
  <p:tag name="KSO_WM_SLIDE_LAYOUT_CNT" val="1_1"/>
  <p:tag name="KSO_WM_SPECIAL_SOURCE" val="bdnull"/>
  <p:tag name="KSO_WM_SLIDE_CONTENT_AREA" val="{&quot;left&quot;:&quot;168.45&quot;,&quot;top&quot;:&quot;91.9&quot;,&quot;width&quot;:&quot;660.35&quot;,&quot;height&quot;:&quot;315&quot;}"/>
  <p:tag name="KSO_WM_TEMPLATE_PLACEHOLDER_POS" val="0,0,960,540"/>
  <p:tag name="KSO_WM_SLIDE_THEME_ID" val="20233647"/>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3_2"/>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2"/>
  <p:tag name="KSO_WM_UNIT_FILL_FORE_SCHEMECOLOR_INDEX_BRIGHTNESS" val="0"/>
  <p:tag name="KSO_WM_BEAUTIFY_FLAG" val="#wm#"/>
  <p:tag name="KSO_WM_UNIT_LINE_FORE_SCHEMECOLOR_INDEX" val="7"/>
  <p:tag name="KSO_WM_UNIT_LINE_FILL_TYPE" val="2"/>
  <p:tag name="KSO_WM_UNIT_SHADOW_SCHEMECOLOR_INDEX" val="7"/>
  <p:tag name="KSO_WM_UNIT_TEXT_FILL_FORE_SCHEMECOLOR_INDEX" val="13"/>
  <p:tag name="KSO_WM_UNIT_TEXT_FILL_TYPE" val="1"/>
  <p:tag name="KSO_WM_UNIT_USESOURCEFORMAT_APPLY" val="0"/>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3_3"/>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2"/>
  <p:tag name="KSO_WM_UNIT_FILL_FORE_SCHEMECOLOR_INDEX_BRIGHTNESS" val="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1_2"/>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2"/>
  <p:tag name="KSO_WM_UNIT_FILL_FORE_SCHEMECOLOR_INDEX_BRIGHTNESS" val="0"/>
  <p:tag name="KSO_WM_BEAUTIFY_FLAG" val="#wm#"/>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1_3"/>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3"/>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UNIT_LINE_FILL_TYPE" val="2"/>
  <p:tag name="KSO_WM_UNIT_TEXT_FILL_FORE_SCHEMECOLOR_INDEX" val="13"/>
  <p:tag name="KSO_WM_UNIT_TEXT_FILL_TYPE" val="1"/>
  <p:tag name="KSO_WM_UNIT_USESOURCEFORMAT_APPLY" val="0"/>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2_2"/>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solidLine&quot;:{&quot;brightness&quot;:-0.25,&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6"/>
  <p:tag name="KSO_WM_UNIT_LINE_FILL_TYPE" val="2"/>
  <p:tag name="KSO_WM_UNIT_SHADOW_SCHEMECOLOR_INDEX" val="6"/>
  <p:tag name="KSO_WM_UNIT_TEXT_FILL_FORE_SCHEMECOLOR_INDEX" val="2"/>
  <p:tag name="KSO_WM_UNIT_TEXT_FILL_TYPE" val="1"/>
  <p:tag name="KSO_WM_UNIT_USESOURCEFORMAT_APPLY" val="0"/>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a*1_3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VALUE" val="9"/>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BEAUTIFY_FLAG" val="#wm#"/>
  <p:tag name="KSO_WM_UNIT_PRESET_TEXT" val="添加标题"/>
  <p:tag name="KSO_WM_UNIT_FILL_TYPE" val="3"/>
  <p:tag name="KSO_WM_UNIT_USESOURCEFORMAT_APPLY" val="0"/>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a*1_1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VALUE" val="9"/>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BEAUTIFY_FLAG" val="#wm#"/>
  <p:tag name="KSO_WM_UNIT_PRESET_TEXT" val="添加标题"/>
  <p:tag name="KSO_WM_UNIT_FILL_TYPE" val="3"/>
  <p:tag name="KSO_WM_UNIT_USESOURCEFORMAT_APPLY" val="0"/>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1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SUBTYPE" val="d"/>
  <p:tag name="KSO_WM_UNIT_TYPE" val="l_h_i"/>
  <p:tag name="KSO_WM_UNIT_INDEX" val="1_1_1"/>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3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SUBTYPE" val="d"/>
  <p:tag name="KSO_WM_UNIT_TYPE" val="l_h_i"/>
  <p:tag name="KSO_WM_UNIT_INDEX" val="1_3_1"/>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f*1_3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3_1"/>
  <p:tag name="KSO_WM_UNIT_VALUE" val="56"/>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项正文内容，文字是您思想的提炼，请尽量言简意赅的阐述观点。单击此处输入项正文内容，文字是您思想的提炼"/>
  <p:tag name="KSO_WM_UNIT_TEXT_FILL_FORE_SCHEMECOLOR_INDEX" val="1"/>
  <p:tag name="KSO_WM_UNIT_TEXT_FILL_TYPE" val="1"/>
  <p:tag name="KSO_WM_UNIT_USESOURCEFORMAT_APPLY" val="0"/>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f*1_1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1_1"/>
  <p:tag name="KSO_WM_UNIT_VALUE" val="56"/>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正文，文字是您思想的提炼，请尽量言简意赅的阐述观点。单击此处输入项正文，文字是您思想的提炼"/>
  <p:tag name="KSO_WM_UNIT_TEXT_FILL_FORE_SCHEMECOLOR_INDEX" val="1"/>
  <p:tag name="KSO_WM_UNIT_TEXT_FILL_TYPE" val="1"/>
  <p:tag name="KSO_WM_UNIT_USESOURCEFORMAT_APPLY" val="0"/>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i*1_2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DIAGRAM_GROUP_CODE" val="l1-1"/>
  <p:tag name="KSO_WM_UNIT_SUBTYPE" val="d"/>
  <p:tag name="KSO_WM_UNIT_TYPE" val="l_h_i"/>
  <p:tag name="KSO_WM_UNIT_INDEX" val="1_2_1"/>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f*1_2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2_1"/>
  <p:tag name="KSO_WM_UNIT_VALUE" val="56"/>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PRESET_TEXT" val="单击输入项正文，文字是您思想的提炼，请尽量言简意赅的阐述观点。单击此处输入项正文，文字是您思想的提炼"/>
  <p:tag name="KSO_WM_UNIT_USESOURCEFORMAT_APPLY" val="0"/>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8_2*l_h_a*1_2_1"/>
  <p:tag name="KSO_WM_TEMPLATE_CATEGORY" val="diagram"/>
  <p:tag name="KSO_WM_TEMPLATE_INDEX" val="20232468"/>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VALUE" val="9"/>
  <p:tag name="KSO_WM_DIAGRAM_MAX_ITEMCNT" val="4"/>
  <p:tag name="KSO_WM_DIAGRAM_MIN_ITEMCNT" val="2"/>
  <p:tag name="KSO_WM_DIAGRAM_VIRTUALLY_FRAME" val="{&quot;height&quot;:301.3907156326892,&quot;left&quot;:54.889999999999986,&quot;top&quot;:153.7046421836554,&quot;width&quot;:850.36}"/>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1"/>
  <p:tag name="KSO_WM_UNIT_FILL_FORE_SCHEMECOLOR_INDEX" val="2"/>
  <p:tag name="KSO_WM_UNIT_FILL_FORE_SCHEMECOLOR_INDEX_BRIGHTNESS" val="0"/>
  <p:tag name="KSO_WM_UNIT_TEXT_FILL_FORE_SCHEMECOLOR_INDEX" val="1"/>
  <p:tag name="KSO_WM_UNIT_TEXT_FILL_TYPE" val="1"/>
  <p:tag name="KSO_WM_UNIT_USESOURCEFORMAT_APPLY" val="0"/>
</p:tagLst>
</file>

<file path=ppt/tags/tag192.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TEMPLATE_INDEX" val="74"/>
  <p:tag name="KSO_WM_TEMPLATE_CATEGORY" val="custom"/>
  <p:tag name="KSO_WM_UNIT_ID" val="custom74_4*a*1"/>
  <p:tag name="KSO_WM_UNIT_LAYERLEVEL" val="1"/>
</p:tagLst>
</file>

<file path=ppt/tags/tag193.xml><?xml version="1.0" encoding="utf-8"?>
<p:tagLst xmlns:p="http://schemas.openxmlformats.org/presentationml/2006/main">
  <p:tag name="KSO_WM_SLIDE_ID" val="diagram202324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custom"/>
  <p:tag name="KSO_WM_TEMPLATE_INDEX" val="74"/>
  <p:tag name="KSO_WM_SLIDE_TYPE" val="text"/>
  <p:tag name="KSO_WM_SLIDE_SUBTYPE" val="diag"/>
  <p:tag name="KSO_WM_SLIDE_SIZE" val="850.352*301.7"/>
  <p:tag name="KSO_WM_SLIDE_POSITION" val="54.89*153.55"/>
  <p:tag name="KSO_WM_SLIDE_LAYOUT" val="a_l"/>
  <p:tag name="KSO_WM_SLIDE_LAYOUT_CNT" val="1_1"/>
  <p:tag name="KSO_WM_SPECIAL_SOURCE" val="bdnull"/>
  <p:tag name="KSO_WM_DIAGRAM_GROUP_CODE" val="l1-1"/>
  <p:tag name="KSO_WM_SLIDE_DIAGTYPE" val="l"/>
</p:tagLst>
</file>

<file path=ppt/tags/tag194.xml><?xml version="1.0" encoding="utf-8"?>
<p:tagLst xmlns:p="http://schemas.openxmlformats.org/presentationml/2006/main">
  <p:tag name="KSO_WM_DIAGRAM_VIRTUALLY_FRAME" val="{&quot;height&quot;:376.54998779296875,&quot;width&quot;:846.54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3205_1*l_h_i*1_2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195.xml><?xml version="1.0" encoding="utf-8"?>
<p:tagLst xmlns:p="http://schemas.openxmlformats.org/presentationml/2006/main">
  <p:tag name="KSO_WM_DIAGRAM_VIRTUALLY_FRAME" val="{&quot;height&quot;:376.54998779296875,&quot;width&quot;:846.5499877929688}"/>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05_1*l_h_f*1_2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Lst>
</file>

<file path=ppt/tags/tag1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1*l_h_a*1_2_1"/>
  <p:tag name="KSO_WM_TEMPLATE_CATEGORY" val="diagram"/>
  <p:tag name="KSO_WM_TEMPLATE_INDEX" val="2023320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6.54998779296875,&quot;width&quot;:84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Lst>
</file>

<file path=ppt/tags/tag197.xml><?xml version="1.0" encoding="utf-8"?>
<p:tagLst xmlns:p="http://schemas.openxmlformats.org/presentationml/2006/main">
  <p:tag name="KSO_WM_DIAGRAM_VIRTUALLY_FRAME" val="{&quot;height&quot;:376.54998779296875,&quot;width&quot;:846.54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205_1*l_h_i*1_2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198.xml><?xml version="1.0" encoding="utf-8"?>
<p:tagLst xmlns:p="http://schemas.openxmlformats.org/presentationml/2006/main">
  <p:tag name="KSO_WM_DIAGRAM_VIRTUALLY_FRAME" val="{&quot;height&quot;:376.54998779296875,&quot;width&quot;:846.54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05_1*l_h_i*1_2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199.xml><?xml version="1.0" encoding="utf-8"?>
<p:tagLst xmlns:p="http://schemas.openxmlformats.org/presentationml/2006/main">
  <p:tag name="KSO_WM_DIAGRAM_VIRTUALLY_FRAME" val="{&quot;height&quot;:376.54998779296875,&quot;width&quot;:846.54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3205_1*l_h_i*1_1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IRTUALLY_FRAME" val="{&quot;height&quot;:376.54998779296875,&quot;width&quot;:846.5499877929688}"/>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05_1*l_h_f*1_1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Lst>
</file>

<file path=ppt/tags/tag2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1*l_h_a*1_1_1"/>
  <p:tag name="KSO_WM_TEMPLATE_CATEGORY" val="diagram"/>
  <p:tag name="KSO_WM_TEMPLATE_INDEX" val="2023320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6.54998779296875,&quot;width&quot;:84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Lst>
</file>

<file path=ppt/tags/tag202.xml><?xml version="1.0" encoding="utf-8"?>
<p:tagLst xmlns:p="http://schemas.openxmlformats.org/presentationml/2006/main">
  <p:tag name="KSO_WM_DIAGRAM_VIRTUALLY_FRAME" val="{&quot;height&quot;:376.54998779296875,&quot;width&quot;:846.54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05_1*l_h_i*1_2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203.xml><?xml version="1.0" encoding="utf-8"?>
<p:tagLst xmlns:p="http://schemas.openxmlformats.org/presentationml/2006/main">
  <p:tag name="KSO_WM_DIAGRAM_VIRTUALLY_FRAME" val="{&quot;height&quot;:376.54998779296875,&quot;width&quot;:846.54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05_1*l_h_i*1_1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204.xml><?xml version="1.0" encoding="utf-8"?>
<p:tagLst xmlns:p="http://schemas.openxmlformats.org/presentationml/2006/main">
  <p:tag name="KSO_WM_DIAGRAM_VIRTUALLY_FRAME" val="{&quot;height&quot;:376.54998779296875,&quot;width&quot;:846.54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205_1*l_h_i*1_1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205.xml><?xml version="1.0" encoding="utf-8"?>
<p:tagLst xmlns:p="http://schemas.openxmlformats.org/presentationml/2006/main">
  <p:tag name="KSO_WM_DIAGRAM_VIRTUALLY_FRAME" val="{&quot;height&quot;:376.54998779296875,&quot;width&quot;:846.54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05_1*l_h_i*1_1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206.xml><?xml version="1.0" encoding="utf-8"?>
<p:tagLst xmlns:p="http://schemas.openxmlformats.org/presentationml/2006/main">
  <p:tag name="KSO_WM_DIAGRAM_VIRTUALLY_FRAME" val="{&quot;height&quot;:376.54998779296875,&quot;width&quot;:846.5499877929688}"/>
  <p:tag name="KSO_WM_DIAGRAM_VERSION" val="3"/>
  <p:tag name="KSO_WM_DIAGRAM_COLOR_TRICK" val="1"/>
  <p:tag name="KSO_WM_DIAGRAM_COLOR_TEXT_CAN_REMOVE" val="n"/>
  <p:tag name="KSO_WM_UNIT_VALUE" val="90*7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05_1*l_h_x*1_1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Lst>
</file>

<file path=ppt/tags/tag207.xml><?xml version="1.0" encoding="utf-8"?>
<p:tagLst xmlns:p="http://schemas.openxmlformats.org/presentationml/2006/main">
  <p:tag name="KSO_WM_DIAGRAM_VIRTUALLY_FRAME" val="{&quot;height&quot;:376.54998779296875,&quot;width&quot;:846.5499877929688}"/>
  <p:tag name="KSO_WM_DIAGRAM_VERSION" val="3"/>
  <p:tag name="KSO_WM_DIAGRAM_COLOR_TRICK" val="1"/>
  <p:tag name="KSO_WM_DIAGRAM_COLOR_TEXT_CAN_REMOVE" val="n"/>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1*l_h_x*1_2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Lst>
</file>

<file path=ppt/tags/tag208.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TEMPLATE_INDEX" val="74"/>
  <p:tag name="KSO_WM_TEMPLATE_CATEGORY" val="custom"/>
  <p:tag name="KSO_WM_UNIT_ID" val="custom74_4*a*1"/>
  <p:tag name="KSO_WM_UNIT_LAYERLEVEL" val="1"/>
</p:tagLst>
</file>

<file path=ppt/tags/tag209.xml><?xml version="1.0" encoding="utf-8"?>
<p:tagLst xmlns:p="http://schemas.openxmlformats.org/presentationml/2006/main">
  <p:tag name="KSO_WM_SLIDE_ID" val="diagram20233205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205"/>
  <p:tag name="KSO_WM_SLIDE_TYPE" val="text"/>
  <p:tag name="KSO_WM_SLIDE_SUBTYPE" val="diag"/>
  <p:tag name="KSO_WM_SLIDE_SIZE" val="846.55*348.45"/>
  <p:tag name="KSO_WM_SLIDE_POSITION" val="56.75*127.65"/>
  <p:tag name="KSO_WM_SLIDE_LAYOUT" val="a_l"/>
  <p:tag name="KSO_WM_SLIDE_LAYOUT_CNT" val="1_1"/>
  <p:tag name="KSO_WM_SPECIAL_SOURCE" val="bdnull"/>
  <p:tag name="KSO_WM_DIAGRAM_GROUP_CODE" val="l1-1"/>
  <p:tag name="KSO_WM_SLIDE_DIAGTYPE" va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86_1*l_h_f*1_1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1,&quot;left&quot;:54.75,&quot;top&quot;:121.13407970872063,&quot;width&quot;:850.39354330708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TEXT_TYPE" val="1"/>
  <p:tag name="KSO_WM_UNIT_TEXT_LAYER_COUNT" val="1"/>
  <p:tag name="KSO_WM_BEAUTIFY_FLAG" val="#wm#"/>
  <p:tag name="KSO_WM_UNIT_PRESET_TEXT" val="单击此处输入您的项正文，文字是您思想的提炼，请尽量言简意赅的阐述观点。单击此处输入您的智能图形项正文，文字是您思想的提炼。"/>
  <p:tag name="KSO_WM_UNIT_TEXT_FILL_FORE_SCHEMECOLOR_INDEX" val="1"/>
  <p:tag name="KSO_WM_UNIT_TEXT_FILL_TYPE" val="1"/>
  <p:tag name="KSO_WM_UNIT_USESOURCEFORMAT_APPLY" val="0"/>
</p:tagLst>
</file>

<file path=ppt/tags/tag21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86_1*l_h_a*1_1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1,&quot;left&quot;:54.75,&quot;top&quot;:121.13407970872063,&quot;width&quot;:850.39354330708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0"/>
</p:tagLst>
</file>

<file path=ppt/tags/tag2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3186_1*l_h_i*1_1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1,&quot;left&quot;:54.75,&quot;top&quot;:121.13407970872063,&quot;width&quot;:850.39354330708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0"/>
</p:tagLst>
</file>

<file path=ppt/tags/tag21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86_1*l_h_f*1_2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1,&quot;left&quot;:54.75,&quot;top&quot;:121.13407970872063,&quot;width&quot;:850.39354330708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TEXT_TYPE" val="1"/>
  <p:tag name="KSO_WM_UNIT_TEXT_LAYER_COUNT" val="1"/>
  <p:tag name="KSO_WM_BEAUTIFY_FLAG" val="#wm#"/>
  <p:tag name="KSO_WM_UNIT_PRESET_TEXT" val="请尽量言简意赅的阐述观点，单击此处输入您的智能图形项正文，文字是您思想的提炼，请言简意赅的阐述观点。单击此处添加正文，文字是您思想的提炼。"/>
  <p:tag name="KSO_WM_UNIT_TEXT_FILL_FORE_SCHEMECOLOR_INDEX" val="1"/>
  <p:tag name="KSO_WM_UNIT_TEXT_FILL_TYPE" val="1"/>
  <p:tag name="KSO_WM_UNIT_USESOURCEFORMAT_APPLY" val="0"/>
</p:tagLst>
</file>

<file path=ppt/tags/tag21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86_1*l_h_a*1_2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1,&quot;left&quot;:54.75,&quot;top&quot;:121.13407970872063,&quot;width&quot;:850.39354330708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0"/>
</p:tagLst>
</file>

<file path=ppt/tags/tag2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3186_1*l_h_i*1_2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1,&quot;left&quot;:54.75,&quot;top&quot;:121.13407970872063,&quot;width&quot;:850.39354330708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0"/>
</p:tagLst>
</file>

<file path=ppt/tags/tag216.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TEMPLATE_INDEX" val="74"/>
  <p:tag name="KSO_WM_TEMPLATE_CATEGORY" val="custom"/>
  <p:tag name="KSO_WM_UNIT_ID" val="custom74_4*a*1"/>
  <p:tag name="KSO_WM_UNIT_LAYERLEVEL" val="1"/>
</p:tagLst>
</file>

<file path=ppt/tags/tag217.xml><?xml version="1.0" encoding="utf-8"?>
<p:tagLst xmlns:p="http://schemas.openxmlformats.org/presentationml/2006/main">
  <p:tag name="KSO_WM_BEAUTIFY_FLAG" val="#wm#"/>
  <p:tag name="KSO_WM_TEMPLATE_CATEGORY" val="diagram"/>
  <p:tag name="KSO_WM_TEMPLATE_INDEX" val="20233329"/>
  <p:tag name="KSO_WM_SLIDE_ID" val="diagram20233186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253"/>
  <p:tag name="KSO_WM_SLIDE_POSITION" val="54.75*121.133"/>
</p:tagLst>
</file>

<file path=ppt/tags/tag218.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219.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VCG41N929216646**1756733796784_5.215_eceae9a863fb-slide-3"/>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Lst>
</file>

<file path=ppt/tags/tag22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Lst>
</file>

<file path=ppt/tags/tag22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22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Lst>
</file>

<file path=ppt/tags/tag22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Lst>
</file>

<file path=ppt/tags/tag22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389099121094,&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226.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TEMPLATE_INDEX" val="74"/>
  <p:tag name="KSO_WM_TEMPLATE_CATEGORY" val="custom"/>
  <p:tag name="KSO_WM_UNIT_ID" val="custom74_4*a*1"/>
  <p:tag name="KSO_WM_UNIT_LAYERLEVEL" val="1"/>
</p:tagLst>
</file>

<file path=ppt/tags/tag227.xml><?xml version="1.0" encoding="utf-8"?>
<p:tagLst xmlns:p="http://schemas.openxmlformats.org/presentationml/2006/main">
  <p:tag name="KSO_WM_BEAUTIFY_FLAG" val="#wm#"/>
  <p:tag name="KSO_WM_TEMPLATE_CATEGORY" val="diagram"/>
  <p:tag name="KSO_WM_TEMPLATE_INDEX" val="20233233"/>
  <p:tag name="KSO_WM_SLIDE_ID" val="diagram20233233_1"/>
  <p:tag name="KSO_WM_TEMPLATE_SUBCATEGORY" val="0"/>
  <p:tag name="KSO_WM_TEMPLATE_MASTER_TYPE" val="0"/>
  <p:tag name="KSO_WM_TEMPLATE_COLOR_TYPE" val="0"/>
  <p:tag name="KSO_WM_SLIDE_ITEM_CNT" val="2"/>
  <p:tag name="KSO_WM_SLIDE_INDEX" val="1"/>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539"/>
  <p:tag name="KSO_WM_SLIDE_POSITION" val="54.7501*124.973"/>
</p:tagLst>
</file>

<file path=ppt/tags/tag2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68_1*l_h_i*1_1_2"/>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01.39071563268914,&quot;left&quot;:54.889999999999986,&quot;top&quot;:153.7046421836554,&quot;width&quot;:850.36}"/>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2"/>
  <p:tag name="KSO_WM_UNIT_FILL_FORE_SCHEMECOLOR_INDEX_BRIGHTNESS" val="0"/>
  <p:tag name="KSO_WM_BEAUTIFY_FLAG" val="#wm#"/>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2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2468_1*l_h_i*1_1_3"/>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01.39071563268914,&quot;left&quot;:54.889999999999986,&quot;top&quot;:153.7046421836554,&quot;width&quot;:850.36}"/>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UNIT_LINE_FILL_TYPE" val="2"/>
  <p:tag name="KSO_WM_UNIT_TEXT_FILL_FORE_SCHEMECOLOR_INDEX" val="13"/>
  <p:tag name="KSO_WM_UNIT_TEXT_FILL_TYPE" val="1"/>
  <p:tag name="KSO_WM_UNIT_USESOURCEFORMAT_APPLY"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68_1*l_h_a*1_1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01.39071563268914,&quot;left&quot;:54.889999999999986,&quot;top&quot;:153.7046421836554,&quot;width&quot;:850.36}"/>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BEAUTIFY_FLAG" val="#wm#"/>
  <p:tag name="KSO_WM_UNIT_PRESET_TEXT" val="添加标题"/>
  <p:tag name="KSO_WM_UNIT_FILL_TYPE" val="3"/>
  <p:tag name="KSO_WM_UNIT_USESOURCEFORMAT_APPLY" val="0"/>
</p:tagLst>
</file>

<file path=ppt/tags/tag2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68_1*l_h_i*1_2_2"/>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01.39071563268914,&quot;left&quot;:54.889999999999986,&quot;top&quot;:153.7046421836554,&quot;width&quot;:850.36}"/>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solidLine&quot;:{&quot;brightness&quot;:-0.25,&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6"/>
  <p:tag name="KSO_WM_UNIT_LINE_FILL_TYPE" val="2"/>
  <p:tag name="KSO_WM_UNIT_SHADOW_SCHEMECOLOR_INDEX" val="6"/>
  <p:tag name="KSO_WM_UNIT_TEXT_FILL_FORE_SCHEMECOLOR_INDEX" val="2"/>
  <p:tag name="KSO_WM_UNIT_TEXT_FILL_TYPE" val="1"/>
  <p:tag name="KSO_WM_UNIT_USESOURCEFORMAT_APPLY" val="0"/>
</p:tagLst>
</file>

<file path=ppt/tags/tag23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68_1*l_h_a*1_2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01.39071563268914,&quot;left&quot;:54.889999999999986,&quot;top&quot;:153.7046421836554,&quot;width&quot;:850.36}"/>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1"/>
  <p:tag name="KSO_WM_UNIT_FILL_FORE_SCHEMECOLOR_INDEX" val="2"/>
  <p:tag name="KSO_WM_UNIT_FILL_FORE_SCHEMECOLOR_INDEX_BRIGHTNESS" val="0"/>
  <p:tag name="KSO_WM_UNIT_TEXT_FILL_FORE_SCHEMECOLOR_INDEX" val="1"/>
  <p:tag name="KSO_WM_UNIT_TEXT_FILL_TYPE" val="1"/>
  <p:tag name="KSO_WM_UNIT_USESOURCEFORMAT_APPLY" val="0"/>
</p:tagLst>
</file>

<file path=ppt/tags/tag2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68_1*l_h_i*1_1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01.39071563268914,&quot;left&quot;:54.889999999999986,&quot;top&quot;:153.7046421836554,&quot;width&quot;:850.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23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68_1*l_h_f*1_1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01.39071563268914,&quot;left&quot;:54.889999999999986,&quot;top&quot;:153.7046421836554,&quot;width&quot;:850.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项正文，文字是您思想的提炼，请尽量言简意赅的阐述观点。单击此处输入项正文内容"/>
  <p:tag name="KSO_WM_UNIT_TEXT_FILL_FORE_SCHEMECOLOR_INDEX" val="1"/>
  <p:tag name="KSO_WM_UNIT_TEXT_FILL_TYPE" val="1"/>
  <p:tag name="KSO_WM_UNIT_USESOURCEFORMAT_APPLY" val="0"/>
</p:tagLst>
</file>

<file path=ppt/tags/tag2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68_1*l_h_i*1_2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01.39071563268914,&quot;left&quot;:54.889999999999986,&quot;top&quot;:153.7046421836554,&quot;width&quot;:850.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0"/>
</p:tagLst>
</file>

<file path=ppt/tags/tag23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68_1*l_h_f*1_2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01.39071563268914,&quot;left&quot;:54.889999999999986,&quot;top&quot;:153.7046421836554,&quot;width&quot;:850.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PRESET_TEXT" val="单击输入项正文，文字是您思想的提炼，请尽量言简意赅的阐述观点。单击此处输入项正文，文字是您思想的提炼"/>
  <p:tag name="KSO_WM_UNIT_USESOURCEFORMAT_APPLY" val="0"/>
</p:tagLst>
</file>

<file path=ppt/tags/tag237.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TEMPLATE_INDEX" val="74"/>
  <p:tag name="KSO_WM_TEMPLATE_CATEGORY" val="custom"/>
  <p:tag name="KSO_WM_UNIT_ID" val="custom74_4*a*1"/>
  <p:tag name="KSO_WM_UNIT_LAYERLEVEL" val="1"/>
</p:tagLst>
</file>

<file path=ppt/tags/tag238.xml><?xml version="1.0" encoding="utf-8"?>
<p:tagLst xmlns:p="http://schemas.openxmlformats.org/presentationml/2006/main">
  <p:tag name="KSO_WM_SLIDE_ID" val="diagram202324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52*301.7"/>
  <p:tag name="KSO_WM_SLIDE_POSITION" val="54.89*153.55"/>
  <p:tag name="KSO_WM_SLIDE_LAYOUT" val="a_l"/>
  <p:tag name="KSO_WM_SLIDE_LAYOUT_CNT" val="1_1"/>
  <p:tag name="KSO_WM_SPECIAL_SOURCE" val="bdnull"/>
  <p:tag name="KSO_WM_DIAGRAM_GROUP_CODE" val="l1-1"/>
  <p:tag name="KSO_WM_SLIDE_DIAGTYPE" val="l"/>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24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TYPE" val="a"/>
  <p:tag name="KSO_WM_UNIT_INDEX" val="1"/>
  <p:tag name="KSO_WM_BEAUTIFY_FLAG" val="#wm#"/>
  <p:tag name="KSO_WM_TAG_VERSION" val="3.0"/>
  <p:tag name="KSO_WM_TEMPLATE_INDEX" val="74"/>
  <p:tag name="KSO_WM_TEMPLATE_CATEGORY" val="custom"/>
  <p:tag name="KSO_WM_UNIT_ID" val="custom74_4*a*1"/>
  <p:tag name="KSO_WM_UNIT_LAYERLEVEL" val="1"/>
</p:tagLst>
</file>

<file path=ppt/tags/tag251.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25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765625,&quot;left&quot;:97.73582677165355,&quot;top&quot;:116.22357814037896,&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Lst>
</file>

<file path=ppt/tags/tag2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765625,&quot;left&quot;:97.73582677165355,&quot;top&quot;:116.22357814037896,&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Lst>
</file>

<file path=ppt/tags/tag2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765625,&quot;left&quot;:97.73582677165355,&quot;top&quot;:116.22357814037896,&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25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765625,&quot;left&quot;:97.73582677165355,&quot;top&quot;:116.22357814037896,&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Lst>
</file>

<file path=ppt/tags/tag2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765625,&quot;left&quot;:97.73582677165355,&quot;top&quot;:116.22357814037896,&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Lst>
</file>

<file path=ppt/tags/tag2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765625,&quot;left&quot;:97.73582677165355,&quot;top&quot;:116.22357814037896,&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25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765625,&quot;left&quot;:97.73582677165355,&quot;top&quot;:116.22357814037896,&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Lst>
</file>

<file path=ppt/tags/tag25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765625,&quot;left&quot;:97.73582677165355,&quot;top&quot;:116.22357814037896,&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765625,&quot;left&quot;:97.73582677165355,&quot;top&quot;:116.22357814037896,&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261.xml><?xml version="1.0" encoding="utf-8"?>
<p:tagLst xmlns:p="http://schemas.openxmlformats.org/presentationml/2006/main">
  <p:tag name="KSO_WM_UNIT_TYPE" val="a"/>
  <p:tag name="KSO_WM_UNIT_INDEX" val="1"/>
  <p:tag name="KSO_WM_BEAUTIFY_FLAG" val="#wm#"/>
  <p:tag name="KSO_WM_TAG_VERSION" val="3.0"/>
  <p:tag name="KSO_WM_TEMPLATE_INDEX" val="74"/>
  <p:tag name="KSO_WM_TEMPLATE_CATEGORY" val="custom"/>
  <p:tag name="KSO_WM_UNIT_ID" val="custom74_4*a*1"/>
  <p:tag name="KSO_WM_UNIT_LAYERLEVEL" val="1"/>
</p:tagLst>
</file>

<file path=ppt/tags/tag262.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Lst>
</file>

<file path=ppt/tags/tag263.xml><?xml version="1.0" encoding="utf-8"?>
<p:tagLst xmlns:p="http://schemas.openxmlformats.org/presentationml/2006/main">
  <p:tag name="KSO_WM_UNIT_TYPE" val="a"/>
  <p:tag name="KSO_WM_UNIT_INDEX" val="1"/>
  <p:tag name="KSO_WM_BEAUTIFY_FLAG" val="#wm#"/>
  <p:tag name="KSO_WM_TAG_VERSION" val="3.0"/>
  <p:tag name="KSO_WM_UNIT_ID" val="custom56_3*a*1"/>
  <p:tag name="KSO_WM_UNIT_LAYERLEVEL" val="1"/>
  <p:tag name="KSO_WM_TEMPLATE_INDEX" val="56"/>
  <p:tag name="KSO_WM_TEMPLATE_CATEGORY" val="custom"/>
</p:tagLst>
</file>

<file path=ppt/tags/tag264.xml><?xml version="1.0" encoding="utf-8"?>
<p:tagLst xmlns:p="http://schemas.openxmlformats.org/presentationml/2006/main">
  <p:tag name="KSO_WM_UNIT_TYPE" val="e"/>
  <p:tag name="KSO_WM_UNIT_INDEX" val="1"/>
  <p:tag name="KSO_WM_BEAUTIFY_FLAG" val="#wm#"/>
  <p:tag name="KSO_WM_TAG_VERSION" val="3.0"/>
  <p:tag name="KSO_WM_UNIT_ID" val="custom56_3*e*1"/>
  <p:tag name="KSO_WM_UNIT_LAYERLEVEL" val="1"/>
  <p:tag name="KSO_WM_TEMPLATE_INDEX" val="56"/>
  <p:tag name="KSO_WM_TEMPLATE_CATEGORY" val="custom"/>
  <p:tag name="KSO_WM_UNIT_PRESET_TEXT" val="第 一 节"/>
</p:tagLst>
</file>

<file path=ppt/tags/tag265.xml><?xml version="1.0" encoding="utf-8"?>
<p:tagLst xmlns:p="http://schemas.openxmlformats.org/presentationml/2006/main">
  <p:tag name="KSO_WM_SLIDE_ID" val="custom56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56"/>
  <p:tag name="KSO_WM_SLIDE_TYPE" val="sectionTitle"/>
  <p:tag name="KSO_WM_SLIDE_SUBTYPE" val="pureTxt"/>
  <p:tag name="KSO_WM_SLIDE_LAYOUT" val="a_e"/>
  <p:tag name="KSO_WM_SLIDE_LAYOUT_CNT" val="1_1"/>
  <p:tag name="KSO_WM_SPECIAL_SOURCE" val="bdnull"/>
  <p:tag name="KSO_WM_SLIDE_CONTENT_AREA" val="{&quot;left&quot;:&quot;168.45&quot;,&quot;top&quot;:&quot;91.9&quot;,&quot;width&quot;:&quot;660.35&quot;,&quot;height&quot;:&quot;315&quot;}"/>
  <p:tag name="KSO_WM_TEMPLATE_PLACEHOLDER_POS" val="0,0,960,540"/>
  <p:tag name="KSO_WM_SLIDE_THEME_ID" val="20233647"/>
</p:tagLst>
</file>

<file path=ppt/tags/tag266.xml><?xml version="1.0" encoding="utf-8"?>
<p:tagLst xmlns:p="http://schemas.openxmlformats.org/presentationml/2006/main">
  <p:tag name="KSO_WM_DIAGRAM_VERSION" val="3"/>
  <p:tag name="KSO_WM_DIAGRAM_COLOR_TRICK" val="1"/>
  <p:tag name="KSO_WM_DIAGRAM_COLOR_TEXT_CAN_REMOVE" val="n"/>
  <p:tag name="KSO_WM_UNIT_VALUE" val="779*72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7_1*l_h_d*1_1_1"/>
  <p:tag name="KSO_WM_TEMPLATE_CATEGORY" val="diagram"/>
  <p:tag name="KSO_WM_TEMPLATE_INDEX" val="20233147"/>
  <p:tag name="KSO_WM_UNIT_LAYERLEVEL" val="1_1_1"/>
  <p:tag name="KSO_WM_TAG_VERSION" val="3.0"/>
  <p:tag name="KSO_WM_DIAGRAM_MAX_ITEMCNT" val="4"/>
  <p:tag name="KSO_WM_DIAGRAM_MIN_ITEMCNT" val="2"/>
  <p:tag name="KSO_WM_DIAGRAM_VIRTUALLY_FRAME" val="{&quot;height&quot;:365.1412658691406,&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ai_match*VCG41N1337599688**1756733796784_5.215_eceae9a863fb-slide-7"/>
</p:tagLst>
</file>

<file path=ppt/tags/tag2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1*l_h_f*1_1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2658691406,&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内容，简明扼要地阐述您的观点。根据需要可酌情增减文字"/>
  <p:tag name="KSO_WM_UNIT_TEXT_FILL_FORE_SCHEMECOLOR_INDEX" val="1"/>
  <p:tag name="KSO_WM_UNIT_TEXT_FILL_TYPE" val="1"/>
</p:tagLst>
</file>

<file path=ppt/tags/tag2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1*l_h_a*1_1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2658691406,&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269.xml><?xml version="1.0" encoding="utf-8"?>
<p:tagLst xmlns:p="http://schemas.openxmlformats.org/presentationml/2006/main">
  <p:tag name="KSO_WM_DIAGRAM_VERSION" val="3"/>
  <p:tag name="KSO_WM_DIAGRAM_COLOR_TRICK" val="1"/>
  <p:tag name="KSO_WM_DIAGRAM_COLOR_TEXT_CAN_REMOVE" val="n"/>
  <p:tag name="KSO_WM_UNIT_VALUE" val="779*72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7_1*l_h_d*1_2_1"/>
  <p:tag name="KSO_WM_TEMPLATE_CATEGORY" val="diagram"/>
  <p:tag name="KSO_WM_TEMPLATE_INDEX" val="20233147"/>
  <p:tag name="KSO_WM_UNIT_LAYERLEVEL" val="1_1_1"/>
  <p:tag name="KSO_WM_TAG_VERSION" val="3.0"/>
  <p:tag name="KSO_WM_DIAGRAM_MAX_ITEMCNT" val="4"/>
  <p:tag name="KSO_WM_DIAGRAM_MIN_ITEMCNT" val="2"/>
  <p:tag name="KSO_WM_DIAGRAM_VIRTUALLY_FRAME" val="{&quot;height&quot;:365.1412658691406,&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1*l_h_f*1_2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2658691406,&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内容，简明扼要地阐述您的观点。根据需要可酌情增减文字"/>
  <p:tag name="KSO_WM_UNIT_TEXT_FILL_FORE_SCHEMECOLOR_INDEX" val="1"/>
  <p:tag name="KSO_WM_UNIT_TEXT_FILL_TYPE" val="1"/>
</p:tagLst>
</file>

<file path=ppt/tags/tag2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1*l_h_a*1_2_1"/>
  <p:tag name="KSO_WM_TEMPLATE_CATEGORY" val="diagram"/>
  <p:tag name="KSO_WM_TEMPLATE_INDEX" val="2023314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1412658691406,&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272.xml><?xml version="1.0" encoding="utf-8"?>
<p:tagLst xmlns:p="http://schemas.openxmlformats.org/presentationml/2006/main">
  <p:tag name="KSO_WM_UNIT_TYPE" val="a"/>
  <p:tag name="KSO_WM_UNIT_INDEX" val="1"/>
  <p:tag name="KSO_WM_BEAUTIFY_FLAG" val="#wm#"/>
  <p:tag name="KSO_WM_TAG_VERSION" val="3.0"/>
  <p:tag name="KSO_WM_TEMPLATE_INDEX" val="74"/>
  <p:tag name="KSO_WM_TEMPLATE_CATEGORY" val="custom"/>
  <p:tag name="KSO_WM_UNIT_ID" val="custom74_4*a*1"/>
  <p:tag name="KSO_WM_UNIT_LAYERLEVEL" val="1"/>
</p:tagLst>
</file>

<file path=ppt/tags/tag27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27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4"/>
  <p:tag name="KSO_WM_UNIT_ID" val="custom20231934_1*a*1"/>
  <p:tag name="KSO_WM_UNIT_TEXT_TYPE" val="1"/>
  <p:tag name="KSO_WM_UNIT_PRESET_TEXT" val="单击此处添加标题"/>
</p:tagLst>
</file>

<file path=ppt/tags/tag275.xml><?xml version="1.0" encoding="utf-8"?>
<p:tagLst xmlns:p="http://schemas.openxmlformats.org/presentationml/2006/main">
  <p:tag name="KSO_WM_UNIT_VALUE" val="1305*3046"/>
  <p:tag name="KSO_WM_UNIT_HIGHLIGHT" val="0"/>
  <p:tag name="KSO_WM_UNIT_COMPATIBLE" val="0"/>
  <p:tag name="KSO_WM_UNIT_DIAGRAM_ISNUMVISUAL" val="0"/>
  <p:tag name="KSO_WM_UNIT_DIAGRAM_ISREFERUNIT" val="0"/>
  <p:tag name="KSO_WM_UNIT_TYPE" val="d"/>
  <p:tag name="KSO_WM_UNIT_INDEX" val="1"/>
  <p:tag name="KSO_WM_UNIT_ID" val="custom20231934_1*d*1"/>
  <p:tag name="KSO_WM_TEMPLATE_CATEGORY" val="custom"/>
  <p:tag name="KSO_WM_TEMPLATE_INDEX" val="20231934"/>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a"/>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4_1*i*1"/>
  <p:tag name="KSO_WM_TEMPLATE_CATEGORY" val="custom"/>
  <p:tag name="KSO_WM_TEMPLATE_INDEX" val="20231934"/>
  <p:tag name="KSO_WM_UNIT_LAYERLEVEL" val="1"/>
  <p:tag name="KSO_WM_TAG_VERSION" val="3.0"/>
  <p:tag name="KSO_WM_BEAUTIFY_FLAG" val="#wm#"/>
</p:tagLst>
</file>

<file path=ppt/tags/tag27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c_f"/>
  <p:tag name="KSO_WM_UNIT_INDEX" val="1_1"/>
  <p:tag name="KSO_WM_UNIT_ID" val="custom20231934_1*c_f*1_1"/>
  <p:tag name="KSO_WM_TEMPLATE_CATEGORY" val="custom"/>
  <p:tag name="KSO_WM_TEMPLATE_INDEX" val="20231934"/>
  <p:tag name="KSO_WM_UNIT_LAYERLEVEL" val="1_1"/>
  <p:tag name="KSO_WM_TAG_VERSION" val="3.0"/>
  <p:tag name="KSO_WM_BEAUTIFY_FLAG" val="#wm#"/>
  <p:tag name="KSO_WM_UNIT_PRESET_TEXT" val="单击此处添加文本具体内容"/>
  <p:tag name="KSO_WM_UNIT_LINE_FORE_SCHEMECOLOR_INDEX" val="-2"/>
  <p:tag name="KSO_WM_UNIT_TEXT_TYPE" val="1"/>
</p:tagLst>
</file>

<file path=ppt/tags/tag2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1934_1*c_a*1_1"/>
  <p:tag name="KSO_WM_TEMPLATE_CATEGORY" val="custom"/>
  <p:tag name="KSO_WM_TEMPLATE_INDEX" val="20231934"/>
  <p:tag name="KSO_WM_UNIT_LAYERLEVEL" val="1_1"/>
  <p:tag name="KSO_WM_TAG_VERSION" val="3.0"/>
  <p:tag name="KSO_WM_BEAUTIFY_FLAG" val="#wm#"/>
  <p:tag name="KSO_WM_UNIT_PRESET_TEXT" val="添加标题"/>
  <p:tag name="KSO_WM_UNIT_LINE_FORE_SCHEMECOLOR_INDEX" val="-2"/>
  <p:tag name="KSO_WM_UNIT_TEXT_TYPE"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934_1*i*2"/>
  <p:tag name="KSO_WM_TEMPLATE_CATEGORY" val="custom"/>
  <p:tag name="KSO_WM_TEMPLATE_INDEX" val="20231934"/>
  <p:tag name="KSO_WM_UNIT_LAYERLEVEL" val="1"/>
  <p:tag name="KSO_WM_TAG_VERSION" val="3.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01.95*50.1"/>
  <p:tag name="KSO_WM_SLIDE_POSITION" val="178.15*219.45"/>
  <p:tag name="KSO_WM_SLIDE_LAYOUT" val="a_d_c"/>
  <p:tag name="KSO_WM_SLIDE_LAYOUT_CNT" val="1_1_1"/>
  <p:tag name="KSO_WM_SPECIAL_SOURCE" val="bdnull"/>
  <p:tag name="KSO_WM_TEMPLATE_INDEX" val="20231934"/>
  <p:tag name="KSO_WM_TEMPLATE_SUBCATEGORY" val="0"/>
  <p:tag name="KSO_WM_SLIDE_INDEX" val="1"/>
  <p:tag name="KSO_WM_TAG_VERSION" val="3.0"/>
  <p:tag name="KSO_WM_SLIDE_ID" val="custom20231934_1"/>
  <p:tag name="KSO_WM_SLIDE_ITEM_CNT" val="0"/>
</p:tagLst>
</file>

<file path=ppt/tags/tag2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2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Lst>
</file>

<file path=ppt/tags/tag2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2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2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Lst>
</file>

<file path=ppt/tags/tag2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VCG41N1038966576**1756733796784_5.215_eceae9a863fb-slide-9"/>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293.xml><?xml version="1.0" encoding="utf-8"?>
<p:tagLst xmlns:p="http://schemas.openxmlformats.org/presentationml/2006/main">
  <p:tag name="KSO_WM_UNIT_TYPE" val="a"/>
  <p:tag name="KSO_WM_UNIT_INDEX" val="1"/>
  <p:tag name="KSO_WM_BEAUTIFY_FLAG" val="#wm#"/>
  <p:tag name="KSO_WM_TAG_VERSION" val="3.0"/>
  <p:tag name="KSO_WM_TEMPLATE_INDEX" val="74"/>
  <p:tag name="KSO_WM_TEMPLATE_CATEGORY" val="custom"/>
  <p:tag name="KSO_WM_UNIT_ID" val="custom74_4*a*1"/>
  <p:tag name="KSO_WM_UNIT_LAYERLEVEL" val="1"/>
</p:tagLst>
</file>

<file path=ppt/tags/tag29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29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MH_PIC_SOURCE_TYPE" val="ai_match*VCG41N884886090**1756733796784_5.215_eceae9a863fb-slide-10"/>
</p:tagLst>
</file>

<file path=ppt/tags/tag2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297.xml><?xml version="1.0" encoding="utf-8"?>
<p:tagLst xmlns:p="http://schemas.openxmlformats.org/presentationml/2006/main">
  <p:tag name="KSO_WM_DIAGRAM_VIRTUALLY_FRAME" val="{&quot;height&quot;:359.54998779296875,&quot;width&quot;:553.2000122070312}"/>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1*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98.xml><?xml version="1.0" encoding="utf-8"?>
<p:tagLst xmlns:p="http://schemas.openxmlformats.org/presentationml/2006/main">
  <p:tag name="KSO_WM_DIAGRAM_VIRTUALLY_FRAME" val="{&quot;height&quot;:359.54998779296875,&quot;width&quot;:553.2000122070312}"/>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1*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Lst>
</file>

<file path=ppt/tags/tag299.xml><?xml version="1.0" encoding="utf-8"?>
<p:tagLst xmlns:p="http://schemas.openxmlformats.org/presentationml/2006/main">
  <p:tag name="KSO_WM_DIAGRAM_VIRTUALLY_FRAME" val="{&quot;height&quot;:359.54998779296875,&quot;width&quot;:553.2000122070312}"/>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1*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DIAGRAM_VIRTUALLY_FRAME" val="{&quot;height&quot;:359.54998779296875,&quot;width&quot;:553.2000122070312}"/>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1*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此处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01.xml><?xml version="1.0" encoding="utf-8"?>
<p:tagLst xmlns:p="http://schemas.openxmlformats.org/presentationml/2006/main">
  <p:tag name="KSO_WM_DIAGRAM_VIRTUALLY_FRAME" val="{&quot;height&quot;:359.54998779296875,&quot;width&quot;:553.2000122070312}"/>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1*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Lst>
</file>

<file path=ppt/tags/tag302.xml><?xml version="1.0" encoding="utf-8"?>
<p:tagLst xmlns:p="http://schemas.openxmlformats.org/presentationml/2006/main">
  <p:tag name="KSO_WM_DIAGRAM_VIRTUALLY_FRAME" val="{&quot;height&quot;:359.54998779296875,&quot;width&quot;:553.2000122070312}"/>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1*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Lst>
</file>

<file path=ppt/tags/tag303.xml><?xml version="1.0" encoding="utf-8"?>
<p:tagLst xmlns:p="http://schemas.openxmlformats.org/presentationml/2006/main">
  <p:tag name="KSO_WM_UNIT_TYPE" val="a"/>
  <p:tag name="KSO_WM_UNIT_INDEX" val="1"/>
  <p:tag name="KSO_WM_BEAUTIFY_FLAG" val="#wm#"/>
  <p:tag name="KSO_WM_TAG_VERSION" val="3.0"/>
  <p:tag name="KSO_WM_TEMPLATE_INDEX" val="74"/>
  <p:tag name="KSO_WM_TEMPLATE_CATEGORY" val="custom"/>
  <p:tag name="KSO_WM_UNIT_ID" val="custom74_4*a*1"/>
  <p:tag name="KSO_WM_UNIT_LAYERLEVEL" val="1"/>
</p:tagLst>
</file>

<file path=ppt/tags/tag304.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Lst>
</file>

<file path=ppt/tags/tag3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Lst>
</file>

<file path=ppt/tags/tag3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8.59661865234375,&quot;width&quot;:850.48266601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VCG41N1125251226**1756733796784_5.215_eceae9a863fb-slide-11"/>
</p:tagLst>
</file>

<file path=ppt/tags/tag3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8.59661865234375,&quot;width&quot;:850.48266601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1756733796784_5.215_eceae9a863fb-slide-11"/>
</p:tagLst>
</file>

<file path=ppt/tags/tag3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Lst>
</file>

<file path=ppt/tags/tag3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8.59661865234375,&quot;width&quot;:850.48266601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1756733796784_5.215_eceae9a863fb-slide-11"/>
</p:tagLst>
</file>

<file path=ppt/tags/tag3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Lst>
</file>

<file path=ppt/tags/tag3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Lst>
</file>

<file path=ppt/tags/tag3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TYPE" val="a"/>
  <p:tag name="KSO_WM_UNIT_INDEX" val="1"/>
  <p:tag name="KSO_WM_BEAUTIFY_FLAG" val="#wm#"/>
  <p:tag name="KSO_WM_TAG_VERSION" val="3.0"/>
  <p:tag name="KSO_WM_TEMPLATE_INDEX" val="74"/>
  <p:tag name="KSO_WM_TEMPLATE_CATEGORY" val="custom"/>
  <p:tag name="KSO_WM_UNIT_ID" val="custom74_4*a*1"/>
  <p:tag name="KSO_WM_UNIT_LAYERLEVEL" val="1"/>
</p:tagLst>
</file>

<file path=ppt/tags/tag321.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Lst>
</file>

<file path=ppt/tags/tag32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86_1*l_h_f*1_1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TEXT_TYPE" val="1"/>
  <p:tag name="KSO_WM_UNIT_TEXT_LAYER_COUNT" val="1"/>
  <p:tag name="KSO_WM_BEAUTIFY_FLAG" val="#wm#"/>
  <p:tag name="KSO_WM_UNIT_PRESET_TEXT" val="单击此处输入您的项正文，文字是您思想的提炼，请尽量言简意赅的阐述观点。单击此处输入您的智能图形项正文，文字是您思想的提炼。"/>
  <p:tag name="KSO_WM_UNIT_TEXT_FILL_FORE_SCHEMECOLOR_INDEX" val="1"/>
  <p:tag name="KSO_WM_UNIT_TEXT_FILL_TYPE" val="1"/>
  <p:tag name="KSO_WM_UNIT_USESOURCEFORMAT_APPLY" val="0"/>
</p:tagLst>
</file>

<file path=ppt/tags/tag32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86_1*l_h_a*1_1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0"/>
</p:tagLst>
</file>

<file path=ppt/tags/tag3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3186_1*l_h_i*1_1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0"/>
</p:tagLst>
</file>

<file path=ppt/tags/tag32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86_1*l_h_f*1_2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0"/>
  <p:tag name="KSO_WM_UNIT_TEXT_TYPE" val="1"/>
  <p:tag name="KSO_WM_UNIT_TEXT_LAYER_COUNT" val="1"/>
  <p:tag name="KSO_WM_BEAUTIFY_FLAG" val="#wm#"/>
  <p:tag name="KSO_WM_UNIT_PRESET_TEXT" val="请尽量言简意赅的阐述观点，单击此处输入您的智能图形项正文，文字是您思想的提炼，请言简意赅的阐述观点。单击此处添加正文，文字是您思想的提炼。"/>
  <p:tag name="KSO_WM_UNIT_TEXT_FILL_FORE_SCHEMECOLOR_INDEX" val="1"/>
  <p:tag name="KSO_WM_UNIT_TEXT_FILL_TYPE" val="1"/>
  <p:tag name="KSO_WM_UNIT_USESOURCEFORMAT_APPLY" val="0"/>
</p:tagLst>
</file>

<file path=ppt/tags/tag3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86_1*l_h_a*1_2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0"/>
</p:tagLst>
</file>

<file path=ppt/tags/tag3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3186_1*l_h_i*1_2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0580740039,&quot;left&quot;:54.75,&quot;top&quot;:121.13407970872063,&quot;width&quot;:850.44354330708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0"/>
</p:tagLst>
</file>

<file path=ppt/tags/tag328.xml><?xml version="1.0" encoding="utf-8"?>
<p:tagLst xmlns:p="http://schemas.openxmlformats.org/presentationml/2006/main">
  <p:tag name="KSO_WM_UNIT_TYPE" val="a"/>
  <p:tag name="KSO_WM_UNIT_INDEX" val="1"/>
  <p:tag name="KSO_WM_BEAUTIFY_FLAG" val="#wm#"/>
  <p:tag name="KSO_WM_TAG_VERSION" val="3.0"/>
  <p:tag name="KSO_WM_TEMPLATE_INDEX" val="74"/>
  <p:tag name="KSO_WM_TEMPLATE_CATEGORY" val="custom"/>
  <p:tag name="KSO_WM_UNIT_ID" val="custom74_4*a*1"/>
  <p:tag name="KSO_WM_UNIT_LAYERLEVEL" val="1"/>
</p:tagLst>
</file>

<file path=ppt/tags/tag329.xml><?xml version="1.0" encoding="utf-8"?>
<p:tagLst xmlns:p="http://schemas.openxmlformats.org/presentationml/2006/main">
  <p:tag name="KSO_WM_BEAUTIFY_FLAG" val="#wm#"/>
  <p:tag name="KSO_WM_TEMPLATE_CATEGORY" val="diagram"/>
  <p:tag name="KSO_WM_TEMPLATE_INDEX" val="20233315"/>
  <p:tag name="KSO_WM_SLIDE_ID" val="diagram20233186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253"/>
  <p:tag name="KSO_WM_SLIDE_POSITION" val="54.75*121.133"/>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TYPE" val="a"/>
  <p:tag name="KSO_WM_UNIT_INDEX" val="1"/>
  <p:tag name="KSO_WM_BEAUTIFY_FLAG" val="#wm#"/>
  <p:tag name="KSO_WM_TAG_VERSION" val="3.0"/>
  <p:tag name="KSO_WM_UNIT_ID" val="custom56_3*a*1"/>
  <p:tag name="KSO_WM_UNIT_LAYERLEVEL" val="1"/>
  <p:tag name="KSO_WM_TEMPLATE_INDEX" val="56"/>
  <p:tag name="KSO_WM_TEMPLATE_CATEGORY" val="custom"/>
</p:tagLst>
</file>

<file path=ppt/tags/tag331.xml><?xml version="1.0" encoding="utf-8"?>
<p:tagLst xmlns:p="http://schemas.openxmlformats.org/presentationml/2006/main">
  <p:tag name="KSO_WM_UNIT_TYPE" val="e"/>
  <p:tag name="KSO_WM_UNIT_INDEX" val="1"/>
  <p:tag name="KSO_WM_BEAUTIFY_FLAG" val="#wm#"/>
  <p:tag name="KSO_WM_TAG_VERSION" val="3.0"/>
  <p:tag name="KSO_WM_UNIT_ID" val="custom56_3*e*1"/>
  <p:tag name="KSO_WM_UNIT_LAYERLEVEL" val="1"/>
  <p:tag name="KSO_WM_TEMPLATE_INDEX" val="56"/>
  <p:tag name="KSO_WM_TEMPLATE_CATEGORY" val="custom"/>
  <p:tag name="KSO_WM_UNIT_PRESET_TEXT" val="第 一 节"/>
</p:tagLst>
</file>

<file path=ppt/tags/tag332.xml><?xml version="1.0" encoding="utf-8"?>
<p:tagLst xmlns:p="http://schemas.openxmlformats.org/presentationml/2006/main">
  <p:tag name="KSO_WM_SLIDE_ID" val="custom56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56"/>
  <p:tag name="KSO_WM_SLIDE_TYPE" val="sectionTitle"/>
  <p:tag name="KSO_WM_SLIDE_SUBTYPE" val="pureTxt"/>
  <p:tag name="KSO_WM_SLIDE_LAYOUT" val="a_e"/>
  <p:tag name="KSO_WM_SLIDE_LAYOUT_CNT" val="1_1"/>
  <p:tag name="KSO_WM_SPECIAL_SOURCE" val="bdnull"/>
  <p:tag name="KSO_WM_SLIDE_CONTENT_AREA" val="{&quot;left&quot;:&quot;168.45&quot;,&quot;top&quot;:&quot;91.9&quot;,&quot;width&quot;:&quot;660.35&quot;,&quot;height&quot;:&quot;315&quot;}"/>
  <p:tag name="KSO_WM_TEMPLATE_PLACEHOLDER_POS" val="0,0,960,540"/>
  <p:tag name="KSO_WM_SLIDE_THEME_ID" val="20233647"/>
</p:tagLst>
</file>

<file path=ppt/tags/tag3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Lst>
</file>

<file path=ppt/tags/tag3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Lst>
</file>

<file path=ppt/tags/tag335.xml><?xml version="1.0" encoding="utf-8"?>
<p:tagLst xmlns:p="http://schemas.openxmlformats.org/presentationml/2006/main">
  <p:tag name="KSO_WM_DIAGRAM_VIRTUALLY_FRAME" val="{&quot;height&quot;:387.85772705078125,&quot;width&quot;:792.2893066406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VCG41N1482811735**1756733796784_5.215_eceae9a863fb-slide-13"/>
</p:tagLst>
</file>

<file path=ppt/tags/tag336.xml><?xml version="1.0" encoding="utf-8"?>
<p:tagLst xmlns:p="http://schemas.openxmlformats.org/presentationml/2006/main">
  <p:tag name="KSO_WM_DIAGRAM_VIRTUALLY_FRAME" val="{&quot;height&quot;:387.85772705078125,&quot;width&quot;:792.2893066406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Lst>
</file>

<file path=ppt/tags/tag337.xml><?xml version="1.0" encoding="utf-8"?>
<p:tagLst xmlns:p="http://schemas.openxmlformats.org/presentationml/2006/main">
  <p:tag name="KSO_WM_DIAGRAM_VIRTUALLY_FRAME" val="{&quot;height&quot;:387.85772705078125,&quot;width&quot;:792.2893066406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Lst>
</file>

<file path=ppt/tags/tag338.xml><?xml version="1.0" encoding="utf-8"?>
<p:tagLst xmlns:p="http://schemas.openxmlformats.org/presentationml/2006/main">
  <p:tag name="KSO_WM_DIAGRAM_VIRTUALLY_FRAME" val="{&quot;height&quot;:387.85772705078125,&quot;width&quot;:792.2893066406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Lst>
</file>

<file path=ppt/tags/tag3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Lst>
</file>

<file path=ppt/tags/tag341.xml><?xml version="1.0" encoding="utf-8"?>
<p:tagLst xmlns:p="http://schemas.openxmlformats.org/presentationml/2006/main">
  <p:tag name="KSO_WM_DIAGRAM_VIRTUALLY_FRAME" val="{&quot;height&quot;:387.85772705078125,&quot;width&quot;:792.2893066406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1756733796784_5.215_eceae9a863fb-slide-13"/>
</p:tagLst>
</file>

<file path=ppt/tags/tag342.xml><?xml version="1.0" encoding="utf-8"?>
<p:tagLst xmlns:p="http://schemas.openxmlformats.org/presentationml/2006/main">
  <p:tag name="KSO_WM_DIAGRAM_VIRTUALLY_FRAME" val="{&quot;height&quot;:387.85772705078125,&quot;width&quot;:792.28930664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Lst>
</file>

<file path=ppt/tags/tag3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Lst>
</file>

<file path=ppt/tags/tag3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Lst>
</file>

<file path=ppt/tags/tag345.xml><?xml version="1.0" encoding="utf-8"?>
<p:tagLst xmlns:p="http://schemas.openxmlformats.org/presentationml/2006/main">
  <p:tag name="KSO_WM_DIAGRAM_VIRTUALLY_FRAME" val="{&quot;height&quot;:387.85772705078125,&quot;width&quot;:792.2893066406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1756733796784_5.215_eceae9a863fb-slide-13"/>
</p:tagLst>
</file>

<file path=ppt/tags/tag346.xml><?xml version="1.0" encoding="utf-8"?>
<p:tagLst xmlns:p="http://schemas.openxmlformats.org/presentationml/2006/main">
  <p:tag name="KSO_WM_DIAGRAM_VIRTUALLY_FRAME" val="{&quot;height&quot;:387.85772705078125,&quot;width&quot;:792.28930664062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Lst>
</file>

<file path=ppt/tags/tag3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Lst>
</file>

<file path=ppt/tags/tag3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Lst>
</file>

<file path=ppt/tags/tag349.xml><?xml version="1.0" encoding="utf-8"?>
<p:tagLst xmlns:p="http://schemas.openxmlformats.org/presentationml/2006/main">
  <p:tag name="KSO_WM_UNIT_TYPE" val="a"/>
  <p:tag name="KSO_WM_UNIT_INDEX" val="1"/>
  <p:tag name="KSO_WM_BEAUTIFY_FLAG" val="#wm#"/>
  <p:tag name="KSO_WM_TAG_VERSION" val="3.0"/>
  <p:tag name="KSO_WM_TEMPLATE_INDEX" val="74"/>
  <p:tag name="KSO_WM_TEMPLATE_CATEGORY" val="custom"/>
  <p:tag name="KSO_WM_UNIT_ID" val="custom74_4*a*1"/>
  <p:tag name="KSO_WM_UNIT_LAYERLEVEL"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56_1*i*1"/>
  <p:tag name="KSO_WM_TEMPLATE_CATEGORY" val="custom"/>
  <p:tag name="KSO_WM_TEMPLATE_INDEX" val="20233256"/>
  <p:tag name="KSO_WM_UNIT_LAYERLEVEL" val="1"/>
  <p:tag name="KSO_WM_TAG_VERSION" val="3.0"/>
  <p:tag name="KSO_WM_BEAUTIFY_FLAG" val="#wm#"/>
</p:tagLst>
</file>

<file path=ppt/tags/tag352.xml><?xml version="1.0" encoding="utf-8"?>
<p:tagLst xmlns:p="http://schemas.openxmlformats.org/presentationml/2006/main">
  <p:tag name="KSO_WM_UNIT_VALUE" val="1226*96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56_1*d*1"/>
  <p:tag name="KSO_WM_TEMPLATE_CATEGORY" val="custom"/>
  <p:tag name="KSO_WM_TEMPLATE_INDEX" val="20233256"/>
  <p:tag name="KSO_WM_UNIT_LAYERLEVEL" val="1"/>
  <p:tag name="KSO_WM_TAG_VERSION" val="3.0"/>
  <p:tag name="KSO_WM_BEAUTIFY_FLAG" val="#wm#"/>
  <p:tag name="KSO_WM_UNIT_PICTURE_SUBTYPE" val="b"/>
  <p:tag name="MH_PIC_SOURCE_TYPE" val="ai_match*VCG41N644969430**1756733796784_5.215_eceae9a863fb-slide-14"/>
</p:tagLst>
</file>

<file path=ppt/tags/tag353.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56"/>
  <p:tag name="KSO_WM_UNIT_ID" val="custom20233256_1*a*1"/>
  <p:tag name="KSO_WM_UNIT_PRESET_TEXT" val="单击此处&#10;添加标题内容"/>
  <p:tag name="KSO_WM_UNIT_TEXT_TYPE"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56_1*i*2"/>
  <p:tag name="KSO_WM_TEMPLATE_CATEGORY" val="custom"/>
  <p:tag name="KSO_WM_TEMPLATE_INDEX" val="20233256"/>
  <p:tag name="KSO_WM_UNIT_LAYERLEVEL" val="1"/>
  <p:tag name="KSO_WM_TAG_VERSION" val="3.0"/>
  <p:tag name="KSO_WM_BEAUTIFY_FLAG" val="#wm#"/>
</p:tagLst>
</file>

<file path=ppt/tags/tag3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55_3*l_h_f*1_1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241.5000787401575,&quot;left&quot;:87.9247698830432,&quot;top&quot;:217.83267716535434,&quot;width&quot;:408.0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内容，简明扼要地阐述您内容观点"/>
  <p:tag name="KSO_WM_UNIT_TEXT_FILL_FORE_SCHEMECOLOR_INDEX" val="1"/>
  <p:tag name="KSO_WM_UNIT_TEXT_FILL_TYPE" val="1"/>
</p:tagLst>
</file>

<file path=ppt/tags/tag3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55_3*l_h_a*1_1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241.5000787401575,&quot;left&quot;:87.9247698830432,&quot;top&quot;:217.83267716535434,&quot;width&quot;:408.0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Lst>
</file>

<file path=ppt/tags/tag3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55_3*l_h_f*1_2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241.5000787401575,&quot;left&quot;:87.9247698830432,&quot;top&quot;:217.83267716535434,&quot;width&quot;:408.0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具体内容，简明扼要地阐述您内容观点"/>
  <p:tag name="KSO_WM_UNIT_TEXT_FILL_FORE_SCHEMECOLOR_INDEX" val="1"/>
  <p:tag name="KSO_WM_UNIT_TEXT_FILL_TYPE" val="1"/>
</p:tagLst>
</file>

<file path=ppt/tags/tag3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55_3*l_h_a*1_2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241.5000787401575,&quot;left&quot;:87.9247698830432,&quot;top&quot;:217.83267716535434,&quot;width&quot;:408.0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Lst>
</file>

<file path=ppt/tags/tag3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55_3*l_h_f*1_3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241.5000787401575,&quot;left&quot;:87.9247698830432,&quot;top&quot;:217.83267716535434,&quot;width&quot;:408.0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简明扼要地阐述您内容观点"/>
  <p:tag name="KSO_WM_UNIT_TEXT_FILL_FORE_SCHEMECOLOR_INDEX" val="1"/>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55_3*l_h_a*1_3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241.5000787401575,&quot;left&quot;:87.9247698830432,&quot;top&quot;:217.83267716535434,&quot;width&quot;:408.0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Lst>
</file>

<file path=ppt/tags/tag361.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d_l"/>
  <p:tag name="KSO_WM_SLIDE_LAYOUT_CNT" val="1_1_1"/>
  <p:tag name="KSO_WM_SLIDE_TYPE" val="text"/>
  <p:tag name="KSO_WM_SLIDE_SUBTYPE" val="picTxt"/>
  <p:tag name="KSO_WM_SLIDE_SIZE" val="408.05*186.55"/>
  <p:tag name="KSO_WM_SLIDE_POSITION" val="87.8997*272.733"/>
  <p:tag name="KSO_WM_TEMPLATE_INDEX" val="20233256"/>
  <p:tag name="KSO_WM_TEMPLATE_SUBCATEGORY" val="0"/>
  <p:tag name="KSO_WM_SLIDE_INDEX" val="1"/>
  <p:tag name="KSO_WM_TAG_VERSION" val="3.0"/>
  <p:tag name="KSO_WM_SLIDE_ID" val="custom20233256_1"/>
  <p:tag name="KSO_WM_SLIDE_ITEM_CNT" val="4"/>
</p:tagLst>
</file>

<file path=ppt/tags/tag36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1*l_h_f*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46.08582677165354,&quot;top&quot;:112.64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56"/>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UNIT_USESOURCEFORMAT_APPLY" val="0"/>
</p:tagLst>
</file>

<file path=ppt/tags/tag36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1*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46.08582677165354,&quot;top&quot;:112.64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5"/>
  <p:tag name="KSO_WM_UNIT_TEXT_FILL_FORE_SCHEMECOLOR_INDEX" val="1"/>
  <p:tag name="KSO_WM_UNIT_TEXT_FILL_TYPE" val="1"/>
  <p:tag name="KSO_WM_UNIT_PRESET_TEXT" val="单击此处添加标题"/>
  <p:tag name="KSO_WM_UNIT_TEXT_TYPE" val="1"/>
  <p:tag name="KSO_WM_UNIT_USESOURCEFORMAT_APPLY" val="0"/>
</p:tagLst>
</file>

<file path=ppt/tags/tag36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1*l_h_f*1_2_1"/>
  <p:tag name="KSO_WM_TEMPLATE_CATEGORY" val="diagram"/>
  <p:tag name="KSO_WM_TEMPLATE_INDEX" val="20231967"/>
  <p:tag name="KSO_WM_UNIT_LAYERLEVEL" val="1_1_1"/>
  <p:tag name="KSO_WM_TAG_VERSION" val="3.0"/>
  <p:tag name="KSO_WM_BEAUTIFY_FLAG" val="#wm#"/>
  <p:tag name="KSO_WM_UNIT_VALUE" val="156"/>
  <p:tag name="KSO_WM_DIAGRAM_MAX_ITEMCNT" val="4"/>
  <p:tag name="KSO_WM_DIAGRAM_MIN_ITEMCNT" val="2"/>
  <p:tag name="KSO_WM_DIAGRAM_VIRTUALLY_FRAME" val="{&quot;height&quot;:372.13138047237015,&quot;left&quot;:46.08582677165354,&quot;top&quot;:112.64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UNIT_USESOURCEFORMAT_APPLY" val="0"/>
</p:tagLst>
</file>

<file path=ppt/tags/tag36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1*l_h_a*1_2_1"/>
  <p:tag name="KSO_WM_TEMPLATE_CATEGORY" val="diagram"/>
  <p:tag name="KSO_WM_TEMPLATE_INDEX" val="20231967"/>
  <p:tag name="KSO_WM_UNIT_LAYERLEVEL" val="1_1_1"/>
  <p:tag name="KSO_WM_TAG_VERSION" val="3.0"/>
  <p:tag name="KSO_WM_BEAUTIFY_FLAG" val="#wm#"/>
  <p:tag name="KSO_WM_UNIT_VALUE" val="35"/>
  <p:tag name="KSO_WM_DIAGRAM_MAX_ITEMCNT" val="4"/>
  <p:tag name="KSO_WM_DIAGRAM_MIN_ITEMCNT" val="2"/>
  <p:tag name="KSO_WM_DIAGRAM_VIRTUALLY_FRAME" val="{&quot;height&quot;:372.13138047237015,&quot;left&quot;:46.08582677165354,&quot;top&quot;:112.64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0"/>
</p:tagLst>
</file>

<file path=ppt/tags/tag366.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TEMPLATE_INDEX" val="74"/>
  <p:tag name="KSO_WM_TEMPLATE_CATEGORY" val="custom"/>
  <p:tag name="KSO_WM_UNIT_ID" val="custom74_4*a*1"/>
  <p:tag name="KSO_WM_UNIT_LAYERLEVEL" val="1"/>
</p:tagLst>
</file>

<file path=ppt/tags/tag367.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3315"/>
  <p:tag name="KSO_WM_SLIDE_LAYOUT" val="a_l"/>
  <p:tag name="KSO_WM_SLIDE_LAYOUT_CNT" val="1_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0"/>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2454_1*l_i*1_1"/>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2454_1*l_i*1_2"/>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0"/>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2454_1*l_i*1_3"/>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3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54_1*l_h_i*1_1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0"/>
</p:tagLst>
</file>

<file path=ppt/tags/tag3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1*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0"/>
</p:tagLst>
</file>

<file path=ppt/tags/tag3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54_1*l_h_i*1_2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0"/>
</p:tagLst>
</file>

<file path=ppt/tags/tag3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1*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0"/>
</p:tagLst>
</file>

<file path=ppt/tags/tag3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1*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0"/>
</p:tagLst>
</file>

<file path=ppt/tags/tag3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1*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0"/>
</p:tagLst>
</file>

<file path=ppt/tags/tag378.xml><?xml version="1.0" encoding="utf-8"?>
<p:tagLst xmlns:p="http://schemas.openxmlformats.org/presentationml/2006/main">
  <p:tag name="KSO_WM_DIAGRAM_VERSION" val="3"/>
  <p:tag name="KSO_WM_DIAGRAM_COLOR_TRICK" val="1"/>
  <p:tag name="KSO_WM_DIAGRAM_COLOR_TEXT_CAN_REMOVE" val="n"/>
  <p:tag name="KSO_WM_UNIT_VALUE" val="150*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2454_1*l_h_x*1_1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379.xml><?xml version="1.0" encoding="utf-8"?>
<p:tagLst xmlns:p="http://schemas.openxmlformats.org/presentationml/2006/main">
  <p:tag name="KSO_WM_DIAGRAM_VERSION" val="3"/>
  <p:tag name="KSO_WM_DIAGRAM_COLOR_TRICK" val="1"/>
  <p:tag name="KSO_WM_DIAGRAM_COLOR_TEXT_CAN_REMOVE" val="n"/>
  <p:tag name="KSO_WM_UNIT_VALUE" val="136*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2454_1*l_h_x*1_2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3329"/>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Lst>
</file>

<file path=ppt/tags/tag381.xml><?xml version="1.0" encoding="utf-8"?>
<p:tagLst xmlns:p="http://schemas.openxmlformats.org/presentationml/2006/main">
  <p:tag name="KSO_WM_UNIT_TYPE" val="a"/>
  <p:tag name="KSO_WM_UNIT_INDEX" val="1"/>
  <p:tag name="KSO_WM_BEAUTIFY_FLAG" val="#wm#"/>
  <p:tag name="KSO_WM_TAG_VERSION" val="3.0"/>
  <p:tag name="KSO_WM_UNIT_ID" val="custom74_5*a*1"/>
  <p:tag name="KSO_WM_UNIT_LAYERLEVEL" val="1"/>
  <p:tag name="KSO_WM_TEMPLATE_INDEX" val="74"/>
  <p:tag name="KSO_WM_TEMPLATE_CATEGORY" val="custom"/>
</p:tagLst>
</file>

<file path=ppt/tags/tag382.xml><?xml version="1.0" encoding="utf-8"?>
<p:tagLst xmlns:p="http://schemas.openxmlformats.org/presentationml/2006/main">
  <p:tag name="KSO_WM_UNIT_TYPE" val="f"/>
  <p:tag name="KSO_WM_UNIT_SUBTYPE" val="g"/>
  <p:tag name="KSO_WM_UNIT_INDEX" val="1"/>
  <p:tag name="KSO_WM_BEAUTIFY_FLAG" val="#wm#"/>
  <p:tag name="KSO_WM_TAG_VERSION" val="3.0"/>
  <p:tag name="KSO_WM_UNIT_ID" val="custom74_5*f*1"/>
  <p:tag name="KSO_WM_UNIT_LAYERLEVEL" val="1"/>
  <p:tag name="KSO_WM_TEMPLATE_INDEX" val="74"/>
  <p:tag name="KSO_WM_TEMPLATE_CATEGORY" val="custom"/>
</p:tagLst>
</file>

<file path=ppt/tags/tag383.xml><?xml version="1.0" encoding="utf-8"?>
<p:tagLst xmlns:p="http://schemas.openxmlformats.org/presentationml/2006/main">
  <p:tag name="KSO_WM_SLIDE_ID" val="custom74_5"/>
  <p:tag name="KSO_WM_TEMPLATE_SUBCATEGORY" val="29"/>
  <p:tag name="KSO_WM_TEMPLATE_MASTER_TYPE" val="0"/>
  <p:tag name="KSO_WM_TEMPLATE_COLOR_TYPE" val="0"/>
  <p:tag name="KSO_WM_SLIDE_ITEM_CNT" val="0"/>
  <p:tag name="KSO_WM_SLIDE_INDEX" val="5"/>
  <p:tag name="KSO_WM_TAG_VERSION" val="3.0"/>
  <p:tag name="KSO_WM_BEAUTIFY_FLAG" val="#wm#"/>
  <p:tag name="KSO_WM_TEMPLATE_CATEGORY" val="custom"/>
  <p:tag name="KSO_WM_TEMPLATE_INDEX" val="74"/>
  <p:tag name="KSO_WM_SLIDE_TYPE" val="endPage"/>
  <p:tag name="KSO_WM_SLIDE_SUBTYPE" val="pureTxt"/>
  <p:tag name="KSO_WM_SLIDE_LAYOUT" val="a_f"/>
  <p:tag name="KSO_WM_SLIDE_LAYOUT_CNT" val="1_1"/>
  <p:tag name="KSO_WM_SPECIAL_SOURCE" val="bdnull"/>
  <p:tag name="KSO_WM_SLIDE_CONTENT_AREA" val="{&quot;left&quot;:&quot;238.15&quot;,&quot;top&quot;:&quot;99.8&quot;,&quot;width&quot;:&quot;660.35&quot;,&quot;height&quot;:&quot;315&quot;}"/>
  <p:tag name="KSO_WM_TEMPLATE_PLACEHOLDER_POS" val="208,0,832,540"/>
  <p:tag name="KSO_WM_SLIDE_THEME_ID" val="20233354"/>
</p:tagLst>
</file>

<file path=ppt/tags/tag384.xml><?xml version="1.0" encoding="utf-8"?>
<p:tagLst xmlns:p="http://schemas.openxmlformats.org/presentationml/2006/main">
  <p:tag name="KSO_WM_PRESENTATION_SOURCE" val="WPPAIGeneratePP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3.0"/>
  <p:tag name="KSO_WM_TEMPLATE_INDEX" val="74"/>
  <p:tag name="KSO_WM_TEMPLATE_CATEGORY" val="custom"/>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_1*i*3"/>
  <p:tag name="KSO_WM_UNIT_LAYERLEVEL" val="1"/>
  <p:tag name="KSO_WM_TAG_VERSION" val="3.0"/>
  <p:tag name="KSO_WM_TEMPLATE_INDEX" val="74"/>
  <p:tag name="KSO_WM_TEMPLATE_CATEGORY" val="custom"/>
</p:tagLst>
</file>

<file path=ppt/tags/tag65.xml><?xml version="1.0" encoding="utf-8"?>
<p:tagLst xmlns:p="http://schemas.openxmlformats.org/presentationml/2006/main">
  <p:tag name="KSO_WM_UNIT_ISCONTENTSTITLE" val="0"/>
  <p:tag name="KSO_WM_UNIT_ISNUMDGMTITLE" val="0"/>
  <p:tag name="KSO_WM_UNIT_PRESET_TEXT" val="WPS,a click to unlimited possibilitie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3.0"/>
  <p:tag name="KSO_WM_BEAUTIFY_FLAG" val="#wm#"/>
  <p:tag name="KSO_WM_UNIT_CONTENT_GROUP_TYPE" val="contentchip"/>
  <p:tag name="KSO_WM_TEMPLATE_INDEX" val="74"/>
  <p:tag name="KSO_WM_TEMPLATE_CATEGORY" val="custom"/>
</p:tagLst>
</file>

<file path=ppt/tags/tag66.xml><?xml version="1.0" encoding="utf-8"?>
<p:tagLst xmlns:p="http://schemas.openxmlformats.org/presentationml/2006/main">
  <p:tag name="KSO_WM_UNIT_ISCONTENTSTITLE" val="0"/>
  <p:tag name="KSO_WM_UNIT_ISNUMDGMTITLE" val="0"/>
  <p:tag name="KSO_WM_UNIT_PRESET_TEXT" val="单击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3.0"/>
  <p:tag name="KSO_WM_BEAUTIFY_FLAG" val="#wm#"/>
  <p:tag name="KSO_WM_UNIT_CONTENT_GROUP_TYPE" val="contentchip"/>
  <p:tag name="KSO_WM_TEMPLATE_INDEX" val="74"/>
  <p:tag name="KSO_WM_TEMPLATE_CATEGORY" val="custo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74"/>
  <p:tag name="KSO_WM_TEMPLATE_CATEGORY" val="custo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74"/>
  <p:tag name="KSO_WM_TEMPLATE_CATEGORY" val="custo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74"/>
  <p:tag name="KSO_WM_TEMPLATE_CATEGORY" val="custo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UNIT_TEXT_LAYER_COUNT" val="1"/>
  <p:tag name="KSO_WM_TEMPLATE_INDEX" val="74"/>
  <p:tag name="KSO_WM_TEMPLATE_CATEGORY" val="custom"/>
</p:tagLst>
</file>

<file path=ppt/tags/tag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3.0"/>
  <p:tag name="KSO_WM_TEMPLATE_INDEX" val="74"/>
  <p:tag name="KSO_WM_TEMPLATE_CATEGORY" val="custo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74"/>
  <p:tag name="KSO_WM_TEMPLATE_CATEGORY" val="custo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TEXT_LAYER_COUNT" val="1"/>
  <p:tag name="KSO_WM_TEMPLATE_INDEX" val="74"/>
  <p:tag name="KSO_WM_TEMPLATE_CATEGORY" val="custo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74"/>
  <p:tag name="KSO_WM_TEMPLATE_CATEGORY" val="custo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74"/>
  <p:tag name="KSO_WM_TEMPLATE_CATEGORY" val="custo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74"/>
  <p:tag name="KSO_WM_TEMPLATE_CATEGORY" val="custom"/>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UNIT_TYPE" val="i"/>
  <p:tag name="KSO_WM_UNIT_INDEX" val="1"/>
  <p:tag name="KSO_WM_TEMPLATE_INDEX" val="74"/>
  <p:tag name="KSO_WM_TEMPLATE_CATEGORY" val="custom"/>
</p:tagLst>
</file>

<file path=ppt/tags/tag78.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3.0"/>
  <p:tag name="KSO_WM_BEAUTIFY_FLAG" val="#wm#"/>
  <p:tag name="KSO_WM_TEMPLATE_INDEX" val="74"/>
  <p:tag name="KSO_WM_TEMPLATE_CATEGORY" val="custo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74"/>
  <p:tag name="KSO_WM_TEMPLATE_CATEGORY" val="custo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74"/>
  <p:tag name="KSO_WM_TEMPLATE_CATEGORY" val="custo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74"/>
  <p:tag name="KSO_WM_TEMPLATE_CATEGORY" val="custo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 name="KSO_WM_TEMPLATE_INDEX" val="74"/>
  <p:tag name="KSO_WM_TEMPLATE_CATEGORY" val="custom"/>
</p:tagLst>
</file>

<file path=ppt/tags/tag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UNIT_TYPE" val="i"/>
  <p:tag name="KSO_WM_UNIT_INDEX" val="1"/>
  <p:tag name="KSO_WM_TEMPLATE_INDEX" val="74"/>
  <p:tag name="KSO_WM_TEMPLATE_CATEGORY" val="custom"/>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UNIT_TYPE" val="i"/>
  <p:tag name="KSO_WM_UNIT_INDEX" val="2"/>
  <p:tag name="KSO_WM_TEMPLATE_INDEX" val="74"/>
  <p:tag name="KSO_WM_TEMPLATE_CATEGORY" val="custom"/>
</p:tagLst>
</file>

<file path=ppt/tags/tag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UNIT_TYPE" val="i"/>
  <p:tag name="KSO_WM_UNIT_INDEX" val="3"/>
  <p:tag name="KSO_WM_TEMPLATE_INDEX" val="74"/>
  <p:tag name="KSO_WM_TEMPLATE_CATEGORY" val="custom"/>
</p:tagLst>
</file>

<file path=ppt/tags/tag86.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3.0"/>
  <p:tag name="KSO_WM_BEAUTIFY_FLAG" val="#wm#"/>
  <p:tag name="KSO_WM_UNIT_CONTENT_GROUP_TYPE" val="contentchip"/>
  <p:tag name="KSO_WM_TEMPLATE_INDEX" val="74"/>
  <p:tag name="KSO_WM_TEMPLATE_CATEGORY" val="custo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74"/>
  <p:tag name="KSO_WM_TEMPLATE_CATEGORY" val="custo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74"/>
  <p:tag name="KSO_WM_TEMPLATE_CATEGORY" val="custo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74"/>
  <p:tag name="KSO_WM_TEMPLATE_CATEGORY" val="custo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INDEX" val="74"/>
  <p:tag name="KSO_WM_TEMPLATE_CATEGORY" val="custo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74"/>
  <p:tag name="KSO_WM_TEMPLATE_CATEGORY" val="custo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TEXT_LAYER_COUNT" val="1"/>
  <p:tag name="KSO_WM_TEMPLATE_INDEX" val="74"/>
  <p:tag name="KSO_WM_TEMPLATE_CATEGORY" val="custo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TEXT_LAYER_COUNT" val="1"/>
  <p:tag name="KSO_WM_TEMPLATE_INDEX" val="74"/>
  <p:tag name="KSO_WM_TEMPLATE_CATEGORY" val="custo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74"/>
  <p:tag name="KSO_WM_TEMPLATE_CATEGORY" val="custo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74"/>
  <p:tag name="KSO_WM_TEMPLATE_CATEGORY" val="custo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74"/>
  <p:tag name="KSO_WM_TEMPLATE_CATEGORY" val="custo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 name="KSO_WM_TEMPLATE_INDEX" val="74"/>
  <p:tag name="KSO_WM_TEMPLATE_CATEGORY" val="custo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 name="KSO_WM_UNIT_TEXT_LAYER_COUNT" val="1"/>
  <p:tag name="KSO_WM_TEMPLATE_INDEX" val="74"/>
  <p:tag name="KSO_WM_TEMPLATE_CATEGORY" val="custo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 name="KSO_WM_TEMPLATE_INDEX" val="74"/>
  <p:tag name="KSO_WM_TEMPLATE_CATEGORY" val="custo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小清新渐变风">
  <a:themeElements>
    <a:clrScheme name="自定义 46">
      <a:dk1>
        <a:srgbClr val="000000"/>
      </a:dk1>
      <a:lt1>
        <a:srgbClr val="FFFFFF"/>
      </a:lt1>
      <a:dk2>
        <a:srgbClr val="571D11"/>
      </a:dk2>
      <a:lt2>
        <a:srgbClr val="FCF2F0"/>
      </a:lt2>
      <a:accent1>
        <a:srgbClr val="E8898D"/>
      </a:accent1>
      <a:accent2>
        <a:srgbClr val="71B9F1"/>
      </a:accent2>
      <a:accent3>
        <a:srgbClr val="E18EE4"/>
      </a:accent3>
      <a:accent4>
        <a:srgbClr val="F5B765"/>
      </a:accent4>
      <a:accent5>
        <a:srgbClr val="A095CF"/>
      </a:accent5>
      <a:accent6>
        <a:srgbClr val="CCAA72"/>
      </a:accent6>
      <a:hlink>
        <a:srgbClr val="48A1FA"/>
      </a:hlink>
      <a:folHlink>
        <a:srgbClr val="951C13"/>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2909</Words>
  <Application>WPS 演示</Application>
  <PresentationFormat>宽屏</PresentationFormat>
  <Paragraphs>302</Paragraphs>
  <Slides>25</Slides>
  <Notes>4</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25</vt:i4>
      </vt:variant>
    </vt:vector>
  </HeadingPairs>
  <TitlesOfParts>
    <vt:vector size="34" baseType="lpstr">
      <vt:lpstr>Arial</vt:lpstr>
      <vt:lpstr>宋体</vt:lpstr>
      <vt:lpstr>Wingdings</vt:lpstr>
      <vt:lpstr>Wingdings</vt:lpstr>
      <vt:lpstr>微软雅黑</vt:lpstr>
      <vt:lpstr>Arial Unicode MS</vt:lpstr>
      <vt:lpstr>Calibri</vt:lpstr>
      <vt:lpstr>WPS</vt:lpstr>
      <vt:lpstr>小清新渐变风</vt:lpstr>
      <vt:lpstr>网络营销</vt:lpstr>
      <vt:lpstr>PowerPoint 演示文稿</vt:lpstr>
      <vt:lpstr>目录</vt:lpstr>
      <vt:lpstr>学习目标</vt:lpstr>
      <vt:lpstr>任务一 微博概况</vt:lpstr>
      <vt:lpstr>PowerPoint 演示文稿</vt:lpstr>
      <vt:lpstr>PowerPoint 演示文稿</vt:lpstr>
      <vt:lpstr>PowerPoint 演示文稿</vt:lpstr>
      <vt:lpstr>任务一 搜索引擎概况：搜索引擎的分类</vt:lpstr>
      <vt:lpstr>PowerPoint 演示文稿</vt:lpstr>
      <vt:lpstr>PowerPoint 演示文稿</vt:lpstr>
      <vt:lpstr>PowerPoint 演示文稿</vt:lpstr>
      <vt:lpstr>搜索引擎概况</vt:lpstr>
      <vt:lpstr>PowerPoint 演示文稿</vt:lpstr>
      <vt:lpstr>任务二 搜索引擎营销认知：搜索引擎营销基本原理</vt:lpstr>
      <vt:lpstr>PowerPoint 演示文稿</vt:lpstr>
      <vt:lpstr>任务二 搜索引擎营销认知：搜索引擎营销基本原理</vt:lpstr>
      <vt:lpstr>PowerPoint 演示文稿</vt:lpstr>
      <vt:lpstr>PowerPoint 演示文稿</vt:lpstr>
      <vt:lpstr> 搜索引擎营销认知</vt:lpstr>
      <vt:lpstr>PowerPoint 演示文稿</vt:lpstr>
      <vt:lpstr>任务三 搜索引擎营销模式：搜索引擎优化（SEO）</vt:lpstr>
      <vt:lpstr>PowerPoint 演示文稿</vt:lpstr>
      <vt:lpstr>任务三 搜索引擎营销模式：搜索引擎优化（SEO）</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大叔</dc:creator>
  <cp:lastModifiedBy>廊馅临嫌豢</cp:lastModifiedBy>
  <cp:revision>158</cp:revision>
  <dcterms:created xsi:type="dcterms:W3CDTF">2019-06-19T02:08:00Z</dcterms:created>
  <dcterms:modified xsi:type="dcterms:W3CDTF">2025-09-02T04:23:37Z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F508FCF333D248A39D75E82C1E237D06_11</vt:lpwstr>
  </property>
</Properties>
</file>