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25"/>
  </p:handoutMasterIdLst>
  <p:sldIdLst>
    <p:sldId id="268" r:id="rId4"/>
    <p:sldId id="289" r:id="rId6"/>
    <p:sldId id="258" r:id="rId7"/>
    <p:sldId id="266" r:id="rId8"/>
    <p:sldId id="267" r:id="rId9"/>
    <p:sldId id="261" r:id="rId10"/>
    <p:sldId id="270" r:id="rId11"/>
    <p:sldId id="281" r:id="rId12"/>
    <p:sldId id="271" r:id="rId13"/>
    <p:sldId id="272" r:id="rId14"/>
    <p:sldId id="282" r:id="rId15"/>
    <p:sldId id="283" r:id="rId16"/>
    <p:sldId id="273" r:id="rId17"/>
    <p:sldId id="285" r:id="rId18"/>
    <p:sldId id="280" r:id="rId19"/>
    <p:sldId id="275" r:id="rId20"/>
    <p:sldId id="286" r:id="rId21"/>
    <p:sldId id="288" r:id="rId22"/>
    <p:sldId id="279" r:id="rId23"/>
    <p:sldId id="265" r:id="rId24"/>
  </p:sldIdLst>
  <p:sldSz cx="12192000" cy="6858000"/>
  <p:notesSz cx="7103745" cy="10234295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  <p:cmAuthor id="1483810881" name="WPS_1679281038" initials="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09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35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>
            <a:off x="0" y="4578350"/>
            <a:ext cx="2159000" cy="2279650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任意多边形 14"/>
          <p:cNvSpPr/>
          <p:nvPr userDrawn="1">
            <p:custDataLst>
              <p:tags r:id="rId3"/>
            </p:custDataLst>
          </p:nvPr>
        </p:nvSpPr>
        <p:spPr>
          <a:xfrm>
            <a:off x="10189845" y="1349375"/>
            <a:ext cx="2001520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副标题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1437005" y="3325495"/>
            <a:ext cx="7401560" cy="635000"/>
          </a:xfrm>
          <a:prstGeom prst="rect">
            <a:avLst/>
          </a:prstGeom>
        </p:spPr>
        <p:txBody>
          <a:bodyPr wrap="square" lIns="91440" tIns="45720" rIns="91440" bIns="4572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200" normalizeH="0" baseline="0" noProof="1" dirty="0">
                <a:solidFill>
                  <a:schemeClr val="tx1"/>
                </a:solidFill>
                <a:latin typeface="+mj-ea"/>
                <a:ea typeface="+mj-ea"/>
                <a:cs typeface="+mj-lt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单击此处编辑母版副标题样式</a:t>
            </a:r>
            <a:endParaRPr dirty="0"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1437005" y="1447800"/>
            <a:ext cx="7395845" cy="1712595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520825" y="4201795"/>
            <a:ext cx="1886585" cy="440690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17" name="任意多边形 2"/>
          <p:cNvSpPr/>
          <p:nvPr userDrawn="1">
            <p:custDataLst>
              <p:tags r:id="rId10"/>
            </p:custDataLst>
          </p:nvPr>
        </p:nvSpPr>
        <p:spPr>
          <a:xfrm rot="10800000" flipH="1" flipV="1">
            <a:off x="8851265" y="3810"/>
            <a:ext cx="333946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>
            <p:custDataLst>
              <p:tags r:id="rId2"/>
            </p:custDataLst>
          </p:nvPr>
        </p:nvSpPr>
        <p:spPr>
          <a:xfrm>
            <a:off x="1219200" y="2804795"/>
            <a:ext cx="2362200" cy="23622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"/>
          <p:cNvSpPr txBox="1">
            <a:spLocks noGrp="1"/>
          </p:cNvSpPr>
          <p:nvPr>
            <p:ph type="title" idx="1" hasCustomPrompt="1"/>
            <p:custDataLst>
              <p:tags r:id="rId3"/>
            </p:custDataLst>
          </p:nvPr>
        </p:nvSpPr>
        <p:spPr bwMode="auto">
          <a:xfrm>
            <a:off x="844550" y="1139825"/>
            <a:ext cx="2171065" cy="2350770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任意多边形: 形状 6"/>
          <p:cNvSpPr/>
          <p:nvPr userDrawn="1">
            <p:custDataLst>
              <p:tags r:id="rId7"/>
            </p:custDataLst>
          </p:nvPr>
        </p:nvSpPr>
        <p:spPr>
          <a:xfrm>
            <a:off x="9295130" y="3812540"/>
            <a:ext cx="2896235" cy="3045460"/>
          </a:xfrm>
          <a:custGeom>
            <a:avLst/>
            <a:gdLst>
              <a:gd name="connsiteX0" fmla="*/ 2215286 w 2898892"/>
              <a:gd name="connsiteY0" fmla="*/ 1136 h 3045222"/>
              <a:gd name="connsiteX1" fmla="*/ 2449717 w 2898892"/>
              <a:gd name="connsiteY1" fmla="*/ 5674 h 3045222"/>
              <a:gd name="connsiteX2" fmla="*/ 2878869 w 2898892"/>
              <a:gd name="connsiteY2" fmla="*/ 77060 h 3045222"/>
              <a:gd name="connsiteX3" fmla="*/ 2898874 w 2898892"/>
              <a:gd name="connsiteY3" fmla="*/ 82278 h 3045222"/>
              <a:gd name="connsiteX4" fmla="*/ 2898892 w 2898892"/>
              <a:gd name="connsiteY4" fmla="*/ 1092496 h 3045222"/>
              <a:gd name="connsiteX5" fmla="*/ 2897670 w 2898892"/>
              <a:gd name="connsiteY5" fmla="*/ 1091774 h 3045222"/>
              <a:gd name="connsiteX6" fmla="*/ 2383672 w 2898892"/>
              <a:gd name="connsiteY6" fmla="*/ 950163 h 3045222"/>
              <a:gd name="connsiteX7" fmla="*/ 949550 w 2898892"/>
              <a:gd name="connsiteY7" fmla="*/ 2196199 h 3045222"/>
              <a:gd name="connsiteX8" fmla="*/ 1178031 w 2898892"/>
              <a:gd name="connsiteY8" fmla="*/ 3043519 h 3045222"/>
              <a:gd name="connsiteX9" fmla="*/ 1179843 w 2898892"/>
              <a:gd name="connsiteY9" fmla="*/ 3044919 h 3045222"/>
              <a:gd name="connsiteX10" fmla="*/ 128202 w 2898892"/>
              <a:gd name="connsiteY10" fmla="*/ 3045222 h 3045222"/>
              <a:gd name="connsiteX11" fmla="*/ 122797 w 2898892"/>
              <a:gd name="connsiteY11" fmla="*/ 3031476 h 3045222"/>
              <a:gd name="connsiteX12" fmla="*/ 5670 w 2898892"/>
              <a:gd name="connsiteY12" fmla="*/ 2130196 h 3045222"/>
              <a:gd name="connsiteX13" fmla="*/ 2215286 w 2898892"/>
              <a:gd name="connsiteY13" fmla="*/ 1136 h 304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8892" h="3045222">
                <a:moveTo>
                  <a:pt x="2215286" y="1136"/>
                </a:moveTo>
                <a:cubicBezTo>
                  <a:pt x="2292637" y="-1294"/>
                  <a:pt x="2370849" y="159"/>
                  <a:pt x="2449717" y="5674"/>
                </a:cubicBezTo>
                <a:cubicBezTo>
                  <a:pt x="2597317" y="15996"/>
                  <a:pt x="2740731" y="40665"/>
                  <a:pt x="2878869" y="77060"/>
                </a:cubicBezTo>
                <a:lnTo>
                  <a:pt x="2898874" y="82278"/>
                </a:lnTo>
                <a:lnTo>
                  <a:pt x="2898892" y="1092496"/>
                </a:lnTo>
                <a:lnTo>
                  <a:pt x="2897670" y="1091774"/>
                </a:lnTo>
                <a:cubicBezTo>
                  <a:pt x="2742140" y="1012787"/>
                  <a:pt x="2568647" y="963098"/>
                  <a:pt x="2383672" y="950163"/>
                </a:cubicBezTo>
                <a:cubicBezTo>
                  <a:pt x="1643138" y="898380"/>
                  <a:pt x="1001288" y="1456317"/>
                  <a:pt x="949550" y="2196199"/>
                </a:cubicBezTo>
                <a:cubicBezTo>
                  <a:pt x="927712" y="2508494"/>
                  <a:pt x="1014704" y="2802938"/>
                  <a:pt x="1178031" y="3043519"/>
                </a:cubicBezTo>
                <a:lnTo>
                  <a:pt x="1179843" y="3044919"/>
                </a:lnTo>
                <a:lnTo>
                  <a:pt x="128202" y="3045222"/>
                </a:lnTo>
                <a:lnTo>
                  <a:pt x="122797" y="3031476"/>
                </a:lnTo>
                <a:cubicBezTo>
                  <a:pt x="26596" y="2750393"/>
                  <a:pt x="-16389" y="2445659"/>
                  <a:pt x="5670" y="2130196"/>
                </a:cubicBezTo>
                <a:cubicBezTo>
                  <a:pt x="88351" y="947803"/>
                  <a:pt x="1055015" y="37588"/>
                  <a:pt x="2215286" y="1136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8"/>
          <p:cNvSpPr/>
          <p:nvPr userDrawn="1">
            <p:custDataLst>
              <p:tags r:id="rId2"/>
            </p:custDataLst>
          </p:nvPr>
        </p:nvSpPr>
        <p:spPr>
          <a:xfrm flipH="1">
            <a:off x="10045700" y="4570095"/>
            <a:ext cx="2146300" cy="228790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9" name="椭圆 8"/>
          <p:cNvSpPr/>
          <p:nvPr userDrawn="1">
            <p:custDataLst>
              <p:tags r:id="rId3"/>
            </p:custDataLst>
          </p:nvPr>
        </p:nvSpPr>
        <p:spPr>
          <a:xfrm>
            <a:off x="9127490" y="967740"/>
            <a:ext cx="685800" cy="6858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0" name="椭圆 9"/>
          <p:cNvSpPr/>
          <p:nvPr userDrawn="1">
            <p:custDataLst>
              <p:tags r:id="rId4"/>
            </p:custDataLst>
          </p:nvPr>
        </p:nvSpPr>
        <p:spPr>
          <a:xfrm>
            <a:off x="982345" y="1607820"/>
            <a:ext cx="2449195" cy="244983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2348230" y="1383030"/>
            <a:ext cx="8107680" cy="20453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800" b="1" i="0" u="none" strike="noStrike" kern="1200" cap="none" spc="400" normalizeH="0" baseline="0" noProof="1">
                <a:solidFill>
                  <a:schemeClr val="tx1"/>
                </a:solidFill>
                <a:uFillTx/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5" name="节编号 3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389505" y="3841027"/>
            <a:ext cx="1917700" cy="526416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0"/>
          </a:gradFill>
        </p:spPr>
        <p:txBody>
          <a:bodyPr wrap="none" tIns="0" bIns="36195" anchor="ctr" anchorCtr="0">
            <a:normAutofit/>
          </a:bodyPr>
          <a:lstStyle>
            <a:lvl1pPr marL="0" indent="0" algn="ctr">
              <a:buNone/>
              <a:defRPr sz="18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 rot="10800000" flipV="1">
            <a:off x="635" y="31750"/>
            <a:ext cx="333819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8" name="任意多边形 9"/>
          <p:cNvSpPr/>
          <p:nvPr userDrawn="1">
            <p:custDataLst>
              <p:tags r:id="rId3"/>
            </p:custDataLst>
          </p:nvPr>
        </p:nvSpPr>
        <p:spPr>
          <a:xfrm rot="10800000" flipV="1">
            <a:off x="0" y="1377315"/>
            <a:ext cx="2000885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4"/>
            </p:custDataLst>
          </p:nvPr>
        </p:nvSpPr>
        <p:spPr>
          <a:xfrm flipH="1">
            <a:off x="10045700" y="4578350"/>
            <a:ext cx="2146300" cy="227901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3641090" y="1520825"/>
            <a:ext cx="6866890" cy="2146300"/>
          </a:xfrm>
          <a:prstGeom prst="rect">
            <a:avLst/>
          </a:prstGeom>
          <a:noFill/>
        </p:spPr>
        <p:txBody>
          <a:bodyPr wrap="square" lIns="91440" tIns="45720" rIns="71755" bIns="45720" rtlCol="0" anchor="b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8479790" y="4109719"/>
            <a:ext cx="1886585" cy="562294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74.xml"/><Relationship Id="rId18" Type="http://schemas.openxmlformats.org/officeDocument/2006/relationships/tags" Target="../tags/tag73.xml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同心圆 6"/>
          <p:cNvSpPr/>
          <p:nvPr userDrawn="1">
            <p:custDataLst>
              <p:tags r:id="rId17"/>
            </p:custDataLst>
          </p:nvPr>
        </p:nvSpPr>
        <p:spPr>
          <a:xfrm rot="8280000">
            <a:off x="452120" y="287020"/>
            <a:ext cx="624840" cy="624840"/>
          </a:xfrm>
          <a:prstGeom prst="donut">
            <a:avLst>
              <a:gd name="adj" fmla="val 24433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72000">
                <a:schemeClr val="accent1">
                  <a:alpha val="0"/>
                </a:schemeClr>
              </a:gs>
            </a:gsLst>
            <a:lin ang="169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18"/>
            </p:custDataLst>
          </p:nvPr>
        </p:nvSpPr>
        <p:spPr>
          <a:xfrm>
            <a:off x="6934200" y="1351280"/>
            <a:ext cx="5255895" cy="5506720"/>
          </a:xfrm>
          <a:custGeom>
            <a:avLst/>
            <a:gdLst>
              <a:gd name="connsiteX0" fmla="*/ 4225077 w 5255647"/>
              <a:gd name="connsiteY0" fmla="*/ 770 h 5518308"/>
              <a:gd name="connsiteX1" fmla="*/ 4438483 w 5255647"/>
              <a:gd name="connsiteY1" fmla="*/ 10280 h 5518308"/>
              <a:gd name="connsiteX2" fmla="*/ 5216038 w 5255647"/>
              <a:gd name="connsiteY2" fmla="*/ 139615 h 5518308"/>
              <a:gd name="connsiteX3" fmla="*/ 5255647 w 5255647"/>
              <a:gd name="connsiteY3" fmla="*/ 150458 h 5518308"/>
              <a:gd name="connsiteX4" fmla="*/ 5255607 w 5255647"/>
              <a:gd name="connsiteY4" fmla="*/ 1981866 h 5518308"/>
              <a:gd name="connsiteX5" fmla="*/ 5250109 w 5255647"/>
              <a:gd name="connsiteY5" fmla="*/ 1978022 h 5518308"/>
              <a:gd name="connsiteX6" fmla="*/ 4318826 w 5255647"/>
              <a:gd name="connsiteY6" fmla="*/ 1721455 h 5518308"/>
              <a:gd name="connsiteX7" fmla="*/ 1720433 w 5255647"/>
              <a:gd name="connsiteY7" fmla="*/ 3978949 h 5518308"/>
              <a:gd name="connsiteX8" fmla="*/ 2134410 w 5255647"/>
              <a:gd name="connsiteY8" fmla="*/ 5514082 h 5518308"/>
              <a:gd name="connsiteX9" fmla="*/ 2137612 w 5255647"/>
              <a:gd name="connsiteY9" fmla="*/ 5517766 h 5518308"/>
              <a:gd name="connsiteX10" fmla="*/ 232206 w 5255647"/>
              <a:gd name="connsiteY10" fmla="*/ 5518308 h 5518308"/>
              <a:gd name="connsiteX11" fmla="*/ 222494 w 5255647"/>
              <a:gd name="connsiteY11" fmla="*/ 5492256 h 5518308"/>
              <a:gd name="connsiteX12" fmla="*/ 10273 w 5255647"/>
              <a:gd name="connsiteY12" fmla="*/ 3859362 h 5518308"/>
              <a:gd name="connsiteX13" fmla="*/ 4225077 w 5255647"/>
              <a:gd name="connsiteY13" fmla="*/ 770 h 551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55647" h="5518308">
                <a:moveTo>
                  <a:pt x="4225077" y="770"/>
                </a:moveTo>
                <a:cubicBezTo>
                  <a:pt x="4295884" y="2127"/>
                  <a:pt x="4367035" y="5284"/>
                  <a:pt x="4438483" y="10280"/>
                </a:cubicBezTo>
                <a:cubicBezTo>
                  <a:pt x="4705911" y="28981"/>
                  <a:pt x="4965754" y="73676"/>
                  <a:pt x="5216038" y="139615"/>
                </a:cubicBezTo>
                <a:lnTo>
                  <a:pt x="5255647" y="150458"/>
                </a:lnTo>
                <a:lnTo>
                  <a:pt x="5255607" y="1981866"/>
                </a:lnTo>
                <a:lnTo>
                  <a:pt x="5250109" y="1978022"/>
                </a:lnTo>
                <a:cubicBezTo>
                  <a:pt x="4968313" y="1834916"/>
                  <a:pt x="4653971" y="1744891"/>
                  <a:pt x="4318826" y="1721455"/>
                </a:cubicBezTo>
                <a:cubicBezTo>
                  <a:pt x="2977095" y="1627633"/>
                  <a:pt x="1814168" y="2638470"/>
                  <a:pt x="1720433" y="3978949"/>
                </a:cubicBezTo>
                <a:cubicBezTo>
                  <a:pt x="1680868" y="4544750"/>
                  <a:pt x="1838485" y="5078208"/>
                  <a:pt x="2134410" y="5514082"/>
                </a:cubicBezTo>
                <a:lnTo>
                  <a:pt x="2137612" y="5517766"/>
                </a:lnTo>
                <a:lnTo>
                  <a:pt x="232206" y="5518308"/>
                </a:lnTo>
                <a:lnTo>
                  <a:pt x="222494" y="5492256"/>
                </a:lnTo>
                <a:cubicBezTo>
                  <a:pt x="48190" y="4983003"/>
                  <a:pt x="-29693" y="4430902"/>
                  <a:pt x="10273" y="3859362"/>
                </a:cubicBezTo>
                <a:cubicBezTo>
                  <a:pt x="165063" y="1645759"/>
                  <a:pt x="2030046" y="-41301"/>
                  <a:pt x="4225077" y="77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8" name="KSO_TEMPLATE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tags" Target="../tags/tag19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tags" Target="../tags/tag20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image" Target="../media/image8.jpeg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image" Target="../media/image7.jpeg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32.xml"/><Relationship Id="rId1" Type="http://schemas.openxmlformats.org/officeDocument/2006/relationships/tags" Target="../tags/tag2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4" Type="http://schemas.openxmlformats.org/officeDocument/2006/relationships/notesSlide" Target="../notesSlides/notesSlide10.xml"/><Relationship Id="rId33" Type="http://schemas.openxmlformats.org/officeDocument/2006/relationships/slideLayout" Target="../slideLayouts/slideLayout18.xml"/><Relationship Id="rId32" Type="http://schemas.openxmlformats.org/officeDocument/2006/relationships/tags" Target="../tags/tag269.xml"/><Relationship Id="rId31" Type="http://schemas.openxmlformats.org/officeDocument/2006/relationships/tags" Target="../tags/tag268.xml"/><Relationship Id="rId30" Type="http://schemas.openxmlformats.org/officeDocument/2006/relationships/tags" Target="../tags/tag267.xml"/><Relationship Id="rId3" Type="http://schemas.openxmlformats.org/officeDocument/2006/relationships/tags" Target="../tags/tag240.xml"/><Relationship Id="rId29" Type="http://schemas.openxmlformats.org/officeDocument/2006/relationships/tags" Target="../tags/tag266.xml"/><Relationship Id="rId28" Type="http://schemas.openxmlformats.org/officeDocument/2006/relationships/tags" Target="../tags/tag265.xml"/><Relationship Id="rId27" Type="http://schemas.openxmlformats.org/officeDocument/2006/relationships/tags" Target="../tags/tag264.xml"/><Relationship Id="rId26" Type="http://schemas.openxmlformats.org/officeDocument/2006/relationships/tags" Target="../tags/tag263.xml"/><Relationship Id="rId25" Type="http://schemas.openxmlformats.org/officeDocument/2006/relationships/tags" Target="../tags/tag262.xml"/><Relationship Id="rId24" Type="http://schemas.openxmlformats.org/officeDocument/2006/relationships/tags" Target="../tags/tag261.xml"/><Relationship Id="rId23" Type="http://schemas.openxmlformats.org/officeDocument/2006/relationships/tags" Target="../tags/tag260.xml"/><Relationship Id="rId22" Type="http://schemas.openxmlformats.org/officeDocument/2006/relationships/tags" Target="../tags/tag259.xml"/><Relationship Id="rId21" Type="http://schemas.openxmlformats.org/officeDocument/2006/relationships/tags" Target="../tags/tag258.xml"/><Relationship Id="rId20" Type="http://schemas.openxmlformats.org/officeDocument/2006/relationships/tags" Target="../tags/tag257.xml"/><Relationship Id="rId2" Type="http://schemas.openxmlformats.org/officeDocument/2006/relationships/tags" Target="../tags/tag239.xml"/><Relationship Id="rId19" Type="http://schemas.openxmlformats.org/officeDocument/2006/relationships/tags" Target="../tags/tag256.xml"/><Relationship Id="rId18" Type="http://schemas.openxmlformats.org/officeDocument/2006/relationships/tags" Target="../tags/tag255.xml"/><Relationship Id="rId17" Type="http://schemas.openxmlformats.org/officeDocument/2006/relationships/tags" Target="../tags/tag254.xml"/><Relationship Id="rId16" Type="http://schemas.openxmlformats.org/officeDocument/2006/relationships/tags" Target="../tags/tag253.xml"/><Relationship Id="rId15" Type="http://schemas.openxmlformats.org/officeDocument/2006/relationships/tags" Target="../tags/tag252.xml"/><Relationship Id="rId14" Type="http://schemas.openxmlformats.org/officeDocument/2006/relationships/tags" Target="../tags/tag251.xml"/><Relationship Id="rId13" Type="http://schemas.openxmlformats.org/officeDocument/2006/relationships/tags" Target="../tags/tag250.xml"/><Relationship Id="rId12" Type="http://schemas.openxmlformats.org/officeDocument/2006/relationships/tags" Target="../tags/tag249.xml"/><Relationship Id="rId11" Type="http://schemas.openxmlformats.org/officeDocument/2006/relationships/tags" Target="../tags/tag248.xml"/><Relationship Id="rId10" Type="http://schemas.openxmlformats.org/officeDocument/2006/relationships/tags" Target="../tags/tag247.xml"/><Relationship Id="rId1" Type="http://schemas.openxmlformats.org/officeDocument/2006/relationships/tags" Target="../tags/tag23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9" Type="http://schemas.openxmlformats.org/officeDocument/2006/relationships/slideLayout" Target="../slideLayouts/slideLayout18.xml"/><Relationship Id="rId28" Type="http://schemas.openxmlformats.org/officeDocument/2006/relationships/tags" Target="../tags/tag297.xml"/><Relationship Id="rId27" Type="http://schemas.openxmlformats.org/officeDocument/2006/relationships/tags" Target="../tags/tag296.xml"/><Relationship Id="rId26" Type="http://schemas.openxmlformats.org/officeDocument/2006/relationships/tags" Target="../tags/tag295.xml"/><Relationship Id="rId25" Type="http://schemas.openxmlformats.org/officeDocument/2006/relationships/tags" Target="../tags/tag294.xml"/><Relationship Id="rId24" Type="http://schemas.openxmlformats.org/officeDocument/2006/relationships/tags" Target="../tags/tag293.xml"/><Relationship Id="rId23" Type="http://schemas.openxmlformats.org/officeDocument/2006/relationships/tags" Target="../tags/tag292.xml"/><Relationship Id="rId22" Type="http://schemas.openxmlformats.org/officeDocument/2006/relationships/tags" Target="../tags/tag291.xml"/><Relationship Id="rId21" Type="http://schemas.openxmlformats.org/officeDocument/2006/relationships/tags" Target="../tags/tag290.xml"/><Relationship Id="rId20" Type="http://schemas.openxmlformats.org/officeDocument/2006/relationships/tags" Target="../tags/tag289.xml"/><Relationship Id="rId2" Type="http://schemas.openxmlformats.org/officeDocument/2006/relationships/tags" Target="../tags/tag271.xml"/><Relationship Id="rId19" Type="http://schemas.openxmlformats.org/officeDocument/2006/relationships/tags" Target="../tags/tag288.xml"/><Relationship Id="rId18" Type="http://schemas.openxmlformats.org/officeDocument/2006/relationships/tags" Target="../tags/tag287.xml"/><Relationship Id="rId17" Type="http://schemas.openxmlformats.org/officeDocument/2006/relationships/tags" Target="../tags/tag286.xml"/><Relationship Id="rId16" Type="http://schemas.openxmlformats.org/officeDocument/2006/relationships/tags" Target="../tags/tag285.xml"/><Relationship Id="rId15" Type="http://schemas.openxmlformats.org/officeDocument/2006/relationships/tags" Target="../tags/tag284.xml"/><Relationship Id="rId14" Type="http://schemas.openxmlformats.org/officeDocument/2006/relationships/tags" Target="../tags/tag283.xml"/><Relationship Id="rId13" Type="http://schemas.openxmlformats.org/officeDocument/2006/relationships/tags" Target="../tags/tag282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tags" Target="../tags/tag27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6" Type="http://schemas.openxmlformats.org/officeDocument/2006/relationships/slideLayout" Target="../slideLayouts/slideLayout18.xml"/><Relationship Id="rId25" Type="http://schemas.openxmlformats.org/officeDocument/2006/relationships/tags" Target="../tags/tag322.xml"/><Relationship Id="rId24" Type="http://schemas.openxmlformats.org/officeDocument/2006/relationships/tags" Target="../tags/tag321.xml"/><Relationship Id="rId23" Type="http://schemas.openxmlformats.org/officeDocument/2006/relationships/tags" Target="../tags/tag320.xml"/><Relationship Id="rId22" Type="http://schemas.openxmlformats.org/officeDocument/2006/relationships/tags" Target="../tags/tag319.xml"/><Relationship Id="rId21" Type="http://schemas.openxmlformats.org/officeDocument/2006/relationships/tags" Target="../tags/tag318.xml"/><Relationship Id="rId20" Type="http://schemas.openxmlformats.org/officeDocument/2006/relationships/tags" Target="../tags/tag317.xml"/><Relationship Id="rId2" Type="http://schemas.openxmlformats.org/officeDocument/2006/relationships/tags" Target="../tags/tag299.xml"/><Relationship Id="rId19" Type="http://schemas.openxmlformats.org/officeDocument/2006/relationships/tags" Target="../tags/tag316.xml"/><Relationship Id="rId18" Type="http://schemas.openxmlformats.org/officeDocument/2006/relationships/tags" Target="../tags/tag315.xml"/><Relationship Id="rId17" Type="http://schemas.openxmlformats.org/officeDocument/2006/relationships/tags" Target="../tags/tag314.xml"/><Relationship Id="rId16" Type="http://schemas.openxmlformats.org/officeDocument/2006/relationships/tags" Target="../tags/tag313.xml"/><Relationship Id="rId15" Type="http://schemas.openxmlformats.org/officeDocument/2006/relationships/tags" Target="../tags/tag312.xml"/><Relationship Id="rId14" Type="http://schemas.openxmlformats.org/officeDocument/2006/relationships/tags" Target="../tags/tag311.xml"/><Relationship Id="rId13" Type="http://schemas.openxmlformats.org/officeDocument/2006/relationships/tags" Target="../tags/tag310.xml"/><Relationship Id="rId12" Type="http://schemas.openxmlformats.org/officeDocument/2006/relationships/tags" Target="../tags/tag309.xml"/><Relationship Id="rId11" Type="http://schemas.openxmlformats.org/officeDocument/2006/relationships/tags" Target="../tags/tag308.xml"/><Relationship Id="rId10" Type="http://schemas.openxmlformats.org/officeDocument/2006/relationships/tags" Target="../tags/tag307.xml"/><Relationship Id="rId1" Type="http://schemas.openxmlformats.org/officeDocument/2006/relationships/tags" Target="../tags/tag29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6" Type="http://schemas.openxmlformats.org/officeDocument/2006/relationships/slideLayout" Target="../slideLayouts/slideLayout18.xml"/><Relationship Id="rId25" Type="http://schemas.openxmlformats.org/officeDocument/2006/relationships/tags" Target="../tags/tag347.xml"/><Relationship Id="rId24" Type="http://schemas.openxmlformats.org/officeDocument/2006/relationships/tags" Target="../tags/tag346.xml"/><Relationship Id="rId23" Type="http://schemas.openxmlformats.org/officeDocument/2006/relationships/tags" Target="../tags/tag345.xml"/><Relationship Id="rId22" Type="http://schemas.openxmlformats.org/officeDocument/2006/relationships/tags" Target="../tags/tag344.xml"/><Relationship Id="rId21" Type="http://schemas.openxmlformats.org/officeDocument/2006/relationships/tags" Target="../tags/tag343.xml"/><Relationship Id="rId20" Type="http://schemas.openxmlformats.org/officeDocument/2006/relationships/tags" Target="../tags/tag342.xml"/><Relationship Id="rId2" Type="http://schemas.openxmlformats.org/officeDocument/2006/relationships/tags" Target="../tags/tag324.xml"/><Relationship Id="rId19" Type="http://schemas.openxmlformats.org/officeDocument/2006/relationships/tags" Target="../tags/tag341.xml"/><Relationship Id="rId18" Type="http://schemas.openxmlformats.org/officeDocument/2006/relationships/tags" Target="../tags/tag340.xml"/><Relationship Id="rId17" Type="http://schemas.openxmlformats.org/officeDocument/2006/relationships/tags" Target="../tags/tag339.xml"/><Relationship Id="rId16" Type="http://schemas.openxmlformats.org/officeDocument/2006/relationships/tags" Target="../tags/tag338.xml"/><Relationship Id="rId15" Type="http://schemas.openxmlformats.org/officeDocument/2006/relationships/tags" Target="../tags/tag337.xml"/><Relationship Id="rId14" Type="http://schemas.openxmlformats.org/officeDocument/2006/relationships/tags" Target="../tags/tag336.xml"/><Relationship Id="rId13" Type="http://schemas.openxmlformats.org/officeDocument/2006/relationships/tags" Target="../tags/tag335.xml"/><Relationship Id="rId12" Type="http://schemas.openxmlformats.org/officeDocument/2006/relationships/tags" Target="../tags/tag334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tags" Target="../tags/tag32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3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tags" Target="../tags/tag8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tags" Target="../tags/tag9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3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image" Target="../media/image4.jpeg"/><Relationship Id="rId15" Type="http://schemas.openxmlformats.org/officeDocument/2006/relationships/tags" Target="../tags/tag123.xml"/><Relationship Id="rId14" Type="http://schemas.openxmlformats.org/officeDocument/2006/relationships/image" Target="../media/image3.jpeg"/><Relationship Id="rId13" Type="http://schemas.openxmlformats.org/officeDocument/2006/relationships/tags" Target="../tags/tag122.xml"/><Relationship Id="rId12" Type="http://schemas.openxmlformats.org/officeDocument/2006/relationships/image" Target="../media/image2.jpeg"/><Relationship Id="rId11" Type="http://schemas.openxmlformats.org/officeDocument/2006/relationships/tags" Target="../tags/tag121.xml"/><Relationship Id="rId10" Type="http://schemas.openxmlformats.org/officeDocument/2006/relationships/image" Target="../media/image1.jpeg"/><Relationship Id="rId1" Type="http://schemas.openxmlformats.org/officeDocument/2006/relationships/tags" Target="../tags/tag11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4" Type="http://schemas.openxmlformats.org/officeDocument/2006/relationships/notesSlide" Target="../notesSlides/notesSlide4.xm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51.xml"/><Relationship Id="rId21" Type="http://schemas.openxmlformats.org/officeDocument/2006/relationships/tags" Target="../tags/tag150.xml"/><Relationship Id="rId20" Type="http://schemas.openxmlformats.org/officeDocument/2006/relationships/tags" Target="../tags/tag149.xml"/><Relationship Id="rId2" Type="http://schemas.openxmlformats.org/officeDocument/2006/relationships/tags" Target="../tags/tag131.xml"/><Relationship Id="rId19" Type="http://schemas.openxmlformats.org/officeDocument/2006/relationships/tags" Target="../tags/tag148.xml"/><Relationship Id="rId18" Type="http://schemas.openxmlformats.org/officeDocument/2006/relationships/tags" Target="../tags/tag147.xml"/><Relationship Id="rId17" Type="http://schemas.openxmlformats.org/officeDocument/2006/relationships/tags" Target="../tags/tag146.xml"/><Relationship Id="rId16" Type="http://schemas.openxmlformats.org/officeDocument/2006/relationships/tags" Target="../tags/tag145.xml"/><Relationship Id="rId15" Type="http://schemas.openxmlformats.org/officeDocument/2006/relationships/tags" Target="../tags/tag144.xml"/><Relationship Id="rId14" Type="http://schemas.openxmlformats.org/officeDocument/2006/relationships/tags" Target="../tags/tag143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tags" Target="../tags/tag13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0" Type="http://schemas.openxmlformats.org/officeDocument/2006/relationships/notesSlide" Target="../notesSlides/notesSlide5.xml"/><Relationship Id="rId3" Type="http://schemas.openxmlformats.org/officeDocument/2006/relationships/tags" Target="../tags/tag154.xml"/><Relationship Id="rId29" Type="http://schemas.openxmlformats.org/officeDocument/2006/relationships/slideLayout" Target="../slideLayouts/slideLayout18.xml"/><Relationship Id="rId28" Type="http://schemas.openxmlformats.org/officeDocument/2006/relationships/tags" Target="../tags/tag179.xml"/><Relationship Id="rId27" Type="http://schemas.openxmlformats.org/officeDocument/2006/relationships/tags" Target="../tags/tag178.xml"/><Relationship Id="rId26" Type="http://schemas.openxmlformats.org/officeDocument/2006/relationships/tags" Target="../tags/tag177.xml"/><Relationship Id="rId25" Type="http://schemas.openxmlformats.org/officeDocument/2006/relationships/tags" Target="../tags/tag176.xml"/><Relationship Id="rId24" Type="http://schemas.openxmlformats.org/officeDocument/2006/relationships/tags" Target="../tags/tag175.xml"/><Relationship Id="rId23" Type="http://schemas.openxmlformats.org/officeDocument/2006/relationships/tags" Target="../tags/tag174.xml"/><Relationship Id="rId22" Type="http://schemas.openxmlformats.org/officeDocument/2006/relationships/tags" Target="../tags/tag173.xml"/><Relationship Id="rId21" Type="http://schemas.openxmlformats.org/officeDocument/2006/relationships/tags" Target="../tags/tag172.xml"/><Relationship Id="rId20" Type="http://schemas.openxmlformats.org/officeDocument/2006/relationships/tags" Target="../tags/tag171.xml"/><Relationship Id="rId2" Type="http://schemas.openxmlformats.org/officeDocument/2006/relationships/tags" Target="../tags/tag153.xml"/><Relationship Id="rId19" Type="http://schemas.openxmlformats.org/officeDocument/2006/relationships/tags" Target="../tags/tag170.xml"/><Relationship Id="rId18" Type="http://schemas.openxmlformats.org/officeDocument/2006/relationships/tags" Target="../tags/tag169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97.xml"/><Relationship Id="rId21" Type="http://schemas.openxmlformats.org/officeDocument/2006/relationships/tags" Target="../tags/tag196.xml"/><Relationship Id="rId20" Type="http://schemas.openxmlformats.org/officeDocument/2006/relationships/tags" Target="../tags/tag195.xml"/><Relationship Id="rId2" Type="http://schemas.openxmlformats.org/officeDocument/2006/relationships/tags" Target="../tags/tag181.xml"/><Relationship Id="rId19" Type="http://schemas.openxmlformats.org/officeDocument/2006/relationships/tags" Target="../tags/tag194.xml"/><Relationship Id="rId18" Type="http://schemas.openxmlformats.org/officeDocument/2006/relationships/tags" Target="../tags/tag193.xml"/><Relationship Id="rId17" Type="http://schemas.openxmlformats.org/officeDocument/2006/relationships/tags" Target="../tags/tag192.xml"/><Relationship Id="rId16" Type="http://schemas.openxmlformats.org/officeDocument/2006/relationships/image" Target="../media/image4.jpeg"/><Relationship Id="rId15" Type="http://schemas.openxmlformats.org/officeDocument/2006/relationships/tags" Target="../tags/tag191.xml"/><Relationship Id="rId14" Type="http://schemas.openxmlformats.org/officeDocument/2006/relationships/image" Target="../media/image6.jpeg"/><Relationship Id="rId13" Type="http://schemas.openxmlformats.org/officeDocument/2006/relationships/tags" Target="../tags/tag190.xml"/><Relationship Id="rId12" Type="http://schemas.openxmlformats.org/officeDocument/2006/relationships/image" Target="../media/image2.jpeg"/><Relationship Id="rId11" Type="http://schemas.openxmlformats.org/officeDocument/2006/relationships/tags" Target="../tags/tag189.xml"/><Relationship Id="rId10" Type="http://schemas.openxmlformats.org/officeDocument/2006/relationships/image" Target="../media/image5.jpeg"/><Relationship Id="rId1" Type="http://schemas.openxmlformats.org/officeDocument/2006/relationships/tags" Target="../tags/tag1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1613535" y="1586230"/>
            <a:ext cx="7395845" cy="1512570"/>
          </a:xfrm>
        </p:spPr>
        <p:txBody>
          <a:bodyPr>
            <a:normAutofit/>
          </a:bodyPr>
          <a:lstStyle/>
          <a:p>
            <a:pPr algn="ctr"/>
            <a:r>
              <a:rPr>
                <a:sym typeface="+mn-ea"/>
              </a:rPr>
              <a:t>网络营销</a:t>
            </a:r>
            <a:endParaRPr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3931920" y="4219575"/>
            <a:ext cx="2927985" cy="775970"/>
          </a:xfrm>
        </p:spPr>
        <p:txBody>
          <a:bodyPr/>
          <a:lstStyle/>
          <a:p>
            <a:r>
              <a:rPr lang="zh-CN" altLang="en-US" sz="2800"/>
              <a:t>北京出版社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>
            <p:custDataLst>
              <p:tags r:id="rId1"/>
            </p:custDataLst>
          </p:nvPr>
        </p:nvSpPr>
        <p:spPr>
          <a:xfrm>
            <a:off x="1388145" y="5077647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网上购物兼具便捷性与信息获取、购物乐趣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" name="矩形 16"/>
          <p:cNvSpPr/>
          <p:nvPr>
            <p:custDataLst>
              <p:tags r:id="rId2"/>
            </p:custDataLst>
          </p:nvPr>
        </p:nvSpPr>
        <p:spPr>
          <a:xfrm>
            <a:off x="1388145" y="4639475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对购买方便性的需求和对购物乐趣的追求并存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4" name="矩形 13"/>
          <p:cNvSpPr/>
          <p:nvPr>
            <p:custDataLst>
              <p:tags r:id="rId3"/>
            </p:custDataLst>
          </p:nvPr>
        </p:nvSpPr>
        <p:spPr>
          <a:xfrm>
            <a:off x="695325" y="4631854"/>
            <a:ext cx="464844" cy="4654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388145" y="3559284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消费者主动寻求产品信息，不再被动接受广告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17"/>
          <p:cNvSpPr/>
          <p:nvPr>
            <p:custDataLst>
              <p:tags r:id="rId5"/>
            </p:custDataLst>
          </p:nvPr>
        </p:nvSpPr>
        <p:spPr>
          <a:xfrm>
            <a:off x="1388145" y="3121112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消费的主动性增强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7" name="矩形 18"/>
          <p:cNvSpPr/>
          <p:nvPr>
            <p:custDataLst>
              <p:tags r:id="rId6"/>
            </p:custDataLst>
          </p:nvPr>
        </p:nvSpPr>
        <p:spPr>
          <a:xfrm>
            <a:off x="695325" y="3113491"/>
            <a:ext cx="464844" cy="4654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20"/>
          <p:cNvSpPr/>
          <p:nvPr>
            <p:custDataLst>
              <p:tags r:id="rId7"/>
            </p:custDataLst>
          </p:nvPr>
        </p:nvSpPr>
        <p:spPr>
          <a:xfrm>
            <a:off x="1388145" y="2040921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网络经济时代可将每个消费者视为细分市场，个性化消费成主流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21"/>
          <p:cNvSpPr/>
          <p:nvPr>
            <p:custDataLst>
              <p:tags r:id="rId8"/>
            </p:custDataLst>
          </p:nvPr>
        </p:nvSpPr>
        <p:spPr>
          <a:xfrm>
            <a:off x="1388145" y="1602749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个性消费回归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9"/>
            </p:custDataLst>
          </p:nvPr>
        </p:nvSpPr>
        <p:spPr>
          <a:xfrm>
            <a:off x="695325" y="1595129"/>
            <a:ext cx="464844" cy="4654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网络消费需求特征分析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>
            <p:custDataLst>
              <p:tags r:id="rId1"/>
            </p:custDataLst>
          </p:nvPr>
        </p:nvSpPr>
        <p:spPr>
          <a:xfrm>
            <a:off x="1388145" y="5077647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以年轻人为主，易接受超前产品，易被营销行为诱导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" name="矩形 16"/>
          <p:cNvSpPr/>
          <p:nvPr>
            <p:custDataLst>
              <p:tags r:id="rId2"/>
            </p:custDataLst>
          </p:nvPr>
        </p:nvSpPr>
        <p:spPr>
          <a:xfrm>
            <a:off x="1388145" y="4639475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网络消费的超前性和可诱导性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4" name="矩形 13"/>
          <p:cNvSpPr/>
          <p:nvPr>
            <p:custDataLst>
              <p:tags r:id="rId3"/>
            </p:custDataLst>
          </p:nvPr>
        </p:nvSpPr>
        <p:spPr>
          <a:xfrm>
            <a:off x="695325" y="4631854"/>
            <a:ext cx="464844" cy="4654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06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388145" y="3559284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消费者横向比较商品价格，做出理智决策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17"/>
          <p:cNvSpPr/>
          <p:nvPr>
            <p:custDataLst>
              <p:tags r:id="rId5"/>
            </p:custDataLst>
          </p:nvPr>
        </p:nvSpPr>
        <p:spPr>
          <a:xfrm>
            <a:off x="1388145" y="3121112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网络消费的理性化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7" name="矩形 18"/>
          <p:cNvSpPr/>
          <p:nvPr>
            <p:custDataLst>
              <p:tags r:id="rId6"/>
            </p:custDataLst>
          </p:nvPr>
        </p:nvSpPr>
        <p:spPr>
          <a:xfrm>
            <a:off x="695325" y="3113491"/>
            <a:ext cx="464844" cy="4654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05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20"/>
          <p:cNvSpPr/>
          <p:nvPr>
            <p:custDataLst>
              <p:tags r:id="rId7"/>
            </p:custDataLst>
          </p:nvPr>
        </p:nvSpPr>
        <p:spPr>
          <a:xfrm>
            <a:off x="1388145" y="2040921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初级阶段侧重精神产品消费，成熟阶段转向日用消费品消费</a:t>
            </a:r>
            <a:endParaRPr lang="en-US" altLang="zh-CN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21"/>
          <p:cNvSpPr/>
          <p:nvPr>
            <p:custDataLst>
              <p:tags r:id="rId8"/>
            </p:custDataLst>
          </p:nvPr>
        </p:nvSpPr>
        <p:spPr>
          <a:xfrm>
            <a:off x="1388145" y="1602749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网络消费的层次性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9"/>
            </p:custDataLst>
          </p:nvPr>
        </p:nvSpPr>
        <p:spPr>
          <a:xfrm>
            <a:off x="695325" y="1595129"/>
            <a:ext cx="464844" cy="4654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网络消费需求特征分析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0"/>
          <p:cNvSpPr/>
          <p:nvPr>
            <p:custDataLst>
              <p:tags r:id="rId1"/>
            </p:custDataLst>
          </p:nvPr>
        </p:nvSpPr>
        <p:spPr>
          <a:xfrm>
            <a:off x="1388145" y="2040921"/>
            <a:ext cx="10107813" cy="827447"/>
          </a:xfrm>
          <a:prstGeom prst="rect">
            <a:avLst/>
          </a:prstGeom>
          <a:noFill/>
        </p:spPr>
        <p:txBody>
          <a:bodyPr wrap="square" lIns="0" tIns="0" rIns="0" bIns="43180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全球消费者国别、民族、信仰等差异大，需在产品全流程考虑差异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21"/>
          <p:cNvSpPr/>
          <p:nvPr>
            <p:custDataLst>
              <p:tags r:id="rId2"/>
            </p:custDataLst>
          </p:nvPr>
        </p:nvSpPr>
        <p:spPr>
          <a:xfrm>
            <a:off x="1388145" y="1602749"/>
            <a:ext cx="10107813" cy="42674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消费需求的差异性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3"/>
            </p:custDataLst>
          </p:nvPr>
        </p:nvSpPr>
        <p:spPr>
          <a:xfrm>
            <a:off x="695325" y="1595129"/>
            <a:ext cx="464844" cy="4654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07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网络消费需求特征分析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C:/Users/zhao/AppData/Roaming/Kingsoft/office6/wppai/generateppt/2dd39278611a890a3831bdb6ac848940.jpg2dd39278611a890a3831bdb6ac84894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t="6320" b="6320"/>
          <a:stretch>
            <a:fillRect/>
          </a:stretch>
        </p:blipFill>
        <p:spPr>
          <a:xfrm>
            <a:off x="2274927" y="1799464"/>
            <a:ext cx="2627340" cy="2805145"/>
          </a:xfrm>
          <a:custGeom>
            <a:avLst/>
            <a:gdLst>
              <a:gd name="connsiteX0" fmla="*/ 1313698 w 2627403"/>
              <a:gd name="connsiteY0" fmla="*/ 0 h 2805212"/>
              <a:gd name="connsiteX1" fmla="*/ 1393218 w 2627403"/>
              <a:gd name="connsiteY1" fmla="*/ 19125 h 2805212"/>
              <a:gd name="connsiteX2" fmla="*/ 2529110 w 2627403"/>
              <a:gd name="connsiteY2" fmla="*/ 587071 h 2805212"/>
              <a:gd name="connsiteX3" fmla="*/ 2627403 w 2627403"/>
              <a:gd name="connsiteY3" fmla="*/ 746105 h 2805212"/>
              <a:gd name="connsiteX4" fmla="*/ 2627403 w 2627403"/>
              <a:gd name="connsiteY4" fmla="*/ 2059094 h 2805212"/>
              <a:gd name="connsiteX5" fmla="*/ 2529117 w 2627403"/>
              <a:gd name="connsiteY5" fmla="*/ 2218139 h 2805212"/>
              <a:gd name="connsiteX6" fmla="*/ 1393225 w 2627403"/>
              <a:gd name="connsiteY6" fmla="*/ 2786085 h 2805212"/>
              <a:gd name="connsiteX7" fmla="*/ 1234185 w 2627403"/>
              <a:gd name="connsiteY7" fmla="*/ 2786089 h 2805212"/>
              <a:gd name="connsiteX8" fmla="*/ 98293 w 2627403"/>
              <a:gd name="connsiteY8" fmla="*/ 2218143 h 2805212"/>
              <a:gd name="connsiteX9" fmla="*/ 0 w 2627403"/>
              <a:gd name="connsiteY9" fmla="*/ 2059109 h 2805212"/>
              <a:gd name="connsiteX10" fmla="*/ 0 w 2627403"/>
              <a:gd name="connsiteY10" fmla="*/ 746120 h 2805212"/>
              <a:gd name="connsiteX11" fmla="*/ 98286 w 2627403"/>
              <a:gd name="connsiteY11" fmla="*/ 587075 h 2805212"/>
              <a:gd name="connsiteX12" fmla="*/ 1234178 w 2627403"/>
              <a:gd name="connsiteY12" fmla="*/ 19129 h 2805212"/>
              <a:gd name="connsiteX13" fmla="*/ 1313698 w 2627403"/>
              <a:gd name="connsiteY13" fmla="*/ 0 h 280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27403" h="2805212">
                <a:moveTo>
                  <a:pt x="1313698" y="0"/>
                </a:moveTo>
                <a:cubicBezTo>
                  <a:pt x="1340707" y="-1"/>
                  <a:pt x="1367716" y="6374"/>
                  <a:pt x="1393218" y="19125"/>
                </a:cubicBezTo>
                <a:cubicBezTo>
                  <a:pt x="1444222" y="44627"/>
                  <a:pt x="2467209" y="556120"/>
                  <a:pt x="2529110" y="587071"/>
                </a:cubicBezTo>
                <a:cubicBezTo>
                  <a:pt x="2591012" y="618021"/>
                  <a:pt x="2627404" y="676896"/>
                  <a:pt x="2627403" y="746105"/>
                </a:cubicBezTo>
                <a:lnTo>
                  <a:pt x="2627403" y="2059094"/>
                </a:lnTo>
                <a:cubicBezTo>
                  <a:pt x="2627404" y="2128301"/>
                  <a:pt x="2591020" y="2187187"/>
                  <a:pt x="2529117" y="2218139"/>
                </a:cubicBezTo>
                <a:cubicBezTo>
                  <a:pt x="2467217" y="2249089"/>
                  <a:pt x="1444230" y="2760582"/>
                  <a:pt x="1393225" y="2786085"/>
                </a:cubicBezTo>
                <a:cubicBezTo>
                  <a:pt x="1342222" y="2811586"/>
                  <a:pt x="1285190" y="2811590"/>
                  <a:pt x="1234185" y="2786089"/>
                </a:cubicBezTo>
                <a:cubicBezTo>
                  <a:pt x="1183181" y="2760586"/>
                  <a:pt x="160195" y="2249092"/>
                  <a:pt x="98293" y="2218143"/>
                </a:cubicBezTo>
                <a:cubicBezTo>
                  <a:pt x="36393" y="2187191"/>
                  <a:pt x="1" y="2128316"/>
                  <a:pt x="0" y="2059109"/>
                </a:cubicBezTo>
                <a:cubicBezTo>
                  <a:pt x="1" y="1989900"/>
                  <a:pt x="1" y="815327"/>
                  <a:pt x="0" y="746120"/>
                </a:cubicBezTo>
                <a:cubicBezTo>
                  <a:pt x="1" y="676911"/>
                  <a:pt x="36386" y="618025"/>
                  <a:pt x="98286" y="587075"/>
                </a:cubicBezTo>
                <a:cubicBezTo>
                  <a:pt x="160188" y="556123"/>
                  <a:pt x="1183174" y="44630"/>
                  <a:pt x="1234178" y="19129"/>
                </a:cubicBezTo>
                <a:cubicBezTo>
                  <a:pt x="1259681" y="6378"/>
                  <a:pt x="1286689" y="1"/>
                  <a:pt x="1313698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506596" y="5331885"/>
            <a:ext cx="4162325" cy="11048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网络购物动力：低价、便捷、安全，受文化、社会、个人心理因素影响。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2085702" y="4831517"/>
            <a:ext cx="3004748" cy="46226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>
                <a:solidFill>
                  <a:schemeClr val="accent1"/>
                </a:solidFill>
                <a:latin typeface="+mn-ea"/>
                <a:cs typeface="+mn-ea"/>
              </a:rPr>
              <a:t>网络购买因素分析</a:t>
            </a:r>
            <a:endParaRPr lang="zh-CN" altLang="en-US" sz="28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/>
          <a:stretch>
            <a:fillRect/>
          </a:stretch>
        </p:blipFill>
        <p:spPr>
          <a:xfrm>
            <a:off x="7285592" y="1799464"/>
            <a:ext cx="2627340" cy="2805145"/>
          </a:xfrm>
          <a:custGeom>
            <a:avLst/>
            <a:gdLst>
              <a:gd name="connsiteX0" fmla="*/ 1313698 w 2627403"/>
              <a:gd name="connsiteY0" fmla="*/ 0 h 2805212"/>
              <a:gd name="connsiteX1" fmla="*/ 1393218 w 2627403"/>
              <a:gd name="connsiteY1" fmla="*/ 19125 h 2805212"/>
              <a:gd name="connsiteX2" fmla="*/ 2529110 w 2627403"/>
              <a:gd name="connsiteY2" fmla="*/ 587071 h 2805212"/>
              <a:gd name="connsiteX3" fmla="*/ 2627403 w 2627403"/>
              <a:gd name="connsiteY3" fmla="*/ 746105 h 2805212"/>
              <a:gd name="connsiteX4" fmla="*/ 2627403 w 2627403"/>
              <a:gd name="connsiteY4" fmla="*/ 2059094 h 2805212"/>
              <a:gd name="connsiteX5" fmla="*/ 2529117 w 2627403"/>
              <a:gd name="connsiteY5" fmla="*/ 2218139 h 2805212"/>
              <a:gd name="connsiteX6" fmla="*/ 1393225 w 2627403"/>
              <a:gd name="connsiteY6" fmla="*/ 2786085 h 2805212"/>
              <a:gd name="connsiteX7" fmla="*/ 1234185 w 2627403"/>
              <a:gd name="connsiteY7" fmla="*/ 2786089 h 2805212"/>
              <a:gd name="connsiteX8" fmla="*/ 98293 w 2627403"/>
              <a:gd name="connsiteY8" fmla="*/ 2218143 h 2805212"/>
              <a:gd name="connsiteX9" fmla="*/ 0 w 2627403"/>
              <a:gd name="connsiteY9" fmla="*/ 2059109 h 2805212"/>
              <a:gd name="connsiteX10" fmla="*/ 0 w 2627403"/>
              <a:gd name="connsiteY10" fmla="*/ 746120 h 2805212"/>
              <a:gd name="connsiteX11" fmla="*/ 98286 w 2627403"/>
              <a:gd name="connsiteY11" fmla="*/ 587075 h 2805212"/>
              <a:gd name="connsiteX12" fmla="*/ 1234178 w 2627403"/>
              <a:gd name="connsiteY12" fmla="*/ 19129 h 2805212"/>
              <a:gd name="connsiteX13" fmla="*/ 1313698 w 2627403"/>
              <a:gd name="connsiteY13" fmla="*/ 0 h 280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27403" h="2805212">
                <a:moveTo>
                  <a:pt x="1313698" y="0"/>
                </a:moveTo>
                <a:cubicBezTo>
                  <a:pt x="1340707" y="-1"/>
                  <a:pt x="1367715" y="6374"/>
                  <a:pt x="1393218" y="19125"/>
                </a:cubicBezTo>
                <a:cubicBezTo>
                  <a:pt x="1444222" y="44627"/>
                  <a:pt x="2467209" y="556120"/>
                  <a:pt x="2529110" y="587071"/>
                </a:cubicBezTo>
                <a:cubicBezTo>
                  <a:pt x="2591012" y="618021"/>
                  <a:pt x="2627404" y="676896"/>
                  <a:pt x="2627403" y="746105"/>
                </a:cubicBezTo>
                <a:cubicBezTo>
                  <a:pt x="2627404" y="815312"/>
                  <a:pt x="2627404" y="1989885"/>
                  <a:pt x="2627403" y="2059094"/>
                </a:cubicBezTo>
                <a:cubicBezTo>
                  <a:pt x="2627404" y="2128301"/>
                  <a:pt x="2591020" y="2187187"/>
                  <a:pt x="2529117" y="2218139"/>
                </a:cubicBezTo>
                <a:cubicBezTo>
                  <a:pt x="2467217" y="2249089"/>
                  <a:pt x="1444230" y="2760582"/>
                  <a:pt x="1393225" y="2786085"/>
                </a:cubicBezTo>
                <a:cubicBezTo>
                  <a:pt x="1342222" y="2811586"/>
                  <a:pt x="1285190" y="2811590"/>
                  <a:pt x="1234185" y="2786089"/>
                </a:cubicBezTo>
                <a:cubicBezTo>
                  <a:pt x="1183181" y="2760586"/>
                  <a:pt x="160195" y="2249092"/>
                  <a:pt x="98293" y="2218143"/>
                </a:cubicBezTo>
                <a:cubicBezTo>
                  <a:pt x="36393" y="2187191"/>
                  <a:pt x="1" y="2128316"/>
                  <a:pt x="0" y="2059109"/>
                </a:cubicBezTo>
                <a:cubicBezTo>
                  <a:pt x="1" y="1989900"/>
                  <a:pt x="1" y="815327"/>
                  <a:pt x="0" y="746120"/>
                </a:cubicBezTo>
                <a:cubicBezTo>
                  <a:pt x="1" y="676911"/>
                  <a:pt x="36386" y="618025"/>
                  <a:pt x="98286" y="587075"/>
                </a:cubicBezTo>
                <a:cubicBezTo>
                  <a:pt x="160188" y="556123"/>
                  <a:pt x="1183174" y="44630"/>
                  <a:pt x="1234178" y="19129"/>
                </a:cubicBezTo>
                <a:cubicBezTo>
                  <a:pt x="1259681" y="6378"/>
                  <a:pt x="1286689" y="1"/>
                  <a:pt x="1313698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6518531" y="5331885"/>
            <a:ext cx="4162325" cy="11048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网络购物流程：激发需求，信息收集，比较分析，信任决策，购后评价影响再购。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7097637" y="4831517"/>
            <a:ext cx="3004748" cy="46226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>
                <a:solidFill>
                  <a:schemeClr val="accent1"/>
                </a:solidFill>
                <a:latin typeface="+mn-ea"/>
                <a:cs typeface="+mn-ea"/>
              </a:rPr>
              <a:t>网络购买过程分析</a:t>
            </a:r>
            <a:endParaRPr lang="zh-CN" altLang="en-US" sz="28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网络购买行为分析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88620" y="1366520"/>
          <a:ext cx="11449685" cy="5277485"/>
        </p:xfrm>
        <a:graphic>
          <a:graphicData uri="http://schemas.openxmlformats.org/drawingml/2006/table">
            <a:tbl>
              <a:tblPr/>
              <a:tblGrid>
                <a:gridCol w="991235"/>
                <a:gridCol w="1939290"/>
                <a:gridCol w="8519160"/>
              </a:tblGrid>
              <a:tr h="505460">
                <a:tc>
                  <a:txBody>
                    <a:bodyPr/>
                    <a:p>
                      <a:pPr marL="161290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序号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8735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影响因素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324610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影响因素构成内容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7700">
                <a:tc>
                  <a:txBody>
                    <a:bodyPr/>
                    <a:p>
                      <a:pPr marL="4445" indent="0" algn="ctr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8735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文化因素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7465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民族传统、宗教信仰、风俗习惯、教育层次、价值观念等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1830">
                <a:tc>
                  <a:txBody>
                    <a:bodyPr/>
                    <a:p>
                      <a:pPr marL="4445" indent="0" algn="ctr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8735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社会因素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7465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相关群体、社会阶层、家庭等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060">
                <a:tc>
                  <a:txBody>
                    <a:bodyPr/>
                    <a:p>
                      <a:pPr marL="4445" indent="0" algn="ctr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8735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个人因素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7465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个人的年龄、职业、收入、个性、生活方式等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2465">
                <a:tc>
                  <a:txBody>
                    <a:bodyPr/>
                    <a:p>
                      <a:pPr marL="4445" indent="0" algn="ctr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8735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心理因素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7465" indent="0" algn="ctr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需求、动机、感觉、态度、学习等</a:t>
                      </a:r>
                      <a:endParaRPr 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30">
                <a:tc>
                  <a:txBody>
                    <a:bodyPr/>
                    <a:p>
                      <a:pPr marL="4445" algn="ctr"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445" algn="ctr"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 商品价格低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7465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网上商品价格相对低廉是吸引购买的重要因素</a:t>
                      </a:r>
                      <a:endParaRPr lang="zh-CN" altLang="en-US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30">
                <a:tc>
                  <a:txBody>
                    <a:bodyPr/>
                    <a:p>
                      <a:pPr marL="4445" algn="ctr"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445" algn="ctr"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 购物便捷性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7465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需满足时间便捷（无时间限制）、获取商品便捷（快速物流）</a:t>
                      </a:r>
                      <a:endParaRPr lang="zh-CN" altLang="en-US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0910">
                <a:tc>
                  <a:txBody>
                    <a:bodyPr/>
                    <a:p>
                      <a:pPr marL="4445" algn="ctr"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445" algn="ctr"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en-US" altLang="zh-CN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 购物安全性</a:t>
                      </a:r>
                      <a:endParaRPr lang="en-US" altLang="zh-CN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7465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涉及付款风险、信息传输安全、个人账户信息泄露问题</a:t>
                      </a:r>
                      <a:endParaRPr lang="zh-CN" altLang="en-US" sz="18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EE0E3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39470" y="61150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网络购买因素分析</a:t>
            </a:r>
            <a:endParaRPr lang="zh-CN" altLang="en-US" sz="32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dirty="0">
                <a:solidFill>
                  <a:srgbClr val="333333"/>
                </a:solidFill>
                <a:sym typeface="+mn-ea"/>
              </a:rPr>
              <a:t>网络营销战略和计划</a:t>
            </a:r>
            <a:endParaRPr lang="zh-CN" altLang="en-US"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</a:t>
            </a:r>
            <a:r>
              <a:rPr lang="zh-CN" altLang="en-US"/>
              <a:t>二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/>
              <a:t>网络市场的特点</a:t>
            </a:r>
            <a:endParaRPr lang="zh-CN" altLang="en-US"/>
          </a:p>
        </p:txBody>
      </p:sp>
      <p:sp>
        <p:nvSpPr>
          <p:cNvPr id="106" name="任意多边形: 形状 105"/>
          <p:cNvSpPr/>
          <p:nvPr>
            <p:custDataLst>
              <p:tags r:id="rId2"/>
            </p:custDataLst>
          </p:nvPr>
        </p:nvSpPr>
        <p:spPr>
          <a:xfrm>
            <a:off x="9528230" y="4441037"/>
            <a:ext cx="101524" cy="594003"/>
          </a:xfrm>
          <a:custGeom>
            <a:avLst/>
            <a:gdLst>
              <a:gd name="connsiteX0" fmla="*/ 0 w 92732"/>
              <a:gd name="connsiteY0" fmla="*/ 0 h 696395"/>
              <a:gd name="connsiteX1" fmla="*/ 78467 w 92732"/>
              <a:gd name="connsiteY1" fmla="*/ 696396 h 696395"/>
              <a:gd name="connsiteX0-1" fmla="*/ 0 w 101524"/>
              <a:gd name="connsiteY0-2" fmla="*/ 0 h 586859"/>
              <a:gd name="connsiteX1-3" fmla="*/ 87992 w 101524"/>
              <a:gd name="connsiteY1-4" fmla="*/ 586859 h 586859"/>
              <a:gd name="connsiteX0-5" fmla="*/ 0 w 99319"/>
              <a:gd name="connsiteY0-6" fmla="*/ 0 h 591622"/>
              <a:gd name="connsiteX1-7" fmla="*/ 85611 w 99319"/>
              <a:gd name="connsiteY1-8" fmla="*/ 591622 h 591622"/>
              <a:gd name="connsiteX0-9" fmla="*/ 0 w 101524"/>
              <a:gd name="connsiteY0-10" fmla="*/ 0 h 601147"/>
              <a:gd name="connsiteX1-11" fmla="*/ 87992 w 101524"/>
              <a:gd name="connsiteY1-12" fmla="*/ 601147 h 601147"/>
              <a:gd name="connsiteX0-13" fmla="*/ 0 w 101524"/>
              <a:gd name="connsiteY0-14" fmla="*/ 0 h 594003"/>
              <a:gd name="connsiteX1-15" fmla="*/ 87992 w 101524"/>
              <a:gd name="connsiteY1-16" fmla="*/ 594003 h 5940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01524" h="594003">
                <a:moveTo>
                  <a:pt x="0" y="0"/>
                </a:moveTo>
                <a:cubicBezTo>
                  <a:pt x="0" y="0"/>
                  <a:pt x="145735" y="295796"/>
                  <a:pt x="87992" y="594003"/>
                </a:cubicBezTo>
              </a:path>
            </a:pathLst>
          </a:custGeom>
          <a:noFill/>
          <a:ln w="47327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/>
          <p:cNvSpPr/>
          <p:nvPr>
            <p:custDataLst>
              <p:tags r:id="rId3"/>
            </p:custDataLst>
          </p:nvPr>
        </p:nvSpPr>
        <p:spPr>
          <a:xfrm>
            <a:off x="9876156" y="4409713"/>
            <a:ext cx="105949" cy="624958"/>
          </a:xfrm>
          <a:custGeom>
            <a:avLst/>
            <a:gdLst>
              <a:gd name="connsiteX0" fmla="*/ 92732 w 92732"/>
              <a:gd name="connsiteY0" fmla="*/ 0 h 696395"/>
              <a:gd name="connsiteX1" fmla="*/ 14265 w 92732"/>
              <a:gd name="connsiteY1" fmla="*/ 696396 h 696395"/>
              <a:gd name="connsiteX0-1" fmla="*/ 108166 w 108166"/>
              <a:gd name="connsiteY0-2" fmla="*/ 0 h 617815"/>
              <a:gd name="connsiteX1-3" fmla="*/ 13030 w 108166"/>
              <a:gd name="connsiteY1-4" fmla="*/ 617815 h 617815"/>
              <a:gd name="connsiteX0-5" fmla="*/ 105949 w 105949"/>
              <a:gd name="connsiteY0-6" fmla="*/ 0 h 624958"/>
              <a:gd name="connsiteX1-7" fmla="*/ 13194 w 105949"/>
              <a:gd name="connsiteY1-8" fmla="*/ 624958 h 6249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05949" h="624958">
                <a:moveTo>
                  <a:pt x="105949" y="0"/>
                </a:moveTo>
                <a:cubicBezTo>
                  <a:pt x="105949" y="0"/>
                  <a:pt x="-44549" y="326751"/>
                  <a:pt x="13194" y="624958"/>
                </a:cubicBezTo>
              </a:path>
            </a:pathLst>
          </a:custGeom>
          <a:noFill/>
          <a:ln w="47327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任意多边形: 形状 130"/>
          <p:cNvSpPr/>
          <p:nvPr>
            <p:custDataLst>
              <p:tags r:id="rId4"/>
            </p:custDataLst>
          </p:nvPr>
        </p:nvSpPr>
        <p:spPr>
          <a:xfrm>
            <a:off x="8834550" y="2916951"/>
            <a:ext cx="1811260" cy="2199172"/>
          </a:xfrm>
          <a:custGeom>
            <a:avLst/>
            <a:gdLst>
              <a:gd name="connsiteX0" fmla="*/ 746861 w 1811260"/>
              <a:gd name="connsiteY0" fmla="*/ 0 h 2201930"/>
              <a:gd name="connsiteX1" fmla="*/ 887963 w 1811260"/>
              <a:gd name="connsiteY1" fmla="*/ 251199 h 2201930"/>
              <a:gd name="connsiteX2" fmla="*/ 1057807 w 1811260"/>
              <a:gd name="connsiteY2" fmla="*/ 298865 h 2201930"/>
              <a:gd name="connsiteX3" fmla="*/ 1383920 w 1811260"/>
              <a:gd name="connsiteY3" fmla="*/ 115683 h 2201930"/>
              <a:gd name="connsiteX4" fmla="*/ 1424792 w 1811260"/>
              <a:gd name="connsiteY4" fmla="*/ 137868 h 2201930"/>
              <a:gd name="connsiteX5" fmla="*/ 1764327 w 1811260"/>
              <a:gd name="connsiteY5" fmla="*/ 560580 h 2201930"/>
              <a:gd name="connsiteX6" fmla="*/ 1777422 w 1811260"/>
              <a:gd name="connsiteY6" fmla="*/ 600944 h 2201930"/>
              <a:gd name="connsiteX7" fmla="*/ 1656275 w 1811260"/>
              <a:gd name="connsiteY7" fmla="*/ 840341 h 2201930"/>
              <a:gd name="connsiteX8" fmla="*/ 1711252 w 1811260"/>
              <a:gd name="connsiteY8" fmla="*/ 1007962 h 2201930"/>
              <a:gd name="connsiteX9" fmla="*/ 1811260 w 1811260"/>
              <a:gd name="connsiteY9" fmla="*/ 1058571 h 2201930"/>
              <a:gd name="connsiteX10" fmla="*/ 1807177 w 1811260"/>
              <a:gd name="connsiteY10" fmla="*/ 1083333 h 2201930"/>
              <a:gd name="connsiteX11" fmla="*/ 1540896 w 1811260"/>
              <a:gd name="connsiteY11" fmla="*/ 1557743 h 2201930"/>
              <a:gd name="connsiteX12" fmla="*/ 1347027 w 1811260"/>
              <a:gd name="connsiteY12" fmla="*/ 2102171 h 2201930"/>
              <a:gd name="connsiteX13" fmla="*/ 895550 w 1811260"/>
              <a:gd name="connsiteY13" fmla="*/ 2201841 h 2201930"/>
              <a:gd name="connsiteX14" fmla="*/ 482814 w 1811260"/>
              <a:gd name="connsiteY14" fmla="*/ 2125449 h 2201930"/>
              <a:gd name="connsiteX15" fmla="*/ 492032 w 1811260"/>
              <a:gd name="connsiteY15" fmla="*/ 1972040 h 2201930"/>
              <a:gd name="connsiteX16" fmla="*/ 282696 w 1811260"/>
              <a:gd name="connsiteY16" fmla="*/ 1555399 h 2201930"/>
              <a:gd name="connsiteX17" fmla="*/ 92 w 1811260"/>
              <a:gd name="connsiteY17" fmla="*/ 895681 h 2201930"/>
              <a:gd name="connsiteX18" fmla="*/ 721574 w 1811260"/>
              <a:gd name="connsiteY18" fmla="*/ 2758 h 2201930"/>
              <a:gd name="connsiteX0-1" fmla="*/ 1656275 w 1811260"/>
              <a:gd name="connsiteY0-2" fmla="*/ 840341 h 2201930"/>
              <a:gd name="connsiteX1-3" fmla="*/ 1711252 w 1811260"/>
              <a:gd name="connsiteY1-4" fmla="*/ 1007962 h 2201930"/>
              <a:gd name="connsiteX2-5" fmla="*/ 1811260 w 1811260"/>
              <a:gd name="connsiteY2-6" fmla="*/ 1058571 h 2201930"/>
              <a:gd name="connsiteX3-7" fmla="*/ 1807177 w 1811260"/>
              <a:gd name="connsiteY3-8" fmla="*/ 1083333 h 2201930"/>
              <a:gd name="connsiteX4-9" fmla="*/ 1540896 w 1811260"/>
              <a:gd name="connsiteY4-10" fmla="*/ 1557743 h 2201930"/>
              <a:gd name="connsiteX5-11" fmla="*/ 1347027 w 1811260"/>
              <a:gd name="connsiteY5-12" fmla="*/ 2102171 h 2201930"/>
              <a:gd name="connsiteX6-13" fmla="*/ 895550 w 1811260"/>
              <a:gd name="connsiteY6-14" fmla="*/ 2201841 h 2201930"/>
              <a:gd name="connsiteX7-15" fmla="*/ 482814 w 1811260"/>
              <a:gd name="connsiteY7-16" fmla="*/ 2125449 h 2201930"/>
              <a:gd name="connsiteX8-17" fmla="*/ 492032 w 1811260"/>
              <a:gd name="connsiteY8-18" fmla="*/ 1972040 h 2201930"/>
              <a:gd name="connsiteX9-19" fmla="*/ 282696 w 1811260"/>
              <a:gd name="connsiteY9-20" fmla="*/ 1555399 h 2201930"/>
              <a:gd name="connsiteX10-21" fmla="*/ 92 w 1811260"/>
              <a:gd name="connsiteY10-22" fmla="*/ 895681 h 2201930"/>
              <a:gd name="connsiteX11-23" fmla="*/ 721574 w 1811260"/>
              <a:gd name="connsiteY11-24" fmla="*/ 2758 h 2201930"/>
              <a:gd name="connsiteX12-25" fmla="*/ 746861 w 1811260"/>
              <a:gd name="connsiteY12-26" fmla="*/ 0 h 2201930"/>
              <a:gd name="connsiteX13-27" fmla="*/ 887963 w 1811260"/>
              <a:gd name="connsiteY13-28" fmla="*/ 251199 h 2201930"/>
              <a:gd name="connsiteX14-29" fmla="*/ 1057807 w 1811260"/>
              <a:gd name="connsiteY14-30" fmla="*/ 298865 h 2201930"/>
              <a:gd name="connsiteX15-31" fmla="*/ 1383920 w 1811260"/>
              <a:gd name="connsiteY15-32" fmla="*/ 115683 h 2201930"/>
              <a:gd name="connsiteX16-33" fmla="*/ 1424792 w 1811260"/>
              <a:gd name="connsiteY16-34" fmla="*/ 137868 h 2201930"/>
              <a:gd name="connsiteX17-35" fmla="*/ 1764327 w 1811260"/>
              <a:gd name="connsiteY17-36" fmla="*/ 560580 h 2201930"/>
              <a:gd name="connsiteX18-37" fmla="*/ 1777422 w 1811260"/>
              <a:gd name="connsiteY18-38" fmla="*/ 600944 h 2201930"/>
              <a:gd name="connsiteX19" fmla="*/ 1747715 w 1811260"/>
              <a:gd name="connsiteY19" fmla="*/ 931781 h 2201930"/>
              <a:gd name="connsiteX0-39" fmla="*/ 1656275 w 1811260"/>
              <a:gd name="connsiteY0-40" fmla="*/ 840341 h 2201930"/>
              <a:gd name="connsiteX1-41" fmla="*/ 1711252 w 1811260"/>
              <a:gd name="connsiteY1-42" fmla="*/ 1007962 h 2201930"/>
              <a:gd name="connsiteX2-43" fmla="*/ 1811260 w 1811260"/>
              <a:gd name="connsiteY2-44" fmla="*/ 1058571 h 2201930"/>
              <a:gd name="connsiteX3-45" fmla="*/ 1807177 w 1811260"/>
              <a:gd name="connsiteY3-46" fmla="*/ 1083333 h 2201930"/>
              <a:gd name="connsiteX4-47" fmla="*/ 1540896 w 1811260"/>
              <a:gd name="connsiteY4-48" fmla="*/ 1557743 h 2201930"/>
              <a:gd name="connsiteX5-49" fmla="*/ 1347027 w 1811260"/>
              <a:gd name="connsiteY5-50" fmla="*/ 2102171 h 2201930"/>
              <a:gd name="connsiteX6-51" fmla="*/ 895550 w 1811260"/>
              <a:gd name="connsiteY6-52" fmla="*/ 2201841 h 2201930"/>
              <a:gd name="connsiteX7-53" fmla="*/ 482814 w 1811260"/>
              <a:gd name="connsiteY7-54" fmla="*/ 2125449 h 2201930"/>
              <a:gd name="connsiteX8-55" fmla="*/ 492032 w 1811260"/>
              <a:gd name="connsiteY8-56" fmla="*/ 1972040 h 2201930"/>
              <a:gd name="connsiteX9-57" fmla="*/ 282696 w 1811260"/>
              <a:gd name="connsiteY9-58" fmla="*/ 1555399 h 2201930"/>
              <a:gd name="connsiteX10-59" fmla="*/ 92 w 1811260"/>
              <a:gd name="connsiteY10-60" fmla="*/ 895681 h 2201930"/>
              <a:gd name="connsiteX11-61" fmla="*/ 721574 w 1811260"/>
              <a:gd name="connsiteY11-62" fmla="*/ 2758 h 2201930"/>
              <a:gd name="connsiteX12-63" fmla="*/ 746861 w 1811260"/>
              <a:gd name="connsiteY12-64" fmla="*/ 0 h 2201930"/>
              <a:gd name="connsiteX13-65" fmla="*/ 887963 w 1811260"/>
              <a:gd name="connsiteY13-66" fmla="*/ 251199 h 2201930"/>
              <a:gd name="connsiteX14-67" fmla="*/ 1057807 w 1811260"/>
              <a:gd name="connsiteY14-68" fmla="*/ 298865 h 2201930"/>
              <a:gd name="connsiteX15-69" fmla="*/ 1383920 w 1811260"/>
              <a:gd name="connsiteY15-70" fmla="*/ 115683 h 2201930"/>
              <a:gd name="connsiteX16-71" fmla="*/ 1424792 w 1811260"/>
              <a:gd name="connsiteY16-72" fmla="*/ 137868 h 2201930"/>
              <a:gd name="connsiteX17-73" fmla="*/ 1764327 w 1811260"/>
              <a:gd name="connsiteY17-74" fmla="*/ 560580 h 2201930"/>
              <a:gd name="connsiteX18-75" fmla="*/ 1777422 w 1811260"/>
              <a:gd name="connsiteY18-76" fmla="*/ 600944 h 2201930"/>
              <a:gd name="connsiteX0-77" fmla="*/ 1656275 w 1811260"/>
              <a:gd name="connsiteY0-78" fmla="*/ 840341 h 2201930"/>
              <a:gd name="connsiteX1-79" fmla="*/ 1711252 w 1811260"/>
              <a:gd name="connsiteY1-80" fmla="*/ 1007962 h 2201930"/>
              <a:gd name="connsiteX2-81" fmla="*/ 1811260 w 1811260"/>
              <a:gd name="connsiteY2-82" fmla="*/ 1058571 h 2201930"/>
              <a:gd name="connsiteX3-83" fmla="*/ 1807177 w 1811260"/>
              <a:gd name="connsiteY3-84" fmla="*/ 1083333 h 2201930"/>
              <a:gd name="connsiteX4-85" fmla="*/ 1540896 w 1811260"/>
              <a:gd name="connsiteY4-86" fmla="*/ 1557743 h 2201930"/>
              <a:gd name="connsiteX5-87" fmla="*/ 1347027 w 1811260"/>
              <a:gd name="connsiteY5-88" fmla="*/ 2102171 h 2201930"/>
              <a:gd name="connsiteX6-89" fmla="*/ 895550 w 1811260"/>
              <a:gd name="connsiteY6-90" fmla="*/ 2201841 h 2201930"/>
              <a:gd name="connsiteX7-91" fmla="*/ 482814 w 1811260"/>
              <a:gd name="connsiteY7-92" fmla="*/ 2125449 h 2201930"/>
              <a:gd name="connsiteX8-93" fmla="*/ 492032 w 1811260"/>
              <a:gd name="connsiteY8-94" fmla="*/ 1972040 h 2201930"/>
              <a:gd name="connsiteX9-95" fmla="*/ 282696 w 1811260"/>
              <a:gd name="connsiteY9-96" fmla="*/ 1555399 h 2201930"/>
              <a:gd name="connsiteX10-97" fmla="*/ 92 w 1811260"/>
              <a:gd name="connsiteY10-98" fmla="*/ 895681 h 2201930"/>
              <a:gd name="connsiteX11-99" fmla="*/ 721574 w 1811260"/>
              <a:gd name="connsiteY11-100" fmla="*/ 2758 h 2201930"/>
              <a:gd name="connsiteX12-101" fmla="*/ 746861 w 1811260"/>
              <a:gd name="connsiteY12-102" fmla="*/ 0 h 2201930"/>
              <a:gd name="connsiteX13-103" fmla="*/ 887963 w 1811260"/>
              <a:gd name="connsiteY13-104" fmla="*/ 251199 h 2201930"/>
              <a:gd name="connsiteX14-105" fmla="*/ 1057807 w 1811260"/>
              <a:gd name="connsiteY14-106" fmla="*/ 298865 h 2201930"/>
              <a:gd name="connsiteX15-107" fmla="*/ 1383920 w 1811260"/>
              <a:gd name="connsiteY15-108" fmla="*/ 115683 h 2201930"/>
              <a:gd name="connsiteX16-109" fmla="*/ 1424792 w 1811260"/>
              <a:gd name="connsiteY16-110" fmla="*/ 137868 h 2201930"/>
              <a:gd name="connsiteX17-111" fmla="*/ 1777422 w 1811260"/>
              <a:gd name="connsiteY17-112" fmla="*/ 600944 h 2201930"/>
              <a:gd name="connsiteX0-113" fmla="*/ 1656275 w 1811260"/>
              <a:gd name="connsiteY0-114" fmla="*/ 840341 h 2201930"/>
              <a:gd name="connsiteX1-115" fmla="*/ 1711252 w 1811260"/>
              <a:gd name="connsiteY1-116" fmla="*/ 1007962 h 2201930"/>
              <a:gd name="connsiteX2-117" fmla="*/ 1811260 w 1811260"/>
              <a:gd name="connsiteY2-118" fmla="*/ 1058571 h 2201930"/>
              <a:gd name="connsiteX3-119" fmla="*/ 1807177 w 1811260"/>
              <a:gd name="connsiteY3-120" fmla="*/ 1083333 h 2201930"/>
              <a:gd name="connsiteX4-121" fmla="*/ 1540896 w 1811260"/>
              <a:gd name="connsiteY4-122" fmla="*/ 1557743 h 2201930"/>
              <a:gd name="connsiteX5-123" fmla="*/ 1347027 w 1811260"/>
              <a:gd name="connsiteY5-124" fmla="*/ 2102171 h 2201930"/>
              <a:gd name="connsiteX6-125" fmla="*/ 895550 w 1811260"/>
              <a:gd name="connsiteY6-126" fmla="*/ 2201841 h 2201930"/>
              <a:gd name="connsiteX7-127" fmla="*/ 482814 w 1811260"/>
              <a:gd name="connsiteY7-128" fmla="*/ 2125449 h 2201930"/>
              <a:gd name="connsiteX8-129" fmla="*/ 492032 w 1811260"/>
              <a:gd name="connsiteY8-130" fmla="*/ 1972040 h 2201930"/>
              <a:gd name="connsiteX9-131" fmla="*/ 282696 w 1811260"/>
              <a:gd name="connsiteY9-132" fmla="*/ 1555399 h 2201930"/>
              <a:gd name="connsiteX10-133" fmla="*/ 92 w 1811260"/>
              <a:gd name="connsiteY10-134" fmla="*/ 895681 h 2201930"/>
              <a:gd name="connsiteX11-135" fmla="*/ 721574 w 1811260"/>
              <a:gd name="connsiteY11-136" fmla="*/ 2758 h 2201930"/>
              <a:gd name="connsiteX12-137" fmla="*/ 746861 w 1811260"/>
              <a:gd name="connsiteY12-138" fmla="*/ 0 h 2201930"/>
              <a:gd name="connsiteX13-139" fmla="*/ 887963 w 1811260"/>
              <a:gd name="connsiteY13-140" fmla="*/ 251199 h 2201930"/>
              <a:gd name="connsiteX14-141" fmla="*/ 1057807 w 1811260"/>
              <a:gd name="connsiteY14-142" fmla="*/ 298865 h 2201930"/>
              <a:gd name="connsiteX15-143" fmla="*/ 1383920 w 1811260"/>
              <a:gd name="connsiteY15-144" fmla="*/ 115683 h 2201930"/>
              <a:gd name="connsiteX16-145" fmla="*/ 1424792 w 1811260"/>
              <a:gd name="connsiteY16-146" fmla="*/ 137868 h 2201930"/>
              <a:gd name="connsiteX0-147" fmla="*/ 1656275 w 1811260"/>
              <a:gd name="connsiteY0-148" fmla="*/ 840341 h 2201930"/>
              <a:gd name="connsiteX1-149" fmla="*/ 1711252 w 1811260"/>
              <a:gd name="connsiteY1-150" fmla="*/ 1007962 h 2201930"/>
              <a:gd name="connsiteX2-151" fmla="*/ 1811260 w 1811260"/>
              <a:gd name="connsiteY2-152" fmla="*/ 1058571 h 2201930"/>
              <a:gd name="connsiteX3-153" fmla="*/ 1807177 w 1811260"/>
              <a:gd name="connsiteY3-154" fmla="*/ 1083333 h 2201930"/>
              <a:gd name="connsiteX4-155" fmla="*/ 1540896 w 1811260"/>
              <a:gd name="connsiteY4-156" fmla="*/ 1557743 h 2201930"/>
              <a:gd name="connsiteX5-157" fmla="*/ 1347027 w 1811260"/>
              <a:gd name="connsiteY5-158" fmla="*/ 2102171 h 2201930"/>
              <a:gd name="connsiteX6-159" fmla="*/ 895550 w 1811260"/>
              <a:gd name="connsiteY6-160" fmla="*/ 2201841 h 2201930"/>
              <a:gd name="connsiteX7-161" fmla="*/ 482814 w 1811260"/>
              <a:gd name="connsiteY7-162" fmla="*/ 2125449 h 2201930"/>
              <a:gd name="connsiteX8-163" fmla="*/ 492032 w 1811260"/>
              <a:gd name="connsiteY8-164" fmla="*/ 1972040 h 2201930"/>
              <a:gd name="connsiteX9-165" fmla="*/ 282696 w 1811260"/>
              <a:gd name="connsiteY9-166" fmla="*/ 1555399 h 2201930"/>
              <a:gd name="connsiteX10-167" fmla="*/ 92 w 1811260"/>
              <a:gd name="connsiteY10-168" fmla="*/ 895681 h 2201930"/>
              <a:gd name="connsiteX11-169" fmla="*/ 721574 w 1811260"/>
              <a:gd name="connsiteY11-170" fmla="*/ 2758 h 2201930"/>
              <a:gd name="connsiteX12-171" fmla="*/ 746861 w 1811260"/>
              <a:gd name="connsiteY12-172" fmla="*/ 0 h 2201930"/>
              <a:gd name="connsiteX13-173" fmla="*/ 887963 w 1811260"/>
              <a:gd name="connsiteY13-174" fmla="*/ 251199 h 2201930"/>
              <a:gd name="connsiteX14-175" fmla="*/ 1057807 w 1811260"/>
              <a:gd name="connsiteY14-176" fmla="*/ 298865 h 2201930"/>
              <a:gd name="connsiteX15-177" fmla="*/ 1383920 w 1811260"/>
              <a:gd name="connsiteY15-178" fmla="*/ 115683 h 2201930"/>
              <a:gd name="connsiteX0-179" fmla="*/ 1656275 w 1811260"/>
              <a:gd name="connsiteY0-180" fmla="*/ 840341 h 2201930"/>
              <a:gd name="connsiteX1-181" fmla="*/ 1711252 w 1811260"/>
              <a:gd name="connsiteY1-182" fmla="*/ 1007962 h 2201930"/>
              <a:gd name="connsiteX2-183" fmla="*/ 1811260 w 1811260"/>
              <a:gd name="connsiteY2-184" fmla="*/ 1058571 h 2201930"/>
              <a:gd name="connsiteX3-185" fmla="*/ 1807177 w 1811260"/>
              <a:gd name="connsiteY3-186" fmla="*/ 1083333 h 2201930"/>
              <a:gd name="connsiteX4-187" fmla="*/ 1540896 w 1811260"/>
              <a:gd name="connsiteY4-188" fmla="*/ 1557743 h 2201930"/>
              <a:gd name="connsiteX5-189" fmla="*/ 1347027 w 1811260"/>
              <a:gd name="connsiteY5-190" fmla="*/ 2102171 h 2201930"/>
              <a:gd name="connsiteX6-191" fmla="*/ 895550 w 1811260"/>
              <a:gd name="connsiteY6-192" fmla="*/ 2201841 h 2201930"/>
              <a:gd name="connsiteX7-193" fmla="*/ 482814 w 1811260"/>
              <a:gd name="connsiteY7-194" fmla="*/ 2125449 h 2201930"/>
              <a:gd name="connsiteX8-195" fmla="*/ 492032 w 1811260"/>
              <a:gd name="connsiteY8-196" fmla="*/ 1972040 h 2201930"/>
              <a:gd name="connsiteX9-197" fmla="*/ 282696 w 1811260"/>
              <a:gd name="connsiteY9-198" fmla="*/ 1555399 h 2201930"/>
              <a:gd name="connsiteX10-199" fmla="*/ 92 w 1811260"/>
              <a:gd name="connsiteY10-200" fmla="*/ 895681 h 2201930"/>
              <a:gd name="connsiteX11-201" fmla="*/ 721574 w 1811260"/>
              <a:gd name="connsiteY11-202" fmla="*/ 2758 h 2201930"/>
              <a:gd name="connsiteX12-203" fmla="*/ 746861 w 1811260"/>
              <a:gd name="connsiteY12-204" fmla="*/ 0 h 2201930"/>
              <a:gd name="connsiteX13-205" fmla="*/ 887963 w 1811260"/>
              <a:gd name="connsiteY13-206" fmla="*/ 251199 h 2201930"/>
              <a:gd name="connsiteX14-207" fmla="*/ 1057807 w 1811260"/>
              <a:gd name="connsiteY14-208" fmla="*/ 298865 h 2201930"/>
              <a:gd name="connsiteX0-209" fmla="*/ 1656275 w 1811260"/>
              <a:gd name="connsiteY0-210" fmla="*/ 840341 h 2201930"/>
              <a:gd name="connsiteX1-211" fmla="*/ 1711252 w 1811260"/>
              <a:gd name="connsiteY1-212" fmla="*/ 1007962 h 2201930"/>
              <a:gd name="connsiteX2-213" fmla="*/ 1811260 w 1811260"/>
              <a:gd name="connsiteY2-214" fmla="*/ 1058571 h 2201930"/>
              <a:gd name="connsiteX3-215" fmla="*/ 1807177 w 1811260"/>
              <a:gd name="connsiteY3-216" fmla="*/ 1083333 h 2201930"/>
              <a:gd name="connsiteX4-217" fmla="*/ 1540896 w 1811260"/>
              <a:gd name="connsiteY4-218" fmla="*/ 1557743 h 2201930"/>
              <a:gd name="connsiteX5-219" fmla="*/ 1347027 w 1811260"/>
              <a:gd name="connsiteY5-220" fmla="*/ 2102171 h 2201930"/>
              <a:gd name="connsiteX6-221" fmla="*/ 895550 w 1811260"/>
              <a:gd name="connsiteY6-222" fmla="*/ 2201841 h 2201930"/>
              <a:gd name="connsiteX7-223" fmla="*/ 482814 w 1811260"/>
              <a:gd name="connsiteY7-224" fmla="*/ 2125449 h 2201930"/>
              <a:gd name="connsiteX8-225" fmla="*/ 492032 w 1811260"/>
              <a:gd name="connsiteY8-226" fmla="*/ 1972040 h 2201930"/>
              <a:gd name="connsiteX9-227" fmla="*/ 282696 w 1811260"/>
              <a:gd name="connsiteY9-228" fmla="*/ 1555399 h 2201930"/>
              <a:gd name="connsiteX10-229" fmla="*/ 92 w 1811260"/>
              <a:gd name="connsiteY10-230" fmla="*/ 895681 h 2201930"/>
              <a:gd name="connsiteX11-231" fmla="*/ 721574 w 1811260"/>
              <a:gd name="connsiteY11-232" fmla="*/ 2758 h 2201930"/>
              <a:gd name="connsiteX12-233" fmla="*/ 746861 w 1811260"/>
              <a:gd name="connsiteY12-234" fmla="*/ 0 h 2201930"/>
              <a:gd name="connsiteX13-235" fmla="*/ 887963 w 1811260"/>
              <a:gd name="connsiteY13-236" fmla="*/ 251199 h 2201930"/>
              <a:gd name="connsiteX0-237" fmla="*/ 1656275 w 1811260"/>
              <a:gd name="connsiteY0-238" fmla="*/ 840341 h 2201930"/>
              <a:gd name="connsiteX1-239" fmla="*/ 1711252 w 1811260"/>
              <a:gd name="connsiteY1-240" fmla="*/ 1007962 h 2201930"/>
              <a:gd name="connsiteX2-241" fmla="*/ 1811260 w 1811260"/>
              <a:gd name="connsiteY2-242" fmla="*/ 1058571 h 2201930"/>
              <a:gd name="connsiteX3-243" fmla="*/ 1807177 w 1811260"/>
              <a:gd name="connsiteY3-244" fmla="*/ 1083333 h 2201930"/>
              <a:gd name="connsiteX4-245" fmla="*/ 1540896 w 1811260"/>
              <a:gd name="connsiteY4-246" fmla="*/ 1557743 h 2201930"/>
              <a:gd name="connsiteX5-247" fmla="*/ 1347027 w 1811260"/>
              <a:gd name="connsiteY5-248" fmla="*/ 2102171 h 2201930"/>
              <a:gd name="connsiteX6-249" fmla="*/ 895550 w 1811260"/>
              <a:gd name="connsiteY6-250" fmla="*/ 2201841 h 2201930"/>
              <a:gd name="connsiteX7-251" fmla="*/ 482814 w 1811260"/>
              <a:gd name="connsiteY7-252" fmla="*/ 2125449 h 2201930"/>
              <a:gd name="connsiteX8-253" fmla="*/ 492032 w 1811260"/>
              <a:gd name="connsiteY8-254" fmla="*/ 1972040 h 2201930"/>
              <a:gd name="connsiteX9-255" fmla="*/ 282696 w 1811260"/>
              <a:gd name="connsiteY9-256" fmla="*/ 1555399 h 2201930"/>
              <a:gd name="connsiteX10-257" fmla="*/ 92 w 1811260"/>
              <a:gd name="connsiteY10-258" fmla="*/ 895681 h 2201930"/>
              <a:gd name="connsiteX11-259" fmla="*/ 721574 w 1811260"/>
              <a:gd name="connsiteY11-260" fmla="*/ 2758 h 2201930"/>
              <a:gd name="connsiteX12-261" fmla="*/ 746861 w 1811260"/>
              <a:gd name="connsiteY12-262" fmla="*/ 0 h 2201930"/>
              <a:gd name="connsiteX0-263" fmla="*/ 1711252 w 1811260"/>
              <a:gd name="connsiteY0-264" fmla="*/ 1007962 h 2201930"/>
              <a:gd name="connsiteX1-265" fmla="*/ 1811260 w 1811260"/>
              <a:gd name="connsiteY1-266" fmla="*/ 1058571 h 2201930"/>
              <a:gd name="connsiteX2-267" fmla="*/ 1807177 w 1811260"/>
              <a:gd name="connsiteY2-268" fmla="*/ 1083333 h 2201930"/>
              <a:gd name="connsiteX3-269" fmla="*/ 1540896 w 1811260"/>
              <a:gd name="connsiteY3-270" fmla="*/ 1557743 h 2201930"/>
              <a:gd name="connsiteX4-271" fmla="*/ 1347027 w 1811260"/>
              <a:gd name="connsiteY4-272" fmla="*/ 2102171 h 2201930"/>
              <a:gd name="connsiteX5-273" fmla="*/ 895550 w 1811260"/>
              <a:gd name="connsiteY5-274" fmla="*/ 2201841 h 2201930"/>
              <a:gd name="connsiteX6-275" fmla="*/ 482814 w 1811260"/>
              <a:gd name="connsiteY6-276" fmla="*/ 2125449 h 2201930"/>
              <a:gd name="connsiteX7-277" fmla="*/ 492032 w 1811260"/>
              <a:gd name="connsiteY7-278" fmla="*/ 1972040 h 2201930"/>
              <a:gd name="connsiteX8-279" fmla="*/ 282696 w 1811260"/>
              <a:gd name="connsiteY8-280" fmla="*/ 1555399 h 2201930"/>
              <a:gd name="connsiteX9-281" fmla="*/ 92 w 1811260"/>
              <a:gd name="connsiteY9-282" fmla="*/ 895681 h 2201930"/>
              <a:gd name="connsiteX10-283" fmla="*/ 721574 w 1811260"/>
              <a:gd name="connsiteY10-284" fmla="*/ 2758 h 2201930"/>
              <a:gd name="connsiteX11-285" fmla="*/ 746861 w 1811260"/>
              <a:gd name="connsiteY11-286" fmla="*/ 0 h 2201930"/>
              <a:gd name="connsiteX0-287" fmla="*/ 1811260 w 1811260"/>
              <a:gd name="connsiteY0-288" fmla="*/ 1058571 h 2201930"/>
              <a:gd name="connsiteX1-289" fmla="*/ 1807177 w 1811260"/>
              <a:gd name="connsiteY1-290" fmla="*/ 1083333 h 2201930"/>
              <a:gd name="connsiteX2-291" fmla="*/ 1540896 w 1811260"/>
              <a:gd name="connsiteY2-292" fmla="*/ 1557743 h 2201930"/>
              <a:gd name="connsiteX3-293" fmla="*/ 1347027 w 1811260"/>
              <a:gd name="connsiteY3-294" fmla="*/ 2102171 h 2201930"/>
              <a:gd name="connsiteX4-295" fmla="*/ 895550 w 1811260"/>
              <a:gd name="connsiteY4-296" fmla="*/ 2201841 h 2201930"/>
              <a:gd name="connsiteX5-297" fmla="*/ 482814 w 1811260"/>
              <a:gd name="connsiteY5-298" fmla="*/ 2125449 h 2201930"/>
              <a:gd name="connsiteX6-299" fmla="*/ 492032 w 1811260"/>
              <a:gd name="connsiteY6-300" fmla="*/ 1972040 h 2201930"/>
              <a:gd name="connsiteX7-301" fmla="*/ 282696 w 1811260"/>
              <a:gd name="connsiteY7-302" fmla="*/ 1555399 h 2201930"/>
              <a:gd name="connsiteX8-303" fmla="*/ 92 w 1811260"/>
              <a:gd name="connsiteY8-304" fmla="*/ 895681 h 2201930"/>
              <a:gd name="connsiteX9-305" fmla="*/ 721574 w 1811260"/>
              <a:gd name="connsiteY9-306" fmla="*/ 2758 h 2201930"/>
              <a:gd name="connsiteX10-307" fmla="*/ 746861 w 1811260"/>
              <a:gd name="connsiteY10-308" fmla="*/ 0 h 2201930"/>
              <a:gd name="connsiteX0-309" fmla="*/ 1811260 w 1811260"/>
              <a:gd name="connsiteY0-310" fmla="*/ 1055813 h 2199172"/>
              <a:gd name="connsiteX1-311" fmla="*/ 1807177 w 1811260"/>
              <a:gd name="connsiteY1-312" fmla="*/ 1080575 h 2199172"/>
              <a:gd name="connsiteX2-313" fmla="*/ 1540896 w 1811260"/>
              <a:gd name="connsiteY2-314" fmla="*/ 1554985 h 2199172"/>
              <a:gd name="connsiteX3-315" fmla="*/ 1347027 w 1811260"/>
              <a:gd name="connsiteY3-316" fmla="*/ 2099413 h 2199172"/>
              <a:gd name="connsiteX4-317" fmla="*/ 895550 w 1811260"/>
              <a:gd name="connsiteY4-318" fmla="*/ 2199083 h 2199172"/>
              <a:gd name="connsiteX5-319" fmla="*/ 482814 w 1811260"/>
              <a:gd name="connsiteY5-320" fmla="*/ 2122691 h 2199172"/>
              <a:gd name="connsiteX6-321" fmla="*/ 492032 w 1811260"/>
              <a:gd name="connsiteY6-322" fmla="*/ 1969282 h 2199172"/>
              <a:gd name="connsiteX7-323" fmla="*/ 282696 w 1811260"/>
              <a:gd name="connsiteY7-324" fmla="*/ 1552641 h 2199172"/>
              <a:gd name="connsiteX8-325" fmla="*/ 92 w 1811260"/>
              <a:gd name="connsiteY8-326" fmla="*/ 892923 h 2199172"/>
              <a:gd name="connsiteX9-327" fmla="*/ 721574 w 1811260"/>
              <a:gd name="connsiteY9-328" fmla="*/ 0 h 2199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811260" h="2199172">
                <a:moveTo>
                  <a:pt x="1811260" y="1055813"/>
                </a:moveTo>
                <a:lnTo>
                  <a:pt x="1807177" y="1080575"/>
                </a:lnTo>
                <a:cubicBezTo>
                  <a:pt x="1766967" y="1263536"/>
                  <a:pt x="1670365" y="1429735"/>
                  <a:pt x="1540896" y="1554985"/>
                </a:cubicBezTo>
                <a:cubicBezTo>
                  <a:pt x="1394673" y="1696677"/>
                  <a:pt x="1317970" y="1898670"/>
                  <a:pt x="1347027" y="2099413"/>
                </a:cubicBezTo>
                <a:cubicBezTo>
                  <a:pt x="1347027" y="2099413"/>
                  <a:pt x="1376865" y="2196114"/>
                  <a:pt x="895550" y="2199083"/>
                </a:cubicBezTo>
                <a:cubicBezTo>
                  <a:pt x="407828" y="2202207"/>
                  <a:pt x="482814" y="2122691"/>
                  <a:pt x="482814" y="2122691"/>
                </a:cubicBezTo>
                <a:cubicBezTo>
                  <a:pt x="493095" y="2072243"/>
                  <a:pt x="496198" y="2020598"/>
                  <a:pt x="492032" y="1969282"/>
                </a:cubicBezTo>
                <a:cubicBezTo>
                  <a:pt x="474237" y="1809863"/>
                  <a:pt x="399982" y="1662072"/>
                  <a:pt x="282696" y="1552641"/>
                </a:cubicBezTo>
                <a:cubicBezTo>
                  <a:pt x="106635" y="1382361"/>
                  <a:pt x="-3657" y="1141626"/>
                  <a:pt x="92" y="892923"/>
                </a:cubicBezTo>
                <a:cubicBezTo>
                  <a:pt x="5834" y="502527"/>
                  <a:pt x="292411" y="95626"/>
                  <a:pt x="721574" y="0"/>
                </a:cubicBezTo>
              </a:path>
            </a:pathLst>
          </a:custGeom>
          <a:noFill/>
          <a:ln w="152400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" name="任意多边形: 形状 79"/>
          <p:cNvSpPr/>
          <p:nvPr>
            <p:custDataLst>
              <p:tags r:id="rId5"/>
            </p:custDataLst>
          </p:nvPr>
        </p:nvSpPr>
        <p:spPr>
          <a:xfrm>
            <a:off x="9516428" y="1695133"/>
            <a:ext cx="1590675" cy="1590675"/>
          </a:xfrm>
          <a:custGeom>
            <a:avLst/>
            <a:gdLst>
              <a:gd name="connsiteX0" fmla="*/ 801210 w 1590675"/>
              <a:gd name="connsiteY0" fmla="*/ 253353 h 1590675"/>
              <a:gd name="connsiteX1" fmla="*/ 265627 w 1590675"/>
              <a:gd name="connsiteY1" fmla="*/ 788936 h 1590675"/>
              <a:gd name="connsiteX2" fmla="*/ 801210 w 1590675"/>
              <a:gd name="connsiteY2" fmla="*/ 1324519 h 1590675"/>
              <a:gd name="connsiteX3" fmla="*/ 1336793 w 1590675"/>
              <a:gd name="connsiteY3" fmla="*/ 788936 h 1590675"/>
              <a:gd name="connsiteX4" fmla="*/ 801210 w 1590675"/>
              <a:gd name="connsiteY4" fmla="*/ 253353 h 1590675"/>
              <a:gd name="connsiteX5" fmla="*/ 721519 w 1590675"/>
              <a:gd name="connsiteY5" fmla="*/ 0 h 1590675"/>
              <a:gd name="connsiteX6" fmla="*/ 869156 w 1590675"/>
              <a:gd name="connsiteY6" fmla="*/ 0 h 1590675"/>
              <a:gd name="connsiteX7" fmla="*/ 914884 w 1590675"/>
              <a:gd name="connsiteY7" fmla="*/ 182909 h 1590675"/>
              <a:gd name="connsiteX8" fmla="*/ 925655 w 1590675"/>
              <a:gd name="connsiteY8" fmla="*/ 183995 h 1590675"/>
              <a:gd name="connsiteX9" fmla="*/ 997075 w 1590675"/>
              <a:gd name="connsiteY9" fmla="*/ 206165 h 1590675"/>
              <a:gd name="connsiteX10" fmla="*/ 1129078 w 1590675"/>
              <a:gd name="connsiteY10" fmla="*/ 69645 h 1590675"/>
              <a:gd name="connsiteX11" fmla="*/ 1256935 w 1590675"/>
              <a:gd name="connsiteY11" fmla="*/ 143464 h 1590675"/>
              <a:gd name="connsiteX12" fmla="*/ 1204955 w 1590675"/>
              <a:gd name="connsiteY12" fmla="*/ 325176 h 1590675"/>
              <a:gd name="connsiteX13" fmla="*/ 1237839 w 1590675"/>
              <a:gd name="connsiteY13" fmla="*/ 352308 h 1590675"/>
              <a:gd name="connsiteX14" fmla="*/ 1265424 w 1590675"/>
              <a:gd name="connsiteY14" fmla="*/ 385742 h 1590675"/>
              <a:gd name="connsiteX15" fmla="*/ 1447211 w 1590675"/>
              <a:gd name="connsiteY15" fmla="*/ 333740 h 1590675"/>
              <a:gd name="connsiteX16" fmla="*/ 1521029 w 1590675"/>
              <a:gd name="connsiteY16" fmla="*/ 461598 h 1590675"/>
              <a:gd name="connsiteX17" fmla="*/ 1384229 w 1590675"/>
              <a:gd name="connsiteY17" fmla="*/ 593871 h 1590675"/>
              <a:gd name="connsiteX18" fmla="*/ 1406151 w 1590675"/>
              <a:gd name="connsiteY18" fmla="*/ 664491 h 1590675"/>
              <a:gd name="connsiteX19" fmla="*/ 1407278 w 1590675"/>
              <a:gd name="connsiteY19" fmla="*/ 675670 h 1590675"/>
              <a:gd name="connsiteX20" fmla="*/ 1590675 w 1590675"/>
              <a:gd name="connsiteY20" fmla="*/ 721519 h 1590675"/>
              <a:gd name="connsiteX21" fmla="*/ 1590675 w 1590675"/>
              <a:gd name="connsiteY21" fmla="*/ 869156 h 1590675"/>
              <a:gd name="connsiteX22" fmla="*/ 1405509 w 1590675"/>
              <a:gd name="connsiteY22" fmla="*/ 915448 h 1590675"/>
              <a:gd name="connsiteX23" fmla="*/ 1381172 w 1590675"/>
              <a:gd name="connsiteY23" fmla="*/ 993848 h 1590675"/>
              <a:gd name="connsiteX24" fmla="*/ 1521029 w 1590675"/>
              <a:gd name="connsiteY24" fmla="*/ 1129078 h 1590675"/>
              <a:gd name="connsiteX25" fmla="*/ 1447211 w 1590675"/>
              <a:gd name="connsiteY25" fmla="*/ 1256935 h 1590675"/>
              <a:gd name="connsiteX26" fmla="*/ 1256878 w 1590675"/>
              <a:gd name="connsiteY26" fmla="*/ 1202489 h 1590675"/>
              <a:gd name="connsiteX27" fmla="*/ 1237839 w 1590675"/>
              <a:gd name="connsiteY27" fmla="*/ 1225565 h 1590675"/>
              <a:gd name="connsiteX28" fmla="*/ 1201992 w 1590675"/>
              <a:gd name="connsiteY28" fmla="*/ 1255141 h 1590675"/>
              <a:gd name="connsiteX29" fmla="*/ 1256935 w 1590675"/>
              <a:gd name="connsiteY29" fmla="*/ 1447211 h 1590675"/>
              <a:gd name="connsiteX30" fmla="*/ 1129078 w 1590675"/>
              <a:gd name="connsiteY30" fmla="*/ 1521029 h 1590675"/>
              <a:gd name="connsiteX31" fmla="*/ 987554 w 1590675"/>
              <a:gd name="connsiteY31" fmla="*/ 1374662 h 1590675"/>
              <a:gd name="connsiteX32" fmla="*/ 925655 w 1590675"/>
              <a:gd name="connsiteY32" fmla="*/ 1393877 h 1590675"/>
              <a:gd name="connsiteX33" fmla="*/ 918167 w 1590675"/>
              <a:gd name="connsiteY33" fmla="*/ 1394632 h 1590675"/>
              <a:gd name="connsiteX34" fmla="*/ 869156 w 1590675"/>
              <a:gd name="connsiteY34" fmla="*/ 1590675 h 1590675"/>
              <a:gd name="connsiteX35" fmla="*/ 721519 w 1590675"/>
              <a:gd name="connsiteY35" fmla="*/ 1590675 h 1590675"/>
              <a:gd name="connsiteX36" fmla="*/ 671945 w 1590675"/>
              <a:gd name="connsiteY36" fmla="*/ 1392381 h 1590675"/>
              <a:gd name="connsiteX37" fmla="*/ 605833 w 1590675"/>
              <a:gd name="connsiteY37" fmla="*/ 1371858 h 1590675"/>
              <a:gd name="connsiteX38" fmla="*/ 461597 w 1590675"/>
              <a:gd name="connsiteY38" fmla="*/ 1521029 h 1590675"/>
              <a:gd name="connsiteX39" fmla="*/ 333740 w 1590675"/>
              <a:gd name="connsiteY39" fmla="*/ 1447211 h 1590675"/>
              <a:gd name="connsiteX40" fmla="*/ 390926 w 1590675"/>
              <a:gd name="connsiteY40" fmla="*/ 1247301 h 1590675"/>
              <a:gd name="connsiteX41" fmla="*/ 364582 w 1590675"/>
              <a:gd name="connsiteY41" fmla="*/ 1225565 h 1590675"/>
              <a:gd name="connsiteX42" fmla="*/ 343299 w 1590675"/>
              <a:gd name="connsiteY42" fmla="*/ 1199770 h 1590675"/>
              <a:gd name="connsiteX43" fmla="*/ 143463 w 1590675"/>
              <a:gd name="connsiteY43" fmla="*/ 1256935 h 1590675"/>
              <a:gd name="connsiteX44" fmla="*/ 69645 w 1590675"/>
              <a:gd name="connsiteY44" fmla="*/ 1129078 h 1590675"/>
              <a:gd name="connsiteX45" fmla="*/ 218536 w 1590675"/>
              <a:gd name="connsiteY45" fmla="*/ 985113 h 1590675"/>
              <a:gd name="connsiteX46" fmla="*/ 197899 w 1590675"/>
              <a:gd name="connsiteY46" fmla="*/ 918631 h 1590675"/>
              <a:gd name="connsiteX47" fmla="*/ 0 w 1590675"/>
              <a:gd name="connsiteY47" fmla="*/ 869156 h 1590675"/>
              <a:gd name="connsiteX48" fmla="*/ 0 w 1590675"/>
              <a:gd name="connsiteY48" fmla="*/ 721519 h 1590675"/>
              <a:gd name="connsiteX49" fmla="*/ 195446 w 1590675"/>
              <a:gd name="connsiteY49" fmla="*/ 672657 h 1590675"/>
              <a:gd name="connsiteX50" fmla="*/ 196269 w 1590675"/>
              <a:gd name="connsiteY50" fmla="*/ 664491 h 1590675"/>
              <a:gd name="connsiteX51" fmla="*/ 215479 w 1590675"/>
              <a:gd name="connsiteY51" fmla="*/ 602607 h 1590675"/>
              <a:gd name="connsiteX52" fmla="*/ 69645 w 1590675"/>
              <a:gd name="connsiteY52" fmla="*/ 461598 h 1590675"/>
              <a:gd name="connsiteX53" fmla="*/ 143463 w 1590675"/>
              <a:gd name="connsiteY53" fmla="*/ 333740 h 1590675"/>
              <a:gd name="connsiteX54" fmla="*/ 334753 w 1590675"/>
              <a:gd name="connsiteY54" fmla="*/ 388460 h 1590675"/>
              <a:gd name="connsiteX55" fmla="*/ 364582 w 1590675"/>
              <a:gd name="connsiteY55" fmla="*/ 352308 h 1590675"/>
              <a:gd name="connsiteX56" fmla="*/ 387963 w 1590675"/>
              <a:gd name="connsiteY56" fmla="*/ 333016 h 1590675"/>
              <a:gd name="connsiteX57" fmla="*/ 333740 w 1590675"/>
              <a:gd name="connsiteY57" fmla="*/ 143464 h 1590675"/>
              <a:gd name="connsiteX58" fmla="*/ 461597 w 1590675"/>
              <a:gd name="connsiteY58" fmla="*/ 69645 h 1590675"/>
              <a:gd name="connsiteX59" fmla="*/ 596312 w 1590675"/>
              <a:gd name="connsiteY59" fmla="*/ 208969 h 1590675"/>
              <a:gd name="connsiteX60" fmla="*/ 675415 w 1590675"/>
              <a:gd name="connsiteY60" fmla="*/ 184414 h 15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90675" h="1590675">
                <a:moveTo>
                  <a:pt x="801210" y="253353"/>
                </a:moveTo>
                <a:cubicBezTo>
                  <a:pt x="505416" y="253353"/>
                  <a:pt x="265627" y="493142"/>
                  <a:pt x="265627" y="788936"/>
                </a:cubicBezTo>
                <a:cubicBezTo>
                  <a:pt x="265627" y="1084730"/>
                  <a:pt x="505416" y="1324519"/>
                  <a:pt x="801210" y="1324519"/>
                </a:cubicBezTo>
                <a:cubicBezTo>
                  <a:pt x="1097004" y="1324519"/>
                  <a:pt x="1336793" y="1084730"/>
                  <a:pt x="1336793" y="788936"/>
                </a:cubicBezTo>
                <a:cubicBezTo>
                  <a:pt x="1336793" y="493142"/>
                  <a:pt x="1097004" y="253353"/>
                  <a:pt x="801210" y="253353"/>
                </a:cubicBezTo>
                <a:close/>
                <a:moveTo>
                  <a:pt x="721519" y="0"/>
                </a:moveTo>
                <a:lnTo>
                  <a:pt x="869156" y="0"/>
                </a:lnTo>
                <a:lnTo>
                  <a:pt x="914884" y="182909"/>
                </a:lnTo>
                <a:lnTo>
                  <a:pt x="925655" y="183995"/>
                </a:lnTo>
                <a:lnTo>
                  <a:pt x="997075" y="206165"/>
                </a:lnTo>
                <a:lnTo>
                  <a:pt x="1129078" y="69645"/>
                </a:lnTo>
                <a:lnTo>
                  <a:pt x="1256935" y="143464"/>
                </a:lnTo>
                <a:lnTo>
                  <a:pt x="1204955" y="325176"/>
                </a:lnTo>
                <a:lnTo>
                  <a:pt x="1237839" y="352308"/>
                </a:lnTo>
                <a:lnTo>
                  <a:pt x="1265424" y="385742"/>
                </a:lnTo>
                <a:lnTo>
                  <a:pt x="1447211" y="333740"/>
                </a:lnTo>
                <a:lnTo>
                  <a:pt x="1521029" y="461598"/>
                </a:lnTo>
                <a:lnTo>
                  <a:pt x="1384229" y="593871"/>
                </a:lnTo>
                <a:lnTo>
                  <a:pt x="1406151" y="664491"/>
                </a:lnTo>
                <a:lnTo>
                  <a:pt x="1407278" y="675670"/>
                </a:lnTo>
                <a:lnTo>
                  <a:pt x="1590675" y="721519"/>
                </a:lnTo>
                <a:lnTo>
                  <a:pt x="1590675" y="869156"/>
                </a:lnTo>
                <a:lnTo>
                  <a:pt x="1405509" y="915448"/>
                </a:lnTo>
                <a:lnTo>
                  <a:pt x="1381172" y="993848"/>
                </a:lnTo>
                <a:lnTo>
                  <a:pt x="1521029" y="1129078"/>
                </a:lnTo>
                <a:lnTo>
                  <a:pt x="1447211" y="1256935"/>
                </a:lnTo>
                <a:lnTo>
                  <a:pt x="1256878" y="1202489"/>
                </a:lnTo>
                <a:lnTo>
                  <a:pt x="1237839" y="1225565"/>
                </a:lnTo>
                <a:lnTo>
                  <a:pt x="1201992" y="1255141"/>
                </a:lnTo>
                <a:lnTo>
                  <a:pt x="1256935" y="1447211"/>
                </a:lnTo>
                <a:lnTo>
                  <a:pt x="1129078" y="1521029"/>
                </a:lnTo>
                <a:lnTo>
                  <a:pt x="987554" y="1374662"/>
                </a:lnTo>
                <a:lnTo>
                  <a:pt x="925655" y="1393877"/>
                </a:lnTo>
                <a:lnTo>
                  <a:pt x="918167" y="1394632"/>
                </a:lnTo>
                <a:lnTo>
                  <a:pt x="869156" y="1590675"/>
                </a:lnTo>
                <a:lnTo>
                  <a:pt x="721519" y="1590675"/>
                </a:lnTo>
                <a:lnTo>
                  <a:pt x="671945" y="1392381"/>
                </a:lnTo>
                <a:lnTo>
                  <a:pt x="605833" y="1371858"/>
                </a:lnTo>
                <a:lnTo>
                  <a:pt x="461597" y="1521029"/>
                </a:lnTo>
                <a:lnTo>
                  <a:pt x="333740" y="1447211"/>
                </a:lnTo>
                <a:lnTo>
                  <a:pt x="390926" y="1247301"/>
                </a:lnTo>
                <a:lnTo>
                  <a:pt x="364582" y="1225565"/>
                </a:lnTo>
                <a:lnTo>
                  <a:pt x="343299" y="1199770"/>
                </a:lnTo>
                <a:lnTo>
                  <a:pt x="143463" y="1256935"/>
                </a:lnTo>
                <a:lnTo>
                  <a:pt x="69645" y="1129078"/>
                </a:lnTo>
                <a:lnTo>
                  <a:pt x="218536" y="985113"/>
                </a:lnTo>
                <a:lnTo>
                  <a:pt x="197899" y="918631"/>
                </a:lnTo>
                <a:lnTo>
                  <a:pt x="0" y="869156"/>
                </a:lnTo>
                <a:lnTo>
                  <a:pt x="0" y="721519"/>
                </a:lnTo>
                <a:lnTo>
                  <a:pt x="195446" y="672657"/>
                </a:lnTo>
                <a:lnTo>
                  <a:pt x="196269" y="664491"/>
                </a:lnTo>
                <a:lnTo>
                  <a:pt x="215479" y="602607"/>
                </a:lnTo>
                <a:lnTo>
                  <a:pt x="69645" y="461598"/>
                </a:lnTo>
                <a:lnTo>
                  <a:pt x="143463" y="333740"/>
                </a:lnTo>
                <a:lnTo>
                  <a:pt x="334753" y="388460"/>
                </a:lnTo>
                <a:lnTo>
                  <a:pt x="364582" y="352308"/>
                </a:lnTo>
                <a:lnTo>
                  <a:pt x="387963" y="333016"/>
                </a:lnTo>
                <a:lnTo>
                  <a:pt x="333740" y="143464"/>
                </a:lnTo>
                <a:lnTo>
                  <a:pt x="461597" y="69645"/>
                </a:lnTo>
                <a:lnTo>
                  <a:pt x="596312" y="208969"/>
                </a:lnTo>
                <a:lnTo>
                  <a:pt x="675415" y="184414"/>
                </a:lnTo>
                <a:close/>
              </a:path>
            </a:pathLst>
          </a:cu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/>
          <p:cNvSpPr/>
          <p:nvPr>
            <p:custDataLst>
              <p:tags r:id="rId6"/>
            </p:custDataLst>
          </p:nvPr>
        </p:nvSpPr>
        <p:spPr>
          <a:xfrm>
            <a:off x="9033826" y="3142932"/>
            <a:ext cx="1438276" cy="1438276"/>
          </a:xfrm>
          <a:custGeom>
            <a:avLst/>
            <a:gdLst>
              <a:gd name="connsiteX0" fmla="*/ 1136660 w 1438276"/>
              <a:gd name="connsiteY0" fmla="*/ 483089 h 1438276"/>
              <a:gd name="connsiteX1" fmla="*/ 492273 w 1438276"/>
              <a:gd name="connsiteY1" fmla="*/ 310426 h 1438276"/>
              <a:gd name="connsiteX2" fmla="*/ 319610 w 1438276"/>
              <a:gd name="connsiteY2" fmla="*/ 954813 h 1438276"/>
              <a:gd name="connsiteX3" fmla="*/ 963997 w 1438276"/>
              <a:gd name="connsiteY3" fmla="*/ 1127476 h 1438276"/>
              <a:gd name="connsiteX4" fmla="*/ 1136660 w 1438276"/>
              <a:gd name="connsiteY4" fmla="*/ 483089 h 1438276"/>
              <a:gd name="connsiteX5" fmla="*/ 1305020 w 1438276"/>
              <a:gd name="connsiteY5" fmla="*/ 295641 h 1438276"/>
              <a:gd name="connsiteX6" fmla="*/ 1378839 w 1438276"/>
              <a:gd name="connsiteY6" fmla="*/ 423498 h 1438276"/>
              <a:gd name="connsiteX7" fmla="*/ 1258790 w 1438276"/>
              <a:gd name="connsiteY7" fmla="*/ 539575 h 1438276"/>
              <a:gd name="connsiteX8" fmla="*/ 1260005 w 1438276"/>
              <a:gd name="connsiteY8" fmla="*/ 542273 h 1438276"/>
              <a:gd name="connsiteX9" fmla="*/ 1274037 w 1438276"/>
              <a:gd name="connsiteY9" fmla="*/ 604260 h 1438276"/>
              <a:gd name="connsiteX10" fmla="*/ 1438276 w 1438276"/>
              <a:gd name="connsiteY10" fmla="*/ 645320 h 1438276"/>
              <a:gd name="connsiteX11" fmla="*/ 1438276 w 1438276"/>
              <a:gd name="connsiteY11" fmla="*/ 792956 h 1438276"/>
              <a:gd name="connsiteX12" fmla="*/ 1274421 w 1438276"/>
              <a:gd name="connsiteY12" fmla="*/ 833920 h 1438276"/>
              <a:gd name="connsiteX13" fmla="*/ 1269378 w 1438276"/>
              <a:gd name="connsiteY13" fmla="*/ 863976 h 1438276"/>
              <a:gd name="connsiteX14" fmla="*/ 1257043 w 1438276"/>
              <a:gd name="connsiteY14" fmla="*/ 897013 h 1438276"/>
              <a:gd name="connsiteX15" fmla="*/ 1378839 w 1438276"/>
              <a:gd name="connsiteY15" fmla="*/ 1014779 h 1438276"/>
              <a:gd name="connsiteX16" fmla="*/ 1305020 w 1438276"/>
              <a:gd name="connsiteY16" fmla="*/ 1142636 h 1438276"/>
              <a:gd name="connsiteX17" fmla="*/ 1139738 w 1438276"/>
              <a:gd name="connsiteY17" fmla="*/ 1095355 h 1438276"/>
              <a:gd name="connsiteX18" fmla="*/ 1100409 w 1438276"/>
              <a:gd name="connsiteY18" fmla="*/ 1137894 h 1438276"/>
              <a:gd name="connsiteX19" fmla="*/ 1095781 w 1438276"/>
              <a:gd name="connsiteY19" fmla="*/ 1141227 h 1438276"/>
              <a:gd name="connsiteX20" fmla="*/ 1142635 w 1438276"/>
              <a:gd name="connsiteY20" fmla="*/ 1305020 h 1438276"/>
              <a:gd name="connsiteX21" fmla="*/ 1014778 w 1438276"/>
              <a:gd name="connsiteY21" fmla="*/ 1378839 h 1438276"/>
              <a:gd name="connsiteX22" fmla="*/ 893477 w 1438276"/>
              <a:gd name="connsiteY22" fmla="*/ 1253387 h 1438276"/>
              <a:gd name="connsiteX23" fmla="*/ 835921 w 1438276"/>
              <a:gd name="connsiteY23" fmla="*/ 1266415 h 1438276"/>
              <a:gd name="connsiteX24" fmla="*/ 792956 w 1438276"/>
              <a:gd name="connsiteY24" fmla="*/ 1438276 h 1438276"/>
              <a:gd name="connsiteX25" fmla="*/ 645320 w 1438276"/>
              <a:gd name="connsiteY25" fmla="*/ 1438276 h 1438276"/>
              <a:gd name="connsiteX26" fmla="*/ 601573 w 1438276"/>
              <a:gd name="connsiteY26" fmla="*/ 1263292 h 1438276"/>
              <a:gd name="connsiteX27" fmla="*/ 583109 w 1438276"/>
              <a:gd name="connsiteY27" fmla="*/ 1260194 h 1438276"/>
              <a:gd name="connsiteX28" fmla="*/ 550126 w 1438276"/>
              <a:gd name="connsiteY28" fmla="*/ 1247879 h 1438276"/>
              <a:gd name="connsiteX29" fmla="*/ 423498 w 1438276"/>
              <a:gd name="connsiteY29" fmla="*/ 1378839 h 1438276"/>
              <a:gd name="connsiteX30" fmla="*/ 295641 w 1438276"/>
              <a:gd name="connsiteY30" fmla="*/ 1305021 h 1438276"/>
              <a:gd name="connsiteX31" fmla="*/ 346842 w 1438276"/>
              <a:gd name="connsiteY31" fmla="*/ 1126033 h 1438276"/>
              <a:gd name="connsiteX32" fmla="*/ 310087 w 1438276"/>
              <a:gd name="connsiteY32" fmla="*/ 1092051 h 1438276"/>
              <a:gd name="connsiteX33" fmla="*/ 133256 w 1438276"/>
              <a:gd name="connsiteY33" fmla="*/ 1142636 h 1438276"/>
              <a:gd name="connsiteX34" fmla="*/ 59437 w 1438276"/>
              <a:gd name="connsiteY34" fmla="*/ 1014778 h 1438276"/>
              <a:gd name="connsiteX35" fmla="*/ 193823 w 1438276"/>
              <a:gd name="connsiteY35" fmla="*/ 884839 h 1438276"/>
              <a:gd name="connsiteX36" fmla="*/ 183403 w 1438276"/>
              <a:gd name="connsiteY36" fmla="*/ 838807 h 1438276"/>
              <a:gd name="connsiteX37" fmla="*/ 0 w 1438276"/>
              <a:gd name="connsiteY37" fmla="*/ 792956 h 1438276"/>
              <a:gd name="connsiteX38" fmla="*/ 1 w 1438276"/>
              <a:gd name="connsiteY38" fmla="*/ 645320 h 1438276"/>
              <a:gd name="connsiteX39" fmla="*/ 182571 w 1438276"/>
              <a:gd name="connsiteY39" fmla="*/ 599676 h 1438276"/>
              <a:gd name="connsiteX40" fmla="*/ 186892 w 1438276"/>
              <a:gd name="connsiteY40" fmla="*/ 573926 h 1438276"/>
              <a:gd name="connsiteX41" fmla="*/ 194352 w 1438276"/>
              <a:gd name="connsiteY41" fmla="*/ 553949 h 1438276"/>
              <a:gd name="connsiteX42" fmla="*/ 59437 w 1438276"/>
              <a:gd name="connsiteY42" fmla="*/ 423497 h 1438276"/>
              <a:gd name="connsiteX43" fmla="*/ 133255 w 1438276"/>
              <a:gd name="connsiteY43" fmla="*/ 295640 h 1438276"/>
              <a:gd name="connsiteX44" fmla="*/ 312496 w 1438276"/>
              <a:gd name="connsiteY44" fmla="*/ 346913 h 1438276"/>
              <a:gd name="connsiteX45" fmla="*/ 346300 w 1438276"/>
              <a:gd name="connsiteY45" fmla="*/ 310350 h 1438276"/>
              <a:gd name="connsiteX46" fmla="*/ 295641 w 1438276"/>
              <a:gd name="connsiteY46" fmla="*/ 133256 h 1438276"/>
              <a:gd name="connsiteX47" fmla="*/ 423498 w 1438276"/>
              <a:gd name="connsiteY47" fmla="*/ 59438 h 1438276"/>
              <a:gd name="connsiteX48" fmla="*/ 548295 w 1438276"/>
              <a:gd name="connsiteY48" fmla="*/ 188505 h 1438276"/>
              <a:gd name="connsiteX49" fmla="*/ 551457 w 1438276"/>
              <a:gd name="connsiteY49" fmla="*/ 187081 h 1438276"/>
              <a:gd name="connsiteX50" fmla="*/ 601373 w 1438276"/>
              <a:gd name="connsiteY50" fmla="*/ 175782 h 1438276"/>
              <a:gd name="connsiteX51" fmla="*/ 645319 w 1438276"/>
              <a:gd name="connsiteY51" fmla="*/ 0 h 1438276"/>
              <a:gd name="connsiteX52" fmla="*/ 792956 w 1438276"/>
              <a:gd name="connsiteY52" fmla="*/ 0 h 1438276"/>
              <a:gd name="connsiteX53" fmla="*/ 835817 w 1438276"/>
              <a:gd name="connsiteY53" fmla="*/ 171442 h 1438276"/>
              <a:gd name="connsiteX54" fmla="*/ 873161 w 1438276"/>
              <a:gd name="connsiteY54" fmla="*/ 177708 h 1438276"/>
              <a:gd name="connsiteX55" fmla="*/ 893190 w 1438276"/>
              <a:gd name="connsiteY55" fmla="*/ 185187 h 1438276"/>
              <a:gd name="connsiteX56" fmla="*/ 1014779 w 1438276"/>
              <a:gd name="connsiteY56" fmla="*/ 59437 h 1438276"/>
              <a:gd name="connsiteX57" fmla="*/ 1142636 w 1438276"/>
              <a:gd name="connsiteY57" fmla="*/ 133255 h 1438276"/>
              <a:gd name="connsiteX58" fmla="*/ 1095283 w 1438276"/>
              <a:gd name="connsiteY58" fmla="*/ 298790 h 1438276"/>
              <a:gd name="connsiteX59" fmla="*/ 1142241 w 1438276"/>
              <a:gd name="connsiteY59" fmla="*/ 342206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38276" h="1438276">
                <a:moveTo>
                  <a:pt x="1136660" y="483089"/>
                </a:moveTo>
                <a:cubicBezTo>
                  <a:pt x="1006397" y="257467"/>
                  <a:pt x="717895" y="180163"/>
                  <a:pt x="492273" y="310426"/>
                </a:cubicBezTo>
                <a:cubicBezTo>
                  <a:pt x="266651" y="440689"/>
                  <a:pt x="189347" y="729191"/>
                  <a:pt x="319610" y="954813"/>
                </a:cubicBezTo>
                <a:cubicBezTo>
                  <a:pt x="449873" y="1180435"/>
                  <a:pt x="738375" y="1257739"/>
                  <a:pt x="963997" y="1127476"/>
                </a:cubicBezTo>
                <a:cubicBezTo>
                  <a:pt x="1189619" y="997213"/>
                  <a:pt x="1266923" y="708711"/>
                  <a:pt x="1136660" y="483089"/>
                </a:cubicBezTo>
                <a:close/>
                <a:moveTo>
                  <a:pt x="1305020" y="295641"/>
                </a:moveTo>
                <a:lnTo>
                  <a:pt x="1378839" y="423498"/>
                </a:lnTo>
                <a:lnTo>
                  <a:pt x="1258790" y="539575"/>
                </a:lnTo>
                <a:lnTo>
                  <a:pt x="1260005" y="542273"/>
                </a:lnTo>
                <a:lnTo>
                  <a:pt x="1274037" y="604260"/>
                </a:lnTo>
                <a:lnTo>
                  <a:pt x="1438276" y="645320"/>
                </a:lnTo>
                <a:lnTo>
                  <a:pt x="1438276" y="792956"/>
                </a:lnTo>
                <a:lnTo>
                  <a:pt x="1274421" y="833920"/>
                </a:lnTo>
                <a:lnTo>
                  <a:pt x="1269378" y="863976"/>
                </a:lnTo>
                <a:lnTo>
                  <a:pt x="1257043" y="897013"/>
                </a:lnTo>
                <a:lnTo>
                  <a:pt x="1378839" y="1014779"/>
                </a:lnTo>
                <a:lnTo>
                  <a:pt x="1305020" y="1142636"/>
                </a:lnTo>
                <a:lnTo>
                  <a:pt x="1139738" y="1095355"/>
                </a:lnTo>
                <a:lnTo>
                  <a:pt x="1100409" y="1137894"/>
                </a:lnTo>
                <a:lnTo>
                  <a:pt x="1095781" y="1141227"/>
                </a:lnTo>
                <a:lnTo>
                  <a:pt x="1142635" y="1305020"/>
                </a:lnTo>
                <a:lnTo>
                  <a:pt x="1014778" y="1378839"/>
                </a:lnTo>
                <a:lnTo>
                  <a:pt x="893477" y="1253387"/>
                </a:lnTo>
                <a:lnTo>
                  <a:pt x="835921" y="1266415"/>
                </a:lnTo>
                <a:lnTo>
                  <a:pt x="792956" y="1438276"/>
                </a:lnTo>
                <a:lnTo>
                  <a:pt x="645320" y="1438276"/>
                </a:lnTo>
                <a:lnTo>
                  <a:pt x="601573" y="1263292"/>
                </a:lnTo>
                <a:lnTo>
                  <a:pt x="583109" y="1260194"/>
                </a:lnTo>
                <a:lnTo>
                  <a:pt x="550126" y="1247879"/>
                </a:lnTo>
                <a:lnTo>
                  <a:pt x="423498" y="1378839"/>
                </a:lnTo>
                <a:lnTo>
                  <a:pt x="295641" y="1305021"/>
                </a:lnTo>
                <a:lnTo>
                  <a:pt x="346842" y="1126033"/>
                </a:lnTo>
                <a:lnTo>
                  <a:pt x="310087" y="1092051"/>
                </a:lnTo>
                <a:lnTo>
                  <a:pt x="133256" y="1142636"/>
                </a:lnTo>
                <a:lnTo>
                  <a:pt x="59437" y="1014778"/>
                </a:lnTo>
                <a:lnTo>
                  <a:pt x="193823" y="884839"/>
                </a:lnTo>
                <a:lnTo>
                  <a:pt x="183403" y="838807"/>
                </a:lnTo>
                <a:lnTo>
                  <a:pt x="0" y="792956"/>
                </a:lnTo>
                <a:lnTo>
                  <a:pt x="1" y="645320"/>
                </a:lnTo>
                <a:lnTo>
                  <a:pt x="182571" y="599676"/>
                </a:lnTo>
                <a:lnTo>
                  <a:pt x="186892" y="573926"/>
                </a:lnTo>
                <a:lnTo>
                  <a:pt x="194352" y="553949"/>
                </a:lnTo>
                <a:lnTo>
                  <a:pt x="59437" y="423497"/>
                </a:lnTo>
                <a:lnTo>
                  <a:pt x="133255" y="295640"/>
                </a:lnTo>
                <a:lnTo>
                  <a:pt x="312496" y="346913"/>
                </a:lnTo>
                <a:lnTo>
                  <a:pt x="346300" y="310350"/>
                </a:lnTo>
                <a:lnTo>
                  <a:pt x="295641" y="133256"/>
                </a:lnTo>
                <a:lnTo>
                  <a:pt x="423498" y="59438"/>
                </a:lnTo>
                <a:lnTo>
                  <a:pt x="548295" y="188505"/>
                </a:lnTo>
                <a:lnTo>
                  <a:pt x="551457" y="187081"/>
                </a:lnTo>
                <a:lnTo>
                  <a:pt x="601373" y="175782"/>
                </a:lnTo>
                <a:lnTo>
                  <a:pt x="645319" y="0"/>
                </a:lnTo>
                <a:lnTo>
                  <a:pt x="792956" y="0"/>
                </a:lnTo>
                <a:lnTo>
                  <a:pt x="835817" y="171442"/>
                </a:lnTo>
                <a:lnTo>
                  <a:pt x="873161" y="177708"/>
                </a:lnTo>
                <a:lnTo>
                  <a:pt x="893190" y="185187"/>
                </a:lnTo>
                <a:lnTo>
                  <a:pt x="1014779" y="59437"/>
                </a:lnTo>
                <a:lnTo>
                  <a:pt x="1142636" y="133255"/>
                </a:lnTo>
                <a:lnTo>
                  <a:pt x="1095283" y="298790"/>
                </a:lnTo>
                <a:lnTo>
                  <a:pt x="1142241" y="342206"/>
                </a:lnTo>
                <a:close/>
              </a:path>
            </a:pathLst>
          </a:cu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任意多边形: 形状 83"/>
          <p:cNvSpPr/>
          <p:nvPr>
            <p:custDataLst>
              <p:tags r:id="rId7"/>
            </p:custDataLst>
          </p:nvPr>
        </p:nvSpPr>
        <p:spPr>
          <a:xfrm>
            <a:off x="10506465" y="3155071"/>
            <a:ext cx="855200" cy="855200"/>
          </a:xfrm>
          <a:custGeom>
            <a:avLst/>
            <a:gdLst>
              <a:gd name="connsiteX0" fmla="*/ 568424 w 855200"/>
              <a:gd name="connsiteY0" fmla="*/ 185803 h 855200"/>
              <a:gd name="connsiteX1" fmla="*/ 191217 w 855200"/>
              <a:gd name="connsiteY1" fmla="*/ 286876 h 855200"/>
              <a:gd name="connsiteX2" fmla="*/ 292289 w 855200"/>
              <a:gd name="connsiteY2" fmla="*/ 664083 h 855200"/>
              <a:gd name="connsiteX3" fmla="*/ 669497 w 855200"/>
              <a:gd name="connsiteY3" fmla="*/ 563011 h 855200"/>
              <a:gd name="connsiteX4" fmla="*/ 568424 w 855200"/>
              <a:gd name="connsiteY4" fmla="*/ 185803 h 855200"/>
              <a:gd name="connsiteX5" fmla="*/ 599380 w 855200"/>
              <a:gd name="connsiteY5" fmla="*/ 33027 h 855200"/>
              <a:gd name="connsiteX6" fmla="*/ 661734 w 855200"/>
              <a:gd name="connsiteY6" fmla="*/ 69027 h 855200"/>
              <a:gd name="connsiteX7" fmla="*/ 633182 w 855200"/>
              <a:gd name="connsiteY7" fmla="*/ 168837 h 855200"/>
              <a:gd name="connsiteX8" fmla="*/ 648276 w 855200"/>
              <a:gd name="connsiteY8" fmla="*/ 179706 h 855200"/>
              <a:gd name="connsiteX9" fmla="*/ 668705 w 855200"/>
              <a:gd name="connsiteY9" fmla="*/ 201802 h 855200"/>
              <a:gd name="connsiteX10" fmla="*/ 773652 w 855200"/>
              <a:gd name="connsiteY10" fmla="*/ 171780 h 855200"/>
              <a:gd name="connsiteX11" fmla="*/ 809652 w 855200"/>
              <a:gd name="connsiteY11" fmla="*/ 234134 h 855200"/>
              <a:gd name="connsiteX12" fmla="*/ 734699 w 855200"/>
              <a:gd name="connsiteY12" fmla="*/ 306606 h 855200"/>
              <a:gd name="connsiteX13" fmla="*/ 747186 w 855200"/>
              <a:gd name="connsiteY13" fmla="*/ 340049 h 855200"/>
              <a:gd name="connsiteX14" fmla="*/ 749292 w 855200"/>
              <a:gd name="connsiteY14" fmla="*/ 352601 h 855200"/>
              <a:gd name="connsiteX15" fmla="*/ 855200 w 855200"/>
              <a:gd name="connsiteY15" fmla="*/ 379078 h 855200"/>
              <a:gd name="connsiteX16" fmla="*/ 855200 w 855200"/>
              <a:gd name="connsiteY16" fmla="*/ 451078 h 855200"/>
              <a:gd name="connsiteX17" fmla="*/ 753436 w 855200"/>
              <a:gd name="connsiteY17" fmla="*/ 476519 h 855200"/>
              <a:gd name="connsiteX18" fmla="*/ 742962 w 855200"/>
              <a:gd name="connsiteY18" fmla="*/ 522789 h 855200"/>
              <a:gd name="connsiteX19" fmla="*/ 822173 w 855200"/>
              <a:gd name="connsiteY19" fmla="*/ 599380 h 855200"/>
              <a:gd name="connsiteX20" fmla="*/ 786173 w 855200"/>
              <a:gd name="connsiteY20" fmla="*/ 661734 h 855200"/>
              <a:gd name="connsiteX21" fmla="*/ 683215 w 855200"/>
              <a:gd name="connsiteY21" fmla="*/ 632281 h 855200"/>
              <a:gd name="connsiteX22" fmla="*/ 675595 w 855200"/>
              <a:gd name="connsiteY22" fmla="*/ 642863 h 855200"/>
              <a:gd name="connsiteX23" fmla="*/ 652195 w 855200"/>
              <a:gd name="connsiteY23" fmla="*/ 664496 h 855200"/>
              <a:gd name="connsiteX24" fmla="*/ 683420 w 855200"/>
              <a:gd name="connsiteY24" fmla="*/ 773651 h 855200"/>
              <a:gd name="connsiteX25" fmla="*/ 621066 w 855200"/>
              <a:gd name="connsiteY25" fmla="*/ 809651 h 855200"/>
              <a:gd name="connsiteX26" fmla="*/ 544775 w 855200"/>
              <a:gd name="connsiteY26" fmla="*/ 730749 h 855200"/>
              <a:gd name="connsiteX27" fmla="*/ 515251 w 855200"/>
              <a:gd name="connsiteY27" fmla="*/ 741773 h 855200"/>
              <a:gd name="connsiteX28" fmla="*/ 504007 w 855200"/>
              <a:gd name="connsiteY28" fmla="*/ 743660 h 855200"/>
              <a:gd name="connsiteX29" fmla="*/ 476122 w 855200"/>
              <a:gd name="connsiteY29" fmla="*/ 855200 h 855200"/>
              <a:gd name="connsiteX30" fmla="*/ 404122 w 855200"/>
              <a:gd name="connsiteY30" fmla="*/ 855200 h 855200"/>
              <a:gd name="connsiteX31" fmla="*/ 377240 w 855200"/>
              <a:gd name="connsiteY31" fmla="*/ 747674 h 855200"/>
              <a:gd name="connsiteX32" fmla="*/ 336723 w 855200"/>
              <a:gd name="connsiteY32" fmla="*/ 738502 h 855200"/>
              <a:gd name="connsiteX33" fmla="*/ 255822 w 855200"/>
              <a:gd name="connsiteY33" fmla="*/ 822173 h 855200"/>
              <a:gd name="connsiteX34" fmla="*/ 193467 w 855200"/>
              <a:gd name="connsiteY34" fmla="*/ 786173 h 855200"/>
              <a:gd name="connsiteX35" fmla="*/ 224220 w 855200"/>
              <a:gd name="connsiteY35" fmla="*/ 678666 h 855200"/>
              <a:gd name="connsiteX36" fmla="*/ 212437 w 855200"/>
              <a:gd name="connsiteY36" fmla="*/ 670181 h 855200"/>
              <a:gd name="connsiteX37" fmla="*/ 194741 w 855200"/>
              <a:gd name="connsiteY37" fmla="*/ 651041 h 855200"/>
              <a:gd name="connsiteX38" fmla="*/ 81549 w 855200"/>
              <a:gd name="connsiteY38" fmla="*/ 683421 h 855200"/>
              <a:gd name="connsiteX39" fmla="*/ 45549 w 855200"/>
              <a:gd name="connsiteY39" fmla="*/ 621067 h 855200"/>
              <a:gd name="connsiteX40" fmla="*/ 126010 w 855200"/>
              <a:gd name="connsiteY40" fmla="*/ 543269 h 855200"/>
              <a:gd name="connsiteX41" fmla="*/ 113527 w 855200"/>
              <a:gd name="connsiteY41" fmla="*/ 509838 h 855200"/>
              <a:gd name="connsiteX42" fmla="*/ 112593 w 855200"/>
              <a:gd name="connsiteY42" fmla="*/ 504270 h 855200"/>
              <a:gd name="connsiteX43" fmla="*/ 0 w 855200"/>
              <a:gd name="connsiteY43" fmla="*/ 476122 h 855200"/>
              <a:gd name="connsiteX44" fmla="*/ 0 w 855200"/>
              <a:gd name="connsiteY44" fmla="*/ 404121 h 855200"/>
              <a:gd name="connsiteX45" fmla="*/ 106333 w 855200"/>
              <a:gd name="connsiteY45" fmla="*/ 377538 h 855200"/>
              <a:gd name="connsiteX46" fmla="*/ 115775 w 855200"/>
              <a:gd name="connsiteY46" fmla="*/ 335830 h 855200"/>
              <a:gd name="connsiteX47" fmla="*/ 33028 w 855200"/>
              <a:gd name="connsiteY47" fmla="*/ 255821 h 855200"/>
              <a:gd name="connsiteX48" fmla="*/ 69028 w 855200"/>
              <a:gd name="connsiteY48" fmla="*/ 193467 h 855200"/>
              <a:gd name="connsiteX49" fmla="*/ 173385 w 855200"/>
              <a:gd name="connsiteY49" fmla="*/ 223320 h 855200"/>
              <a:gd name="connsiteX50" fmla="*/ 185119 w 855200"/>
              <a:gd name="connsiteY50" fmla="*/ 207024 h 855200"/>
              <a:gd name="connsiteX51" fmla="*/ 202955 w 855200"/>
              <a:gd name="connsiteY51" fmla="*/ 190533 h 855200"/>
              <a:gd name="connsiteX52" fmla="*/ 171779 w 855200"/>
              <a:gd name="connsiteY52" fmla="*/ 81548 h 855200"/>
              <a:gd name="connsiteX53" fmla="*/ 234133 w 855200"/>
              <a:gd name="connsiteY53" fmla="*/ 45548 h 855200"/>
              <a:gd name="connsiteX54" fmla="*/ 308113 w 855200"/>
              <a:gd name="connsiteY54" fmla="*/ 122060 h 855200"/>
              <a:gd name="connsiteX55" fmla="*/ 345463 w 855200"/>
              <a:gd name="connsiteY55" fmla="*/ 108114 h 855200"/>
              <a:gd name="connsiteX56" fmla="*/ 352339 w 855200"/>
              <a:gd name="connsiteY56" fmla="*/ 106960 h 855200"/>
              <a:gd name="connsiteX57" fmla="*/ 379079 w 855200"/>
              <a:gd name="connsiteY57" fmla="*/ 0 h 855200"/>
              <a:gd name="connsiteX58" fmla="*/ 451079 w 855200"/>
              <a:gd name="connsiteY58" fmla="*/ 0 h 855200"/>
              <a:gd name="connsiteX59" fmla="*/ 476221 w 855200"/>
              <a:gd name="connsiteY59" fmla="*/ 100571 h 855200"/>
              <a:gd name="connsiteX60" fmla="*/ 523682 w 855200"/>
              <a:gd name="connsiteY60" fmla="*/ 111315 h 8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855200" h="855200">
                <a:moveTo>
                  <a:pt x="568424" y="185803"/>
                </a:moveTo>
                <a:cubicBezTo>
                  <a:pt x="436351" y="109551"/>
                  <a:pt x="267469" y="154803"/>
                  <a:pt x="191217" y="286876"/>
                </a:cubicBezTo>
                <a:cubicBezTo>
                  <a:pt x="114964" y="418949"/>
                  <a:pt x="160216" y="587831"/>
                  <a:pt x="292289" y="664083"/>
                </a:cubicBezTo>
                <a:cubicBezTo>
                  <a:pt x="424362" y="740336"/>
                  <a:pt x="593244" y="695084"/>
                  <a:pt x="669497" y="563011"/>
                </a:cubicBezTo>
                <a:cubicBezTo>
                  <a:pt x="745749" y="430938"/>
                  <a:pt x="700497" y="262056"/>
                  <a:pt x="568424" y="185803"/>
                </a:cubicBezTo>
                <a:close/>
                <a:moveTo>
                  <a:pt x="599380" y="33027"/>
                </a:moveTo>
                <a:lnTo>
                  <a:pt x="661734" y="69027"/>
                </a:lnTo>
                <a:lnTo>
                  <a:pt x="633182" y="168837"/>
                </a:lnTo>
                <a:lnTo>
                  <a:pt x="648276" y="179706"/>
                </a:lnTo>
                <a:lnTo>
                  <a:pt x="668705" y="201802"/>
                </a:lnTo>
                <a:lnTo>
                  <a:pt x="773652" y="171780"/>
                </a:lnTo>
                <a:lnTo>
                  <a:pt x="809652" y="234134"/>
                </a:lnTo>
                <a:lnTo>
                  <a:pt x="734699" y="306606"/>
                </a:lnTo>
                <a:lnTo>
                  <a:pt x="747186" y="340049"/>
                </a:lnTo>
                <a:lnTo>
                  <a:pt x="749292" y="352601"/>
                </a:lnTo>
                <a:lnTo>
                  <a:pt x="855200" y="379078"/>
                </a:lnTo>
                <a:lnTo>
                  <a:pt x="855200" y="451078"/>
                </a:lnTo>
                <a:lnTo>
                  <a:pt x="753436" y="476519"/>
                </a:lnTo>
                <a:lnTo>
                  <a:pt x="742962" y="522789"/>
                </a:lnTo>
                <a:lnTo>
                  <a:pt x="822173" y="599380"/>
                </a:lnTo>
                <a:lnTo>
                  <a:pt x="786173" y="661734"/>
                </a:lnTo>
                <a:lnTo>
                  <a:pt x="683215" y="632281"/>
                </a:lnTo>
                <a:lnTo>
                  <a:pt x="675595" y="642863"/>
                </a:lnTo>
                <a:lnTo>
                  <a:pt x="652195" y="664496"/>
                </a:lnTo>
                <a:lnTo>
                  <a:pt x="683420" y="773651"/>
                </a:lnTo>
                <a:lnTo>
                  <a:pt x="621066" y="809651"/>
                </a:lnTo>
                <a:lnTo>
                  <a:pt x="544775" y="730749"/>
                </a:lnTo>
                <a:lnTo>
                  <a:pt x="515251" y="741773"/>
                </a:lnTo>
                <a:lnTo>
                  <a:pt x="504007" y="743660"/>
                </a:lnTo>
                <a:lnTo>
                  <a:pt x="476122" y="855200"/>
                </a:lnTo>
                <a:lnTo>
                  <a:pt x="404122" y="855200"/>
                </a:lnTo>
                <a:lnTo>
                  <a:pt x="377240" y="747674"/>
                </a:lnTo>
                <a:lnTo>
                  <a:pt x="336723" y="738502"/>
                </a:lnTo>
                <a:lnTo>
                  <a:pt x="255822" y="822173"/>
                </a:lnTo>
                <a:lnTo>
                  <a:pt x="193467" y="786173"/>
                </a:lnTo>
                <a:lnTo>
                  <a:pt x="224220" y="678666"/>
                </a:lnTo>
                <a:lnTo>
                  <a:pt x="212437" y="670181"/>
                </a:lnTo>
                <a:lnTo>
                  <a:pt x="194741" y="651041"/>
                </a:lnTo>
                <a:lnTo>
                  <a:pt x="81549" y="683421"/>
                </a:lnTo>
                <a:lnTo>
                  <a:pt x="45549" y="621067"/>
                </a:lnTo>
                <a:lnTo>
                  <a:pt x="126010" y="543269"/>
                </a:lnTo>
                <a:lnTo>
                  <a:pt x="113527" y="509838"/>
                </a:lnTo>
                <a:lnTo>
                  <a:pt x="112593" y="504270"/>
                </a:lnTo>
                <a:lnTo>
                  <a:pt x="0" y="476122"/>
                </a:lnTo>
                <a:lnTo>
                  <a:pt x="0" y="404121"/>
                </a:lnTo>
                <a:lnTo>
                  <a:pt x="106333" y="377538"/>
                </a:lnTo>
                <a:lnTo>
                  <a:pt x="115775" y="335830"/>
                </a:lnTo>
                <a:lnTo>
                  <a:pt x="33028" y="255821"/>
                </a:lnTo>
                <a:lnTo>
                  <a:pt x="69028" y="193467"/>
                </a:lnTo>
                <a:lnTo>
                  <a:pt x="173385" y="223320"/>
                </a:lnTo>
                <a:lnTo>
                  <a:pt x="185119" y="207024"/>
                </a:lnTo>
                <a:lnTo>
                  <a:pt x="202955" y="190533"/>
                </a:lnTo>
                <a:lnTo>
                  <a:pt x="171779" y="81548"/>
                </a:lnTo>
                <a:lnTo>
                  <a:pt x="234133" y="45548"/>
                </a:lnTo>
                <a:lnTo>
                  <a:pt x="308113" y="122060"/>
                </a:lnTo>
                <a:lnTo>
                  <a:pt x="345463" y="108114"/>
                </a:lnTo>
                <a:lnTo>
                  <a:pt x="352339" y="106960"/>
                </a:lnTo>
                <a:lnTo>
                  <a:pt x="379079" y="0"/>
                </a:lnTo>
                <a:lnTo>
                  <a:pt x="451079" y="0"/>
                </a:lnTo>
                <a:lnTo>
                  <a:pt x="476221" y="100571"/>
                </a:lnTo>
                <a:lnTo>
                  <a:pt x="523682" y="111315"/>
                </a:lnTo>
                <a:close/>
              </a:path>
            </a:pathLst>
          </a:cu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5" name="椭圆 94"/>
          <p:cNvSpPr/>
          <p:nvPr>
            <p:custDataLst>
              <p:tags r:id="rId8"/>
            </p:custDataLst>
          </p:nvPr>
        </p:nvSpPr>
        <p:spPr>
          <a:xfrm>
            <a:off x="10317245" y="1551000"/>
            <a:ext cx="939469" cy="939469"/>
          </a:xfrm>
          <a:custGeom>
            <a:avLst/>
            <a:gdLst>
              <a:gd name="connsiteX0" fmla="*/ 0 w 1878938"/>
              <a:gd name="connsiteY0" fmla="*/ 939469 h 1878938"/>
              <a:gd name="connsiteX1" fmla="*/ 939469 w 1878938"/>
              <a:gd name="connsiteY1" fmla="*/ 0 h 1878938"/>
              <a:gd name="connsiteX2" fmla="*/ 1878938 w 1878938"/>
              <a:gd name="connsiteY2" fmla="*/ 939469 h 1878938"/>
              <a:gd name="connsiteX3" fmla="*/ 939469 w 1878938"/>
              <a:gd name="connsiteY3" fmla="*/ 1878938 h 1878938"/>
              <a:gd name="connsiteX4" fmla="*/ 0 w 1878938"/>
              <a:gd name="connsiteY4" fmla="*/ 939469 h 1878938"/>
              <a:gd name="connsiteX0-1" fmla="*/ 2 w 1878940"/>
              <a:gd name="connsiteY0-2" fmla="*/ 939469 h 1859888"/>
              <a:gd name="connsiteX1-3" fmla="*/ 939471 w 1878940"/>
              <a:gd name="connsiteY1-4" fmla="*/ 0 h 1859888"/>
              <a:gd name="connsiteX2-5" fmla="*/ 1878940 w 1878940"/>
              <a:gd name="connsiteY2-6" fmla="*/ 939469 h 1859888"/>
              <a:gd name="connsiteX3-7" fmla="*/ 933121 w 1878940"/>
              <a:gd name="connsiteY3-8" fmla="*/ 1859888 h 1859888"/>
              <a:gd name="connsiteX4-9" fmla="*/ 2 w 1878940"/>
              <a:gd name="connsiteY4-10" fmla="*/ 939469 h 1859888"/>
              <a:gd name="connsiteX0-11" fmla="*/ 0 w 1878938"/>
              <a:gd name="connsiteY0-12" fmla="*/ 939469 h 1056902"/>
              <a:gd name="connsiteX1-13" fmla="*/ 939469 w 1878938"/>
              <a:gd name="connsiteY1-14" fmla="*/ 0 h 1056902"/>
              <a:gd name="connsiteX2-15" fmla="*/ 1878938 w 1878938"/>
              <a:gd name="connsiteY2-16" fmla="*/ 939469 h 1056902"/>
              <a:gd name="connsiteX3-17" fmla="*/ 0 w 1878938"/>
              <a:gd name="connsiteY3-18" fmla="*/ 939469 h 1056902"/>
              <a:gd name="connsiteX0-19" fmla="*/ 939469 w 939469"/>
              <a:gd name="connsiteY0-20" fmla="*/ 939469 h 939469"/>
              <a:gd name="connsiteX1-21" fmla="*/ 0 w 939469"/>
              <a:gd name="connsiteY1-22" fmla="*/ 0 h 939469"/>
              <a:gd name="connsiteX2-23" fmla="*/ 939469 w 939469"/>
              <a:gd name="connsiteY2-24" fmla="*/ 939469 h 939469"/>
              <a:gd name="connsiteX0-25" fmla="*/ 939469 w 939469"/>
              <a:gd name="connsiteY0-26" fmla="*/ 939469 h 939469"/>
              <a:gd name="connsiteX1-27" fmla="*/ 477120 w 939469"/>
              <a:gd name="connsiteY1-28" fmla="*/ 469570 h 939469"/>
              <a:gd name="connsiteX2-29" fmla="*/ 0 w 939469"/>
              <a:gd name="connsiteY2-30" fmla="*/ 0 h 939469"/>
              <a:gd name="connsiteX3-31" fmla="*/ 939469 w 939469"/>
              <a:gd name="connsiteY3-32" fmla="*/ 939469 h 939469"/>
              <a:gd name="connsiteX0-33" fmla="*/ 939469 w 939469"/>
              <a:gd name="connsiteY0-34" fmla="*/ 939469 h 939469"/>
              <a:gd name="connsiteX1-35" fmla="*/ 0 w 939469"/>
              <a:gd name="connsiteY1-36" fmla="*/ 0 h 939469"/>
              <a:gd name="connsiteX2-37" fmla="*/ 939469 w 939469"/>
              <a:gd name="connsiteY2-38" fmla="*/ 939469 h 939469"/>
              <a:gd name="connsiteX0-39" fmla="*/ 939469 w 939469"/>
              <a:gd name="connsiteY0-40" fmla="*/ 939469 h 939469"/>
              <a:gd name="connsiteX1-41" fmla="*/ 477120 w 939469"/>
              <a:gd name="connsiteY1-42" fmla="*/ 469570 h 939469"/>
              <a:gd name="connsiteX2-43" fmla="*/ 0 w 939469"/>
              <a:gd name="connsiteY2-44" fmla="*/ 0 h 939469"/>
              <a:gd name="connsiteX3-45" fmla="*/ 939469 w 939469"/>
              <a:gd name="connsiteY3-46" fmla="*/ 939469 h 939469"/>
              <a:gd name="connsiteX0-47" fmla="*/ 477120 w 939469"/>
              <a:gd name="connsiteY0-48" fmla="*/ 469570 h 939469"/>
              <a:gd name="connsiteX1-49" fmla="*/ 0 w 939469"/>
              <a:gd name="connsiteY1-50" fmla="*/ 0 h 939469"/>
              <a:gd name="connsiteX2-51" fmla="*/ 939469 w 939469"/>
              <a:gd name="connsiteY2-52" fmla="*/ 939469 h 939469"/>
              <a:gd name="connsiteX3-53" fmla="*/ 568560 w 939469"/>
              <a:gd name="connsiteY3-54" fmla="*/ 561010 h 939469"/>
              <a:gd name="connsiteX0-55" fmla="*/ 0 w 939469"/>
              <a:gd name="connsiteY0-56" fmla="*/ 0 h 939469"/>
              <a:gd name="connsiteX1-57" fmla="*/ 939469 w 939469"/>
              <a:gd name="connsiteY1-58" fmla="*/ 939469 h 939469"/>
              <a:gd name="connsiteX2-59" fmla="*/ 568560 w 939469"/>
              <a:gd name="connsiteY2-60" fmla="*/ 561010 h 939469"/>
              <a:gd name="connsiteX0-61" fmla="*/ 0 w 939469"/>
              <a:gd name="connsiteY0-62" fmla="*/ 0 h 939469"/>
              <a:gd name="connsiteX1-63" fmla="*/ 939469 w 939469"/>
              <a:gd name="connsiteY1-64" fmla="*/ 939469 h 9394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939469" h="939469">
                <a:moveTo>
                  <a:pt x="0" y="0"/>
                </a:moveTo>
                <a:cubicBezTo>
                  <a:pt x="518854" y="0"/>
                  <a:pt x="939469" y="420615"/>
                  <a:pt x="939469" y="939469"/>
                </a:cubicBezTo>
              </a:path>
            </a:pathLst>
          </a:custGeom>
          <a:noFill/>
          <a:ln w="25400">
            <a:solidFill>
              <a:schemeClr val="tx1">
                <a:lumMod val="40000"/>
                <a:lumOff val="60000"/>
                <a:alpha val="50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6" name="椭圆 95"/>
          <p:cNvSpPr/>
          <p:nvPr>
            <p:custDataLst>
              <p:tags r:id="rId9"/>
            </p:custDataLst>
          </p:nvPr>
        </p:nvSpPr>
        <p:spPr>
          <a:xfrm>
            <a:off x="10925621" y="3595191"/>
            <a:ext cx="501980" cy="501980"/>
          </a:xfrm>
          <a:custGeom>
            <a:avLst/>
            <a:gdLst>
              <a:gd name="connsiteX0" fmla="*/ 0 w 1003960"/>
              <a:gd name="connsiteY0" fmla="*/ 501980 h 1003960"/>
              <a:gd name="connsiteX1" fmla="*/ 501980 w 1003960"/>
              <a:gd name="connsiteY1" fmla="*/ 0 h 1003960"/>
              <a:gd name="connsiteX2" fmla="*/ 1003960 w 1003960"/>
              <a:gd name="connsiteY2" fmla="*/ 501980 h 1003960"/>
              <a:gd name="connsiteX3" fmla="*/ 501980 w 1003960"/>
              <a:gd name="connsiteY3" fmla="*/ 1003960 h 1003960"/>
              <a:gd name="connsiteX4" fmla="*/ 0 w 1003960"/>
              <a:gd name="connsiteY4" fmla="*/ 501980 h 1003960"/>
              <a:gd name="connsiteX0-1" fmla="*/ 23493 w 1027453"/>
              <a:gd name="connsiteY0-2" fmla="*/ 512795 h 1014775"/>
              <a:gd name="connsiteX1-3" fmla="*/ 127518 w 1027453"/>
              <a:gd name="connsiteY1-4" fmla="*/ 195474 h 1014775"/>
              <a:gd name="connsiteX2-5" fmla="*/ 525473 w 1027453"/>
              <a:gd name="connsiteY2-6" fmla="*/ 10815 h 1014775"/>
              <a:gd name="connsiteX3-7" fmla="*/ 1027453 w 1027453"/>
              <a:gd name="connsiteY3-8" fmla="*/ 512795 h 1014775"/>
              <a:gd name="connsiteX4-9" fmla="*/ 525473 w 1027453"/>
              <a:gd name="connsiteY4-10" fmla="*/ 1014775 h 1014775"/>
              <a:gd name="connsiteX5" fmla="*/ 23493 w 1027453"/>
              <a:gd name="connsiteY5" fmla="*/ 512795 h 1014775"/>
              <a:gd name="connsiteX0-11" fmla="*/ 126295 w 1026230"/>
              <a:gd name="connsiteY0-12" fmla="*/ 195474 h 1014775"/>
              <a:gd name="connsiteX1-13" fmla="*/ 524250 w 1026230"/>
              <a:gd name="connsiteY1-14" fmla="*/ 10815 h 1014775"/>
              <a:gd name="connsiteX2-15" fmla="*/ 1026230 w 1026230"/>
              <a:gd name="connsiteY2-16" fmla="*/ 512795 h 1014775"/>
              <a:gd name="connsiteX3-17" fmla="*/ 524250 w 1026230"/>
              <a:gd name="connsiteY3-18" fmla="*/ 1014775 h 1014775"/>
              <a:gd name="connsiteX4-19" fmla="*/ 22270 w 1026230"/>
              <a:gd name="connsiteY4-20" fmla="*/ 512795 h 1014775"/>
              <a:gd name="connsiteX5-21" fmla="*/ 217735 w 1026230"/>
              <a:gd name="connsiteY5-22" fmla="*/ 286914 h 1014775"/>
              <a:gd name="connsiteX0-23" fmla="*/ 104025 w 1003960"/>
              <a:gd name="connsiteY0-24" fmla="*/ 195474 h 1014775"/>
              <a:gd name="connsiteX1-25" fmla="*/ 501980 w 1003960"/>
              <a:gd name="connsiteY1-26" fmla="*/ 10815 h 1014775"/>
              <a:gd name="connsiteX2-27" fmla="*/ 1003960 w 1003960"/>
              <a:gd name="connsiteY2-28" fmla="*/ 512795 h 1014775"/>
              <a:gd name="connsiteX3-29" fmla="*/ 501980 w 1003960"/>
              <a:gd name="connsiteY3-30" fmla="*/ 1014775 h 1014775"/>
              <a:gd name="connsiteX4-31" fmla="*/ 0 w 1003960"/>
              <a:gd name="connsiteY4-32" fmla="*/ 512795 h 1014775"/>
              <a:gd name="connsiteX0-33" fmla="*/ 0 w 899935"/>
              <a:gd name="connsiteY0-34" fmla="*/ 195474 h 1014775"/>
              <a:gd name="connsiteX1-35" fmla="*/ 397955 w 899935"/>
              <a:gd name="connsiteY1-36" fmla="*/ 10815 h 1014775"/>
              <a:gd name="connsiteX2-37" fmla="*/ 899935 w 899935"/>
              <a:gd name="connsiteY2-38" fmla="*/ 512795 h 1014775"/>
              <a:gd name="connsiteX3-39" fmla="*/ 397955 w 899935"/>
              <a:gd name="connsiteY3-40" fmla="*/ 1014775 h 1014775"/>
              <a:gd name="connsiteX0-41" fmla="*/ 0 w 899935"/>
              <a:gd name="connsiteY0-42" fmla="*/ 195474 h 1014775"/>
              <a:gd name="connsiteX1-43" fmla="*/ 397955 w 899935"/>
              <a:gd name="connsiteY1-44" fmla="*/ 10815 h 1014775"/>
              <a:gd name="connsiteX2-45" fmla="*/ 899935 w 899935"/>
              <a:gd name="connsiteY2-46" fmla="*/ 512795 h 1014775"/>
              <a:gd name="connsiteX3-47" fmla="*/ 397955 w 899935"/>
              <a:gd name="connsiteY3-48" fmla="*/ 1014775 h 1014775"/>
              <a:gd name="connsiteX0-49" fmla="*/ 0 w 501980"/>
              <a:gd name="connsiteY0-50" fmla="*/ 0 h 1003960"/>
              <a:gd name="connsiteX1-51" fmla="*/ 501980 w 501980"/>
              <a:gd name="connsiteY1-52" fmla="*/ 501980 h 1003960"/>
              <a:gd name="connsiteX2-53" fmla="*/ 0 w 501980"/>
              <a:gd name="connsiteY2-54" fmla="*/ 1003960 h 1003960"/>
              <a:gd name="connsiteX0-55" fmla="*/ 501980 w 501980"/>
              <a:gd name="connsiteY0-56" fmla="*/ 0 h 501980"/>
              <a:gd name="connsiteX1-57" fmla="*/ 0 w 501980"/>
              <a:gd name="connsiteY1-58" fmla="*/ 501980 h 501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501980" h="501980">
                <a:moveTo>
                  <a:pt x="501980" y="0"/>
                </a:moveTo>
                <a:cubicBezTo>
                  <a:pt x="501980" y="277236"/>
                  <a:pt x="277236" y="501980"/>
                  <a:pt x="0" y="501980"/>
                </a:cubicBezTo>
              </a:path>
            </a:pathLst>
          </a:custGeom>
          <a:noFill/>
          <a:ln w="25400">
            <a:solidFill>
              <a:schemeClr val="tx1">
                <a:lumMod val="40000"/>
                <a:lumOff val="60000"/>
                <a:alpha val="50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: 圆角 131"/>
          <p:cNvSpPr/>
          <p:nvPr>
            <p:custDataLst>
              <p:tags r:id="rId10"/>
            </p:custDataLst>
          </p:nvPr>
        </p:nvSpPr>
        <p:spPr>
          <a:xfrm rot="2151052">
            <a:off x="8456997" y="3109418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: 圆角 132"/>
          <p:cNvSpPr/>
          <p:nvPr>
            <p:custDataLst>
              <p:tags r:id="rId11"/>
            </p:custDataLst>
          </p:nvPr>
        </p:nvSpPr>
        <p:spPr>
          <a:xfrm rot="659502">
            <a:off x="8268019" y="3689843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: 圆角 133"/>
          <p:cNvSpPr/>
          <p:nvPr>
            <p:custDataLst>
              <p:tags r:id="rId12"/>
            </p:custDataLst>
          </p:nvPr>
        </p:nvSpPr>
        <p:spPr>
          <a:xfrm rot="20655466">
            <a:off x="8425296" y="4292521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: 圆角 134"/>
          <p:cNvSpPr/>
          <p:nvPr>
            <p:custDataLst>
              <p:tags r:id="rId13"/>
            </p:custDataLst>
          </p:nvPr>
        </p:nvSpPr>
        <p:spPr>
          <a:xfrm rot="998211">
            <a:off x="10743167" y="4287579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>
            <p:custDataLst>
              <p:tags r:id="rId14"/>
            </p:custDataLst>
          </p:nvPr>
        </p:nvSpPr>
        <p:spPr>
          <a:xfrm>
            <a:off x="9372591" y="5304658"/>
            <a:ext cx="797211" cy="637850"/>
          </a:xfrm>
          <a:custGeom>
            <a:avLst/>
            <a:gdLst>
              <a:gd name="connsiteX0" fmla="*/ 473438 w 797211"/>
              <a:gd name="connsiteY0" fmla="*/ 637832 h 637850"/>
              <a:gd name="connsiteX1" fmla="*/ 625295 w 797211"/>
              <a:gd name="connsiteY1" fmla="*/ 591757 h 637850"/>
              <a:gd name="connsiteX2" fmla="*/ 695033 w 797211"/>
              <a:gd name="connsiteY2" fmla="*/ 435042 h 637850"/>
              <a:gd name="connsiteX3" fmla="*/ 721518 w 797211"/>
              <a:gd name="connsiteY3" fmla="*/ 228961 h 637850"/>
              <a:gd name="connsiteX4" fmla="*/ 797212 w 797211"/>
              <a:gd name="connsiteY4" fmla="*/ 153268 h 637850"/>
              <a:gd name="connsiteX5" fmla="*/ 797212 w 797211"/>
              <a:gd name="connsiteY5" fmla="*/ 75694 h 637850"/>
              <a:gd name="connsiteX6" fmla="*/ 721518 w 797211"/>
              <a:gd name="connsiteY6" fmla="*/ 0 h 637850"/>
              <a:gd name="connsiteX7" fmla="*/ 75694 w 797211"/>
              <a:gd name="connsiteY7" fmla="*/ 0 h 637850"/>
              <a:gd name="connsiteX8" fmla="*/ 0 w 797211"/>
              <a:gd name="connsiteY8" fmla="*/ 75694 h 637850"/>
              <a:gd name="connsiteX9" fmla="*/ 0 w 797211"/>
              <a:gd name="connsiteY9" fmla="*/ 153268 h 637850"/>
              <a:gd name="connsiteX10" fmla="*/ 22097 w 797211"/>
              <a:gd name="connsiteY10" fmla="*/ 206864 h 637850"/>
              <a:gd name="connsiteX11" fmla="*/ 75694 w 797211"/>
              <a:gd name="connsiteY11" fmla="*/ 228961 h 637850"/>
              <a:gd name="connsiteX12" fmla="*/ 114402 w 797211"/>
              <a:gd name="connsiteY12" fmla="*/ 430967 h 637850"/>
              <a:gd name="connsiteX13" fmla="*/ 173171 w 797211"/>
              <a:gd name="connsiteY13" fmla="*/ 596302 h 637850"/>
              <a:gd name="connsiteX14" fmla="*/ 309043 w 797211"/>
              <a:gd name="connsiteY14" fmla="*/ 637518 h 63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7211" h="637850">
                <a:moveTo>
                  <a:pt x="473438" y="637832"/>
                </a:moveTo>
                <a:cubicBezTo>
                  <a:pt x="527595" y="638488"/>
                  <a:pt x="580632" y="622397"/>
                  <a:pt x="625295" y="591757"/>
                </a:cubicBezTo>
                <a:cubicBezTo>
                  <a:pt x="671056" y="560414"/>
                  <a:pt x="712429" y="509012"/>
                  <a:pt x="695033" y="435042"/>
                </a:cubicBezTo>
                <a:cubicBezTo>
                  <a:pt x="650369" y="242909"/>
                  <a:pt x="721518" y="228961"/>
                  <a:pt x="721518" y="228961"/>
                </a:cubicBezTo>
                <a:cubicBezTo>
                  <a:pt x="763322" y="228961"/>
                  <a:pt x="797212" y="195071"/>
                  <a:pt x="797212" y="153268"/>
                </a:cubicBezTo>
                <a:lnTo>
                  <a:pt x="797212" y="75694"/>
                </a:lnTo>
                <a:cubicBezTo>
                  <a:pt x="797212" y="33889"/>
                  <a:pt x="763322" y="0"/>
                  <a:pt x="721518" y="0"/>
                </a:cubicBezTo>
                <a:lnTo>
                  <a:pt x="75694" y="0"/>
                </a:lnTo>
                <a:cubicBezTo>
                  <a:pt x="33889" y="0"/>
                  <a:pt x="0" y="33889"/>
                  <a:pt x="0" y="75694"/>
                </a:cubicBezTo>
                <a:lnTo>
                  <a:pt x="0" y="153268"/>
                </a:lnTo>
                <a:cubicBezTo>
                  <a:pt x="-22" y="173354"/>
                  <a:pt x="7925" y="192630"/>
                  <a:pt x="22097" y="206864"/>
                </a:cubicBezTo>
                <a:cubicBezTo>
                  <a:pt x="36417" y="220908"/>
                  <a:pt x="55637" y="228831"/>
                  <a:pt x="75694" y="228961"/>
                </a:cubicBezTo>
                <a:cubicBezTo>
                  <a:pt x="75694" y="228961"/>
                  <a:pt x="159380" y="265789"/>
                  <a:pt x="114402" y="430967"/>
                </a:cubicBezTo>
                <a:cubicBezTo>
                  <a:pt x="93816" y="493034"/>
                  <a:pt x="118029" y="561152"/>
                  <a:pt x="173171" y="596302"/>
                </a:cubicBezTo>
                <a:cubicBezTo>
                  <a:pt x="213094" y="623793"/>
                  <a:pt x="260576" y="638195"/>
                  <a:pt x="309043" y="637518"/>
                </a:cubicBezTo>
                <a:close/>
              </a:path>
            </a:pathLst>
          </a:custGeom>
          <a:noFill/>
          <a:ln w="127000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边界"/>
          <p:cNvSpPr/>
          <p:nvPr>
            <p:custDataLst>
              <p:tags r:id="rId15"/>
            </p:custDataLst>
          </p:nvPr>
        </p:nvSpPr>
        <p:spPr>
          <a:xfrm>
            <a:off x="618869" y="1686889"/>
            <a:ext cx="7013738" cy="457197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2"/>
          <p:cNvSpPr/>
          <p:nvPr>
            <p:custDataLst>
              <p:tags r:id="rId16"/>
            </p:custDataLst>
          </p:nvPr>
        </p:nvSpPr>
        <p:spPr>
          <a:xfrm>
            <a:off x="618869" y="1695780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1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4000">
              <a:solidFill>
                <a:schemeClr val="accent1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8" name="直接连接符 3"/>
          <p:cNvCxnSpPr/>
          <p:nvPr>
            <p:custDataLst>
              <p:tags r:id="rId17"/>
            </p:custDataLst>
          </p:nvPr>
        </p:nvCxnSpPr>
        <p:spPr>
          <a:xfrm>
            <a:off x="625220" y="2361985"/>
            <a:ext cx="3110011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8"/>
            </p:custDataLst>
          </p:nvPr>
        </p:nvSpPr>
        <p:spPr>
          <a:xfrm>
            <a:off x="619504" y="2511229"/>
            <a:ext cx="3111916" cy="3772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全天候运营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9"/>
            </p:custDataLst>
          </p:nvPr>
        </p:nvSpPr>
        <p:spPr>
          <a:xfrm>
            <a:off x="620774" y="2888470"/>
            <a:ext cx="3110646" cy="953898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企业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24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小时营销，用户随时获取信息，购买无忧。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20"/>
            </p:custDataLst>
          </p:nvPr>
        </p:nvSpPr>
        <p:spPr>
          <a:xfrm>
            <a:off x="618234" y="4111009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3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4000">
              <a:solidFill>
                <a:schemeClr val="accent3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21"/>
            </p:custDataLst>
          </p:nvPr>
        </p:nvCxnSpPr>
        <p:spPr>
          <a:xfrm>
            <a:off x="624585" y="4777848"/>
            <a:ext cx="3110011" cy="0"/>
          </a:xfrm>
          <a:prstGeom prst="line">
            <a:avLst/>
          </a:prstGeom>
          <a:ln w="12700">
            <a:solidFill>
              <a:schemeClr val="accent3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22"/>
            </p:custDataLst>
          </p:nvPr>
        </p:nvSpPr>
        <p:spPr>
          <a:xfrm>
            <a:off x="618869" y="4927093"/>
            <a:ext cx="3111916" cy="3772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3"/>
                </a:solidFill>
                <a:latin typeface="+mn-ea"/>
                <a:cs typeface="+mn-ea"/>
                <a:sym typeface="+mn-ea"/>
              </a:rPr>
              <a:t>零库存策略</a:t>
            </a:r>
            <a:endParaRPr lang="zh-CN" altLang="en-US" sz="2000" b="1">
              <a:solidFill>
                <a:schemeClr val="accent3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23"/>
            </p:custDataLst>
          </p:nvPr>
        </p:nvSpPr>
        <p:spPr>
          <a:xfrm>
            <a:off x="620139" y="5304333"/>
            <a:ext cx="3110646" cy="953898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订单直连厂家，无需库存压力，轻资产运营。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24"/>
            </p:custDataLst>
          </p:nvPr>
        </p:nvSpPr>
        <p:spPr>
          <a:xfrm>
            <a:off x="4519561" y="1695780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2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4000">
              <a:solidFill>
                <a:schemeClr val="accent2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5"/>
            </p:custDataLst>
          </p:nvPr>
        </p:nvCxnSpPr>
        <p:spPr>
          <a:xfrm>
            <a:off x="4525912" y="2361985"/>
            <a:ext cx="3110011" cy="0"/>
          </a:xfrm>
          <a:prstGeom prst="line">
            <a:avLst/>
          </a:prstGeom>
          <a:ln w="12700">
            <a:solidFill>
              <a:schemeClr val="accent2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矩形 22"/>
          <p:cNvSpPr/>
          <p:nvPr>
            <p:custDataLst>
              <p:tags r:id="rId26"/>
            </p:custDataLst>
          </p:nvPr>
        </p:nvSpPr>
        <p:spPr>
          <a:xfrm>
            <a:off x="4520831" y="2511229"/>
            <a:ext cx="3111916" cy="3772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无店铺模式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23"/>
          <p:cNvSpPr/>
          <p:nvPr>
            <p:custDataLst>
              <p:tags r:id="rId27"/>
            </p:custDataLst>
          </p:nvPr>
        </p:nvSpPr>
        <p:spPr>
          <a:xfrm>
            <a:off x="4521466" y="2888470"/>
            <a:ext cx="3110646" cy="953898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虚拟商店在线呈现，无需实体，成本大幅降低。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24"/>
          <p:cNvSpPr/>
          <p:nvPr>
            <p:custDataLst>
              <p:tags r:id="rId28"/>
            </p:custDataLst>
          </p:nvPr>
        </p:nvSpPr>
        <p:spPr>
          <a:xfrm>
            <a:off x="4519561" y="4111009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4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4000">
              <a:solidFill>
                <a:schemeClr val="accent4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48" name="直接连接符 47"/>
          <p:cNvCxnSpPr/>
          <p:nvPr>
            <p:custDataLst>
              <p:tags r:id="rId29"/>
            </p:custDataLst>
          </p:nvPr>
        </p:nvCxnSpPr>
        <p:spPr>
          <a:xfrm>
            <a:off x="4525912" y="4777848"/>
            <a:ext cx="3110011" cy="0"/>
          </a:xfrm>
          <a:prstGeom prst="line">
            <a:avLst/>
          </a:prstGeom>
          <a:ln w="12700">
            <a:solidFill>
              <a:schemeClr val="accent4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矩形 25"/>
          <p:cNvSpPr/>
          <p:nvPr>
            <p:custDataLst>
              <p:tags r:id="rId30"/>
            </p:custDataLst>
          </p:nvPr>
        </p:nvSpPr>
        <p:spPr>
          <a:xfrm>
            <a:off x="4520831" y="4927093"/>
            <a:ext cx="3111916" cy="3772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精简化流程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26"/>
          <p:cNvSpPr/>
          <p:nvPr>
            <p:custDataLst>
              <p:tags r:id="rId31"/>
            </p:custDataLst>
          </p:nvPr>
        </p:nvSpPr>
        <p:spPr>
          <a:xfrm>
            <a:off x="4520196" y="5304333"/>
            <a:ext cx="3110646" cy="953898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自助式消费体验，简化环节，提升效率。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>
                <a:sym typeface="+mn-ea"/>
              </a:rPr>
              <a:t>网络营销战略规划</a:t>
            </a:r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4529455" y="1879600"/>
            <a:ext cx="1272540" cy="1293495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3"/>
            </p:custDataLst>
          </p:nvPr>
        </p:nvSpPr>
        <p:spPr>
          <a:xfrm>
            <a:off x="3721735" y="5622290"/>
            <a:ext cx="610870" cy="640715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09600" y="4019550"/>
            <a:ext cx="1894205" cy="1908175"/>
          </a:xfrm>
          <a:prstGeom prst="rect">
            <a:avLst/>
          </a:prstGeom>
          <a:solidFill>
            <a:schemeClr val="accent1">
              <a:alpha val="51000"/>
            </a:schemeClr>
          </a:solidFill>
          <a:ln w="285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09675" y="1687830"/>
            <a:ext cx="1176655" cy="123507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2182495" y="2435225"/>
            <a:ext cx="2581910" cy="2564765"/>
          </a:xfrm>
          <a:prstGeom prst="rect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/>
          <a:stretch>
            <a:fillRect/>
          </a:stretch>
        </p:blipFill>
        <p:spPr>
          <a:xfrm>
            <a:off x="3108050" y="3331446"/>
            <a:ext cx="730800" cy="772323"/>
          </a:xfrm>
          <a:prstGeom prst="rect">
            <a:avLst/>
          </a:prstGeom>
        </p:spPr>
      </p:pic>
      <p:pic>
        <p:nvPicPr>
          <p:cNvPr id="35" name="图片 34" descr="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/>
          <a:stretch>
            <a:fillRect/>
          </a:stretch>
        </p:blipFill>
        <p:spPr>
          <a:xfrm>
            <a:off x="1609970" y="2085768"/>
            <a:ext cx="376065" cy="439200"/>
          </a:xfrm>
          <a:prstGeom prst="rect">
            <a:avLst/>
          </a:prstGeom>
        </p:spPr>
      </p:pic>
      <p:pic>
        <p:nvPicPr>
          <p:cNvPr id="37" name="图片 36" descr="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/>
          <a:stretch>
            <a:fillRect/>
          </a:stretch>
        </p:blipFill>
        <p:spPr>
          <a:xfrm>
            <a:off x="4901495" y="2209548"/>
            <a:ext cx="528461" cy="633600"/>
          </a:xfrm>
          <a:prstGeom prst="rect">
            <a:avLst/>
          </a:prstGeom>
        </p:spPr>
      </p:pic>
      <p:pic>
        <p:nvPicPr>
          <p:cNvPr id="38" name="图片 37" descr="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/>
          <a:stretch>
            <a:fillRect/>
          </a:stretch>
        </p:blipFill>
        <p:spPr>
          <a:xfrm>
            <a:off x="1209303" y="4626238"/>
            <a:ext cx="694800" cy="694800"/>
          </a:xfrm>
          <a:prstGeom prst="rect">
            <a:avLst/>
          </a:prstGeom>
        </p:spPr>
      </p:pic>
      <p:pic>
        <p:nvPicPr>
          <p:cNvPr id="39" name="图片 38" descr="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/>
          <a:stretch>
            <a:fillRect/>
          </a:stretch>
        </p:blipFill>
        <p:spPr>
          <a:xfrm>
            <a:off x="3910655" y="5764448"/>
            <a:ext cx="233031" cy="356400"/>
          </a:xfrm>
          <a:prstGeom prst="rect">
            <a:avLst/>
          </a:prstGeom>
        </p:spPr>
      </p:pic>
      <p:sp>
        <p:nvSpPr>
          <p:cNvPr id="5" name="边界"/>
          <p:cNvSpPr/>
          <p:nvPr>
            <p:custDataLst>
              <p:tags r:id="rId12"/>
            </p:custDataLst>
          </p:nvPr>
        </p:nvSpPr>
        <p:spPr>
          <a:xfrm>
            <a:off x="6443316" y="1685887"/>
            <a:ext cx="5167006" cy="455934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" name="矩形 11"/>
          <p:cNvSpPr/>
          <p:nvPr>
            <p:custDataLst>
              <p:tags r:id="rId13"/>
            </p:custDataLst>
          </p:nvPr>
        </p:nvSpPr>
        <p:spPr>
          <a:xfrm>
            <a:off x="6428758" y="1676392"/>
            <a:ext cx="569681" cy="45574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300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"/>
          <p:cNvSpPr/>
          <p:nvPr>
            <p:custDataLst>
              <p:tags r:id="rId14"/>
            </p:custDataLst>
          </p:nvPr>
        </p:nvSpPr>
        <p:spPr>
          <a:xfrm>
            <a:off x="6998439" y="1684621"/>
            <a:ext cx="4611884" cy="24622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1"/>
                </a:solidFill>
                <a:latin typeface="+mn-ea"/>
                <a:cs typeface="+mn-ea"/>
              </a:rPr>
              <a:t>分析网络市场环境，明确网上市场地位</a:t>
            </a:r>
            <a:endParaRPr lang="zh-CN" altLang="en-US" sz="15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2"/>
          <p:cNvSpPr/>
          <p:nvPr>
            <p:custDataLst>
              <p:tags r:id="rId15"/>
            </p:custDataLst>
          </p:nvPr>
        </p:nvSpPr>
        <p:spPr>
          <a:xfrm>
            <a:off x="6998439" y="1948573"/>
            <a:ext cx="4611884" cy="5247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SWOT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分析法，分析企业内部优劣势（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S/W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）、外部机会与威胁（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O/T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）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16"/>
            </p:custDataLst>
          </p:nvPr>
        </p:nvSpPr>
        <p:spPr>
          <a:xfrm>
            <a:off x="6428758" y="2619530"/>
            <a:ext cx="569681" cy="45574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2"/>
                </a:solidFill>
                <a:latin typeface="+mn-ea"/>
                <a:cs typeface="+mn-ea"/>
              </a:rPr>
              <a:t>02</a:t>
            </a:r>
            <a:endParaRPr lang="en-US" altLang="zh-CN" sz="300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17"/>
            </p:custDataLst>
          </p:nvPr>
        </p:nvSpPr>
        <p:spPr>
          <a:xfrm>
            <a:off x="6998439" y="2627759"/>
            <a:ext cx="4611884" cy="24622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规划网络营销任务，设定网络营销目标</a:t>
            </a:r>
            <a:endParaRPr lang="zh-CN" altLang="en-US" sz="15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18"/>
            </p:custDataLst>
          </p:nvPr>
        </p:nvSpPr>
        <p:spPr>
          <a:xfrm>
            <a:off x="6998439" y="2891711"/>
            <a:ext cx="4611884" cy="5247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任务包括增加顾客、展示企业历史、促进公共关系、塑造企业形象，结合企业特点制定具体目标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0"/>
          <p:cNvSpPr/>
          <p:nvPr>
            <p:custDataLst>
              <p:tags r:id="rId19"/>
            </p:custDataLst>
          </p:nvPr>
        </p:nvSpPr>
        <p:spPr>
          <a:xfrm>
            <a:off x="6428758" y="3562669"/>
            <a:ext cx="569681" cy="45574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3"/>
                </a:solidFill>
                <a:latin typeface="+mn-ea"/>
                <a:cs typeface="+mn-ea"/>
              </a:rPr>
              <a:t>03</a:t>
            </a:r>
            <a:endParaRPr lang="en-US" altLang="zh-CN" sz="300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4" name="矩形 12"/>
          <p:cNvSpPr/>
          <p:nvPr>
            <p:custDataLst>
              <p:tags r:id="rId20"/>
            </p:custDataLst>
          </p:nvPr>
        </p:nvSpPr>
        <p:spPr>
          <a:xfrm>
            <a:off x="6998439" y="3570898"/>
            <a:ext cx="4611884" cy="24622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3"/>
                </a:solidFill>
                <a:latin typeface="+mn-ea"/>
                <a:cs typeface="+mn-ea"/>
                <a:sym typeface="+mn-ea"/>
              </a:rPr>
              <a:t>选择文化营销战略，提升网络营销水平</a:t>
            </a:r>
            <a:endParaRPr lang="zh-CN" altLang="en-US" sz="15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5" name="矩形 13"/>
          <p:cNvSpPr/>
          <p:nvPr>
            <p:custDataLst>
              <p:tags r:id="rId21"/>
            </p:custDataLst>
          </p:nvPr>
        </p:nvSpPr>
        <p:spPr>
          <a:xfrm>
            <a:off x="6998439" y="3834850"/>
            <a:ext cx="4611884" cy="5247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选择契合目标消费者需求的文化，提炼营销理念与文化标语（如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TCL“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数字家园、快乐无限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）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22"/>
            </p:custDataLst>
          </p:nvPr>
        </p:nvSpPr>
        <p:spPr>
          <a:xfrm>
            <a:off x="6428758" y="4505807"/>
            <a:ext cx="569681" cy="45574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4"/>
                </a:solidFill>
                <a:latin typeface="+mn-ea"/>
                <a:cs typeface="+mn-ea"/>
              </a:rPr>
              <a:t>04</a:t>
            </a:r>
            <a:endParaRPr lang="en-US" altLang="zh-CN" sz="300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>
            <p:custDataLst>
              <p:tags r:id="rId23"/>
            </p:custDataLst>
          </p:nvPr>
        </p:nvSpPr>
        <p:spPr>
          <a:xfrm>
            <a:off x="6998439" y="4514036"/>
            <a:ext cx="4611884" cy="24622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4"/>
                </a:solidFill>
                <a:latin typeface="+mn-ea"/>
                <a:cs typeface="+mn-ea"/>
              </a:rPr>
              <a:t>规划网络营销主题，塑造营销诉求风格</a:t>
            </a:r>
            <a:endParaRPr lang="zh-CN" altLang="en-US" sz="15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24"/>
            </p:custDataLst>
          </p:nvPr>
        </p:nvSpPr>
        <p:spPr>
          <a:xfrm>
            <a:off x="6998439" y="4777988"/>
            <a:ext cx="4611884" cy="5247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en-US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◦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理性诉求风格、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感性诉求风格</a:t>
            </a: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、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综合诉求风格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矩形 19"/>
          <p:cNvSpPr/>
          <p:nvPr>
            <p:custDataLst>
              <p:tags r:id="rId25"/>
            </p:custDataLst>
          </p:nvPr>
        </p:nvSpPr>
        <p:spPr>
          <a:xfrm>
            <a:off x="6428758" y="5448946"/>
            <a:ext cx="569681" cy="45574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5"/>
                </a:solidFill>
                <a:latin typeface="+mn-ea"/>
                <a:cs typeface="+mn-ea"/>
              </a:rPr>
              <a:t>05</a:t>
            </a:r>
            <a:endParaRPr lang="en-US" altLang="zh-CN" sz="300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3" name="矩形 20"/>
          <p:cNvSpPr/>
          <p:nvPr>
            <p:custDataLst>
              <p:tags r:id="rId26"/>
            </p:custDataLst>
          </p:nvPr>
        </p:nvSpPr>
        <p:spPr>
          <a:xfrm>
            <a:off x="6998439" y="5457174"/>
            <a:ext cx="4611884" cy="24622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1500" b="1"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提升网络营销能力，制订网络营销计划</a:t>
            </a:r>
            <a:endParaRPr lang="zh-CN" altLang="en-US" sz="1500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4" name="矩形 21"/>
          <p:cNvSpPr/>
          <p:nvPr>
            <p:custDataLst>
              <p:tags r:id="rId27"/>
            </p:custDataLst>
          </p:nvPr>
        </p:nvSpPr>
        <p:spPr>
          <a:xfrm>
            <a:off x="6998439" y="5721127"/>
            <a:ext cx="4611884" cy="5247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确定人财物预算，制定可操作的计划方案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28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/>
              <a:t>网络营销计划制订</a:t>
            </a:r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4529455" y="1879600"/>
            <a:ext cx="1272540" cy="1293495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3"/>
            </p:custDataLst>
          </p:nvPr>
        </p:nvSpPr>
        <p:spPr>
          <a:xfrm>
            <a:off x="3721735" y="5622290"/>
            <a:ext cx="610870" cy="640715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09600" y="4019550"/>
            <a:ext cx="1894205" cy="1908175"/>
          </a:xfrm>
          <a:prstGeom prst="rect">
            <a:avLst/>
          </a:prstGeom>
          <a:solidFill>
            <a:schemeClr val="accent1">
              <a:alpha val="51000"/>
            </a:schemeClr>
          </a:solidFill>
          <a:ln w="285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09675" y="1687830"/>
            <a:ext cx="1176655" cy="123507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2182495" y="2435225"/>
            <a:ext cx="2581910" cy="2564765"/>
          </a:xfrm>
          <a:prstGeom prst="rect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/>
          <a:stretch>
            <a:fillRect/>
          </a:stretch>
        </p:blipFill>
        <p:spPr>
          <a:xfrm>
            <a:off x="3108050" y="3331446"/>
            <a:ext cx="730800" cy="772323"/>
          </a:xfrm>
          <a:prstGeom prst="rect">
            <a:avLst/>
          </a:prstGeom>
        </p:spPr>
      </p:pic>
      <p:pic>
        <p:nvPicPr>
          <p:cNvPr id="35" name="图片 34" descr="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/>
          <a:stretch>
            <a:fillRect/>
          </a:stretch>
        </p:blipFill>
        <p:spPr>
          <a:xfrm>
            <a:off x="1609970" y="2085768"/>
            <a:ext cx="376065" cy="439200"/>
          </a:xfrm>
          <a:prstGeom prst="rect">
            <a:avLst/>
          </a:prstGeom>
        </p:spPr>
      </p:pic>
      <p:pic>
        <p:nvPicPr>
          <p:cNvPr id="37" name="图片 36" descr="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/>
          <a:stretch>
            <a:fillRect/>
          </a:stretch>
        </p:blipFill>
        <p:spPr>
          <a:xfrm>
            <a:off x="4901495" y="2209548"/>
            <a:ext cx="528461" cy="633600"/>
          </a:xfrm>
          <a:prstGeom prst="rect">
            <a:avLst/>
          </a:prstGeom>
        </p:spPr>
      </p:pic>
      <p:pic>
        <p:nvPicPr>
          <p:cNvPr id="38" name="图片 37" descr="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/>
          <a:stretch>
            <a:fillRect/>
          </a:stretch>
        </p:blipFill>
        <p:spPr>
          <a:xfrm>
            <a:off x="1209303" y="4626238"/>
            <a:ext cx="694800" cy="694800"/>
          </a:xfrm>
          <a:prstGeom prst="rect">
            <a:avLst/>
          </a:prstGeom>
        </p:spPr>
      </p:pic>
      <p:pic>
        <p:nvPicPr>
          <p:cNvPr id="39" name="图片 38" descr="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/>
          <a:stretch>
            <a:fillRect/>
          </a:stretch>
        </p:blipFill>
        <p:spPr>
          <a:xfrm>
            <a:off x="3910655" y="5764448"/>
            <a:ext cx="233031" cy="356400"/>
          </a:xfrm>
          <a:prstGeom prst="rect">
            <a:avLst/>
          </a:prstGeom>
        </p:spPr>
      </p:pic>
      <p:sp>
        <p:nvSpPr>
          <p:cNvPr id="5" name="边界"/>
          <p:cNvSpPr/>
          <p:nvPr>
            <p:custDataLst>
              <p:tags r:id="rId12"/>
            </p:custDataLst>
          </p:nvPr>
        </p:nvSpPr>
        <p:spPr>
          <a:xfrm>
            <a:off x="5885452" y="1189033"/>
            <a:ext cx="5724869" cy="5051604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5869323" y="2223478"/>
            <a:ext cx="631187" cy="5049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2"/>
                </a:solidFill>
                <a:latin typeface="+mn-ea"/>
                <a:cs typeface="+mn-ea"/>
              </a:rPr>
              <a:t>01</a:t>
            </a:r>
            <a:endParaRPr lang="en-US" altLang="zh-CN" sz="300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14"/>
            </p:custDataLst>
          </p:nvPr>
        </p:nvSpPr>
        <p:spPr>
          <a:xfrm>
            <a:off x="6500510" y="2232595"/>
            <a:ext cx="5109813" cy="27281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</a:rPr>
              <a:t>计划概要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15"/>
            </p:custDataLst>
          </p:nvPr>
        </p:nvSpPr>
        <p:spPr>
          <a:xfrm>
            <a:off x="6500510" y="2525045"/>
            <a:ext cx="5109813" cy="581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简明综述网络营销计划主要内容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0"/>
          <p:cNvSpPr/>
          <p:nvPr>
            <p:custDataLst>
              <p:tags r:id="rId16"/>
            </p:custDataLst>
          </p:nvPr>
        </p:nvSpPr>
        <p:spPr>
          <a:xfrm>
            <a:off x="5869323" y="3268444"/>
            <a:ext cx="631187" cy="5049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3"/>
                </a:solidFill>
                <a:latin typeface="+mn-ea"/>
                <a:cs typeface="+mn-ea"/>
              </a:rPr>
              <a:t>02</a:t>
            </a:r>
            <a:endParaRPr lang="en-US" altLang="zh-CN" sz="300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4" name="矩形 12"/>
          <p:cNvSpPr/>
          <p:nvPr>
            <p:custDataLst>
              <p:tags r:id="rId17"/>
            </p:custDataLst>
          </p:nvPr>
        </p:nvSpPr>
        <p:spPr>
          <a:xfrm>
            <a:off x="6500510" y="3277562"/>
            <a:ext cx="5109813" cy="27281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3"/>
                </a:solidFill>
                <a:latin typeface="+mn-ea"/>
                <a:cs typeface="+mn-ea"/>
              </a:rPr>
              <a:t>营销现状</a:t>
            </a:r>
            <a:endParaRPr lang="zh-CN" altLang="en-US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5" name="矩形 13"/>
          <p:cNvSpPr/>
          <p:nvPr>
            <p:custDataLst>
              <p:tags r:id="rId18"/>
            </p:custDataLst>
          </p:nvPr>
        </p:nvSpPr>
        <p:spPr>
          <a:xfrm>
            <a:off x="6500510" y="3570012"/>
            <a:ext cx="5109813" cy="581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简述网络营销环境、企业营销资源、网上工作状况、客户情况（现有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/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潜在）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9"/>
            </p:custDataLst>
          </p:nvPr>
        </p:nvSpPr>
        <p:spPr>
          <a:xfrm>
            <a:off x="5869323" y="4313410"/>
            <a:ext cx="631187" cy="5049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4"/>
                </a:solidFill>
                <a:latin typeface="+mn-ea"/>
                <a:cs typeface="+mn-ea"/>
              </a:rPr>
              <a:t>03</a:t>
            </a:r>
            <a:endParaRPr lang="en-US" altLang="zh-CN" sz="300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>
            <p:custDataLst>
              <p:tags r:id="rId20"/>
            </p:custDataLst>
          </p:nvPr>
        </p:nvSpPr>
        <p:spPr>
          <a:xfrm>
            <a:off x="6500510" y="4322527"/>
            <a:ext cx="5109813" cy="27281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机会与问题分析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21"/>
            </p:custDataLst>
          </p:nvPr>
        </p:nvSpPr>
        <p:spPr>
          <a:xfrm>
            <a:off x="6500510" y="4614977"/>
            <a:ext cx="5109813" cy="581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分析网络营销潜在问题与机会，重点评价竞争对手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矩形 19"/>
          <p:cNvSpPr/>
          <p:nvPr>
            <p:custDataLst>
              <p:tags r:id="rId22"/>
            </p:custDataLst>
          </p:nvPr>
        </p:nvSpPr>
        <p:spPr>
          <a:xfrm>
            <a:off x="5869323" y="5358376"/>
            <a:ext cx="631187" cy="5049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5"/>
                </a:solidFill>
                <a:latin typeface="+mn-ea"/>
                <a:cs typeface="+mn-ea"/>
              </a:rPr>
              <a:t>04</a:t>
            </a:r>
            <a:endParaRPr lang="en-US" altLang="zh-CN" sz="300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3" name="矩形 20"/>
          <p:cNvSpPr/>
          <p:nvPr>
            <p:custDataLst>
              <p:tags r:id="rId23"/>
            </p:custDataLst>
          </p:nvPr>
        </p:nvSpPr>
        <p:spPr>
          <a:xfrm>
            <a:off x="6500510" y="5367492"/>
            <a:ext cx="5109813" cy="27281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5"/>
                </a:solidFill>
                <a:latin typeface="+mn-ea"/>
                <a:cs typeface="+mn-ea"/>
              </a:rPr>
              <a:t>营销目标</a:t>
            </a:r>
            <a:endParaRPr lang="zh-CN" altLang="en-US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4" name="矩形 21"/>
          <p:cNvSpPr/>
          <p:nvPr>
            <p:custDataLst>
              <p:tags r:id="rId24"/>
            </p:custDataLst>
          </p:nvPr>
        </p:nvSpPr>
        <p:spPr>
          <a:xfrm>
            <a:off x="6500510" y="5659943"/>
            <a:ext cx="5109813" cy="581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网络营销任务的具体化，结合竞争对手情况与企业需求制定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2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/>
              <a:t>网络营销计划制订</a:t>
            </a:r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4529455" y="1879600"/>
            <a:ext cx="1272540" cy="1293495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3"/>
            </p:custDataLst>
          </p:nvPr>
        </p:nvSpPr>
        <p:spPr>
          <a:xfrm>
            <a:off x="3721735" y="5622290"/>
            <a:ext cx="610870" cy="640715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09600" y="4019550"/>
            <a:ext cx="1894205" cy="1908175"/>
          </a:xfrm>
          <a:prstGeom prst="rect">
            <a:avLst/>
          </a:prstGeom>
          <a:solidFill>
            <a:schemeClr val="accent1">
              <a:alpha val="51000"/>
            </a:schemeClr>
          </a:solidFill>
          <a:ln w="285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09675" y="1687830"/>
            <a:ext cx="1176655" cy="123507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2182495" y="2435225"/>
            <a:ext cx="2581910" cy="2564765"/>
          </a:xfrm>
          <a:prstGeom prst="rect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/>
          <a:stretch>
            <a:fillRect/>
          </a:stretch>
        </p:blipFill>
        <p:spPr>
          <a:xfrm>
            <a:off x="3108050" y="3331446"/>
            <a:ext cx="730800" cy="772323"/>
          </a:xfrm>
          <a:prstGeom prst="rect">
            <a:avLst/>
          </a:prstGeom>
        </p:spPr>
      </p:pic>
      <p:pic>
        <p:nvPicPr>
          <p:cNvPr id="35" name="图片 34" descr="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/>
          <a:stretch>
            <a:fillRect/>
          </a:stretch>
        </p:blipFill>
        <p:spPr>
          <a:xfrm>
            <a:off x="1609970" y="2085768"/>
            <a:ext cx="376065" cy="439200"/>
          </a:xfrm>
          <a:prstGeom prst="rect">
            <a:avLst/>
          </a:prstGeom>
        </p:spPr>
      </p:pic>
      <p:pic>
        <p:nvPicPr>
          <p:cNvPr id="37" name="图片 36" descr="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/>
          <a:stretch>
            <a:fillRect/>
          </a:stretch>
        </p:blipFill>
        <p:spPr>
          <a:xfrm>
            <a:off x="4901495" y="2209548"/>
            <a:ext cx="528461" cy="633600"/>
          </a:xfrm>
          <a:prstGeom prst="rect">
            <a:avLst/>
          </a:prstGeom>
        </p:spPr>
      </p:pic>
      <p:pic>
        <p:nvPicPr>
          <p:cNvPr id="38" name="图片 37" descr="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/>
          <a:stretch>
            <a:fillRect/>
          </a:stretch>
        </p:blipFill>
        <p:spPr>
          <a:xfrm>
            <a:off x="1209303" y="4626238"/>
            <a:ext cx="694800" cy="694800"/>
          </a:xfrm>
          <a:prstGeom prst="rect">
            <a:avLst/>
          </a:prstGeom>
        </p:spPr>
      </p:pic>
      <p:pic>
        <p:nvPicPr>
          <p:cNvPr id="39" name="图片 38" descr="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/>
          <a:stretch>
            <a:fillRect/>
          </a:stretch>
        </p:blipFill>
        <p:spPr>
          <a:xfrm>
            <a:off x="3910655" y="5764448"/>
            <a:ext cx="233031" cy="356400"/>
          </a:xfrm>
          <a:prstGeom prst="rect">
            <a:avLst/>
          </a:prstGeom>
        </p:spPr>
      </p:pic>
      <p:sp>
        <p:nvSpPr>
          <p:cNvPr id="5" name="边界"/>
          <p:cNvSpPr/>
          <p:nvPr>
            <p:custDataLst>
              <p:tags r:id="rId12"/>
            </p:custDataLst>
          </p:nvPr>
        </p:nvSpPr>
        <p:spPr>
          <a:xfrm>
            <a:off x="5885452" y="1189033"/>
            <a:ext cx="5724869" cy="5051604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5869323" y="2223478"/>
            <a:ext cx="631187" cy="5049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2"/>
                </a:solidFill>
                <a:latin typeface="+mn-ea"/>
                <a:cs typeface="+mn-ea"/>
              </a:rPr>
              <a:t>05</a:t>
            </a:r>
            <a:endParaRPr lang="en-US" altLang="zh-CN" sz="300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14"/>
            </p:custDataLst>
          </p:nvPr>
        </p:nvSpPr>
        <p:spPr>
          <a:xfrm>
            <a:off x="6500510" y="2232595"/>
            <a:ext cx="5109813" cy="27281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</a:rPr>
              <a:t>营销策略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15"/>
            </p:custDataLst>
          </p:nvPr>
        </p:nvSpPr>
        <p:spPr>
          <a:xfrm>
            <a:off x="6500510" y="2525045"/>
            <a:ext cx="5109813" cy="581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包括网站推广、网络产品与服务、网络产品价格、网络分销渠道、网络促销策略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略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0"/>
          <p:cNvSpPr/>
          <p:nvPr>
            <p:custDataLst>
              <p:tags r:id="rId16"/>
            </p:custDataLst>
          </p:nvPr>
        </p:nvSpPr>
        <p:spPr>
          <a:xfrm>
            <a:off x="5869323" y="3268444"/>
            <a:ext cx="631187" cy="5049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3"/>
                </a:solidFill>
                <a:latin typeface="+mn-ea"/>
                <a:cs typeface="+mn-ea"/>
              </a:rPr>
              <a:t>06</a:t>
            </a:r>
            <a:endParaRPr lang="en-US" altLang="zh-CN" sz="300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4" name="矩形 12"/>
          <p:cNvSpPr/>
          <p:nvPr>
            <p:custDataLst>
              <p:tags r:id="rId17"/>
            </p:custDataLst>
          </p:nvPr>
        </p:nvSpPr>
        <p:spPr>
          <a:xfrm>
            <a:off x="6500510" y="3277562"/>
            <a:ext cx="5109813" cy="27281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3"/>
                </a:solidFill>
                <a:latin typeface="+mn-ea"/>
                <a:cs typeface="+mn-ea"/>
              </a:rPr>
              <a:t>网络维护</a:t>
            </a:r>
            <a:endParaRPr lang="zh-CN" altLang="en-US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5" name="矩形 13"/>
          <p:cNvSpPr/>
          <p:nvPr>
            <p:custDataLst>
              <p:tags r:id="rId18"/>
            </p:custDataLst>
          </p:nvPr>
        </p:nvSpPr>
        <p:spPr>
          <a:xfrm>
            <a:off x="6500510" y="3570012"/>
            <a:ext cx="5109813" cy="581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回复网站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E-mail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、更新站点内容、监控网上论坛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/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新闻组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9"/>
            </p:custDataLst>
          </p:nvPr>
        </p:nvSpPr>
        <p:spPr>
          <a:xfrm>
            <a:off x="5869323" y="4313410"/>
            <a:ext cx="631187" cy="5049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4"/>
                </a:solidFill>
                <a:latin typeface="+mn-ea"/>
                <a:cs typeface="+mn-ea"/>
              </a:rPr>
              <a:t>07</a:t>
            </a:r>
            <a:endParaRPr lang="en-US" altLang="zh-CN" sz="300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>
            <p:custDataLst>
              <p:tags r:id="rId20"/>
            </p:custDataLst>
          </p:nvPr>
        </p:nvSpPr>
        <p:spPr>
          <a:xfrm>
            <a:off x="6500510" y="4322527"/>
            <a:ext cx="5109813" cy="27281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经费预算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21"/>
            </p:custDataLst>
          </p:nvPr>
        </p:nvSpPr>
        <p:spPr>
          <a:xfrm>
            <a:off x="6500510" y="4614977"/>
            <a:ext cx="5109813" cy="581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预测盈亏，规划人财物配置，制定费用收支计划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矩形 19"/>
          <p:cNvSpPr/>
          <p:nvPr>
            <p:custDataLst>
              <p:tags r:id="rId22"/>
            </p:custDataLst>
          </p:nvPr>
        </p:nvSpPr>
        <p:spPr>
          <a:xfrm>
            <a:off x="5869323" y="5358376"/>
            <a:ext cx="631187" cy="5049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accent5"/>
                </a:solidFill>
                <a:latin typeface="+mn-ea"/>
                <a:cs typeface="+mn-ea"/>
              </a:rPr>
              <a:t>08</a:t>
            </a:r>
            <a:endParaRPr lang="en-US" altLang="zh-CN" sz="300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3" name="矩形 20"/>
          <p:cNvSpPr/>
          <p:nvPr>
            <p:custDataLst>
              <p:tags r:id="rId23"/>
            </p:custDataLst>
          </p:nvPr>
        </p:nvSpPr>
        <p:spPr>
          <a:xfrm>
            <a:off x="6500510" y="5367492"/>
            <a:ext cx="5109813" cy="27281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5"/>
                </a:solidFill>
                <a:latin typeface="+mn-ea"/>
                <a:cs typeface="+mn-ea"/>
              </a:rPr>
              <a:t>管理控制</a:t>
            </a:r>
            <a:endParaRPr lang="zh-CN" altLang="en-US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4" name="矩形 21"/>
          <p:cNvSpPr/>
          <p:nvPr>
            <p:custDataLst>
              <p:tags r:id="rId24"/>
            </p:custDataLst>
          </p:nvPr>
        </p:nvSpPr>
        <p:spPr>
          <a:xfrm>
            <a:off x="6500510" y="5659943"/>
            <a:ext cx="5109813" cy="581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收集分析信息，调整计划执行，确保营销目标达成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2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弧 9"/>
          <p:cNvSpPr/>
          <p:nvPr userDrawn="1">
            <p:custDataLst>
              <p:tags r:id="rId1"/>
            </p:custDataLst>
          </p:nvPr>
        </p:nvSpPr>
        <p:spPr>
          <a:xfrm rot="2040000" flipH="1">
            <a:off x="715645" y="1454785"/>
            <a:ext cx="3672840" cy="3553460"/>
          </a:xfrm>
          <a:prstGeom prst="arc">
            <a:avLst>
              <a:gd name="adj1" fmla="val 6417921"/>
              <a:gd name="adj2" fmla="val 15911004"/>
            </a:avLst>
          </a:prstGeom>
          <a:ln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rgbClr val="FF8D41">
                    <a:alpha val="20000"/>
                  </a:srgbClr>
                </a:gs>
                <a:gs pos="8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7" name="椭圆 12"/>
          <p:cNvSpPr/>
          <p:nvPr userDrawn="1">
            <p:custDataLst>
              <p:tags r:id="rId2"/>
            </p:custDataLst>
          </p:nvPr>
        </p:nvSpPr>
        <p:spPr>
          <a:xfrm rot="1740000">
            <a:off x="3519386" y="1954200"/>
            <a:ext cx="81340" cy="8134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8" name="椭圆 2"/>
          <p:cNvSpPr/>
          <p:nvPr userDrawn="1">
            <p:custDataLst>
              <p:tags r:id="rId3"/>
            </p:custDataLst>
          </p:nvPr>
        </p:nvSpPr>
        <p:spPr>
          <a:xfrm rot="18540000" flipH="1">
            <a:off x="1191260" y="1824990"/>
            <a:ext cx="2721610" cy="2813050"/>
          </a:xfrm>
          <a:prstGeom prst="donut">
            <a:avLst>
              <a:gd name="adj" fmla="val 11124"/>
            </a:avLst>
          </a:prstGeom>
          <a:gradFill>
            <a:gsLst>
              <a:gs pos="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kumimoji="1"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9" name="节编号"/>
          <p:cNvSpPr txBox="1">
            <a:spLocks noGrp="1"/>
          </p:cNvSpPr>
          <p:nvPr>
            <p:ph type="body" idx="5" hasCustomPrompt="1"/>
            <p:custDataLst>
              <p:tags r:id="rId4"/>
            </p:custDataLst>
          </p:nvPr>
        </p:nvSpPr>
        <p:spPr>
          <a:xfrm>
            <a:off x="1659255" y="2300509"/>
            <a:ext cx="1786255" cy="186182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non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300" normalizeH="0" baseline="0" noProof="1" dirty="0" smtClean="0">
                <a:ln>
                  <a:noFill/>
                  <a:prstDash val="sysDot"/>
                </a:ln>
                <a:solidFill>
                  <a:schemeClr val="accent1"/>
                </a:solidFill>
                <a:uFillTx/>
                <a:latin typeface="+mn-ea"/>
                <a:ea typeface="+mn-ea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sz="4400" dirty="0">
                <a:sym typeface="+mn-ea"/>
              </a:rPr>
              <a:t>项目</a:t>
            </a:r>
            <a:r>
              <a:rPr sz="4400" dirty="0">
                <a:sym typeface="+mn-ea"/>
              </a:rPr>
              <a:t>三</a:t>
            </a:r>
            <a:endParaRPr sz="4400" dirty="0">
              <a:sym typeface="+mn-ea"/>
            </a:endParaRPr>
          </a:p>
        </p:txBody>
      </p:sp>
      <p:sp>
        <p:nvSpPr>
          <p:cNvPr id="20" name="标题"/>
          <p:cNvSpPr txBox="1">
            <a:spLocks noGrp="1"/>
          </p:cNvSpPr>
          <p:nvPr>
            <p:custDataLst>
              <p:tags r:id="rId5"/>
            </p:custDataLst>
          </p:nvPr>
        </p:nvSpPr>
        <p:spPr>
          <a:xfrm>
            <a:off x="4895215" y="2300605"/>
            <a:ext cx="4904105" cy="227457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sz="5000" b="1" i="0" u="none" strike="noStrike" kern="1200" cap="none" spc="3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/>
            <a:r>
              <a:rPr lang="zh-CN">
                <a:sym typeface="+mn-ea"/>
              </a:rPr>
              <a:t>网络环境</a:t>
            </a:r>
            <a:r>
              <a:rPr lang="zh-CN">
                <a:sym typeface="+mn-ea"/>
              </a:rPr>
              <a:t>分析</a:t>
            </a:r>
            <a:endParaRPr lang="zh-CN"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2662555" y="1652905"/>
            <a:ext cx="6866890" cy="1652905"/>
          </a:xfrm>
        </p:spPr>
        <p:txBody>
          <a:bodyPr/>
          <a:lstStyle/>
          <a:p>
            <a:pPr algn="ctr"/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5153025" y="4109719"/>
            <a:ext cx="1886585" cy="562294"/>
          </a:xfrm>
        </p:spPr>
        <p:txBody>
          <a:bodyPr/>
          <a:lstStyle/>
          <a:p>
            <a:r>
              <a:rPr lang="zh-CN" altLang="en-US"/>
              <a:t>北京出版社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70" name="矩形: 圆角 2"/>
          <p:cNvSpPr/>
          <p:nvPr>
            <p:custDataLst>
              <p:tags r:id="rId2"/>
            </p:custDataLst>
          </p:nvPr>
        </p:nvSpPr>
        <p:spPr>
          <a:xfrm>
            <a:off x="4320540" y="321183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1" name="椭圆 70"/>
          <p:cNvSpPr/>
          <p:nvPr>
            <p:custDataLst>
              <p:tags r:id="rId3"/>
            </p:custDataLst>
          </p:nvPr>
        </p:nvSpPr>
        <p:spPr>
          <a:xfrm>
            <a:off x="4330065" y="322072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2" name="序号"/>
          <p:cNvSpPr/>
          <p:nvPr>
            <p:custDataLst>
              <p:tags r:id="rId4"/>
            </p:custDataLst>
          </p:nvPr>
        </p:nvSpPr>
        <p:spPr>
          <a:xfrm>
            <a:off x="4418965" y="332041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02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标题"/>
          <p:cNvSpPr txBox="1"/>
          <p:nvPr>
            <p:custDataLst>
              <p:tags r:id="rId5"/>
            </p:custDataLst>
          </p:nvPr>
        </p:nvSpPr>
        <p:spPr>
          <a:xfrm>
            <a:off x="5791200" y="321183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任务二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网络营销战略和计划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4" name="矩形: 圆角 2"/>
          <p:cNvSpPr/>
          <p:nvPr>
            <p:custDataLst>
              <p:tags r:id="rId6"/>
            </p:custDataLst>
          </p:nvPr>
        </p:nvSpPr>
        <p:spPr>
          <a:xfrm>
            <a:off x="3960495" y="180848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48" name="椭圆 47"/>
          <p:cNvSpPr/>
          <p:nvPr>
            <p:custDataLst>
              <p:tags r:id="rId7"/>
            </p:custDataLst>
          </p:nvPr>
        </p:nvSpPr>
        <p:spPr>
          <a:xfrm>
            <a:off x="3970020" y="181737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39" name="序号"/>
          <p:cNvSpPr/>
          <p:nvPr>
            <p:custDataLst>
              <p:tags r:id="rId8"/>
            </p:custDataLst>
          </p:nvPr>
        </p:nvSpPr>
        <p:spPr>
          <a:xfrm>
            <a:off x="4058920" y="191706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en-US" sz="2400" b="1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01</a:t>
            </a:r>
            <a:endParaRPr lang="en-US" altLang="en-US" sz="2400" b="1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标题"/>
          <p:cNvSpPr txBox="1"/>
          <p:nvPr>
            <p:custDataLst>
              <p:tags r:id="rId9"/>
            </p:custDataLst>
          </p:nvPr>
        </p:nvSpPr>
        <p:spPr>
          <a:xfrm>
            <a:off x="5431155" y="180848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任务一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网络市场环境分析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2" name="任意多边形: 形状 1"/>
          <p:cNvSpPr/>
          <p:nvPr>
            <p:custDataLst>
              <p:tags r:id="rId10"/>
            </p:custDataLst>
          </p:nvPr>
        </p:nvSpPr>
        <p:spPr>
          <a:xfrm>
            <a:off x="1022910" y="3616167"/>
            <a:ext cx="1476840" cy="156368"/>
          </a:xfrm>
          <a:custGeom>
            <a:avLst/>
            <a:gdLst/>
            <a:ahLst/>
            <a:cxnLst/>
            <a:rect l="l" t="t" r="r" b="b"/>
            <a:pathLst>
              <a:path w="1476840" h="156368">
                <a:moveTo>
                  <a:pt x="262872" y="17581"/>
                </a:moveTo>
                <a:cubicBezTo>
                  <a:pt x="247441" y="17581"/>
                  <a:pt x="234939" y="23180"/>
                  <a:pt x="225368" y="34380"/>
                </a:cubicBezTo>
                <a:cubicBezTo>
                  <a:pt x="215796" y="45579"/>
                  <a:pt x="211010" y="60262"/>
                  <a:pt x="211010" y="78428"/>
                </a:cubicBezTo>
                <a:cubicBezTo>
                  <a:pt x="211010" y="96725"/>
                  <a:pt x="215682" y="111391"/>
                  <a:pt x="225026" y="122428"/>
                </a:cubicBezTo>
                <a:cubicBezTo>
                  <a:pt x="234369" y="133464"/>
                  <a:pt x="246562" y="138983"/>
                  <a:pt x="261603" y="138983"/>
                </a:cubicBezTo>
                <a:cubicBezTo>
                  <a:pt x="277750" y="138983"/>
                  <a:pt x="290431" y="133692"/>
                  <a:pt x="299644" y="123111"/>
                </a:cubicBezTo>
                <a:cubicBezTo>
                  <a:pt x="308858" y="112531"/>
                  <a:pt x="313465" y="97734"/>
                  <a:pt x="313465" y="78721"/>
                </a:cubicBezTo>
                <a:cubicBezTo>
                  <a:pt x="313465" y="59187"/>
                  <a:pt x="308956" y="44114"/>
                  <a:pt x="299937" y="33501"/>
                </a:cubicBezTo>
                <a:cubicBezTo>
                  <a:pt x="290919" y="22887"/>
                  <a:pt x="278564" y="17581"/>
                  <a:pt x="262872" y="17581"/>
                </a:cubicBezTo>
                <a:close/>
                <a:moveTo>
                  <a:pt x="1204108" y="2540"/>
                </a:moveTo>
                <a:lnTo>
                  <a:pt x="1310860" y="2540"/>
                </a:lnTo>
                <a:lnTo>
                  <a:pt x="1310860" y="19925"/>
                </a:lnTo>
                <a:lnTo>
                  <a:pt x="1267202" y="19925"/>
                </a:lnTo>
                <a:lnTo>
                  <a:pt x="1267202" y="153828"/>
                </a:lnTo>
                <a:lnTo>
                  <a:pt x="1247570" y="153828"/>
                </a:lnTo>
                <a:lnTo>
                  <a:pt x="1247570" y="19925"/>
                </a:lnTo>
                <a:lnTo>
                  <a:pt x="1204108" y="19925"/>
                </a:lnTo>
                <a:close/>
                <a:moveTo>
                  <a:pt x="990842" y="2540"/>
                </a:moveTo>
                <a:lnTo>
                  <a:pt x="1015357" y="2540"/>
                </a:lnTo>
                <a:lnTo>
                  <a:pt x="1089389" y="118179"/>
                </a:lnTo>
                <a:cubicBezTo>
                  <a:pt x="1092905" y="123649"/>
                  <a:pt x="1094989" y="127132"/>
                  <a:pt x="1095640" y="128630"/>
                </a:cubicBezTo>
                <a:lnTo>
                  <a:pt x="1096031" y="128630"/>
                </a:lnTo>
                <a:cubicBezTo>
                  <a:pt x="1095380" y="124332"/>
                  <a:pt x="1095054" y="116975"/>
                  <a:pt x="1095054" y="106557"/>
                </a:cubicBezTo>
                <a:lnTo>
                  <a:pt x="1095054" y="2540"/>
                </a:lnTo>
                <a:lnTo>
                  <a:pt x="1114392" y="2540"/>
                </a:lnTo>
                <a:lnTo>
                  <a:pt x="1114392" y="153828"/>
                </a:lnTo>
                <a:lnTo>
                  <a:pt x="1091245" y="153828"/>
                </a:lnTo>
                <a:lnTo>
                  <a:pt x="1015161" y="36138"/>
                </a:lnTo>
                <a:cubicBezTo>
                  <a:pt x="1013012" y="32817"/>
                  <a:pt x="1011287" y="29529"/>
                  <a:pt x="1009985" y="26273"/>
                </a:cubicBezTo>
                <a:lnTo>
                  <a:pt x="1009399" y="26273"/>
                </a:lnTo>
                <a:cubicBezTo>
                  <a:pt x="1009920" y="29659"/>
                  <a:pt x="1010180" y="36724"/>
                  <a:pt x="1010180" y="47467"/>
                </a:cubicBezTo>
                <a:lnTo>
                  <a:pt x="1010180" y="153828"/>
                </a:lnTo>
                <a:lnTo>
                  <a:pt x="990842" y="153828"/>
                </a:lnTo>
                <a:close/>
                <a:moveTo>
                  <a:pt x="819392" y="2540"/>
                </a:moveTo>
                <a:lnTo>
                  <a:pt x="897331" y="2540"/>
                </a:lnTo>
                <a:lnTo>
                  <a:pt x="897331" y="19925"/>
                </a:lnTo>
                <a:lnTo>
                  <a:pt x="838925" y="19925"/>
                </a:lnTo>
                <a:lnTo>
                  <a:pt x="838925" y="68368"/>
                </a:lnTo>
                <a:lnTo>
                  <a:pt x="893034" y="68368"/>
                </a:lnTo>
                <a:lnTo>
                  <a:pt x="893034" y="85656"/>
                </a:lnTo>
                <a:lnTo>
                  <a:pt x="838925" y="85656"/>
                </a:lnTo>
                <a:lnTo>
                  <a:pt x="838925" y="136541"/>
                </a:lnTo>
                <a:lnTo>
                  <a:pt x="900750" y="136541"/>
                </a:lnTo>
                <a:lnTo>
                  <a:pt x="900750" y="153828"/>
                </a:lnTo>
                <a:lnTo>
                  <a:pt x="819392" y="153828"/>
                </a:lnTo>
                <a:close/>
                <a:moveTo>
                  <a:pt x="632608" y="2540"/>
                </a:moveTo>
                <a:lnTo>
                  <a:pt x="739359" y="2540"/>
                </a:lnTo>
                <a:lnTo>
                  <a:pt x="739359" y="19925"/>
                </a:lnTo>
                <a:lnTo>
                  <a:pt x="695702" y="19925"/>
                </a:lnTo>
                <a:lnTo>
                  <a:pt x="695702" y="153828"/>
                </a:lnTo>
                <a:lnTo>
                  <a:pt x="676070" y="153828"/>
                </a:lnTo>
                <a:lnTo>
                  <a:pt x="676070" y="19925"/>
                </a:lnTo>
                <a:lnTo>
                  <a:pt x="632608" y="19925"/>
                </a:lnTo>
                <a:close/>
                <a:moveTo>
                  <a:pt x="419342" y="2540"/>
                </a:moveTo>
                <a:lnTo>
                  <a:pt x="443857" y="2540"/>
                </a:lnTo>
                <a:lnTo>
                  <a:pt x="517889" y="118179"/>
                </a:lnTo>
                <a:cubicBezTo>
                  <a:pt x="521405" y="123649"/>
                  <a:pt x="523489" y="127132"/>
                  <a:pt x="524140" y="128630"/>
                </a:cubicBezTo>
                <a:lnTo>
                  <a:pt x="524531" y="128630"/>
                </a:lnTo>
                <a:cubicBezTo>
                  <a:pt x="523880" y="124332"/>
                  <a:pt x="523554" y="116975"/>
                  <a:pt x="523554" y="106557"/>
                </a:cubicBezTo>
                <a:lnTo>
                  <a:pt x="523554" y="2540"/>
                </a:lnTo>
                <a:lnTo>
                  <a:pt x="542892" y="2540"/>
                </a:lnTo>
                <a:lnTo>
                  <a:pt x="542892" y="153828"/>
                </a:lnTo>
                <a:lnTo>
                  <a:pt x="519745" y="153828"/>
                </a:lnTo>
                <a:lnTo>
                  <a:pt x="443661" y="36138"/>
                </a:lnTo>
                <a:cubicBezTo>
                  <a:pt x="441513" y="32817"/>
                  <a:pt x="439787" y="29529"/>
                  <a:pt x="438485" y="26273"/>
                </a:cubicBezTo>
                <a:lnTo>
                  <a:pt x="437899" y="26273"/>
                </a:lnTo>
                <a:cubicBezTo>
                  <a:pt x="438420" y="29659"/>
                  <a:pt x="438680" y="36724"/>
                  <a:pt x="438680" y="47467"/>
                </a:cubicBezTo>
                <a:lnTo>
                  <a:pt x="438680" y="153828"/>
                </a:lnTo>
                <a:lnTo>
                  <a:pt x="419342" y="153828"/>
                </a:lnTo>
                <a:close/>
                <a:moveTo>
                  <a:pt x="1437284" y="0"/>
                </a:moveTo>
                <a:cubicBezTo>
                  <a:pt x="1452325" y="0"/>
                  <a:pt x="1463362" y="1823"/>
                  <a:pt x="1470394" y="5470"/>
                </a:cubicBezTo>
                <a:lnTo>
                  <a:pt x="1470394" y="26761"/>
                </a:lnTo>
                <a:cubicBezTo>
                  <a:pt x="1461278" y="20446"/>
                  <a:pt x="1449753" y="17288"/>
                  <a:pt x="1435819" y="17288"/>
                </a:cubicBezTo>
                <a:cubicBezTo>
                  <a:pt x="1426573" y="17288"/>
                  <a:pt x="1419037" y="19225"/>
                  <a:pt x="1413209" y="23099"/>
                </a:cubicBezTo>
                <a:cubicBezTo>
                  <a:pt x="1407382" y="26973"/>
                  <a:pt x="1404468" y="32361"/>
                  <a:pt x="1404468" y="39263"/>
                </a:cubicBezTo>
                <a:cubicBezTo>
                  <a:pt x="1404468" y="45384"/>
                  <a:pt x="1406486" y="50365"/>
                  <a:pt x="1410523" y="54206"/>
                </a:cubicBezTo>
                <a:cubicBezTo>
                  <a:pt x="1414560" y="58048"/>
                  <a:pt x="1423318" y="63289"/>
                  <a:pt x="1436796" y="69931"/>
                </a:cubicBezTo>
                <a:cubicBezTo>
                  <a:pt x="1451642" y="77028"/>
                  <a:pt x="1462027" y="84125"/>
                  <a:pt x="1467952" y="91223"/>
                </a:cubicBezTo>
                <a:cubicBezTo>
                  <a:pt x="1473878" y="98320"/>
                  <a:pt x="1476840" y="106296"/>
                  <a:pt x="1476840" y="115151"/>
                </a:cubicBezTo>
                <a:cubicBezTo>
                  <a:pt x="1476840" y="128434"/>
                  <a:pt x="1472022" y="138624"/>
                  <a:pt x="1462385" y="145722"/>
                </a:cubicBezTo>
                <a:cubicBezTo>
                  <a:pt x="1452749" y="152819"/>
                  <a:pt x="1439368" y="156368"/>
                  <a:pt x="1422244" y="156368"/>
                </a:cubicBezTo>
                <a:cubicBezTo>
                  <a:pt x="1416253" y="156368"/>
                  <a:pt x="1409270" y="155537"/>
                  <a:pt x="1401294" y="153877"/>
                </a:cubicBezTo>
                <a:cubicBezTo>
                  <a:pt x="1393317" y="152217"/>
                  <a:pt x="1387506" y="150149"/>
                  <a:pt x="1383860" y="147675"/>
                </a:cubicBezTo>
                <a:lnTo>
                  <a:pt x="1383860" y="125407"/>
                </a:lnTo>
                <a:cubicBezTo>
                  <a:pt x="1388483" y="129444"/>
                  <a:pt x="1394668" y="132764"/>
                  <a:pt x="1402417" y="135369"/>
                </a:cubicBezTo>
                <a:cubicBezTo>
                  <a:pt x="1410165" y="137973"/>
                  <a:pt x="1417523" y="139276"/>
                  <a:pt x="1424490" y="139276"/>
                </a:cubicBezTo>
                <a:cubicBezTo>
                  <a:pt x="1445716" y="139276"/>
                  <a:pt x="1456330" y="131722"/>
                  <a:pt x="1456330" y="116616"/>
                </a:cubicBezTo>
                <a:cubicBezTo>
                  <a:pt x="1456330" y="112384"/>
                  <a:pt x="1455190" y="108575"/>
                  <a:pt x="1452911" y="105189"/>
                </a:cubicBezTo>
                <a:cubicBezTo>
                  <a:pt x="1450632" y="101803"/>
                  <a:pt x="1447507" y="98808"/>
                  <a:pt x="1443535" y="96204"/>
                </a:cubicBezTo>
                <a:cubicBezTo>
                  <a:pt x="1439563" y="93599"/>
                  <a:pt x="1432108" y="89595"/>
                  <a:pt x="1421169" y="84191"/>
                </a:cubicBezTo>
                <a:cubicBezTo>
                  <a:pt x="1405998" y="76637"/>
                  <a:pt x="1396003" y="69622"/>
                  <a:pt x="1391185" y="63143"/>
                </a:cubicBezTo>
                <a:cubicBezTo>
                  <a:pt x="1386367" y="56664"/>
                  <a:pt x="1383957" y="49258"/>
                  <a:pt x="1383957" y="40923"/>
                </a:cubicBezTo>
                <a:cubicBezTo>
                  <a:pt x="1383957" y="28357"/>
                  <a:pt x="1389004" y="18395"/>
                  <a:pt x="1399096" y="11037"/>
                </a:cubicBezTo>
                <a:cubicBezTo>
                  <a:pt x="1409188" y="3679"/>
                  <a:pt x="1421918" y="0"/>
                  <a:pt x="1437284" y="0"/>
                </a:cubicBezTo>
                <a:close/>
                <a:moveTo>
                  <a:pt x="264044" y="0"/>
                </a:moveTo>
                <a:cubicBezTo>
                  <a:pt x="285076" y="0"/>
                  <a:pt x="302005" y="7065"/>
                  <a:pt x="314832" y="21194"/>
                </a:cubicBezTo>
                <a:cubicBezTo>
                  <a:pt x="327659" y="35324"/>
                  <a:pt x="334073" y="53718"/>
                  <a:pt x="334073" y="76377"/>
                </a:cubicBezTo>
                <a:cubicBezTo>
                  <a:pt x="334073" y="100924"/>
                  <a:pt x="327496" y="120393"/>
                  <a:pt x="314344" y="134783"/>
                </a:cubicBezTo>
                <a:cubicBezTo>
                  <a:pt x="301191" y="149173"/>
                  <a:pt x="283611" y="156368"/>
                  <a:pt x="261603" y="156368"/>
                </a:cubicBezTo>
                <a:cubicBezTo>
                  <a:pt x="240115" y="156368"/>
                  <a:pt x="222893" y="149303"/>
                  <a:pt x="209936" y="135173"/>
                </a:cubicBezTo>
                <a:cubicBezTo>
                  <a:pt x="196979" y="121044"/>
                  <a:pt x="190500" y="102650"/>
                  <a:pt x="190500" y="79991"/>
                </a:cubicBezTo>
                <a:cubicBezTo>
                  <a:pt x="190500" y="55574"/>
                  <a:pt x="197109" y="36138"/>
                  <a:pt x="210327" y="21683"/>
                </a:cubicBezTo>
                <a:cubicBezTo>
                  <a:pt x="223544" y="7228"/>
                  <a:pt x="241450" y="0"/>
                  <a:pt x="264044" y="0"/>
                </a:cubicBezTo>
                <a:close/>
                <a:moveTo>
                  <a:pt x="77451" y="0"/>
                </a:moveTo>
                <a:cubicBezTo>
                  <a:pt x="91906" y="0"/>
                  <a:pt x="103854" y="2051"/>
                  <a:pt x="113295" y="6153"/>
                </a:cubicBezTo>
                <a:lnTo>
                  <a:pt x="113295" y="26566"/>
                </a:lnTo>
                <a:cubicBezTo>
                  <a:pt x="102487" y="20576"/>
                  <a:pt x="90604" y="17581"/>
                  <a:pt x="77646" y="17581"/>
                </a:cubicBezTo>
                <a:cubicBezTo>
                  <a:pt x="60782" y="17581"/>
                  <a:pt x="47044" y="23197"/>
                  <a:pt x="36430" y="34428"/>
                </a:cubicBezTo>
                <a:cubicBezTo>
                  <a:pt x="25817" y="45660"/>
                  <a:pt x="20510" y="60815"/>
                  <a:pt x="20510" y="79893"/>
                </a:cubicBezTo>
                <a:cubicBezTo>
                  <a:pt x="20510" y="97994"/>
                  <a:pt x="25459" y="112368"/>
                  <a:pt x="35356" y="123014"/>
                </a:cubicBezTo>
                <a:cubicBezTo>
                  <a:pt x="45253" y="133660"/>
                  <a:pt x="58210" y="138983"/>
                  <a:pt x="74228" y="138983"/>
                </a:cubicBezTo>
                <a:cubicBezTo>
                  <a:pt x="89204" y="138983"/>
                  <a:pt x="102226" y="135597"/>
                  <a:pt x="113295" y="128825"/>
                </a:cubicBezTo>
                <a:lnTo>
                  <a:pt x="113295" y="147577"/>
                </a:lnTo>
                <a:cubicBezTo>
                  <a:pt x="102161" y="153437"/>
                  <a:pt x="88195" y="156368"/>
                  <a:pt x="71396" y="156368"/>
                </a:cubicBezTo>
                <a:cubicBezTo>
                  <a:pt x="49713" y="156368"/>
                  <a:pt x="32393" y="149482"/>
                  <a:pt x="19436" y="135711"/>
                </a:cubicBezTo>
                <a:cubicBezTo>
                  <a:pt x="6479" y="121939"/>
                  <a:pt x="0" y="103724"/>
                  <a:pt x="0" y="81065"/>
                </a:cubicBezTo>
                <a:cubicBezTo>
                  <a:pt x="0" y="56713"/>
                  <a:pt x="7293" y="37114"/>
                  <a:pt x="21878" y="22269"/>
                </a:cubicBezTo>
                <a:cubicBezTo>
                  <a:pt x="36463" y="7423"/>
                  <a:pt x="54987" y="0"/>
                  <a:pt x="7745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2" name="矩形: 圆角 44"/>
          <p:cNvSpPr/>
          <p:nvPr>
            <p:custDataLst>
              <p:tags r:id="rId2"/>
            </p:custDataLst>
          </p:nvPr>
        </p:nvSpPr>
        <p:spPr>
          <a:xfrm>
            <a:off x="713105" y="1344295"/>
            <a:ext cx="10783570" cy="2129155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11"/>
          <p:cNvSpPr/>
          <p:nvPr>
            <p:custDataLst>
              <p:tags r:id="rId3"/>
            </p:custDataLst>
          </p:nvPr>
        </p:nvSpPr>
        <p:spPr>
          <a:xfrm>
            <a:off x="954563" y="1501140"/>
            <a:ext cx="1527879" cy="147263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知识目标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2"/>
          <p:cNvSpPr/>
          <p:nvPr>
            <p:custDataLst>
              <p:tags r:id="rId4"/>
            </p:custDataLst>
          </p:nvPr>
        </p:nvSpPr>
        <p:spPr>
          <a:xfrm>
            <a:off x="3081909" y="1664971"/>
            <a:ext cx="7923886" cy="14726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理解网络市场环境的概念。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分析网络营销的宏观与微观环境。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理解网络消费需求的特征。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4.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网络购买行为分析的方法。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5.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理解网络市场的特点。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6.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理解和制定网络营销战略规划和计划的方法。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" name="直接连接符 13"/>
          <p:cNvCxnSpPr/>
          <p:nvPr>
            <p:custDataLst>
              <p:tags r:id="rId5"/>
            </p:custDataLst>
          </p:nvPr>
        </p:nvCxnSpPr>
        <p:spPr>
          <a:xfrm>
            <a:off x="2705337" y="1779919"/>
            <a:ext cx="0" cy="915076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44"/>
          <p:cNvSpPr/>
          <p:nvPr>
            <p:custDataLst>
              <p:tags r:id="rId6"/>
            </p:custDataLst>
          </p:nvPr>
        </p:nvSpPr>
        <p:spPr>
          <a:xfrm>
            <a:off x="695960" y="3722370"/>
            <a:ext cx="10800715" cy="1058545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15"/>
          <p:cNvSpPr/>
          <p:nvPr>
            <p:custDataLst>
              <p:tags r:id="rId7"/>
            </p:custDataLst>
          </p:nvPr>
        </p:nvSpPr>
        <p:spPr>
          <a:xfrm>
            <a:off x="3082544" y="3472258"/>
            <a:ext cx="7923253" cy="147263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学会分析企业的网络营销的宏观环境和微观环境。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学会制定网络营销战略和计划。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" name="直接连接符 17"/>
          <p:cNvCxnSpPr/>
          <p:nvPr>
            <p:custDataLst>
              <p:tags r:id="rId8"/>
            </p:custDataLst>
          </p:nvPr>
        </p:nvCxnSpPr>
        <p:spPr>
          <a:xfrm>
            <a:off x="2705337" y="3702141"/>
            <a:ext cx="0" cy="915076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44"/>
          <p:cNvSpPr/>
          <p:nvPr>
            <p:custDataLst>
              <p:tags r:id="rId9"/>
            </p:custDataLst>
          </p:nvPr>
        </p:nvSpPr>
        <p:spPr>
          <a:xfrm>
            <a:off x="713253" y="4944901"/>
            <a:ext cx="10800567" cy="1473266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19"/>
          <p:cNvSpPr/>
          <p:nvPr>
            <p:custDataLst>
              <p:tags r:id="rId10"/>
            </p:custDataLst>
          </p:nvPr>
        </p:nvSpPr>
        <p:spPr>
          <a:xfrm>
            <a:off x="3082544" y="4944901"/>
            <a:ext cx="7923883" cy="147263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通过列举提倡和反对的各种网络行为，加强诚信教育。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20"/>
          <p:cNvCxnSpPr/>
          <p:nvPr>
            <p:custDataLst>
              <p:tags r:id="rId11"/>
            </p:custDataLst>
          </p:nvPr>
        </p:nvCxnSpPr>
        <p:spPr>
          <a:xfrm>
            <a:off x="2705337" y="5223679"/>
            <a:ext cx="0" cy="915076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1"/>
          <p:cNvSpPr/>
          <p:nvPr>
            <p:custDataLst>
              <p:tags r:id="rId12"/>
            </p:custDataLst>
          </p:nvPr>
        </p:nvSpPr>
        <p:spPr>
          <a:xfrm>
            <a:off x="954563" y="3223338"/>
            <a:ext cx="1527879" cy="147263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能力目标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6" name="矩形 22"/>
          <p:cNvSpPr/>
          <p:nvPr>
            <p:custDataLst>
              <p:tags r:id="rId13"/>
            </p:custDataLst>
          </p:nvPr>
        </p:nvSpPr>
        <p:spPr>
          <a:xfrm>
            <a:off x="954563" y="4944265"/>
            <a:ext cx="1527879" cy="147390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素质目标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网络市场环境分析</a:t>
            </a:r>
            <a:endParaRPr lang="zh-CN" altLang="en-US"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任务一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科技变革驱动营销创新，利用新技术改善管理，探索网上购物、支付等新型营销方式。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网络科技因素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96000" y="4625713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个性化、主动性、便利性、理性化趋势，消费层次多样，需求差异大，营销需精准定位。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网络消费需求特征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8209072" y="2336420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顾客、供应商、营销中介为核心，企业需内外兼修，强化顾客信任，深化供应链合作，优化内部条件。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8209072" y="166836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网络微观环境分析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8209072" y="4625713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文化、社会、个人、心理因素影响，价格、便捷、安全为关键，购后评价重要，需优化全链路体验。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8209072" y="396146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网络购买行为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9" name="图片 18" descr="C:/Users/zhao/AppData/Roaming/Kingsoft/office6/wppai/generateppt/5eb7a3e26e579248a8428cd6bf0439e1.jpg5eb7a3e26e579248a8428cd6bf0439e1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8" t="2852" r="35943" b="39477"/>
          <a:stretch>
            <a:fillRect/>
          </a:stretch>
        </p:blipFill>
        <p:spPr>
          <a:xfrm>
            <a:off x="6278572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4500" r="19675" b="4500"/>
          <a:stretch>
            <a:fillRect/>
          </a:stretch>
        </p:blipFill>
        <p:spPr>
          <a:xfrm>
            <a:off x="4323307" y="3928447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4500" r="19675" b="4500"/>
          <a:stretch>
            <a:fillRect/>
          </a:stretch>
        </p:blipFill>
        <p:spPr>
          <a:xfrm>
            <a:off x="6278572" y="3928447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30"/>
          <p:cNvSpPr/>
          <p:nvPr>
            <p:custDataLst>
              <p:tags r:id="rId17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31"/>
          <p:cNvSpPr/>
          <p:nvPr>
            <p:custDataLst>
              <p:tags r:id="rId18"/>
            </p:custDataLst>
          </p:nvPr>
        </p:nvSpPr>
        <p:spPr>
          <a:xfrm>
            <a:off x="7391785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32"/>
          <p:cNvSpPr/>
          <p:nvPr>
            <p:custDataLst>
              <p:tags r:id="rId19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33"/>
          <p:cNvSpPr/>
          <p:nvPr>
            <p:custDataLst>
              <p:tags r:id="rId20"/>
            </p:custDataLst>
          </p:nvPr>
        </p:nvSpPr>
        <p:spPr>
          <a:xfrm>
            <a:off x="7391785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标题 16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/>
              <a:t> </a:t>
            </a:r>
            <a:r>
              <a:rPr lang="zh-CN" altLang="en-US"/>
              <a:t>网络市场环境分析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96595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6"/>
          <p:cNvSpPr/>
          <p:nvPr>
            <p:custDataLst>
              <p:tags r:id="rId2"/>
            </p:custDataLst>
          </p:nvPr>
        </p:nvSpPr>
        <p:spPr>
          <a:xfrm>
            <a:off x="961842" y="3540723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网民近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亿，普及率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78%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，手机上网占比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99.7%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，城乡、性别、年龄结构均衡，中老年渗透率上升。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3"/>
            </p:custDataLst>
          </p:nvPr>
        </p:nvSpPr>
        <p:spPr>
          <a:xfrm>
            <a:off x="961842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: 圆角 2"/>
          <p:cNvSpPr/>
          <p:nvPr>
            <p:custDataLst>
              <p:tags r:id="rId4"/>
            </p:custDataLst>
          </p:nvPr>
        </p:nvSpPr>
        <p:spPr>
          <a:xfrm>
            <a:off x="3464835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7"/>
          <p:cNvSpPr/>
          <p:nvPr>
            <p:custDataLst>
              <p:tags r:id="rId5"/>
            </p:custDataLst>
          </p:nvPr>
        </p:nvSpPr>
        <p:spPr>
          <a:xfrm>
            <a:off x="3730083" y="3544539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经济发展、购买力影响营销，关注经济增长、社会消费水平变化，适应经济环境调整策略。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圆角矩形 39"/>
          <p:cNvSpPr/>
          <p:nvPr>
            <p:custDataLst>
              <p:tags r:id="rId6"/>
            </p:custDataLst>
          </p:nvPr>
        </p:nvSpPr>
        <p:spPr>
          <a:xfrm>
            <a:off x="3730083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3" name="矩形: 圆角 2"/>
          <p:cNvSpPr/>
          <p:nvPr>
            <p:custDataLst>
              <p:tags r:id="rId7"/>
            </p:custDataLst>
          </p:nvPr>
        </p:nvSpPr>
        <p:spPr>
          <a:xfrm>
            <a:off x="6233076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9"/>
          <p:cNvSpPr/>
          <p:nvPr>
            <p:custDataLst>
              <p:tags r:id="rId8"/>
            </p:custDataLst>
          </p:nvPr>
        </p:nvSpPr>
        <p:spPr>
          <a:xfrm>
            <a:off x="6498323" y="3540723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网络语言、礼仪、文化差异显著，需尊重多元文化，适应网络社交规则，精准定位目标群体。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5" name="圆角矩形 64"/>
          <p:cNvSpPr/>
          <p:nvPr>
            <p:custDataLst>
              <p:tags r:id="rId9"/>
            </p:custDataLst>
          </p:nvPr>
        </p:nvSpPr>
        <p:spPr>
          <a:xfrm>
            <a:off x="6498323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9" name="矩形: 圆角 2"/>
          <p:cNvSpPr/>
          <p:nvPr>
            <p:custDataLst>
              <p:tags r:id="rId10"/>
            </p:custDataLst>
          </p:nvPr>
        </p:nvSpPr>
        <p:spPr>
          <a:xfrm>
            <a:off x="9001316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0"/>
          <p:cNvSpPr/>
          <p:nvPr>
            <p:custDataLst>
              <p:tags r:id="rId11"/>
            </p:custDataLst>
          </p:nvPr>
        </p:nvSpPr>
        <p:spPr>
          <a:xfrm>
            <a:off x="9266563" y="3544539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遵从网络安全、数据保护法规，把握“互联网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”政策机遇，合法合规开展网络营销活动。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1" name="圆角矩形 70"/>
          <p:cNvSpPr/>
          <p:nvPr>
            <p:custDataLst>
              <p:tags r:id="rId12"/>
            </p:custDataLst>
          </p:nvPr>
        </p:nvSpPr>
        <p:spPr>
          <a:xfrm>
            <a:off x="9266563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6" name="直接连接符 79"/>
          <p:cNvCxnSpPr/>
          <p:nvPr>
            <p:custDataLst>
              <p:tags r:id="rId13"/>
            </p:custDataLst>
          </p:nvPr>
        </p:nvCxnSpPr>
        <p:spPr>
          <a:xfrm flipV="1">
            <a:off x="882332" y="3391879"/>
            <a:ext cx="2128263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73"/>
          <p:cNvCxnSpPr/>
          <p:nvPr>
            <p:custDataLst>
              <p:tags r:id="rId14"/>
            </p:custDataLst>
          </p:nvPr>
        </p:nvCxnSpPr>
        <p:spPr>
          <a:xfrm flipV="1">
            <a:off x="3650572" y="3391879"/>
            <a:ext cx="2128263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5"/>
            </p:custDataLst>
          </p:nvPr>
        </p:nvCxnSpPr>
        <p:spPr>
          <a:xfrm flipV="1">
            <a:off x="6418812" y="3391879"/>
            <a:ext cx="2128263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>
            <p:custDataLst>
              <p:tags r:id="rId16"/>
            </p:custDataLst>
          </p:nvPr>
        </p:nvCxnSpPr>
        <p:spPr>
          <a:xfrm flipV="1">
            <a:off x="9187053" y="3391879"/>
            <a:ext cx="2128263" cy="0"/>
          </a:xfrm>
          <a:prstGeom prst="line">
            <a:avLst/>
          </a:prstGeom>
          <a:ln w="22225"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8" name="矩形 11"/>
          <p:cNvSpPr/>
          <p:nvPr>
            <p:custDataLst>
              <p:tags r:id="rId17"/>
            </p:custDataLst>
          </p:nvPr>
        </p:nvSpPr>
        <p:spPr>
          <a:xfrm>
            <a:off x="965023" y="2802229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网络人口环境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9" name="矩形 12"/>
          <p:cNvSpPr/>
          <p:nvPr>
            <p:custDataLst>
              <p:tags r:id="rId18"/>
            </p:custDataLst>
          </p:nvPr>
        </p:nvSpPr>
        <p:spPr>
          <a:xfrm>
            <a:off x="3735807" y="2803501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</a:rPr>
              <a:t>网络经济环境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0" name="矩形 13"/>
          <p:cNvSpPr/>
          <p:nvPr>
            <p:custDataLst>
              <p:tags r:id="rId19"/>
            </p:custDataLst>
          </p:nvPr>
        </p:nvSpPr>
        <p:spPr>
          <a:xfrm>
            <a:off x="6498323" y="2802229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3"/>
                </a:solidFill>
                <a:latin typeface="+mn-ea"/>
                <a:cs typeface="+mn-ea"/>
              </a:rPr>
              <a:t>网络文化环境</a:t>
            </a:r>
            <a:endParaRPr lang="zh-CN" altLang="en-US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21" name="矩形 14"/>
          <p:cNvSpPr/>
          <p:nvPr>
            <p:custDataLst>
              <p:tags r:id="rId20"/>
            </p:custDataLst>
          </p:nvPr>
        </p:nvSpPr>
        <p:spPr>
          <a:xfrm>
            <a:off x="9266563" y="2803501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网络政治法律环境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2" name="标题 16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网络宏</a:t>
            </a:r>
            <a:r>
              <a:rPr lang="zh-CN" altLang="en-US"/>
              <a:t>观环境分析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/>
              <a:t>网络网络科技因素</a:t>
            </a:r>
            <a:endParaRPr lang="zh-CN" altLang="en-US"/>
          </a:p>
        </p:txBody>
      </p:sp>
      <p:sp>
        <p:nvSpPr>
          <p:cNvPr id="106" name="任意多边形: 形状 105"/>
          <p:cNvSpPr/>
          <p:nvPr>
            <p:custDataLst>
              <p:tags r:id="rId2"/>
            </p:custDataLst>
          </p:nvPr>
        </p:nvSpPr>
        <p:spPr>
          <a:xfrm>
            <a:off x="9528230" y="4441037"/>
            <a:ext cx="101524" cy="594003"/>
          </a:xfrm>
          <a:custGeom>
            <a:avLst/>
            <a:gdLst>
              <a:gd name="connsiteX0" fmla="*/ 0 w 92732"/>
              <a:gd name="connsiteY0" fmla="*/ 0 h 696395"/>
              <a:gd name="connsiteX1" fmla="*/ 78467 w 92732"/>
              <a:gd name="connsiteY1" fmla="*/ 696396 h 696395"/>
              <a:gd name="connsiteX0-1" fmla="*/ 0 w 101524"/>
              <a:gd name="connsiteY0-2" fmla="*/ 0 h 586859"/>
              <a:gd name="connsiteX1-3" fmla="*/ 87992 w 101524"/>
              <a:gd name="connsiteY1-4" fmla="*/ 586859 h 586859"/>
              <a:gd name="connsiteX0-5" fmla="*/ 0 w 99319"/>
              <a:gd name="connsiteY0-6" fmla="*/ 0 h 591622"/>
              <a:gd name="connsiteX1-7" fmla="*/ 85611 w 99319"/>
              <a:gd name="connsiteY1-8" fmla="*/ 591622 h 591622"/>
              <a:gd name="connsiteX0-9" fmla="*/ 0 w 101524"/>
              <a:gd name="connsiteY0-10" fmla="*/ 0 h 601147"/>
              <a:gd name="connsiteX1-11" fmla="*/ 87992 w 101524"/>
              <a:gd name="connsiteY1-12" fmla="*/ 601147 h 601147"/>
              <a:gd name="connsiteX0-13" fmla="*/ 0 w 101524"/>
              <a:gd name="connsiteY0-14" fmla="*/ 0 h 594003"/>
              <a:gd name="connsiteX1-15" fmla="*/ 87992 w 101524"/>
              <a:gd name="connsiteY1-16" fmla="*/ 594003 h 5940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01524" h="594003">
                <a:moveTo>
                  <a:pt x="0" y="0"/>
                </a:moveTo>
                <a:cubicBezTo>
                  <a:pt x="0" y="0"/>
                  <a:pt x="145735" y="295796"/>
                  <a:pt x="87992" y="594003"/>
                </a:cubicBezTo>
              </a:path>
            </a:pathLst>
          </a:custGeom>
          <a:noFill/>
          <a:ln w="47327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/>
          <p:cNvSpPr/>
          <p:nvPr>
            <p:custDataLst>
              <p:tags r:id="rId3"/>
            </p:custDataLst>
          </p:nvPr>
        </p:nvSpPr>
        <p:spPr>
          <a:xfrm>
            <a:off x="9876156" y="4409713"/>
            <a:ext cx="105949" cy="624958"/>
          </a:xfrm>
          <a:custGeom>
            <a:avLst/>
            <a:gdLst>
              <a:gd name="connsiteX0" fmla="*/ 92732 w 92732"/>
              <a:gd name="connsiteY0" fmla="*/ 0 h 696395"/>
              <a:gd name="connsiteX1" fmla="*/ 14265 w 92732"/>
              <a:gd name="connsiteY1" fmla="*/ 696396 h 696395"/>
              <a:gd name="connsiteX0-1" fmla="*/ 108166 w 108166"/>
              <a:gd name="connsiteY0-2" fmla="*/ 0 h 617815"/>
              <a:gd name="connsiteX1-3" fmla="*/ 13030 w 108166"/>
              <a:gd name="connsiteY1-4" fmla="*/ 617815 h 617815"/>
              <a:gd name="connsiteX0-5" fmla="*/ 105949 w 105949"/>
              <a:gd name="connsiteY0-6" fmla="*/ 0 h 624958"/>
              <a:gd name="connsiteX1-7" fmla="*/ 13194 w 105949"/>
              <a:gd name="connsiteY1-8" fmla="*/ 624958 h 6249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05949" h="624958">
                <a:moveTo>
                  <a:pt x="105949" y="0"/>
                </a:moveTo>
                <a:cubicBezTo>
                  <a:pt x="105949" y="0"/>
                  <a:pt x="-44549" y="326751"/>
                  <a:pt x="13194" y="624958"/>
                </a:cubicBezTo>
              </a:path>
            </a:pathLst>
          </a:custGeom>
          <a:noFill/>
          <a:ln w="47327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任意多边形: 形状 130"/>
          <p:cNvSpPr/>
          <p:nvPr>
            <p:custDataLst>
              <p:tags r:id="rId4"/>
            </p:custDataLst>
          </p:nvPr>
        </p:nvSpPr>
        <p:spPr>
          <a:xfrm>
            <a:off x="8834550" y="2916951"/>
            <a:ext cx="1811260" cy="2199172"/>
          </a:xfrm>
          <a:custGeom>
            <a:avLst/>
            <a:gdLst>
              <a:gd name="connsiteX0" fmla="*/ 746861 w 1811260"/>
              <a:gd name="connsiteY0" fmla="*/ 0 h 2201930"/>
              <a:gd name="connsiteX1" fmla="*/ 887963 w 1811260"/>
              <a:gd name="connsiteY1" fmla="*/ 251199 h 2201930"/>
              <a:gd name="connsiteX2" fmla="*/ 1057807 w 1811260"/>
              <a:gd name="connsiteY2" fmla="*/ 298865 h 2201930"/>
              <a:gd name="connsiteX3" fmla="*/ 1383920 w 1811260"/>
              <a:gd name="connsiteY3" fmla="*/ 115683 h 2201930"/>
              <a:gd name="connsiteX4" fmla="*/ 1424792 w 1811260"/>
              <a:gd name="connsiteY4" fmla="*/ 137868 h 2201930"/>
              <a:gd name="connsiteX5" fmla="*/ 1764327 w 1811260"/>
              <a:gd name="connsiteY5" fmla="*/ 560580 h 2201930"/>
              <a:gd name="connsiteX6" fmla="*/ 1777422 w 1811260"/>
              <a:gd name="connsiteY6" fmla="*/ 600944 h 2201930"/>
              <a:gd name="connsiteX7" fmla="*/ 1656275 w 1811260"/>
              <a:gd name="connsiteY7" fmla="*/ 840341 h 2201930"/>
              <a:gd name="connsiteX8" fmla="*/ 1711252 w 1811260"/>
              <a:gd name="connsiteY8" fmla="*/ 1007962 h 2201930"/>
              <a:gd name="connsiteX9" fmla="*/ 1811260 w 1811260"/>
              <a:gd name="connsiteY9" fmla="*/ 1058571 h 2201930"/>
              <a:gd name="connsiteX10" fmla="*/ 1807177 w 1811260"/>
              <a:gd name="connsiteY10" fmla="*/ 1083333 h 2201930"/>
              <a:gd name="connsiteX11" fmla="*/ 1540896 w 1811260"/>
              <a:gd name="connsiteY11" fmla="*/ 1557743 h 2201930"/>
              <a:gd name="connsiteX12" fmla="*/ 1347027 w 1811260"/>
              <a:gd name="connsiteY12" fmla="*/ 2102171 h 2201930"/>
              <a:gd name="connsiteX13" fmla="*/ 895550 w 1811260"/>
              <a:gd name="connsiteY13" fmla="*/ 2201841 h 2201930"/>
              <a:gd name="connsiteX14" fmla="*/ 482814 w 1811260"/>
              <a:gd name="connsiteY14" fmla="*/ 2125449 h 2201930"/>
              <a:gd name="connsiteX15" fmla="*/ 492032 w 1811260"/>
              <a:gd name="connsiteY15" fmla="*/ 1972040 h 2201930"/>
              <a:gd name="connsiteX16" fmla="*/ 282696 w 1811260"/>
              <a:gd name="connsiteY16" fmla="*/ 1555399 h 2201930"/>
              <a:gd name="connsiteX17" fmla="*/ 92 w 1811260"/>
              <a:gd name="connsiteY17" fmla="*/ 895681 h 2201930"/>
              <a:gd name="connsiteX18" fmla="*/ 721574 w 1811260"/>
              <a:gd name="connsiteY18" fmla="*/ 2758 h 2201930"/>
              <a:gd name="connsiteX0-1" fmla="*/ 1656275 w 1811260"/>
              <a:gd name="connsiteY0-2" fmla="*/ 840341 h 2201930"/>
              <a:gd name="connsiteX1-3" fmla="*/ 1711252 w 1811260"/>
              <a:gd name="connsiteY1-4" fmla="*/ 1007962 h 2201930"/>
              <a:gd name="connsiteX2-5" fmla="*/ 1811260 w 1811260"/>
              <a:gd name="connsiteY2-6" fmla="*/ 1058571 h 2201930"/>
              <a:gd name="connsiteX3-7" fmla="*/ 1807177 w 1811260"/>
              <a:gd name="connsiteY3-8" fmla="*/ 1083333 h 2201930"/>
              <a:gd name="connsiteX4-9" fmla="*/ 1540896 w 1811260"/>
              <a:gd name="connsiteY4-10" fmla="*/ 1557743 h 2201930"/>
              <a:gd name="connsiteX5-11" fmla="*/ 1347027 w 1811260"/>
              <a:gd name="connsiteY5-12" fmla="*/ 2102171 h 2201930"/>
              <a:gd name="connsiteX6-13" fmla="*/ 895550 w 1811260"/>
              <a:gd name="connsiteY6-14" fmla="*/ 2201841 h 2201930"/>
              <a:gd name="connsiteX7-15" fmla="*/ 482814 w 1811260"/>
              <a:gd name="connsiteY7-16" fmla="*/ 2125449 h 2201930"/>
              <a:gd name="connsiteX8-17" fmla="*/ 492032 w 1811260"/>
              <a:gd name="connsiteY8-18" fmla="*/ 1972040 h 2201930"/>
              <a:gd name="connsiteX9-19" fmla="*/ 282696 w 1811260"/>
              <a:gd name="connsiteY9-20" fmla="*/ 1555399 h 2201930"/>
              <a:gd name="connsiteX10-21" fmla="*/ 92 w 1811260"/>
              <a:gd name="connsiteY10-22" fmla="*/ 895681 h 2201930"/>
              <a:gd name="connsiteX11-23" fmla="*/ 721574 w 1811260"/>
              <a:gd name="connsiteY11-24" fmla="*/ 2758 h 2201930"/>
              <a:gd name="connsiteX12-25" fmla="*/ 746861 w 1811260"/>
              <a:gd name="connsiteY12-26" fmla="*/ 0 h 2201930"/>
              <a:gd name="connsiteX13-27" fmla="*/ 887963 w 1811260"/>
              <a:gd name="connsiteY13-28" fmla="*/ 251199 h 2201930"/>
              <a:gd name="connsiteX14-29" fmla="*/ 1057807 w 1811260"/>
              <a:gd name="connsiteY14-30" fmla="*/ 298865 h 2201930"/>
              <a:gd name="connsiteX15-31" fmla="*/ 1383920 w 1811260"/>
              <a:gd name="connsiteY15-32" fmla="*/ 115683 h 2201930"/>
              <a:gd name="connsiteX16-33" fmla="*/ 1424792 w 1811260"/>
              <a:gd name="connsiteY16-34" fmla="*/ 137868 h 2201930"/>
              <a:gd name="connsiteX17-35" fmla="*/ 1764327 w 1811260"/>
              <a:gd name="connsiteY17-36" fmla="*/ 560580 h 2201930"/>
              <a:gd name="connsiteX18-37" fmla="*/ 1777422 w 1811260"/>
              <a:gd name="connsiteY18-38" fmla="*/ 600944 h 2201930"/>
              <a:gd name="connsiteX19" fmla="*/ 1747715 w 1811260"/>
              <a:gd name="connsiteY19" fmla="*/ 931781 h 2201930"/>
              <a:gd name="connsiteX0-39" fmla="*/ 1656275 w 1811260"/>
              <a:gd name="connsiteY0-40" fmla="*/ 840341 h 2201930"/>
              <a:gd name="connsiteX1-41" fmla="*/ 1711252 w 1811260"/>
              <a:gd name="connsiteY1-42" fmla="*/ 1007962 h 2201930"/>
              <a:gd name="connsiteX2-43" fmla="*/ 1811260 w 1811260"/>
              <a:gd name="connsiteY2-44" fmla="*/ 1058571 h 2201930"/>
              <a:gd name="connsiteX3-45" fmla="*/ 1807177 w 1811260"/>
              <a:gd name="connsiteY3-46" fmla="*/ 1083333 h 2201930"/>
              <a:gd name="connsiteX4-47" fmla="*/ 1540896 w 1811260"/>
              <a:gd name="connsiteY4-48" fmla="*/ 1557743 h 2201930"/>
              <a:gd name="connsiteX5-49" fmla="*/ 1347027 w 1811260"/>
              <a:gd name="connsiteY5-50" fmla="*/ 2102171 h 2201930"/>
              <a:gd name="connsiteX6-51" fmla="*/ 895550 w 1811260"/>
              <a:gd name="connsiteY6-52" fmla="*/ 2201841 h 2201930"/>
              <a:gd name="connsiteX7-53" fmla="*/ 482814 w 1811260"/>
              <a:gd name="connsiteY7-54" fmla="*/ 2125449 h 2201930"/>
              <a:gd name="connsiteX8-55" fmla="*/ 492032 w 1811260"/>
              <a:gd name="connsiteY8-56" fmla="*/ 1972040 h 2201930"/>
              <a:gd name="connsiteX9-57" fmla="*/ 282696 w 1811260"/>
              <a:gd name="connsiteY9-58" fmla="*/ 1555399 h 2201930"/>
              <a:gd name="connsiteX10-59" fmla="*/ 92 w 1811260"/>
              <a:gd name="connsiteY10-60" fmla="*/ 895681 h 2201930"/>
              <a:gd name="connsiteX11-61" fmla="*/ 721574 w 1811260"/>
              <a:gd name="connsiteY11-62" fmla="*/ 2758 h 2201930"/>
              <a:gd name="connsiteX12-63" fmla="*/ 746861 w 1811260"/>
              <a:gd name="connsiteY12-64" fmla="*/ 0 h 2201930"/>
              <a:gd name="connsiteX13-65" fmla="*/ 887963 w 1811260"/>
              <a:gd name="connsiteY13-66" fmla="*/ 251199 h 2201930"/>
              <a:gd name="connsiteX14-67" fmla="*/ 1057807 w 1811260"/>
              <a:gd name="connsiteY14-68" fmla="*/ 298865 h 2201930"/>
              <a:gd name="connsiteX15-69" fmla="*/ 1383920 w 1811260"/>
              <a:gd name="connsiteY15-70" fmla="*/ 115683 h 2201930"/>
              <a:gd name="connsiteX16-71" fmla="*/ 1424792 w 1811260"/>
              <a:gd name="connsiteY16-72" fmla="*/ 137868 h 2201930"/>
              <a:gd name="connsiteX17-73" fmla="*/ 1764327 w 1811260"/>
              <a:gd name="connsiteY17-74" fmla="*/ 560580 h 2201930"/>
              <a:gd name="connsiteX18-75" fmla="*/ 1777422 w 1811260"/>
              <a:gd name="connsiteY18-76" fmla="*/ 600944 h 2201930"/>
              <a:gd name="connsiteX0-77" fmla="*/ 1656275 w 1811260"/>
              <a:gd name="connsiteY0-78" fmla="*/ 840341 h 2201930"/>
              <a:gd name="connsiteX1-79" fmla="*/ 1711252 w 1811260"/>
              <a:gd name="connsiteY1-80" fmla="*/ 1007962 h 2201930"/>
              <a:gd name="connsiteX2-81" fmla="*/ 1811260 w 1811260"/>
              <a:gd name="connsiteY2-82" fmla="*/ 1058571 h 2201930"/>
              <a:gd name="connsiteX3-83" fmla="*/ 1807177 w 1811260"/>
              <a:gd name="connsiteY3-84" fmla="*/ 1083333 h 2201930"/>
              <a:gd name="connsiteX4-85" fmla="*/ 1540896 w 1811260"/>
              <a:gd name="connsiteY4-86" fmla="*/ 1557743 h 2201930"/>
              <a:gd name="connsiteX5-87" fmla="*/ 1347027 w 1811260"/>
              <a:gd name="connsiteY5-88" fmla="*/ 2102171 h 2201930"/>
              <a:gd name="connsiteX6-89" fmla="*/ 895550 w 1811260"/>
              <a:gd name="connsiteY6-90" fmla="*/ 2201841 h 2201930"/>
              <a:gd name="connsiteX7-91" fmla="*/ 482814 w 1811260"/>
              <a:gd name="connsiteY7-92" fmla="*/ 2125449 h 2201930"/>
              <a:gd name="connsiteX8-93" fmla="*/ 492032 w 1811260"/>
              <a:gd name="connsiteY8-94" fmla="*/ 1972040 h 2201930"/>
              <a:gd name="connsiteX9-95" fmla="*/ 282696 w 1811260"/>
              <a:gd name="connsiteY9-96" fmla="*/ 1555399 h 2201930"/>
              <a:gd name="connsiteX10-97" fmla="*/ 92 w 1811260"/>
              <a:gd name="connsiteY10-98" fmla="*/ 895681 h 2201930"/>
              <a:gd name="connsiteX11-99" fmla="*/ 721574 w 1811260"/>
              <a:gd name="connsiteY11-100" fmla="*/ 2758 h 2201930"/>
              <a:gd name="connsiteX12-101" fmla="*/ 746861 w 1811260"/>
              <a:gd name="connsiteY12-102" fmla="*/ 0 h 2201930"/>
              <a:gd name="connsiteX13-103" fmla="*/ 887963 w 1811260"/>
              <a:gd name="connsiteY13-104" fmla="*/ 251199 h 2201930"/>
              <a:gd name="connsiteX14-105" fmla="*/ 1057807 w 1811260"/>
              <a:gd name="connsiteY14-106" fmla="*/ 298865 h 2201930"/>
              <a:gd name="connsiteX15-107" fmla="*/ 1383920 w 1811260"/>
              <a:gd name="connsiteY15-108" fmla="*/ 115683 h 2201930"/>
              <a:gd name="connsiteX16-109" fmla="*/ 1424792 w 1811260"/>
              <a:gd name="connsiteY16-110" fmla="*/ 137868 h 2201930"/>
              <a:gd name="connsiteX17-111" fmla="*/ 1777422 w 1811260"/>
              <a:gd name="connsiteY17-112" fmla="*/ 600944 h 2201930"/>
              <a:gd name="connsiteX0-113" fmla="*/ 1656275 w 1811260"/>
              <a:gd name="connsiteY0-114" fmla="*/ 840341 h 2201930"/>
              <a:gd name="connsiteX1-115" fmla="*/ 1711252 w 1811260"/>
              <a:gd name="connsiteY1-116" fmla="*/ 1007962 h 2201930"/>
              <a:gd name="connsiteX2-117" fmla="*/ 1811260 w 1811260"/>
              <a:gd name="connsiteY2-118" fmla="*/ 1058571 h 2201930"/>
              <a:gd name="connsiteX3-119" fmla="*/ 1807177 w 1811260"/>
              <a:gd name="connsiteY3-120" fmla="*/ 1083333 h 2201930"/>
              <a:gd name="connsiteX4-121" fmla="*/ 1540896 w 1811260"/>
              <a:gd name="connsiteY4-122" fmla="*/ 1557743 h 2201930"/>
              <a:gd name="connsiteX5-123" fmla="*/ 1347027 w 1811260"/>
              <a:gd name="connsiteY5-124" fmla="*/ 2102171 h 2201930"/>
              <a:gd name="connsiteX6-125" fmla="*/ 895550 w 1811260"/>
              <a:gd name="connsiteY6-126" fmla="*/ 2201841 h 2201930"/>
              <a:gd name="connsiteX7-127" fmla="*/ 482814 w 1811260"/>
              <a:gd name="connsiteY7-128" fmla="*/ 2125449 h 2201930"/>
              <a:gd name="connsiteX8-129" fmla="*/ 492032 w 1811260"/>
              <a:gd name="connsiteY8-130" fmla="*/ 1972040 h 2201930"/>
              <a:gd name="connsiteX9-131" fmla="*/ 282696 w 1811260"/>
              <a:gd name="connsiteY9-132" fmla="*/ 1555399 h 2201930"/>
              <a:gd name="connsiteX10-133" fmla="*/ 92 w 1811260"/>
              <a:gd name="connsiteY10-134" fmla="*/ 895681 h 2201930"/>
              <a:gd name="connsiteX11-135" fmla="*/ 721574 w 1811260"/>
              <a:gd name="connsiteY11-136" fmla="*/ 2758 h 2201930"/>
              <a:gd name="connsiteX12-137" fmla="*/ 746861 w 1811260"/>
              <a:gd name="connsiteY12-138" fmla="*/ 0 h 2201930"/>
              <a:gd name="connsiteX13-139" fmla="*/ 887963 w 1811260"/>
              <a:gd name="connsiteY13-140" fmla="*/ 251199 h 2201930"/>
              <a:gd name="connsiteX14-141" fmla="*/ 1057807 w 1811260"/>
              <a:gd name="connsiteY14-142" fmla="*/ 298865 h 2201930"/>
              <a:gd name="connsiteX15-143" fmla="*/ 1383920 w 1811260"/>
              <a:gd name="connsiteY15-144" fmla="*/ 115683 h 2201930"/>
              <a:gd name="connsiteX16-145" fmla="*/ 1424792 w 1811260"/>
              <a:gd name="connsiteY16-146" fmla="*/ 137868 h 2201930"/>
              <a:gd name="connsiteX0-147" fmla="*/ 1656275 w 1811260"/>
              <a:gd name="connsiteY0-148" fmla="*/ 840341 h 2201930"/>
              <a:gd name="connsiteX1-149" fmla="*/ 1711252 w 1811260"/>
              <a:gd name="connsiteY1-150" fmla="*/ 1007962 h 2201930"/>
              <a:gd name="connsiteX2-151" fmla="*/ 1811260 w 1811260"/>
              <a:gd name="connsiteY2-152" fmla="*/ 1058571 h 2201930"/>
              <a:gd name="connsiteX3-153" fmla="*/ 1807177 w 1811260"/>
              <a:gd name="connsiteY3-154" fmla="*/ 1083333 h 2201930"/>
              <a:gd name="connsiteX4-155" fmla="*/ 1540896 w 1811260"/>
              <a:gd name="connsiteY4-156" fmla="*/ 1557743 h 2201930"/>
              <a:gd name="connsiteX5-157" fmla="*/ 1347027 w 1811260"/>
              <a:gd name="connsiteY5-158" fmla="*/ 2102171 h 2201930"/>
              <a:gd name="connsiteX6-159" fmla="*/ 895550 w 1811260"/>
              <a:gd name="connsiteY6-160" fmla="*/ 2201841 h 2201930"/>
              <a:gd name="connsiteX7-161" fmla="*/ 482814 w 1811260"/>
              <a:gd name="connsiteY7-162" fmla="*/ 2125449 h 2201930"/>
              <a:gd name="connsiteX8-163" fmla="*/ 492032 w 1811260"/>
              <a:gd name="connsiteY8-164" fmla="*/ 1972040 h 2201930"/>
              <a:gd name="connsiteX9-165" fmla="*/ 282696 w 1811260"/>
              <a:gd name="connsiteY9-166" fmla="*/ 1555399 h 2201930"/>
              <a:gd name="connsiteX10-167" fmla="*/ 92 w 1811260"/>
              <a:gd name="connsiteY10-168" fmla="*/ 895681 h 2201930"/>
              <a:gd name="connsiteX11-169" fmla="*/ 721574 w 1811260"/>
              <a:gd name="connsiteY11-170" fmla="*/ 2758 h 2201930"/>
              <a:gd name="connsiteX12-171" fmla="*/ 746861 w 1811260"/>
              <a:gd name="connsiteY12-172" fmla="*/ 0 h 2201930"/>
              <a:gd name="connsiteX13-173" fmla="*/ 887963 w 1811260"/>
              <a:gd name="connsiteY13-174" fmla="*/ 251199 h 2201930"/>
              <a:gd name="connsiteX14-175" fmla="*/ 1057807 w 1811260"/>
              <a:gd name="connsiteY14-176" fmla="*/ 298865 h 2201930"/>
              <a:gd name="connsiteX15-177" fmla="*/ 1383920 w 1811260"/>
              <a:gd name="connsiteY15-178" fmla="*/ 115683 h 2201930"/>
              <a:gd name="connsiteX0-179" fmla="*/ 1656275 w 1811260"/>
              <a:gd name="connsiteY0-180" fmla="*/ 840341 h 2201930"/>
              <a:gd name="connsiteX1-181" fmla="*/ 1711252 w 1811260"/>
              <a:gd name="connsiteY1-182" fmla="*/ 1007962 h 2201930"/>
              <a:gd name="connsiteX2-183" fmla="*/ 1811260 w 1811260"/>
              <a:gd name="connsiteY2-184" fmla="*/ 1058571 h 2201930"/>
              <a:gd name="connsiteX3-185" fmla="*/ 1807177 w 1811260"/>
              <a:gd name="connsiteY3-186" fmla="*/ 1083333 h 2201930"/>
              <a:gd name="connsiteX4-187" fmla="*/ 1540896 w 1811260"/>
              <a:gd name="connsiteY4-188" fmla="*/ 1557743 h 2201930"/>
              <a:gd name="connsiteX5-189" fmla="*/ 1347027 w 1811260"/>
              <a:gd name="connsiteY5-190" fmla="*/ 2102171 h 2201930"/>
              <a:gd name="connsiteX6-191" fmla="*/ 895550 w 1811260"/>
              <a:gd name="connsiteY6-192" fmla="*/ 2201841 h 2201930"/>
              <a:gd name="connsiteX7-193" fmla="*/ 482814 w 1811260"/>
              <a:gd name="connsiteY7-194" fmla="*/ 2125449 h 2201930"/>
              <a:gd name="connsiteX8-195" fmla="*/ 492032 w 1811260"/>
              <a:gd name="connsiteY8-196" fmla="*/ 1972040 h 2201930"/>
              <a:gd name="connsiteX9-197" fmla="*/ 282696 w 1811260"/>
              <a:gd name="connsiteY9-198" fmla="*/ 1555399 h 2201930"/>
              <a:gd name="connsiteX10-199" fmla="*/ 92 w 1811260"/>
              <a:gd name="connsiteY10-200" fmla="*/ 895681 h 2201930"/>
              <a:gd name="connsiteX11-201" fmla="*/ 721574 w 1811260"/>
              <a:gd name="connsiteY11-202" fmla="*/ 2758 h 2201930"/>
              <a:gd name="connsiteX12-203" fmla="*/ 746861 w 1811260"/>
              <a:gd name="connsiteY12-204" fmla="*/ 0 h 2201930"/>
              <a:gd name="connsiteX13-205" fmla="*/ 887963 w 1811260"/>
              <a:gd name="connsiteY13-206" fmla="*/ 251199 h 2201930"/>
              <a:gd name="connsiteX14-207" fmla="*/ 1057807 w 1811260"/>
              <a:gd name="connsiteY14-208" fmla="*/ 298865 h 2201930"/>
              <a:gd name="connsiteX0-209" fmla="*/ 1656275 w 1811260"/>
              <a:gd name="connsiteY0-210" fmla="*/ 840341 h 2201930"/>
              <a:gd name="connsiteX1-211" fmla="*/ 1711252 w 1811260"/>
              <a:gd name="connsiteY1-212" fmla="*/ 1007962 h 2201930"/>
              <a:gd name="connsiteX2-213" fmla="*/ 1811260 w 1811260"/>
              <a:gd name="connsiteY2-214" fmla="*/ 1058571 h 2201930"/>
              <a:gd name="connsiteX3-215" fmla="*/ 1807177 w 1811260"/>
              <a:gd name="connsiteY3-216" fmla="*/ 1083333 h 2201930"/>
              <a:gd name="connsiteX4-217" fmla="*/ 1540896 w 1811260"/>
              <a:gd name="connsiteY4-218" fmla="*/ 1557743 h 2201930"/>
              <a:gd name="connsiteX5-219" fmla="*/ 1347027 w 1811260"/>
              <a:gd name="connsiteY5-220" fmla="*/ 2102171 h 2201930"/>
              <a:gd name="connsiteX6-221" fmla="*/ 895550 w 1811260"/>
              <a:gd name="connsiteY6-222" fmla="*/ 2201841 h 2201930"/>
              <a:gd name="connsiteX7-223" fmla="*/ 482814 w 1811260"/>
              <a:gd name="connsiteY7-224" fmla="*/ 2125449 h 2201930"/>
              <a:gd name="connsiteX8-225" fmla="*/ 492032 w 1811260"/>
              <a:gd name="connsiteY8-226" fmla="*/ 1972040 h 2201930"/>
              <a:gd name="connsiteX9-227" fmla="*/ 282696 w 1811260"/>
              <a:gd name="connsiteY9-228" fmla="*/ 1555399 h 2201930"/>
              <a:gd name="connsiteX10-229" fmla="*/ 92 w 1811260"/>
              <a:gd name="connsiteY10-230" fmla="*/ 895681 h 2201930"/>
              <a:gd name="connsiteX11-231" fmla="*/ 721574 w 1811260"/>
              <a:gd name="connsiteY11-232" fmla="*/ 2758 h 2201930"/>
              <a:gd name="connsiteX12-233" fmla="*/ 746861 w 1811260"/>
              <a:gd name="connsiteY12-234" fmla="*/ 0 h 2201930"/>
              <a:gd name="connsiteX13-235" fmla="*/ 887963 w 1811260"/>
              <a:gd name="connsiteY13-236" fmla="*/ 251199 h 2201930"/>
              <a:gd name="connsiteX0-237" fmla="*/ 1656275 w 1811260"/>
              <a:gd name="connsiteY0-238" fmla="*/ 840341 h 2201930"/>
              <a:gd name="connsiteX1-239" fmla="*/ 1711252 w 1811260"/>
              <a:gd name="connsiteY1-240" fmla="*/ 1007962 h 2201930"/>
              <a:gd name="connsiteX2-241" fmla="*/ 1811260 w 1811260"/>
              <a:gd name="connsiteY2-242" fmla="*/ 1058571 h 2201930"/>
              <a:gd name="connsiteX3-243" fmla="*/ 1807177 w 1811260"/>
              <a:gd name="connsiteY3-244" fmla="*/ 1083333 h 2201930"/>
              <a:gd name="connsiteX4-245" fmla="*/ 1540896 w 1811260"/>
              <a:gd name="connsiteY4-246" fmla="*/ 1557743 h 2201930"/>
              <a:gd name="connsiteX5-247" fmla="*/ 1347027 w 1811260"/>
              <a:gd name="connsiteY5-248" fmla="*/ 2102171 h 2201930"/>
              <a:gd name="connsiteX6-249" fmla="*/ 895550 w 1811260"/>
              <a:gd name="connsiteY6-250" fmla="*/ 2201841 h 2201930"/>
              <a:gd name="connsiteX7-251" fmla="*/ 482814 w 1811260"/>
              <a:gd name="connsiteY7-252" fmla="*/ 2125449 h 2201930"/>
              <a:gd name="connsiteX8-253" fmla="*/ 492032 w 1811260"/>
              <a:gd name="connsiteY8-254" fmla="*/ 1972040 h 2201930"/>
              <a:gd name="connsiteX9-255" fmla="*/ 282696 w 1811260"/>
              <a:gd name="connsiteY9-256" fmla="*/ 1555399 h 2201930"/>
              <a:gd name="connsiteX10-257" fmla="*/ 92 w 1811260"/>
              <a:gd name="connsiteY10-258" fmla="*/ 895681 h 2201930"/>
              <a:gd name="connsiteX11-259" fmla="*/ 721574 w 1811260"/>
              <a:gd name="connsiteY11-260" fmla="*/ 2758 h 2201930"/>
              <a:gd name="connsiteX12-261" fmla="*/ 746861 w 1811260"/>
              <a:gd name="connsiteY12-262" fmla="*/ 0 h 2201930"/>
              <a:gd name="connsiteX0-263" fmla="*/ 1711252 w 1811260"/>
              <a:gd name="connsiteY0-264" fmla="*/ 1007962 h 2201930"/>
              <a:gd name="connsiteX1-265" fmla="*/ 1811260 w 1811260"/>
              <a:gd name="connsiteY1-266" fmla="*/ 1058571 h 2201930"/>
              <a:gd name="connsiteX2-267" fmla="*/ 1807177 w 1811260"/>
              <a:gd name="connsiteY2-268" fmla="*/ 1083333 h 2201930"/>
              <a:gd name="connsiteX3-269" fmla="*/ 1540896 w 1811260"/>
              <a:gd name="connsiteY3-270" fmla="*/ 1557743 h 2201930"/>
              <a:gd name="connsiteX4-271" fmla="*/ 1347027 w 1811260"/>
              <a:gd name="connsiteY4-272" fmla="*/ 2102171 h 2201930"/>
              <a:gd name="connsiteX5-273" fmla="*/ 895550 w 1811260"/>
              <a:gd name="connsiteY5-274" fmla="*/ 2201841 h 2201930"/>
              <a:gd name="connsiteX6-275" fmla="*/ 482814 w 1811260"/>
              <a:gd name="connsiteY6-276" fmla="*/ 2125449 h 2201930"/>
              <a:gd name="connsiteX7-277" fmla="*/ 492032 w 1811260"/>
              <a:gd name="connsiteY7-278" fmla="*/ 1972040 h 2201930"/>
              <a:gd name="connsiteX8-279" fmla="*/ 282696 w 1811260"/>
              <a:gd name="connsiteY8-280" fmla="*/ 1555399 h 2201930"/>
              <a:gd name="connsiteX9-281" fmla="*/ 92 w 1811260"/>
              <a:gd name="connsiteY9-282" fmla="*/ 895681 h 2201930"/>
              <a:gd name="connsiteX10-283" fmla="*/ 721574 w 1811260"/>
              <a:gd name="connsiteY10-284" fmla="*/ 2758 h 2201930"/>
              <a:gd name="connsiteX11-285" fmla="*/ 746861 w 1811260"/>
              <a:gd name="connsiteY11-286" fmla="*/ 0 h 2201930"/>
              <a:gd name="connsiteX0-287" fmla="*/ 1811260 w 1811260"/>
              <a:gd name="connsiteY0-288" fmla="*/ 1058571 h 2201930"/>
              <a:gd name="connsiteX1-289" fmla="*/ 1807177 w 1811260"/>
              <a:gd name="connsiteY1-290" fmla="*/ 1083333 h 2201930"/>
              <a:gd name="connsiteX2-291" fmla="*/ 1540896 w 1811260"/>
              <a:gd name="connsiteY2-292" fmla="*/ 1557743 h 2201930"/>
              <a:gd name="connsiteX3-293" fmla="*/ 1347027 w 1811260"/>
              <a:gd name="connsiteY3-294" fmla="*/ 2102171 h 2201930"/>
              <a:gd name="connsiteX4-295" fmla="*/ 895550 w 1811260"/>
              <a:gd name="connsiteY4-296" fmla="*/ 2201841 h 2201930"/>
              <a:gd name="connsiteX5-297" fmla="*/ 482814 w 1811260"/>
              <a:gd name="connsiteY5-298" fmla="*/ 2125449 h 2201930"/>
              <a:gd name="connsiteX6-299" fmla="*/ 492032 w 1811260"/>
              <a:gd name="connsiteY6-300" fmla="*/ 1972040 h 2201930"/>
              <a:gd name="connsiteX7-301" fmla="*/ 282696 w 1811260"/>
              <a:gd name="connsiteY7-302" fmla="*/ 1555399 h 2201930"/>
              <a:gd name="connsiteX8-303" fmla="*/ 92 w 1811260"/>
              <a:gd name="connsiteY8-304" fmla="*/ 895681 h 2201930"/>
              <a:gd name="connsiteX9-305" fmla="*/ 721574 w 1811260"/>
              <a:gd name="connsiteY9-306" fmla="*/ 2758 h 2201930"/>
              <a:gd name="connsiteX10-307" fmla="*/ 746861 w 1811260"/>
              <a:gd name="connsiteY10-308" fmla="*/ 0 h 2201930"/>
              <a:gd name="connsiteX0-309" fmla="*/ 1811260 w 1811260"/>
              <a:gd name="connsiteY0-310" fmla="*/ 1055813 h 2199172"/>
              <a:gd name="connsiteX1-311" fmla="*/ 1807177 w 1811260"/>
              <a:gd name="connsiteY1-312" fmla="*/ 1080575 h 2199172"/>
              <a:gd name="connsiteX2-313" fmla="*/ 1540896 w 1811260"/>
              <a:gd name="connsiteY2-314" fmla="*/ 1554985 h 2199172"/>
              <a:gd name="connsiteX3-315" fmla="*/ 1347027 w 1811260"/>
              <a:gd name="connsiteY3-316" fmla="*/ 2099413 h 2199172"/>
              <a:gd name="connsiteX4-317" fmla="*/ 895550 w 1811260"/>
              <a:gd name="connsiteY4-318" fmla="*/ 2199083 h 2199172"/>
              <a:gd name="connsiteX5-319" fmla="*/ 482814 w 1811260"/>
              <a:gd name="connsiteY5-320" fmla="*/ 2122691 h 2199172"/>
              <a:gd name="connsiteX6-321" fmla="*/ 492032 w 1811260"/>
              <a:gd name="connsiteY6-322" fmla="*/ 1969282 h 2199172"/>
              <a:gd name="connsiteX7-323" fmla="*/ 282696 w 1811260"/>
              <a:gd name="connsiteY7-324" fmla="*/ 1552641 h 2199172"/>
              <a:gd name="connsiteX8-325" fmla="*/ 92 w 1811260"/>
              <a:gd name="connsiteY8-326" fmla="*/ 892923 h 2199172"/>
              <a:gd name="connsiteX9-327" fmla="*/ 721574 w 1811260"/>
              <a:gd name="connsiteY9-328" fmla="*/ 0 h 2199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811260" h="2199172">
                <a:moveTo>
                  <a:pt x="1811260" y="1055813"/>
                </a:moveTo>
                <a:lnTo>
                  <a:pt x="1807177" y="1080575"/>
                </a:lnTo>
                <a:cubicBezTo>
                  <a:pt x="1766967" y="1263536"/>
                  <a:pt x="1670365" y="1429735"/>
                  <a:pt x="1540896" y="1554985"/>
                </a:cubicBezTo>
                <a:cubicBezTo>
                  <a:pt x="1394673" y="1696677"/>
                  <a:pt x="1317970" y="1898670"/>
                  <a:pt x="1347027" y="2099413"/>
                </a:cubicBezTo>
                <a:cubicBezTo>
                  <a:pt x="1347027" y="2099413"/>
                  <a:pt x="1376865" y="2196114"/>
                  <a:pt x="895550" y="2199083"/>
                </a:cubicBezTo>
                <a:cubicBezTo>
                  <a:pt x="407828" y="2202207"/>
                  <a:pt x="482814" y="2122691"/>
                  <a:pt x="482814" y="2122691"/>
                </a:cubicBezTo>
                <a:cubicBezTo>
                  <a:pt x="493095" y="2072243"/>
                  <a:pt x="496198" y="2020598"/>
                  <a:pt x="492032" y="1969282"/>
                </a:cubicBezTo>
                <a:cubicBezTo>
                  <a:pt x="474237" y="1809863"/>
                  <a:pt x="399982" y="1662072"/>
                  <a:pt x="282696" y="1552641"/>
                </a:cubicBezTo>
                <a:cubicBezTo>
                  <a:pt x="106635" y="1382361"/>
                  <a:pt x="-3657" y="1141626"/>
                  <a:pt x="92" y="892923"/>
                </a:cubicBezTo>
                <a:cubicBezTo>
                  <a:pt x="5834" y="502527"/>
                  <a:pt x="292411" y="95626"/>
                  <a:pt x="721574" y="0"/>
                </a:cubicBezTo>
              </a:path>
            </a:pathLst>
          </a:custGeom>
          <a:noFill/>
          <a:ln w="152400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" name="任意多边形: 形状 79"/>
          <p:cNvSpPr/>
          <p:nvPr>
            <p:custDataLst>
              <p:tags r:id="rId5"/>
            </p:custDataLst>
          </p:nvPr>
        </p:nvSpPr>
        <p:spPr>
          <a:xfrm>
            <a:off x="9516428" y="1695133"/>
            <a:ext cx="1590675" cy="1590675"/>
          </a:xfrm>
          <a:custGeom>
            <a:avLst/>
            <a:gdLst>
              <a:gd name="connsiteX0" fmla="*/ 801210 w 1590675"/>
              <a:gd name="connsiteY0" fmla="*/ 253353 h 1590675"/>
              <a:gd name="connsiteX1" fmla="*/ 265627 w 1590675"/>
              <a:gd name="connsiteY1" fmla="*/ 788936 h 1590675"/>
              <a:gd name="connsiteX2" fmla="*/ 801210 w 1590675"/>
              <a:gd name="connsiteY2" fmla="*/ 1324519 h 1590675"/>
              <a:gd name="connsiteX3" fmla="*/ 1336793 w 1590675"/>
              <a:gd name="connsiteY3" fmla="*/ 788936 h 1590675"/>
              <a:gd name="connsiteX4" fmla="*/ 801210 w 1590675"/>
              <a:gd name="connsiteY4" fmla="*/ 253353 h 1590675"/>
              <a:gd name="connsiteX5" fmla="*/ 721519 w 1590675"/>
              <a:gd name="connsiteY5" fmla="*/ 0 h 1590675"/>
              <a:gd name="connsiteX6" fmla="*/ 869156 w 1590675"/>
              <a:gd name="connsiteY6" fmla="*/ 0 h 1590675"/>
              <a:gd name="connsiteX7" fmla="*/ 914884 w 1590675"/>
              <a:gd name="connsiteY7" fmla="*/ 182909 h 1590675"/>
              <a:gd name="connsiteX8" fmla="*/ 925655 w 1590675"/>
              <a:gd name="connsiteY8" fmla="*/ 183995 h 1590675"/>
              <a:gd name="connsiteX9" fmla="*/ 997075 w 1590675"/>
              <a:gd name="connsiteY9" fmla="*/ 206165 h 1590675"/>
              <a:gd name="connsiteX10" fmla="*/ 1129078 w 1590675"/>
              <a:gd name="connsiteY10" fmla="*/ 69645 h 1590675"/>
              <a:gd name="connsiteX11" fmla="*/ 1256935 w 1590675"/>
              <a:gd name="connsiteY11" fmla="*/ 143464 h 1590675"/>
              <a:gd name="connsiteX12" fmla="*/ 1204955 w 1590675"/>
              <a:gd name="connsiteY12" fmla="*/ 325176 h 1590675"/>
              <a:gd name="connsiteX13" fmla="*/ 1237839 w 1590675"/>
              <a:gd name="connsiteY13" fmla="*/ 352308 h 1590675"/>
              <a:gd name="connsiteX14" fmla="*/ 1265424 w 1590675"/>
              <a:gd name="connsiteY14" fmla="*/ 385742 h 1590675"/>
              <a:gd name="connsiteX15" fmla="*/ 1447211 w 1590675"/>
              <a:gd name="connsiteY15" fmla="*/ 333740 h 1590675"/>
              <a:gd name="connsiteX16" fmla="*/ 1521029 w 1590675"/>
              <a:gd name="connsiteY16" fmla="*/ 461598 h 1590675"/>
              <a:gd name="connsiteX17" fmla="*/ 1384229 w 1590675"/>
              <a:gd name="connsiteY17" fmla="*/ 593871 h 1590675"/>
              <a:gd name="connsiteX18" fmla="*/ 1406151 w 1590675"/>
              <a:gd name="connsiteY18" fmla="*/ 664491 h 1590675"/>
              <a:gd name="connsiteX19" fmla="*/ 1407278 w 1590675"/>
              <a:gd name="connsiteY19" fmla="*/ 675670 h 1590675"/>
              <a:gd name="connsiteX20" fmla="*/ 1590675 w 1590675"/>
              <a:gd name="connsiteY20" fmla="*/ 721519 h 1590675"/>
              <a:gd name="connsiteX21" fmla="*/ 1590675 w 1590675"/>
              <a:gd name="connsiteY21" fmla="*/ 869156 h 1590675"/>
              <a:gd name="connsiteX22" fmla="*/ 1405509 w 1590675"/>
              <a:gd name="connsiteY22" fmla="*/ 915448 h 1590675"/>
              <a:gd name="connsiteX23" fmla="*/ 1381172 w 1590675"/>
              <a:gd name="connsiteY23" fmla="*/ 993848 h 1590675"/>
              <a:gd name="connsiteX24" fmla="*/ 1521029 w 1590675"/>
              <a:gd name="connsiteY24" fmla="*/ 1129078 h 1590675"/>
              <a:gd name="connsiteX25" fmla="*/ 1447211 w 1590675"/>
              <a:gd name="connsiteY25" fmla="*/ 1256935 h 1590675"/>
              <a:gd name="connsiteX26" fmla="*/ 1256878 w 1590675"/>
              <a:gd name="connsiteY26" fmla="*/ 1202489 h 1590675"/>
              <a:gd name="connsiteX27" fmla="*/ 1237839 w 1590675"/>
              <a:gd name="connsiteY27" fmla="*/ 1225565 h 1590675"/>
              <a:gd name="connsiteX28" fmla="*/ 1201992 w 1590675"/>
              <a:gd name="connsiteY28" fmla="*/ 1255141 h 1590675"/>
              <a:gd name="connsiteX29" fmla="*/ 1256935 w 1590675"/>
              <a:gd name="connsiteY29" fmla="*/ 1447211 h 1590675"/>
              <a:gd name="connsiteX30" fmla="*/ 1129078 w 1590675"/>
              <a:gd name="connsiteY30" fmla="*/ 1521029 h 1590675"/>
              <a:gd name="connsiteX31" fmla="*/ 987554 w 1590675"/>
              <a:gd name="connsiteY31" fmla="*/ 1374662 h 1590675"/>
              <a:gd name="connsiteX32" fmla="*/ 925655 w 1590675"/>
              <a:gd name="connsiteY32" fmla="*/ 1393877 h 1590675"/>
              <a:gd name="connsiteX33" fmla="*/ 918167 w 1590675"/>
              <a:gd name="connsiteY33" fmla="*/ 1394632 h 1590675"/>
              <a:gd name="connsiteX34" fmla="*/ 869156 w 1590675"/>
              <a:gd name="connsiteY34" fmla="*/ 1590675 h 1590675"/>
              <a:gd name="connsiteX35" fmla="*/ 721519 w 1590675"/>
              <a:gd name="connsiteY35" fmla="*/ 1590675 h 1590675"/>
              <a:gd name="connsiteX36" fmla="*/ 671945 w 1590675"/>
              <a:gd name="connsiteY36" fmla="*/ 1392381 h 1590675"/>
              <a:gd name="connsiteX37" fmla="*/ 605833 w 1590675"/>
              <a:gd name="connsiteY37" fmla="*/ 1371858 h 1590675"/>
              <a:gd name="connsiteX38" fmla="*/ 461597 w 1590675"/>
              <a:gd name="connsiteY38" fmla="*/ 1521029 h 1590675"/>
              <a:gd name="connsiteX39" fmla="*/ 333740 w 1590675"/>
              <a:gd name="connsiteY39" fmla="*/ 1447211 h 1590675"/>
              <a:gd name="connsiteX40" fmla="*/ 390926 w 1590675"/>
              <a:gd name="connsiteY40" fmla="*/ 1247301 h 1590675"/>
              <a:gd name="connsiteX41" fmla="*/ 364582 w 1590675"/>
              <a:gd name="connsiteY41" fmla="*/ 1225565 h 1590675"/>
              <a:gd name="connsiteX42" fmla="*/ 343299 w 1590675"/>
              <a:gd name="connsiteY42" fmla="*/ 1199770 h 1590675"/>
              <a:gd name="connsiteX43" fmla="*/ 143463 w 1590675"/>
              <a:gd name="connsiteY43" fmla="*/ 1256935 h 1590675"/>
              <a:gd name="connsiteX44" fmla="*/ 69645 w 1590675"/>
              <a:gd name="connsiteY44" fmla="*/ 1129078 h 1590675"/>
              <a:gd name="connsiteX45" fmla="*/ 218536 w 1590675"/>
              <a:gd name="connsiteY45" fmla="*/ 985113 h 1590675"/>
              <a:gd name="connsiteX46" fmla="*/ 197899 w 1590675"/>
              <a:gd name="connsiteY46" fmla="*/ 918631 h 1590675"/>
              <a:gd name="connsiteX47" fmla="*/ 0 w 1590675"/>
              <a:gd name="connsiteY47" fmla="*/ 869156 h 1590675"/>
              <a:gd name="connsiteX48" fmla="*/ 0 w 1590675"/>
              <a:gd name="connsiteY48" fmla="*/ 721519 h 1590675"/>
              <a:gd name="connsiteX49" fmla="*/ 195446 w 1590675"/>
              <a:gd name="connsiteY49" fmla="*/ 672657 h 1590675"/>
              <a:gd name="connsiteX50" fmla="*/ 196269 w 1590675"/>
              <a:gd name="connsiteY50" fmla="*/ 664491 h 1590675"/>
              <a:gd name="connsiteX51" fmla="*/ 215479 w 1590675"/>
              <a:gd name="connsiteY51" fmla="*/ 602607 h 1590675"/>
              <a:gd name="connsiteX52" fmla="*/ 69645 w 1590675"/>
              <a:gd name="connsiteY52" fmla="*/ 461598 h 1590675"/>
              <a:gd name="connsiteX53" fmla="*/ 143463 w 1590675"/>
              <a:gd name="connsiteY53" fmla="*/ 333740 h 1590675"/>
              <a:gd name="connsiteX54" fmla="*/ 334753 w 1590675"/>
              <a:gd name="connsiteY54" fmla="*/ 388460 h 1590675"/>
              <a:gd name="connsiteX55" fmla="*/ 364582 w 1590675"/>
              <a:gd name="connsiteY55" fmla="*/ 352308 h 1590675"/>
              <a:gd name="connsiteX56" fmla="*/ 387963 w 1590675"/>
              <a:gd name="connsiteY56" fmla="*/ 333016 h 1590675"/>
              <a:gd name="connsiteX57" fmla="*/ 333740 w 1590675"/>
              <a:gd name="connsiteY57" fmla="*/ 143464 h 1590675"/>
              <a:gd name="connsiteX58" fmla="*/ 461597 w 1590675"/>
              <a:gd name="connsiteY58" fmla="*/ 69645 h 1590675"/>
              <a:gd name="connsiteX59" fmla="*/ 596312 w 1590675"/>
              <a:gd name="connsiteY59" fmla="*/ 208969 h 1590675"/>
              <a:gd name="connsiteX60" fmla="*/ 675415 w 1590675"/>
              <a:gd name="connsiteY60" fmla="*/ 184414 h 15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90675" h="1590675">
                <a:moveTo>
                  <a:pt x="801210" y="253353"/>
                </a:moveTo>
                <a:cubicBezTo>
                  <a:pt x="505416" y="253353"/>
                  <a:pt x="265627" y="493142"/>
                  <a:pt x="265627" y="788936"/>
                </a:cubicBezTo>
                <a:cubicBezTo>
                  <a:pt x="265627" y="1084730"/>
                  <a:pt x="505416" y="1324519"/>
                  <a:pt x="801210" y="1324519"/>
                </a:cubicBezTo>
                <a:cubicBezTo>
                  <a:pt x="1097004" y="1324519"/>
                  <a:pt x="1336793" y="1084730"/>
                  <a:pt x="1336793" y="788936"/>
                </a:cubicBezTo>
                <a:cubicBezTo>
                  <a:pt x="1336793" y="493142"/>
                  <a:pt x="1097004" y="253353"/>
                  <a:pt x="801210" y="253353"/>
                </a:cubicBezTo>
                <a:close/>
                <a:moveTo>
                  <a:pt x="721519" y="0"/>
                </a:moveTo>
                <a:lnTo>
                  <a:pt x="869156" y="0"/>
                </a:lnTo>
                <a:lnTo>
                  <a:pt x="914884" y="182909"/>
                </a:lnTo>
                <a:lnTo>
                  <a:pt x="925655" y="183995"/>
                </a:lnTo>
                <a:lnTo>
                  <a:pt x="997075" y="206165"/>
                </a:lnTo>
                <a:lnTo>
                  <a:pt x="1129078" y="69645"/>
                </a:lnTo>
                <a:lnTo>
                  <a:pt x="1256935" y="143464"/>
                </a:lnTo>
                <a:lnTo>
                  <a:pt x="1204955" y="325176"/>
                </a:lnTo>
                <a:lnTo>
                  <a:pt x="1237839" y="352308"/>
                </a:lnTo>
                <a:lnTo>
                  <a:pt x="1265424" y="385742"/>
                </a:lnTo>
                <a:lnTo>
                  <a:pt x="1447211" y="333740"/>
                </a:lnTo>
                <a:lnTo>
                  <a:pt x="1521029" y="461598"/>
                </a:lnTo>
                <a:lnTo>
                  <a:pt x="1384229" y="593871"/>
                </a:lnTo>
                <a:lnTo>
                  <a:pt x="1406151" y="664491"/>
                </a:lnTo>
                <a:lnTo>
                  <a:pt x="1407278" y="675670"/>
                </a:lnTo>
                <a:lnTo>
                  <a:pt x="1590675" y="721519"/>
                </a:lnTo>
                <a:lnTo>
                  <a:pt x="1590675" y="869156"/>
                </a:lnTo>
                <a:lnTo>
                  <a:pt x="1405509" y="915448"/>
                </a:lnTo>
                <a:lnTo>
                  <a:pt x="1381172" y="993848"/>
                </a:lnTo>
                <a:lnTo>
                  <a:pt x="1521029" y="1129078"/>
                </a:lnTo>
                <a:lnTo>
                  <a:pt x="1447211" y="1256935"/>
                </a:lnTo>
                <a:lnTo>
                  <a:pt x="1256878" y="1202489"/>
                </a:lnTo>
                <a:lnTo>
                  <a:pt x="1237839" y="1225565"/>
                </a:lnTo>
                <a:lnTo>
                  <a:pt x="1201992" y="1255141"/>
                </a:lnTo>
                <a:lnTo>
                  <a:pt x="1256935" y="1447211"/>
                </a:lnTo>
                <a:lnTo>
                  <a:pt x="1129078" y="1521029"/>
                </a:lnTo>
                <a:lnTo>
                  <a:pt x="987554" y="1374662"/>
                </a:lnTo>
                <a:lnTo>
                  <a:pt x="925655" y="1393877"/>
                </a:lnTo>
                <a:lnTo>
                  <a:pt x="918167" y="1394632"/>
                </a:lnTo>
                <a:lnTo>
                  <a:pt x="869156" y="1590675"/>
                </a:lnTo>
                <a:lnTo>
                  <a:pt x="721519" y="1590675"/>
                </a:lnTo>
                <a:lnTo>
                  <a:pt x="671945" y="1392381"/>
                </a:lnTo>
                <a:lnTo>
                  <a:pt x="605833" y="1371858"/>
                </a:lnTo>
                <a:lnTo>
                  <a:pt x="461597" y="1521029"/>
                </a:lnTo>
                <a:lnTo>
                  <a:pt x="333740" y="1447211"/>
                </a:lnTo>
                <a:lnTo>
                  <a:pt x="390926" y="1247301"/>
                </a:lnTo>
                <a:lnTo>
                  <a:pt x="364582" y="1225565"/>
                </a:lnTo>
                <a:lnTo>
                  <a:pt x="343299" y="1199770"/>
                </a:lnTo>
                <a:lnTo>
                  <a:pt x="143463" y="1256935"/>
                </a:lnTo>
                <a:lnTo>
                  <a:pt x="69645" y="1129078"/>
                </a:lnTo>
                <a:lnTo>
                  <a:pt x="218536" y="985113"/>
                </a:lnTo>
                <a:lnTo>
                  <a:pt x="197899" y="918631"/>
                </a:lnTo>
                <a:lnTo>
                  <a:pt x="0" y="869156"/>
                </a:lnTo>
                <a:lnTo>
                  <a:pt x="0" y="721519"/>
                </a:lnTo>
                <a:lnTo>
                  <a:pt x="195446" y="672657"/>
                </a:lnTo>
                <a:lnTo>
                  <a:pt x="196269" y="664491"/>
                </a:lnTo>
                <a:lnTo>
                  <a:pt x="215479" y="602607"/>
                </a:lnTo>
                <a:lnTo>
                  <a:pt x="69645" y="461598"/>
                </a:lnTo>
                <a:lnTo>
                  <a:pt x="143463" y="333740"/>
                </a:lnTo>
                <a:lnTo>
                  <a:pt x="334753" y="388460"/>
                </a:lnTo>
                <a:lnTo>
                  <a:pt x="364582" y="352308"/>
                </a:lnTo>
                <a:lnTo>
                  <a:pt x="387963" y="333016"/>
                </a:lnTo>
                <a:lnTo>
                  <a:pt x="333740" y="143464"/>
                </a:lnTo>
                <a:lnTo>
                  <a:pt x="461597" y="69645"/>
                </a:lnTo>
                <a:lnTo>
                  <a:pt x="596312" y="208969"/>
                </a:lnTo>
                <a:lnTo>
                  <a:pt x="675415" y="184414"/>
                </a:lnTo>
                <a:close/>
              </a:path>
            </a:pathLst>
          </a:cu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/>
          <p:cNvSpPr/>
          <p:nvPr>
            <p:custDataLst>
              <p:tags r:id="rId6"/>
            </p:custDataLst>
          </p:nvPr>
        </p:nvSpPr>
        <p:spPr>
          <a:xfrm>
            <a:off x="9033826" y="3142932"/>
            <a:ext cx="1438276" cy="1438276"/>
          </a:xfrm>
          <a:custGeom>
            <a:avLst/>
            <a:gdLst>
              <a:gd name="connsiteX0" fmla="*/ 1136660 w 1438276"/>
              <a:gd name="connsiteY0" fmla="*/ 483089 h 1438276"/>
              <a:gd name="connsiteX1" fmla="*/ 492273 w 1438276"/>
              <a:gd name="connsiteY1" fmla="*/ 310426 h 1438276"/>
              <a:gd name="connsiteX2" fmla="*/ 319610 w 1438276"/>
              <a:gd name="connsiteY2" fmla="*/ 954813 h 1438276"/>
              <a:gd name="connsiteX3" fmla="*/ 963997 w 1438276"/>
              <a:gd name="connsiteY3" fmla="*/ 1127476 h 1438276"/>
              <a:gd name="connsiteX4" fmla="*/ 1136660 w 1438276"/>
              <a:gd name="connsiteY4" fmla="*/ 483089 h 1438276"/>
              <a:gd name="connsiteX5" fmla="*/ 1305020 w 1438276"/>
              <a:gd name="connsiteY5" fmla="*/ 295641 h 1438276"/>
              <a:gd name="connsiteX6" fmla="*/ 1378839 w 1438276"/>
              <a:gd name="connsiteY6" fmla="*/ 423498 h 1438276"/>
              <a:gd name="connsiteX7" fmla="*/ 1258790 w 1438276"/>
              <a:gd name="connsiteY7" fmla="*/ 539575 h 1438276"/>
              <a:gd name="connsiteX8" fmla="*/ 1260005 w 1438276"/>
              <a:gd name="connsiteY8" fmla="*/ 542273 h 1438276"/>
              <a:gd name="connsiteX9" fmla="*/ 1274037 w 1438276"/>
              <a:gd name="connsiteY9" fmla="*/ 604260 h 1438276"/>
              <a:gd name="connsiteX10" fmla="*/ 1438276 w 1438276"/>
              <a:gd name="connsiteY10" fmla="*/ 645320 h 1438276"/>
              <a:gd name="connsiteX11" fmla="*/ 1438276 w 1438276"/>
              <a:gd name="connsiteY11" fmla="*/ 792956 h 1438276"/>
              <a:gd name="connsiteX12" fmla="*/ 1274421 w 1438276"/>
              <a:gd name="connsiteY12" fmla="*/ 833920 h 1438276"/>
              <a:gd name="connsiteX13" fmla="*/ 1269378 w 1438276"/>
              <a:gd name="connsiteY13" fmla="*/ 863976 h 1438276"/>
              <a:gd name="connsiteX14" fmla="*/ 1257043 w 1438276"/>
              <a:gd name="connsiteY14" fmla="*/ 897013 h 1438276"/>
              <a:gd name="connsiteX15" fmla="*/ 1378839 w 1438276"/>
              <a:gd name="connsiteY15" fmla="*/ 1014779 h 1438276"/>
              <a:gd name="connsiteX16" fmla="*/ 1305020 w 1438276"/>
              <a:gd name="connsiteY16" fmla="*/ 1142636 h 1438276"/>
              <a:gd name="connsiteX17" fmla="*/ 1139738 w 1438276"/>
              <a:gd name="connsiteY17" fmla="*/ 1095355 h 1438276"/>
              <a:gd name="connsiteX18" fmla="*/ 1100409 w 1438276"/>
              <a:gd name="connsiteY18" fmla="*/ 1137894 h 1438276"/>
              <a:gd name="connsiteX19" fmla="*/ 1095781 w 1438276"/>
              <a:gd name="connsiteY19" fmla="*/ 1141227 h 1438276"/>
              <a:gd name="connsiteX20" fmla="*/ 1142635 w 1438276"/>
              <a:gd name="connsiteY20" fmla="*/ 1305020 h 1438276"/>
              <a:gd name="connsiteX21" fmla="*/ 1014778 w 1438276"/>
              <a:gd name="connsiteY21" fmla="*/ 1378839 h 1438276"/>
              <a:gd name="connsiteX22" fmla="*/ 893477 w 1438276"/>
              <a:gd name="connsiteY22" fmla="*/ 1253387 h 1438276"/>
              <a:gd name="connsiteX23" fmla="*/ 835921 w 1438276"/>
              <a:gd name="connsiteY23" fmla="*/ 1266415 h 1438276"/>
              <a:gd name="connsiteX24" fmla="*/ 792956 w 1438276"/>
              <a:gd name="connsiteY24" fmla="*/ 1438276 h 1438276"/>
              <a:gd name="connsiteX25" fmla="*/ 645320 w 1438276"/>
              <a:gd name="connsiteY25" fmla="*/ 1438276 h 1438276"/>
              <a:gd name="connsiteX26" fmla="*/ 601573 w 1438276"/>
              <a:gd name="connsiteY26" fmla="*/ 1263292 h 1438276"/>
              <a:gd name="connsiteX27" fmla="*/ 583109 w 1438276"/>
              <a:gd name="connsiteY27" fmla="*/ 1260194 h 1438276"/>
              <a:gd name="connsiteX28" fmla="*/ 550126 w 1438276"/>
              <a:gd name="connsiteY28" fmla="*/ 1247879 h 1438276"/>
              <a:gd name="connsiteX29" fmla="*/ 423498 w 1438276"/>
              <a:gd name="connsiteY29" fmla="*/ 1378839 h 1438276"/>
              <a:gd name="connsiteX30" fmla="*/ 295641 w 1438276"/>
              <a:gd name="connsiteY30" fmla="*/ 1305021 h 1438276"/>
              <a:gd name="connsiteX31" fmla="*/ 346842 w 1438276"/>
              <a:gd name="connsiteY31" fmla="*/ 1126033 h 1438276"/>
              <a:gd name="connsiteX32" fmla="*/ 310087 w 1438276"/>
              <a:gd name="connsiteY32" fmla="*/ 1092051 h 1438276"/>
              <a:gd name="connsiteX33" fmla="*/ 133256 w 1438276"/>
              <a:gd name="connsiteY33" fmla="*/ 1142636 h 1438276"/>
              <a:gd name="connsiteX34" fmla="*/ 59437 w 1438276"/>
              <a:gd name="connsiteY34" fmla="*/ 1014778 h 1438276"/>
              <a:gd name="connsiteX35" fmla="*/ 193823 w 1438276"/>
              <a:gd name="connsiteY35" fmla="*/ 884839 h 1438276"/>
              <a:gd name="connsiteX36" fmla="*/ 183403 w 1438276"/>
              <a:gd name="connsiteY36" fmla="*/ 838807 h 1438276"/>
              <a:gd name="connsiteX37" fmla="*/ 0 w 1438276"/>
              <a:gd name="connsiteY37" fmla="*/ 792956 h 1438276"/>
              <a:gd name="connsiteX38" fmla="*/ 1 w 1438276"/>
              <a:gd name="connsiteY38" fmla="*/ 645320 h 1438276"/>
              <a:gd name="connsiteX39" fmla="*/ 182571 w 1438276"/>
              <a:gd name="connsiteY39" fmla="*/ 599676 h 1438276"/>
              <a:gd name="connsiteX40" fmla="*/ 186892 w 1438276"/>
              <a:gd name="connsiteY40" fmla="*/ 573926 h 1438276"/>
              <a:gd name="connsiteX41" fmla="*/ 194352 w 1438276"/>
              <a:gd name="connsiteY41" fmla="*/ 553949 h 1438276"/>
              <a:gd name="connsiteX42" fmla="*/ 59437 w 1438276"/>
              <a:gd name="connsiteY42" fmla="*/ 423497 h 1438276"/>
              <a:gd name="connsiteX43" fmla="*/ 133255 w 1438276"/>
              <a:gd name="connsiteY43" fmla="*/ 295640 h 1438276"/>
              <a:gd name="connsiteX44" fmla="*/ 312496 w 1438276"/>
              <a:gd name="connsiteY44" fmla="*/ 346913 h 1438276"/>
              <a:gd name="connsiteX45" fmla="*/ 346300 w 1438276"/>
              <a:gd name="connsiteY45" fmla="*/ 310350 h 1438276"/>
              <a:gd name="connsiteX46" fmla="*/ 295641 w 1438276"/>
              <a:gd name="connsiteY46" fmla="*/ 133256 h 1438276"/>
              <a:gd name="connsiteX47" fmla="*/ 423498 w 1438276"/>
              <a:gd name="connsiteY47" fmla="*/ 59438 h 1438276"/>
              <a:gd name="connsiteX48" fmla="*/ 548295 w 1438276"/>
              <a:gd name="connsiteY48" fmla="*/ 188505 h 1438276"/>
              <a:gd name="connsiteX49" fmla="*/ 551457 w 1438276"/>
              <a:gd name="connsiteY49" fmla="*/ 187081 h 1438276"/>
              <a:gd name="connsiteX50" fmla="*/ 601373 w 1438276"/>
              <a:gd name="connsiteY50" fmla="*/ 175782 h 1438276"/>
              <a:gd name="connsiteX51" fmla="*/ 645319 w 1438276"/>
              <a:gd name="connsiteY51" fmla="*/ 0 h 1438276"/>
              <a:gd name="connsiteX52" fmla="*/ 792956 w 1438276"/>
              <a:gd name="connsiteY52" fmla="*/ 0 h 1438276"/>
              <a:gd name="connsiteX53" fmla="*/ 835817 w 1438276"/>
              <a:gd name="connsiteY53" fmla="*/ 171442 h 1438276"/>
              <a:gd name="connsiteX54" fmla="*/ 873161 w 1438276"/>
              <a:gd name="connsiteY54" fmla="*/ 177708 h 1438276"/>
              <a:gd name="connsiteX55" fmla="*/ 893190 w 1438276"/>
              <a:gd name="connsiteY55" fmla="*/ 185187 h 1438276"/>
              <a:gd name="connsiteX56" fmla="*/ 1014779 w 1438276"/>
              <a:gd name="connsiteY56" fmla="*/ 59437 h 1438276"/>
              <a:gd name="connsiteX57" fmla="*/ 1142636 w 1438276"/>
              <a:gd name="connsiteY57" fmla="*/ 133255 h 1438276"/>
              <a:gd name="connsiteX58" fmla="*/ 1095283 w 1438276"/>
              <a:gd name="connsiteY58" fmla="*/ 298790 h 1438276"/>
              <a:gd name="connsiteX59" fmla="*/ 1142241 w 1438276"/>
              <a:gd name="connsiteY59" fmla="*/ 342206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38276" h="1438276">
                <a:moveTo>
                  <a:pt x="1136660" y="483089"/>
                </a:moveTo>
                <a:cubicBezTo>
                  <a:pt x="1006397" y="257467"/>
                  <a:pt x="717895" y="180163"/>
                  <a:pt x="492273" y="310426"/>
                </a:cubicBezTo>
                <a:cubicBezTo>
                  <a:pt x="266651" y="440689"/>
                  <a:pt x="189347" y="729191"/>
                  <a:pt x="319610" y="954813"/>
                </a:cubicBezTo>
                <a:cubicBezTo>
                  <a:pt x="449873" y="1180435"/>
                  <a:pt x="738375" y="1257739"/>
                  <a:pt x="963997" y="1127476"/>
                </a:cubicBezTo>
                <a:cubicBezTo>
                  <a:pt x="1189619" y="997213"/>
                  <a:pt x="1266923" y="708711"/>
                  <a:pt x="1136660" y="483089"/>
                </a:cubicBezTo>
                <a:close/>
                <a:moveTo>
                  <a:pt x="1305020" y="295641"/>
                </a:moveTo>
                <a:lnTo>
                  <a:pt x="1378839" y="423498"/>
                </a:lnTo>
                <a:lnTo>
                  <a:pt x="1258790" y="539575"/>
                </a:lnTo>
                <a:lnTo>
                  <a:pt x="1260005" y="542273"/>
                </a:lnTo>
                <a:lnTo>
                  <a:pt x="1274037" y="604260"/>
                </a:lnTo>
                <a:lnTo>
                  <a:pt x="1438276" y="645320"/>
                </a:lnTo>
                <a:lnTo>
                  <a:pt x="1438276" y="792956"/>
                </a:lnTo>
                <a:lnTo>
                  <a:pt x="1274421" y="833920"/>
                </a:lnTo>
                <a:lnTo>
                  <a:pt x="1269378" y="863976"/>
                </a:lnTo>
                <a:lnTo>
                  <a:pt x="1257043" y="897013"/>
                </a:lnTo>
                <a:lnTo>
                  <a:pt x="1378839" y="1014779"/>
                </a:lnTo>
                <a:lnTo>
                  <a:pt x="1305020" y="1142636"/>
                </a:lnTo>
                <a:lnTo>
                  <a:pt x="1139738" y="1095355"/>
                </a:lnTo>
                <a:lnTo>
                  <a:pt x="1100409" y="1137894"/>
                </a:lnTo>
                <a:lnTo>
                  <a:pt x="1095781" y="1141227"/>
                </a:lnTo>
                <a:lnTo>
                  <a:pt x="1142635" y="1305020"/>
                </a:lnTo>
                <a:lnTo>
                  <a:pt x="1014778" y="1378839"/>
                </a:lnTo>
                <a:lnTo>
                  <a:pt x="893477" y="1253387"/>
                </a:lnTo>
                <a:lnTo>
                  <a:pt x="835921" y="1266415"/>
                </a:lnTo>
                <a:lnTo>
                  <a:pt x="792956" y="1438276"/>
                </a:lnTo>
                <a:lnTo>
                  <a:pt x="645320" y="1438276"/>
                </a:lnTo>
                <a:lnTo>
                  <a:pt x="601573" y="1263292"/>
                </a:lnTo>
                <a:lnTo>
                  <a:pt x="583109" y="1260194"/>
                </a:lnTo>
                <a:lnTo>
                  <a:pt x="550126" y="1247879"/>
                </a:lnTo>
                <a:lnTo>
                  <a:pt x="423498" y="1378839"/>
                </a:lnTo>
                <a:lnTo>
                  <a:pt x="295641" y="1305021"/>
                </a:lnTo>
                <a:lnTo>
                  <a:pt x="346842" y="1126033"/>
                </a:lnTo>
                <a:lnTo>
                  <a:pt x="310087" y="1092051"/>
                </a:lnTo>
                <a:lnTo>
                  <a:pt x="133256" y="1142636"/>
                </a:lnTo>
                <a:lnTo>
                  <a:pt x="59437" y="1014778"/>
                </a:lnTo>
                <a:lnTo>
                  <a:pt x="193823" y="884839"/>
                </a:lnTo>
                <a:lnTo>
                  <a:pt x="183403" y="838807"/>
                </a:lnTo>
                <a:lnTo>
                  <a:pt x="0" y="792956"/>
                </a:lnTo>
                <a:lnTo>
                  <a:pt x="1" y="645320"/>
                </a:lnTo>
                <a:lnTo>
                  <a:pt x="182571" y="599676"/>
                </a:lnTo>
                <a:lnTo>
                  <a:pt x="186892" y="573926"/>
                </a:lnTo>
                <a:lnTo>
                  <a:pt x="194352" y="553949"/>
                </a:lnTo>
                <a:lnTo>
                  <a:pt x="59437" y="423497"/>
                </a:lnTo>
                <a:lnTo>
                  <a:pt x="133255" y="295640"/>
                </a:lnTo>
                <a:lnTo>
                  <a:pt x="312496" y="346913"/>
                </a:lnTo>
                <a:lnTo>
                  <a:pt x="346300" y="310350"/>
                </a:lnTo>
                <a:lnTo>
                  <a:pt x="295641" y="133256"/>
                </a:lnTo>
                <a:lnTo>
                  <a:pt x="423498" y="59438"/>
                </a:lnTo>
                <a:lnTo>
                  <a:pt x="548295" y="188505"/>
                </a:lnTo>
                <a:lnTo>
                  <a:pt x="551457" y="187081"/>
                </a:lnTo>
                <a:lnTo>
                  <a:pt x="601373" y="175782"/>
                </a:lnTo>
                <a:lnTo>
                  <a:pt x="645319" y="0"/>
                </a:lnTo>
                <a:lnTo>
                  <a:pt x="792956" y="0"/>
                </a:lnTo>
                <a:lnTo>
                  <a:pt x="835817" y="171442"/>
                </a:lnTo>
                <a:lnTo>
                  <a:pt x="873161" y="177708"/>
                </a:lnTo>
                <a:lnTo>
                  <a:pt x="893190" y="185187"/>
                </a:lnTo>
                <a:lnTo>
                  <a:pt x="1014779" y="59437"/>
                </a:lnTo>
                <a:lnTo>
                  <a:pt x="1142636" y="133255"/>
                </a:lnTo>
                <a:lnTo>
                  <a:pt x="1095283" y="298790"/>
                </a:lnTo>
                <a:lnTo>
                  <a:pt x="1142241" y="342206"/>
                </a:lnTo>
                <a:close/>
              </a:path>
            </a:pathLst>
          </a:cu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任意多边形: 形状 83"/>
          <p:cNvSpPr/>
          <p:nvPr>
            <p:custDataLst>
              <p:tags r:id="rId7"/>
            </p:custDataLst>
          </p:nvPr>
        </p:nvSpPr>
        <p:spPr>
          <a:xfrm>
            <a:off x="10506465" y="3155071"/>
            <a:ext cx="855200" cy="855200"/>
          </a:xfrm>
          <a:custGeom>
            <a:avLst/>
            <a:gdLst>
              <a:gd name="connsiteX0" fmla="*/ 568424 w 855200"/>
              <a:gd name="connsiteY0" fmla="*/ 185803 h 855200"/>
              <a:gd name="connsiteX1" fmla="*/ 191217 w 855200"/>
              <a:gd name="connsiteY1" fmla="*/ 286876 h 855200"/>
              <a:gd name="connsiteX2" fmla="*/ 292289 w 855200"/>
              <a:gd name="connsiteY2" fmla="*/ 664083 h 855200"/>
              <a:gd name="connsiteX3" fmla="*/ 669497 w 855200"/>
              <a:gd name="connsiteY3" fmla="*/ 563011 h 855200"/>
              <a:gd name="connsiteX4" fmla="*/ 568424 w 855200"/>
              <a:gd name="connsiteY4" fmla="*/ 185803 h 855200"/>
              <a:gd name="connsiteX5" fmla="*/ 599380 w 855200"/>
              <a:gd name="connsiteY5" fmla="*/ 33027 h 855200"/>
              <a:gd name="connsiteX6" fmla="*/ 661734 w 855200"/>
              <a:gd name="connsiteY6" fmla="*/ 69027 h 855200"/>
              <a:gd name="connsiteX7" fmla="*/ 633182 w 855200"/>
              <a:gd name="connsiteY7" fmla="*/ 168837 h 855200"/>
              <a:gd name="connsiteX8" fmla="*/ 648276 w 855200"/>
              <a:gd name="connsiteY8" fmla="*/ 179706 h 855200"/>
              <a:gd name="connsiteX9" fmla="*/ 668705 w 855200"/>
              <a:gd name="connsiteY9" fmla="*/ 201802 h 855200"/>
              <a:gd name="connsiteX10" fmla="*/ 773652 w 855200"/>
              <a:gd name="connsiteY10" fmla="*/ 171780 h 855200"/>
              <a:gd name="connsiteX11" fmla="*/ 809652 w 855200"/>
              <a:gd name="connsiteY11" fmla="*/ 234134 h 855200"/>
              <a:gd name="connsiteX12" fmla="*/ 734699 w 855200"/>
              <a:gd name="connsiteY12" fmla="*/ 306606 h 855200"/>
              <a:gd name="connsiteX13" fmla="*/ 747186 w 855200"/>
              <a:gd name="connsiteY13" fmla="*/ 340049 h 855200"/>
              <a:gd name="connsiteX14" fmla="*/ 749292 w 855200"/>
              <a:gd name="connsiteY14" fmla="*/ 352601 h 855200"/>
              <a:gd name="connsiteX15" fmla="*/ 855200 w 855200"/>
              <a:gd name="connsiteY15" fmla="*/ 379078 h 855200"/>
              <a:gd name="connsiteX16" fmla="*/ 855200 w 855200"/>
              <a:gd name="connsiteY16" fmla="*/ 451078 h 855200"/>
              <a:gd name="connsiteX17" fmla="*/ 753436 w 855200"/>
              <a:gd name="connsiteY17" fmla="*/ 476519 h 855200"/>
              <a:gd name="connsiteX18" fmla="*/ 742962 w 855200"/>
              <a:gd name="connsiteY18" fmla="*/ 522789 h 855200"/>
              <a:gd name="connsiteX19" fmla="*/ 822173 w 855200"/>
              <a:gd name="connsiteY19" fmla="*/ 599380 h 855200"/>
              <a:gd name="connsiteX20" fmla="*/ 786173 w 855200"/>
              <a:gd name="connsiteY20" fmla="*/ 661734 h 855200"/>
              <a:gd name="connsiteX21" fmla="*/ 683215 w 855200"/>
              <a:gd name="connsiteY21" fmla="*/ 632281 h 855200"/>
              <a:gd name="connsiteX22" fmla="*/ 675595 w 855200"/>
              <a:gd name="connsiteY22" fmla="*/ 642863 h 855200"/>
              <a:gd name="connsiteX23" fmla="*/ 652195 w 855200"/>
              <a:gd name="connsiteY23" fmla="*/ 664496 h 855200"/>
              <a:gd name="connsiteX24" fmla="*/ 683420 w 855200"/>
              <a:gd name="connsiteY24" fmla="*/ 773651 h 855200"/>
              <a:gd name="connsiteX25" fmla="*/ 621066 w 855200"/>
              <a:gd name="connsiteY25" fmla="*/ 809651 h 855200"/>
              <a:gd name="connsiteX26" fmla="*/ 544775 w 855200"/>
              <a:gd name="connsiteY26" fmla="*/ 730749 h 855200"/>
              <a:gd name="connsiteX27" fmla="*/ 515251 w 855200"/>
              <a:gd name="connsiteY27" fmla="*/ 741773 h 855200"/>
              <a:gd name="connsiteX28" fmla="*/ 504007 w 855200"/>
              <a:gd name="connsiteY28" fmla="*/ 743660 h 855200"/>
              <a:gd name="connsiteX29" fmla="*/ 476122 w 855200"/>
              <a:gd name="connsiteY29" fmla="*/ 855200 h 855200"/>
              <a:gd name="connsiteX30" fmla="*/ 404122 w 855200"/>
              <a:gd name="connsiteY30" fmla="*/ 855200 h 855200"/>
              <a:gd name="connsiteX31" fmla="*/ 377240 w 855200"/>
              <a:gd name="connsiteY31" fmla="*/ 747674 h 855200"/>
              <a:gd name="connsiteX32" fmla="*/ 336723 w 855200"/>
              <a:gd name="connsiteY32" fmla="*/ 738502 h 855200"/>
              <a:gd name="connsiteX33" fmla="*/ 255822 w 855200"/>
              <a:gd name="connsiteY33" fmla="*/ 822173 h 855200"/>
              <a:gd name="connsiteX34" fmla="*/ 193467 w 855200"/>
              <a:gd name="connsiteY34" fmla="*/ 786173 h 855200"/>
              <a:gd name="connsiteX35" fmla="*/ 224220 w 855200"/>
              <a:gd name="connsiteY35" fmla="*/ 678666 h 855200"/>
              <a:gd name="connsiteX36" fmla="*/ 212437 w 855200"/>
              <a:gd name="connsiteY36" fmla="*/ 670181 h 855200"/>
              <a:gd name="connsiteX37" fmla="*/ 194741 w 855200"/>
              <a:gd name="connsiteY37" fmla="*/ 651041 h 855200"/>
              <a:gd name="connsiteX38" fmla="*/ 81549 w 855200"/>
              <a:gd name="connsiteY38" fmla="*/ 683421 h 855200"/>
              <a:gd name="connsiteX39" fmla="*/ 45549 w 855200"/>
              <a:gd name="connsiteY39" fmla="*/ 621067 h 855200"/>
              <a:gd name="connsiteX40" fmla="*/ 126010 w 855200"/>
              <a:gd name="connsiteY40" fmla="*/ 543269 h 855200"/>
              <a:gd name="connsiteX41" fmla="*/ 113527 w 855200"/>
              <a:gd name="connsiteY41" fmla="*/ 509838 h 855200"/>
              <a:gd name="connsiteX42" fmla="*/ 112593 w 855200"/>
              <a:gd name="connsiteY42" fmla="*/ 504270 h 855200"/>
              <a:gd name="connsiteX43" fmla="*/ 0 w 855200"/>
              <a:gd name="connsiteY43" fmla="*/ 476122 h 855200"/>
              <a:gd name="connsiteX44" fmla="*/ 0 w 855200"/>
              <a:gd name="connsiteY44" fmla="*/ 404121 h 855200"/>
              <a:gd name="connsiteX45" fmla="*/ 106333 w 855200"/>
              <a:gd name="connsiteY45" fmla="*/ 377538 h 855200"/>
              <a:gd name="connsiteX46" fmla="*/ 115775 w 855200"/>
              <a:gd name="connsiteY46" fmla="*/ 335830 h 855200"/>
              <a:gd name="connsiteX47" fmla="*/ 33028 w 855200"/>
              <a:gd name="connsiteY47" fmla="*/ 255821 h 855200"/>
              <a:gd name="connsiteX48" fmla="*/ 69028 w 855200"/>
              <a:gd name="connsiteY48" fmla="*/ 193467 h 855200"/>
              <a:gd name="connsiteX49" fmla="*/ 173385 w 855200"/>
              <a:gd name="connsiteY49" fmla="*/ 223320 h 855200"/>
              <a:gd name="connsiteX50" fmla="*/ 185119 w 855200"/>
              <a:gd name="connsiteY50" fmla="*/ 207024 h 855200"/>
              <a:gd name="connsiteX51" fmla="*/ 202955 w 855200"/>
              <a:gd name="connsiteY51" fmla="*/ 190533 h 855200"/>
              <a:gd name="connsiteX52" fmla="*/ 171779 w 855200"/>
              <a:gd name="connsiteY52" fmla="*/ 81548 h 855200"/>
              <a:gd name="connsiteX53" fmla="*/ 234133 w 855200"/>
              <a:gd name="connsiteY53" fmla="*/ 45548 h 855200"/>
              <a:gd name="connsiteX54" fmla="*/ 308113 w 855200"/>
              <a:gd name="connsiteY54" fmla="*/ 122060 h 855200"/>
              <a:gd name="connsiteX55" fmla="*/ 345463 w 855200"/>
              <a:gd name="connsiteY55" fmla="*/ 108114 h 855200"/>
              <a:gd name="connsiteX56" fmla="*/ 352339 w 855200"/>
              <a:gd name="connsiteY56" fmla="*/ 106960 h 855200"/>
              <a:gd name="connsiteX57" fmla="*/ 379079 w 855200"/>
              <a:gd name="connsiteY57" fmla="*/ 0 h 855200"/>
              <a:gd name="connsiteX58" fmla="*/ 451079 w 855200"/>
              <a:gd name="connsiteY58" fmla="*/ 0 h 855200"/>
              <a:gd name="connsiteX59" fmla="*/ 476221 w 855200"/>
              <a:gd name="connsiteY59" fmla="*/ 100571 h 855200"/>
              <a:gd name="connsiteX60" fmla="*/ 523682 w 855200"/>
              <a:gd name="connsiteY60" fmla="*/ 111315 h 8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855200" h="855200">
                <a:moveTo>
                  <a:pt x="568424" y="185803"/>
                </a:moveTo>
                <a:cubicBezTo>
                  <a:pt x="436351" y="109551"/>
                  <a:pt x="267469" y="154803"/>
                  <a:pt x="191217" y="286876"/>
                </a:cubicBezTo>
                <a:cubicBezTo>
                  <a:pt x="114964" y="418949"/>
                  <a:pt x="160216" y="587831"/>
                  <a:pt x="292289" y="664083"/>
                </a:cubicBezTo>
                <a:cubicBezTo>
                  <a:pt x="424362" y="740336"/>
                  <a:pt x="593244" y="695084"/>
                  <a:pt x="669497" y="563011"/>
                </a:cubicBezTo>
                <a:cubicBezTo>
                  <a:pt x="745749" y="430938"/>
                  <a:pt x="700497" y="262056"/>
                  <a:pt x="568424" y="185803"/>
                </a:cubicBezTo>
                <a:close/>
                <a:moveTo>
                  <a:pt x="599380" y="33027"/>
                </a:moveTo>
                <a:lnTo>
                  <a:pt x="661734" y="69027"/>
                </a:lnTo>
                <a:lnTo>
                  <a:pt x="633182" y="168837"/>
                </a:lnTo>
                <a:lnTo>
                  <a:pt x="648276" y="179706"/>
                </a:lnTo>
                <a:lnTo>
                  <a:pt x="668705" y="201802"/>
                </a:lnTo>
                <a:lnTo>
                  <a:pt x="773652" y="171780"/>
                </a:lnTo>
                <a:lnTo>
                  <a:pt x="809652" y="234134"/>
                </a:lnTo>
                <a:lnTo>
                  <a:pt x="734699" y="306606"/>
                </a:lnTo>
                <a:lnTo>
                  <a:pt x="747186" y="340049"/>
                </a:lnTo>
                <a:lnTo>
                  <a:pt x="749292" y="352601"/>
                </a:lnTo>
                <a:lnTo>
                  <a:pt x="855200" y="379078"/>
                </a:lnTo>
                <a:lnTo>
                  <a:pt x="855200" y="451078"/>
                </a:lnTo>
                <a:lnTo>
                  <a:pt x="753436" y="476519"/>
                </a:lnTo>
                <a:lnTo>
                  <a:pt x="742962" y="522789"/>
                </a:lnTo>
                <a:lnTo>
                  <a:pt x="822173" y="599380"/>
                </a:lnTo>
                <a:lnTo>
                  <a:pt x="786173" y="661734"/>
                </a:lnTo>
                <a:lnTo>
                  <a:pt x="683215" y="632281"/>
                </a:lnTo>
                <a:lnTo>
                  <a:pt x="675595" y="642863"/>
                </a:lnTo>
                <a:lnTo>
                  <a:pt x="652195" y="664496"/>
                </a:lnTo>
                <a:lnTo>
                  <a:pt x="683420" y="773651"/>
                </a:lnTo>
                <a:lnTo>
                  <a:pt x="621066" y="809651"/>
                </a:lnTo>
                <a:lnTo>
                  <a:pt x="544775" y="730749"/>
                </a:lnTo>
                <a:lnTo>
                  <a:pt x="515251" y="741773"/>
                </a:lnTo>
                <a:lnTo>
                  <a:pt x="504007" y="743660"/>
                </a:lnTo>
                <a:lnTo>
                  <a:pt x="476122" y="855200"/>
                </a:lnTo>
                <a:lnTo>
                  <a:pt x="404122" y="855200"/>
                </a:lnTo>
                <a:lnTo>
                  <a:pt x="377240" y="747674"/>
                </a:lnTo>
                <a:lnTo>
                  <a:pt x="336723" y="738502"/>
                </a:lnTo>
                <a:lnTo>
                  <a:pt x="255822" y="822173"/>
                </a:lnTo>
                <a:lnTo>
                  <a:pt x="193467" y="786173"/>
                </a:lnTo>
                <a:lnTo>
                  <a:pt x="224220" y="678666"/>
                </a:lnTo>
                <a:lnTo>
                  <a:pt x="212437" y="670181"/>
                </a:lnTo>
                <a:lnTo>
                  <a:pt x="194741" y="651041"/>
                </a:lnTo>
                <a:lnTo>
                  <a:pt x="81549" y="683421"/>
                </a:lnTo>
                <a:lnTo>
                  <a:pt x="45549" y="621067"/>
                </a:lnTo>
                <a:lnTo>
                  <a:pt x="126010" y="543269"/>
                </a:lnTo>
                <a:lnTo>
                  <a:pt x="113527" y="509838"/>
                </a:lnTo>
                <a:lnTo>
                  <a:pt x="112593" y="504270"/>
                </a:lnTo>
                <a:lnTo>
                  <a:pt x="0" y="476122"/>
                </a:lnTo>
                <a:lnTo>
                  <a:pt x="0" y="404121"/>
                </a:lnTo>
                <a:lnTo>
                  <a:pt x="106333" y="377538"/>
                </a:lnTo>
                <a:lnTo>
                  <a:pt x="115775" y="335830"/>
                </a:lnTo>
                <a:lnTo>
                  <a:pt x="33028" y="255821"/>
                </a:lnTo>
                <a:lnTo>
                  <a:pt x="69028" y="193467"/>
                </a:lnTo>
                <a:lnTo>
                  <a:pt x="173385" y="223320"/>
                </a:lnTo>
                <a:lnTo>
                  <a:pt x="185119" y="207024"/>
                </a:lnTo>
                <a:lnTo>
                  <a:pt x="202955" y="190533"/>
                </a:lnTo>
                <a:lnTo>
                  <a:pt x="171779" y="81548"/>
                </a:lnTo>
                <a:lnTo>
                  <a:pt x="234133" y="45548"/>
                </a:lnTo>
                <a:lnTo>
                  <a:pt x="308113" y="122060"/>
                </a:lnTo>
                <a:lnTo>
                  <a:pt x="345463" y="108114"/>
                </a:lnTo>
                <a:lnTo>
                  <a:pt x="352339" y="106960"/>
                </a:lnTo>
                <a:lnTo>
                  <a:pt x="379079" y="0"/>
                </a:lnTo>
                <a:lnTo>
                  <a:pt x="451079" y="0"/>
                </a:lnTo>
                <a:lnTo>
                  <a:pt x="476221" y="100571"/>
                </a:lnTo>
                <a:lnTo>
                  <a:pt x="523682" y="111315"/>
                </a:lnTo>
                <a:close/>
              </a:path>
            </a:pathLst>
          </a:cu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5" name="椭圆 94"/>
          <p:cNvSpPr/>
          <p:nvPr>
            <p:custDataLst>
              <p:tags r:id="rId8"/>
            </p:custDataLst>
          </p:nvPr>
        </p:nvSpPr>
        <p:spPr>
          <a:xfrm>
            <a:off x="10317245" y="1551000"/>
            <a:ext cx="939469" cy="939469"/>
          </a:xfrm>
          <a:custGeom>
            <a:avLst/>
            <a:gdLst>
              <a:gd name="connsiteX0" fmla="*/ 0 w 1878938"/>
              <a:gd name="connsiteY0" fmla="*/ 939469 h 1878938"/>
              <a:gd name="connsiteX1" fmla="*/ 939469 w 1878938"/>
              <a:gd name="connsiteY1" fmla="*/ 0 h 1878938"/>
              <a:gd name="connsiteX2" fmla="*/ 1878938 w 1878938"/>
              <a:gd name="connsiteY2" fmla="*/ 939469 h 1878938"/>
              <a:gd name="connsiteX3" fmla="*/ 939469 w 1878938"/>
              <a:gd name="connsiteY3" fmla="*/ 1878938 h 1878938"/>
              <a:gd name="connsiteX4" fmla="*/ 0 w 1878938"/>
              <a:gd name="connsiteY4" fmla="*/ 939469 h 1878938"/>
              <a:gd name="connsiteX0-1" fmla="*/ 2 w 1878940"/>
              <a:gd name="connsiteY0-2" fmla="*/ 939469 h 1859888"/>
              <a:gd name="connsiteX1-3" fmla="*/ 939471 w 1878940"/>
              <a:gd name="connsiteY1-4" fmla="*/ 0 h 1859888"/>
              <a:gd name="connsiteX2-5" fmla="*/ 1878940 w 1878940"/>
              <a:gd name="connsiteY2-6" fmla="*/ 939469 h 1859888"/>
              <a:gd name="connsiteX3-7" fmla="*/ 933121 w 1878940"/>
              <a:gd name="connsiteY3-8" fmla="*/ 1859888 h 1859888"/>
              <a:gd name="connsiteX4-9" fmla="*/ 2 w 1878940"/>
              <a:gd name="connsiteY4-10" fmla="*/ 939469 h 1859888"/>
              <a:gd name="connsiteX0-11" fmla="*/ 0 w 1878938"/>
              <a:gd name="connsiteY0-12" fmla="*/ 939469 h 1056902"/>
              <a:gd name="connsiteX1-13" fmla="*/ 939469 w 1878938"/>
              <a:gd name="connsiteY1-14" fmla="*/ 0 h 1056902"/>
              <a:gd name="connsiteX2-15" fmla="*/ 1878938 w 1878938"/>
              <a:gd name="connsiteY2-16" fmla="*/ 939469 h 1056902"/>
              <a:gd name="connsiteX3-17" fmla="*/ 0 w 1878938"/>
              <a:gd name="connsiteY3-18" fmla="*/ 939469 h 1056902"/>
              <a:gd name="connsiteX0-19" fmla="*/ 939469 w 939469"/>
              <a:gd name="connsiteY0-20" fmla="*/ 939469 h 939469"/>
              <a:gd name="connsiteX1-21" fmla="*/ 0 w 939469"/>
              <a:gd name="connsiteY1-22" fmla="*/ 0 h 939469"/>
              <a:gd name="connsiteX2-23" fmla="*/ 939469 w 939469"/>
              <a:gd name="connsiteY2-24" fmla="*/ 939469 h 939469"/>
              <a:gd name="connsiteX0-25" fmla="*/ 939469 w 939469"/>
              <a:gd name="connsiteY0-26" fmla="*/ 939469 h 939469"/>
              <a:gd name="connsiteX1-27" fmla="*/ 477120 w 939469"/>
              <a:gd name="connsiteY1-28" fmla="*/ 469570 h 939469"/>
              <a:gd name="connsiteX2-29" fmla="*/ 0 w 939469"/>
              <a:gd name="connsiteY2-30" fmla="*/ 0 h 939469"/>
              <a:gd name="connsiteX3-31" fmla="*/ 939469 w 939469"/>
              <a:gd name="connsiteY3-32" fmla="*/ 939469 h 939469"/>
              <a:gd name="connsiteX0-33" fmla="*/ 939469 w 939469"/>
              <a:gd name="connsiteY0-34" fmla="*/ 939469 h 939469"/>
              <a:gd name="connsiteX1-35" fmla="*/ 0 w 939469"/>
              <a:gd name="connsiteY1-36" fmla="*/ 0 h 939469"/>
              <a:gd name="connsiteX2-37" fmla="*/ 939469 w 939469"/>
              <a:gd name="connsiteY2-38" fmla="*/ 939469 h 939469"/>
              <a:gd name="connsiteX0-39" fmla="*/ 939469 w 939469"/>
              <a:gd name="connsiteY0-40" fmla="*/ 939469 h 939469"/>
              <a:gd name="connsiteX1-41" fmla="*/ 477120 w 939469"/>
              <a:gd name="connsiteY1-42" fmla="*/ 469570 h 939469"/>
              <a:gd name="connsiteX2-43" fmla="*/ 0 w 939469"/>
              <a:gd name="connsiteY2-44" fmla="*/ 0 h 939469"/>
              <a:gd name="connsiteX3-45" fmla="*/ 939469 w 939469"/>
              <a:gd name="connsiteY3-46" fmla="*/ 939469 h 939469"/>
              <a:gd name="connsiteX0-47" fmla="*/ 477120 w 939469"/>
              <a:gd name="connsiteY0-48" fmla="*/ 469570 h 939469"/>
              <a:gd name="connsiteX1-49" fmla="*/ 0 w 939469"/>
              <a:gd name="connsiteY1-50" fmla="*/ 0 h 939469"/>
              <a:gd name="connsiteX2-51" fmla="*/ 939469 w 939469"/>
              <a:gd name="connsiteY2-52" fmla="*/ 939469 h 939469"/>
              <a:gd name="connsiteX3-53" fmla="*/ 568560 w 939469"/>
              <a:gd name="connsiteY3-54" fmla="*/ 561010 h 939469"/>
              <a:gd name="connsiteX0-55" fmla="*/ 0 w 939469"/>
              <a:gd name="connsiteY0-56" fmla="*/ 0 h 939469"/>
              <a:gd name="connsiteX1-57" fmla="*/ 939469 w 939469"/>
              <a:gd name="connsiteY1-58" fmla="*/ 939469 h 939469"/>
              <a:gd name="connsiteX2-59" fmla="*/ 568560 w 939469"/>
              <a:gd name="connsiteY2-60" fmla="*/ 561010 h 939469"/>
              <a:gd name="connsiteX0-61" fmla="*/ 0 w 939469"/>
              <a:gd name="connsiteY0-62" fmla="*/ 0 h 939469"/>
              <a:gd name="connsiteX1-63" fmla="*/ 939469 w 939469"/>
              <a:gd name="connsiteY1-64" fmla="*/ 939469 h 9394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939469" h="939469">
                <a:moveTo>
                  <a:pt x="0" y="0"/>
                </a:moveTo>
                <a:cubicBezTo>
                  <a:pt x="518854" y="0"/>
                  <a:pt x="939469" y="420615"/>
                  <a:pt x="939469" y="939469"/>
                </a:cubicBezTo>
              </a:path>
            </a:pathLst>
          </a:custGeom>
          <a:noFill/>
          <a:ln w="25400">
            <a:solidFill>
              <a:schemeClr val="tx1">
                <a:lumMod val="40000"/>
                <a:lumOff val="60000"/>
                <a:alpha val="50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6" name="椭圆 95"/>
          <p:cNvSpPr/>
          <p:nvPr>
            <p:custDataLst>
              <p:tags r:id="rId9"/>
            </p:custDataLst>
          </p:nvPr>
        </p:nvSpPr>
        <p:spPr>
          <a:xfrm>
            <a:off x="10925621" y="3595191"/>
            <a:ext cx="501980" cy="501980"/>
          </a:xfrm>
          <a:custGeom>
            <a:avLst/>
            <a:gdLst>
              <a:gd name="connsiteX0" fmla="*/ 0 w 1003960"/>
              <a:gd name="connsiteY0" fmla="*/ 501980 h 1003960"/>
              <a:gd name="connsiteX1" fmla="*/ 501980 w 1003960"/>
              <a:gd name="connsiteY1" fmla="*/ 0 h 1003960"/>
              <a:gd name="connsiteX2" fmla="*/ 1003960 w 1003960"/>
              <a:gd name="connsiteY2" fmla="*/ 501980 h 1003960"/>
              <a:gd name="connsiteX3" fmla="*/ 501980 w 1003960"/>
              <a:gd name="connsiteY3" fmla="*/ 1003960 h 1003960"/>
              <a:gd name="connsiteX4" fmla="*/ 0 w 1003960"/>
              <a:gd name="connsiteY4" fmla="*/ 501980 h 1003960"/>
              <a:gd name="connsiteX0-1" fmla="*/ 23493 w 1027453"/>
              <a:gd name="connsiteY0-2" fmla="*/ 512795 h 1014775"/>
              <a:gd name="connsiteX1-3" fmla="*/ 127518 w 1027453"/>
              <a:gd name="connsiteY1-4" fmla="*/ 195474 h 1014775"/>
              <a:gd name="connsiteX2-5" fmla="*/ 525473 w 1027453"/>
              <a:gd name="connsiteY2-6" fmla="*/ 10815 h 1014775"/>
              <a:gd name="connsiteX3-7" fmla="*/ 1027453 w 1027453"/>
              <a:gd name="connsiteY3-8" fmla="*/ 512795 h 1014775"/>
              <a:gd name="connsiteX4-9" fmla="*/ 525473 w 1027453"/>
              <a:gd name="connsiteY4-10" fmla="*/ 1014775 h 1014775"/>
              <a:gd name="connsiteX5" fmla="*/ 23493 w 1027453"/>
              <a:gd name="connsiteY5" fmla="*/ 512795 h 1014775"/>
              <a:gd name="connsiteX0-11" fmla="*/ 126295 w 1026230"/>
              <a:gd name="connsiteY0-12" fmla="*/ 195474 h 1014775"/>
              <a:gd name="connsiteX1-13" fmla="*/ 524250 w 1026230"/>
              <a:gd name="connsiteY1-14" fmla="*/ 10815 h 1014775"/>
              <a:gd name="connsiteX2-15" fmla="*/ 1026230 w 1026230"/>
              <a:gd name="connsiteY2-16" fmla="*/ 512795 h 1014775"/>
              <a:gd name="connsiteX3-17" fmla="*/ 524250 w 1026230"/>
              <a:gd name="connsiteY3-18" fmla="*/ 1014775 h 1014775"/>
              <a:gd name="connsiteX4-19" fmla="*/ 22270 w 1026230"/>
              <a:gd name="connsiteY4-20" fmla="*/ 512795 h 1014775"/>
              <a:gd name="connsiteX5-21" fmla="*/ 217735 w 1026230"/>
              <a:gd name="connsiteY5-22" fmla="*/ 286914 h 1014775"/>
              <a:gd name="connsiteX0-23" fmla="*/ 104025 w 1003960"/>
              <a:gd name="connsiteY0-24" fmla="*/ 195474 h 1014775"/>
              <a:gd name="connsiteX1-25" fmla="*/ 501980 w 1003960"/>
              <a:gd name="connsiteY1-26" fmla="*/ 10815 h 1014775"/>
              <a:gd name="connsiteX2-27" fmla="*/ 1003960 w 1003960"/>
              <a:gd name="connsiteY2-28" fmla="*/ 512795 h 1014775"/>
              <a:gd name="connsiteX3-29" fmla="*/ 501980 w 1003960"/>
              <a:gd name="connsiteY3-30" fmla="*/ 1014775 h 1014775"/>
              <a:gd name="connsiteX4-31" fmla="*/ 0 w 1003960"/>
              <a:gd name="connsiteY4-32" fmla="*/ 512795 h 1014775"/>
              <a:gd name="connsiteX0-33" fmla="*/ 0 w 899935"/>
              <a:gd name="connsiteY0-34" fmla="*/ 195474 h 1014775"/>
              <a:gd name="connsiteX1-35" fmla="*/ 397955 w 899935"/>
              <a:gd name="connsiteY1-36" fmla="*/ 10815 h 1014775"/>
              <a:gd name="connsiteX2-37" fmla="*/ 899935 w 899935"/>
              <a:gd name="connsiteY2-38" fmla="*/ 512795 h 1014775"/>
              <a:gd name="connsiteX3-39" fmla="*/ 397955 w 899935"/>
              <a:gd name="connsiteY3-40" fmla="*/ 1014775 h 1014775"/>
              <a:gd name="connsiteX0-41" fmla="*/ 0 w 899935"/>
              <a:gd name="connsiteY0-42" fmla="*/ 195474 h 1014775"/>
              <a:gd name="connsiteX1-43" fmla="*/ 397955 w 899935"/>
              <a:gd name="connsiteY1-44" fmla="*/ 10815 h 1014775"/>
              <a:gd name="connsiteX2-45" fmla="*/ 899935 w 899935"/>
              <a:gd name="connsiteY2-46" fmla="*/ 512795 h 1014775"/>
              <a:gd name="connsiteX3-47" fmla="*/ 397955 w 899935"/>
              <a:gd name="connsiteY3-48" fmla="*/ 1014775 h 1014775"/>
              <a:gd name="connsiteX0-49" fmla="*/ 0 w 501980"/>
              <a:gd name="connsiteY0-50" fmla="*/ 0 h 1003960"/>
              <a:gd name="connsiteX1-51" fmla="*/ 501980 w 501980"/>
              <a:gd name="connsiteY1-52" fmla="*/ 501980 h 1003960"/>
              <a:gd name="connsiteX2-53" fmla="*/ 0 w 501980"/>
              <a:gd name="connsiteY2-54" fmla="*/ 1003960 h 1003960"/>
              <a:gd name="connsiteX0-55" fmla="*/ 501980 w 501980"/>
              <a:gd name="connsiteY0-56" fmla="*/ 0 h 501980"/>
              <a:gd name="connsiteX1-57" fmla="*/ 0 w 501980"/>
              <a:gd name="connsiteY1-58" fmla="*/ 501980 h 501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501980" h="501980">
                <a:moveTo>
                  <a:pt x="501980" y="0"/>
                </a:moveTo>
                <a:cubicBezTo>
                  <a:pt x="501980" y="277236"/>
                  <a:pt x="277236" y="501980"/>
                  <a:pt x="0" y="501980"/>
                </a:cubicBezTo>
              </a:path>
            </a:pathLst>
          </a:custGeom>
          <a:noFill/>
          <a:ln w="25400">
            <a:solidFill>
              <a:schemeClr val="tx1">
                <a:lumMod val="40000"/>
                <a:lumOff val="60000"/>
                <a:alpha val="50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: 圆角 131"/>
          <p:cNvSpPr/>
          <p:nvPr>
            <p:custDataLst>
              <p:tags r:id="rId10"/>
            </p:custDataLst>
          </p:nvPr>
        </p:nvSpPr>
        <p:spPr>
          <a:xfrm rot="2151052">
            <a:off x="8456997" y="3109418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: 圆角 132"/>
          <p:cNvSpPr/>
          <p:nvPr>
            <p:custDataLst>
              <p:tags r:id="rId11"/>
            </p:custDataLst>
          </p:nvPr>
        </p:nvSpPr>
        <p:spPr>
          <a:xfrm rot="659502">
            <a:off x="8268019" y="3689843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: 圆角 133"/>
          <p:cNvSpPr/>
          <p:nvPr>
            <p:custDataLst>
              <p:tags r:id="rId12"/>
            </p:custDataLst>
          </p:nvPr>
        </p:nvSpPr>
        <p:spPr>
          <a:xfrm rot="20655466">
            <a:off x="8425296" y="4292521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: 圆角 134"/>
          <p:cNvSpPr/>
          <p:nvPr>
            <p:custDataLst>
              <p:tags r:id="rId13"/>
            </p:custDataLst>
          </p:nvPr>
        </p:nvSpPr>
        <p:spPr>
          <a:xfrm rot="998211">
            <a:off x="10743167" y="4287579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>
            <p:custDataLst>
              <p:tags r:id="rId14"/>
            </p:custDataLst>
          </p:nvPr>
        </p:nvSpPr>
        <p:spPr>
          <a:xfrm>
            <a:off x="9372591" y="5304658"/>
            <a:ext cx="797211" cy="637850"/>
          </a:xfrm>
          <a:custGeom>
            <a:avLst/>
            <a:gdLst>
              <a:gd name="connsiteX0" fmla="*/ 473438 w 797211"/>
              <a:gd name="connsiteY0" fmla="*/ 637832 h 637850"/>
              <a:gd name="connsiteX1" fmla="*/ 625295 w 797211"/>
              <a:gd name="connsiteY1" fmla="*/ 591757 h 637850"/>
              <a:gd name="connsiteX2" fmla="*/ 695033 w 797211"/>
              <a:gd name="connsiteY2" fmla="*/ 435042 h 637850"/>
              <a:gd name="connsiteX3" fmla="*/ 721518 w 797211"/>
              <a:gd name="connsiteY3" fmla="*/ 228961 h 637850"/>
              <a:gd name="connsiteX4" fmla="*/ 797212 w 797211"/>
              <a:gd name="connsiteY4" fmla="*/ 153268 h 637850"/>
              <a:gd name="connsiteX5" fmla="*/ 797212 w 797211"/>
              <a:gd name="connsiteY5" fmla="*/ 75694 h 637850"/>
              <a:gd name="connsiteX6" fmla="*/ 721518 w 797211"/>
              <a:gd name="connsiteY6" fmla="*/ 0 h 637850"/>
              <a:gd name="connsiteX7" fmla="*/ 75694 w 797211"/>
              <a:gd name="connsiteY7" fmla="*/ 0 h 637850"/>
              <a:gd name="connsiteX8" fmla="*/ 0 w 797211"/>
              <a:gd name="connsiteY8" fmla="*/ 75694 h 637850"/>
              <a:gd name="connsiteX9" fmla="*/ 0 w 797211"/>
              <a:gd name="connsiteY9" fmla="*/ 153268 h 637850"/>
              <a:gd name="connsiteX10" fmla="*/ 22097 w 797211"/>
              <a:gd name="connsiteY10" fmla="*/ 206864 h 637850"/>
              <a:gd name="connsiteX11" fmla="*/ 75694 w 797211"/>
              <a:gd name="connsiteY11" fmla="*/ 228961 h 637850"/>
              <a:gd name="connsiteX12" fmla="*/ 114402 w 797211"/>
              <a:gd name="connsiteY12" fmla="*/ 430967 h 637850"/>
              <a:gd name="connsiteX13" fmla="*/ 173171 w 797211"/>
              <a:gd name="connsiteY13" fmla="*/ 596302 h 637850"/>
              <a:gd name="connsiteX14" fmla="*/ 309043 w 797211"/>
              <a:gd name="connsiteY14" fmla="*/ 637518 h 63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7211" h="637850">
                <a:moveTo>
                  <a:pt x="473438" y="637832"/>
                </a:moveTo>
                <a:cubicBezTo>
                  <a:pt x="527595" y="638488"/>
                  <a:pt x="580632" y="622397"/>
                  <a:pt x="625295" y="591757"/>
                </a:cubicBezTo>
                <a:cubicBezTo>
                  <a:pt x="671056" y="560414"/>
                  <a:pt x="712429" y="509012"/>
                  <a:pt x="695033" y="435042"/>
                </a:cubicBezTo>
                <a:cubicBezTo>
                  <a:pt x="650369" y="242909"/>
                  <a:pt x="721518" y="228961"/>
                  <a:pt x="721518" y="228961"/>
                </a:cubicBezTo>
                <a:cubicBezTo>
                  <a:pt x="763322" y="228961"/>
                  <a:pt x="797212" y="195071"/>
                  <a:pt x="797212" y="153268"/>
                </a:cubicBezTo>
                <a:lnTo>
                  <a:pt x="797212" y="75694"/>
                </a:lnTo>
                <a:cubicBezTo>
                  <a:pt x="797212" y="33889"/>
                  <a:pt x="763322" y="0"/>
                  <a:pt x="721518" y="0"/>
                </a:cubicBezTo>
                <a:lnTo>
                  <a:pt x="75694" y="0"/>
                </a:lnTo>
                <a:cubicBezTo>
                  <a:pt x="33889" y="0"/>
                  <a:pt x="0" y="33889"/>
                  <a:pt x="0" y="75694"/>
                </a:cubicBezTo>
                <a:lnTo>
                  <a:pt x="0" y="153268"/>
                </a:lnTo>
                <a:cubicBezTo>
                  <a:pt x="-22" y="173354"/>
                  <a:pt x="7925" y="192630"/>
                  <a:pt x="22097" y="206864"/>
                </a:cubicBezTo>
                <a:cubicBezTo>
                  <a:pt x="36417" y="220908"/>
                  <a:pt x="55637" y="228831"/>
                  <a:pt x="75694" y="228961"/>
                </a:cubicBezTo>
                <a:cubicBezTo>
                  <a:pt x="75694" y="228961"/>
                  <a:pt x="159380" y="265789"/>
                  <a:pt x="114402" y="430967"/>
                </a:cubicBezTo>
                <a:cubicBezTo>
                  <a:pt x="93816" y="493034"/>
                  <a:pt x="118029" y="561152"/>
                  <a:pt x="173171" y="596302"/>
                </a:cubicBezTo>
                <a:cubicBezTo>
                  <a:pt x="213094" y="623793"/>
                  <a:pt x="260576" y="638195"/>
                  <a:pt x="309043" y="637518"/>
                </a:cubicBezTo>
                <a:close/>
              </a:path>
            </a:pathLst>
          </a:custGeom>
          <a:noFill/>
          <a:ln w="127000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边界"/>
          <p:cNvSpPr/>
          <p:nvPr>
            <p:custDataLst>
              <p:tags r:id="rId15"/>
            </p:custDataLst>
          </p:nvPr>
        </p:nvSpPr>
        <p:spPr>
          <a:xfrm>
            <a:off x="618869" y="1686889"/>
            <a:ext cx="7013738" cy="457197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2"/>
          <p:cNvSpPr/>
          <p:nvPr>
            <p:custDataLst>
              <p:tags r:id="rId16"/>
            </p:custDataLst>
          </p:nvPr>
        </p:nvSpPr>
        <p:spPr>
          <a:xfrm>
            <a:off x="618869" y="1695780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1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4000">
              <a:solidFill>
                <a:schemeClr val="accent1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8" name="直接连接符 3"/>
          <p:cNvCxnSpPr/>
          <p:nvPr>
            <p:custDataLst>
              <p:tags r:id="rId17"/>
            </p:custDataLst>
          </p:nvPr>
        </p:nvCxnSpPr>
        <p:spPr>
          <a:xfrm>
            <a:off x="625220" y="2361985"/>
            <a:ext cx="3110011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8"/>
            </p:custDataLst>
          </p:nvPr>
        </p:nvSpPr>
        <p:spPr>
          <a:xfrm>
            <a:off x="667129" y="2824919"/>
            <a:ext cx="3111916" cy="3772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科技变革带来营销机会与生态环境威胁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9"/>
            </p:custDataLst>
          </p:nvPr>
        </p:nvSpPr>
        <p:spPr>
          <a:xfrm>
            <a:off x="618234" y="4111009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3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4000">
              <a:solidFill>
                <a:schemeClr val="accent3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20"/>
            </p:custDataLst>
          </p:nvPr>
        </p:nvCxnSpPr>
        <p:spPr>
          <a:xfrm>
            <a:off x="624585" y="4777848"/>
            <a:ext cx="3110011" cy="0"/>
          </a:xfrm>
          <a:prstGeom prst="line">
            <a:avLst/>
          </a:prstGeom>
          <a:ln w="12700">
            <a:solidFill>
              <a:schemeClr val="accent3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21"/>
            </p:custDataLst>
          </p:nvPr>
        </p:nvSpPr>
        <p:spPr>
          <a:xfrm>
            <a:off x="625475" y="5035550"/>
            <a:ext cx="3105785" cy="9067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chemeClr val="accent3"/>
                </a:solidFill>
                <a:latin typeface="+mn-ea"/>
                <a:cs typeface="+mn-ea"/>
                <a:sym typeface="+mn-ea"/>
              </a:rPr>
              <a:t>◦</a:t>
            </a:r>
            <a:r>
              <a:rPr lang="zh-CN" altLang="en-US" sz="2000" b="1">
                <a:solidFill>
                  <a:schemeClr val="accent3"/>
                </a:solidFill>
                <a:latin typeface="+mn-ea"/>
                <a:cs typeface="+mn-ea"/>
                <a:sym typeface="+mn-ea"/>
              </a:rPr>
              <a:t>科技变革创造新网络营销方式（如网上购物、网上支付）</a:t>
            </a:r>
            <a:endParaRPr lang="zh-CN" altLang="en-US" sz="2000" b="1">
              <a:solidFill>
                <a:schemeClr val="accent3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22"/>
            </p:custDataLst>
          </p:nvPr>
        </p:nvSpPr>
        <p:spPr>
          <a:xfrm>
            <a:off x="4519561" y="1695780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2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4000">
              <a:solidFill>
                <a:schemeClr val="accent2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3"/>
            </p:custDataLst>
          </p:nvPr>
        </p:nvCxnSpPr>
        <p:spPr>
          <a:xfrm>
            <a:off x="4525912" y="2361985"/>
            <a:ext cx="3110011" cy="0"/>
          </a:xfrm>
          <a:prstGeom prst="line">
            <a:avLst/>
          </a:prstGeom>
          <a:ln w="12700">
            <a:solidFill>
              <a:schemeClr val="accent2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矩形 22"/>
          <p:cNvSpPr/>
          <p:nvPr>
            <p:custDataLst>
              <p:tags r:id="rId24"/>
            </p:custDataLst>
          </p:nvPr>
        </p:nvSpPr>
        <p:spPr>
          <a:xfrm>
            <a:off x="4520565" y="2511425"/>
            <a:ext cx="3112135" cy="69151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科技变革为企业改善经营管理提供技术保障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24"/>
          <p:cNvSpPr/>
          <p:nvPr>
            <p:custDataLst>
              <p:tags r:id="rId25"/>
            </p:custDataLst>
          </p:nvPr>
        </p:nvSpPr>
        <p:spPr>
          <a:xfrm>
            <a:off x="4519561" y="4111009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4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4000">
              <a:solidFill>
                <a:schemeClr val="accent4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48" name="直接连接符 47"/>
          <p:cNvCxnSpPr/>
          <p:nvPr>
            <p:custDataLst>
              <p:tags r:id="rId26"/>
            </p:custDataLst>
          </p:nvPr>
        </p:nvCxnSpPr>
        <p:spPr>
          <a:xfrm>
            <a:off x="4525912" y="4777848"/>
            <a:ext cx="3110011" cy="0"/>
          </a:xfrm>
          <a:prstGeom prst="line">
            <a:avLst/>
          </a:prstGeom>
          <a:ln w="12700">
            <a:solidFill>
              <a:schemeClr val="accent4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矩形 25"/>
          <p:cNvSpPr/>
          <p:nvPr>
            <p:custDataLst>
              <p:tags r:id="rId27"/>
            </p:custDataLst>
          </p:nvPr>
        </p:nvSpPr>
        <p:spPr>
          <a:xfrm>
            <a:off x="4525645" y="5035550"/>
            <a:ext cx="3112135" cy="5213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◦</a:t>
            </a: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科技变革为企业产业联合、合作发展提供技术基础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8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教育消费者，塑造形象，满足需求，建立信任，稳定关系。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顾客关系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96000" y="4625713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网络中间商、物流、服务、金融支持，协助推广销售。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营销中介作用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8209072" y="2336420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确保资源质量，建立长期稳定合作关系，影响营销效果。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8209072" y="166836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供应商合作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8209072" y="4625713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重视网络营销，资源保障，组织反应，部门协调，人才管理信息化。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8209072" y="396146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内部条件影响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9" name="图片 18" descr="C:/Users/zhao/AppData/Roaming/Kingsoft/office6/wppai/generateppt/81eeee8239e54854fe6e013cee5c6a01.jpg81eeee8239e54854fe6e013cee5c6a01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8" t="2852" r="35943" b="39477"/>
          <a:stretch>
            <a:fillRect/>
          </a:stretch>
        </p:blipFill>
        <p:spPr>
          <a:xfrm>
            <a:off x="6278572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5" descr="C:/Users/zhao/AppData/Roaming/Kingsoft/office6/wppai/generateppt/d14d88b7720238d4323a69057b9f0d45.jpgd14d88b7720238d4323a69057b9f0d4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/>
          <a:stretch>
            <a:fillRect/>
          </a:stretch>
        </p:blipFill>
        <p:spPr>
          <a:xfrm>
            <a:off x="4323307" y="3928447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4500" r="19675" b="4500"/>
          <a:stretch>
            <a:fillRect/>
          </a:stretch>
        </p:blipFill>
        <p:spPr>
          <a:xfrm>
            <a:off x="6278572" y="3928447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30"/>
          <p:cNvSpPr/>
          <p:nvPr>
            <p:custDataLst>
              <p:tags r:id="rId17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31"/>
          <p:cNvSpPr/>
          <p:nvPr>
            <p:custDataLst>
              <p:tags r:id="rId18"/>
            </p:custDataLst>
          </p:nvPr>
        </p:nvSpPr>
        <p:spPr>
          <a:xfrm>
            <a:off x="7391785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32"/>
          <p:cNvSpPr/>
          <p:nvPr>
            <p:custDataLst>
              <p:tags r:id="rId19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33"/>
          <p:cNvSpPr/>
          <p:nvPr>
            <p:custDataLst>
              <p:tags r:id="rId20"/>
            </p:custDataLst>
          </p:nvPr>
        </p:nvSpPr>
        <p:spPr>
          <a:xfrm>
            <a:off x="7391785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标题 16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网络微观环境分析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40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"/>
  <p:tag name="KSO_WM_TEMPLATE_CATEGORY" val="custom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2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2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2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638_2*l_h_i*1_3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38_2*l_h_f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638_2*l_h_i*1_3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2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38_2*l_h_a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SLIDE_ID" val="diagram2023163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1638"/>
  <p:tag name="KSO_WM_SLIDE_TYPE" val="text"/>
  <p:tag name="KSO_WM_SLIDE_SUBTYPE" val="diag"/>
  <p:tag name="KSO_WM_SLIDE_SIZE" val="850.4*387.2"/>
  <p:tag name="KSO_WM_SLIDE_POSITION" val="54.8*102.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7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章节标题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1"/>
  <p:tag name="KSO_WM_TEMPLATE_INDEX" val="40"/>
  <p:tag name="KSO_WM_TEMPLATE_CATEGORY" val="custom"/>
</p:tagLst>
</file>

<file path=ppt/tags/tag11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14_7*e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NOCLEAR" val="0"/>
  <p:tag name="KSO_WM_UNIT_VALUE" val="7"/>
  <p:tag name="KSO_WM_UNIT_TYPE" val="e"/>
  <p:tag name="KSO_WM_UNIT_INDEX" val="1"/>
  <p:tag name="KSO_WM_UNIT_PRESET_TEXT_INDEX" val="-1"/>
  <p:tag name="KSO_WM_UNIT_PRESET_TEXT_LEN" val="0"/>
</p:tagLst>
</file>

<file path=ppt/tags/tag111.xml><?xml version="1.0" encoding="utf-8"?>
<p:tagLst xmlns:p="http://schemas.openxmlformats.org/presentationml/2006/main">
  <p:tag name="KSO_WM_SLIDE_ID" val="custom2023091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14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</p:tagLst>
</file>

<file path=ppt/tags/tag11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11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11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11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VCG41N1503301392**1756799167053_1.6_7bc8e619ff34-slide-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12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40_4*a*1"/>
  <p:tag name="KSO_WM_UNIT_LAYERLEVEL" val="1"/>
  <p:tag name="KSO_WM_TEMPLATE_INDEX" val="40"/>
  <p:tag name="KSO_WM_TEMPLATE_CATEGORY" val="custom"/>
</p:tagLst>
</file>

<file path=ppt/tags/tag129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1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3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3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0"/>
</p:tagLst>
</file>

<file path=ppt/tags/tag13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3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3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3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3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0"/>
</p:tagLst>
</file>

<file path=ppt/tags/tag1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3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3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3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3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0"/>
</p:tagLst>
</file>

<file path=ppt/tags/tag1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73_3*l_h_i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1973_3*l_h_i*1_4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1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973_3*l_h_f*1_4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0"/>
</p:tagLst>
</file>

<file path=ppt/tags/tag1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1973_3*l_h_i*1_4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4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4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3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14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3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0"/>
</p:tagLst>
</file>

<file path=ppt/tags/tag14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3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0"/>
</p:tagLst>
</file>

<file path=ppt/tags/tag14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973_3*l_h_i*1_4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UNIT_LINE_FILL_TYPE" val="2"/>
  <p:tag name="KSO_WM_UNIT_USESOURCEFORMAT_APPLY" val="0"/>
</p:tagLst>
</file>

<file path=ppt/tags/tag1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3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3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4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3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4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1973_3*l_h_a*1_4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UNIT_TYPE" val="i"/>
  <p:tag name="KSO_WM_UNIT_INDEX" val="1"/>
  <p:tag name="KSO_WM_TEMPLATE_INDEX" val="40"/>
  <p:tag name="KSO_WM_TEMPLATE_CATEGORY" val="custom"/>
</p:tagLst>
</file>

<file path=ppt/tags/tag1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40_4*a*1"/>
  <p:tag name="KSO_WM_UNIT_LAYERLEVEL" val="1"/>
  <p:tag name="KSO_WM_TEMPLATE_INDEX" val="40"/>
  <p:tag name="KSO_WM_TEMPLATE_CATEGORY" val="custom"/>
</p:tagLst>
</file>

<file path=ppt/tags/tag151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40"/>
  <p:tag name="KSO_WM_SLIDE_LAYOUT" val="a_l"/>
  <p:tag name="KSO_WM_SLIDE_LAYOUT_CNT" val="1_1"/>
  <p:tag name="KSO_WM_SPECIAL_SOURCE" val="bdnull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4443"/>
  <p:tag name="KSO_WM_UNIT_ID" val="custom20234443_1*a*1"/>
  <p:tag name="KSO_WM_UNIT_TEXT_TYPE" val="1"/>
  <p:tag name="KSO_WM_UNIT_TEXT_FILL_FORE_SCHEMECOLOR_INDEX" val="13"/>
  <p:tag name="KSO_WM_UNIT_TEXT_FILL_TYPE" val="1"/>
  <p:tag name="KSO_WM_UNIT_USESOURCEFORMAT_APPLY" val="0"/>
  <p:tag name="KSO_WM_UNIT_PRESET_TEXT" val="单击此处添加页面标题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4443_1*i*1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4443_1*i*2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34443_1*i*3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4443_1*i*4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34443_1*i*5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4443_1*i*6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custom20234443_1*i*7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4443_1*i*8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9"/>
  <p:tag name="KSO_WM_UNIT_ID" val="custom20234443_1*i*9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4443_1*i*10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1"/>
  <p:tag name="KSO_WM_UNIT_ID" val="custom20234443_1*i*11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2"/>
  <p:tag name="KSO_WM_UNIT_ID" val="custom20234443_1*i*12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3"/>
  <p:tag name="KSO_WM_UNIT_ID" val="custom20234443_1*i*13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i"/>
  <p:tag name="KSO_WM_UNIT_INDEX" val="1_1"/>
  <p:tag name="KSO_WM_UNIT_ID" val="diagram20235639_3*l_i*1_1"/>
  <p:tag name="KSO_WM_TEMPLATE_CATEGORY" val="diagram"/>
  <p:tag name="KSO_WM_TEMPLATE_INDEX" val="20235639"/>
  <p:tag name="KSO_WM_UNIT_LAYERLEVEL" val="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5639_3*l_h_i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5639_3*l_h_i*1_1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639_3*l_h_a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5639_3*l_h_i*1_3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5639_3*l_h_i*1_3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639_3*l_h_a*1_3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5639_3*l_h_i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174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5639_3*l_h_i*1_2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639_3*l_h_a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5639_3*l_h_i*1_4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177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5639_3*l_h_i*1_4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5639_3*l_h_a*1_4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024094488189,&quot;left&quot;:48.67984251968504,&quot;top&quot;:132.79999999999998,&quot;width&quot;:552.7201574803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179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diagram"/>
  <p:tag name="KSO_WM_SLIDE_TYPE" val="text"/>
  <p:tag name="KSO_WM_SLIDE_SUBTYPE" val="picTxt"/>
  <p:tag name="KSO_WM_SLIDE_SIZE" val="552.39*360.124"/>
  <p:tag name="KSO_WM_SLIDE_POSITION" val="48.8418*132.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3147"/>
  <p:tag name="KSO_WM_TEMPLATE_SUBCATEGORY" val="0"/>
  <p:tag name="KSO_WM_SLIDE_INDEX" val="1"/>
  <p:tag name="KSO_WM_TAG_VERSION" val="3.0"/>
  <p:tag name="KSO_WM_SLIDE_ID" val="custom20234443_1"/>
  <p:tag name="KSO_WM_SLIDE_ITEM_CN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18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1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18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18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1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18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1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VCG41N1353555505**1756801164034_1.6_584608461276-slide-0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**1756801164034_1.6_584608461276-slide-0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1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_4*a*1"/>
  <p:tag name="KSO_WM_UNIT_LAYERLEVEL" val="1"/>
  <p:tag name="KSO_WM_TEMPLATE_INDEX" val="2"/>
  <p:tag name="KSO_WM_TEMPLATE_CATEGORY" val="custom"/>
</p:tagLst>
</file>

<file path=ppt/tags/tag197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9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186_2*l_h_f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请言简意赅的阐述观点。单击此处输入您的智能图形项正文，请尽量言简意赅的阐述观点。"/>
  <p:tag name="KSO_WM_UNIT_TEXT_FILL_FORE_SCHEMECOLOR_INDEX" val="1"/>
  <p:tag name="KSO_WM_UNIT_TEXT_FILL_TYPE" val="1"/>
  <p:tag name="KSO_WM_UNIT_USESOURCEFORMAT_APPLY" val="0"/>
</p:tagLst>
</file>

<file path=ppt/tags/tag19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186_2*l_h_a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  <p:tag name="KSO_WM_TEMPLATE_INDEX" val="40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40"/>
  <p:tag name="KSO_WM_TEMPLATE_CATEGORY" val="custom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3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0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186_2*l_h_f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单击此处输入您的智能图形项正文，文字是您思想的提炼，请言简意赅的阐述观点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2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86_2*l_h_a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2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86_2*l_h_f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具体内容，文字是您思想的提炼，单击此处输入您的智能图形项正文，文字是您思想的提炼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2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86_2*l_h_a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1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0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2_4*a*1"/>
  <p:tag name="KSO_WM_UNIT_LAYERLEVEL" val="1"/>
  <p:tag name="KSO_WM_TEMPLATE_INDEX" val="2"/>
  <p:tag name="KSO_WM_TEMPLATE_CATEGORY" val="custom"/>
</p:tagLst>
</file>

<file path=ppt/tags/tag208.xml><?xml version="1.0" encoding="utf-8"?>
<p:tagLst xmlns:p="http://schemas.openxmlformats.org/presentationml/2006/main">
  <p:tag name="KSO_WM_BEAUTIFY_FLAG" val="#wm#"/>
  <p:tag name="KSO_WM_TEMPLATE_CATEGORY" val="diagram"/>
  <p:tag name="KSO_WM_TEMPLATE_INDEX" val="20233147"/>
  <p:tag name="KSO_WM_SLIDE_ID" val="diagram20233186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394*348.253"/>
  <p:tag name="KSO_WM_SLIDE_POSITION" val="54.75*121.133"/>
</p:tagLst>
</file>

<file path=ppt/tags/tag2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186_2*l_h_f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请言简意赅的阐述观点。单击此处输入您的智能图形项正文，请尽量言简意赅的阐述观点。"/>
  <p:tag name="KSO_WM_UNIT_TEXT_FILL_FORE_SCHEMECOLOR_INDEX" val="1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UNIT_TYPE" val="i"/>
  <p:tag name="KSO_WM_UNIT_INDEX" val="1"/>
  <p:tag name="KSO_WM_TEMPLATE_INDEX" val="40"/>
  <p:tag name="KSO_WM_TEMPLATE_CATEGORY" val="custom"/>
</p:tagLst>
</file>

<file path=ppt/tags/tag21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186_2*l_h_a*1_3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3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1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186_2*l_h_f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单击此处输入您的智能图形项正文，文字是您思想的提炼，请言简意赅的阐述观点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21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86_2*l_h_a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2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86_2*l_h_f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具体内容，文字是您思想的提炼，单击此处输入您的智能图形项正文，文字是您思想的提炼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2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86_2*l_h_a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1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1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2_4*a*1"/>
  <p:tag name="KSO_WM_UNIT_LAYERLEVEL" val="1"/>
  <p:tag name="KSO_WM_TEMPLATE_INDEX" val="2"/>
  <p:tag name="KSO_WM_TEMPLATE_CATEGORY" val="custom"/>
</p:tagLst>
</file>

<file path=ppt/tags/tag219.xml><?xml version="1.0" encoding="utf-8"?>
<p:tagLst xmlns:p="http://schemas.openxmlformats.org/presentationml/2006/main">
  <p:tag name="KSO_WM_BEAUTIFY_FLAG" val="#wm#"/>
  <p:tag name="KSO_WM_TEMPLATE_CATEGORY" val="diagram"/>
  <p:tag name="KSO_WM_TEMPLATE_INDEX" val="20233147"/>
  <p:tag name="KSO_WM_SLIDE_ID" val="diagram20233186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394*348.253"/>
  <p:tag name="KSO_WM_SLIDE_POSITION" val="54.75*121.133"/>
</p:tagLst>
</file>

<file path=ppt/tags/tag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UNIT_TYPE" val="i"/>
  <p:tag name="KSO_WM_UNIT_INDEX" val="2"/>
  <p:tag name="KSO_WM_TEMPLATE_INDEX" val="40"/>
  <p:tag name="KSO_WM_TEMPLATE_CATEGORY" val="custom"/>
</p:tagLst>
</file>

<file path=ppt/tags/tag22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86_2*l_h_f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具体内容，文字是您思想的提炼，单击此处输入您的智能图形项正文，文字是您思想的提炼，单击此处输入您的智能图形项正文。"/>
  <p:tag name="KSO_WM_UNIT_TEXT_FILL_FORE_SCHEMECOLOR_INDEX" val="1"/>
  <p:tag name="KSO_WM_UNIT_TEXT_FILL_TYPE" val="1"/>
  <p:tag name="KSO_WM_UNIT_USESOURCEFORMAT_APPLY" val="0"/>
</p:tagLst>
</file>

<file path=ppt/tags/tag2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86_2*l_h_a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6_2*l_h_i*1_1_1"/>
  <p:tag name="KSO_WM_TEMPLATE_CATEGORY" val="diagram"/>
  <p:tag name="KSO_WM_TEMPLATE_INDEX" val="202331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48.250580740039,&quot;left&quot;:54.75,&quot;top&quot;:121.13407970872063,&quot;width&quot;:850.4435433070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2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UNIT_ID" val="custom2_4*a*1"/>
  <p:tag name="KSO_WM_UNIT_LAYERLEVEL" val="1"/>
  <p:tag name="KSO_WM_TEMPLATE_INDEX" val="2"/>
  <p:tag name="KSO_WM_TEMPLATE_CATEGORY" val="custom"/>
</p:tagLst>
</file>

<file path=ppt/tags/tag224.xml><?xml version="1.0" encoding="utf-8"?>
<p:tagLst xmlns:p="http://schemas.openxmlformats.org/presentationml/2006/main">
  <p:tag name="KSO_WM_BEAUTIFY_FLAG" val="#wm#"/>
  <p:tag name="KSO_WM_TEMPLATE_CATEGORY" val="diagram"/>
  <p:tag name="KSO_WM_TEMPLATE_INDEX" val="20233147"/>
  <p:tag name="KSO_WM_SLIDE_ID" val="diagram20233186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394*348.253"/>
  <p:tag name="KSO_WM_SLIDE_POSITION" val="54.75*121.133"/>
</p:tagLst>
</file>

<file path=ppt/tags/tag22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79*7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147_1*l_h_d*1_1_1"/>
  <p:tag name="KSO_WM_TEMPLATE_CATEGORY" val="diagram"/>
  <p:tag name="KSO_WM_TEMPLATE_INDEX" val="2023314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solid&quot;:{&quot;brightness&quot;:0,&quot;colorType&quot;:1,&quot;foreColorIndex&quot;:5,&quot;transparency&quot;:0.5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ai_match*VCG41N495773666**1756801164034_1.6_584608461276-slide-2"/>
</p:tagLst>
</file>

<file path=ppt/tags/tag22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47_1*l_h_f*1_1_1"/>
  <p:tag name="KSO_WM_TEMPLATE_CATEGORY" val="diagram"/>
  <p:tag name="KSO_WM_TEMPLATE_INDEX" val="2023314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添加文本内容，简明扼要地阐述您的观点。根据需要可酌情增减文字"/>
  <p:tag name="KSO_WM_UNIT_TEXT_FILL_FORE_SCHEMECOLOR_INDEX" val="1"/>
  <p:tag name="KSO_WM_UNIT_TEXT_FILL_TYPE" val="1"/>
</p:tagLst>
</file>

<file path=ppt/tags/tag2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147_1*l_h_a*1_1_1"/>
  <p:tag name="KSO_WM_TEMPLATE_CATEGORY" val="diagram"/>
  <p:tag name="KSO_WM_TEMPLATE_INDEX" val="2023314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22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79*7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147_1*l_h_d*1_2_1"/>
  <p:tag name="KSO_WM_TEMPLATE_CATEGORY" val="diagram"/>
  <p:tag name="KSO_WM_TEMPLATE_INDEX" val="2023314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solid&quot;:{&quot;brightness&quot;:0,&quot;colorType&quot;:1,&quot;foreColorIndex&quot;:5,&quot;transparency&quot;:0.5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3"/>
</p:tagLst>
</file>

<file path=ppt/tags/tag22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47_1*l_h_f*1_2_1"/>
  <p:tag name="KSO_WM_TEMPLATE_CATEGORY" val="diagram"/>
  <p:tag name="KSO_WM_TEMPLATE_INDEX" val="2023314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添加文本内容，简明扼要地阐述您的观点。根据需要可酌情增减文字"/>
  <p:tag name="KSO_WM_UNIT_TEXT_FILL_FORE_SCHEMECOLOR_INDEX" val="1"/>
  <p:tag name="KSO_WM_UNIT_TEXT_FILL_TYPE" val="1"/>
</p:tagLst>
</file>

<file path=ppt/tags/tag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  <p:tag name="KSO_WM_TEMPLATE_INDEX" val="40"/>
  <p:tag name="KSO_WM_TEMPLATE_CATEGORY" val="custom"/>
</p:tagLst>
</file>

<file path=ppt/tags/tag2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147_1*l_h_a*1_2_1"/>
  <p:tag name="KSO_WM_TEMPLATE_CATEGORY" val="diagram"/>
  <p:tag name="KSO_WM_TEMPLATE_INDEX" val="2023314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1412658691406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23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_4*a*1"/>
  <p:tag name="KSO_WM_UNIT_LAYERLEVEL" val="1"/>
  <p:tag name="KSO_WM_TEMPLATE_INDEX" val="2"/>
  <p:tag name="KSO_WM_TEMPLATE_CATEGORY" val="custom"/>
</p:tagLst>
</file>

<file path=ppt/tags/tag232.xml><?xml version="1.0" encoding="utf-8"?>
<p:tagLst xmlns:p="http://schemas.openxmlformats.org/presentationml/2006/main">
  <p:tag name="KSO_WM_SLIDE_ID" val="diagram20233147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TAG_VERSION" val="3.0"/>
  <p:tag name="KSO_WM_BEAUTIFY_FLAG" val="#wm#"/>
  <p:tag name="KSO_WM_TEMPLATE_CATEGORY" val="diagram"/>
  <p:tag name="KSO_WM_TEMPLATE_INDEX" val="20233147"/>
  <p:tag name="KSO_WM_SLIDE_TYPE" val="text"/>
  <p:tag name="KSO_WM_SLIDE_SUBTYPE" val="diag"/>
  <p:tag name="KSO_WM_SLIDE_SIZE" val="812.941*336.878"/>
  <p:tag name="KSO_WM_SLIDE_POSITION" val="73.3256*155.822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33.xml><?xml version="1.0" encoding="utf-8"?>
<p:tagLst xmlns:p="http://schemas.openxmlformats.org/presentationml/2006/main">
  <p:tag name="TABLE_ENDDRAG_ORIGIN_RECT" val="901*415"/>
  <p:tag name="TABLE_ENDDRAG_RECT" val="30*107*901*415"/>
</p:tagLst>
</file>

<file path=ppt/tags/tag234.xml><?xml version="1.0" encoding="utf-8"?>
<p:tagLst xmlns:p="http://schemas.openxmlformats.org/presentationml/2006/main">
  <p:tag name="KSO_WM_BEAUTIFY_FLAG" val="#wm#"/>
  <p:tag name="KSO_WM_TEMPLATE_CATEGORY" val="diagram"/>
  <p:tag name="KSO_WM_TEMPLATE_INDEX" val="20231784"/>
</p:tagLst>
</file>

<file path=ppt/tags/tag2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7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章节标题"/>
</p:tagLst>
</file>

<file path=ppt/tags/tag23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14_7*e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NOCLEAR" val="0"/>
  <p:tag name="KSO_WM_UNIT_VALUE" val="7"/>
  <p:tag name="KSO_WM_UNIT_TYPE" val="e"/>
  <p:tag name="KSO_WM_UNIT_INDEX" val="1"/>
  <p:tag name="KSO_WM_UNIT_PRESET_TEXT_INDEX" val="-1"/>
  <p:tag name="KSO_WM_UNIT_PRESET_TEXT_LEN" val="0"/>
</p:tagLst>
</file>

<file path=ppt/tags/tag237.xml><?xml version="1.0" encoding="utf-8"?>
<p:tagLst xmlns:p="http://schemas.openxmlformats.org/presentationml/2006/main">
  <p:tag name="KSO_WM_SLIDE_ID" val="custom2023091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14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</p:tagLst>
</file>

<file path=ppt/tags/tag2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4443"/>
  <p:tag name="KSO_WM_UNIT_ID" val="custom20234443_1*a*1"/>
  <p:tag name="KSO_WM_UNIT_TEXT_TYPE" val="1"/>
  <p:tag name="KSO_WM_UNIT_TEXT_FILL_FORE_SCHEMECOLOR_INDEX" val="13"/>
  <p:tag name="KSO_WM_UNIT_TEXT_FILL_TYPE" val="1"/>
  <p:tag name="KSO_WM_UNIT_USESOURCEFORMAT_APPLY" val="0"/>
  <p:tag name="KSO_WM_UNIT_PRESET_TEXT" val="单击此处添加页面标题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4443_1*i*1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contentchip"/>
  <p:tag name="KSO_WM_TEMPLATE_INDEX" val="40"/>
  <p:tag name="KSO_WM_TEMPLATE_CATEGORY" val="custom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4443_1*i*2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34443_1*i*3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4443_1*i*4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34443_1*i*5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4443_1*i*6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custom20234443_1*i*7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4443_1*i*8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9"/>
  <p:tag name="KSO_WM_UNIT_ID" val="custom20234443_1*i*9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4443_1*i*10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1"/>
  <p:tag name="KSO_WM_UNIT_ID" val="custom20234443_1*i*11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2"/>
  <p:tag name="KSO_WM_UNIT_ID" val="custom20234443_1*i*12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3"/>
  <p:tag name="KSO_WM_UNIT_ID" val="custom20234443_1*i*13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i"/>
  <p:tag name="KSO_WM_UNIT_INDEX" val="1_1"/>
  <p:tag name="KSO_WM_UNIT_ID" val="diagram20235639_3*l_i*1_1"/>
  <p:tag name="KSO_WM_TEMPLATE_CATEGORY" val="diagram"/>
  <p:tag name="KSO_WM_TEMPLATE_INDEX" val="20235639"/>
  <p:tag name="KSO_WM_UNIT_LAYERLEVEL" val="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5639_3*l_h_i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254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5639_3*l_h_i*1_1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2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639_3*l_h_a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25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639_3*l_h_f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"/>
  <p:tag name="KSO_WM_UNIT_TEXT_FILL_FORE_SCHEMECOLOR_INDEX" val="1"/>
  <p:tag name="KSO_WM_UNIT_TEXT_FILL_TYPE" val="1"/>
  <p:tag name="KSO_WM_UNIT_USESOURCEFORMAT_APPLY" val="0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5639_3*l_h_i*1_3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258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5639_3*l_h_i*1_3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2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639_3*l_h_a*1_3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26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639_3*l_h_f*1_3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"/>
  <p:tag name="KSO_WM_UNIT_TEXT_FILL_FORE_SCHEMECOLOR_INDEX" val="1"/>
  <p:tag name="KSO_WM_UNIT_TEXT_FILL_TYPE" val="1"/>
  <p:tag name="KSO_WM_UNIT_USESOURCEFORMAT_APPLY" val="0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5639_3*l_h_i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262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5639_3*l_h_i*1_2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2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639_3*l_h_a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26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639_3*l_h_f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"/>
  <p:tag name="KSO_WM_UNIT_TEXT_FILL_FORE_SCHEMECOLOR_INDEX" val="1"/>
  <p:tag name="KSO_WM_UNIT_TEXT_FILL_TYPE" val="1"/>
  <p:tag name="KSO_WM_UNIT_USESOURCEFORMAT_APPLY" val="0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5639_3*l_h_i*1_4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266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5639_3*l_h_i*1_4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2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5639_3*l_h_a*1_4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26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5639_3*l_h_f*1_4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"/>
  <p:tag name="KSO_WM_UNIT_TEXT_FILL_FORE_SCHEMECOLOR_INDEX" val="1"/>
  <p:tag name="KSO_WM_UNIT_TEXT_FILL_TYPE" val="1"/>
  <p:tag name="KSO_WM_UNIT_USESOURCEFORMAT_APPLY" val="0"/>
</p:tagLst>
</file>

<file path=ppt/tags/tag269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diagram"/>
  <p:tag name="KSO_WM_SLIDE_TYPE" val="text"/>
  <p:tag name="KSO_WM_SLIDE_SUBTYPE" val="picTxt"/>
  <p:tag name="KSO_WM_SLIDE_SIZE" val="552.39*360.124"/>
  <p:tag name="KSO_WM_SLIDE_POSITION" val="48.8418*132.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3147"/>
  <p:tag name="KSO_WM_TEMPLATE_SUBCATEGORY" val="0"/>
  <p:tag name="KSO_WM_SLIDE_INDEX" val="1"/>
  <p:tag name="KSO_WM_TAG_VERSION" val="3.0"/>
  <p:tag name="KSO_WM_SLIDE_ID" val="custom20234443_1"/>
  <p:tag name="KSO_WM_SLIDE_ITEM_CN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27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0_1*a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210_1*i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210_1*i*3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3210_1*i*5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3210_1*i*7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3210_1*i*9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10_1*i*2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10_1*i*4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10_1*i*6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10_1*i*8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8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INDEX" val="40"/>
  <p:tag name="KSO_WM_TEMPLATE_CATEGORY" val="custom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3210_1*i*10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i*1_1"/>
  <p:tag name="KSO_WM_TEMPLATE_CATEGORY" val="diagram"/>
  <p:tag name="KSO_WM_TEMPLATE_INDEX" val="20235514"/>
  <p:tag name="KSO_WM_UNIT_LAYERLEVEL" val="1_1"/>
  <p:tag name="KSO_WM_TAG_VERSION" val="3.0"/>
  <p:tag name="KSO_WM_UNIT_TYPE" val="l_i"/>
  <p:tag name="KSO_WM_UNIT_INDEX" val="1_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2"/>
  <p:tag name="KSO_WM_UNIT_TEXT_FILL_TYPE" val="1"/>
  <p:tag name="KSO_WM_UNIT_USESOURCEFORMAT_APPLY" val="0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1_1"/>
  <p:tag name="KSO_WM_UNIT_VALUE" val="24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1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2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3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"/>
  <p:tag name="KSO_WM_TEMPLATE_CATEGORY" val="custom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3_1"/>
  <p:tag name="KSO_WM_UNIT_VALUE" val="60"/>
  <p:tag name="KSO_WM_DIAGRAM_GROUP_CODE" val="l1-1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4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4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5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5_1"/>
  <p:tag name="KSO_WM_UNIT_VALUE" val="24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5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7141465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97.xml><?xml version="1.0" encoding="utf-8"?>
<p:tagLst xmlns:p="http://schemas.openxmlformats.org/presentationml/2006/main">
  <p:tag name="KSO_WM_SLIDE_ID" val="custom2023321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147"/>
  <p:tag name="KSO_WM_SLIDE_TYPE" val="text"/>
  <p:tag name="KSO_WM_SLIDE_SUBTYPE" val="picTxt"/>
  <p:tag name="KSO_WM_SLIDE_SIZE" val="409.3*360.15"/>
  <p:tag name="KSO_WM_SLIDE_POSITION" val="505.55*131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9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0_1*a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210_1*i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WPS,a click to unlimited possibilitie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3.0"/>
  <p:tag name="KSO_WM_BEAUTIFY_FLAG" val="#wm#"/>
  <p:tag name="KSO_WM_UNIT_CONTENT_GROUP_TYPE" val="contentchip"/>
  <p:tag name="KSO_WM_TEMPLATE_INDEX" val="40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TEXT_LAYER_COUNT" val="1"/>
  <p:tag name="KSO_WM_TEMPLATE_INDEX" val="40"/>
  <p:tag name="KSO_WM_TEMPLATE_CATEGORY" val="custom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210_1*i*3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3210_1*i*5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3210_1*i*7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3210_1*i*9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10_1*i*2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10_1*i*4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10_1*i*6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10_1*i*8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3210_1*i*10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i*1_1"/>
  <p:tag name="KSO_WM_TEMPLATE_CATEGORY" val="diagram"/>
  <p:tag name="KSO_WM_TEMPLATE_INDEX" val="20235514"/>
  <p:tag name="KSO_WM_UNIT_LAYERLEVEL" val="1_1"/>
  <p:tag name="KSO_WM_TAG_VERSION" val="3.0"/>
  <p:tag name="KSO_WM_UNIT_TYPE" val="l_i"/>
  <p:tag name="KSO_WM_UNIT_INDEX" val="1_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2"/>
  <p:tag name="KSO_WM_UNIT_TEXT_FILL_TYPE" val="1"/>
  <p:tag name="KSO_WM_UNIT_USESOURCEFORMAT_APPLY" val="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TEXT_LAYER_COUNT" val="1"/>
  <p:tag name="KSO_WM_TEMPLATE_INDEX" val="40"/>
  <p:tag name="KSO_WM_TEMPLATE_CATEGORY" val="custom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2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3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3_1"/>
  <p:tag name="KSO_WM_UNIT_VALUE" val="60"/>
  <p:tag name="KSO_WM_DIAGRAM_GROUP_CODE" val="l1-1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4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4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5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5_1"/>
  <p:tag name="KSO_WM_UNIT_VALUE" val="24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5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22.xml><?xml version="1.0" encoding="utf-8"?>
<p:tagLst xmlns:p="http://schemas.openxmlformats.org/presentationml/2006/main">
  <p:tag name="KSO_WM_SLIDE_ID" val="custom2023321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147"/>
  <p:tag name="KSO_WM_SLIDE_TYPE" val="text"/>
  <p:tag name="KSO_WM_SLIDE_SUBTYPE" val="picTxt"/>
  <p:tag name="KSO_WM_SLIDE_SIZE" val="409.3*360.15"/>
  <p:tag name="KSO_WM_SLIDE_POSITION" val="505.55*131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2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0_1*a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210_1*i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210_1*i*3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3210_1*i*5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3210_1*i*7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3210_1*i*9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10_1*i*2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10_1*i*4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10_1*i*6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10_1*i*8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3210_1*i*10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i*1_1"/>
  <p:tag name="KSO_WM_TEMPLATE_CATEGORY" val="diagram"/>
  <p:tag name="KSO_WM_TEMPLATE_INDEX" val="20235514"/>
  <p:tag name="KSO_WM_UNIT_LAYERLEVEL" val="1_1"/>
  <p:tag name="KSO_WM_TAG_VERSION" val="3.0"/>
  <p:tag name="KSO_WM_UNIT_TYPE" val="l_i"/>
  <p:tag name="KSO_WM_UNIT_INDEX" val="1_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2"/>
  <p:tag name="KSO_WM_UNIT_TEXT_FILL_TYPE" val="1"/>
  <p:tag name="KSO_WM_UNIT_USESOURCEFORMAT_APPLY" val="0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2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3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3_1"/>
  <p:tag name="KSO_WM_UNIT_VALUE" val="60"/>
  <p:tag name="KSO_WM_DIAGRAM_GROUP_CODE" val="l1-1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4_1"/>
  <p:tag name="KSO_WM_DIAGRAM_GROUP_CODE" val="l1-1"/>
  <p:tag name="KSO_WM_UNIT_VALUE" val="2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4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i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5_1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a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5_1"/>
  <p:tag name="KSO_WM_UNIT_VALUE" val="24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4*l_h_f*1_5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5_1"/>
  <p:tag name="KSO_WM_DIAGRAM_GROUP_CODE" val="l1-1"/>
  <p:tag name="KSO_WM_UNIT_VALUE" val="60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429.7,&quot;left&quot;:462.15139000266754,&quot;top&quot;:62.25,&quot;width&quot;:452.047271414656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47.xml><?xml version="1.0" encoding="utf-8"?>
<p:tagLst xmlns:p="http://schemas.openxmlformats.org/presentationml/2006/main">
  <p:tag name="KSO_WM_SLIDE_ID" val="custom2023321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147"/>
  <p:tag name="KSO_WM_SLIDE_TYPE" val="text"/>
  <p:tag name="KSO_WM_SLIDE_SUBTYPE" val="picTxt"/>
  <p:tag name="KSO_WM_SLIDE_SIZE" val="409.3*360.15"/>
  <p:tag name="KSO_WM_SLIDE_POSITION" val="505.55*131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4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40_5*a*1"/>
  <p:tag name="KSO_WM_UNIT_LAYERLEVEL" val="1"/>
  <p:tag name="KSO_WM_TEMPLATE_INDEX" val="40"/>
  <p:tag name="KSO_WM_TEMPLATE_CATEGORY" val="custom"/>
</p:tagLst>
</file>

<file path=ppt/tags/tag349.xml><?xml version="1.0" encoding="utf-8"?>
<p:tagLst xmlns:p="http://schemas.openxmlformats.org/presentationml/2006/main">
  <p:tag name="KSO_WM_UNIT_TYPE" val="f"/>
  <p:tag name="KSO_WM_UNIT_SUBTYPE" val="g"/>
  <p:tag name="KSO_WM_UNIT_INDEX" val="1"/>
  <p:tag name="KSO_WM_BEAUTIFY_FLAG" val="#wm#"/>
  <p:tag name="KSO_WM_TAG_VERSION" val="3.0"/>
  <p:tag name="KSO_WM_UNIT_ID" val="custom40_5*f*1"/>
  <p:tag name="KSO_WM_UNIT_LAYERLEVEL" val="1"/>
  <p:tag name="KSO_WM_TEMPLATE_INDEX" val="40"/>
  <p:tag name="KSO_WM_TEMPLATE_CATEGORY" val="custom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"/>
  <p:tag name="KSO_WM_TEMPLATE_CATEGORY" val="custom"/>
</p:tagLst>
</file>

<file path=ppt/tags/tag350.xml><?xml version="1.0" encoding="utf-8"?>
<p:tagLst xmlns:p="http://schemas.openxmlformats.org/presentationml/2006/main">
  <p:tag name="KSO_WM_SLIDE_ID" val="custom40_5"/>
  <p:tag name="KSO_WM_TEMPLATE_SUBCATEGORY" val="29"/>
  <p:tag name="KSO_WM_TEMPLATE_MASTER_TYPE" val="0"/>
  <p:tag name="KSO_WM_TEMPLATE_COLOR_TYPE" val="0"/>
  <p:tag name="KSO_WM_SLIDE_ITEM_CNT" val="0"/>
  <p:tag name="KSO_WM_SLIDE_INDEX" val="5"/>
  <p:tag name="KSO_WM_TAG_VERSION" val="3.0"/>
  <p:tag name="KSO_WM_BEAUTIFY_FLAG" val="#wm#"/>
  <p:tag name="KSO_WM_TEMPLATE_CATEGORY" val="custom"/>
  <p:tag name="KSO_WM_TEMPLATE_INDEX" val="40"/>
  <p:tag name="KSO_WM_SLIDE_TYPE" val="endPage"/>
  <p:tag name="KSO_WM_SLIDE_SUBTYPE" val="pureTxt"/>
  <p:tag name="KSO_WM_SLIDE_LAYOUT" val="a_f"/>
  <p:tag name="KSO_WM_SLIDE_LAYOUT_CNT" val="1_1"/>
  <p:tag name="KSO_WM_SPECIAL_SOURCE" val="bdnull"/>
  <p:tag name="KSO_WM_SLIDE_CONTENT_AREA" val="{&quot;left&quot;:&quot;238.15&quot;,&quot;top&quot;:&quot;99.8&quot;,&quot;width&quot;:&quot;660.35&quot;,&quot;height&quot;:&quot;315&quot;}"/>
  <p:tag name="KSO_WM_TEMPLATE_PLACEHOLDER_POS" val="224,0,848,540"/>
  <p:tag name="KSO_WM_SLIDE_THEME_ID" val="20239753"/>
</p:tagLst>
</file>

<file path=ppt/tags/tag351.xml><?xml version="1.0" encoding="utf-8"?>
<p:tagLst xmlns:p="http://schemas.openxmlformats.org/presentationml/2006/main">
  <p:tag name="KSO_WM_PRESENTATION_SOURCE" val="WPPAIGeneratePPT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TEXT_LAYER_COUNT" val="1"/>
  <p:tag name="KSO_WM_TEMPLATE_INDEX" val="40"/>
  <p:tag name="KSO_WM_TEMPLATE_CATEGORY" val="custom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"/>
  <p:tag name="KSO_WM_TEMPLATE_CATEGORY" val="custom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TEXT_LAYER_COUNT" val="1"/>
  <p:tag name="KSO_WM_TEMPLATE_INDEX" val="40"/>
  <p:tag name="KSO_WM_TEMPLATE_CATEGORY" val="custom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contentchip"/>
  <p:tag name="KSO_WM_TEMPLATE_INDEX" val="40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40"/>
  <p:tag name="KSO_WM_TEMPLATE_CATEGORY" val="custom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"/>
  <p:tag name="KSO_WM_TEMPLATE_CATEGORY" val="custom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TEXT_LAYER_COUNT" val="1"/>
  <p:tag name="KSO_WM_TEMPLATE_INDEX" val="40"/>
  <p:tag name="KSO_WM_TEMPLATE_CATEGORY" val="custom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"/>
  <p:tag name="KSO_WM_TEMPLATE_CATEGORY" val="custom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40"/>
  <p:tag name="KSO_WM_TEMPLATE_CATEGORY" val="custom"/>
</p:tagLst>
</file>

<file path=ppt/tags/tag5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3.0"/>
  <p:tag name="KSO_WM_TEMPLATE_INDEX" val="40"/>
  <p:tag name="KSO_WM_TEMPLATE_CATEGORY" val="custom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6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3.0"/>
  <p:tag name="KSO_WM_TEMPLATE_INDEX" val="40"/>
  <p:tag name="KSO_WM_TEMPLATE_CATEGORY" val="custom"/>
</p:tagLst>
</file>

<file path=ppt/tags/tag6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1*i*3"/>
  <p:tag name="KSO_WM_UNIT_LAYERLEVEL" val="1"/>
  <p:tag name="KSO_WM_TAG_VERSION" val="3.0"/>
  <p:tag name="KSO_WM_TEMPLATE_INDEX" val="40"/>
  <p:tag name="KSO_WM_TEMPLATE_CATEGORY" val="custom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  <p:tag name="KSO_WM_TEMPLATE_INDEX" val="40"/>
  <p:tag name="KSO_WM_TEMPLATE_CATEGORY" val="custom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40"/>
  <p:tag name="KSO_WM_TEMPLATE_CATEGORY" val="custom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TEXT_LAYER_COUNT" val="1"/>
  <p:tag name="KSO_WM_TEMPLATE_CATEGORY" val="custom"/>
  <p:tag name="KSO_WM_TEMPLATE_INDEX" val="40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40"/>
  <p:tag name="KSO_WM_TEMPLATE_CATEGORY" val="custom"/>
</p:tagLst>
</file>

<file path=ppt/tags/tag7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UNIT_CONTENT_GROUP_TYPE" val="titlestyle"/>
  <p:tag name="KSO_WM_UNIT_TYPE" val="i"/>
  <p:tag name="KSO_WM_UNIT_INDEX" val="1"/>
  <p:tag name="KSO_WM_TEMPLATE_INDEX" val="40"/>
  <p:tag name="KSO_WM_TEMPLATE_CATEGORY" val="custom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40"/>
  <p:tag name="KSO_WM_TEMPLATE_CATEGORY" val="custom"/>
</p:tagLst>
</file>

<file path=ppt/tags/tag74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40"/>
  <p:tag name="KSO_WM_SPECIAL_SOURCE" val="bdnull"/>
  <p:tag name="KSO_WM_TEMPLATE_THUMBS_INDEX" val="1、9"/>
  <p:tag name="KSO_WM_UNIT_ID" val="_0**"/>
  <p:tag name="KSO_WM_UNIT_LAYERLEVEL" val="1"/>
</p:tagLst>
</file>

<file path=ppt/tags/tag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1*a*1"/>
  <p:tag name="KSO_WM_UNIT_LAYERLEVEL" val="1"/>
  <p:tag name="KSO_WM_TEMPLATE_INDEX" val="5"/>
  <p:tag name="KSO_WM_TEMPLATE_CATEGORY" val="custom"/>
</p:tagLst>
</file>

<file path=ppt/tags/tag7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5_1*b*1"/>
  <p:tag name="KSO_WM_UNIT_LAYERLEVEL" val="1"/>
  <p:tag name="KSO_WM_TEMPLATE_INDEX" val="5"/>
  <p:tag name="KSO_WM_TEMPLATE_CATEGORY" val="custom"/>
</p:tagLst>
</file>

<file path=ppt/tags/tag77.xml><?xml version="1.0" encoding="utf-8"?>
<p:tagLst xmlns:p="http://schemas.openxmlformats.org/presentationml/2006/main">
  <p:tag name="KSO_WM_SLIDE_ID" val="custom5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5"/>
  <p:tag name="KSO_WM_SLIDE_TYPE" val="title"/>
  <p:tag name="KSO_WM_SLIDE_SUBTYPE" val="pureTxt"/>
  <p:tag name="KSO_WM_SLIDE_LAYOUT" val="a_b"/>
  <p:tag name="KSO_WM_SLIDE_LAYOUT_CNT" val="1_1"/>
  <p:tag name="KSO_WM_SPECIAL_SOURCE" val="bdnull"/>
  <p:tag name="KSO_WM_TEMPLATE_THUMBS_INDEX" val="1、5"/>
  <p:tag name="KSO_WM_SLIDE_CONTENT_AREA" val="{&quot;left&quot;:&quot;74.4&quot;,&quot;top&quot;:&quot;58.35&quot;,&quot;width&quot;:&quot;660.35&quot;,&quot;height&quot;:&quot;315&quot;}"/>
  <p:tag name="KSO_WM_TEMPLATE_PLACEHOLDER_POS" val="112,80.625,736,427.5"/>
  <p:tag name="KSO_WM_SLIDE_THEME_ID" val="20238613"/>
</p:tagLst>
</file>

<file path=ppt/tags/tag78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3*i*1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DECORATE_TYPE" val="i_cd"/>
  <p:tag name="KSO_WM_UNIT_INDEX" val="3"/>
  <p:tag name="KSO_WM_BEAUTIFY_FLAG" val="#wm#"/>
  <p:tag name="KSO_WM_TAG_VERSION" val="3.0"/>
  <p:tag name="KSO_WM_TEMPLATE_INDEX" val="5"/>
  <p:tag name="KSO_WM_TEMPLATE_CATEGORY" val="custom"/>
  <p:tag name="KSO_WM_UNIT_ID" val="custom5_3*i*3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40"/>
  <p:tag name="KSO_WM_TEMPLATE_CATEGORY" val="custom"/>
</p:tagLst>
</file>

<file path=ppt/tags/tag80.xml><?xml version="1.0" encoding="utf-8"?>
<p:tagLst xmlns:p="http://schemas.openxmlformats.org/presentationml/2006/main">
  <p:tag name="KSO_WM_UNIT_TYPE" val="i"/>
  <p:tag name="KSO_WM_DECORATE_TYPE" val="i_cd"/>
  <p:tag name="KSO_WM_UNIT_INDEX" val="2"/>
  <p:tag name="KSO_WM_BEAUTIFY_FLAG" val="#wm#"/>
  <p:tag name="KSO_WM_TAG_VERSION" val="3.0"/>
  <p:tag name="KSO_WM_TEMPLATE_INDEX" val="5"/>
  <p:tag name="KSO_WM_TEMPLATE_CATEGORY" val="custom"/>
  <p:tag name="KSO_WM_UNIT_ID" val="custom5_3*i*2"/>
  <p:tag name="KSO_WM_UNIT_LAYERLEVEL" val="1"/>
</p:tagLst>
</file>

<file path=ppt/tags/tag8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二章"/>
</p:tagLst>
</file>

<file path=ppt/tags/tag8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3*a*1"/>
  <p:tag name="KSO_WM_UNIT_LAYERLEVEL" val="1"/>
</p:tagLst>
</file>

<file path=ppt/tags/tag83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_i"/>
  <p:tag name="KSO_WM_SLIDE_LAYOUT_CNT" val="1_1_3"/>
  <p:tag name="KSO_WM_SPECIAL_SOURCE" val="bdnull"/>
  <p:tag name="KSO_WM_DIAGRAM_GROUP_CODE" val="l1-1"/>
  <p:tag name="KSO_WM_SLIDE_DIAGTYPE" val="l"/>
  <p:tag name="KSO_WM_TEMPLATE_PLACEHOLDER_POS" val="0,0,960,540"/>
  <p:tag name="KSO_WM_SLIDE_THEME_ID" val="20232611"/>
</p:tagLst>
</file>

<file path=ppt/tags/tag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40_2*a*1"/>
  <p:tag name="KSO_WM_UNIT_LAYERLEVEL" val="1"/>
  <p:tag name="KSO_WM_TEMPLATE_INDEX" val="40"/>
  <p:tag name="KSO_WM_TEMPLATE_CATEGORY" val="custom"/>
</p:tagLst>
</file>

<file path=ppt/tags/tag85.xml><?xml version="1.0" encoding="utf-8"?>
<p:tagLst xmlns:p="http://schemas.openxmlformats.org/presentationml/2006/main">
  <p:tag name="KSO_WM_UNIT_TYPE" val="l_h_i"/>
  <p:tag name="KSO_WM_UNIT_SUBTYPE" val="h"/>
  <p:tag name="KSO_WM_UNIT_INDEX" val="1_2_2"/>
  <p:tag name="KSO_WM_BEAUTIFY_FLAG" val="#wm#"/>
  <p:tag name="KSO_WM_TAG_VERSION" val="3.0"/>
  <p:tag name="KSO_WM_DIAGRAM_VERSION" val="3"/>
  <p:tag name="KSO_WM_TEMPLATE_INDEX" val="40"/>
  <p:tag name="KSO_WM_TEMPLATE_CATEGORY" val="custom"/>
  <p:tag name="KSO_WM_UNIT_ID" val="custom40_2*l_h_i*1_2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63.1,&quot;left&quot;:311.85,&quot;top&quot;:66.1,&quot;width&quot;:541.1}"/>
</p:tagLst>
</file>

<file path=ppt/tags/tag86.xml><?xml version="1.0" encoding="utf-8"?>
<p:tagLst xmlns:p="http://schemas.openxmlformats.org/presentationml/2006/main">
  <p:tag name="KSO_WM_UNIT_TYPE" val="l_h_i"/>
  <p:tag name="KSO_WM_UNIT_SUBTYPE" val="h"/>
  <p:tag name="KSO_WM_UNIT_INDEX" val="1_2_3"/>
  <p:tag name="KSO_WM_BEAUTIFY_FLAG" val="#wm#"/>
  <p:tag name="KSO_WM_TAG_VERSION" val="3.0"/>
  <p:tag name="KSO_WM_DIAGRAM_VERSION" val="3"/>
  <p:tag name="KSO_WM_TEMPLATE_INDEX" val="40"/>
  <p:tag name="KSO_WM_TEMPLATE_CATEGORY" val="custom"/>
  <p:tag name="KSO_WM_UNIT_ID" val="custom40_2*l_h_i*1_2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63.1,&quot;left&quot;:311.85,&quot;top&quot;:66.1,&quot;width&quot;:541.1}"/>
</p:tagLst>
</file>

<file path=ppt/tags/tag87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UNIT_PRESET_TEXT" val="02"/>
  <p:tag name="KSO_WM_TEMPLATE_INDEX" val="40"/>
  <p:tag name="KSO_WM_TEMPLATE_CATEGORY" val="custom"/>
  <p:tag name="KSO_WM_UNIT_ID" val="custom40_2*l_h_i*1_2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63.1,&quot;left&quot;:311.85,&quot;top&quot;:66.1,&quot;width&quot;:541.1}"/>
</p:tagLst>
</file>

<file path=ppt/tags/tag88.xml><?xml version="1.0" encoding="utf-8"?>
<p:tagLst xmlns:p="http://schemas.openxmlformats.org/presentationml/2006/main">
  <p:tag name="KSO_WM_UNIT_TYPE" val="l_h_f"/>
  <p:tag name="KSO_WM_UNIT_SUBTYPE" val="a"/>
  <p:tag name="KSO_WM_UNIT_INDEX" val="1_2_1"/>
  <p:tag name="KSO_WM_BEAUTIFY_FLAG" val="#wm#"/>
  <p:tag name="KSO_WM_TAG_VERSION" val="3.0"/>
  <p:tag name="KSO_WM_DIAGRAM_VERSION" val="3"/>
  <p:tag name="KSO_WM_UNIT_PRESET_TEXT" val="总体战略规划过程"/>
  <p:tag name="KSO_WM_TEMPLATE_INDEX" val="40"/>
  <p:tag name="KSO_WM_TEMPLATE_CATEGORY" val="custom"/>
  <p:tag name="KSO_WM_UNIT_ID" val="custom40_2*l_h_f*1_2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63.1,&quot;left&quot;:311.85,&quot;top&quot;:66.1,&quot;width&quot;:541.1}"/>
</p:tagLst>
</file>

<file path=ppt/tags/tag89.xml><?xml version="1.0" encoding="utf-8"?>
<p:tagLst xmlns:p="http://schemas.openxmlformats.org/presentationml/2006/main">
  <p:tag name="KSO_WM_UNIT_TYPE" val="l_h_i"/>
  <p:tag name="KSO_WM_UNIT_SUBTYPE" val="h"/>
  <p:tag name="KSO_WM_UNIT_INDEX" val="1_1_2"/>
  <p:tag name="KSO_WM_BEAUTIFY_FLAG" val="#wm#"/>
  <p:tag name="KSO_WM_TAG_VERSION" val="3.0"/>
  <p:tag name="KSO_WM_DIAGRAM_VERSION" val="3"/>
  <p:tag name="KSO_WM_TEMPLATE_INDEX" val="40"/>
  <p:tag name="KSO_WM_TEMPLATE_CATEGORY" val="custom"/>
  <p:tag name="KSO_WM_UNIT_ID" val="custom40_2*l_h_i*1_1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63.1,&quot;left&quot;:311.85,&quot;top&quot;:66.1,&quot;width&quot;:541.1}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40"/>
  <p:tag name="KSO_WM_TEMPLATE_CATEGORY" val="custom"/>
</p:tagLst>
</file>

<file path=ppt/tags/tag90.xml><?xml version="1.0" encoding="utf-8"?>
<p:tagLst xmlns:p="http://schemas.openxmlformats.org/presentationml/2006/main">
  <p:tag name="KSO_WM_UNIT_TYPE" val="l_h_i"/>
  <p:tag name="KSO_WM_UNIT_SUBTYPE" val="h"/>
  <p:tag name="KSO_WM_UNIT_INDEX" val="1_1_3"/>
  <p:tag name="KSO_WM_BEAUTIFY_FLAG" val="#wm#"/>
  <p:tag name="KSO_WM_TAG_VERSION" val="3.0"/>
  <p:tag name="KSO_WM_DIAGRAM_VERSION" val="3"/>
  <p:tag name="KSO_WM_TEMPLATE_INDEX" val="40"/>
  <p:tag name="KSO_WM_TEMPLATE_CATEGORY" val="custom"/>
  <p:tag name="KSO_WM_UNIT_ID" val="custom40_2*l_h_i*1_1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63.1,&quot;left&quot;:311.85,&quot;top&quot;:66.1,&quot;width&quot;:541.1}"/>
</p:tagLst>
</file>

<file path=ppt/tags/tag91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UNIT_PRESET_TEXT" val="01"/>
  <p:tag name="KSO_WM_TEMPLATE_INDEX" val="40"/>
  <p:tag name="KSO_WM_TEMPLATE_CATEGORY" val="custom"/>
  <p:tag name="KSO_WM_UNIT_ID" val="custom40_2*l_h_i*1_1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63.1,&quot;left&quot;:311.85,&quot;top&quot;:66.1,&quot;width&quot;:541.1}"/>
</p:tagLst>
</file>

<file path=ppt/tags/tag92.xml><?xml version="1.0" encoding="utf-8"?>
<p:tagLst xmlns:p="http://schemas.openxmlformats.org/presentationml/2006/main">
  <p:tag name="KSO_WM_UNIT_TYPE" val="l_h_f"/>
  <p:tag name="KSO_WM_UNIT_SUBTYPE" val="a"/>
  <p:tag name="KSO_WM_UNIT_INDEX" val="1_1_1"/>
  <p:tag name="KSO_WM_BEAUTIFY_FLAG" val="#wm#"/>
  <p:tag name="KSO_WM_TAG_VERSION" val="3.0"/>
  <p:tag name="KSO_WM_DIAGRAM_VERSION" val="3"/>
  <p:tag name="KSO_WM_UNIT_PRESET_TEXT" val="制订企业战略规划的重要性"/>
  <p:tag name="KSO_WM_TEMPLATE_INDEX" val="40"/>
  <p:tag name="KSO_WM_TEMPLATE_CATEGORY" val="custom"/>
  <p:tag name="KSO_WM_UNIT_ID" val="custom40_2*l_h_f*1_1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63.1,&quot;left&quot;:311.85,&quot;top&quot;:66.1,&quot;width&quot;:541.1}"/>
</p:tagLst>
</file>

<file path=ppt/tags/tag93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40"/>
  <p:tag name="KSO_WM_TEMPLATE_CATEGORY" val="custom"/>
  <p:tag name="KSO_WM_UNIT_ID" val="custom40_2*i*1"/>
  <p:tag name="KSO_WM_DIAGRAM_GROUP_CODE" val="l1-1"/>
  <p:tag name="KSO_WM_DIAGRAM_COLOR_TRICK" val="1"/>
  <p:tag name="KSO_WM_DIAGRAM_COLOR_TEXT_CAN_REMOVE" val="n"/>
  <p:tag name="KSO_WM_UNIT_LAYERLEVEL" val="1"/>
</p:tagLst>
</file>

<file path=ppt/tags/tag94.xml><?xml version="1.0" encoding="utf-8"?>
<p:tagLst xmlns:p="http://schemas.openxmlformats.org/presentationml/2006/main">
  <p:tag name="KSO_WM_SLIDE_ID" val="custom40_2"/>
  <p:tag name="KSO_WM_TEMPLATE_SUBCATEGORY" val="29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custom"/>
  <p:tag name="KSO_WM_TEMPLATE_INDEX" val="40"/>
  <p:tag name="KSO_WM_SLIDE_TYPE" val="contents"/>
  <p:tag name="KSO_WM_SLIDE_SUBTYPE" val="diag"/>
  <p:tag name="KSO_WM_SLIDE_LAYOUT" val="a_i_l"/>
  <p:tag name="KSO_WM_SLIDE_LAYOUT_CNT" val="1_1_1"/>
  <p:tag name="KSO_WM_SPECIAL_SOURCE" val="bdnull"/>
  <p:tag name="KSO_WM_DIAGRAM_GROUP_CODE" val="l1-1"/>
  <p:tag name="KSO_WM_SLIDE_DIAGTYPE" val="l"/>
  <p:tag name="KSO_WM_TEMPLATE_PLACEHOLDER_POS" val="72,88.125,726,448.125"/>
  <p:tag name="KSO_WM_TEMPLATE_PLACEHOLDER_POS2" val="201.7,88.125,726,448.125"/>
  <p:tag name="KSO_WM_SLIDE_THEME_ID" val="20240551"/>
  <p:tag name="KSO_WM_ASSEMBLE_CHIP_INDEX" val="diag"/>
</p:tagLst>
</file>

<file path=ppt/tags/tag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1638_2*a*1"/>
  <p:tag name="KSO_WM_TEMPLATE_CATEGORY" val="diagram"/>
  <p:tag name="KSO_WM_TEMPLATE_INDEX" val="20231638"/>
  <p:tag name="KSO_WM_UNIT_LAYERLEVEL" val="1"/>
  <p:tag name="KSO_WM_TAG_VERSION" val="3.0"/>
  <p:tag name="KSO_WM_BEAUTIFY_FLAG" val="#wm#"/>
  <p:tag name="KSO_WM_DIAGRAM_GROUP_CODE" val="l1-1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2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2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9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2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2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59.45015748031494,&quot;left&quot;:40.1,&quot;top&quot;:47.25,&quot;width&quot;:874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heme/theme1.xml><?xml version="1.0" encoding="utf-8"?>
<a:theme xmlns:a="http://schemas.openxmlformats.org/drawingml/2006/main" name="WPS​​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小清新渐变风">
  <a:themeElements>
    <a:clrScheme name="自定义 46">
      <a:dk1>
        <a:srgbClr val="000000"/>
      </a:dk1>
      <a:lt1>
        <a:srgbClr val="FFFFFF"/>
      </a:lt1>
      <a:dk2>
        <a:srgbClr val="571D11"/>
      </a:dk2>
      <a:lt2>
        <a:srgbClr val="FCF2F0"/>
      </a:lt2>
      <a:accent1>
        <a:srgbClr val="E8898D"/>
      </a:accent1>
      <a:accent2>
        <a:srgbClr val="71B9F1"/>
      </a:accent2>
      <a:accent3>
        <a:srgbClr val="E18EE4"/>
      </a:accent3>
      <a:accent4>
        <a:srgbClr val="F5B765"/>
      </a:accent4>
      <a:accent5>
        <a:srgbClr val="A095CF"/>
      </a:accent5>
      <a:accent6>
        <a:srgbClr val="CCAA72"/>
      </a:accent6>
      <a:hlink>
        <a:srgbClr val="48A1FA"/>
      </a:hlink>
      <a:folHlink>
        <a:srgbClr val="951C13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2155</Words>
  <Application>WPS 演示</Application>
  <PresentationFormat>宽屏</PresentationFormat>
  <Paragraphs>365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WPS​​</vt:lpstr>
      <vt:lpstr>小清新渐变风</vt:lpstr>
      <vt:lpstr>网络营销</vt:lpstr>
      <vt:lpstr>PowerPoint 演示文稿</vt:lpstr>
      <vt:lpstr>目录</vt:lpstr>
      <vt:lpstr>学习目标</vt:lpstr>
      <vt:lpstr>网络市场环境分析</vt:lpstr>
      <vt:lpstr>PowerPoint 演示文稿</vt:lpstr>
      <vt:lpstr>PowerPoint 演示文稿</vt:lpstr>
      <vt:lpstr>网络网络科技因素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网络营销战略和计划</vt:lpstr>
      <vt:lpstr>网络市场的特点</vt:lpstr>
      <vt:lpstr>网络营销战略规划</vt:lpstr>
      <vt:lpstr>网络营销计划制订</vt:lpstr>
      <vt:lpstr>网络营销计划制订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zhao</dc:creator>
  <cp:lastModifiedBy>芳</cp:lastModifiedBy>
  <cp:revision>9</cp:revision>
  <dcterms:created xsi:type="dcterms:W3CDTF">2023-07-11T07:43:00Z</dcterms:created>
  <dcterms:modified xsi:type="dcterms:W3CDTF">2025-09-03T10:40:12Z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3679406B625640FDA745A602CDA3C722_11</vt:lpwstr>
  </property>
</Properties>
</file>