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23.svg" ContentType="image/svg+xml"/>
  <Override PartName="/ppt/media/image25.svg" ContentType="image/svg+xml"/>
  <Override PartName="/ppt/media/image2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80" r:id="rId4"/>
    <p:sldId id="298" r:id="rId6"/>
    <p:sldId id="286" r:id="rId7"/>
    <p:sldId id="299" r:id="rId8"/>
    <p:sldId id="287" r:id="rId9"/>
    <p:sldId id="288" r:id="rId10"/>
    <p:sldId id="289" r:id="rId11"/>
    <p:sldId id="300" r:id="rId12"/>
    <p:sldId id="290" r:id="rId13"/>
    <p:sldId id="301" r:id="rId14"/>
    <p:sldId id="302" r:id="rId15"/>
    <p:sldId id="303" r:id="rId16"/>
    <p:sldId id="304" r:id="rId17"/>
    <p:sldId id="305" r:id="rId18"/>
    <p:sldId id="291" r:id="rId19"/>
    <p:sldId id="292" r:id="rId20"/>
    <p:sldId id="293" r:id="rId21"/>
    <p:sldId id="294" r:id="rId22"/>
    <p:sldId id="295" r:id="rId23"/>
    <p:sldId id="306" r:id="rId24"/>
    <p:sldId id="308" r:id="rId25"/>
    <p:sldId id="309" r:id="rId26"/>
    <p:sldId id="310" r:id="rId27"/>
    <p:sldId id="297" r:id="rId28"/>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4"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0" clrIdx="0"/>
  <p:cmAuthor id="2" name="作者" initials="A" lastIdx="0" clrIdx="1"/>
  <p:cmAuthor id="3" name="WPS_1679281038" initials="W"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34"/>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377.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0" Type="http://schemas.openxmlformats.org/officeDocument/2006/relationships/tags" Target="../tags/tag7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任意多边形 10"/>
          <p:cNvSpPr/>
          <p:nvPr userDrawn="1">
            <p:custDataLst>
              <p:tags r:id="rId2"/>
            </p:custDataLst>
          </p:nvPr>
        </p:nvSpPr>
        <p:spPr>
          <a:xfrm>
            <a:off x="0" y="4578350"/>
            <a:ext cx="2159000" cy="2279650"/>
          </a:xfrm>
          <a:custGeom>
            <a:avLst/>
            <a:gdLst>
              <a:gd name="adj" fmla="val 2166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00" h="3605">
                <a:moveTo>
                  <a:pt x="40" y="0"/>
                </a:moveTo>
                <a:cubicBezTo>
                  <a:pt x="1896" y="0"/>
                  <a:pt x="3400" y="1504"/>
                  <a:pt x="3400" y="3360"/>
                </a:cubicBezTo>
                <a:cubicBezTo>
                  <a:pt x="3400" y="3432"/>
                  <a:pt x="3398" y="3504"/>
                  <a:pt x="3393" y="3576"/>
                </a:cubicBezTo>
                <a:lnTo>
                  <a:pt x="3391" y="3605"/>
                </a:lnTo>
                <a:lnTo>
                  <a:pt x="1928" y="3605"/>
                </a:lnTo>
                <a:lnTo>
                  <a:pt x="1929" y="3603"/>
                </a:lnTo>
                <a:cubicBezTo>
                  <a:pt x="1939" y="3523"/>
                  <a:pt x="1944" y="3442"/>
                  <a:pt x="1944" y="3360"/>
                </a:cubicBezTo>
                <a:cubicBezTo>
                  <a:pt x="1944" y="2308"/>
                  <a:pt x="1092" y="1456"/>
                  <a:pt x="40" y="1456"/>
                </a:cubicBezTo>
                <a:lnTo>
                  <a:pt x="0" y="1457"/>
                </a:lnTo>
                <a:lnTo>
                  <a:pt x="0" y="0"/>
                </a:lnTo>
                <a:lnTo>
                  <a:pt x="40" y="0"/>
                </a:lnTo>
                <a:close/>
              </a:path>
            </a:pathLst>
          </a:custGeom>
          <a:gradFill>
            <a:gsLst>
              <a:gs pos="0">
                <a:schemeClr val="accent2">
                  <a:alpha val="70000"/>
                  <a:lumMod val="92000"/>
                  <a:lumOff val="8000"/>
                </a:schemeClr>
              </a:gs>
              <a:gs pos="100000">
                <a:schemeClr val="accent2">
                  <a:alpha val="0"/>
                  <a:lumMod val="80000"/>
                  <a:lumOff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tx1"/>
              </a:solidFill>
              <a:cs typeface="微软雅黑" panose="020B0503020204020204" charset="-122"/>
            </a:endParaRPr>
          </a:p>
        </p:txBody>
      </p:sp>
      <p:sp>
        <p:nvSpPr>
          <p:cNvPr id="8" name="任意多边形 14"/>
          <p:cNvSpPr/>
          <p:nvPr userDrawn="1">
            <p:custDataLst>
              <p:tags r:id="rId3"/>
            </p:custDataLst>
          </p:nvPr>
        </p:nvSpPr>
        <p:spPr>
          <a:xfrm>
            <a:off x="10189845" y="1349375"/>
            <a:ext cx="2001520" cy="3781425"/>
          </a:xfrm>
          <a:custGeom>
            <a:avLst/>
            <a:gdLst/>
            <a:ahLst/>
            <a:cxnLst>
              <a:cxn ang="3">
                <a:pos x="hc" y="t"/>
              </a:cxn>
              <a:cxn ang="cd2">
                <a:pos x="l" y="vc"/>
              </a:cxn>
              <a:cxn ang="cd4">
                <a:pos x="hc" y="b"/>
              </a:cxn>
              <a:cxn ang="0">
                <a:pos x="r" y="vc"/>
              </a:cxn>
            </a:cxnLst>
            <a:rect l="l" t="t" r="r" b="b"/>
            <a:pathLst>
              <a:path w="3197" h="6039">
                <a:moveTo>
                  <a:pt x="3020" y="0"/>
                </a:moveTo>
                <a:cubicBezTo>
                  <a:pt x="3072" y="0"/>
                  <a:pt x="3123" y="1"/>
                  <a:pt x="3175" y="4"/>
                </a:cubicBezTo>
                <a:lnTo>
                  <a:pt x="3197" y="5"/>
                </a:lnTo>
                <a:lnTo>
                  <a:pt x="3197" y="6034"/>
                </a:lnTo>
                <a:lnTo>
                  <a:pt x="3175" y="6035"/>
                </a:lnTo>
                <a:cubicBezTo>
                  <a:pt x="3123" y="6038"/>
                  <a:pt x="3072" y="6039"/>
                  <a:pt x="3020" y="6039"/>
                </a:cubicBezTo>
                <a:cubicBezTo>
                  <a:pt x="1352" y="6039"/>
                  <a:pt x="0" y="4687"/>
                  <a:pt x="0" y="3020"/>
                </a:cubicBezTo>
                <a:cubicBezTo>
                  <a:pt x="0" y="1352"/>
                  <a:pt x="1352" y="0"/>
                  <a:pt x="3020" y="0"/>
                </a:cubicBezTo>
                <a:close/>
              </a:path>
            </a:pathLst>
          </a:custGeom>
          <a:gradFill>
            <a:gsLst>
              <a:gs pos="100000">
                <a:schemeClr val="accent1">
                  <a:alpha val="20000"/>
                </a:schemeClr>
              </a:gs>
              <a:gs pos="0">
                <a:schemeClr val="accent1">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endParaRPr>
          </a:p>
        </p:txBody>
      </p:sp>
      <p:sp>
        <p:nvSpPr>
          <p:cNvPr id="9" name="副标题"/>
          <p:cNvSpPr txBox="1">
            <a:spLocks noGrp="1"/>
          </p:cNvSpPr>
          <p:nvPr>
            <p:ph type="body" idx="3" hasCustomPrompt="1"/>
            <p:custDataLst>
              <p:tags r:id="rId4"/>
            </p:custDataLst>
          </p:nvPr>
        </p:nvSpPr>
        <p:spPr>
          <a:xfrm>
            <a:off x="1437005" y="3325495"/>
            <a:ext cx="7401560" cy="635000"/>
          </a:xfrm>
          <a:prstGeom prst="rect">
            <a:avLst/>
          </a:prstGeom>
        </p:spPr>
        <p:txBody>
          <a:bodyPr wrap="square" lIns="91440" tIns="45720" rIns="91440" bIns="45720" rtlCol="0" anchor="t" anchorCtr="0">
            <a:normAutofit/>
          </a:bodyPr>
          <a:lstStyle>
            <a:lvl1pPr marL="0" marR="0" lvl="0" algn="l" defTabSz="914400" rtl="0" eaLnBrk="1" fontAlgn="auto" latinLnBrk="0" hangingPunct="1">
              <a:lnSpc>
                <a:spcPct val="100000"/>
              </a:lnSpc>
              <a:buClrTx/>
              <a:buSzTx/>
              <a:buFontTx/>
              <a:buNone/>
              <a:defRPr kumimoji="0" lang="zh-CN" altLang="en-US" sz="1800" b="0" i="0" u="none" strike="noStrike" kern="1200" cap="none" spc="200" normalizeH="0" baseline="0" noProof="1" dirty="0">
                <a:solidFill>
                  <a:schemeClr val="tx1"/>
                </a:solidFill>
                <a:latin typeface="+mj-ea"/>
                <a:ea typeface="+mj-ea"/>
                <a:cs typeface="+mj-lt"/>
                <a:sym typeface="+mn-ea"/>
              </a:defRPr>
            </a:lvl1pPr>
          </a:lstStyle>
          <a:p>
            <a:pPr lvl="0" algn="l">
              <a:buClrTx/>
              <a:buSzTx/>
              <a:buFontTx/>
            </a:pPr>
            <a:r>
              <a:rPr dirty="0">
                <a:sym typeface="+mn-ea"/>
              </a:rPr>
              <a:t>单击此处编辑母版副标题样式</a:t>
            </a:r>
            <a:endParaRPr dirty="0">
              <a:sym typeface="+mn-ea"/>
            </a:endParaRPr>
          </a:p>
        </p:txBody>
      </p:sp>
      <p:sp>
        <p:nvSpPr>
          <p:cNvPr id="11" name="标题"/>
          <p:cNvSpPr txBox="1">
            <a:spLocks noGrp="1"/>
          </p:cNvSpPr>
          <p:nvPr>
            <p:ph type="title" idx="2" hasCustomPrompt="1"/>
            <p:custDataLst>
              <p:tags r:id="rId5"/>
            </p:custDataLst>
          </p:nvPr>
        </p:nvSpPr>
        <p:spPr>
          <a:xfrm>
            <a:off x="1437005" y="1447800"/>
            <a:ext cx="7395845" cy="1712595"/>
          </a:xfrm>
          <a:prstGeom prst="rect">
            <a:avLst/>
          </a:prstGeom>
        </p:spPr>
        <p:txBody>
          <a:bodyPr wrap="square" lIns="91440" tIns="45720" rIns="91440" bIns="45720" rtlCol="0" anchor="b" anchorCtr="0">
            <a:normAutofit/>
          </a:bodyPr>
          <a:lstStyle>
            <a:lvl1pPr marL="0" marR="0" lvl="0" algn="l" defTabSz="914400" rtl="0" eaLnBrk="1" fontAlgn="auto" latinLnBrk="0" hangingPunct="1">
              <a:lnSpc>
                <a:spcPct val="100000"/>
              </a:lnSpc>
              <a:buClrTx/>
              <a:buSzTx/>
              <a:buFontTx/>
              <a:buNone/>
              <a:defRPr kumimoji="0" lang="zh-CN" altLang="en-US" sz="6000" b="1" i="0" u="none" strike="noStrike" kern="1200" cap="none" spc="400" normalizeH="0" baseline="0" noProof="1">
                <a:solidFill>
                  <a:schemeClr val="tx1"/>
                </a:solidFill>
                <a:latin typeface="+mj-ea"/>
                <a:ea typeface="+mj-ea"/>
                <a:cs typeface="微软雅黑" panose="020B0503020204020204" charset="-122"/>
                <a:sym typeface="+mn-ea"/>
              </a:defRPr>
            </a:lvl1pPr>
          </a:lstStyle>
          <a:p>
            <a:pPr lvl="0" algn="l">
              <a:buClrTx/>
              <a:buSzTx/>
              <a:buFontTx/>
            </a:pPr>
            <a:r>
              <a:rPr dirty="0">
                <a:sym typeface="+mn-ea"/>
              </a:rPr>
              <a:t>单击此处编辑标题</a:t>
            </a:r>
            <a:endParaRPr dirty="0">
              <a:sym typeface="+mn-ea"/>
            </a:endParaRPr>
          </a:p>
        </p:txBody>
      </p:sp>
      <p:sp>
        <p:nvSpPr>
          <p:cNvPr id="12"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3"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15"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16" name="署名占位符 10"/>
          <p:cNvSpPr>
            <a:spLocks noGrp="1"/>
          </p:cNvSpPr>
          <p:nvPr>
            <p:ph type="body" sz="quarter" idx="17" hasCustomPrompt="1"/>
            <p:custDataLst>
              <p:tags r:id="rId9"/>
            </p:custDataLst>
          </p:nvPr>
        </p:nvSpPr>
        <p:spPr>
          <a:xfrm>
            <a:off x="1520825" y="4201795"/>
            <a:ext cx="1886585" cy="440690"/>
          </a:xfrm>
          <a:prstGeom prst="roundRect">
            <a:avLst>
              <a:gd name="adj" fmla="val 21854"/>
            </a:avLst>
          </a:prstGeom>
          <a:gradFill>
            <a:gsLst>
              <a:gs pos="0">
                <a:schemeClr val="accent1"/>
              </a:gs>
              <a:gs pos="100000">
                <a:schemeClr val="accent1">
                  <a:alpha val="60000"/>
                </a:schemeClr>
              </a:gs>
            </a:gsLst>
            <a:lin ang="2700000" scaled="0"/>
          </a:gra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
        <p:nvSpPr>
          <p:cNvPr id="17" name="任意多边形 2"/>
          <p:cNvSpPr/>
          <p:nvPr userDrawn="1">
            <p:custDataLst>
              <p:tags r:id="rId10"/>
            </p:custDataLst>
          </p:nvPr>
        </p:nvSpPr>
        <p:spPr>
          <a:xfrm rot="10800000" flipH="1" flipV="1">
            <a:off x="8851265" y="3810"/>
            <a:ext cx="3339465" cy="3338195"/>
          </a:xfrm>
          <a:custGeom>
            <a:avLst/>
            <a:gdLst>
              <a:gd name="adj" fmla="val 1339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259" h="5257">
                <a:moveTo>
                  <a:pt x="5211" y="0"/>
                </a:moveTo>
                <a:lnTo>
                  <a:pt x="5259" y="0"/>
                </a:lnTo>
                <a:lnTo>
                  <a:pt x="5259" y="1397"/>
                </a:lnTo>
                <a:lnTo>
                  <a:pt x="5211" y="1396"/>
                </a:lnTo>
                <a:cubicBezTo>
                  <a:pt x="3104" y="1396"/>
                  <a:pt x="1396" y="3104"/>
                  <a:pt x="1396" y="5211"/>
                </a:cubicBezTo>
                <a:lnTo>
                  <a:pt x="1397" y="5257"/>
                </a:lnTo>
                <a:lnTo>
                  <a:pt x="0" y="5257"/>
                </a:lnTo>
                <a:lnTo>
                  <a:pt x="0" y="5211"/>
                </a:lnTo>
                <a:cubicBezTo>
                  <a:pt x="0" y="2333"/>
                  <a:pt x="2333" y="0"/>
                  <a:pt x="5211" y="0"/>
                </a:cubicBezTo>
                <a:close/>
              </a:path>
            </a:pathLst>
          </a:custGeom>
          <a:gradFill>
            <a:gsLst>
              <a:gs pos="100000">
                <a:schemeClr val="accent1">
                  <a:alpha val="48000"/>
                </a:schemeClr>
              </a:gs>
              <a:gs pos="22000">
                <a:schemeClr val="accent1">
                  <a:alpha val="0"/>
                  <a:lumMod val="63000"/>
                  <a:lumOff val="3700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椭圆 2"/>
          <p:cNvSpPr/>
          <p:nvPr userDrawn="1">
            <p:custDataLst>
              <p:tags r:id="rId2"/>
            </p:custDataLst>
          </p:nvPr>
        </p:nvSpPr>
        <p:spPr>
          <a:xfrm>
            <a:off x="1219200" y="2804795"/>
            <a:ext cx="2362200" cy="2362200"/>
          </a:xfrm>
          <a:prstGeom prst="ellipse">
            <a:avLst/>
          </a:prstGeom>
          <a:gradFill>
            <a:gsLst>
              <a:gs pos="100000">
                <a:schemeClr val="accent2">
                  <a:alpha val="20000"/>
                </a:schemeClr>
              </a:gs>
              <a:gs pos="0">
                <a:schemeClr val="accent2">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微软雅黑" panose="020B0503020204020204" charset="-122"/>
              <a:sym typeface="+mn-ea"/>
            </a:endParaRPr>
          </a:p>
        </p:txBody>
      </p:sp>
      <p:sp>
        <p:nvSpPr>
          <p:cNvPr id="5" name="标题"/>
          <p:cNvSpPr txBox="1">
            <a:spLocks noGrp="1"/>
          </p:cNvSpPr>
          <p:nvPr>
            <p:ph type="title" idx="1" hasCustomPrompt="1"/>
            <p:custDataLst>
              <p:tags r:id="rId3"/>
            </p:custDataLst>
          </p:nvPr>
        </p:nvSpPr>
        <p:spPr bwMode="auto">
          <a:xfrm>
            <a:off x="844550" y="1139825"/>
            <a:ext cx="2171065" cy="2350770"/>
          </a:xfrm>
          <a:prstGeom prst="rect">
            <a:avLst/>
          </a:prstGeom>
        </p:spPr>
        <p:txBody>
          <a:bodyPr wrap="square" lIns="91440" tIns="45720" rIns="91440" bIns="45720" rtlCol="0" anchor="b" anchorCtr="0">
            <a:normAutofit/>
          </a:bodyPr>
          <a:lstStyle>
            <a:lvl1pPr marL="0" marR="0" lvl="0" algn="l" defTabSz="914400" rtl="0" eaLnBrk="1" fontAlgn="auto" latinLnBrk="0" hangingPunct="1">
              <a:lnSpc>
                <a:spcPct val="100000"/>
              </a:lnSpc>
              <a:buClrTx/>
              <a:buSzTx/>
              <a:buFontTx/>
              <a:buNone/>
              <a:defRPr kumimoji="0" lang="zh-CN" altLang="en-US" sz="6000" b="1" i="0" u="none" strike="noStrike" kern="1200" cap="none" spc="400" normalizeH="0" baseline="0" noProof="1">
                <a:solidFill>
                  <a:schemeClr val="tx1">
                    <a:lumMod val="75000"/>
                    <a:lumOff val="25000"/>
                  </a:schemeClr>
                </a:solidFill>
                <a:latin typeface="+mj-ea"/>
                <a:ea typeface="+mj-ea"/>
                <a:cs typeface="微软雅黑" panose="020B0503020204020204" charset="-122"/>
                <a:sym typeface="+mn-ea"/>
              </a:defRPr>
            </a:lvl1pPr>
          </a:lstStyle>
          <a:p>
            <a:pPr lvl="0" algn="l">
              <a:buClrTx/>
              <a:buSzTx/>
              <a:buFontTx/>
            </a:pPr>
            <a:r>
              <a:rPr dirty="0">
                <a:sym typeface="+mn-ea"/>
              </a:rPr>
              <a:t>标题</a:t>
            </a:r>
            <a:endParaRPr dirty="0">
              <a:sym typeface="+mn-ea"/>
            </a:endParaRPr>
          </a:p>
        </p:txBody>
      </p:sp>
      <p:sp>
        <p:nvSpPr>
          <p:cNvPr id="6" name="日期占位符 2"/>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0" name="页脚占位符 3"/>
          <p:cNvSpPr>
            <a:spLocks noGrp="1"/>
          </p:cNvSpPr>
          <p:nvPr>
            <p:ph type="ftr" sz="quarter" idx="11"/>
            <p:custDataLst>
              <p:tags r:id="rId5"/>
            </p:custDataLst>
          </p:nvPr>
        </p:nvSpPr>
        <p:spPr>
          <a:xfrm>
            <a:off x="4116000" y="6314400"/>
            <a:ext cx="3960000" cy="316800"/>
          </a:xfrm>
        </p:spPr>
        <p:txBody>
          <a:bodyPr/>
          <a:lstStyle/>
          <a:p>
            <a:endParaRPr lang="zh-CN" altLang="en-US" dirty="0"/>
          </a:p>
        </p:txBody>
      </p:sp>
      <p:sp>
        <p:nvSpPr>
          <p:cNvPr id="11" name="灯片编号占位符 4"/>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7" name="任意多边形: 形状 6"/>
          <p:cNvSpPr/>
          <p:nvPr userDrawn="1">
            <p:custDataLst>
              <p:tags r:id="rId7"/>
            </p:custDataLst>
          </p:nvPr>
        </p:nvSpPr>
        <p:spPr>
          <a:xfrm>
            <a:off x="9295130" y="3812540"/>
            <a:ext cx="2896235" cy="3045460"/>
          </a:xfrm>
          <a:custGeom>
            <a:avLst/>
            <a:gdLst>
              <a:gd name="connsiteX0" fmla="*/ 2215286 w 2898892"/>
              <a:gd name="connsiteY0" fmla="*/ 1136 h 3045222"/>
              <a:gd name="connsiteX1" fmla="*/ 2449717 w 2898892"/>
              <a:gd name="connsiteY1" fmla="*/ 5674 h 3045222"/>
              <a:gd name="connsiteX2" fmla="*/ 2878869 w 2898892"/>
              <a:gd name="connsiteY2" fmla="*/ 77060 h 3045222"/>
              <a:gd name="connsiteX3" fmla="*/ 2898874 w 2898892"/>
              <a:gd name="connsiteY3" fmla="*/ 82278 h 3045222"/>
              <a:gd name="connsiteX4" fmla="*/ 2898892 w 2898892"/>
              <a:gd name="connsiteY4" fmla="*/ 1092496 h 3045222"/>
              <a:gd name="connsiteX5" fmla="*/ 2897670 w 2898892"/>
              <a:gd name="connsiteY5" fmla="*/ 1091774 h 3045222"/>
              <a:gd name="connsiteX6" fmla="*/ 2383672 w 2898892"/>
              <a:gd name="connsiteY6" fmla="*/ 950163 h 3045222"/>
              <a:gd name="connsiteX7" fmla="*/ 949550 w 2898892"/>
              <a:gd name="connsiteY7" fmla="*/ 2196199 h 3045222"/>
              <a:gd name="connsiteX8" fmla="*/ 1178031 w 2898892"/>
              <a:gd name="connsiteY8" fmla="*/ 3043519 h 3045222"/>
              <a:gd name="connsiteX9" fmla="*/ 1179843 w 2898892"/>
              <a:gd name="connsiteY9" fmla="*/ 3044919 h 3045222"/>
              <a:gd name="connsiteX10" fmla="*/ 128202 w 2898892"/>
              <a:gd name="connsiteY10" fmla="*/ 3045222 h 3045222"/>
              <a:gd name="connsiteX11" fmla="*/ 122797 w 2898892"/>
              <a:gd name="connsiteY11" fmla="*/ 3031476 h 3045222"/>
              <a:gd name="connsiteX12" fmla="*/ 5670 w 2898892"/>
              <a:gd name="connsiteY12" fmla="*/ 2130196 h 3045222"/>
              <a:gd name="connsiteX13" fmla="*/ 2215286 w 2898892"/>
              <a:gd name="connsiteY13" fmla="*/ 1136 h 304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98892" h="3045222">
                <a:moveTo>
                  <a:pt x="2215286" y="1136"/>
                </a:moveTo>
                <a:cubicBezTo>
                  <a:pt x="2292637" y="-1294"/>
                  <a:pt x="2370849" y="159"/>
                  <a:pt x="2449717" y="5674"/>
                </a:cubicBezTo>
                <a:cubicBezTo>
                  <a:pt x="2597317" y="15996"/>
                  <a:pt x="2740731" y="40665"/>
                  <a:pt x="2878869" y="77060"/>
                </a:cubicBezTo>
                <a:lnTo>
                  <a:pt x="2898874" y="82278"/>
                </a:lnTo>
                <a:lnTo>
                  <a:pt x="2898892" y="1092496"/>
                </a:lnTo>
                <a:lnTo>
                  <a:pt x="2897670" y="1091774"/>
                </a:lnTo>
                <a:cubicBezTo>
                  <a:pt x="2742140" y="1012787"/>
                  <a:pt x="2568647" y="963098"/>
                  <a:pt x="2383672" y="950163"/>
                </a:cubicBezTo>
                <a:cubicBezTo>
                  <a:pt x="1643138" y="898380"/>
                  <a:pt x="1001288" y="1456317"/>
                  <a:pt x="949550" y="2196199"/>
                </a:cubicBezTo>
                <a:cubicBezTo>
                  <a:pt x="927712" y="2508494"/>
                  <a:pt x="1014704" y="2802938"/>
                  <a:pt x="1178031" y="3043519"/>
                </a:cubicBezTo>
                <a:lnTo>
                  <a:pt x="1179843" y="3044919"/>
                </a:lnTo>
                <a:lnTo>
                  <a:pt x="128202" y="3045222"/>
                </a:lnTo>
                <a:lnTo>
                  <a:pt x="122797" y="3031476"/>
                </a:lnTo>
                <a:cubicBezTo>
                  <a:pt x="26596" y="2750393"/>
                  <a:pt x="-16389" y="2445659"/>
                  <a:pt x="5670" y="2130196"/>
                </a:cubicBezTo>
                <a:cubicBezTo>
                  <a:pt x="88351" y="947803"/>
                  <a:pt x="1055015" y="37588"/>
                  <a:pt x="2215286" y="1136"/>
                </a:cubicBezTo>
                <a:close/>
              </a:path>
            </a:pathLst>
          </a:custGeom>
          <a:gradFill>
            <a:gsLst>
              <a:gs pos="0">
                <a:schemeClr val="accent1">
                  <a:alpha val="20000"/>
                </a:schemeClr>
              </a:gs>
              <a:gs pos="100000">
                <a:schemeClr val="accent1">
                  <a:alpha val="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tx1"/>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任意多边形 8"/>
          <p:cNvSpPr/>
          <p:nvPr userDrawn="1">
            <p:custDataLst>
              <p:tags r:id="rId2"/>
            </p:custDataLst>
          </p:nvPr>
        </p:nvSpPr>
        <p:spPr>
          <a:xfrm flipH="1">
            <a:off x="10045700" y="4570095"/>
            <a:ext cx="2146300" cy="2287905"/>
          </a:xfrm>
          <a:custGeom>
            <a:avLst/>
            <a:gdLst>
              <a:gd name="adj" fmla="val 2166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00" h="3605">
                <a:moveTo>
                  <a:pt x="40" y="0"/>
                </a:moveTo>
                <a:cubicBezTo>
                  <a:pt x="1896" y="0"/>
                  <a:pt x="3400" y="1504"/>
                  <a:pt x="3400" y="3360"/>
                </a:cubicBezTo>
                <a:cubicBezTo>
                  <a:pt x="3400" y="3432"/>
                  <a:pt x="3398" y="3504"/>
                  <a:pt x="3393" y="3576"/>
                </a:cubicBezTo>
                <a:lnTo>
                  <a:pt x="3391" y="3605"/>
                </a:lnTo>
                <a:lnTo>
                  <a:pt x="1928" y="3605"/>
                </a:lnTo>
                <a:lnTo>
                  <a:pt x="1929" y="3603"/>
                </a:lnTo>
                <a:cubicBezTo>
                  <a:pt x="1939" y="3523"/>
                  <a:pt x="1944" y="3442"/>
                  <a:pt x="1944" y="3360"/>
                </a:cubicBezTo>
                <a:cubicBezTo>
                  <a:pt x="1944" y="2308"/>
                  <a:pt x="1092" y="1456"/>
                  <a:pt x="40" y="1456"/>
                </a:cubicBezTo>
                <a:lnTo>
                  <a:pt x="0" y="1457"/>
                </a:lnTo>
                <a:lnTo>
                  <a:pt x="0" y="0"/>
                </a:lnTo>
                <a:lnTo>
                  <a:pt x="40" y="0"/>
                </a:lnTo>
                <a:close/>
              </a:path>
            </a:pathLst>
          </a:custGeom>
          <a:gradFill>
            <a:gsLst>
              <a:gs pos="100000">
                <a:schemeClr val="accent1">
                  <a:alpha val="20000"/>
                </a:schemeClr>
              </a:gs>
              <a:gs pos="0">
                <a:schemeClr val="accent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
        <p:nvSpPr>
          <p:cNvPr id="9" name="椭圆 8"/>
          <p:cNvSpPr/>
          <p:nvPr userDrawn="1">
            <p:custDataLst>
              <p:tags r:id="rId3"/>
            </p:custDataLst>
          </p:nvPr>
        </p:nvSpPr>
        <p:spPr>
          <a:xfrm>
            <a:off x="9127490" y="967740"/>
            <a:ext cx="685800" cy="685800"/>
          </a:xfrm>
          <a:prstGeom prst="ellipse">
            <a:avLst/>
          </a:prstGeom>
          <a:gradFill>
            <a:gsLst>
              <a:gs pos="100000">
                <a:schemeClr val="accent2">
                  <a:alpha val="20000"/>
                </a:schemeClr>
              </a:gs>
              <a:gs pos="0">
                <a:schemeClr val="accent2">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sym typeface="+mn-ea"/>
            </a:endParaRPr>
          </a:p>
        </p:txBody>
      </p:sp>
      <p:sp>
        <p:nvSpPr>
          <p:cNvPr id="10" name="椭圆 9"/>
          <p:cNvSpPr/>
          <p:nvPr userDrawn="1">
            <p:custDataLst>
              <p:tags r:id="rId4"/>
            </p:custDataLst>
          </p:nvPr>
        </p:nvSpPr>
        <p:spPr>
          <a:xfrm>
            <a:off x="982345" y="1607820"/>
            <a:ext cx="2449195" cy="2449830"/>
          </a:xfrm>
          <a:prstGeom prst="ellipse">
            <a:avLst/>
          </a:prstGeom>
          <a:gradFill>
            <a:gsLst>
              <a:gs pos="100000">
                <a:schemeClr val="accent2">
                  <a:alpha val="20000"/>
                </a:schemeClr>
              </a:gs>
              <a:gs pos="0">
                <a:schemeClr val="accent2">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sym typeface="+mn-ea"/>
            </a:endParaRPr>
          </a:p>
        </p:txBody>
      </p:sp>
      <p:sp>
        <p:nvSpPr>
          <p:cNvPr id="11" name="标题"/>
          <p:cNvSpPr txBox="1">
            <a:spLocks noGrp="1"/>
          </p:cNvSpPr>
          <p:nvPr>
            <p:ph type="title" idx="1"/>
            <p:custDataLst>
              <p:tags r:id="rId5"/>
            </p:custDataLst>
          </p:nvPr>
        </p:nvSpPr>
        <p:spPr>
          <a:xfrm>
            <a:off x="2348230" y="1383030"/>
            <a:ext cx="8107680" cy="2045335"/>
          </a:xfrm>
          <a:prstGeom prst="rect">
            <a:avLst/>
          </a:prstGeom>
          <a:noFill/>
        </p:spPr>
        <p:txBody>
          <a:bodyPr wrap="square" lIns="0" tIns="0" rIns="0" bIns="0" rtlCol="0" anchor="b" anchorCtr="0">
            <a:normAutofit/>
          </a:bodyPr>
          <a:lstStyle>
            <a:lvl1pPr marL="0" marR="0" lvl="0" algn="l" defTabSz="914400" rtl="0" eaLnBrk="1" fontAlgn="auto" latinLnBrk="0" hangingPunct="1">
              <a:lnSpc>
                <a:spcPct val="100000"/>
              </a:lnSpc>
              <a:buClrTx/>
              <a:buSzTx/>
              <a:buFontTx/>
              <a:buNone/>
              <a:defRPr kumimoji="0" lang="zh-CN" altLang="en-US" sz="4800" b="1" i="0" u="none" strike="noStrike" kern="1200" cap="none" spc="400" normalizeH="0" baseline="0" noProof="1">
                <a:solidFill>
                  <a:schemeClr val="tx1"/>
                </a:solidFill>
                <a:uFillTx/>
                <a:latin typeface="+mj-ea"/>
                <a:ea typeface="+mj-ea"/>
                <a:cs typeface="微软雅黑" panose="020B0503020204020204" charset="-122"/>
                <a:sym typeface="+mn-ea"/>
              </a:defRPr>
            </a:lvl1pPr>
          </a:lstStyle>
          <a:p>
            <a:pPr lvl="0" algn="l">
              <a:buClrTx/>
              <a:buSzTx/>
              <a:buFontTx/>
            </a:pPr>
            <a:r>
              <a:rPr dirty="0">
                <a:sym typeface="+mn-ea"/>
              </a:rPr>
              <a:t>单击此处编辑母版标题样式</a:t>
            </a:r>
            <a:endParaRPr dirty="0">
              <a:sym typeface="+mn-ea"/>
            </a:endParaRPr>
          </a:p>
        </p:txBody>
      </p:sp>
      <p:sp>
        <p:nvSpPr>
          <p:cNvPr id="12"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3"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14"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15" name="节编号 3"/>
          <p:cNvSpPr>
            <a:spLocks noGrp="1"/>
          </p:cNvSpPr>
          <p:nvPr>
            <p:ph type="body" sz="quarter" idx="13" hasCustomPrompt="1"/>
            <p:custDataLst>
              <p:tags r:id="rId9"/>
            </p:custDataLst>
          </p:nvPr>
        </p:nvSpPr>
        <p:spPr>
          <a:xfrm>
            <a:off x="2389505" y="3841027"/>
            <a:ext cx="1917700" cy="526416"/>
          </a:xfrm>
          <a:prstGeom prst="roundRect">
            <a:avLst/>
          </a:prstGeom>
          <a:gradFill>
            <a:gsLst>
              <a:gs pos="0">
                <a:schemeClr val="accent1"/>
              </a:gs>
              <a:gs pos="100000">
                <a:schemeClr val="accent1">
                  <a:alpha val="60000"/>
                </a:schemeClr>
              </a:gs>
            </a:gsLst>
            <a:lin ang="0" scaled="0"/>
          </a:gradFill>
        </p:spPr>
        <p:txBody>
          <a:bodyPr wrap="none" tIns="0" bIns="36195" anchor="ctr" anchorCtr="0">
            <a:normAutofit/>
          </a:bodyPr>
          <a:lstStyle>
            <a:lvl1pPr marL="0" indent="0" algn="ctr">
              <a:buNone/>
              <a:defRPr sz="1800" b="1">
                <a:solidFill>
                  <a:srgbClr val="FFFFFF"/>
                </a:solidFill>
              </a:defRPr>
            </a:lvl1pPr>
          </a:lstStyle>
          <a:p>
            <a:pPr lvl="0"/>
            <a:r>
              <a:rPr lang="zh-CN" altLang="en-US" dirty="0"/>
              <a:t>节编号</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任意多边形 10"/>
          <p:cNvSpPr/>
          <p:nvPr userDrawn="1">
            <p:custDataLst>
              <p:tags r:id="rId2"/>
            </p:custDataLst>
          </p:nvPr>
        </p:nvSpPr>
        <p:spPr>
          <a:xfrm rot="10800000" flipV="1">
            <a:off x="635" y="31750"/>
            <a:ext cx="3338195" cy="3338195"/>
          </a:xfrm>
          <a:custGeom>
            <a:avLst/>
            <a:gdLst>
              <a:gd name="adj" fmla="val 1339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259" h="5257">
                <a:moveTo>
                  <a:pt x="5211" y="0"/>
                </a:moveTo>
                <a:lnTo>
                  <a:pt x="5259" y="0"/>
                </a:lnTo>
                <a:lnTo>
                  <a:pt x="5259" y="1397"/>
                </a:lnTo>
                <a:lnTo>
                  <a:pt x="5211" y="1396"/>
                </a:lnTo>
                <a:cubicBezTo>
                  <a:pt x="3104" y="1396"/>
                  <a:pt x="1396" y="3104"/>
                  <a:pt x="1396" y="5211"/>
                </a:cubicBezTo>
                <a:lnTo>
                  <a:pt x="1397" y="5257"/>
                </a:lnTo>
                <a:lnTo>
                  <a:pt x="0" y="5257"/>
                </a:lnTo>
                <a:lnTo>
                  <a:pt x="0" y="5211"/>
                </a:lnTo>
                <a:cubicBezTo>
                  <a:pt x="0" y="2333"/>
                  <a:pt x="2333" y="0"/>
                  <a:pt x="5211" y="0"/>
                </a:cubicBezTo>
                <a:close/>
              </a:path>
            </a:pathLst>
          </a:custGeom>
          <a:gradFill>
            <a:gsLst>
              <a:gs pos="100000">
                <a:schemeClr val="accent1">
                  <a:alpha val="48000"/>
                </a:schemeClr>
              </a:gs>
              <a:gs pos="22000">
                <a:schemeClr val="accent1">
                  <a:alpha val="0"/>
                  <a:lumMod val="63000"/>
                  <a:lumOff val="3700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
        <p:nvSpPr>
          <p:cNvPr id="8" name="任意多边形 9"/>
          <p:cNvSpPr/>
          <p:nvPr userDrawn="1">
            <p:custDataLst>
              <p:tags r:id="rId3"/>
            </p:custDataLst>
          </p:nvPr>
        </p:nvSpPr>
        <p:spPr>
          <a:xfrm rot="10800000" flipV="1">
            <a:off x="0" y="1377315"/>
            <a:ext cx="2000885" cy="3781425"/>
          </a:xfrm>
          <a:custGeom>
            <a:avLst/>
            <a:gdLst/>
            <a:ahLst/>
            <a:cxnLst>
              <a:cxn ang="3">
                <a:pos x="hc" y="t"/>
              </a:cxn>
              <a:cxn ang="cd2">
                <a:pos x="l" y="vc"/>
              </a:cxn>
              <a:cxn ang="cd4">
                <a:pos x="hc" y="b"/>
              </a:cxn>
              <a:cxn ang="0">
                <a:pos x="r" y="vc"/>
              </a:cxn>
            </a:cxnLst>
            <a:rect l="l" t="t" r="r" b="b"/>
            <a:pathLst>
              <a:path w="3197" h="6039">
                <a:moveTo>
                  <a:pt x="3020" y="0"/>
                </a:moveTo>
                <a:cubicBezTo>
                  <a:pt x="3072" y="0"/>
                  <a:pt x="3123" y="1"/>
                  <a:pt x="3175" y="4"/>
                </a:cubicBezTo>
                <a:lnTo>
                  <a:pt x="3197" y="5"/>
                </a:lnTo>
                <a:lnTo>
                  <a:pt x="3197" y="6034"/>
                </a:lnTo>
                <a:lnTo>
                  <a:pt x="3175" y="6035"/>
                </a:lnTo>
                <a:cubicBezTo>
                  <a:pt x="3123" y="6038"/>
                  <a:pt x="3072" y="6039"/>
                  <a:pt x="3020" y="6039"/>
                </a:cubicBezTo>
                <a:cubicBezTo>
                  <a:pt x="1352" y="6039"/>
                  <a:pt x="0" y="4687"/>
                  <a:pt x="0" y="3020"/>
                </a:cubicBezTo>
                <a:cubicBezTo>
                  <a:pt x="0" y="1352"/>
                  <a:pt x="1352" y="0"/>
                  <a:pt x="3020" y="0"/>
                </a:cubicBezTo>
                <a:close/>
              </a:path>
            </a:pathLst>
          </a:custGeom>
          <a:gradFill>
            <a:gsLst>
              <a:gs pos="100000">
                <a:schemeClr val="accent1">
                  <a:alpha val="20000"/>
                </a:schemeClr>
              </a:gs>
              <a:gs pos="0">
                <a:schemeClr val="accent1">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endParaRPr>
          </a:p>
        </p:txBody>
      </p:sp>
      <p:sp>
        <p:nvSpPr>
          <p:cNvPr id="9" name="任意多边形 8"/>
          <p:cNvSpPr/>
          <p:nvPr userDrawn="1">
            <p:custDataLst>
              <p:tags r:id="rId4"/>
            </p:custDataLst>
          </p:nvPr>
        </p:nvSpPr>
        <p:spPr>
          <a:xfrm flipH="1">
            <a:off x="10045700" y="4578350"/>
            <a:ext cx="2146300" cy="2279015"/>
          </a:xfrm>
          <a:custGeom>
            <a:avLst/>
            <a:gdLst>
              <a:gd name="adj" fmla="val 2166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00" h="3605">
                <a:moveTo>
                  <a:pt x="40" y="0"/>
                </a:moveTo>
                <a:cubicBezTo>
                  <a:pt x="1896" y="0"/>
                  <a:pt x="3400" y="1504"/>
                  <a:pt x="3400" y="3360"/>
                </a:cubicBezTo>
                <a:cubicBezTo>
                  <a:pt x="3400" y="3432"/>
                  <a:pt x="3398" y="3504"/>
                  <a:pt x="3393" y="3576"/>
                </a:cubicBezTo>
                <a:lnTo>
                  <a:pt x="3391" y="3605"/>
                </a:lnTo>
                <a:lnTo>
                  <a:pt x="1928" y="3605"/>
                </a:lnTo>
                <a:lnTo>
                  <a:pt x="1929" y="3603"/>
                </a:lnTo>
                <a:cubicBezTo>
                  <a:pt x="1939" y="3523"/>
                  <a:pt x="1944" y="3442"/>
                  <a:pt x="1944" y="3360"/>
                </a:cubicBezTo>
                <a:cubicBezTo>
                  <a:pt x="1944" y="2308"/>
                  <a:pt x="1092" y="1456"/>
                  <a:pt x="40" y="1456"/>
                </a:cubicBezTo>
                <a:lnTo>
                  <a:pt x="0" y="1457"/>
                </a:lnTo>
                <a:lnTo>
                  <a:pt x="0" y="0"/>
                </a:lnTo>
                <a:lnTo>
                  <a:pt x="40" y="0"/>
                </a:lnTo>
                <a:close/>
              </a:path>
            </a:pathLst>
          </a:custGeom>
          <a:gradFill>
            <a:gsLst>
              <a:gs pos="0">
                <a:schemeClr val="accent2">
                  <a:alpha val="70000"/>
                  <a:lumMod val="92000"/>
                  <a:lumOff val="8000"/>
                </a:schemeClr>
              </a:gs>
              <a:gs pos="100000">
                <a:schemeClr val="accent2">
                  <a:alpha val="0"/>
                  <a:lumMod val="80000"/>
                  <a:lumOff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
        <p:nvSpPr>
          <p:cNvPr id="11" name="标题"/>
          <p:cNvSpPr txBox="1">
            <a:spLocks noGrp="1"/>
          </p:cNvSpPr>
          <p:nvPr>
            <p:ph type="title" idx="2" hasCustomPrompt="1"/>
            <p:custDataLst>
              <p:tags r:id="rId5"/>
            </p:custDataLst>
          </p:nvPr>
        </p:nvSpPr>
        <p:spPr>
          <a:xfrm>
            <a:off x="3641090" y="1520825"/>
            <a:ext cx="6866890" cy="2146300"/>
          </a:xfrm>
          <a:prstGeom prst="rect">
            <a:avLst/>
          </a:prstGeom>
          <a:noFill/>
        </p:spPr>
        <p:txBody>
          <a:bodyPr wrap="square" lIns="91440" tIns="45720" rIns="71755" bIns="45720" rtlCol="0" anchor="b" anchorCtr="0">
            <a:normAutofit/>
          </a:bodyPr>
          <a:lstStyle>
            <a:lvl1pPr marL="0" marR="0" lvl="0" algn="r" defTabSz="914400" rtl="0" eaLnBrk="1" fontAlgn="auto" latinLnBrk="0" hangingPunct="1">
              <a:lnSpc>
                <a:spcPct val="100000"/>
              </a:lnSpc>
              <a:buClrTx/>
              <a:buSzTx/>
              <a:buFontTx/>
              <a:buNone/>
              <a:defRPr kumimoji="0" lang="zh-CN" altLang="en-US" sz="6600" b="1" i="0" u="none" strike="noStrike" kern="1200" cap="none" spc="0" normalizeH="0" baseline="0" noProof="1" dirty="0">
                <a:solidFill>
                  <a:schemeClr val="tx1"/>
                </a:solidFill>
                <a:latin typeface="+mj-ea"/>
                <a:ea typeface="+mj-ea"/>
                <a:cs typeface="微软雅黑" panose="020B0503020204020204" charset="-122"/>
                <a:sym typeface="+mn-ea"/>
              </a:defRPr>
            </a:lvl1pPr>
          </a:lstStyle>
          <a:p>
            <a:pPr lvl="0" algn="r">
              <a:buClrTx/>
              <a:buSzTx/>
              <a:buFontTx/>
            </a:pPr>
            <a:r>
              <a:rPr dirty="0">
                <a:sym typeface="+mn-ea"/>
              </a:rPr>
              <a:t>单击编辑标题</a:t>
            </a:r>
            <a:endParaRPr dirty="0">
              <a:sym typeface="+mn-ea"/>
            </a:endParaRPr>
          </a:p>
        </p:txBody>
      </p:sp>
      <p:sp>
        <p:nvSpPr>
          <p:cNvPr id="12"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3"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15"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16" name="署名占位符 10"/>
          <p:cNvSpPr>
            <a:spLocks noGrp="1"/>
          </p:cNvSpPr>
          <p:nvPr>
            <p:ph type="body" sz="quarter" idx="17" hasCustomPrompt="1"/>
            <p:custDataLst>
              <p:tags r:id="rId9"/>
            </p:custDataLst>
          </p:nvPr>
        </p:nvSpPr>
        <p:spPr>
          <a:xfrm>
            <a:off x="8479790" y="4109719"/>
            <a:ext cx="1886585" cy="562294"/>
          </a:xfrm>
          <a:prstGeom prst="roundRect">
            <a:avLst>
              <a:gd name="adj" fmla="val 21854"/>
            </a:avLst>
          </a:prstGeom>
          <a:gradFill>
            <a:gsLst>
              <a:gs pos="0">
                <a:schemeClr val="accent1"/>
              </a:gs>
              <a:gs pos="100000">
                <a:schemeClr val="accent1">
                  <a:alpha val="60000"/>
                </a:schemeClr>
              </a:gs>
            </a:gsLst>
            <a:lin ang="2700000" scaled="0"/>
          </a:gra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0" Type="http://schemas.openxmlformats.org/officeDocument/2006/relationships/theme" Target="../theme/theme2.xml"/><Relationship Id="rId2" Type="http://schemas.openxmlformats.org/officeDocument/2006/relationships/slideLayout" Target="../slideLayouts/slideLayout13.xml"/><Relationship Id="rId19" Type="http://schemas.openxmlformats.org/officeDocument/2006/relationships/tags" Target="../tags/tag136.xml"/><Relationship Id="rId18" Type="http://schemas.openxmlformats.org/officeDocument/2006/relationships/tags" Target="../tags/tag135.xml"/><Relationship Id="rId17" Type="http://schemas.openxmlformats.org/officeDocument/2006/relationships/tags" Target="../tags/tag134.xml"/><Relationship Id="rId16" Type="http://schemas.openxmlformats.org/officeDocument/2006/relationships/tags" Target="../tags/tag133.xml"/><Relationship Id="rId15" Type="http://schemas.openxmlformats.org/officeDocument/2006/relationships/tags" Target="../tags/tag132.xml"/><Relationship Id="rId14" Type="http://schemas.openxmlformats.org/officeDocument/2006/relationships/tags" Target="../tags/tag131.xml"/><Relationship Id="rId13" Type="http://schemas.openxmlformats.org/officeDocument/2006/relationships/tags" Target="../tags/tag130.xml"/><Relationship Id="rId12" Type="http://schemas.openxmlformats.org/officeDocument/2006/relationships/tags" Target="../tags/tag129.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4"/>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9" name="同心圆 6"/>
          <p:cNvSpPr/>
          <p:nvPr userDrawn="1">
            <p:custDataLst>
              <p:tags r:id="rId17"/>
            </p:custDataLst>
          </p:nvPr>
        </p:nvSpPr>
        <p:spPr>
          <a:xfrm rot="8280000">
            <a:off x="452120" y="287020"/>
            <a:ext cx="624840" cy="624840"/>
          </a:xfrm>
          <a:prstGeom prst="donut">
            <a:avLst>
              <a:gd name="adj" fmla="val 24433"/>
            </a:avLst>
          </a:prstGeom>
          <a:gradFill>
            <a:gsLst>
              <a:gs pos="0">
                <a:schemeClr val="accent1">
                  <a:alpha val="50000"/>
                </a:schemeClr>
              </a:gs>
              <a:gs pos="72000">
                <a:schemeClr val="accent1">
                  <a:alpha val="0"/>
                </a:schemeClr>
              </a:gs>
            </a:gsLst>
            <a:lin ang="169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latin typeface="微软雅黑" panose="020B0503020204020204" charset="-122"/>
              <a:cs typeface="微软雅黑" panose="020B0503020204020204" charset="-122"/>
              <a:sym typeface="+mn-ea"/>
            </a:endParaRPr>
          </a:p>
        </p:txBody>
      </p:sp>
      <p:sp>
        <p:nvSpPr>
          <p:cNvPr id="12" name="任意多边形: 形状 11"/>
          <p:cNvSpPr/>
          <p:nvPr userDrawn="1">
            <p:custDataLst>
              <p:tags r:id="rId18"/>
            </p:custDataLst>
          </p:nvPr>
        </p:nvSpPr>
        <p:spPr>
          <a:xfrm>
            <a:off x="6934200" y="1351280"/>
            <a:ext cx="5255895" cy="5506720"/>
          </a:xfrm>
          <a:custGeom>
            <a:avLst/>
            <a:gdLst>
              <a:gd name="connsiteX0" fmla="*/ 4225077 w 5255647"/>
              <a:gd name="connsiteY0" fmla="*/ 770 h 5518308"/>
              <a:gd name="connsiteX1" fmla="*/ 4438483 w 5255647"/>
              <a:gd name="connsiteY1" fmla="*/ 10280 h 5518308"/>
              <a:gd name="connsiteX2" fmla="*/ 5216038 w 5255647"/>
              <a:gd name="connsiteY2" fmla="*/ 139615 h 5518308"/>
              <a:gd name="connsiteX3" fmla="*/ 5255647 w 5255647"/>
              <a:gd name="connsiteY3" fmla="*/ 150458 h 5518308"/>
              <a:gd name="connsiteX4" fmla="*/ 5255607 w 5255647"/>
              <a:gd name="connsiteY4" fmla="*/ 1981866 h 5518308"/>
              <a:gd name="connsiteX5" fmla="*/ 5250109 w 5255647"/>
              <a:gd name="connsiteY5" fmla="*/ 1978022 h 5518308"/>
              <a:gd name="connsiteX6" fmla="*/ 4318826 w 5255647"/>
              <a:gd name="connsiteY6" fmla="*/ 1721455 h 5518308"/>
              <a:gd name="connsiteX7" fmla="*/ 1720433 w 5255647"/>
              <a:gd name="connsiteY7" fmla="*/ 3978949 h 5518308"/>
              <a:gd name="connsiteX8" fmla="*/ 2134410 w 5255647"/>
              <a:gd name="connsiteY8" fmla="*/ 5514082 h 5518308"/>
              <a:gd name="connsiteX9" fmla="*/ 2137612 w 5255647"/>
              <a:gd name="connsiteY9" fmla="*/ 5517766 h 5518308"/>
              <a:gd name="connsiteX10" fmla="*/ 232206 w 5255647"/>
              <a:gd name="connsiteY10" fmla="*/ 5518308 h 5518308"/>
              <a:gd name="connsiteX11" fmla="*/ 222494 w 5255647"/>
              <a:gd name="connsiteY11" fmla="*/ 5492256 h 5518308"/>
              <a:gd name="connsiteX12" fmla="*/ 10273 w 5255647"/>
              <a:gd name="connsiteY12" fmla="*/ 3859362 h 5518308"/>
              <a:gd name="connsiteX13" fmla="*/ 4225077 w 5255647"/>
              <a:gd name="connsiteY13" fmla="*/ 770 h 551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55647" h="5518308">
                <a:moveTo>
                  <a:pt x="4225077" y="770"/>
                </a:moveTo>
                <a:cubicBezTo>
                  <a:pt x="4295884" y="2127"/>
                  <a:pt x="4367035" y="5284"/>
                  <a:pt x="4438483" y="10280"/>
                </a:cubicBezTo>
                <a:cubicBezTo>
                  <a:pt x="4705911" y="28981"/>
                  <a:pt x="4965754" y="73676"/>
                  <a:pt x="5216038" y="139615"/>
                </a:cubicBezTo>
                <a:lnTo>
                  <a:pt x="5255647" y="150458"/>
                </a:lnTo>
                <a:lnTo>
                  <a:pt x="5255607" y="1981866"/>
                </a:lnTo>
                <a:lnTo>
                  <a:pt x="5250109" y="1978022"/>
                </a:lnTo>
                <a:cubicBezTo>
                  <a:pt x="4968313" y="1834916"/>
                  <a:pt x="4653971" y="1744891"/>
                  <a:pt x="4318826" y="1721455"/>
                </a:cubicBezTo>
                <a:cubicBezTo>
                  <a:pt x="2977095" y="1627633"/>
                  <a:pt x="1814168" y="2638470"/>
                  <a:pt x="1720433" y="3978949"/>
                </a:cubicBezTo>
                <a:cubicBezTo>
                  <a:pt x="1680868" y="4544750"/>
                  <a:pt x="1838485" y="5078208"/>
                  <a:pt x="2134410" y="5514082"/>
                </a:cubicBezTo>
                <a:lnTo>
                  <a:pt x="2137612" y="5517766"/>
                </a:lnTo>
                <a:lnTo>
                  <a:pt x="232206" y="5518308"/>
                </a:lnTo>
                <a:lnTo>
                  <a:pt x="222494" y="5492256"/>
                </a:lnTo>
                <a:cubicBezTo>
                  <a:pt x="48190" y="4983003"/>
                  <a:pt x="-29693" y="4430902"/>
                  <a:pt x="10273" y="3859362"/>
                </a:cubicBezTo>
                <a:cubicBezTo>
                  <a:pt x="165063" y="1645759"/>
                  <a:pt x="2030046" y="-41301"/>
                  <a:pt x="4225077" y="770"/>
                </a:cubicBezTo>
                <a:close/>
              </a:path>
            </a:pathLst>
          </a:custGeom>
          <a:gradFill>
            <a:gsLst>
              <a:gs pos="0">
                <a:schemeClr val="accent1">
                  <a:alpha val="8000"/>
                </a:schemeClr>
              </a:gs>
              <a:gs pos="100000">
                <a:schemeClr val="accent1">
                  <a:alpha val="0"/>
                </a:scheme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latin typeface="微软雅黑" panose="020B0503020204020204" charset="-122"/>
            </a:endParaRPr>
          </a:p>
        </p:txBody>
      </p:sp>
      <p:sp>
        <p:nvSpPr>
          <p:cNvPr id="8" name="KSO_TEMPLATE" hidden="1"/>
          <p:cNvSpPr/>
          <p:nvPr userDrawn="1">
            <p:custDataLst>
              <p:tags r:id="rId1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14.xml"/><Relationship Id="rId6" Type="http://schemas.openxmlformats.org/officeDocument/2006/relationships/tags" Target="../tags/tag248.xml"/><Relationship Id="rId5" Type="http://schemas.openxmlformats.org/officeDocument/2006/relationships/image" Target="../media/image8.png"/><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14.xml"/><Relationship Id="rId6" Type="http://schemas.openxmlformats.org/officeDocument/2006/relationships/tags" Target="../tags/tag253.xml"/><Relationship Id="rId5" Type="http://schemas.openxmlformats.org/officeDocument/2006/relationships/image" Target="../media/image9.png"/><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tags" Target="../tags/tag249.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4.xml"/><Relationship Id="rId6" Type="http://schemas.openxmlformats.org/officeDocument/2006/relationships/tags" Target="../tags/tag258.xml"/><Relationship Id="rId5" Type="http://schemas.openxmlformats.org/officeDocument/2006/relationships/image" Target="../media/image10.png"/><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tags" Target="../tags/tag254.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4.xml"/><Relationship Id="rId6" Type="http://schemas.openxmlformats.org/officeDocument/2006/relationships/tags" Target="../tags/tag263.xml"/><Relationship Id="rId5" Type="http://schemas.openxmlformats.org/officeDocument/2006/relationships/image" Target="../media/image11.png"/><Relationship Id="rId4" Type="http://schemas.openxmlformats.org/officeDocument/2006/relationships/tags" Target="../tags/tag262.xml"/><Relationship Id="rId3" Type="http://schemas.openxmlformats.org/officeDocument/2006/relationships/tags" Target="../tags/tag261.xml"/><Relationship Id="rId2" Type="http://schemas.openxmlformats.org/officeDocument/2006/relationships/tags" Target="../tags/tag260.xml"/><Relationship Id="rId1" Type="http://schemas.openxmlformats.org/officeDocument/2006/relationships/tags" Target="../tags/tag259.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4.xml"/><Relationship Id="rId6" Type="http://schemas.openxmlformats.org/officeDocument/2006/relationships/tags" Target="../tags/tag268.xml"/><Relationship Id="rId5" Type="http://schemas.openxmlformats.org/officeDocument/2006/relationships/image" Target="../media/image12.png"/><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4.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s>
</file>

<file path=ppt/slides/_rels/slide16.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image" Target="../media/image13.jpeg"/><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8" Type="http://schemas.openxmlformats.org/officeDocument/2006/relationships/slideLayout" Target="../slideLayouts/slideLayout19.xml"/><Relationship Id="rId17" Type="http://schemas.openxmlformats.org/officeDocument/2006/relationships/tags" Target="../tags/tag288.xml"/><Relationship Id="rId16" Type="http://schemas.openxmlformats.org/officeDocument/2006/relationships/tags" Target="../tags/tag287.xml"/><Relationship Id="rId15" Type="http://schemas.openxmlformats.org/officeDocument/2006/relationships/tags" Target="../tags/tag286.xml"/><Relationship Id="rId14" Type="http://schemas.openxmlformats.org/officeDocument/2006/relationships/tags" Target="../tags/tag285.xml"/><Relationship Id="rId13" Type="http://schemas.openxmlformats.org/officeDocument/2006/relationships/tags" Target="../tags/tag284.xml"/><Relationship Id="rId12" Type="http://schemas.openxmlformats.org/officeDocument/2006/relationships/image" Target="../media/image15.jpeg"/><Relationship Id="rId11" Type="http://schemas.openxmlformats.org/officeDocument/2006/relationships/tags" Target="../tags/tag283.xml"/><Relationship Id="rId10" Type="http://schemas.openxmlformats.org/officeDocument/2006/relationships/image" Target="../media/image14.jpeg"/><Relationship Id="rId1" Type="http://schemas.openxmlformats.org/officeDocument/2006/relationships/tags" Target="../tags/tag275.xml"/></Relationships>
</file>

<file path=ppt/slides/_rels/slide17.xml.rels><?xml version="1.0" encoding="UTF-8" standalone="yes"?>
<Relationships xmlns="http://schemas.openxmlformats.org/package/2006/relationships"><Relationship Id="rId9" Type="http://schemas.openxmlformats.org/officeDocument/2006/relationships/tags" Target="../tags/tag296.xml"/><Relationship Id="rId8" Type="http://schemas.openxmlformats.org/officeDocument/2006/relationships/tags" Target="../tags/tag295.xml"/><Relationship Id="rId7" Type="http://schemas.openxmlformats.org/officeDocument/2006/relationships/tags" Target="../tags/tag294.xml"/><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image" Target="../media/image16.jpeg"/><Relationship Id="rId2" Type="http://schemas.openxmlformats.org/officeDocument/2006/relationships/tags" Target="../tags/tag290.xml"/><Relationship Id="rId19" Type="http://schemas.openxmlformats.org/officeDocument/2006/relationships/notesSlide" Target="../notesSlides/notesSlide15.xml"/><Relationship Id="rId18" Type="http://schemas.openxmlformats.org/officeDocument/2006/relationships/slideLayout" Target="../slideLayouts/slideLayout19.xml"/><Relationship Id="rId17" Type="http://schemas.openxmlformats.org/officeDocument/2006/relationships/tags" Target="../tags/tag304.xml"/><Relationship Id="rId16" Type="http://schemas.openxmlformats.org/officeDocument/2006/relationships/tags" Target="../tags/tag303.xml"/><Relationship Id="rId15" Type="http://schemas.openxmlformats.org/officeDocument/2006/relationships/tags" Target="../tags/tag302.xml"/><Relationship Id="rId14" Type="http://schemas.openxmlformats.org/officeDocument/2006/relationships/tags" Target="../tags/tag301.xml"/><Relationship Id="rId13" Type="http://schemas.openxmlformats.org/officeDocument/2006/relationships/tags" Target="../tags/tag300.xml"/><Relationship Id="rId12" Type="http://schemas.openxmlformats.org/officeDocument/2006/relationships/tags" Target="../tags/tag299.xml"/><Relationship Id="rId11" Type="http://schemas.openxmlformats.org/officeDocument/2006/relationships/tags" Target="../tags/tag298.xml"/><Relationship Id="rId10" Type="http://schemas.openxmlformats.org/officeDocument/2006/relationships/tags" Target="../tags/tag297.xml"/><Relationship Id="rId1" Type="http://schemas.openxmlformats.org/officeDocument/2006/relationships/tags" Target="../tags/tag289.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4.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 Type="http://schemas.openxmlformats.org/officeDocument/2006/relationships/tags" Target="../tags/tag305.xml"/></Relationships>
</file>

<file path=ppt/slides/_rels/slide19.xml.rels><?xml version="1.0" encoding="UTF-8" standalone="yes"?>
<Relationships xmlns="http://schemas.openxmlformats.org/package/2006/relationships"><Relationship Id="rId9" Type="http://schemas.openxmlformats.org/officeDocument/2006/relationships/tags" Target="../tags/tag317.xml"/><Relationship Id="rId8" Type="http://schemas.openxmlformats.org/officeDocument/2006/relationships/tags" Target="../tags/tag316.xml"/><Relationship Id="rId7" Type="http://schemas.openxmlformats.org/officeDocument/2006/relationships/image" Target="../media/image6.jpeg"/><Relationship Id="rId6" Type="http://schemas.openxmlformats.org/officeDocument/2006/relationships/tags" Target="../tags/tag315.xml"/><Relationship Id="rId5" Type="http://schemas.openxmlformats.org/officeDocument/2006/relationships/image" Target="../media/image5.jpeg"/><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2" Type="http://schemas.openxmlformats.org/officeDocument/2006/relationships/notesSlide" Target="../notesSlides/notesSlide17.xml"/><Relationship Id="rId11" Type="http://schemas.openxmlformats.org/officeDocument/2006/relationships/slideLayout" Target="../slideLayouts/slideLayout19.xml"/><Relationship Id="rId10" Type="http://schemas.openxmlformats.org/officeDocument/2006/relationships/tags" Target="../tags/tag318.xml"/><Relationship Id="rId1" Type="http://schemas.openxmlformats.org/officeDocument/2006/relationships/tags" Target="../tags/tag311.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4.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s>
</file>

<file path=ppt/slides/_rels/slide20.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image" Target="../media/image17.jpeg"/><Relationship Id="rId7" Type="http://schemas.openxmlformats.org/officeDocument/2006/relationships/tags" Target="../tags/tag325.xml"/><Relationship Id="rId6" Type="http://schemas.openxmlformats.org/officeDocument/2006/relationships/tags" Target="../tags/tag324.xml"/><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tags" Target="../tags/tag321.xml"/><Relationship Id="rId29" Type="http://schemas.openxmlformats.org/officeDocument/2006/relationships/notesSlide" Target="../notesSlides/notesSlide18.xml"/><Relationship Id="rId28" Type="http://schemas.openxmlformats.org/officeDocument/2006/relationships/slideLayout" Target="../slideLayouts/slideLayout18.xml"/><Relationship Id="rId27" Type="http://schemas.openxmlformats.org/officeDocument/2006/relationships/tags" Target="../tags/tag340.xml"/><Relationship Id="rId26" Type="http://schemas.openxmlformats.org/officeDocument/2006/relationships/tags" Target="../tags/tag339.xml"/><Relationship Id="rId25" Type="http://schemas.openxmlformats.org/officeDocument/2006/relationships/tags" Target="../tags/tag338.xml"/><Relationship Id="rId24" Type="http://schemas.openxmlformats.org/officeDocument/2006/relationships/tags" Target="../tags/tag337.xml"/><Relationship Id="rId23" Type="http://schemas.openxmlformats.org/officeDocument/2006/relationships/tags" Target="../tags/tag336.xml"/><Relationship Id="rId22" Type="http://schemas.openxmlformats.org/officeDocument/2006/relationships/tags" Target="../tags/tag335.xml"/><Relationship Id="rId21" Type="http://schemas.openxmlformats.org/officeDocument/2006/relationships/tags" Target="../tags/tag334.xml"/><Relationship Id="rId20" Type="http://schemas.openxmlformats.org/officeDocument/2006/relationships/tags" Target="../tags/tag333.xml"/><Relationship Id="rId2" Type="http://schemas.openxmlformats.org/officeDocument/2006/relationships/tags" Target="../tags/tag320.xml"/><Relationship Id="rId19" Type="http://schemas.openxmlformats.org/officeDocument/2006/relationships/tags" Target="../tags/tag332.xml"/><Relationship Id="rId18" Type="http://schemas.openxmlformats.org/officeDocument/2006/relationships/tags" Target="../tags/tag331.xml"/><Relationship Id="rId17" Type="http://schemas.openxmlformats.org/officeDocument/2006/relationships/tags" Target="../tags/tag330.xml"/><Relationship Id="rId16" Type="http://schemas.openxmlformats.org/officeDocument/2006/relationships/image" Target="../media/image21.jpeg"/><Relationship Id="rId15" Type="http://schemas.openxmlformats.org/officeDocument/2006/relationships/tags" Target="../tags/tag329.xml"/><Relationship Id="rId14" Type="http://schemas.openxmlformats.org/officeDocument/2006/relationships/image" Target="../media/image20.jpeg"/><Relationship Id="rId13" Type="http://schemas.openxmlformats.org/officeDocument/2006/relationships/tags" Target="../tags/tag328.xml"/><Relationship Id="rId12" Type="http://schemas.openxmlformats.org/officeDocument/2006/relationships/image" Target="../media/image19.jpeg"/><Relationship Id="rId11" Type="http://schemas.openxmlformats.org/officeDocument/2006/relationships/tags" Target="../tags/tag327.xml"/><Relationship Id="rId10" Type="http://schemas.openxmlformats.org/officeDocument/2006/relationships/image" Target="../media/image18.jpeg"/><Relationship Id="rId1" Type="http://schemas.openxmlformats.org/officeDocument/2006/relationships/tags" Target="../tags/tag319.xml"/></Relationships>
</file>

<file path=ppt/slides/_rels/slide21.xml.rels><?xml version="1.0" encoding="UTF-8" standalone="yes"?>
<Relationships xmlns="http://schemas.openxmlformats.org/package/2006/relationships"><Relationship Id="rId9" Type="http://schemas.openxmlformats.org/officeDocument/2006/relationships/tags" Target="../tags/tag349.xml"/><Relationship Id="rId8" Type="http://schemas.openxmlformats.org/officeDocument/2006/relationships/tags" Target="../tags/tag348.xml"/><Relationship Id="rId7" Type="http://schemas.openxmlformats.org/officeDocument/2006/relationships/tags" Target="../tags/tag347.xml"/><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tags" Target="../tags/tag343.xml"/><Relationship Id="rId22" Type="http://schemas.openxmlformats.org/officeDocument/2006/relationships/slideLayout" Target="../slideLayouts/slideLayout19.xml"/><Relationship Id="rId21" Type="http://schemas.openxmlformats.org/officeDocument/2006/relationships/tags" Target="../tags/tag355.xml"/><Relationship Id="rId20" Type="http://schemas.openxmlformats.org/officeDocument/2006/relationships/image" Target="../media/image27.svg"/><Relationship Id="rId2" Type="http://schemas.openxmlformats.org/officeDocument/2006/relationships/tags" Target="../tags/tag342.xml"/><Relationship Id="rId19" Type="http://schemas.openxmlformats.org/officeDocument/2006/relationships/image" Target="../media/image26.png"/><Relationship Id="rId18" Type="http://schemas.openxmlformats.org/officeDocument/2006/relationships/tags" Target="../tags/tag354.xml"/><Relationship Id="rId17" Type="http://schemas.openxmlformats.org/officeDocument/2006/relationships/image" Target="../media/image25.svg"/><Relationship Id="rId16" Type="http://schemas.openxmlformats.org/officeDocument/2006/relationships/image" Target="../media/image24.png"/><Relationship Id="rId15" Type="http://schemas.openxmlformats.org/officeDocument/2006/relationships/tags" Target="../tags/tag353.xml"/><Relationship Id="rId14" Type="http://schemas.openxmlformats.org/officeDocument/2006/relationships/tags" Target="../tags/tag352.xml"/><Relationship Id="rId13" Type="http://schemas.openxmlformats.org/officeDocument/2006/relationships/image" Target="../media/image23.svg"/><Relationship Id="rId12" Type="http://schemas.openxmlformats.org/officeDocument/2006/relationships/image" Target="../media/image22.png"/><Relationship Id="rId11" Type="http://schemas.openxmlformats.org/officeDocument/2006/relationships/tags" Target="../tags/tag351.xml"/><Relationship Id="rId10" Type="http://schemas.openxmlformats.org/officeDocument/2006/relationships/tags" Target="../tags/tag350.xml"/><Relationship Id="rId1" Type="http://schemas.openxmlformats.org/officeDocument/2006/relationships/tags" Target="../tags/tag341.xml"/></Relationships>
</file>

<file path=ppt/slides/_rels/slide22.xml.rels><?xml version="1.0" encoding="UTF-8" standalone="yes"?>
<Relationships xmlns="http://schemas.openxmlformats.org/package/2006/relationships"><Relationship Id="rId9" Type="http://schemas.openxmlformats.org/officeDocument/2006/relationships/tags" Target="../tags/tag364.xml"/><Relationship Id="rId8" Type="http://schemas.openxmlformats.org/officeDocument/2006/relationships/tags" Target="../tags/tag363.xml"/><Relationship Id="rId7" Type="http://schemas.openxmlformats.org/officeDocument/2006/relationships/tags" Target="../tags/tag362.xml"/><Relationship Id="rId6" Type="http://schemas.openxmlformats.org/officeDocument/2006/relationships/tags" Target="../tags/tag361.xml"/><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0" Type="http://schemas.openxmlformats.org/officeDocument/2006/relationships/slideLayout" Target="../slideLayouts/slideLayout18.xml"/><Relationship Id="rId1" Type="http://schemas.openxmlformats.org/officeDocument/2006/relationships/tags" Target="../tags/tag356.xml"/></Relationships>
</file>

<file path=ppt/slides/_rels/slide23.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0" Type="http://schemas.openxmlformats.org/officeDocument/2006/relationships/slideLayout" Target="../slideLayouts/slideLayout18.xml"/><Relationship Id="rId1" Type="http://schemas.openxmlformats.org/officeDocument/2006/relationships/tags" Target="../tags/tag365.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2.xml"/><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s>
</file>

<file path=ppt/slides/_rels/slide3.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7" Type="http://schemas.openxmlformats.org/officeDocument/2006/relationships/notesSlide" Target="../notesSlides/notesSlide3.xml"/><Relationship Id="rId16" Type="http://schemas.openxmlformats.org/officeDocument/2006/relationships/slideLayout" Target="../slideLayouts/slideLayout14.xml"/><Relationship Id="rId15" Type="http://schemas.openxmlformats.org/officeDocument/2006/relationships/tags" Target="../tags/tag160.xml"/><Relationship Id="rId14" Type="http://schemas.openxmlformats.org/officeDocument/2006/relationships/tags" Target="../tags/tag159.xml"/><Relationship Id="rId13" Type="http://schemas.openxmlformats.org/officeDocument/2006/relationships/tags" Target="../tags/tag158.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tags" Target="../tags/tag146.xml"/></Relationships>
</file>

<file path=ppt/slides/_rels/slide4.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5" Type="http://schemas.openxmlformats.org/officeDocument/2006/relationships/slideLayout" Target="../slideLayouts/slideLayout19.xml"/><Relationship Id="rId14" Type="http://schemas.openxmlformats.org/officeDocument/2006/relationships/tags" Target="../tags/tag174.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tags" Target="../tags/tag161.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4.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6.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image" Target="../media/image1.jpeg"/><Relationship Id="rId12" Type="http://schemas.openxmlformats.org/officeDocument/2006/relationships/notesSlide" Target="../notesSlides/notesSlide5.xml"/><Relationship Id="rId11" Type="http://schemas.openxmlformats.org/officeDocument/2006/relationships/slideLayout" Target="../slideLayouts/slideLayout19.xml"/><Relationship Id="rId10" Type="http://schemas.openxmlformats.org/officeDocument/2006/relationships/tags" Target="../tags/tag189.xml"/><Relationship Id="rId1" Type="http://schemas.openxmlformats.org/officeDocument/2006/relationships/tags" Target="../tags/tag181.xml"/></Relationships>
</file>

<file path=ppt/slides/_rels/slide7.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image" Target="../media/image3.jpeg"/><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image" Target="../media/image2.jpeg"/><Relationship Id="rId16" Type="http://schemas.openxmlformats.org/officeDocument/2006/relationships/notesSlide" Target="../notesSlides/notesSlide6.xml"/><Relationship Id="rId15" Type="http://schemas.openxmlformats.org/officeDocument/2006/relationships/slideLayout" Target="../slideLayouts/slideLayout19.xml"/><Relationship Id="rId14" Type="http://schemas.openxmlformats.org/officeDocument/2006/relationships/tags" Target="../tags/tag200.xml"/><Relationship Id="rId13" Type="http://schemas.openxmlformats.org/officeDocument/2006/relationships/tags" Target="../tags/tag199.xml"/><Relationship Id="rId12" Type="http://schemas.openxmlformats.org/officeDocument/2006/relationships/tags" Target="../tags/tag198.xml"/><Relationship Id="rId11" Type="http://schemas.openxmlformats.org/officeDocument/2006/relationships/tags" Target="../tags/tag197.xml"/><Relationship Id="rId10" Type="http://schemas.openxmlformats.org/officeDocument/2006/relationships/image" Target="../media/image4.jpeg"/><Relationship Id="rId1" Type="http://schemas.openxmlformats.org/officeDocument/2006/relationships/tags" Target="../tags/tag190.xml"/></Relationships>
</file>

<file path=ppt/slides/_rels/slide8.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image" Target="../media/image6.jpeg"/><Relationship Id="rId6" Type="http://schemas.openxmlformats.org/officeDocument/2006/relationships/tags" Target="../tags/tag205.xml"/><Relationship Id="rId5" Type="http://schemas.openxmlformats.org/officeDocument/2006/relationships/image" Target="../media/image5.jpeg"/><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2" Type="http://schemas.openxmlformats.org/officeDocument/2006/relationships/notesSlide" Target="../notesSlides/notesSlide7.xml"/><Relationship Id="rId11" Type="http://schemas.openxmlformats.org/officeDocument/2006/relationships/slideLayout" Target="../slideLayouts/slideLayout19.xml"/><Relationship Id="rId10" Type="http://schemas.openxmlformats.org/officeDocument/2006/relationships/tags" Target="../tags/tag208.xml"/><Relationship Id="rId1" Type="http://schemas.openxmlformats.org/officeDocument/2006/relationships/tags" Target="../tags/tag201.xml"/></Relationships>
</file>

<file path=ppt/slides/_rels/slide9.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8" Type="http://schemas.openxmlformats.org/officeDocument/2006/relationships/notesSlide" Target="../notesSlides/notesSlide8.xml"/><Relationship Id="rId37" Type="http://schemas.openxmlformats.org/officeDocument/2006/relationships/slideLayout" Target="../slideLayouts/slideLayout19.xml"/><Relationship Id="rId36" Type="http://schemas.openxmlformats.org/officeDocument/2006/relationships/tags" Target="../tags/tag243.xml"/><Relationship Id="rId35" Type="http://schemas.openxmlformats.org/officeDocument/2006/relationships/tags" Target="../tags/tag242.xml"/><Relationship Id="rId34" Type="http://schemas.openxmlformats.org/officeDocument/2006/relationships/tags" Target="../tags/tag241.xml"/><Relationship Id="rId33" Type="http://schemas.openxmlformats.org/officeDocument/2006/relationships/tags" Target="../tags/tag240.xml"/><Relationship Id="rId32" Type="http://schemas.openxmlformats.org/officeDocument/2006/relationships/tags" Target="../tags/tag239.xml"/><Relationship Id="rId31" Type="http://schemas.openxmlformats.org/officeDocument/2006/relationships/tags" Target="../tags/tag238.xml"/><Relationship Id="rId30" Type="http://schemas.openxmlformats.org/officeDocument/2006/relationships/tags" Target="../tags/tag237.xml"/><Relationship Id="rId3" Type="http://schemas.openxmlformats.org/officeDocument/2006/relationships/image" Target="../media/image7.png"/><Relationship Id="rId29" Type="http://schemas.openxmlformats.org/officeDocument/2006/relationships/tags" Target="../tags/tag236.xml"/><Relationship Id="rId28" Type="http://schemas.openxmlformats.org/officeDocument/2006/relationships/tags" Target="../tags/tag235.xml"/><Relationship Id="rId27" Type="http://schemas.openxmlformats.org/officeDocument/2006/relationships/tags" Target="../tags/tag234.xml"/><Relationship Id="rId26" Type="http://schemas.openxmlformats.org/officeDocument/2006/relationships/tags" Target="../tags/tag233.xml"/><Relationship Id="rId25" Type="http://schemas.openxmlformats.org/officeDocument/2006/relationships/tags" Target="../tags/tag232.xml"/><Relationship Id="rId24" Type="http://schemas.openxmlformats.org/officeDocument/2006/relationships/tags" Target="../tags/tag231.xml"/><Relationship Id="rId23" Type="http://schemas.openxmlformats.org/officeDocument/2006/relationships/tags" Target="../tags/tag230.xml"/><Relationship Id="rId22" Type="http://schemas.openxmlformats.org/officeDocument/2006/relationships/tags" Target="../tags/tag229.xml"/><Relationship Id="rId21" Type="http://schemas.openxmlformats.org/officeDocument/2006/relationships/tags" Target="../tags/tag228.xml"/><Relationship Id="rId20" Type="http://schemas.openxmlformats.org/officeDocument/2006/relationships/tags" Target="../tags/tag227.xml"/><Relationship Id="rId2" Type="http://schemas.openxmlformats.org/officeDocument/2006/relationships/tags" Target="../tags/tag210.xml"/><Relationship Id="rId19" Type="http://schemas.openxmlformats.org/officeDocument/2006/relationships/tags" Target="../tags/tag226.xml"/><Relationship Id="rId18" Type="http://schemas.openxmlformats.org/officeDocument/2006/relationships/tags" Target="../tags/tag225.xml"/><Relationship Id="rId17" Type="http://schemas.openxmlformats.org/officeDocument/2006/relationships/tags" Target="../tags/tag224.xml"/><Relationship Id="rId16" Type="http://schemas.openxmlformats.org/officeDocument/2006/relationships/tags" Target="../tags/tag223.xml"/><Relationship Id="rId15" Type="http://schemas.openxmlformats.org/officeDocument/2006/relationships/tags" Target="../tags/tag222.xml"/><Relationship Id="rId14" Type="http://schemas.openxmlformats.org/officeDocument/2006/relationships/tags" Target="../tags/tag221.xml"/><Relationship Id="rId13" Type="http://schemas.openxmlformats.org/officeDocument/2006/relationships/tags" Target="../tags/tag220.xml"/><Relationship Id="rId12" Type="http://schemas.openxmlformats.org/officeDocument/2006/relationships/tags" Target="../tags/tag219.xml"/><Relationship Id="rId11" Type="http://schemas.openxmlformats.org/officeDocument/2006/relationships/tags" Target="../tags/tag218.xml"/><Relationship Id="rId10" Type="http://schemas.openxmlformats.org/officeDocument/2006/relationships/tags" Target="../tags/tag217.xml"/><Relationship Id="rId1" Type="http://schemas.openxmlformats.org/officeDocument/2006/relationships/tags" Target="../tags/tag20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idx="2"/>
            <p:custDataLst>
              <p:tags r:id="rId1"/>
            </p:custDataLst>
          </p:nvPr>
        </p:nvSpPr>
        <p:spPr>
          <a:xfrm>
            <a:off x="1613535" y="1586230"/>
            <a:ext cx="7395845" cy="1512570"/>
          </a:xfrm>
        </p:spPr>
        <p:txBody>
          <a:bodyPr/>
          <a:lstStyle/>
          <a:p>
            <a:pPr algn="ctr"/>
            <a:r>
              <a:rPr lang="zh-CN" altLang="en-US"/>
              <a:t>网络营销</a:t>
            </a:r>
            <a:endParaRPr lang="zh-CN" altLang="en-US"/>
          </a:p>
        </p:txBody>
      </p:sp>
      <p:sp>
        <p:nvSpPr>
          <p:cNvPr id="6" name="文本占位符 5"/>
          <p:cNvSpPr>
            <a:spLocks noGrp="1"/>
          </p:cNvSpPr>
          <p:nvPr>
            <p:ph type="body" sz="quarter" idx="17"/>
            <p:custDataLst>
              <p:tags r:id="rId2"/>
            </p:custDataLst>
          </p:nvPr>
        </p:nvSpPr>
        <p:spPr>
          <a:xfrm>
            <a:off x="3931920" y="4219575"/>
            <a:ext cx="2927985" cy="775970"/>
          </a:xfrm>
        </p:spPr>
        <p:txBody>
          <a:bodyPr/>
          <a:lstStyle/>
          <a:p>
            <a:r>
              <a:rPr lang="zh-CN" altLang="en-US" sz="2800"/>
              <a:t>北京出版社</a:t>
            </a:r>
            <a:endParaRPr lang="zh-CN" altLang="en-US" sz="280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弧 9"/>
          <p:cNvSpPr/>
          <p:nvPr userDrawn="1">
            <p:custDataLst>
              <p:tags r:id="rId1"/>
            </p:custDataLst>
          </p:nvPr>
        </p:nvSpPr>
        <p:spPr>
          <a:xfrm rot="2040000" flipH="1">
            <a:off x="715645" y="1454785"/>
            <a:ext cx="3672840" cy="3553460"/>
          </a:xfrm>
          <a:prstGeom prst="arc">
            <a:avLst>
              <a:gd name="adj1" fmla="val 6417921"/>
              <a:gd name="adj2" fmla="val 15911004"/>
            </a:avLst>
          </a:prstGeom>
          <a:ln>
            <a:gradFill>
              <a:gsLst>
                <a:gs pos="0">
                  <a:schemeClr val="accent1">
                    <a:alpha val="100000"/>
                  </a:schemeClr>
                </a:gs>
                <a:gs pos="100000">
                  <a:srgbClr val="FF8D41">
                    <a:alpha val="20000"/>
                  </a:srgbClr>
                </a:gs>
                <a:gs pos="80000">
                  <a:schemeClr val="accent1">
                    <a:alpha val="2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r"/>
            <a:endParaRPr kumimoji="1" lang="zh-CN" altLang="en-US">
              <a:cs typeface="微软雅黑" panose="020B0503020204020204" charset="-122"/>
            </a:endParaRPr>
          </a:p>
        </p:txBody>
      </p:sp>
      <p:sp>
        <p:nvSpPr>
          <p:cNvPr id="17" name="椭圆 12"/>
          <p:cNvSpPr/>
          <p:nvPr userDrawn="1">
            <p:custDataLst>
              <p:tags r:id="rId2"/>
            </p:custDataLst>
          </p:nvPr>
        </p:nvSpPr>
        <p:spPr>
          <a:xfrm rot="1740000">
            <a:off x="3519386" y="1954200"/>
            <a:ext cx="81340" cy="81340"/>
          </a:xfrm>
          <a:prstGeom prst="ellipse">
            <a:avLst/>
          </a:prstGeom>
          <a:solidFill>
            <a:schemeClr val="accent1"/>
          </a:solidFill>
          <a:ln>
            <a:noFill/>
          </a:ln>
          <a:effectLst>
            <a:outerShdw blurRad="50800" dist="381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zh-CN" altLang="en-US">
              <a:cs typeface="微软雅黑" panose="020B0503020204020204" charset="-122"/>
            </a:endParaRPr>
          </a:p>
        </p:txBody>
      </p:sp>
      <p:sp>
        <p:nvSpPr>
          <p:cNvPr id="18" name="椭圆 2"/>
          <p:cNvSpPr/>
          <p:nvPr userDrawn="1">
            <p:custDataLst>
              <p:tags r:id="rId3"/>
            </p:custDataLst>
          </p:nvPr>
        </p:nvSpPr>
        <p:spPr>
          <a:xfrm rot="18540000" flipH="1">
            <a:off x="1191260" y="1824990"/>
            <a:ext cx="2721610" cy="2813050"/>
          </a:xfrm>
          <a:prstGeom prst="donut">
            <a:avLst>
              <a:gd name="adj" fmla="val 11124"/>
            </a:avLst>
          </a:prstGeom>
          <a:gradFill>
            <a:gsLst>
              <a:gs pos="4000">
                <a:schemeClr val="accent1"/>
              </a:gs>
              <a:gs pos="100000">
                <a:schemeClr val="accent1">
                  <a:lumMod val="20000"/>
                  <a:lumOff val="80000"/>
                </a:schemeClr>
              </a:gs>
            </a:gsLst>
            <a:lin ang="16200000" scaled="0"/>
          </a:gradFill>
          <a:ln w="2540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r">
              <a:buClrTx/>
              <a:buSzTx/>
              <a:buFontTx/>
            </a:pPr>
            <a:endParaRPr kumimoji="1" lang="zh-CN" altLang="en-US">
              <a:cs typeface="微软雅黑" panose="020B0503020204020204" charset="-122"/>
              <a:sym typeface="+mn-ea"/>
            </a:endParaRPr>
          </a:p>
        </p:txBody>
      </p:sp>
      <p:sp>
        <p:nvSpPr>
          <p:cNvPr id="19" name="节编号"/>
          <p:cNvSpPr txBox="1">
            <a:spLocks noGrp="1"/>
          </p:cNvSpPr>
          <p:nvPr>
            <p:ph type="body" idx="5" hasCustomPrompt="1"/>
            <p:custDataLst>
              <p:tags r:id="rId4"/>
            </p:custDataLst>
          </p:nvPr>
        </p:nvSpPr>
        <p:spPr>
          <a:xfrm>
            <a:off x="1659255" y="2300509"/>
            <a:ext cx="1786255" cy="1861820"/>
          </a:xfrm>
          <a:prstGeom prst="rect">
            <a:avLst/>
          </a:prstGeom>
          <a:noFill/>
          <a:ln>
            <a:noFill/>
            <a:prstDash val="sysDash"/>
          </a:ln>
        </p:spPr>
        <p:txBody>
          <a:bodyPr vert="horz" wrap="none" lIns="0" tIns="0" rIns="0" bIns="0" rtlCol="0" anchor="ctr" anchorCtr="0">
            <a:normAutofit/>
          </a:bodyPr>
          <a:lstStyle>
            <a:lvl1pPr marL="0" marR="0" lvl="0" algn="ctr" defTabSz="914400" rtl="0" eaLnBrk="1" fontAlgn="auto" latinLnBrk="0" hangingPunct="1">
              <a:lnSpc>
                <a:spcPct val="100000"/>
              </a:lnSpc>
              <a:buClrTx/>
              <a:buSzTx/>
              <a:buFontTx/>
              <a:buNone/>
              <a:defRPr kumimoji="0" lang="zh-CN" altLang="en-US" sz="6600" b="1" i="0" u="none" strike="noStrike" kern="1200" cap="none" spc="300" normalizeH="0" baseline="0" noProof="1" dirty="0" smtClean="0">
                <a:ln>
                  <a:noFill/>
                  <a:prstDash val="sysDot"/>
                </a:ln>
                <a:solidFill>
                  <a:schemeClr val="accent1"/>
                </a:solidFill>
                <a:uFillTx/>
                <a:latin typeface="+mn-ea"/>
                <a:ea typeface="+mn-ea"/>
                <a:cs typeface="微软雅黑" panose="020B0503020204020204" charset="-122"/>
                <a:sym typeface="+mn-ea"/>
              </a:defRPr>
            </a:lvl1pPr>
          </a:lstStyle>
          <a:p>
            <a:pPr lvl="0" algn="ctr"/>
            <a:r>
              <a:rPr lang="en-US" altLang="zh-CN" sz="4400" dirty="0">
                <a:solidFill>
                  <a:schemeClr val="tx2"/>
                </a:solidFill>
                <a:sym typeface="+mn-ea"/>
              </a:rPr>
              <a:t>ChatGPT</a:t>
            </a:r>
            <a:endParaRPr lang="en-US" altLang="zh-CN" sz="4400" dirty="0">
              <a:solidFill>
                <a:schemeClr val="tx2"/>
              </a:solidFill>
              <a:sym typeface="+mn-ea"/>
            </a:endParaRPr>
          </a:p>
        </p:txBody>
      </p:sp>
      <p:pic>
        <p:nvPicPr>
          <p:cNvPr id="2220" name="Image 2220"/>
          <p:cNvPicPr/>
          <p:nvPr/>
        </p:nvPicPr>
        <p:blipFill>
          <a:blip r:embed="rId5" cstate="print"/>
          <a:stretch>
            <a:fillRect/>
          </a:stretch>
        </p:blipFill>
        <p:spPr>
          <a:xfrm>
            <a:off x="4688205" y="1671320"/>
            <a:ext cx="6826885" cy="3613785"/>
          </a:xfrm>
          <a:prstGeom prst="rect">
            <a:avLst/>
          </a:prstGeom>
        </p:spPr>
      </p:pic>
    </p:spTree>
    <p:custDataLst>
      <p:tags r:id="rId6"/>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弧 9"/>
          <p:cNvSpPr/>
          <p:nvPr userDrawn="1">
            <p:custDataLst>
              <p:tags r:id="rId1"/>
            </p:custDataLst>
          </p:nvPr>
        </p:nvSpPr>
        <p:spPr>
          <a:xfrm rot="2040000" flipH="1">
            <a:off x="715645" y="1454785"/>
            <a:ext cx="3672840" cy="3553460"/>
          </a:xfrm>
          <a:prstGeom prst="arc">
            <a:avLst>
              <a:gd name="adj1" fmla="val 6417921"/>
              <a:gd name="adj2" fmla="val 15911004"/>
            </a:avLst>
          </a:prstGeom>
          <a:ln>
            <a:gradFill>
              <a:gsLst>
                <a:gs pos="0">
                  <a:schemeClr val="accent1">
                    <a:alpha val="100000"/>
                  </a:schemeClr>
                </a:gs>
                <a:gs pos="100000">
                  <a:srgbClr val="FF8D41">
                    <a:alpha val="20000"/>
                  </a:srgbClr>
                </a:gs>
                <a:gs pos="80000">
                  <a:schemeClr val="accent1">
                    <a:alpha val="2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r"/>
            <a:endParaRPr kumimoji="1" lang="zh-CN" altLang="en-US">
              <a:cs typeface="微软雅黑" panose="020B0503020204020204" charset="-122"/>
            </a:endParaRPr>
          </a:p>
        </p:txBody>
      </p:sp>
      <p:sp>
        <p:nvSpPr>
          <p:cNvPr id="17" name="椭圆 12"/>
          <p:cNvSpPr/>
          <p:nvPr userDrawn="1">
            <p:custDataLst>
              <p:tags r:id="rId2"/>
            </p:custDataLst>
          </p:nvPr>
        </p:nvSpPr>
        <p:spPr>
          <a:xfrm rot="1740000">
            <a:off x="3519386" y="1954200"/>
            <a:ext cx="81340" cy="81340"/>
          </a:xfrm>
          <a:prstGeom prst="ellipse">
            <a:avLst/>
          </a:prstGeom>
          <a:solidFill>
            <a:schemeClr val="accent1"/>
          </a:solidFill>
          <a:ln>
            <a:noFill/>
          </a:ln>
          <a:effectLst>
            <a:outerShdw blurRad="50800" dist="381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zh-CN" altLang="en-US">
              <a:cs typeface="微软雅黑" panose="020B0503020204020204" charset="-122"/>
            </a:endParaRPr>
          </a:p>
        </p:txBody>
      </p:sp>
      <p:sp>
        <p:nvSpPr>
          <p:cNvPr id="18" name="椭圆 2"/>
          <p:cNvSpPr/>
          <p:nvPr userDrawn="1">
            <p:custDataLst>
              <p:tags r:id="rId3"/>
            </p:custDataLst>
          </p:nvPr>
        </p:nvSpPr>
        <p:spPr>
          <a:xfrm rot="18540000" flipH="1">
            <a:off x="1191260" y="1824990"/>
            <a:ext cx="2721610" cy="2813050"/>
          </a:xfrm>
          <a:prstGeom prst="donut">
            <a:avLst>
              <a:gd name="adj" fmla="val 11124"/>
            </a:avLst>
          </a:prstGeom>
          <a:gradFill>
            <a:gsLst>
              <a:gs pos="4000">
                <a:schemeClr val="accent1"/>
              </a:gs>
              <a:gs pos="100000">
                <a:schemeClr val="accent1">
                  <a:lumMod val="20000"/>
                  <a:lumOff val="80000"/>
                </a:schemeClr>
              </a:gs>
            </a:gsLst>
            <a:lin ang="16200000" scaled="0"/>
          </a:gradFill>
          <a:ln w="2540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r">
              <a:buClrTx/>
              <a:buSzTx/>
              <a:buFontTx/>
            </a:pPr>
            <a:endParaRPr kumimoji="1" lang="zh-CN" altLang="en-US">
              <a:cs typeface="微软雅黑" panose="020B0503020204020204" charset="-122"/>
              <a:sym typeface="+mn-ea"/>
            </a:endParaRPr>
          </a:p>
        </p:txBody>
      </p:sp>
      <p:sp>
        <p:nvSpPr>
          <p:cNvPr id="19" name="节编号"/>
          <p:cNvSpPr txBox="1">
            <a:spLocks noGrp="1"/>
          </p:cNvSpPr>
          <p:nvPr>
            <p:ph type="body" idx="5" hasCustomPrompt="1"/>
            <p:custDataLst>
              <p:tags r:id="rId4"/>
            </p:custDataLst>
          </p:nvPr>
        </p:nvSpPr>
        <p:spPr>
          <a:xfrm>
            <a:off x="1659255" y="2300509"/>
            <a:ext cx="1786255" cy="1861820"/>
          </a:xfrm>
          <a:prstGeom prst="rect">
            <a:avLst/>
          </a:prstGeom>
          <a:noFill/>
          <a:ln>
            <a:noFill/>
            <a:prstDash val="sysDash"/>
          </a:ln>
        </p:spPr>
        <p:txBody>
          <a:bodyPr vert="horz" wrap="none" lIns="0" tIns="0" rIns="0" bIns="0" rtlCol="0" anchor="ctr" anchorCtr="0">
            <a:normAutofit/>
          </a:bodyPr>
          <a:lstStyle>
            <a:lvl1pPr marL="0" marR="0" lvl="0" algn="ctr" defTabSz="914400" rtl="0" eaLnBrk="1" fontAlgn="auto" latinLnBrk="0" hangingPunct="1">
              <a:lnSpc>
                <a:spcPct val="100000"/>
              </a:lnSpc>
              <a:buClrTx/>
              <a:buSzTx/>
              <a:buFontTx/>
              <a:buNone/>
              <a:defRPr kumimoji="0" lang="zh-CN" altLang="en-US" sz="6600" b="1" i="0" u="none" strike="noStrike" kern="1200" cap="none" spc="300" normalizeH="0" baseline="0" noProof="1" dirty="0" smtClean="0">
                <a:ln>
                  <a:noFill/>
                  <a:prstDash val="sysDot"/>
                </a:ln>
                <a:solidFill>
                  <a:schemeClr val="accent1"/>
                </a:solidFill>
                <a:uFillTx/>
                <a:latin typeface="+mn-ea"/>
                <a:ea typeface="+mn-ea"/>
                <a:cs typeface="微软雅黑" panose="020B0503020204020204" charset="-122"/>
                <a:sym typeface="+mn-ea"/>
              </a:defRPr>
            </a:lvl1pPr>
          </a:lstStyle>
          <a:p>
            <a:pPr lvl="0" algn="ctr"/>
            <a:r>
              <a:rPr lang="zh-CN" altLang="en-US" sz="4400" dirty="0">
                <a:solidFill>
                  <a:schemeClr val="tx2"/>
                </a:solidFill>
                <a:sym typeface="+mn-ea"/>
              </a:rPr>
              <a:t>文心一言</a:t>
            </a:r>
            <a:endParaRPr lang="zh-CN" altLang="en-US" sz="4400" dirty="0">
              <a:solidFill>
                <a:schemeClr val="tx2"/>
              </a:solidFill>
              <a:sym typeface="+mn-ea"/>
            </a:endParaRPr>
          </a:p>
        </p:txBody>
      </p:sp>
      <p:pic>
        <p:nvPicPr>
          <p:cNvPr id="2222" name="Image 2222"/>
          <p:cNvPicPr/>
          <p:nvPr/>
        </p:nvPicPr>
        <p:blipFill>
          <a:blip r:embed="rId5" cstate="print"/>
          <a:stretch>
            <a:fillRect/>
          </a:stretch>
        </p:blipFill>
        <p:spPr>
          <a:xfrm>
            <a:off x="4439285" y="1595755"/>
            <a:ext cx="7362825" cy="4135755"/>
          </a:xfrm>
          <a:prstGeom prst="rect">
            <a:avLst/>
          </a:prstGeom>
        </p:spPr>
      </p:pic>
    </p:spTree>
    <p:custDataLst>
      <p:tags r:id="rId6"/>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弧 9"/>
          <p:cNvSpPr/>
          <p:nvPr userDrawn="1">
            <p:custDataLst>
              <p:tags r:id="rId1"/>
            </p:custDataLst>
          </p:nvPr>
        </p:nvSpPr>
        <p:spPr>
          <a:xfrm rot="2040000" flipH="1">
            <a:off x="715645" y="1454785"/>
            <a:ext cx="3672840" cy="3553460"/>
          </a:xfrm>
          <a:prstGeom prst="arc">
            <a:avLst>
              <a:gd name="adj1" fmla="val 6417921"/>
              <a:gd name="adj2" fmla="val 15911004"/>
            </a:avLst>
          </a:prstGeom>
          <a:ln>
            <a:gradFill>
              <a:gsLst>
                <a:gs pos="0">
                  <a:schemeClr val="accent1">
                    <a:alpha val="100000"/>
                  </a:schemeClr>
                </a:gs>
                <a:gs pos="100000">
                  <a:srgbClr val="FF8D41">
                    <a:alpha val="20000"/>
                  </a:srgbClr>
                </a:gs>
                <a:gs pos="80000">
                  <a:schemeClr val="accent1">
                    <a:alpha val="2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r"/>
            <a:endParaRPr kumimoji="1" lang="zh-CN" altLang="en-US">
              <a:cs typeface="微软雅黑" panose="020B0503020204020204" charset="-122"/>
            </a:endParaRPr>
          </a:p>
        </p:txBody>
      </p:sp>
      <p:sp>
        <p:nvSpPr>
          <p:cNvPr id="17" name="椭圆 12"/>
          <p:cNvSpPr/>
          <p:nvPr userDrawn="1">
            <p:custDataLst>
              <p:tags r:id="rId2"/>
            </p:custDataLst>
          </p:nvPr>
        </p:nvSpPr>
        <p:spPr>
          <a:xfrm rot="1740000">
            <a:off x="3519386" y="1954200"/>
            <a:ext cx="81340" cy="81340"/>
          </a:xfrm>
          <a:prstGeom prst="ellipse">
            <a:avLst/>
          </a:prstGeom>
          <a:solidFill>
            <a:schemeClr val="accent1"/>
          </a:solidFill>
          <a:ln>
            <a:noFill/>
          </a:ln>
          <a:effectLst>
            <a:outerShdw blurRad="50800" dist="381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zh-CN" altLang="en-US">
              <a:cs typeface="微软雅黑" panose="020B0503020204020204" charset="-122"/>
            </a:endParaRPr>
          </a:p>
        </p:txBody>
      </p:sp>
      <p:sp>
        <p:nvSpPr>
          <p:cNvPr id="18" name="椭圆 2"/>
          <p:cNvSpPr/>
          <p:nvPr userDrawn="1">
            <p:custDataLst>
              <p:tags r:id="rId3"/>
            </p:custDataLst>
          </p:nvPr>
        </p:nvSpPr>
        <p:spPr>
          <a:xfrm rot="18540000" flipH="1">
            <a:off x="1256665" y="1824990"/>
            <a:ext cx="2721610" cy="2813050"/>
          </a:xfrm>
          <a:prstGeom prst="donut">
            <a:avLst>
              <a:gd name="adj" fmla="val 11124"/>
            </a:avLst>
          </a:prstGeom>
          <a:gradFill>
            <a:gsLst>
              <a:gs pos="4000">
                <a:schemeClr val="accent1"/>
              </a:gs>
              <a:gs pos="100000">
                <a:schemeClr val="accent1">
                  <a:lumMod val="20000"/>
                  <a:lumOff val="80000"/>
                </a:schemeClr>
              </a:gs>
            </a:gsLst>
            <a:lin ang="16200000" scaled="0"/>
          </a:gradFill>
          <a:ln w="2540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r">
              <a:buClrTx/>
              <a:buSzTx/>
              <a:buFontTx/>
            </a:pPr>
            <a:endParaRPr kumimoji="1" lang="zh-CN" altLang="en-US">
              <a:cs typeface="微软雅黑" panose="020B0503020204020204" charset="-122"/>
              <a:sym typeface="+mn-ea"/>
            </a:endParaRPr>
          </a:p>
        </p:txBody>
      </p:sp>
      <p:sp>
        <p:nvSpPr>
          <p:cNvPr id="19" name="节编号"/>
          <p:cNvSpPr txBox="1">
            <a:spLocks noGrp="1"/>
          </p:cNvSpPr>
          <p:nvPr>
            <p:ph type="body" idx="5" hasCustomPrompt="1"/>
            <p:custDataLst>
              <p:tags r:id="rId4"/>
            </p:custDataLst>
          </p:nvPr>
        </p:nvSpPr>
        <p:spPr>
          <a:xfrm>
            <a:off x="1659255" y="2300509"/>
            <a:ext cx="1786255" cy="1861820"/>
          </a:xfrm>
          <a:prstGeom prst="rect">
            <a:avLst/>
          </a:prstGeom>
          <a:noFill/>
          <a:ln>
            <a:noFill/>
            <a:prstDash val="sysDash"/>
          </a:ln>
        </p:spPr>
        <p:txBody>
          <a:bodyPr vert="horz" wrap="none" lIns="0" tIns="0" rIns="0" bIns="0" rtlCol="0" anchor="ctr" anchorCtr="0">
            <a:normAutofit/>
          </a:bodyPr>
          <a:lstStyle>
            <a:lvl1pPr marL="0" marR="0" lvl="0" algn="ctr" defTabSz="914400" rtl="0" eaLnBrk="1" fontAlgn="auto" latinLnBrk="0" hangingPunct="1">
              <a:lnSpc>
                <a:spcPct val="100000"/>
              </a:lnSpc>
              <a:buClrTx/>
              <a:buSzTx/>
              <a:buFontTx/>
              <a:buNone/>
              <a:defRPr kumimoji="0" lang="zh-CN" altLang="en-US" sz="6600" b="1" i="0" u="none" strike="noStrike" kern="1200" cap="none" spc="300" normalizeH="0" baseline="0" noProof="1" dirty="0" smtClean="0">
                <a:ln>
                  <a:noFill/>
                  <a:prstDash val="sysDot"/>
                </a:ln>
                <a:solidFill>
                  <a:schemeClr val="accent1"/>
                </a:solidFill>
                <a:uFillTx/>
                <a:latin typeface="+mn-ea"/>
                <a:ea typeface="+mn-ea"/>
                <a:cs typeface="微软雅黑" panose="020B0503020204020204" charset="-122"/>
                <a:sym typeface="+mn-ea"/>
              </a:defRPr>
            </a:lvl1pPr>
          </a:lstStyle>
          <a:p>
            <a:pPr lvl="0" algn="ctr"/>
            <a:r>
              <a:rPr lang="zh-CN" altLang="en-US" sz="4400" dirty="0">
                <a:solidFill>
                  <a:schemeClr val="tx2"/>
                </a:solidFill>
                <a:sym typeface="+mn-ea"/>
              </a:rPr>
              <a:t>讯飞星火</a:t>
            </a:r>
            <a:endParaRPr lang="zh-CN" altLang="en-US" sz="4400" dirty="0">
              <a:solidFill>
                <a:schemeClr val="tx2"/>
              </a:solidFill>
              <a:sym typeface="+mn-ea"/>
            </a:endParaRPr>
          </a:p>
        </p:txBody>
      </p:sp>
      <p:pic>
        <p:nvPicPr>
          <p:cNvPr id="2224" name="Image 2224"/>
          <p:cNvPicPr/>
          <p:nvPr/>
        </p:nvPicPr>
        <p:blipFill>
          <a:blip r:embed="rId5" cstate="print"/>
          <a:stretch>
            <a:fillRect/>
          </a:stretch>
        </p:blipFill>
        <p:spPr>
          <a:xfrm>
            <a:off x="4651375" y="1528445"/>
            <a:ext cx="6998335" cy="3406140"/>
          </a:xfrm>
          <a:prstGeom prst="rect">
            <a:avLst/>
          </a:prstGeom>
        </p:spPr>
      </p:pic>
    </p:spTree>
    <p:custDataLst>
      <p:tags r:id="rId6"/>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弧 9"/>
          <p:cNvSpPr/>
          <p:nvPr userDrawn="1">
            <p:custDataLst>
              <p:tags r:id="rId1"/>
            </p:custDataLst>
          </p:nvPr>
        </p:nvSpPr>
        <p:spPr>
          <a:xfrm rot="2040000" flipH="1">
            <a:off x="715645" y="1454785"/>
            <a:ext cx="3672840" cy="3553460"/>
          </a:xfrm>
          <a:prstGeom prst="arc">
            <a:avLst>
              <a:gd name="adj1" fmla="val 6417921"/>
              <a:gd name="adj2" fmla="val 15911004"/>
            </a:avLst>
          </a:prstGeom>
          <a:ln>
            <a:gradFill>
              <a:gsLst>
                <a:gs pos="0">
                  <a:schemeClr val="accent1">
                    <a:alpha val="100000"/>
                  </a:schemeClr>
                </a:gs>
                <a:gs pos="100000">
                  <a:srgbClr val="FF8D41">
                    <a:alpha val="20000"/>
                  </a:srgbClr>
                </a:gs>
                <a:gs pos="80000">
                  <a:schemeClr val="accent1">
                    <a:alpha val="2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r"/>
            <a:endParaRPr kumimoji="1" lang="zh-CN" altLang="en-US">
              <a:cs typeface="微软雅黑" panose="020B0503020204020204" charset="-122"/>
            </a:endParaRPr>
          </a:p>
        </p:txBody>
      </p:sp>
      <p:sp>
        <p:nvSpPr>
          <p:cNvPr id="17" name="椭圆 12"/>
          <p:cNvSpPr/>
          <p:nvPr userDrawn="1">
            <p:custDataLst>
              <p:tags r:id="rId2"/>
            </p:custDataLst>
          </p:nvPr>
        </p:nvSpPr>
        <p:spPr>
          <a:xfrm rot="1740000">
            <a:off x="3519386" y="1954200"/>
            <a:ext cx="81340" cy="81340"/>
          </a:xfrm>
          <a:prstGeom prst="ellipse">
            <a:avLst/>
          </a:prstGeom>
          <a:solidFill>
            <a:schemeClr val="accent1"/>
          </a:solidFill>
          <a:ln>
            <a:noFill/>
          </a:ln>
          <a:effectLst>
            <a:outerShdw blurRad="50800" dist="381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zh-CN" altLang="en-US">
              <a:cs typeface="微软雅黑" panose="020B0503020204020204" charset="-122"/>
            </a:endParaRPr>
          </a:p>
        </p:txBody>
      </p:sp>
      <p:sp>
        <p:nvSpPr>
          <p:cNvPr id="18" name="椭圆 2"/>
          <p:cNvSpPr/>
          <p:nvPr userDrawn="1">
            <p:custDataLst>
              <p:tags r:id="rId3"/>
            </p:custDataLst>
          </p:nvPr>
        </p:nvSpPr>
        <p:spPr>
          <a:xfrm rot="18540000" flipH="1">
            <a:off x="1256665" y="1824990"/>
            <a:ext cx="2721610" cy="2813050"/>
          </a:xfrm>
          <a:prstGeom prst="donut">
            <a:avLst>
              <a:gd name="adj" fmla="val 11124"/>
            </a:avLst>
          </a:prstGeom>
          <a:gradFill>
            <a:gsLst>
              <a:gs pos="4000">
                <a:schemeClr val="accent1"/>
              </a:gs>
              <a:gs pos="100000">
                <a:schemeClr val="accent1">
                  <a:lumMod val="20000"/>
                  <a:lumOff val="80000"/>
                </a:schemeClr>
              </a:gs>
            </a:gsLst>
            <a:lin ang="16200000" scaled="0"/>
          </a:gradFill>
          <a:ln w="2540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r">
              <a:buClrTx/>
              <a:buSzTx/>
              <a:buFontTx/>
            </a:pPr>
            <a:endParaRPr kumimoji="1" lang="zh-CN" altLang="en-US">
              <a:cs typeface="微软雅黑" panose="020B0503020204020204" charset="-122"/>
              <a:sym typeface="+mn-ea"/>
            </a:endParaRPr>
          </a:p>
        </p:txBody>
      </p:sp>
      <p:sp>
        <p:nvSpPr>
          <p:cNvPr id="19" name="节编号"/>
          <p:cNvSpPr txBox="1">
            <a:spLocks noGrp="1"/>
          </p:cNvSpPr>
          <p:nvPr>
            <p:ph type="body" idx="5" hasCustomPrompt="1"/>
            <p:custDataLst>
              <p:tags r:id="rId4"/>
            </p:custDataLst>
          </p:nvPr>
        </p:nvSpPr>
        <p:spPr>
          <a:xfrm>
            <a:off x="1659255" y="2300509"/>
            <a:ext cx="1786255" cy="1861820"/>
          </a:xfrm>
          <a:prstGeom prst="rect">
            <a:avLst/>
          </a:prstGeom>
          <a:noFill/>
          <a:ln>
            <a:noFill/>
            <a:prstDash val="sysDash"/>
          </a:ln>
        </p:spPr>
        <p:txBody>
          <a:bodyPr vert="horz" wrap="none" lIns="0" tIns="0" rIns="0" bIns="0" rtlCol="0" anchor="ctr" anchorCtr="0">
            <a:normAutofit/>
          </a:bodyPr>
          <a:lstStyle>
            <a:lvl1pPr marL="0" marR="0" lvl="0" algn="ctr" defTabSz="914400" rtl="0" eaLnBrk="1" fontAlgn="auto" latinLnBrk="0" hangingPunct="1">
              <a:lnSpc>
                <a:spcPct val="100000"/>
              </a:lnSpc>
              <a:buClrTx/>
              <a:buSzTx/>
              <a:buFontTx/>
              <a:buNone/>
              <a:defRPr kumimoji="0" lang="zh-CN" altLang="en-US" sz="6600" b="1" i="0" u="none" strike="noStrike" kern="1200" cap="none" spc="300" normalizeH="0" baseline="0" noProof="1" dirty="0" smtClean="0">
                <a:ln>
                  <a:noFill/>
                  <a:prstDash val="sysDot"/>
                </a:ln>
                <a:solidFill>
                  <a:schemeClr val="accent1"/>
                </a:solidFill>
                <a:uFillTx/>
                <a:latin typeface="+mn-ea"/>
                <a:ea typeface="+mn-ea"/>
                <a:cs typeface="微软雅黑" panose="020B0503020204020204" charset="-122"/>
                <a:sym typeface="+mn-ea"/>
              </a:defRPr>
            </a:lvl1pPr>
          </a:lstStyle>
          <a:p>
            <a:pPr lvl="0" algn="ctr"/>
            <a:r>
              <a:rPr lang="zh-CN" altLang="en-US" sz="4400" dirty="0">
                <a:solidFill>
                  <a:schemeClr val="tx2"/>
                </a:solidFill>
                <a:sym typeface="+mn-ea"/>
              </a:rPr>
              <a:t>通义千问</a:t>
            </a:r>
            <a:endParaRPr lang="zh-CN" altLang="en-US" sz="4400" dirty="0">
              <a:solidFill>
                <a:schemeClr val="tx2"/>
              </a:solidFill>
              <a:sym typeface="+mn-ea"/>
            </a:endParaRPr>
          </a:p>
        </p:txBody>
      </p:sp>
      <p:pic>
        <p:nvPicPr>
          <p:cNvPr id="2226" name="Image 2226"/>
          <p:cNvPicPr/>
          <p:nvPr/>
        </p:nvPicPr>
        <p:blipFill>
          <a:blip r:embed="rId5" cstate="print"/>
          <a:stretch>
            <a:fillRect/>
          </a:stretch>
        </p:blipFill>
        <p:spPr>
          <a:xfrm>
            <a:off x="4566920" y="1561465"/>
            <a:ext cx="7161530" cy="3735070"/>
          </a:xfrm>
          <a:prstGeom prst="rect">
            <a:avLst/>
          </a:prstGeom>
        </p:spPr>
      </p:pic>
    </p:spTree>
    <p:custDataLst>
      <p:tags r:id="rId6"/>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弧 9"/>
          <p:cNvSpPr/>
          <p:nvPr userDrawn="1">
            <p:custDataLst>
              <p:tags r:id="rId1"/>
            </p:custDataLst>
          </p:nvPr>
        </p:nvSpPr>
        <p:spPr>
          <a:xfrm rot="2040000" flipH="1">
            <a:off x="715645" y="1454785"/>
            <a:ext cx="3672840" cy="3553460"/>
          </a:xfrm>
          <a:prstGeom prst="arc">
            <a:avLst>
              <a:gd name="adj1" fmla="val 6417921"/>
              <a:gd name="adj2" fmla="val 15911004"/>
            </a:avLst>
          </a:prstGeom>
          <a:ln>
            <a:gradFill>
              <a:gsLst>
                <a:gs pos="0">
                  <a:schemeClr val="accent1">
                    <a:alpha val="100000"/>
                  </a:schemeClr>
                </a:gs>
                <a:gs pos="100000">
                  <a:srgbClr val="FF8D41">
                    <a:alpha val="20000"/>
                  </a:srgbClr>
                </a:gs>
                <a:gs pos="80000">
                  <a:schemeClr val="accent1">
                    <a:alpha val="2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r"/>
            <a:endParaRPr kumimoji="1" lang="zh-CN" altLang="en-US">
              <a:cs typeface="微软雅黑" panose="020B0503020204020204" charset="-122"/>
            </a:endParaRPr>
          </a:p>
        </p:txBody>
      </p:sp>
      <p:sp>
        <p:nvSpPr>
          <p:cNvPr id="17" name="椭圆 12"/>
          <p:cNvSpPr/>
          <p:nvPr userDrawn="1">
            <p:custDataLst>
              <p:tags r:id="rId2"/>
            </p:custDataLst>
          </p:nvPr>
        </p:nvSpPr>
        <p:spPr>
          <a:xfrm rot="1740000">
            <a:off x="3519386" y="1954200"/>
            <a:ext cx="81340" cy="81340"/>
          </a:xfrm>
          <a:prstGeom prst="ellipse">
            <a:avLst/>
          </a:prstGeom>
          <a:solidFill>
            <a:schemeClr val="accent1"/>
          </a:solidFill>
          <a:ln>
            <a:noFill/>
          </a:ln>
          <a:effectLst>
            <a:outerShdw blurRad="50800" dist="381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zh-CN" altLang="en-US">
              <a:cs typeface="微软雅黑" panose="020B0503020204020204" charset="-122"/>
            </a:endParaRPr>
          </a:p>
        </p:txBody>
      </p:sp>
      <p:sp>
        <p:nvSpPr>
          <p:cNvPr id="18" name="椭圆 2"/>
          <p:cNvSpPr/>
          <p:nvPr userDrawn="1">
            <p:custDataLst>
              <p:tags r:id="rId3"/>
            </p:custDataLst>
          </p:nvPr>
        </p:nvSpPr>
        <p:spPr>
          <a:xfrm rot="18540000" flipH="1">
            <a:off x="1256665" y="1824990"/>
            <a:ext cx="2721610" cy="2813050"/>
          </a:xfrm>
          <a:prstGeom prst="donut">
            <a:avLst>
              <a:gd name="adj" fmla="val 11124"/>
            </a:avLst>
          </a:prstGeom>
          <a:gradFill>
            <a:gsLst>
              <a:gs pos="4000">
                <a:schemeClr val="accent1"/>
              </a:gs>
              <a:gs pos="100000">
                <a:schemeClr val="accent1">
                  <a:lumMod val="20000"/>
                  <a:lumOff val="80000"/>
                </a:schemeClr>
              </a:gs>
            </a:gsLst>
            <a:lin ang="16200000" scaled="0"/>
          </a:gradFill>
          <a:ln w="2540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r">
              <a:buClrTx/>
              <a:buSzTx/>
              <a:buFontTx/>
            </a:pPr>
            <a:endParaRPr kumimoji="1" lang="zh-CN" altLang="en-US">
              <a:cs typeface="微软雅黑" panose="020B0503020204020204" charset="-122"/>
              <a:sym typeface="+mn-ea"/>
            </a:endParaRPr>
          </a:p>
        </p:txBody>
      </p:sp>
      <p:sp>
        <p:nvSpPr>
          <p:cNvPr id="19" name="节编号"/>
          <p:cNvSpPr txBox="1">
            <a:spLocks noGrp="1"/>
          </p:cNvSpPr>
          <p:nvPr>
            <p:ph type="body" idx="5" hasCustomPrompt="1"/>
            <p:custDataLst>
              <p:tags r:id="rId4"/>
            </p:custDataLst>
          </p:nvPr>
        </p:nvSpPr>
        <p:spPr>
          <a:xfrm>
            <a:off x="1659255" y="2300509"/>
            <a:ext cx="1786255" cy="1861820"/>
          </a:xfrm>
          <a:prstGeom prst="rect">
            <a:avLst/>
          </a:prstGeom>
          <a:noFill/>
          <a:ln>
            <a:noFill/>
            <a:prstDash val="sysDash"/>
          </a:ln>
        </p:spPr>
        <p:txBody>
          <a:bodyPr vert="horz" wrap="none" lIns="0" tIns="0" rIns="0" bIns="0" rtlCol="0" anchor="ctr" anchorCtr="0">
            <a:normAutofit/>
          </a:bodyPr>
          <a:lstStyle>
            <a:lvl1pPr marL="0" marR="0" lvl="0" algn="ctr" defTabSz="914400" rtl="0" eaLnBrk="1" fontAlgn="auto" latinLnBrk="0" hangingPunct="1">
              <a:lnSpc>
                <a:spcPct val="100000"/>
              </a:lnSpc>
              <a:buClrTx/>
              <a:buSzTx/>
              <a:buFontTx/>
              <a:buNone/>
              <a:defRPr kumimoji="0" lang="zh-CN" altLang="en-US" sz="6600" b="1" i="0" u="none" strike="noStrike" kern="1200" cap="none" spc="300" normalizeH="0" baseline="0" noProof="1" dirty="0" smtClean="0">
                <a:ln>
                  <a:noFill/>
                  <a:prstDash val="sysDot"/>
                </a:ln>
                <a:solidFill>
                  <a:schemeClr val="accent1"/>
                </a:solidFill>
                <a:uFillTx/>
                <a:latin typeface="+mn-ea"/>
                <a:ea typeface="+mn-ea"/>
                <a:cs typeface="微软雅黑" panose="020B0503020204020204" charset="-122"/>
                <a:sym typeface="+mn-ea"/>
              </a:defRPr>
            </a:lvl1pPr>
          </a:lstStyle>
          <a:p>
            <a:pPr lvl="0" algn="ctr"/>
            <a:r>
              <a:rPr lang="zh-CN" altLang="en-US" sz="4400" dirty="0">
                <a:solidFill>
                  <a:schemeClr val="tx2"/>
                </a:solidFill>
                <a:sym typeface="+mn-ea"/>
              </a:rPr>
              <a:t>昆仑天工</a:t>
            </a:r>
            <a:endParaRPr lang="zh-CN" altLang="en-US" sz="4400" dirty="0">
              <a:solidFill>
                <a:schemeClr val="tx2"/>
              </a:solidFill>
              <a:sym typeface="+mn-ea"/>
            </a:endParaRPr>
          </a:p>
        </p:txBody>
      </p:sp>
      <p:pic>
        <p:nvPicPr>
          <p:cNvPr id="2228" name="Image 2228"/>
          <p:cNvPicPr/>
          <p:nvPr/>
        </p:nvPicPr>
        <p:blipFill>
          <a:blip r:embed="rId5" cstate="print"/>
          <a:stretch>
            <a:fillRect/>
          </a:stretch>
        </p:blipFill>
        <p:spPr>
          <a:xfrm>
            <a:off x="4690745" y="1482090"/>
            <a:ext cx="7051040" cy="4012565"/>
          </a:xfrm>
          <a:prstGeom prst="rect">
            <a:avLst/>
          </a:prstGeom>
        </p:spPr>
      </p:pic>
    </p:spTree>
    <p:custDataLst>
      <p:tags r:id="rId6"/>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弧 9"/>
          <p:cNvSpPr/>
          <p:nvPr userDrawn="1">
            <p:custDataLst>
              <p:tags r:id="rId1"/>
            </p:custDataLst>
          </p:nvPr>
        </p:nvSpPr>
        <p:spPr>
          <a:xfrm rot="2040000" flipH="1">
            <a:off x="715645" y="1454785"/>
            <a:ext cx="3672840" cy="3553460"/>
          </a:xfrm>
          <a:prstGeom prst="arc">
            <a:avLst>
              <a:gd name="adj1" fmla="val 6417921"/>
              <a:gd name="adj2" fmla="val 15911004"/>
            </a:avLst>
          </a:prstGeom>
          <a:ln>
            <a:gradFill>
              <a:gsLst>
                <a:gs pos="0">
                  <a:schemeClr val="accent1">
                    <a:alpha val="100000"/>
                  </a:schemeClr>
                </a:gs>
                <a:gs pos="100000">
                  <a:srgbClr val="FF8D41">
                    <a:alpha val="20000"/>
                  </a:srgbClr>
                </a:gs>
                <a:gs pos="80000">
                  <a:schemeClr val="accent1">
                    <a:alpha val="2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r"/>
            <a:endParaRPr kumimoji="1" lang="zh-CN" altLang="en-US">
              <a:cs typeface="微软雅黑" panose="020B0503020204020204" charset="-122"/>
            </a:endParaRPr>
          </a:p>
        </p:txBody>
      </p:sp>
      <p:sp>
        <p:nvSpPr>
          <p:cNvPr id="17" name="椭圆 12"/>
          <p:cNvSpPr/>
          <p:nvPr userDrawn="1">
            <p:custDataLst>
              <p:tags r:id="rId2"/>
            </p:custDataLst>
          </p:nvPr>
        </p:nvSpPr>
        <p:spPr>
          <a:xfrm rot="1740000">
            <a:off x="3519386" y="1954200"/>
            <a:ext cx="81340" cy="81340"/>
          </a:xfrm>
          <a:prstGeom prst="ellipse">
            <a:avLst/>
          </a:prstGeom>
          <a:solidFill>
            <a:schemeClr val="accent1"/>
          </a:solidFill>
          <a:ln>
            <a:noFill/>
          </a:ln>
          <a:effectLst>
            <a:outerShdw blurRad="50800" dist="381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zh-CN" altLang="en-US">
              <a:cs typeface="微软雅黑" panose="020B0503020204020204" charset="-122"/>
            </a:endParaRPr>
          </a:p>
        </p:txBody>
      </p:sp>
      <p:sp>
        <p:nvSpPr>
          <p:cNvPr id="18" name="椭圆 2"/>
          <p:cNvSpPr/>
          <p:nvPr userDrawn="1">
            <p:custDataLst>
              <p:tags r:id="rId3"/>
            </p:custDataLst>
          </p:nvPr>
        </p:nvSpPr>
        <p:spPr>
          <a:xfrm rot="18540000" flipH="1">
            <a:off x="1191260" y="1824990"/>
            <a:ext cx="2721610" cy="2813050"/>
          </a:xfrm>
          <a:prstGeom prst="donut">
            <a:avLst>
              <a:gd name="adj" fmla="val 11124"/>
            </a:avLst>
          </a:prstGeom>
          <a:gradFill>
            <a:gsLst>
              <a:gs pos="4000">
                <a:schemeClr val="accent1"/>
              </a:gs>
              <a:gs pos="100000">
                <a:schemeClr val="accent1">
                  <a:lumMod val="20000"/>
                  <a:lumOff val="80000"/>
                </a:schemeClr>
              </a:gs>
            </a:gsLst>
            <a:lin ang="16200000" scaled="0"/>
          </a:gradFill>
          <a:ln w="2540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r">
              <a:buClrTx/>
              <a:buSzTx/>
              <a:buFontTx/>
            </a:pPr>
            <a:endParaRPr kumimoji="1" lang="zh-CN" altLang="en-US">
              <a:cs typeface="微软雅黑" panose="020B0503020204020204" charset="-122"/>
              <a:sym typeface="+mn-ea"/>
            </a:endParaRPr>
          </a:p>
        </p:txBody>
      </p:sp>
      <p:sp>
        <p:nvSpPr>
          <p:cNvPr id="19" name="节编号"/>
          <p:cNvSpPr txBox="1">
            <a:spLocks noGrp="1"/>
          </p:cNvSpPr>
          <p:nvPr>
            <p:ph type="body" idx="5" hasCustomPrompt="1"/>
            <p:custDataLst>
              <p:tags r:id="rId4"/>
            </p:custDataLst>
          </p:nvPr>
        </p:nvSpPr>
        <p:spPr>
          <a:xfrm>
            <a:off x="1659255" y="2300509"/>
            <a:ext cx="1786255" cy="1861820"/>
          </a:xfrm>
          <a:prstGeom prst="rect">
            <a:avLst/>
          </a:prstGeom>
          <a:noFill/>
          <a:ln>
            <a:noFill/>
            <a:prstDash val="sysDash"/>
          </a:ln>
        </p:spPr>
        <p:txBody>
          <a:bodyPr vert="horz" wrap="none" lIns="0" tIns="0" rIns="0" bIns="0" rtlCol="0" anchor="ctr" anchorCtr="0">
            <a:normAutofit/>
          </a:bodyPr>
          <a:lstStyle>
            <a:lvl1pPr marL="0" marR="0" lvl="0" algn="ctr" defTabSz="914400" rtl="0" eaLnBrk="1" fontAlgn="auto" latinLnBrk="0" hangingPunct="1">
              <a:lnSpc>
                <a:spcPct val="100000"/>
              </a:lnSpc>
              <a:buClrTx/>
              <a:buSzTx/>
              <a:buFontTx/>
              <a:buNone/>
              <a:defRPr kumimoji="0" lang="zh-CN" altLang="en-US" sz="6600" b="1" i="0" u="none" strike="noStrike" kern="1200" cap="none" spc="300" normalizeH="0" baseline="0" noProof="1" dirty="0" smtClean="0">
                <a:ln>
                  <a:noFill/>
                  <a:prstDash val="sysDot"/>
                </a:ln>
                <a:solidFill>
                  <a:schemeClr val="accent1"/>
                </a:solidFill>
                <a:uFillTx/>
                <a:latin typeface="+mn-ea"/>
                <a:ea typeface="+mn-ea"/>
                <a:cs typeface="微软雅黑" panose="020B0503020204020204" charset="-122"/>
                <a:sym typeface="+mn-ea"/>
              </a:defRPr>
            </a:lvl1pPr>
          </a:lstStyle>
          <a:p>
            <a:pPr lvl="0" algn="ctr"/>
            <a:r>
              <a:rPr sz="4400">
                <a:sym typeface="+mn-ea"/>
              </a:rPr>
              <a:t>任务</a:t>
            </a:r>
            <a:r>
              <a:rPr altLang="en-US" sz="4400" dirty="0">
                <a:sym typeface="+mn-ea"/>
              </a:rPr>
              <a:t>二</a:t>
            </a:r>
            <a:endParaRPr altLang="en-US" sz="4400" dirty="0">
              <a:sym typeface="+mn-ea"/>
            </a:endParaRPr>
          </a:p>
        </p:txBody>
      </p:sp>
      <p:sp>
        <p:nvSpPr>
          <p:cNvPr id="20" name="标题"/>
          <p:cNvSpPr txBox="1">
            <a:spLocks noGrp="1"/>
          </p:cNvSpPr>
          <p:nvPr>
            <p:custDataLst>
              <p:tags r:id="rId5"/>
            </p:custDataLst>
          </p:nvPr>
        </p:nvSpPr>
        <p:spPr>
          <a:xfrm>
            <a:off x="4895215" y="2300605"/>
            <a:ext cx="4904105" cy="2274570"/>
          </a:xfrm>
          <a:prstGeom prst="rect">
            <a:avLst/>
          </a:prstGeom>
          <a:noFill/>
        </p:spPr>
        <p:txBody>
          <a:bodyPr vert="horz" wrap="square" lIns="0" tIns="0" rIns="0" bIns="0" rtlCol="0" anchor="ctr" anchorCtr="0">
            <a:normAutofit/>
          </a:bodyPr>
          <a:lstStyle>
            <a:lvl1pPr marL="0" marR="0" algn="r" defTabSz="914400" rtl="0" eaLnBrk="1" fontAlgn="auto" latinLnBrk="0" hangingPunct="1">
              <a:lnSpc>
                <a:spcPct val="100000"/>
              </a:lnSpc>
              <a:buClrTx/>
              <a:buSzTx/>
              <a:buFontTx/>
              <a:buNone/>
              <a:defRPr kumimoji="0" sz="5000" b="1" i="0" u="none" strike="noStrike" kern="1200" cap="none" spc="300" normalizeH="0" baseline="0" noProof="1">
                <a:solidFill>
                  <a:schemeClr val="tx1">
                    <a:lumMod val="75000"/>
                    <a:lumOff val="25000"/>
                  </a:schemeClr>
                </a:solidFill>
                <a:latin typeface="+mj-ea"/>
                <a:ea typeface="+mj-ea"/>
                <a:cs typeface="微软雅黑" panose="020B0503020204020204" charset="-122"/>
                <a:sym typeface="+mn-ea"/>
              </a:defRPr>
            </a:lvl1pPr>
          </a:lstStyle>
          <a:p>
            <a:pPr lvl="0" algn="l"/>
            <a:r>
              <a:rPr lang="en-US" altLang="en-US" dirty="0">
                <a:sym typeface="+mn-ea"/>
              </a:rPr>
              <a:t>AIGC</a:t>
            </a:r>
            <a:r>
              <a:rPr lang="zh-CN" altLang="en-US" dirty="0">
                <a:sym typeface="+mn-ea"/>
              </a:rPr>
              <a:t>在内容营销中的应用</a:t>
            </a:r>
            <a:endParaRPr lang="zh-CN" altLang="en-US" dirty="0">
              <a:sym typeface="+mn-ea"/>
            </a:endParaRPr>
          </a:p>
        </p:txBody>
      </p:sp>
    </p:spTree>
    <p:custDataLst>
      <p:tags r:id="rId6"/>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矩形 6"/>
          <p:cNvSpPr/>
          <p:nvPr>
            <p:custDataLst>
              <p:tags r:id="rId1"/>
            </p:custDataLst>
          </p:nvPr>
        </p:nvSpPr>
        <p:spPr>
          <a:xfrm>
            <a:off x="696000" y="2324989"/>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电商文案是基于电商平台的文字内容，用于吸引消费者、建立品牌形象、推广产品。</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2"/>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（一）电商文案概述</a:t>
            </a:r>
            <a:endParaRPr lang="zh-CN" altLang="en-US" sz="2400" b="1">
              <a:solidFill>
                <a:schemeClr val="accent1"/>
              </a:solidFill>
              <a:latin typeface="+mn-ea"/>
              <a:cs typeface="+mn-ea"/>
            </a:endParaRPr>
          </a:p>
        </p:txBody>
      </p:sp>
      <p:sp>
        <p:nvSpPr>
          <p:cNvPr id="9" name="矩形 8"/>
          <p:cNvSpPr/>
          <p:nvPr>
            <p:custDataLst>
              <p:tags r:id="rId3"/>
            </p:custDataLst>
          </p:nvPr>
        </p:nvSpPr>
        <p:spPr>
          <a:xfrm>
            <a:off x="696000" y="4625713"/>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结合</a:t>
            </a:r>
            <a:r>
              <a:rPr lang="en-US" altLang="zh-CN" sz="1600" dirty="0">
                <a:ln>
                  <a:noFill/>
                  <a:prstDash val="sysDot"/>
                </a:ln>
                <a:solidFill>
                  <a:schemeClr val="tx1">
                    <a:lumMod val="85000"/>
                    <a:lumOff val="15000"/>
                  </a:schemeClr>
                </a:solidFill>
                <a:latin typeface="+mn-ea"/>
                <a:cs typeface="+mn-ea"/>
              </a:rPr>
              <a:t>AIGC</a:t>
            </a:r>
            <a:r>
              <a:rPr lang="zh-CN" altLang="en-US" sz="1600" dirty="0">
                <a:ln>
                  <a:noFill/>
                  <a:prstDash val="sysDot"/>
                </a:ln>
                <a:solidFill>
                  <a:schemeClr val="tx1">
                    <a:lumMod val="85000"/>
                    <a:lumOff val="15000"/>
                  </a:schemeClr>
                </a:solidFill>
                <a:latin typeface="+mn-ea"/>
                <a:cs typeface="+mn-ea"/>
              </a:rPr>
              <a:t>交互，补充产品使用场景、与竞品差异，完善内容。</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4"/>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sym typeface="+mn-ea"/>
              </a:rPr>
              <a:t>（三）</a:t>
            </a:r>
            <a:r>
              <a:rPr lang="zh-CN" altLang="en-US" sz="2400" b="1">
                <a:solidFill>
                  <a:schemeClr val="accent1"/>
                </a:solidFill>
                <a:latin typeface="+mn-ea"/>
                <a:cs typeface="+mn-ea"/>
              </a:rPr>
              <a:t>优化文案</a:t>
            </a:r>
            <a:endParaRPr lang="zh-CN" altLang="en-US" sz="2400" b="1">
              <a:solidFill>
                <a:schemeClr val="accent1"/>
              </a:solidFill>
              <a:latin typeface="+mn-ea"/>
              <a:cs typeface="+mn-ea"/>
            </a:endParaRPr>
          </a:p>
        </p:txBody>
      </p:sp>
      <p:sp>
        <p:nvSpPr>
          <p:cNvPr id="11" name="矩形 10"/>
          <p:cNvSpPr/>
          <p:nvPr>
            <p:custDataLst>
              <p:tags r:id="rId5"/>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通过输入产品特点和目标用户，利用</a:t>
            </a:r>
            <a:r>
              <a:rPr lang="en-US" altLang="zh-CN" sz="1600">
                <a:ln>
                  <a:noFill/>
                  <a:prstDash val="sysDot"/>
                </a:ln>
                <a:solidFill>
                  <a:schemeClr val="tx1">
                    <a:lumMod val="85000"/>
                    <a:lumOff val="15000"/>
                  </a:schemeClr>
                </a:solidFill>
                <a:latin typeface="+mn-ea"/>
                <a:cs typeface="+mn-ea"/>
              </a:rPr>
              <a:t>AIGC</a:t>
            </a:r>
            <a:r>
              <a:rPr lang="zh-CN" altLang="en-US" sz="1600">
                <a:ln>
                  <a:noFill/>
                  <a:prstDash val="sysDot"/>
                </a:ln>
                <a:solidFill>
                  <a:schemeClr val="tx1">
                    <a:lumMod val="85000"/>
                    <a:lumOff val="15000"/>
                  </a:schemeClr>
                </a:solidFill>
                <a:latin typeface="+mn-ea"/>
                <a:cs typeface="+mn-ea"/>
              </a:rPr>
              <a:t>工具生成符合要求的电商文案。</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6"/>
            </p:custDataLst>
          </p:nvPr>
        </p:nvSpPr>
        <p:spPr>
          <a:xfrm>
            <a:off x="8209072" y="2782213"/>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sym typeface="+mn-ea"/>
              </a:rPr>
              <a:t>（二）</a:t>
            </a:r>
            <a:r>
              <a:rPr lang="zh-CN" altLang="en-US" sz="2400" b="1">
                <a:solidFill>
                  <a:schemeClr val="accent1"/>
                </a:solidFill>
                <a:latin typeface="+mn-ea"/>
                <a:cs typeface="+mn-ea"/>
              </a:rPr>
              <a:t>使用</a:t>
            </a:r>
            <a:r>
              <a:rPr lang="en-US" altLang="zh-CN" sz="2400" b="1">
                <a:solidFill>
                  <a:schemeClr val="accent1"/>
                </a:solidFill>
                <a:latin typeface="+mn-ea"/>
                <a:cs typeface="+mn-ea"/>
              </a:rPr>
              <a:t>AIGC</a:t>
            </a:r>
            <a:r>
              <a:rPr lang="zh-CN" altLang="en-US" sz="2400" b="1">
                <a:solidFill>
                  <a:schemeClr val="accent1"/>
                </a:solidFill>
                <a:latin typeface="+mn-ea"/>
                <a:cs typeface="+mn-ea"/>
              </a:rPr>
              <a:t>生成电商文案</a:t>
            </a:r>
            <a:endParaRPr lang="zh-CN" altLang="en-US" sz="2400" b="1">
              <a:solidFill>
                <a:schemeClr val="accent1"/>
              </a:solidFill>
              <a:latin typeface="+mn-ea"/>
              <a:cs typeface="+mn-ea"/>
            </a:endParaRPr>
          </a:p>
        </p:txBody>
      </p:sp>
      <p:pic>
        <p:nvPicPr>
          <p:cNvPr id="25" name="图片 24" descr="C:/Users/尝三分甜/AppData/Roaming/Kingsoft/office6/wppai/generateppt/a765bc5a-3c54-4e1c-87dd-303cfcfe3e60.jpga765bc5a-3c54-4e1c-87dd-303cfcfe3e60"/>
          <p:cNvPicPr>
            <a:picLocks noChangeAspect="1"/>
          </p:cNvPicPr>
          <p:nvPr>
            <p:custDataLst>
              <p:tags r:id="rId7"/>
            </p:custDataLst>
          </p:nvPr>
        </p:nvPicPr>
        <p:blipFill rotWithShape="1">
          <a:blip r:embed="rId8"/>
          <a:srcRect/>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p:cNvPicPr>
            <a:picLocks noChangeAspect="1"/>
          </p:cNvPicPr>
          <p:nvPr>
            <p:custDataLst>
              <p:tags r:id="rId9"/>
            </p:custDataLst>
          </p:nvPr>
        </p:nvPicPr>
        <p:blipFill rotWithShape="1">
          <a:blip r:embed="rId10" cstate="print">
            <a:extLst>
              <a:ext uri="{28A0092B-C50C-407E-A947-70E740481C1C}">
                <a14:useLocalDpi xmlns:a14="http://schemas.microsoft.com/office/drawing/2010/main" val="0"/>
              </a:ext>
            </a:extLst>
          </a:blip>
          <a:srcRect l="25588" t="2852" r="35943" b="3947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C:/Users/尝三分甜/AppData/Roaming/Kingsoft/office6/wppai/generateppt/b93f3d12-0794-411d-93de-c2b89425f1a9.jpgb93f3d12-0794-411d-93de-c2b89425f1a9"/>
          <p:cNvPicPr>
            <a:picLocks noChangeAspect="1"/>
          </p:cNvPicPr>
          <p:nvPr>
            <p:custDataLst>
              <p:tags r:id="rId11"/>
            </p:custDataLst>
          </p:nvPr>
        </p:nvPicPr>
        <p:blipFill>
          <a:blip r:embed="rId12"/>
          <a:srcRect/>
          <a:stretch>
            <a:fillRect/>
          </a:stretch>
        </p:blipFill>
        <p:spPr>
          <a:xfrm>
            <a:off x="4323307"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
        <p:nvSpPr>
          <p:cNvPr id="2" name="八边形 1"/>
          <p:cNvSpPr/>
          <p:nvPr>
            <p:custDataLst>
              <p:tags r:id="rId13"/>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18" name="八边形 17"/>
          <p:cNvSpPr/>
          <p:nvPr>
            <p:custDataLst>
              <p:tags r:id="rId14"/>
            </p:custDataLst>
          </p:nvPr>
        </p:nvSpPr>
        <p:spPr>
          <a:xfrm>
            <a:off x="7391785" y="3996395"/>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19" name="八边形 18"/>
          <p:cNvSpPr/>
          <p:nvPr>
            <p:custDataLst>
              <p:tags r:id="rId15"/>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3" name="标题 16"/>
          <p:cNvSpPr>
            <a:spLocks noGrp="1"/>
          </p:cNvSpPr>
          <p:nvPr>
            <p:custDataLst>
              <p:tags r:id="rId16"/>
            </p:custDataLst>
          </p:nvPr>
        </p:nvSpPr>
        <p:spPr>
          <a:xfrm>
            <a:off x="695960" y="360000"/>
            <a:ext cx="10800000" cy="7200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a:t>一、编写电商文案</a:t>
            </a:r>
            <a:endParaRPr lang="zh-CN" altLang="en-US"/>
          </a:p>
        </p:txBody>
      </p:sp>
    </p:spTree>
    <p:custDataLst>
      <p:tags r:id="rId17"/>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C:/Users/尝三分甜/AppData/Roaming/Kingsoft/office6/wppai/generateppt/77e8af52-49db-4d2f-9759-ce2b5992938d.jpg77e8af52-49db-4d2f-9759-ce2b5992938d"/>
          <p:cNvPicPr>
            <a:picLocks noChangeAspect="1"/>
          </p:cNvPicPr>
          <p:nvPr>
            <p:custDataLst>
              <p:tags r:id="rId2"/>
            </p:custDataLst>
          </p:nvPr>
        </p:nvPicPr>
        <p:blipFill>
          <a:blip r:embed="rId3"/>
          <a:srcRect t="55" b="55"/>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611505" y="608330"/>
            <a:ext cx="6292850" cy="763270"/>
          </a:xfrm>
        </p:spPr>
        <p:txBody>
          <a:bodyPr/>
          <a:lstStyle/>
          <a:p>
            <a:r>
              <a:rPr lang="zh-CN" altLang="en-US">
                <a:solidFill>
                  <a:schemeClr val="tx1"/>
                </a:solidFill>
              </a:rPr>
              <a:t>二、撰写短视频脚本</a:t>
            </a:r>
            <a:endParaRPr lang="zh-CN" altLang="en-US">
              <a:solidFill>
                <a:schemeClr val="tx1"/>
              </a:solidFill>
            </a:endParaRPr>
          </a:p>
        </p:txBody>
      </p:sp>
      <p:sp>
        <p:nvSpPr>
          <p:cNvPr id="3" name="边界"/>
          <p:cNvSpPr/>
          <p:nvPr>
            <p:custDataLst>
              <p:tags r:id="rId5"/>
            </p:custDataLst>
          </p:nvPr>
        </p:nvSpPr>
        <p:spPr>
          <a:xfrm>
            <a:off x="600352" y="1673860"/>
            <a:ext cx="5184222" cy="457453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微软雅黑" panose="020B0503020204020204" charset="-122"/>
              <a:sym typeface="+mn-ea"/>
            </a:endParaRPr>
          </a:p>
        </p:txBody>
      </p:sp>
      <p:sp>
        <p:nvSpPr>
          <p:cNvPr id="4" name="矩形 3"/>
          <p:cNvSpPr/>
          <p:nvPr>
            <p:custDataLst>
              <p:tags r:id="rId6"/>
            </p:custDataLst>
          </p:nvPr>
        </p:nvSpPr>
        <p:spPr>
          <a:xfrm>
            <a:off x="599081" y="1694183"/>
            <a:ext cx="408997" cy="332151"/>
          </a:xfrm>
          <a:prstGeom prst="rect">
            <a:avLst/>
          </a:prstGeom>
          <a:noFill/>
        </p:spPr>
        <p:txBody>
          <a:bodyPr wrap="none" lIns="0" tIns="36195" bIns="0" rtlCol="0" anchor="b" anchorCtr="0">
            <a:normAutofit fontScale="90000"/>
          </a:bodyPr>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6" name="矩形 5"/>
          <p:cNvSpPr/>
          <p:nvPr>
            <p:custDataLst>
              <p:tags r:id="rId7"/>
            </p:custDataLst>
          </p:nvPr>
        </p:nvSpPr>
        <p:spPr>
          <a:xfrm>
            <a:off x="1115408" y="1678306"/>
            <a:ext cx="4669166" cy="340407"/>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1"/>
                </a:solidFill>
                <a:latin typeface="+mn-ea"/>
                <a:cs typeface="+mn-ea"/>
              </a:rPr>
              <a:t>短视频脚本概述</a:t>
            </a:r>
            <a:endParaRPr lang="zh-CN" altLang="en-US" sz="2000" b="1" dirty="0">
              <a:solidFill>
                <a:schemeClr val="accent1"/>
              </a:solidFill>
              <a:latin typeface="+mn-ea"/>
              <a:cs typeface="+mn-ea"/>
            </a:endParaRPr>
          </a:p>
        </p:txBody>
      </p:sp>
      <p:sp>
        <p:nvSpPr>
          <p:cNvPr id="7" name="矩形 6"/>
          <p:cNvSpPr/>
          <p:nvPr>
            <p:custDataLst>
              <p:tags r:id="rId8"/>
            </p:custDataLst>
          </p:nvPr>
        </p:nvSpPr>
        <p:spPr>
          <a:xfrm>
            <a:off x="1114138" y="2032685"/>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sym typeface="+mn-ea"/>
              </a:rPr>
              <a:t>短视频脚本为短视频制作提供文本指导，包含多种要素，景别设计很重要。</a:t>
            </a:r>
            <a:endParaRPr lang="zh-CN" altLang="en-US" sz="1400" dirty="0">
              <a:ln>
                <a:noFill/>
                <a:prstDash val="sysDot"/>
              </a:ln>
              <a:solidFill>
                <a:schemeClr val="tx1">
                  <a:lumMod val="85000"/>
                  <a:lumOff val="15000"/>
                </a:schemeClr>
              </a:solidFill>
              <a:latin typeface="+mn-ea"/>
              <a:cs typeface="+mn-ea"/>
              <a:sym typeface="+mn-ea"/>
            </a:endParaRPr>
          </a:p>
        </p:txBody>
      </p:sp>
      <p:cxnSp>
        <p:nvCxnSpPr>
          <p:cNvPr id="8" name="直接连接符 7"/>
          <p:cNvCxnSpPr/>
          <p:nvPr>
            <p:custDataLst>
              <p:tags r:id="rId9"/>
            </p:custDataLst>
          </p:nvPr>
        </p:nvCxnSpPr>
        <p:spPr>
          <a:xfrm flipV="1">
            <a:off x="750867" y="2160972"/>
            <a:ext cx="9526" cy="97613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10" name="直接连接符 9"/>
          <p:cNvCxnSpPr/>
          <p:nvPr>
            <p:custDataLst>
              <p:tags r:id="rId10"/>
            </p:custDataLst>
          </p:nvPr>
        </p:nvCxnSpPr>
        <p:spPr>
          <a:xfrm flipV="1">
            <a:off x="741341" y="3713127"/>
            <a:ext cx="9526" cy="97613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1" name="矩形 10"/>
          <p:cNvSpPr/>
          <p:nvPr>
            <p:custDataLst>
              <p:tags r:id="rId11"/>
            </p:custDataLst>
          </p:nvPr>
        </p:nvSpPr>
        <p:spPr>
          <a:xfrm>
            <a:off x="599081" y="3269201"/>
            <a:ext cx="408997" cy="332151"/>
          </a:xfrm>
          <a:prstGeom prst="rect">
            <a:avLst/>
          </a:prstGeom>
          <a:noFill/>
        </p:spPr>
        <p:txBody>
          <a:bodyPr wrap="none" lIns="0" tIns="36195" bIns="0" rtlCol="0" anchor="b" anchorCtr="0">
            <a:normAutofit fontScale="90000"/>
          </a:bodyPr>
          <a:p>
            <a:pPr algn="l">
              <a:spcBef>
                <a:spcPct val="0"/>
              </a:spcBef>
              <a:spcAft>
                <a:spcPct val="0"/>
              </a:spcAft>
            </a:pPr>
            <a:r>
              <a:rPr lang="en-US" altLang="zh-CN" sz="2000" b="1" dirty="0">
                <a:solidFill>
                  <a:schemeClr val="accent1"/>
                </a:solidFill>
                <a:latin typeface="+mn-ea"/>
                <a:cs typeface="+mn-ea"/>
              </a:rPr>
              <a:t>02</a:t>
            </a:r>
            <a:endParaRPr lang="en-US" altLang="zh-CN" sz="2000" b="1" dirty="0">
              <a:solidFill>
                <a:schemeClr val="accent1"/>
              </a:solidFill>
              <a:latin typeface="+mn-ea"/>
              <a:cs typeface="+mn-ea"/>
            </a:endParaRPr>
          </a:p>
        </p:txBody>
      </p:sp>
      <p:sp>
        <p:nvSpPr>
          <p:cNvPr id="12" name="矩形 11"/>
          <p:cNvSpPr/>
          <p:nvPr>
            <p:custDataLst>
              <p:tags r:id="rId12"/>
            </p:custDataLst>
          </p:nvPr>
        </p:nvSpPr>
        <p:spPr>
          <a:xfrm>
            <a:off x="1115408" y="3253323"/>
            <a:ext cx="4669166" cy="340407"/>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1"/>
                </a:solidFill>
                <a:latin typeface="+mn-ea"/>
                <a:cs typeface="+mn-ea"/>
              </a:rPr>
              <a:t>使用</a:t>
            </a:r>
            <a:r>
              <a:rPr lang="en-US" altLang="zh-CN" sz="2000" b="1" dirty="0">
                <a:solidFill>
                  <a:schemeClr val="accent1"/>
                </a:solidFill>
                <a:latin typeface="+mn-ea"/>
                <a:cs typeface="+mn-ea"/>
              </a:rPr>
              <a:t>AIGC</a:t>
            </a:r>
            <a:r>
              <a:rPr lang="zh-CN" altLang="en-US" sz="2000" b="1" dirty="0">
                <a:solidFill>
                  <a:schemeClr val="accent1"/>
                </a:solidFill>
                <a:latin typeface="+mn-ea"/>
                <a:cs typeface="+mn-ea"/>
              </a:rPr>
              <a:t>工具生成短视频脚本</a:t>
            </a:r>
            <a:endParaRPr lang="zh-CN" altLang="en-US" sz="2000" b="1" dirty="0">
              <a:solidFill>
                <a:schemeClr val="accent1"/>
              </a:solidFill>
              <a:latin typeface="+mn-ea"/>
              <a:cs typeface="+mn-ea"/>
            </a:endParaRPr>
          </a:p>
        </p:txBody>
      </p:sp>
      <p:sp>
        <p:nvSpPr>
          <p:cNvPr id="13" name="矩形 12"/>
          <p:cNvSpPr/>
          <p:nvPr>
            <p:custDataLst>
              <p:tags r:id="rId13"/>
            </p:custDataLst>
          </p:nvPr>
        </p:nvSpPr>
        <p:spPr>
          <a:xfrm>
            <a:off x="1114138" y="3607702"/>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sym typeface="+mn-ea"/>
              </a:rPr>
              <a:t>通过</a:t>
            </a:r>
            <a:r>
              <a:rPr lang="en-US" altLang="zh-CN" sz="1400" dirty="0">
                <a:ln>
                  <a:noFill/>
                  <a:prstDash val="sysDot"/>
                </a:ln>
                <a:solidFill>
                  <a:schemeClr val="tx1">
                    <a:lumMod val="85000"/>
                    <a:lumOff val="15000"/>
                  </a:schemeClr>
                </a:solidFill>
                <a:latin typeface="+mn-ea"/>
                <a:cs typeface="+mn-ea"/>
                <a:sym typeface="+mn-ea"/>
              </a:rPr>
              <a:t>AIGC</a:t>
            </a:r>
            <a:r>
              <a:rPr lang="zh-CN" altLang="en-US" sz="1400" dirty="0">
                <a:ln>
                  <a:noFill/>
                  <a:prstDash val="sysDot"/>
                </a:ln>
                <a:solidFill>
                  <a:schemeClr val="tx1">
                    <a:lumMod val="85000"/>
                    <a:lumOff val="15000"/>
                  </a:schemeClr>
                </a:solidFill>
                <a:latin typeface="+mn-ea"/>
                <a:cs typeface="+mn-ea"/>
                <a:sym typeface="+mn-ea"/>
              </a:rPr>
              <a:t>工具输入主题及要求生成基础脚本，追加提示词以完善细节。</a:t>
            </a:r>
            <a:endParaRPr lang="zh-CN" altLang="en-US" sz="1400" dirty="0">
              <a:ln>
                <a:noFill/>
                <a:prstDash val="sysDot"/>
              </a:ln>
              <a:solidFill>
                <a:schemeClr val="tx1">
                  <a:lumMod val="85000"/>
                  <a:lumOff val="15000"/>
                </a:schemeClr>
              </a:solidFill>
              <a:latin typeface="+mn-ea"/>
              <a:cs typeface="+mn-ea"/>
              <a:sym typeface="+mn-ea"/>
            </a:endParaRPr>
          </a:p>
        </p:txBody>
      </p:sp>
      <p:sp>
        <p:nvSpPr>
          <p:cNvPr id="14" name="矩形 13"/>
          <p:cNvSpPr/>
          <p:nvPr>
            <p:custDataLst>
              <p:tags r:id="rId14"/>
            </p:custDataLst>
          </p:nvPr>
        </p:nvSpPr>
        <p:spPr>
          <a:xfrm>
            <a:off x="599081" y="4844218"/>
            <a:ext cx="408997" cy="332151"/>
          </a:xfrm>
          <a:prstGeom prst="rect">
            <a:avLst/>
          </a:prstGeom>
          <a:noFill/>
        </p:spPr>
        <p:txBody>
          <a:bodyPr wrap="none" lIns="0" tIns="36195" bIns="0" rtlCol="0" anchor="b" anchorCtr="0">
            <a:normAutofit fontScale="90000"/>
          </a:bodyPr>
          <a:p>
            <a:pPr algn="l">
              <a:spcBef>
                <a:spcPct val="0"/>
              </a:spcBef>
              <a:spcAft>
                <a:spcPct val="0"/>
              </a:spcAft>
            </a:pPr>
            <a:r>
              <a:rPr lang="en-US" altLang="zh-CN" sz="2000" b="1" dirty="0">
                <a:solidFill>
                  <a:schemeClr val="accent1"/>
                </a:solidFill>
                <a:latin typeface="+mn-ea"/>
                <a:cs typeface="+mn-ea"/>
              </a:rPr>
              <a:t>03</a:t>
            </a:r>
            <a:endParaRPr lang="en-US" altLang="zh-CN" sz="2000" b="1" dirty="0">
              <a:solidFill>
                <a:schemeClr val="accent1"/>
              </a:solidFill>
              <a:latin typeface="+mn-ea"/>
              <a:cs typeface="+mn-ea"/>
            </a:endParaRPr>
          </a:p>
        </p:txBody>
      </p:sp>
      <p:sp>
        <p:nvSpPr>
          <p:cNvPr id="15" name="矩形 14"/>
          <p:cNvSpPr/>
          <p:nvPr>
            <p:custDataLst>
              <p:tags r:id="rId15"/>
            </p:custDataLst>
          </p:nvPr>
        </p:nvSpPr>
        <p:spPr>
          <a:xfrm>
            <a:off x="1115408" y="4828341"/>
            <a:ext cx="4669166" cy="340407"/>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1"/>
                </a:solidFill>
                <a:latin typeface="+mn-ea"/>
                <a:cs typeface="+mn-ea"/>
              </a:rPr>
              <a:t>优化脚本内容</a:t>
            </a:r>
            <a:endParaRPr lang="zh-CN" altLang="en-US" sz="2000" b="1" dirty="0">
              <a:solidFill>
                <a:schemeClr val="accent1"/>
              </a:solidFill>
              <a:latin typeface="+mn-ea"/>
              <a:cs typeface="+mn-ea"/>
            </a:endParaRPr>
          </a:p>
        </p:txBody>
      </p:sp>
      <p:sp>
        <p:nvSpPr>
          <p:cNvPr id="16" name="矩形 15"/>
          <p:cNvSpPr/>
          <p:nvPr>
            <p:custDataLst>
              <p:tags r:id="rId16"/>
            </p:custDataLst>
          </p:nvPr>
        </p:nvSpPr>
        <p:spPr>
          <a:xfrm>
            <a:off x="1114138" y="5182720"/>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sym typeface="+mn-ea"/>
              </a:rPr>
              <a:t>对脚本的不同部分进行调整，如修改开场镜头等，以形成高质量脚本。</a:t>
            </a:r>
            <a:endParaRPr lang="zh-CN" altLang="en-US" sz="14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弧 9"/>
          <p:cNvSpPr/>
          <p:nvPr userDrawn="1">
            <p:custDataLst>
              <p:tags r:id="rId1"/>
            </p:custDataLst>
          </p:nvPr>
        </p:nvSpPr>
        <p:spPr>
          <a:xfrm rot="2040000" flipH="1">
            <a:off x="715645" y="1454785"/>
            <a:ext cx="3672840" cy="3553460"/>
          </a:xfrm>
          <a:prstGeom prst="arc">
            <a:avLst>
              <a:gd name="adj1" fmla="val 6417921"/>
              <a:gd name="adj2" fmla="val 15911004"/>
            </a:avLst>
          </a:prstGeom>
          <a:ln>
            <a:gradFill>
              <a:gsLst>
                <a:gs pos="0">
                  <a:schemeClr val="accent1">
                    <a:alpha val="100000"/>
                  </a:schemeClr>
                </a:gs>
                <a:gs pos="100000">
                  <a:srgbClr val="FF8D41">
                    <a:alpha val="20000"/>
                  </a:srgbClr>
                </a:gs>
                <a:gs pos="80000">
                  <a:schemeClr val="accent1">
                    <a:alpha val="2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r"/>
            <a:endParaRPr kumimoji="1" lang="zh-CN" altLang="en-US">
              <a:cs typeface="微软雅黑" panose="020B0503020204020204" charset="-122"/>
            </a:endParaRPr>
          </a:p>
        </p:txBody>
      </p:sp>
      <p:sp>
        <p:nvSpPr>
          <p:cNvPr id="17" name="椭圆 12"/>
          <p:cNvSpPr/>
          <p:nvPr userDrawn="1">
            <p:custDataLst>
              <p:tags r:id="rId2"/>
            </p:custDataLst>
          </p:nvPr>
        </p:nvSpPr>
        <p:spPr>
          <a:xfrm rot="1740000">
            <a:off x="3519386" y="1954200"/>
            <a:ext cx="81340" cy="81340"/>
          </a:xfrm>
          <a:prstGeom prst="ellipse">
            <a:avLst/>
          </a:prstGeom>
          <a:solidFill>
            <a:schemeClr val="accent1"/>
          </a:solidFill>
          <a:ln>
            <a:noFill/>
          </a:ln>
          <a:effectLst>
            <a:outerShdw blurRad="50800" dist="381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zh-CN" altLang="en-US">
              <a:cs typeface="微软雅黑" panose="020B0503020204020204" charset="-122"/>
            </a:endParaRPr>
          </a:p>
        </p:txBody>
      </p:sp>
      <p:sp>
        <p:nvSpPr>
          <p:cNvPr id="18" name="椭圆 2"/>
          <p:cNvSpPr/>
          <p:nvPr userDrawn="1">
            <p:custDataLst>
              <p:tags r:id="rId3"/>
            </p:custDataLst>
          </p:nvPr>
        </p:nvSpPr>
        <p:spPr>
          <a:xfrm rot="18540000" flipH="1">
            <a:off x="1191260" y="1824990"/>
            <a:ext cx="2721610" cy="2813050"/>
          </a:xfrm>
          <a:prstGeom prst="donut">
            <a:avLst>
              <a:gd name="adj" fmla="val 11124"/>
            </a:avLst>
          </a:prstGeom>
          <a:gradFill>
            <a:gsLst>
              <a:gs pos="4000">
                <a:schemeClr val="accent1"/>
              </a:gs>
              <a:gs pos="100000">
                <a:schemeClr val="accent1">
                  <a:lumMod val="20000"/>
                  <a:lumOff val="80000"/>
                </a:schemeClr>
              </a:gs>
            </a:gsLst>
            <a:lin ang="16200000" scaled="0"/>
          </a:gradFill>
          <a:ln w="2540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r">
              <a:buClrTx/>
              <a:buSzTx/>
              <a:buFontTx/>
            </a:pPr>
            <a:endParaRPr kumimoji="1" lang="zh-CN" altLang="en-US">
              <a:cs typeface="微软雅黑" panose="020B0503020204020204" charset="-122"/>
              <a:sym typeface="+mn-ea"/>
            </a:endParaRPr>
          </a:p>
        </p:txBody>
      </p:sp>
      <p:sp>
        <p:nvSpPr>
          <p:cNvPr id="19" name="节编号"/>
          <p:cNvSpPr txBox="1">
            <a:spLocks noGrp="1"/>
          </p:cNvSpPr>
          <p:nvPr>
            <p:ph type="body" idx="5" hasCustomPrompt="1"/>
            <p:custDataLst>
              <p:tags r:id="rId4"/>
            </p:custDataLst>
          </p:nvPr>
        </p:nvSpPr>
        <p:spPr>
          <a:xfrm>
            <a:off x="1659255" y="2300509"/>
            <a:ext cx="1786255" cy="1861820"/>
          </a:xfrm>
          <a:prstGeom prst="rect">
            <a:avLst/>
          </a:prstGeom>
          <a:noFill/>
          <a:ln>
            <a:noFill/>
            <a:prstDash val="sysDash"/>
          </a:ln>
        </p:spPr>
        <p:txBody>
          <a:bodyPr vert="horz" wrap="none" lIns="0" tIns="0" rIns="0" bIns="0" rtlCol="0" anchor="ctr" anchorCtr="0">
            <a:normAutofit/>
          </a:bodyPr>
          <a:lstStyle>
            <a:lvl1pPr marL="0" marR="0" lvl="0" algn="ctr" defTabSz="914400" rtl="0" eaLnBrk="1" fontAlgn="auto" latinLnBrk="0" hangingPunct="1">
              <a:lnSpc>
                <a:spcPct val="100000"/>
              </a:lnSpc>
              <a:buClrTx/>
              <a:buSzTx/>
              <a:buFontTx/>
              <a:buNone/>
              <a:defRPr kumimoji="0" lang="zh-CN" altLang="en-US" sz="6600" b="1" i="0" u="none" strike="noStrike" kern="1200" cap="none" spc="300" normalizeH="0" baseline="0" noProof="1" dirty="0" smtClean="0">
                <a:ln>
                  <a:noFill/>
                  <a:prstDash val="sysDot"/>
                </a:ln>
                <a:solidFill>
                  <a:schemeClr val="accent1"/>
                </a:solidFill>
                <a:uFillTx/>
                <a:latin typeface="+mn-ea"/>
                <a:ea typeface="+mn-ea"/>
                <a:cs typeface="微软雅黑" panose="020B0503020204020204" charset="-122"/>
                <a:sym typeface="+mn-ea"/>
              </a:defRPr>
            </a:lvl1pPr>
          </a:lstStyle>
          <a:p>
            <a:pPr lvl="0" algn="ctr"/>
            <a:r>
              <a:rPr sz="4400">
                <a:sym typeface="+mn-ea"/>
              </a:rPr>
              <a:t>任务</a:t>
            </a:r>
            <a:r>
              <a:rPr altLang="en-US" sz="4400" dirty="0">
                <a:sym typeface="+mn-ea"/>
              </a:rPr>
              <a:t>三</a:t>
            </a:r>
            <a:endParaRPr altLang="en-US" sz="4400" dirty="0">
              <a:sym typeface="+mn-ea"/>
            </a:endParaRPr>
          </a:p>
        </p:txBody>
      </p:sp>
      <p:sp>
        <p:nvSpPr>
          <p:cNvPr id="20" name="标题"/>
          <p:cNvSpPr txBox="1">
            <a:spLocks noGrp="1"/>
          </p:cNvSpPr>
          <p:nvPr>
            <p:custDataLst>
              <p:tags r:id="rId5"/>
            </p:custDataLst>
          </p:nvPr>
        </p:nvSpPr>
        <p:spPr>
          <a:xfrm>
            <a:off x="4895215" y="2300605"/>
            <a:ext cx="4904105" cy="2274570"/>
          </a:xfrm>
          <a:prstGeom prst="rect">
            <a:avLst/>
          </a:prstGeom>
          <a:noFill/>
        </p:spPr>
        <p:txBody>
          <a:bodyPr vert="horz" wrap="square" lIns="0" tIns="0" rIns="0" bIns="0" rtlCol="0" anchor="ctr" anchorCtr="0">
            <a:normAutofit/>
          </a:bodyPr>
          <a:lstStyle>
            <a:lvl1pPr marL="0" marR="0" algn="r" defTabSz="914400" rtl="0" eaLnBrk="1" fontAlgn="auto" latinLnBrk="0" hangingPunct="1">
              <a:lnSpc>
                <a:spcPct val="100000"/>
              </a:lnSpc>
              <a:buClrTx/>
              <a:buSzTx/>
              <a:buFontTx/>
              <a:buNone/>
              <a:defRPr kumimoji="0" sz="5000" b="1" i="0" u="none" strike="noStrike" kern="1200" cap="none" spc="300" normalizeH="0" baseline="0" noProof="1">
                <a:solidFill>
                  <a:schemeClr val="tx1">
                    <a:lumMod val="75000"/>
                    <a:lumOff val="25000"/>
                  </a:schemeClr>
                </a:solidFill>
                <a:latin typeface="+mj-ea"/>
                <a:ea typeface="+mj-ea"/>
                <a:cs typeface="微软雅黑" panose="020B0503020204020204" charset="-122"/>
                <a:sym typeface="+mn-ea"/>
              </a:defRPr>
            </a:lvl1pPr>
          </a:lstStyle>
          <a:p>
            <a:pPr lvl="0" algn="l"/>
            <a:r>
              <a:rPr lang="zh-CN" altLang="en-US" dirty="0">
                <a:sym typeface="+mn-ea"/>
              </a:rPr>
              <a:t>数字人在网络直播中的应用</a:t>
            </a:r>
            <a:endParaRPr lang="zh-CN" altLang="en-US" dirty="0">
              <a:sym typeface="+mn-ea"/>
            </a:endParaRPr>
          </a:p>
        </p:txBody>
      </p:sp>
    </p:spTree>
    <p:custDataLst>
      <p:tags r:id="rId6"/>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611505" y="1412240"/>
            <a:ext cx="3378835" cy="139319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a:solidFill>
                  <a:schemeClr val="tx1"/>
                </a:solidFill>
                <a:latin typeface="+mj-lt"/>
                <a:ea typeface="+mj-ea"/>
                <a:cs typeface="+mj-cs"/>
              </a:rPr>
              <a:t>一、数字人定义与特征</a:t>
            </a:r>
            <a:endParaRPr lang="zh-CN" altLang="en-US" spc="0" dirty="0">
              <a:solidFill>
                <a:schemeClr val="tx1"/>
              </a:solidFill>
              <a:uFillTx/>
              <a:latin typeface="+mj-lt"/>
              <a:ea typeface="+mj-ea"/>
              <a:cs typeface="+mj-cs"/>
            </a:endParaRPr>
          </a:p>
        </p:txBody>
      </p:sp>
      <p:sp>
        <p:nvSpPr>
          <p:cNvPr id="2" name="矩形 1"/>
          <p:cNvSpPr/>
          <p:nvPr>
            <p:custDataLst>
              <p:tags r:id="rId2"/>
            </p:custDataLst>
          </p:nvPr>
        </p:nvSpPr>
        <p:spPr>
          <a:xfrm>
            <a:off x="4569228" y="3799535"/>
            <a:ext cx="3259906" cy="220439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900">
                <a:ln>
                  <a:noFill/>
                  <a:prstDash val="sysDot"/>
                </a:ln>
                <a:solidFill>
                  <a:schemeClr val="tx1">
                    <a:lumMod val="85000"/>
                    <a:lumOff val="15000"/>
                  </a:schemeClr>
                </a:solidFill>
                <a:latin typeface="+mn-ea"/>
                <a:cs typeface="+mn-ea"/>
                <a:sym typeface="+mn-ea"/>
              </a:rPr>
              <a:t>狭义上是信息科学与生命科学融合产物，广义上涵盖数字技术在人体多层次多阶段的渗透。</a:t>
            </a:r>
            <a:endParaRPr lang="zh-CN" altLang="en-US" sz="190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4569228" y="3325125"/>
            <a:ext cx="3259906" cy="43376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sym typeface="+mn-ea"/>
              </a:rPr>
              <a:t>（一）</a:t>
            </a:r>
            <a:r>
              <a:rPr lang="zh-CN" altLang="en-US" sz="2400" b="1">
                <a:solidFill>
                  <a:schemeClr val="accent1"/>
                </a:solidFill>
                <a:latin typeface="+mn-ea"/>
                <a:cs typeface="+mn-ea"/>
              </a:rPr>
              <a:t>数字人概念</a:t>
            </a:r>
            <a:endParaRPr lang="zh-CN" altLang="en-US" sz="2400" b="1">
              <a:solidFill>
                <a:schemeClr val="accent1"/>
              </a:solidFill>
              <a:latin typeface="+mn-ea"/>
              <a:cs typeface="+mn-ea"/>
            </a:endParaRPr>
          </a:p>
        </p:txBody>
      </p:sp>
      <p:pic>
        <p:nvPicPr>
          <p:cNvPr id="4" name="图片 3" descr="C:/Users/尝三分甜/AppData/Roaming/Kingsoft/office6/wppai/generateppt/af5b60da9d18e746784f98b8dee4e752.jpgaf5b60da9d18e746784f98b8dee4e752"/>
          <p:cNvPicPr>
            <a:picLocks noChangeAspect="1"/>
          </p:cNvPicPr>
          <p:nvPr>
            <p:custDataLst>
              <p:tags r:id="rId4"/>
            </p:custDataLst>
          </p:nvPr>
        </p:nvPicPr>
        <p:blipFill>
          <a:blip r:embed="rId5"/>
          <a:srcRect t="27635" b="27635"/>
          <a:stretch>
            <a:fillRect/>
          </a:stretch>
        </p:blipFill>
        <p:spPr>
          <a:xfrm>
            <a:off x="4569228" y="1410335"/>
            <a:ext cx="3260541" cy="175093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7" name="图片 6" descr="C:/Users/尝三分甜/AppData/Roaming/Kingsoft/office6/wppai/generateppt/4b4ad2d5-7e79-4ec3-8e56-5d933b48d466.jpg4b4ad2d5-7e79-4ec3-8e56-5d933b48d466"/>
          <p:cNvPicPr>
            <a:picLocks noChangeAspect="1"/>
          </p:cNvPicPr>
          <p:nvPr>
            <p:custDataLst>
              <p:tags r:id="rId6"/>
            </p:custDataLst>
          </p:nvPr>
        </p:nvPicPr>
        <p:blipFill>
          <a:blip r:embed="rId7"/>
          <a:srcRect t="43" b="43"/>
          <a:stretch>
            <a:fillRect/>
          </a:stretch>
        </p:blipFill>
        <p:spPr>
          <a:xfrm>
            <a:off x="8321326" y="1412875"/>
            <a:ext cx="3261176" cy="174839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9" name="矩形 8"/>
          <p:cNvSpPr/>
          <p:nvPr>
            <p:custDataLst>
              <p:tags r:id="rId8"/>
            </p:custDataLst>
          </p:nvPr>
        </p:nvSpPr>
        <p:spPr>
          <a:xfrm>
            <a:off x="8321326" y="3799535"/>
            <a:ext cx="3259906" cy="220439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900">
                <a:ln>
                  <a:noFill/>
                  <a:prstDash val="sysDot"/>
                </a:ln>
                <a:solidFill>
                  <a:schemeClr val="tx1">
                    <a:lumMod val="85000"/>
                    <a:lumOff val="15000"/>
                  </a:schemeClr>
                </a:solidFill>
                <a:latin typeface="+mn-ea"/>
                <a:cs typeface="+mn-ea"/>
                <a:sym typeface="+mn-ea"/>
              </a:rPr>
              <a:t>形态多样、交互性强、应用领域广泛。</a:t>
            </a:r>
            <a:endParaRPr lang="zh-CN" altLang="en-US" sz="1900">
              <a:ln>
                <a:noFill/>
                <a:prstDash val="sysDot"/>
              </a:ln>
              <a:solidFill>
                <a:schemeClr val="tx1">
                  <a:lumMod val="85000"/>
                  <a:lumOff val="15000"/>
                </a:schemeClr>
              </a:solidFill>
              <a:latin typeface="+mn-ea"/>
              <a:cs typeface="+mn-ea"/>
              <a:sym typeface="+mn-ea"/>
            </a:endParaRPr>
          </a:p>
        </p:txBody>
      </p:sp>
      <p:sp>
        <p:nvSpPr>
          <p:cNvPr id="8" name="矩形 7"/>
          <p:cNvSpPr/>
          <p:nvPr>
            <p:custDataLst>
              <p:tags r:id="rId9"/>
            </p:custDataLst>
          </p:nvPr>
        </p:nvSpPr>
        <p:spPr>
          <a:xfrm>
            <a:off x="8321326" y="3325125"/>
            <a:ext cx="3259906" cy="43376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sym typeface="+mn-ea"/>
              </a:rPr>
              <a:t>（二）</a:t>
            </a:r>
            <a:r>
              <a:rPr lang="zh-CN" altLang="en-US" sz="2400" b="1">
                <a:solidFill>
                  <a:schemeClr val="accent1"/>
                </a:solidFill>
                <a:latin typeface="+mn-ea"/>
                <a:cs typeface="+mn-ea"/>
              </a:rPr>
              <a:t>数字人特征</a:t>
            </a:r>
            <a:endParaRPr lang="zh-CN" altLang="en-US" sz="2400" b="1">
              <a:solidFill>
                <a:schemeClr val="accent1"/>
              </a:solidFill>
              <a:latin typeface="+mn-ea"/>
              <a:cs typeface="+mn-ea"/>
            </a:endParaRPr>
          </a:p>
        </p:txBody>
      </p:sp>
    </p:spTree>
    <p:custDataLst>
      <p:tags r:id="rId10"/>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弧 9"/>
          <p:cNvSpPr/>
          <p:nvPr userDrawn="1">
            <p:custDataLst>
              <p:tags r:id="rId1"/>
            </p:custDataLst>
          </p:nvPr>
        </p:nvSpPr>
        <p:spPr>
          <a:xfrm rot="2040000" flipH="1">
            <a:off x="715645" y="1454785"/>
            <a:ext cx="3672840" cy="3553460"/>
          </a:xfrm>
          <a:prstGeom prst="arc">
            <a:avLst>
              <a:gd name="adj1" fmla="val 6417921"/>
              <a:gd name="adj2" fmla="val 15911004"/>
            </a:avLst>
          </a:prstGeom>
          <a:ln>
            <a:gradFill>
              <a:gsLst>
                <a:gs pos="0">
                  <a:schemeClr val="accent1">
                    <a:alpha val="100000"/>
                  </a:schemeClr>
                </a:gs>
                <a:gs pos="100000">
                  <a:srgbClr val="FF8D41">
                    <a:alpha val="20000"/>
                  </a:srgbClr>
                </a:gs>
                <a:gs pos="80000">
                  <a:schemeClr val="accent1">
                    <a:alpha val="2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r"/>
            <a:endParaRPr kumimoji="1" lang="zh-CN" altLang="en-US">
              <a:cs typeface="微软雅黑" panose="020B0503020204020204" charset="-122"/>
            </a:endParaRPr>
          </a:p>
        </p:txBody>
      </p:sp>
      <p:sp>
        <p:nvSpPr>
          <p:cNvPr id="17" name="椭圆 12"/>
          <p:cNvSpPr/>
          <p:nvPr userDrawn="1">
            <p:custDataLst>
              <p:tags r:id="rId2"/>
            </p:custDataLst>
          </p:nvPr>
        </p:nvSpPr>
        <p:spPr>
          <a:xfrm rot="1740000">
            <a:off x="3519386" y="1954200"/>
            <a:ext cx="81340" cy="81340"/>
          </a:xfrm>
          <a:prstGeom prst="ellipse">
            <a:avLst/>
          </a:prstGeom>
          <a:solidFill>
            <a:schemeClr val="accent1"/>
          </a:solidFill>
          <a:ln>
            <a:noFill/>
          </a:ln>
          <a:effectLst>
            <a:outerShdw blurRad="50800" dist="381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zh-CN" altLang="en-US">
              <a:cs typeface="微软雅黑" panose="020B0503020204020204" charset="-122"/>
            </a:endParaRPr>
          </a:p>
        </p:txBody>
      </p:sp>
      <p:sp>
        <p:nvSpPr>
          <p:cNvPr id="18" name="椭圆 2"/>
          <p:cNvSpPr/>
          <p:nvPr userDrawn="1">
            <p:custDataLst>
              <p:tags r:id="rId3"/>
            </p:custDataLst>
          </p:nvPr>
        </p:nvSpPr>
        <p:spPr>
          <a:xfrm rot="18540000" flipH="1">
            <a:off x="1191260" y="1824990"/>
            <a:ext cx="2721610" cy="2813050"/>
          </a:xfrm>
          <a:prstGeom prst="donut">
            <a:avLst>
              <a:gd name="adj" fmla="val 11124"/>
            </a:avLst>
          </a:prstGeom>
          <a:gradFill>
            <a:gsLst>
              <a:gs pos="4000">
                <a:schemeClr val="accent1"/>
              </a:gs>
              <a:gs pos="100000">
                <a:schemeClr val="accent1">
                  <a:lumMod val="20000"/>
                  <a:lumOff val="80000"/>
                </a:schemeClr>
              </a:gs>
            </a:gsLst>
            <a:lin ang="16200000" scaled="0"/>
          </a:gradFill>
          <a:ln w="2540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r">
              <a:buClrTx/>
              <a:buSzTx/>
              <a:buFontTx/>
            </a:pPr>
            <a:endParaRPr kumimoji="1" lang="zh-CN" altLang="en-US">
              <a:cs typeface="微软雅黑" panose="020B0503020204020204" charset="-122"/>
              <a:sym typeface="+mn-ea"/>
            </a:endParaRPr>
          </a:p>
        </p:txBody>
      </p:sp>
      <p:sp>
        <p:nvSpPr>
          <p:cNvPr id="19" name="节编号"/>
          <p:cNvSpPr txBox="1">
            <a:spLocks noGrp="1"/>
          </p:cNvSpPr>
          <p:nvPr>
            <p:ph type="body" idx="5" hasCustomPrompt="1"/>
            <p:custDataLst>
              <p:tags r:id="rId4"/>
            </p:custDataLst>
          </p:nvPr>
        </p:nvSpPr>
        <p:spPr>
          <a:xfrm>
            <a:off x="1659255" y="2300509"/>
            <a:ext cx="1786255" cy="1861820"/>
          </a:xfrm>
          <a:prstGeom prst="rect">
            <a:avLst/>
          </a:prstGeom>
          <a:noFill/>
          <a:ln>
            <a:noFill/>
            <a:prstDash val="sysDash"/>
          </a:ln>
        </p:spPr>
        <p:txBody>
          <a:bodyPr vert="horz" wrap="none" lIns="0" tIns="0" rIns="0" bIns="0" rtlCol="0" anchor="ctr" anchorCtr="0">
            <a:normAutofit/>
          </a:bodyPr>
          <a:lstStyle>
            <a:lvl1pPr marL="0" marR="0" lvl="0" algn="ctr" defTabSz="914400" rtl="0" eaLnBrk="1" fontAlgn="auto" latinLnBrk="0" hangingPunct="1">
              <a:lnSpc>
                <a:spcPct val="100000"/>
              </a:lnSpc>
              <a:buClrTx/>
              <a:buSzTx/>
              <a:buFontTx/>
              <a:buNone/>
              <a:defRPr kumimoji="0" lang="zh-CN" altLang="en-US" sz="6600" b="1" i="0" u="none" strike="noStrike" kern="1200" cap="none" spc="300" normalizeH="0" baseline="0" noProof="1" dirty="0" smtClean="0">
                <a:ln>
                  <a:noFill/>
                  <a:prstDash val="sysDot"/>
                </a:ln>
                <a:solidFill>
                  <a:schemeClr val="accent1"/>
                </a:solidFill>
                <a:uFillTx/>
                <a:latin typeface="+mn-ea"/>
                <a:ea typeface="+mn-ea"/>
                <a:cs typeface="微软雅黑" panose="020B0503020204020204" charset="-122"/>
                <a:sym typeface="+mn-ea"/>
              </a:defRPr>
            </a:lvl1pPr>
          </a:lstStyle>
          <a:p>
            <a:pPr lvl="0" algn="ctr"/>
            <a:r>
              <a:rPr lang="zh-CN" altLang="en-US" sz="4400" dirty="0">
                <a:sym typeface="+mn-ea"/>
              </a:rPr>
              <a:t>项目十一</a:t>
            </a:r>
            <a:endParaRPr lang="zh-CN" altLang="en-US" sz="4400" dirty="0">
              <a:sym typeface="+mn-ea"/>
            </a:endParaRPr>
          </a:p>
        </p:txBody>
      </p:sp>
      <p:sp>
        <p:nvSpPr>
          <p:cNvPr id="20" name="标题"/>
          <p:cNvSpPr txBox="1">
            <a:spLocks noGrp="1"/>
          </p:cNvSpPr>
          <p:nvPr>
            <p:custDataLst>
              <p:tags r:id="rId5"/>
            </p:custDataLst>
          </p:nvPr>
        </p:nvSpPr>
        <p:spPr>
          <a:xfrm>
            <a:off x="4895215" y="2208530"/>
            <a:ext cx="4904105" cy="2274570"/>
          </a:xfrm>
          <a:prstGeom prst="rect">
            <a:avLst/>
          </a:prstGeom>
          <a:noFill/>
        </p:spPr>
        <p:txBody>
          <a:bodyPr vert="horz" wrap="square" lIns="0" tIns="0" rIns="0" bIns="0" rtlCol="0" anchor="ctr" anchorCtr="0">
            <a:normAutofit/>
          </a:bodyPr>
          <a:lstStyle>
            <a:lvl1pPr marL="0" marR="0" algn="r" defTabSz="914400" rtl="0" eaLnBrk="1" fontAlgn="auto" latinLnBrk="0" hangingPunct="1">
              <a:lnSpc>
                <a:spcPct val="100000"/>
              </a:lnSpc>
              <a:buClrTx/>
              <a:buSzTx/>
              <a:buFontTx/>
              <a:buNone/>
              <a:defRPr kumimoji="0" sz="5000" b="1" i="0" u="none" strike="noStrike" kern="1200" cap="none" spc="300" normalizeH="0" baseline="0" noProof="1">
                <a:solidFill>
                  <a:schemeClr val="tx1">
                    <a:lumMod val="75000"/>
                    <a:lumOff val="25000"/>
                  </a:schemeClr>
                </a:solidFill>
                <a:latin typeface="+mj-ea"/>
                <a:ea typeface="+mj-ea"/>
                <a:cs typeface="微软雅黑" panose="020B0503020204020204" charset="-122"/>
                <a:sym typeface="+mn-ea"/>
              </a:defRPr>
            </a:lvl1pPr>
          </a:lstStyle>
          <a:p>
            <a:r>
              <a:rPr lang="en-US" altLang="en-US">
                <a:sym typeface="+mn-ea"/>
              </a:rPr>
              <a:t>AIGC</a:t>
            </a:r>
            <a:r>
              <a:rPr>
                <a:sym typeface="+mn-ea"/>
              </a:rPr>
              <a:t>在网络营销中的应用</a:t>
            </a:r>
            <a:endParaRPr lang="zh-CN" altLang="en-US" dirty="0">
              <a:sym typeface="+mn-ea"/>
            </a:endParaRPr>
          </a:p>
        </p:txBody>
      </p:sp>
    </p:spTree>
    <p:custDataLst>
      <p:tags r:id="rId6"/>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lstStyle/>
          <a:p>
            <a:r>
              <a:rPr lang="zh-CN" altLang="en-US"/>
              <a:t>二、数字人在网络直播中的技术基础</a:t>
            </a:r>
            <a:endParaRPr lang="zh-CN" altLang="en-US"/>
          </a:p>
        </p:txBody>
      </p:sp>
      <p:cxnSp>
        <p:nvCxnSpPr>
          <p:cNvPr id="8" name="直接连接符 7"/>
          <p:cNvCxnSpPr/>
          <p:nvPr>
            <p:custDataLst>
              <p:tags r:id="rId2"/>
            </p:custDataLst>
          </p:nvPr>
        </p:nvCxnSpPr>
        <p:spPr>
          <a:xfrm>
            <a:off x="1322463" y="2764111"/>
            <a:ext cx="3420514"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2" name="直接连接符 11"/>
          <p:cNvCxnSpPr/>
          <p:nvPr>
            <p:custDataLst>
              <p:tags r:id="rId3"/>
            </p:custDataLst>
          </p:nvPr>
        </p:nvCxnSpPr>
        <p:spPr>
          <a:xfrm>
            <a:off x="1322463" y="4532217"/>
            <a:ext cx="3339332"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3" name="直接连接符 12"/>
          <p:cNvCxnSpPr/>
          <p:nvPr>
            <p:custDataLst>
              <p:tags r:id="rId4"/>
            </p:custDataLst>
          </p:nvPr>
        </p:nvCxnSpPr>
        <p:spPr>
          <a:xfrm>
            <a:off x="7521629" y="1917529"/>
            <a:ext cx="3360290"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5" name="直接连接符 14"/>
          <p:cNvCxnSpPr/>
          <p:nvPr>
            <p:custDataLst>
              <p:tags r:id="rId5"/>
            </p:custDataLst>
          </p:nvPr>
        </p:nvCxnSpPr>
        <p:spPr>
          <a:xfrm>
            <a:off x="7526710" y="3528131"/>
            <a:ext cx="3355209"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7" name="直接连接符 16"/>
          <p:cNvCxnSpPr/>
          <p:nvPr>
            <p:custDataLst>
              <p:tags r:id="rId6"/>
            </p:custDataLst>
          </p:nvPr>
        </p:nvCxnSpPr>
        <p:spPr>
          <a:xfrm>
            <a:off x="7605462" y="5242253"/>
            <a:ext cx="3276492"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pic>
        <p:nvPicPr>
          <p:cNvPr id="18" name="图片 17" descr="/data/temp/893ac332-41d6-11f0-8786-ae4322dabb31.jpg@base@tag=imgScale&amp;m=1&amp;w=396&amp;h=358&amp;q=95893ac332-41d6-11f0-8786-ae4322dabb31"/>
          <p:cNvPicPr/>
          <p:nvPr>
            <p:custDataLst>
              <p:tags r:id="rId7"/>
            </p:custDataLst>
          </p:nvPr>
        </p:nvPicPr>
        <p:blipFill rotWithShape="1">
          <a:blip r:embed="rId8"/>
          <a:srcRect l="13170" r="13170"/>
          <a:stretch>
            <a:fillRect/>
          </a:stretch>
        </p:blipFill>
        <p:spPr>
          <a:xfrm>
            <a:off x="6116798" y="1516784"/>
            <a:ext cx="1425813" cy="1290435"/>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0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0"/>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0"/>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19" name="图片 18" descr="/data/temp/893ac360-41d6-11f0-8786-ae4322dabb31.jpg@base@tag=imgScale&amp;m=1&amp;w=396&amp;h=358&amp;q=95893ac360-41d6-11f0-8786-ae4322dabb31"/>
          <p:cNvPicPr/>
          <p:nvPr>
            <p:custDataLst>
              <p:tags r:id="rId9"/>
            </p:custDataLst>
          </p:nvPr>
        </p:nvPicPr>
        <p:blipFill rotWithShape="1">
          <a:blip r:embed="rId10"/>
          <a:srcRect l="12542" r="12542"/>
          <a:stretch>
            <a:fillRect/>
          </a:stretch>
        </p:blipFill>
        <p:spPr>
          <a:xfrm>
            <a:off x="4736736" y="2313828"/>
            <a:ext cx="1425813" cy="1290435"/>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25" name="图片 24" descr="/data/temp/893ac3c1-41d6-11f0-8786-ae4322dabb31.jpg@base@tag=imgScale&amp;m=1&amp;w=396&amp;h=358&amp;q=95893ac3c1-41d6-11f0-8786-ae4322dabb31"/>
          <p:cNvPicPr/>
          <p:nvPr>
            <p:custDataLst>
              <p:tags r:id="rId11"/>
            </p:custDataLst>
          </p:nvPr>
        </p:nvPicPr>
        <p:blipFill rotWithShape="1">
          <a:blip r:embed="rId12"/>
          <a:srcRect l="13577" r="13577"/>
          <a:stretch>
            <a:fillRect/>
          </a:stretch>
        </p:blipFill>
        <p:spPr>
          <a:xfrm>
            <a:off x="6116798" y="3110873"/>
            <a:ext cx="1425813" cy="1290435"/>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33" name="图片 32" descr="/data/temp/893ac49a-41d6-11f0-8786-ae4322dabb31.jpg@base@tag=imgScale&amp;m=1&amp;w=396&amp;h=358&amp;q=95893ac49a-41d6-11f0-8786-ae4322dabb31"/>
          <p:cNvPicPr>
            <a:picLocks noChangeAspect="1"/>
          </p:cNvPicPr>
          <p:nvPr>
            <p:custDataLst>
              <p:tags r:id="rId13"/>
            </p:custDataLst>
          </p:nvPr>
        </p:nvPicPr>
        <p:blipFill rotWithShape="1">
          <a:blip r:embed="rId14"/>
          <a:srcRect t="4747" b="4747"/>
          <a:stretch>
            <a:fillRect/>
          </a:stretch>
        </p:blipFill>
        <p:spPr>
          <a:xfrm>
            <a:off x="4737371" y="3907283"/>
            <a:ext cx="1425813" cy="1290435"/>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34" name="图片 33" descr="/data/temp/893ac294-41d6-11f0-8786-ae4322dabb31.jpg@base@tag=imgScale&amp;m=1&amp;w=396&amp;h=358&amp;q=95893ac294-41d6-11f0-8786-ae4322dabb31"/>
          <p:cNvPicPr>
            <a:picLocks noChangeAspect="1"/>
          </p:cNvPicPr>
          <p:nvPr>
            <p:custDataLst>
              <p:tags r:id="rId15"/>
            </p:custDataLst>
          </p:nvPr>
        </p:nvPicPr>
        <p:blipFill rotWithShape="1">
          <a:blip r:embed="rId16"/>
          <a:srcRect l="13170" r="13170"/>
          <a:stretch>
            <a:fillRect/>
          </a:stretch>
        </p:blipFill>
        <p:spPr>
          <a:xfrm>
            <a:off x="6116163" y="4703057"/>
            <a:ext cx="1425813" cy="1290435"/>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1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1"/>
                </a:cubicBezTo>
                <a:cubicBezTo>
                  <a:pt x="317921" y="38843"/>
                  <a:pt x="385163" y="1"/>
                  <a:pt x="462793" y="0"/>
                </a:cubicBezTo>
                <a:close/>
              </a:path>
            </a:pathLst>
          </a:custGeom>
          <a:solidFill>
            <a:schemeClr val="accent1"/>
          </a:solidFill>
          <a:ln w="76200">
            <a:solidFill>
              <a:schemeClr val="accent1">
                <a:alpha val="65000"/>
              </a:schemeClr>
            </a:solidFill>
          </a:ln>
        </p:spPr>
      </p:pic>
      <p:sp>
        <p:nvSpPr>
          <p:cNvPr id="26" name="矩形 25"/>
          <p:cNvSpPr/>
          <p:nvPr>
            <p:custDataLst>
              <p:tags r:id="rId17"/>
            </p:custDataLst>
          </p:nvPr>
        </p:nvSpPr>
        <p:spPr>
          <a:xfrm>
            <a:off x="1330960" y="2319020"/>
            <a:ext cx="3166745" cy="431800"/>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sz="2400" b="1" dirty="0">
                <a:solidFill>
                  <a:schemeClr val="accent1"/>
                </a:solidFill>
                <a:latin typeface="+mn-ea"/>
                <a:cs typeface="+mn-ea"/>
                <a:sym typeface="+mn-ea"/>
              </a:rPr>
              <a:t>（一）虚拟现实技术</a:t>
            </a:r>
            <a:endParaRPr lang="zh-CN" altLang="en-US" sz="2400" b="1" dirty="0">
              <a:solidFill>
                <a:schemeClr val="accent1"/>
              </a:solidFill>
              <a:latin typeface="+mn-ea"/>
              <a:cs typeface="+mn-ea"/>
              <a:sym typeface="+mn-ea"/>
            </a:endParaRPr>
          </a:p>
        </p:txBody>
      </p:sp>
      <p:sp>
        <p:nvSpPr>
          <p:cNvPr id="27" name="矩形 26"/>
          <p:cNvSpPr/>
          <p:nvPr>
            <p:custDataLst>
              <p:tags r:id="rId18"/>
            </p:custDataLst>
          </p:nvPr>
        </p:nvSpPr>
        <p:spPr>
          <a:xfrm>
            <a:off x="1330325" y="2807970"/>
            <a:ext cx="3168015" cy="116649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虚拟现实技术是数字人直播的基础。</a:t>
            </a:r>
            <a:endParaRPr lang="zh-CN" altLang="en-US" sz="1600" dirty="0">
              <a:ln>
                <a:noFill/>
                <a:prstDash val="sysDot"/>
              </a:ln>
              <a:solidFill>
                <a:schemeClr val="tx1">
                  <a:lumMod val="85000"/>
                  <a:lumOff val="15000"/>
                </a:schemeClr>
              </a:solidFill>
              <a:latin typeface="+mn-ea"/>
              <a:cs typeface="+mn-ea"/>
              <a:sym typeface="+mn-ea"/>
            </a:endParaRPr>
          </a:p>
        </p:txBody>
      </p:sp>
      <p:sp>
        <p:nvSpPr>
          <p:cNvPr id="28" name="矩形 27"/>
          <p:cNvSpPr/>
          <p:nvPr>
            <p:custDataLst>
              <p:tags r:id="rId19"/>
            </p:custDataLst>
          </p:nvPr>
        </p:nvSpPr>
        <p:spPr>
          <a:xfrm>
            <a:off x="1330960" y="4086225"/>
            <a:ext cx="3058160" cy="431800"/>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sz="2400" b="1">
                <a:solidFill>
                  <a:schemeClr val="accent1"/>
                </a:solidFill>
                <a:latin typeface="+mn-ea"/>
                <a:cs typeface="+mn-ea"/>
                <a:sym typeface="+mn-ea"/>
              </a:rPr>
              <a:t>（二）人工智能技术</a:t>
            </a:r>
            <a:endParaRPr lang="zh-CN" altLang="en-US" sz="2400" b="1">
              <a:solidFill>
                <a:schemeClr val="accent1"/>
              </a:solidFill>
              <a:latin typeface="+mn-ea"/>
              <a:cs typeface="+mn-ea"/>
              <a:sym typeface="+mn-ea"/>
            </a:endParaRPr>
          </a:p>
        </p:txBody>
      </p:sp>
      <p:sp>
        <p:nvSpPr>
          <p:cNvPr id="30" name="矩形 29"/>
          <p:cNvSpPr/>
          <p:nvPr>
            <p:custDataLst>
              <p:tags r:id="rId20"/>
            </p:custDataLst>
          </p:nvPr>
        </p:nvSpPr>
        <p:spPr>
          <a:xfrm>
            <a:off x="1330325" y="4567555"/>
            <a:ext cx="3168015" cy="1166495"/>
          </a:xfrm>
          <a:prstGeom prst="rect">
            <a:avLst/>
          </a:prstGeom>
          <a:ln>
            <a:noFill/>
            <a:prstDash val="sysDash"/>
          </a:ln>
        </p:spPr>
        <p:txBody>
          <a:bodyPr vert="horz" wrap="square" lIns="0" tIns="0" rIns="0" bIns="0" rtlCol="0" anchor="t" anchorCtr="0">
            <a:noAutofit/>
          </a:bodyPr>
          <a:p>
            <a:pPr indent="-228600" algn="just">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人工智能技术是数字人直播的核心技术。</a:t>
            </a:r>
            <a:endParaRPr lang="zh-CN" altLang="en-US" sz="1600" dirty="0">
              <a:ln>
                <a:noFill/>
                <a:prstDash val="sysDot"/>
              </a:ln>
              <a:solidFill>
                <a:schemeClr val="tx1">
                  <a:lumMod val="85000"/>
                  <a:lumOff val="15000"/>
                </a:schemeClr>
              </a:solidFill>
              <a:latin typeface="+mn-ea"/>
              <a:cs typeface="+mn-ea"/>
            </a:endParaRPr>
          </a:p>
        </p:txBody>
      </p:sp>
      <p:sp>
        <p:nvSpPr>
          <p:cNvPr id="31" name="矩形 30"/>
          <p:cNvSpPr/>
          <p:nvPr>
            <p:custDataLst>
              <p:tags r:id="rId21"/>
            </p:custDataLst>
          </p:nvPr>
        </p:nvSpPr>
        <p:spPr>
          <a:xfrm>
            <a:off x="7851140" y="1471930"/>
            <a:ext cx="3030855" cy="431800"/>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sz="2400" b="1">
                <a:solidFill>
                  <a:schemeClr val="accent1"/>
                </a:solidFill>
                <a:latin typeface="+mn-ea"/>
                <a:cs typeface="+mn-ea"/>
                <a:sym typeface="+mn-ea"/>
              </a:rPr>
              <a:t>（三）实时渲染技术</a:t>
            </a:r>
            <a:endParaRPr lang="zh-CN" altLang="en-US" sz="2400" b="1">
              <a:solidFill>
                <a:schemeClr val="accent1"/>
              </a:solidFill>
              <a:latin typeface="+mn-ea"/>
              <a:cs typeface="+mn-ea"/>
              <a:sym typeface="+mn-ea"/>
            </a:endParaRPr>
          </a:p>
        </p:txBody>
      </p:sp>
      <p:sp>
        <p:nvSpPr>
          <p:cNvPr id="32" name="矩形 31"/>
          <p:cNvSpPr/>
          <p:nvPr>
            <p:custDataLst>
              <p:tags r:id="rId22"/>
            </p:custDataLst>
          </p:nvPr>
        </p:nvSpPr>
        <p:spPr>
          <a:xfrm>
            <a:off x="7606030" y="1953260"/>
            <a:ext cx="3275965" cy="1166495"/>
          </a:xfrm>
          <a:prstGeom prst="rect">
            <a:avLst/>
          </a:prstGeom>
          <a:ln>
            <a:noFill/>
            <a:prstDash val="sysDash"/>
          </a:ln>
        </p:spPr>
        <p:txBody>
          <a:bodyPr vert="horz" wrap="square" lIns="0" tIns="0" rIns="0" bIns="0" rtlCol="0" anchor="t" anchorCtr="0">
            <a:noAutofit/>
          </a:bodyPr>
          <a:p>
            <a:pPr indent="-228600" algn="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数字人直播需要实时渲染虚拟人物和场景，以呈现给观众。</a:t>
            </a:r>
            <a:endParaRPr lang="zh-CN" altLang="en-US" sz="1600" dirty="0">
              <a:ln>
                <a:noFill/>
                <a:prstDash val="sysDot"/>
              </a:ln>
              <a:solidFill>
                <a:schemeClr val="tx1">
                  <a:lumMod val="85000"/>
                  <a:lumOff val="15000"/>
                </a:schemeClr>
              </a:solidFill>
              <a:latin typeface="+mn-ea"/>
              <a:cs typeface="+mn-ea"/>
            </a:endParaRPr>
          </a:p>
        </p:txBody>
      </p:sp>
      <p:sp>
        <p:nvSpPr>
          <p:cNvPr id="35" name="矩形 34"/>
          <p:cNvSpPr/>
          <p:nvPr>
            <p:custDataLst>
              <p:tags r:id="rId23"/>
            </p:custDataLst>
          </p:nvPr>
        </p:nvSpPr>
        <p:spPr>
          <a:xfrm>
            <a:off x="8192135" y="3131185"/>
            <a:ext cx="3143250" cy="38798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sz="2400" b="1">
                <a:solidFill>
                  <a:schemeClr val="accent1"/>
                </a:solidFill>
                <a:latin typeface="+mn-ea"/>
                <a:cs typeface="+mn-ea"/>
                <a:sym typeface="+mn-ea"/>
              </a:rPr>
              <a:t>（四）数据处理和算法</a:t>
            </a:r>
            <a:endParaRPr lang="zh-CN" altLang="en-US" sz="2400" b="1">
              <a:solidFill>
                <a:schemeClr val="accent1"/>
              </a:solidFill>
              <a:latin typeface="+mn-ea"/>
              <a:cs typeface="+mn-ea"/>
              <a:sym typeface="+mn-ea"/>
            </a:endParaRPr>
          </a:p>
        </p:txBody>
      </p:sp>
      <p:sp>
        <p:nvSpPr>
          <p:cNvPr id="36" name="矩形 35"/>
          <p:cNvSpPr/>
          <p:nvPr>
            <p:custDataLst>
              <p:tags r:id="rId24"/>
            </p:custDataLst>
          </p:nvPr>
        </p:nvSpPr>
        <p:spPr>
          <a:xfrm>
            <a:off x="7851775" y="3575685"/>
            <a:ext cx="3030220" cy="116649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数字人直播需要大量的数据支持，包括视频、音频和语义数据等。</a:t>
            </a:r>
            <a:endParaRPr lang="zh-CN" altLang="en-US" sz="1600" dirty="0">
              <a:ln>
                <a:noFill/>
                <a:prstDash val="sysDot"/>
              </a:ln>
              <a:solidFill>
                <a:schemeClr val="tx1">
                  <a:lumMod val="85000"/>
                  <a:lumOff val="15000"/>
                </a:schemeClr>
              </a:solidFill>
              <a:latin typeface="+mn-ea"/>
              <a:cs typeface="+mn-ea"/>
              <a:sym typeface="+mn-ea"/>
            </a:endParaRPr>
          </a:p>
        </p:txBody>
      </p:sp>
      <p:sp>
        <p:nvSpPr>
          <p:cNvPr id="37" name="矩形 36"/>
          <p:cNvSpPr/>
          <p:nvPr>
            <p:custDataLst>
              <p:tags r:id="rId25"/>
            </p:custDataLst>
          </p:nvPr>
        </p:nvSpPr>
        <p:spPr>
          <a:xfrm>
            <a:off x="8192925" y="4796416"/>
            <a:ext cx="2689604" cy="43186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sz="2400" b="1">
                <a:solidFill>
                  <a:schemeClr val="accent1"/>
                </a:solidFill>
                <a:latin typeface="+mn-ea"/>
                <a:cs typeface="+mn-ea"/>
                <a:sym typeface="+mn-ea"/>
              </a:rPr>
              <a:t>（五）区块链技术</a:t>
            </a:r>
            <a:endParaRPr lang="zh-CN" altLang="en-US" sz="2400" b="1">
              <a:solidFill>
                <a:schemeClr val="accent1"/>
              </a:solidFill>
              <a:latin typeface="+mn-ea"/>
              <a:cs typeface="+mn-ea"/>
              <a:sym typeface="+mn-ea"/>
            </a:endParaRPr>
          </a:p>
        </p:txBody>
      </p:sp>
      <p:sp>
        <p:nvSpPr>
          <p:cNvPr id="38" name="矩形 37"/>
          <p:cNvSpPr/>
          <p:nvPr>
            <p:custDataLst>
              <p:tags r:id="rId26"/>
            </p:custDataLst>
          </p:nvPr>
        </p:nvSpPr>
        <p:spPr>
          <a:xfrm>
            <a:off x="7851140" y="5278120"/>
            <a:ext cx="3030855" cy="1166495"/>
          </a:xfrm>
          <a:prstGeom prst="rect">
            <a:avLst/>
          </a:prstGeom>
          <a:ln>
            <a:noFill/>
            <a:prstDash val="sysDash"/>
          </a:ln>
        </p:spPr>
        <p:txBody>
          <a:bodyPr vert="horz" wrap="square" lIns="0" tIns="0" rIns="0" bIns="0" rtlCol="0" anchor="t" anchorCtr="0">
            <a:noAutofit/>
          </a:bodyPr>
          <a:p>
            <a:pPr indent="-228600" algn="r">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为了保护用户的隐私和权益，数字人直播可以应用区块链技术。</a:t>
            </a:r>
            <a:endParaRPr lang="zh-CN" altLang="en-US" sz="1600">
              <a:ln>
                <a:noFill/>
                <a:prstDash val="sysDot"/>
              </a:ln>
              <a:solidFill>
                <a:schemeClr val="tx1">
                  <a:lumMod val="85000"/>
                  <a:lumOff val="15000"/>
                </a:schemeClr>
              </a:solidFill>
              <a:latin typeface="+mn-ea"/>
              <a:cs typeface="+mn-ea"/>
            </a:endParaRPr>
          </a:p>
        </p:txBody>
      </p:sp>
    </p:spTree>
    <p:custDataLst>
      <p:tags r:id="rId27"/>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608400" y="608400"/>
            <a:ext cx="10969200" cy="705600"/>
          </a:xfrm>
          <a:prstGeom prst="rect">
            <a:avLst/>
          </a:prstGeom>
          <a:noFill/>
        </p:spPr>
        <p:txBody>
          <a:bodyPr vert="horz" wrap="square" lIns="91440" tIns="45720" rIns="91440" bIns="45720" rtlCol="0" anchor="b">
            <a:no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r>
              <a:rPr lang="zh-CN" altLang="en-US" sz="2800" dirty="0"/>
              <a:t>三、数字人直播的驱动方式</a:t>
            </a:r>
            <a:endParaRPr lang="zh-CN" altLang="en-US" sz="2800" dirty="0"/>
          </a:p>
        </p:txBody>
      </p:sp>
      <p:sp>
        <p:nvSpPr>
          <p:cNvPr id="22" name="任意多边形: 形状 8"/>
          <p:cNvSpPr>
            <a:spLocks noChangeAspect="1"/>
          </p:cNvSpPr>
          <p:nvPr>
            <p:custDataLst>
              <p:tags r:id="rId2"/>
            </p:custDataLst>
          </p:nvPr>
        </p:nvSpPr>
        <p:spPr>
          <a:xfrm>
            <a:off x="-4196" y="2316759"/>
            <a:ext cx="12196815" cy="4437372"/>
          </a:xfrm>
          <a:custGeom>
            <a:avLst/>
            <a:gdLst>
              <a:gd name="connsiteX0" fmla="*/ 0 w 12205318"/>
              <a:gd name="connsiteY0" fmla="*/ 0 h 4440466"/>
              <a:gd name="connsiteX1" fmla="*/ 1378933 w 12205318"/>
              <a:gd name="connsiteY1" fmla="*/ 0 h 4440466"/>
              <a:gd name="connsiteX2" fmla="*/ 1388136 w 12205318"/>
              <a:gd name="connsiteY2" fmla="*/ 60299 h 4440466"/>
              <a:gd name="connsiteX3" fmla="*/ 2146411 w 12205318"/>
              <a:gd name="connsiteY3" fmla="*/ 678311 h 4440466"/>
              <a:gd name="connsiteX4" fmla="*/ 2904686 w 12205318"/>
              <a:gd name="connsiteY4" fmla="*/ 60299 h 4440466"/>
              <a:gd name="connsiteX5" fmla="*/ 2913889 w 12205318"/>
              <a:gd name="connsiteY5" fmla="*/ 0 h 4440466"/>
              <a:gd name="connsiteX6" fmla="*/ 5341841 w 12205318"/>
              <a:gd name="connsiteY6" fmla="*/ 0 h 4440466"/>
              <a:gd name="connsiteX7" fmla="*/ 5351044 w 12205318"/>
              <a:gd name="connsiteY7" fmla="*/ 60299 h 4440466"/>
              <a:gd name="connsiteX8" fmla="*/ 6109319 w 12205318"/>
              <a:gd name="connsiteY8" fmla="*/ 678311 h 4440466"/>
              <a:gd name="connsiteX9" fmla="*/ 6867594 w 12205318"/>
              <a:gd name="connsiteY9" fmla="*/ 60299 h 4440466"/>
              <a:gd name="connsiteX10" fmla="*/ 6876797 w 12205318"/>
              <a:gd name="connsiteY10" fmla="*/ 0 h 4440466"/>
              <a:gd name="connsiteX11" fmla="*/ 9304749 w 12205318"/>
              <a:gd name="connsiteY11" fmla="*/ 0 h 4440466"/>
              <a:gd name="connsiteX12" fmla="*/ 9313952 w 12205318"/>
              <a:gd name="connsiteY12" fmla="*/ 60299 h 4440466"/>
              <a:gd name="connsiteX13" fmla="*/ 10072227 w 12205318"/>
              <a:gd name="connsiteY13" fmla="*/ 678311 h 4440466"/>
              <a:gd name="connsiteX14" fmla="*/ 10830502 w 12205318"/>
              <a:gd name="connsiteY14" fmla="*/ 60299 h 4440466"/>
              <a:gd name="connsiteX15" fmla="*/ 10839705 w 12205318"/>
              <a:gd name="connsiteY15" fmla="*/ 0 h 4440466"/>
              <a:gd name="connsiteX16" fmla="*/ 12205318 w 12205318"/>
              <a:gd name="connsiteY16" fmla="*/ 0 h 4440466"/>
              <a:gd name="connsiteX17" fmla="*/ 12205318 w 12205318"/>
              <a:gd name="connsiteY17" fmla="*/ 4440466 h 4440466"/>
              <a:gd name="connsiteX18" fmla="*/ 0 w 12205318"/>
              <a:gd name="connsiteY18" fmla="*/ 4440466 h 4440466"/>
              <a:gd name="connsiteX19" fmla="*/ 0 w 12205318"/>
              <a:gd name="connsiteY19" fmla="*/ 0 h 444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05318" h="4440466">
                <a:moveTo>
                  <a:pt x="0" y="0"/>
                </a:moveTo>
                <a:lnTo>
                  <a:pt x="1378933" y="0"/>
                </a:lnTo>
                <a:lnTo>
                  <a:pt x="1388136" y="60299"/>
                </a:lnTo>
                <a:cubicBezTo>
                  <a:pt x="1460309" y="412998"/>
                  <a:pt x="1772377" y="678311"/>
                  <a:pt x="2146411" y="678311"/>
                </a:cubicBezTo>
                <a:cubicBezTo>
                  <a:pt x="2520446" y="678311"/>
                  <a:pt x="2832514" y="412998"/>
                  <a:pt x="2904686" y="60299"/>
                </a:cubicBezTo>
                <a:lnTo>
                  <a:pt x="2913889" y="0"/>
                </a:lnTo>
                <a:lnTo>
                  <a:pt x="5341841" y="0"/>
                </a:lnTo>
                <a:lnTo>
                  <a:pt x="5351044" y="60299"/>
                </a:lnTo>
                <a:cubicBezTo>
                  <a:pt x="5423217" y="412998"/>
                  <a:pt x="5735285" y="678311"/>
                  <a:pt x="6109319" y="678311"/>
                </a:cubicBezTo>
                <a:cubicBezTo>
                  <a:pt x="6483354" y="678311"/>
                  <a:pt x="6795422" y="412998"/>
                  <a:pt x="6867594" y="60299"/>
                </a:cubicBezTo>
                <a:lnTo>
                  <a:pt x="6876797" y="0"/>
                </a:lnTo>
                <a:lnTo>
                  <a:pt x="9304749" y="0"/>
                </a:lnTo>
                <a:lnTo>
                  <a:pt x="9313952" y="60299"/>
                </a:lnTo>
                <a:cubicBezTo>
                  <a:pt x="9386125" y="412998"/>
                  <a:pt x="9698193" y="678311"/>
                  <a:pt x="10072227" y="678311"/>
                </a:cubicBezTo>
                <a:cubicBezTo>
                  <a:pt x="10446261" y="678311"/>
                  <a:pt x="10758329" y="412998"/>
                  <a:pt x="10830502" y="60299"/>
                </a:cubicBezTo>
                <a:lnTo>
                  <a:pt x="10839705" y="0"/>
                </a:lnTo>
                <a:lnTo>
                  <a:pt x="12205318" y="0"/>
                </a:lnTo>
                <a:lnTo>
                  <a:pt x="12205318" y="4440466"/>
                </a:lnTo>
                <a:lnTo>
                  <a:pt x="0" y="4440466"/>
                </a:lnTo>
                <a:lnTo>
                  <a:pt x="0" y="0"/>
                </a:lnTo>
                <a:close/>
              </a:path>
            </a:pathLst>
          </a:custGeom>
          <a:gradFill>
            <a:gsLst>
              <a:gs pos="0">
                <a:schemeClr val="accent1">
                  <a:alpha val="100000"/>
                </a:schemeClr>
              </a:gs>
              <a:gs pos="100000">
                <a:schemeClr val="accent1">
                  <a:alpha val="80000"/>
                </a:schemeClr>
              </a:gs>
            </a:gsLst>
            <a:lin ang="14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2000">
              <a:solidFill>
                <a:schemeClr val="lt1"/>
              </a:solidFill>
            </a:endParaRPr>
          </a:p>
        </p:txBody>
      </p:sp>
      <p:sp>
        <p:nvSpPr>
          <p:cNvPr id="23" name="矩形 22"/>
          <p:cNvSpPr/>
          <p:nvPr>
            <p:custDataLst>
              <p:tags r:id="rId3"/>
            </p:custDataLst>
          </p:nvPr>
        </p:nvSpPr>
        <p:spPr>
          <a:xfrm>
            <a:off x="8408135" y="3762281"/>
            <a:ext cx="3306155" cy="2597629"/>
          </a:xfrm>
          <a:prstGeom prst="rect">
            <a:avLst/>
          </a:prstGeom>
        </p:spPr>
        <p:txBody>
          <a:bodyPr wrap="square" lIns="0" tIns="0" rIns="0" bIns="0" anchor="t" anchorCtr="0">
            <a:noAutofit/>
          </a:bodyPr>
          <a:p>
            <a:pPr algn="just">
              <a:lnSpc>
                <a:spcPct val="140000"/>
              </a:lnSpc>
              <a:spcBef>
                <a:spcPct val="0"/>
              </a:spcBef>
              <a:spcAft>
                <a:spcPct val="0"/>
              </a:spcAft>
            </a:pPr>
            <a:r>
              <a:rPr lang="zh-CN" altLang="en-US" sz="2000">
                <a:solidFill>
                  <a:srgbClr val="FFFFFF"/>
                </a:solidFill>
                <a:latin typeface="+mn-ea"/>
                <a:cs typeface="+mn-ea"/>
                <a:sym typeface="+mn-ea"/>
              </a:rPr>
              <a:t>真人驱动的数字人直播是通过捕捉真人的动作和表情来驱动数字人的行为。这种方式通常依赖于动作捕捉（</a:t>
            </a:r>
            <a:r>
              <a:rPr lang="en-US" altLang="zh-CN" sz="2000">
                <a:solidFill>
                  <a:srgbClr val="FFFFFF"/>
                </a:solidFill>
                <a:latin typeface="+mn-ea"/>
                <a:cs typeface="+mn-ea"/>
                <a:sym typeface="+mn-ea"/>
              </a:rPr>
              <a:t>Motion Capture</a:t>
            </a:r>
            <a:r>
              <a:rPr lang="zh-CN" altLang="en-US" sz="2000">
                <a:solidFill>
                  <a:srgbClr val="FFFFFF"/>
                </a:solidFill>
                <a:latin typeface="+mn-ea"/>
                <a:cs typeface="+mn-ea"/>
                <a:sym typeface="+mn-ea"/>
              </a:rPr>
              <a:t>）和面部捕捉（</a:t>
            </a:r>
            <a:r>
              <a:rPr lang="en-US" altLang="zh-CN" sz="2000">
                <a:solidFill>
                  <a:srgbClr val="FFFFFF"/>
                </a:solidFill>
                <a:latin typeface="+mn-ea"/>
                <a:cs typeface="+mn-ea"/>
                <a:sym typeface="+mn-ea"/>
              </a:rPr>
              <a:t>Facial Capture</a:t>
            </a:r>
            <a:r>
              <a:rPr lang="zh-CN" altLang="en-US" sz="2000">
                <a:solidFill>
                  <a:srgbClr val="FFFFFF"/>
                </a:solidFill>
                <a:latin typeface="+mn-ea"/>
                <a:cs typeface="+mn-ea"/>
                <a:sym typeface="+mn-ea"/>
              </a:rPr>
              <a:t>）技术。</a:t>
            </a:r>
            <a:endParaRPr lang="zh-CN" altLang="en-US" sz="2000">
              <a:solidFill>
                <a:srgbClr val="FFFFFF"/>
              </a:solidFill>
              <a:latin typeface="+mn-ea"/>
              <a:cs typeface="+mn-ea"/>
              <a:sym typeface="+mn-ea"/>
            </a:endParaRPr>
          </a:p>
        </p:txBody>
      </p:sp>
      <p:sp>
        <p:nvSpPr>
          <p:cNvPr id="24" name="矩形 23"/>
          <p:cNvSpPr/>
          <p:nvPr>
            <p:custDataLst>
              <p:tags r:id="rId4"/>
            </p:custDataLst>
          </p:nvPr>
        </p:nvSpPr>
        <p:spPr>
          <a:xfrm>
            <a:off x="8408135" y="3115667"/>
            <a:ext cx="3306155" cy="580652"/>
          </a:xfrm>
          <a:prstGeom prst="rect">
            <a:avLst/>
          </a:prstGeom>
        </p:spPr>
        <p:txBody>
          <a:bodyPr wrap="square" anchor="b" anchorCtr="0">
            <a:noAutofit/>
          </a:bodyPr>
          <a:p>
            <a:pPr algn="ctr">
              <a:spcBef>
                <a:spcPct val="0"/>
              </a:spcBef>
              <a:spcAft>
                <a:spcPct val="0"/>
              </a:spcAft>
            </a:pPr>
            <a:r>
              <a:rPr lang="zh-CN" altLang="en-US" sz="2800" b="1">
                <a:solidFill>
                  <a:srgbClr val="FFFFFF"/>
                </a:solidFill>
                <a:latin typeface="+mn-ea"/>
                <a:cs typeface="+mn-ea"/>
              </a:rPr>
              <a:t>（三）真人驱动</a:t>
            </a:r>
            <a:endParaRPr lang="zh-CN" altLang="en-US" sz="2800" b="1">
              <a:solidFill>
                <a:srgbClr val="FFFFFF"/>
              </a:solidFill>
              <a:latin typeface="+mn-ea"/>
              <a:cs typeface="+mn-ea"/>
            </a:endParaRPr>
          </a:p>
        </p:txBody>
      </p:sp>
      <p:sp>
        <p:nvSpPr>
          <p:cNvPr id="25" name="椭圆 24"/>
          <p:cNvSpPr>
            <a:spLocks noChangeAspect="1"/>
          </p:cNvSpPr>
          <p:nvPr>
            <p:custDataLst>
              <p:tags r:id="rId5"/>
            </p:custDataLst>
          </p:nvPr>
        </p:nvSpPr>
        <p:spPr>
          <a:xfrm>
            <a:off x="9503381" y="1651107"/>
            <a:ext cx="1115223" cy="1115223"/>
          </a:xfrm>
          <a:prstGeom prst="ellipse">
            <a:avLst/>
          </a:prstGeom>
          <a:noFill/>
          <a:ln w="31750">
            <a:solidFill>
              <a:schemeClr val="accent1">
                <a:alpha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6" name="矩形 25"/>
          <p:cNvSpPr/>
          <p:nvPr>
            <p:custDataLst>
              <p:tags r:id="rId6"/>
            </p:custDataLst>
          </p:nvPr>
        </p:nvSpPr>
        <p:spPr>
          <a:xfrm>
            <a:off x="487586" y="3762281"/>
            <a:ext cx="3306155" cy="2597629"/>
          </a:xfrm>
          <a:prstGeom prst="rect">
            <a:avLst/>
          </a:prstGeom>
        </p:spPr>
        <p:txBody>
          <a:bodyPr wrap="square" lIns="0" tIns="0" rIns="0" bIns="0" anchor="t" anchorCtr="0">
            <a:noAutofit/>
          </a:bodyPr>
          <a:p>
            <a:pPr algn="just">
              <a:lnSpc>
                <a:spcPct val="140000"/>
              </a:lnSpc>
              <a:spcBef>
                <a:spcPct val="0"/>
              </a:spcBef>
              <a:spcAft>
                <a:spcPct val="0"/>
              </a:spcAft>
            </a:pPr>
            <a:r>
              <a:rPr lang="zh-CN" altLang="en-US" sz="2000">
                <a:solidFill>
                  <a:srgbClr val="FFFFFF"/>
                </a:solidFill>
                <a:latin typeface="+mn-ea"/>
                <a:cs typeface="+mn-ea"/>
              </a:rPr>
              <a:t>文本驱动的数字人直播是通过将文本信息转化为数字人的语音和动作来实现的。这种方式通常依赖于先进的自然语言处理（</a:t>
            </a:r>
            <a:r>
              <a:rPr lang="en-US" altLang="zh-CN" sz="2000">
                <a:solidFill>
                  <a:srgbClr val="FFFFFF"/>
                </a:solidFill>
                <a:latin typeface="+mn-ea"/>
                <a:cs typeface="+mn-ea"/>
              </a:rPr>
              <a:t>NLP</a:t>
            </a:r>
            <a:r>
              <a:rPr lang="zh-CN" altLang="en-US" sz="2000">
                <a:solidFill>
                  <a:srgbClr val="FFFFFF"/>
                </a:solidFill>
                <a:latin typeface="+mn-ea"/>
                <a:cs typeface="+mn-ea"/>
              </a:rPr>
              <a:t>）和文本转语音（</a:t>
            </a:r>
            <a:r>
              <a:rPr lang="en-US" altLang="zh-CN" sz="2000">
                <a:solidFill>
                  <a:srgbClr val="FFFFFF"/>
                </a:solidFill>
                <a:latin typeface="+mn-ea"/>
                <a:cs typeface="+mn-ea"/>
              </a:rPr>
              <a:t>TTS</a:t>
            </a:r>
            <a:r>
              <a:rPr lang="zh-CN" altLang="en-US" sz="2000">
                <a:solidFill>
                  <a:srgbClr val="FFFFFF"/>
                </a:solidFill>
                <a:latin typeface="+mn-ea"/>
                <a:cs typeface="+mn-ea"/>
              </a:rPr>
              <a:t>）技术。</a:t>
            </a:r>
            <a:endParaRPr lang="zh-CN" altLang="en-US" sz="2000">
              <a:solidFill>
                <a:srgbClr val="FFFFFF"/>
              </a:solidFill>
              <a:latin typeface="+mn-ea"/>
              <a:cs typeface="+mn-ea"/>
            </a:endParaRPr>
          </a:p>
        </p:txBody>
      </p:sp>
      <p:sp>
        <p:nvSpPr>
          <p:cNvPr id="27" name="矩形 26"/>
          <p:cNvSpPr/>
          <p:nvPr>
            <p:custDataLst>
              <p:tags r:id="rId7"/>
            </p:custDataLst>
          </p:nvPr>
        </p:nvSpPr>
        <p:spPr>
          <a:xfrm>
            <a:off x="487586" y="3115667"/>
            <a:ext cx="3306155" cy="580652"/>
          </a:xfrm>
          <a:prstGeom prst="rect">
            <a:avLst/>
          </a:prstGeom>
        </p:spPr>
        <p:txBody>
          <a:bodyPr wrap="square" anchor="b" anchorCtr="0">
            <a:noAutofit/>
          </a:bodyPr>
          <a:p>
            <a:pPr algn="ctr">
              <a:spcBef>
                <a:spcPct val="0"/>
              </a:spcBef>
              <a:spcAft>
                <a:spcPct val="0"/>
              </a:spcAft>
            </a:pPr>
            <a:r>
              <a:rPr lang="zh-CN" altLang="en-US" sz="2800" b="1">
                <a:solidFill>
                  <a:srgbClr val="FFFFFF"/>
                </a:solidFill>
                <a:latin typeface="+mn-ea"/>
                <a:cs typeface="+mn-ea"/>
              </a:rPr>
              <a:t>（一）文本驱动</a:t>
            </a:r>
            <a:endParaRPr lang="zh-CN" altLang="en-US" sz="2800" b="1">
              <a:solidFill>
                <a:srgbClr val="FFFFFF"/>
              </a:solidFill>
              <a:latin typeface="+mn-ea"/>
              <a:cs typeface="+mn-ea"/>
            </a:endParaRPr>
          </a:p>
        </p:txBody>
      </p:sp>
      <p:sp>
        <p:nvSpPr>
          <p:cNvPr id="28" name="椭圆 27"/>
          <p:cNvSpPr>
            <a:spLocks noChangeAspect="1"/>
          </p:cNvSpPr>
          <p:nvPr>
            <p:custDataLst>
              <p:tags r:id="rId8"/>
            </p:custDataLst>
          </p:nvPr>
        </p:nvSpPr>
        <p:spPr>
          <a:xfrm>
            <a:off x="1582832" y="1651107"/>
            <a:ext cx="1115223" cy="1115223"/>
          </a:xfrm>
          <a:prstGeom prst="ellipse">
            <a:avLst/>
          </a:prstGeom>
          <a:noFill/>
          <a:ln w="31750">
            <a:solidFill>
              <a:schemeClr val="accent1">
                <a:alpha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9" name="矩形 28"/>
          <p:cNvSpPr/>
          <p:nvPr>
            <p:custDataLst>
              <p:tags r:id="rId9"/>
            </p:custDataLst>
          </p:nvPr>
        </p:nvSpPr>
        <p:spPr>
          <a:xfrm>
            <a:off x="4447861" y="3762281"/>
            <a:ext cx="3306155" cy="2597629"/>
          </a:xfrm>
          <a:prstGeom prst="rect">
            <a:avLst/>
          </a:prstGeom>
        </p:spPr>
        <p:txBody>
          <a:bodyPr wrap="square" lIns="0" tIns="0" rIns="0" bIns="0" anchor="t" anchorCtr="0">
            <a:noAutofit/>
          </a:bodyPr>
          <a:p>
            <a:pPr algn="just">
              <a:lnSpc>
                <a:spcPct val="140000"/>
              </a:lnSpc>
              <a:spcBef>
                <a:spcPct val="0"/>
              </a:spcBef>
              <a:spcAft>
                <a:spcPct val="0"/>
              </a:spcAft>
            </a:pPr>
            <a:r>
              <a:rPr lang="zh-CN" altLang="en-US" sz="2000">
                <a:solidFill>
                  <a:srgbClr val="FFFFFF"/>
                </a:solidFill>
                <a:latin typeface="+mn-ea"/>
                <a:cs typeface="+mn-ea"/>
              </a:rPr>
              <a:t>音频驱动的数字人直播是通过分析和处理音频信号来驱动数字人的动作和表情。这种方式主要依赖于音频处理技术和动画技术。</a:t>
            </a:r>
            <a:endParaRPr lang="zh-CN" altLang="en-US" sz="2000">
              <a:solidFill>
                <a:srgbClr val="FFFFFF"/>
              </a:solidFill>
              <a:latin typeface="+mn-ea"/>
              <a:cs typeface="+mn-ea"/>
            </a:endParaRPr>
          </a:p>
        </p:txBody>
      </p:sp>
      <p:sp>
        <p:nvSpPr>
          <p:cNvPr id="30" name="矩形 29"/>
          <p:cNvSpPr/>
          <p:nvPr>
            <p:custDataLst>
              <p:tags r:id="rId10"/>
            </p:custDataLst>
          </p:nvPr>
        </p:nvSpPr>
        <p:spPr>
          <a:xfrm>
            <a:off x="4448175" y="3115945"/>
            <a:ext cx="3510915" cy="580390"/>
          </a:xfrm>
          <a:prstGeom prst="rect">
            <a:avLst/>
          </a:prstGeom>
        </p:spPr>
        <p:txBody>
          <a:bodyPr wrap="square" anchor="b" anchorCtr="0">
            <a:noAutofit/>
          </a:bodyPr>
          <a:p>
            <a:pPr algn="ctr">
              <a:spcBef>
                <a:spcPct val="0"/>
              </a:spcBef>
              <a:spcAft>
                <a:spcPct val="0"/>
              </a:spcAft>
            </a:pPr>
            <a:r>
              <a:rPr lang="zh-CN" altLang="en-US" sz="2800" b="1">
                <a:solidFill>
                  <a:srgbClr val="FFFFFF"/>
                </a:solidFill>
                <a:latin typeface="+mn-ea"/>
                <a:cs typeface="+mn-ea"/>
              </a:rPr>
              <a:t>（二）音频驱动</a:t>
            </a:r>
            <a:endParaRPr lang="zh-CN" altLang="en-US" sz="2800" b="1">
              <a:solidFill>
                <a:srgbClr val="FFFFFF"/>
              </a:solidFill>
              <a:latin typeface="+mn-ea"/>
              <a:cs typeface="+mn-ea"/>
            </a:endParaRPr>
          </a:p>
        </p:txBody>
      </p:sp>
      <p:pic>
        <p:nvPicPr>
          <p:cNvPr id="31" name="图片 3" descr="/data/temp/6f2a5a6a-41f2-11f0-8484-8e5cad9acad5.svg6f2a5a6a-41f2-11f0-8484-8e5cad9acad5"/>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rcRect l="256" r="257"/>
          <a:stretch>
            <a:fillRect/>
          </a:stretch>
        </p:blipFill>
        <p:spPr>
          <a:xfrm>
            <a:off x="1942626" y="2010902"/>
            <a:ext cx="395724" cy="395724"/>
          </a:xfrm>
          <a:prstGeom prst="rect">
            <a:avLst/>
          </a:prstGeom>
        </p:spPr>
      </p:pic>
      <p:sp>
        <p:nvSpPr>
          <p:cNvPr id="32" name="椭圆 31"/>
          <p:cNvSpPr>
            <a:spLocks noChangeAspect="1"/>
          </p:cNvSpPr>
          <p:nvPr>
            <p:custDataLst>
              <p:tags r:id="rId14"/>
            </p:custDataLst>
          </p:nvPr>
        </p:nvSpPr>
        <p:spPr>
          <a:xfrm>
            <a:off x="5543107" y="1651107"/>
            <a:ext cx="1115223" cy="1115223"/>
          </a:xfrm>
          <a:prstGeom prst="ellipse">
            <a:avLst/>
          </a:prstGeom>
          <a:noFill/>
          <a:ln w="31750">
            <a:solidFill>
              <a:schemeClr val="accent2">
                <a:alpha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33" name="图片 4" descr="/data/temp/6f2a5b52-41f2-11f0-8484-8e5cad9acad5.svg6f2a5b52-41f2-11f0-8484-8e5cad9acad5"/>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rcRect l="1648" r="1648"/>
          <a:stretch>
            <a:fillRect/>
          </a:stretch>
        </p:blipFill>
        <p:spPr>
          <a:xfrm>
            <a:off x="5902901" y="2010902"/>
            <a:ext cx="395724" cy="395724"/>
          </a:xfrm>
          <a:prstGeom prst="rect">
            <a:avLst/>
          </a:prstGeom>
        </p:spPr>
      </p:pic>
      <p:pic>
        <p:nvPicPr>
          <p:cNvPr id="43" name="图片 11" descr="/data/temp/6f2a5b8c-41f2-11f0-8484-8e5cad9acad5.svg6f2a5b8c-41f2-11f0-8484-8e5cad9acad5"/>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rcRect t="4124" b="4124"/>
          <a:stretch>
            <a:fillRect/>
          </a:stretch>
        </p:blipFill>
        <p:spPr>
          <a:xfrm>
            <a:off x="9863176" y="2010902"/>
            <a:ext cx="395724" cy="395724"/>
          </a:xfrm>
          <a:prstGeom prst="rect">
            <a:avLst/>
          </a:prstGeom>
        </p:spPr>
      </p:pic>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g2-3714&amp;1681"/>
          <p:cNvSpPr/>
          <p:nvPr>
            <p:custDataLst>
              <p:tags r:id="rId1"/>
            </p:custDataLst>
          </p:nvPr>
        </p:nvSpPr>
        <p:spPr>
          <a:xfrm>
            <a:off x="0" y="0"/>
            <a:ext cx="5901055" cy="5986780"/>
          </a:xfrm>
          <a:custGeom>
            <a:avLst/>
            <a:gdLst/>
            <a:ahLst/>
            <a:cxnLst/>
            <a:rect l="l" t="t" r="r" b="b"/>
            <a:pathLst>
              <a:path w="5900752" h="5987083">
                <a:moveTo>
                  <a:pt x="4008996" y="3362262"/>
                </a:moveTo>
                <a:cubicBezTo>
                  <a:pt x="4008806" y="3362096"/>
                  <a:pt x="4008628" y="3361919"/>
                  <a:pt x="4008438" y="3361754"/>
                </a:cubicBezTo>
                <a:lnTo>
                  <a:pt x="4010000" y="3360864"/>
                </a:lnTo>
                <a:cubicBezTo>
                  <a:pt x="4009657" y="3361322"/>
                  <a:pt x="4009326" y="3361792"/>
                  <a:pt x="4008996" y="3362262"/>
                </a:cubicBezTo>
                <a:moveTo>
                  <a:pt x="4010457" y="3363468"/>
                </a:moveTo>
                <a:cubicBezTo>
                  <a:pt x="4017924" y="3326295"/>
                  <a:pt x="4024859" y="3289275"/>
                  <a:pt x="4000817" y="3254794"/>
                </a:cubicBezTo>
                <a:cubicBezTo>
                  <a:pt x="3998074" y="3250933"/>
                  <a:pt x="3995636" y="3246806"/>
                  <a:pt x="3993223" y="3242704"/>
                </a:cubicBezTo>
                <a:cubicBezTo>
                  <a:pt x="3989235" y="3235935"/>
                  <a:pt x="3985260" y="3229204"/>
                  <a:pt x="3979951" y="3223692"/>
                </a:cubicBezTo>
                <a:cubicBezTo>
                  <a:pt x="3963302" y="3206356"/>
                  <a:pt x="3953713" y="3188665"/>
                  <a:pt x="3964445" y="3164319"/>
                </a:cubicBezTo>
                <a:cubicBezTo>
                  <a:pt x="3966743" y="3159150"/>
                  <a:pt x="3967683" y="3149283"/>
                  <a:pt x="3964623" y="3146489"/>
                </a:cubicBezTo>
                <a:cubicBezTo>
                  <a:pt x="3953523" y="3136202"/>
                  <a:pt x="3949713" y="3123146"/>
                  <a:pt x="3945877" y="3110001"/>
                </a:cubicBezTo>
                <a:cubicBezTo>
                  <a:pt x="3944468" y="3105188"/>
                  <a:pt x="3943058" y="3100362"/>
                  <a:pt x="3941293" y="3095663"/>
                </a:cubicBezTo>
                <a:cubicBezTo>
                  <a:pt x="3939362" y="3090520"/>
                  <a:pt x="3934244" y="3087078"/>
                  <a:pt x="3929088" y="3083611"/>
                </a:cubicBezTo>
                <a:cubicBezTo>
                  <a:pt x="3919906" y="3077451"/>
                  <a:pt x="3910622" y="3071228"/>
                  <a:pt x="3919144" y="3055150"/>
                </a:cubicBezTo>
                <a:cubicBezTo>
                  <a:pt x="3915677" y="3051365"/>
                  <a:pt x="3912210" y="3047594"/>
                  <a:pt x="3908743" y="3043822"/>
                </a:cubicBezTo>
                <a:cubicBezTo>
                  <a:pt x="3899599" y="3033865"/>
                  <a:pt x="3890467" y="3023934"/>
                  <a:pt x="3881425" y="3013875"/>
                </a:cubicBezTo>
                <a:cubicBezTo>
                  <a:pt x="3879748" y="3011996"/>
                  <a:pt x="3877716" y="3010052"/>
                  <a:pt x="3875659" y="3008084"/>
                </a:cubicBezTo>
                <a:cubicBezTo>
                  <a:pt x="3870160" y="3002813"/>
                  <a:pt x="3864458" y="2997352"/>
                  <a:pt x="3864813" y="2992463"/>
                </a:cubicBezTo>
                <a:cubicBezTo>
                  <a:pt x="3867163" y="2962643"/>
                  <a:pt x="3848760" y="2948381"/>
                  <a:pt x="3830434" y="2934170"/>
                </a:cubicBezTo>
                <a:cubicBezTo>
                  <a:pt x="3824402" y="2929484"/>
                  <a:pt x="3818357" y="2924797"/>
                  <a:pt x="3813073" y="2919578"/>
                </a:cubicBezTo>
                <a:cubicBezTo>
                  <a:pt x="3808324" y="2914879"/>
                  <a:pt x="3802837" y="2910942"/>
                  <a:pt x="3797351" y="2907005"/>
                </a:cubicBezTo>
                <a:cubicBezTo>
                  <a:pt x="3792525" y="2903550"/>
                  <a:pt x="3787686" y="2900083"/>
                  <a:pt x="3783343" y="2896095"/>
                </a:cubicBezTo>
                <a:cubicBezTo>
                  <a:pt x="3755098" y="2869984"/>
                  <a:pt x="3753155" y="2836062"/>
                  <a:pt x="3760318" y="2801963"/>
                </a:cubicBezTo>
                <a:cubicBezTo>
                  <a:pt x="3762502" y="2791460"/>
                  <a:pt x="3767544" y="2781579"/>
                  <a:pt x="3772599" y="2771648"/>
                </a:cubicBezTo>
                <a:cubicBezTo>
                  <a:pt x="3776066" y="2764866"/>
                  <a:pt x="3779533" y="2758046"/>
                  <a:pt x="3782124" y="2750998"/>
                </a:cubicBezTo>
                <a:cubicBezTo>
                  <a:pt x="3783355" y="2747391"/>
                  <a:pt x="3777818" y="2739073"/>
                  <a:pt x="3773399" y="2736444"/>
                </a:cubicBezTo>
                <a:cubicBezTo>
                  <a:pt x="3769309" y="2734031"/>
                  <a:pt x="3760381" y="2734005"/>
                  <a:pt x="3757130" y="2736812"/>
                </a:cubicBezTo>
                <a:cubicBezTo>
                  <a:pt x="3750221" y="2742984"/>
                  <a:pt x="3742931" y="2751023"/>
                  <a:pt x="3740633" y="2759608"/>
                </a:cubicBezTo>
                <a:cubicBezTo>
                  <a:pt x="3737165" y="2772893"/>
                  <a:pt x="3735362" y="2786621"/>
                  <a:pt x="3733559" y="2800350"/>
                </a:cubicBezTo>
                <a:cubicBezTo>
                  <a:pt x="3732911" y="2805290"/>
                  <a:pt x="3732263" y="2810231"/>
                  <a:pt x="3731539" y="2815158"/>
                </a:cubicBezTo>
                <a:cubicBezTo>
                  <a:pt x="3729038" y="2831833"/>
                  <a:pt x="3715741" y="2832875"/>
                  <a:pt x="3703536" y="2833294"/>
                </a:cubicBezTo>
                <a:cubicBezTo>
                  <a:pt x="3688486" y="2833992"/>
                  <a:pt x="3681527" y="2823185"/>
                  <a:pt x="3677425" y="2810510"/>
                </a:cubicBezTo>
                <a:cubicBezTo>
                  <a:pt x="3671951" y="2793670"/>
                  <a:pt x="3676650" y="2778100"/>
                  <a:pt x="3689972" y="2768117"/>
                </a:cubicBezTo>
                <a:cubicBezTo>
                  <a:pt x="3721735" y="2744292"/>
                  <a:pt x="3734905" y="2717711"/>
                  <a:pt x="3711461" y="2680526"/>
                </a:cubicBezTo>
                <a:cubicBezTo>
                  <a:pt x="3706698" y="2672817"/>
                  <a:pt x="3703295" y="2662428"/>
                  <a:pt x="3703815" y="2653627"/>
                </a:cubicBezTo>
                <a:cubicBezTo>
                  <a:pt x="3706165" y="2614422"/>
                  <a:pt x="3706432" y="2580577"/>
                  <a:pt x="3655060" y="2568651"/>
                </a:cubicBezTo>
                <a:cubicBezTo>
                  <a:pt x="3636493" y="2564333"/>
                  <a:pt x="3630244" y="2534653"/>
                  <a:pt x="3632022" y="2511857"/>
                </a:cubicBezTo>
                <a:cubicBezTo>
                  <a:pt x="3634753" y="2475636"/>
                  <a:pt x="3624948" y="2441588"/>
                  <a:pt x="3606025" y="2412594"/>
                </a:cubicBezTo>
                <a:cubicBezTo>
                  <a:pt x="3591370" y="2390254"/>
                  <a:pt x="3571430" y="2365058"/>
                  <a:pt x="3536417" y="2384336"/>
                </a:cubicBezTo>
                <a:cubicBezTo>
                  <a:pt x="3525291" y="2390508"/>
                  <a:pt x="3522917" y="2382507"/>
                  <a:pt x="3520834" y="2375497"/>
                </a:cubicBezTo>
                <a:cubicBezTo>
                  <a:pt x="3520402" y="2374036"/>
                  <a:pt x="3519983" y="2372627"/>
                  <a:pt x="3519500" y="2371395"/>
                </a:cubicBezTo>
                <a:cubicBezTo>
                  <a:pt x="3516363" y="2363152"/>
                  <a:pt x="3509874" y="2360841"/>
                  <a:pt x="3503130" y="2358454"/>
                </a:cubicBezTo>
                <a:cubicBezTo>
                  <a:pt x="3501250" y="2357780"/>
                  <a:pt x="3499358" y="2357107"/>
                  <a:pt x="3497517" y="2356295"/>
                </a:cubicBezTo>
                <a:cubicBezTo>
                  <a:pt x="3474085" y="2346084"/>
                  <a:pt x="3474136" y="2345436"/>
                  <a:pt x="3491687" y="2328964"/>
                </a:cubicBezTo>
                <a:cubicBezTo>
                  <a:pt x="3517100" y="2305279"/>
                  <a:pt x="3518014" y="2302891"/>
                  <a:pt x="3502546" y="2285987"/>
                </a:cubicBezTo>
                <a:cubicBezTo>
                  <a:pt x="3498990" y="2282114"/>
                  <a:pt x="3494989" y="2278494"/>
                  <a:pt x="3490989" y="2274875"/>
                </a:cubicBezTo>
                <a:cubicBezTo>
                  <a:pt x="3476511" y="2261794"/>
                  <a:pt x="3462160" y="2248814"/>
                  <a:pt x="3469373" y="2223846"/>
                </a:cubicBezTo>
                <a:cubicBezTo>
                  <a:pt x="3476866" y="2197621"/>
                  <a:pt x="3461944" y="2195652"/>
                  <a:pt x="3446945" y="2193671"/>
                </a:cubicBezTo>
                <a:cubicBezTo>
                  <a:pt x="3436658" y="2192312"/>
                  <a:pt x="3426346" y="2190953"/>
                  <a:pt x="3423196" y="2181758"/>
                </a:cubicBezTo>
                <a:cubicBezTo>
                  <a:pt x="3422460" y="2179714"/>
                  <a:pt x="3421304" y="2177644"/>
                  <a:pt x="3420161" y="2175574"/>
                </a:cubicBezTo>
                <a:cubicBezTo>
                  <a:pt x="3418129" y="2171929"/>
                  <a:pt x="3416122" y="2168322"/>
                  <a:pt x="3416516" y="2164982"/>
                </a:cubicBezTo>
                <a:cubicBezTo>
                  <a:pt x="3416719" y="2163293"/>
                  <a:pt x="3416935" y="2161604"/>
                  <a:pt x="3417164" y="2159914"/>
                </a:cubicBezTo>
                <a:cubicBezTo>
                  <a:pt x="3421075" y="2129549"/>
                  <a:pt x="3424898" y="2099958"/>
                  <a:pt x="3378886" y="2097837"/>
                </a:cubicBezTo>
                <a:cubicBezTo>
                  <a:pt x="3380130" y="2081848"/>
                  <a:pt x="3370618" y="2071891"/>
                  <a:pt x="3360928" y="2061743"/>
                </a:cubicBezTo>
                <a:cubicBezTo>
                  <a:pt x="3352190" y="2052612"/>
                  <a:pt x="3343326" y="2043316"/>
                  <a:pt x="3342018" y="2029320"/>
                </a:cubicBezTo>
                <a:cubicBezTo>
                  <a:pt x="3340290" y="2011159"/>
                  <a:pt x="3333026" y="1993481"/>
                  <a:pt x="3325813" y="1975955"/>
                </a:cubicBezTo>
                <a:cubicBezTo>
                  <a:pt x="3323539" y="1970443"/>
                  <a:pt x="3321279" y="1964931"/>
                  <a:pt x="3319196" y="1959445"/>
                </a:cubicBezTo>
                <a:cubicBezTo>
                  <a:pt x="3318434" y="1957400"/>
                  <a:pt x="3309252" y="1957819"/>
                  <a:pt x="3304121" y="1958289"/>
                </a:cubicBezTo>
                <a:cubicBezTo>
                  <a:pt x="3300044" y="1958569"/>
                  <a:pt x="3296031" y="1959661"/>
                  <a:pt x="3292030" y="1960753"/>
                </a:cubicBezTo>
                <a:cubicBezTo>
                  <a:pt x="3290659" y="1961121"/>
                  <a:pt x="3289287" y="1961502"/>
                  <a:pt x="3287916" y="1961845"/>
                </a:cubicBezTo>
                <a:cubicBezTo>
                  <a:pt x="3295282" y="1945653"/>
                  <a:pt x="3289541" y="1932254"/>
                  <a:pt x="3283534" y="1918233"/>
                </a:cubicBezTo>
                <a:cubicBezTo>
                  <a:pt x="3282226" y="1915211"/>
                  <a:pt x="3280918" y="1912150"/>
                  <a:pt x="3279724" y="1909026"/>
                </a:cubicBezTo>
                <a:cubicBezTo>
                  <a:pt x="3279483" y="1908404"/>
                  <a:pt x="3279254" y="1907870"/>
                  <a:pt x="3279051" y="1907413"/>
                </a:cubicBezTo>
                <a:cubicBezTo>
                  <a:pt x="3280550" y="1908454"/>
                  <a:pt x="3283179" y="1909039"/>
                  <a:pt x="3287243" y="1906968"/>
                </a:cubicBezTo>
                <a:cubicBezTo>
                  <a:pt x="3289656" y="1905762"/>
                  <a:pt x="3293047" y="1906130"/>
                  <a:pt x="3296310" y="1906486"/>
                </a:cubicBezTo>
                <a:cubicBezTo>
                  <a:pt x="3303499" y="1907261"/>
                  <a:pt x="3310141" y="1907985"/>
                  <a:pt x="3304718" y="1891792"/>
                </a:cubicBezTo>
                <a:cubicBezTo>
                  <a:pt x="3293897" y="1859572"/>
                  <a:pt x="3270453" y="1837639"/>
                  <a:pt x="3242780" y="1823136"/>
                </a:cubicBezTo>
                <a:cubicBezTo>
                  <a:pt x="3200578" y="1801038"/>
                  <a:pt x="3175724" y="1766240"/>
                  <a:pt x="3163126" y="1723428"/>
                </a:cubicBezTo>
                <a:cubicBezTo>
                  <a:pt x="3157334" y="1703857"/>
                  <a:pt x="3150819" y="1691335"/>
                  <a:pt x="3131274" y="1686751"/>
                </a:cubicBezTo>
                <a:cubicBezTo>
                  <a:pt x="3131642" y="1681099"/>
                  <a:pt x="3132112" y="1675435"/>
                  <a:pt x="3132595" y="1669771"/>
                </a:cubicBezTo>
                <a:cubicBezTo>
                  <a:pt x="3133687" y="1656664"/>
                  <a:pt x="3134792" y="1643532"/>
                  <a:pt x="3134538" y="1630439"/>
                </a:cubicBezTo>
                <a:cubicBezTo>
                  <a:pt x="3134284" y="1622082"/>
                  <a:pt x="3129712" y="1613103"/>
                  <a:pt x="3125153" y="1605572"/>
                </a:cubicBezTo>
                <a:cubicBezTo>
                  <a:pt x="3117190" y="1592123"/>
                  <a:pt x="3108693" y="1578674"/>
                  <a:pt x="3098571" y="1566888"/>
                </a:cubicBezTo>
                <a:cubicBezTo>
                  <a:pt x="3092653" y="1560043"/>
                  <a:pt x="3083814" y="1554264"/>
                  <a:pt x="3075203" y="1551559"/>
                </a:cubicBezTo>
                <a:cubicBezTo>
                  <a:pt x="3061170" y="1547012"/>
                  <a:pt x="3051404" y="1556487"/>
                  <a:pt x="3044685" y="1567307"/>
                </a:cubicBezTo>
                <a:cubicBezTo>
                  <a:pt x="3038196" y="1577797"/>
                  <a:pt x="3027413" y="1577797"/>
                  <a:pt x="3020339" y="1573797"/>
                </a:cubicBezTo>
                <a:cubicBezTo>
                  <a:pt x="3010090" y="1567955"/>
                  <a:pt x="3000921" y="1560119"/>
                  <a:pt x="2991815" y="1552321"/>
                </a:cubicBezTo>
                <a:cubicBezTo>
                  <a:pt x="2988945" y="1549870"/>
                  <a:pt x="2986088" y="1547432"/>
                  <a:pt x="2983205" y="1545044"/>
                </a:cubicBezTo>
                <a:cubicBezTo>
                  <a:pt x="2980627" y="1542923"/>
                  <a:pt x="2977756" y="1540866"/>
                  <a:pt x="2974886" y="1538808"/>
                </a:cubicBezTo>
                <a:cubicBezTo>
                  <a:pt x="2966974" y="1533131"/>
                  <a:pt x="2958973" y="1527391"/>
                  <a:pt x="2956547" y="1519898"/>
                </a:cubicBezTo>
                <a:cubicBezTo>
                  <a:pt x="2955442" y="1516482"/>
                  <a:pt x="2959938" y="1511757"/>
                  <a:pt x="2964942" y="1506474"/>
                </a:cubicBezTo>
                <a:cubicBezTo>
                  <a:pt x="2969044" y="1502169"/>
                  <a:pt x="2973489" y="1497495"/>
                  <a:pt x="2975483" y="1492885"/>
                </a:cubicBezTo>
                <a:cubicBezTo>
                  <a:pt x="2980690" y="1481036"/>
                  <a:pt x="2984271" y="1468488"/>
                  <a:pt x="2987853" y="1455953"/>
                </a:cubicBezTo>
                <a:cubicBezTo>
                  <a:pt x="2989389" y="1450569"/>
                  <a:pt x="2990926" y="1445197"/>
                  <a:pt x="2992577" y="1439875"/>
                </a:cubicBezTo>
                <a:cubicBezTo>
                  <a:pt x="2995066" y="1431607"/>
                  <a:pt x="2993022" y="1426451"/>
                  <a:pt x="2987637" y="1428433"/>
                </a:cubicBezTo>
                <a:cubicBezTo>
                  <a:pt x="2983992" y="1429779"/>
                  <a:pt x="2980741" y="1432204"/>
                  <a:pt x="2977464" y="1434656"/>
                </a:cubicBezTo>
                <a:cubicBezTo>
                  <a:pt x="2975737" y="1435938"/>
                  <a:pt x="2974010" y="1437221"/>
                  <a:pt x="2972219" y="1438364"/>
                </a:cubicBezTo>
                <a:cubicBezTo>
                  <a:pt x="2967101" y="1441729"/>
                  <a:pt x="2961780" y="1444904"/>
                  <a:pt x="2956585" y="1448118"/>
                </a:cubicBezTo>
                <a:cubicBezTo>
                  <a:pt x="2956636" y="1446517"/>
                  <a:pt x="2956484" y="1444828"/>
                  <a:pt x="2956344" y="1443126"/>
                </a:cubicBezTo>
                <a:cubicBezTo>
                  <a:pt x="2956052" y="1439545"/>
                  <a:pt x="2955747" y="1435976"/>
                  <a:pt x="2957233" y="1433436"/>
                </a:cubicBezTo>
                <a:cubicBezTo>
                  <a:pt x="2964117" y="1421994"/>
                  <a:pt x="2969285" y="1409052"/>
                  <a:pt x="2960814" y="1398499"/>
                </a:cubicBezTo>
                <a:cubicBezTo>
                  <a:pt x="2955112" y="1391374"/>
                  <a:pt x="2951696" y="1383094"/>
                  <a:pt x="2948292" y="1374800"/>
                </a:cubicBezTo>
                <a:cubicBezTo>
                  <a:pt x="2943428" y="1363015"/>
                  <a:pt x="2938564" y="1351204"/>
                  <a:pt x="2927121" y="1342657"/>
                </a:cubicBezTo>
                <a:cubicBezTo>
                  <a:pt x="2914625" y="1333348"/>
                  <a:pt x="2916923" y="1320571"/>
                  <a:pt x="2919273" y="1307465"/>
                </a:cubicBezTo>
                <a:cubicBezTo>
                  <a:pt x="2921483" y="1295171"/>
                  <a:pt x="2923731" y="1282598"/>
                  <a:pt x="2913888" y="1272324"/>
                </a:cubicBezTo>
                <a:cubicBezTo>
                  <a:pt x="2905862" y="1263995"/>
                  <a:pt x="2896273" y="1253668"/>
                  <a:pt x="2908033" y="1239724"/>
                </a:cubicBezTo>
                <a:cubicBezTo>
                  <a:pt x="2915234" y="1231005"/>
                  <a:pt x="2930360" y="1234402"/>
                  <a:pt x="2949169" y="1248119"/>
                </a:cubicBezTo>
                <a:cubicBezTo>
                  <a:pt x="2959722" y="1255813"/>
                  <a:pt x="2967444" y="1264322"/>
                  <a:pt x="2971851" y="1276807"/>
                </a:cubicBezTo>
                <a:cubicBezTo>
                  <a:pt x="2977617" y="1293076"/>
                  <a:pt x="2990672" y="1302753"/>
                  <a:pt x="3007309" y="1303934"/>
                </a:cubicBezTo>
                <a:cubicBezTo>
                  <a:pt x="3038551" y="1306119"/>
                  <a:pt x="3049702" y="1324356"/>
                  <a:pt x="3054985" y="1352728"/>
                </a:cubicBezTo>
                <a:cubicBezTo>
                  <a:pt x="3056915" y="1362989"/>
                  <a:pt x="3062859" y="1372451"/>
                  <a:pt x="3068777" y="1381887"/>
                </a:cubicBezTo>
                <a:cubicBezTo>
                  <a:pt x="3071330" y="1385964"/>
                  <a:pt x="3073870" y="1390028"/>
                  <a:pt x="3076092" y="1394155"/>
                </a:cubicBezTo>
                <a:cubicBezTo>
                  <a:pt x="3081807" y="1404633"/>
                  <a:pt x="3088780" y="1400950"/>
                  <a:pt x="3095333" y="1397470"/>
                </a:cubicBezTo>
                <a:cubicBezTo>
                  <a:pt x="3096666" y="1396759"/>
                  <a:pt x="3097987" y="1396060"/>
                  <a:pt x="3099270" y="1395501"/>
                </a:cubicBezTo>
                <a:cubicBezTo>
                  <a:pt x="3107030" y="1392047"/>
                  <a:pt x="3112770" y="1393203"/>
                  <a:pt x="3114243" y="1400950"/>
                </a:cubicBezTo>
                <a:cubicBezTo>
                  <a:pt x="3119488" y="1428001"/>
                  <a:pt x="3134030" y="1435570"/>
                  <a:pt x="3158782" y="1423670"/>
                </a:cubicBezTo>
                <a:cubicBezTo>
                  <a:pt x="3198559" y="1441552"/>
                  <a:pt x="3240227" y="1453375"/>
                  <a:pt x="3282823" y="1462697"/>
                </a:cubicBezTo>
                <a:cubicBezTo>
                  <a:pt x="3285185" y="1463192"/>
                  <a:pt x="3287979" y="1475372"/>
                  <a:pt x="3286735" y="1476096"/>
                </a:cubicBezTo>
                <a:cubicBezTo>
                  <a:pt x="3266897" y="1488796"/>
                  <a:pt x="3271825" y="1501292"/>
                  <a:pt x="3287611" y="1511567"/>
                </a:cubicBezTo>
                <a:cubicBezTo>
                  <a:pt x="3316897" y="1530858"/>
                  <a:pt x="3349333" y="1543749"/>
                  <a:pt x="3384525" y="1544371"/>
                </a:cubicBezTo>
                <a:cubicBezTo>
                  <a:pt x="3404794" y="1544803"/>
                  <a:pt x="3415335" y="1553553"/>
                  <a:pt x="3414700" y="1571130"/>
                </a:cubicBezTo>
                <a:cubicBezTo>
                  <a:pt x="3413912" y="1595844"/>
                  <a:pt x="3430168" y="1603832"/>
                  <a:pt x="3446424" y="1611821"/>
                </a:cubicBezTo>
                <a:cubicBezTo>
                  <a:pt x="3458032" y="1617523"/>
                  <a:pt x="3469640" y="1623225"/>
                  <a:pt x="3475025" y="1635023"/>
                </a:cubicBezTo>
                <a:cubicBezTo>
                  <a:pt x="3478416" y="1642504"/>
                  <a:pt x="3488741" y="1647635"/>
                  <a:pt x="3496869" y="1651660"/>
                </a:cubicBezTo>
                <a:cubicBezTo>
                  <a:pt x="3501873" y="1654048"/>
                  <a:pt x="3510064" y="1654404"/>
                  <a:pt x="3514827" y="1651864"/>
                </a:cubicBezTo>
                <a:cubicBezTo>
                  <a:pt x="3531921" y="1642504"/>
                  <a:pt x="3549917" y="1634706"/>
                  <a:pt x="3568954" y="1640205"/>
                </a:cubicBezTo>
                <a:cubicBezTo>
                  <a:pt x="3592017" y="1646911"/>
                  <a:pt x="3603574" y="1633868"/>
                  <a:pt x="3616312" y="1619517"/>
                </a:cubicBezTo>
                <a:lnTo>
                  <a:pt x="3616503" y="1619288"/>
                </a:lnTo>
                <a:cubicBezTo>
                  <a:pt x="3622980" y="1611821"/>
                  <a:pt x="3629431" y="1614208"/>
                  <a:pt x="3627603" y="1622527"/>
                </a:cubicBezTo>
                <a:cubicBezTo>
                  <a:pt x="3624364" y="1637043"/>
                  <a:pt x="3619259" y="1651190"/>
                  <a:pt x="3614191" y="1665211"/>
                </a:cubicBezTo>
                <a:cubicBezTo>
                  <a:pt x="3613366" y="1667599"/>
                  <a:pt x="3611309" y="1670342"/>
                  <a:pt x="3609480" y="1672768"/>
                </a:cubicBezTo>
                <a:cubicBezTo>
                  <a:pt x="3607448" y="1675498"/>
                  <a:pt x="3605708" y="1677822"/>
                  <a:pt x="3606355" y="1678762"/>
                </a:cubicBezTo>
                <a:cubicBezTo>
                  <a:pt x="3607892" y="1680959"/>
                  <a:pt x="3609429" y="1683182"/>
                  <a:pt x="3610966" y="1685417"/>
                </a:cubicBezTo>
                <a:cubicBezTo>
                  <a:pt x="3620072" y="1698625"/>
                  <a:pt x="3629355" y="1712112"/>
                  <a:pt x="3641395" y="1722196"/>
                </a:cubicBezTo>
                <a:cubicBezTo>
                  <a:pt x="3649993" y="1729372"/>
                  <a:pt x="3664928" y="1731531"/>
                  <a:pt x="3677031" y="1731480"/>
                </a:cubicBezTo>
                <a:cubicBezTo>
                  <a:pt x="3692398" y="1731531"/>
                  <a:pt x="3708464" y="1728991"/>
                  <a:pt x="3722878" y="1723784"/>
                </a:cubicBezTo>
                <a:lnTo>
                  <a:pt x="3724389" y="1723225"/>
                </a:lnTo>
                <a:cubicBezTo>
                  <a:pt x="3736378" y="1718755"/>
                  <a:pt x="3747707" y="1714525"/>
                  <a:pt x="3757790" y="1723542"/>
                </a:cubicBezTo>
                <a:cubicBezTo>
                  <a:pt x="3775545" y="1739214"/>
                  <a:pt x="3792322" y="1750682"/>
                  <a:pt x="3815626" y="1733385"/>
                </a:cubicBezTo>
                <a:cubicBezTo>
                  <a:pt x="3822027" y="1728661"/>
                  <a:pt x="3825329" y="1733487"/>
                  <a:pt x="3821049" y="1742592"/>
                </a:cubicBezTo>
                <a:cubicBezTo>
                  <a:pt x="3819703" y="1745386"/>
                  <a:pt x="3817811" y="1747939"/>
                  <a:pt x="3815906" y="1750492"/>
                </a:cubicBezTo>
                <a:cubicBezTo>
                  <a:pt x="3814013" y="1753032"/>
                  <a:pt x="3812108" y="1755585"/>
                  <a:pt x="3810775" y="1758379"/>
                </a:cubicBezTo>
                <a:cubicBezTo>
                  <a:pt x="3797605" y="1785442"/>
                  <a:pt x="3799688" y="1786560"/>
                  <a:pt x="3822192" y="1798739"/>
                </a:cubicBezTo>
                <a:lnTo>
                  <a:pt x="3823792" y="1799603"/>
                </a:lnTo>
                <a:cubicBezTo>
                  <a:pt x="3842144" y="1809509"/>
                  <a:pt x="3862172" y="1811693"/>
                  <a:pt x="3882136" y="1813852"/>
                </a:cubicBezTo>
                <a:cubicBezTo>
                  <a:pt x="3902647" y="1816087"/>
                  <a:pt x="3923081" y="1818310"/>
                  <a:pt x="3941496" y="1828902"/>
                </a:cubicBezTo>
                <a:cubicBezTo>
                  <a:pt x="3951097" y="1834363"/>
                  <a:pt x="3961702" y="1830210"/>
                  <a:pt x="3970325" y="1826832"/>
                </a:cubicBezTo>
                <a:cubicBezTo>
                  <a:pt x="3976662" y="1824355"/>
                  <a:pt x="3981933" y="1822298"/>
                  <a:pt x="3984943" y="1824774"/>
                </a:cubicBezTo>
                <a:cubicBezTo>
                  <a:pt x="4003904" y="1840370"/>
                  <a:pt x="4015092" y="1841792"/>
                  <a:pt x="4027132" y="1819910"/>
                </a:cubicBezTo>
                <a:cubicBezTo>
                  <a:pt x="4028542" y="1817129"/>
                  <a:pt x="4030650" y="1814665"/>
                  <a:pt x="4032720" y="1812328"/>
                </a:cubicBezTo>
                <a:cubicBezTo>
                  <a:pt x="4033444" y="1811528"/>
                  <a:pt x="4034180" y="1810677"/>
                  <a:pt x="4034917" y="1809813"/>
                </a:cubicBezTo>
                <a:cubicBezTo>
                  <a:pt x="4039832" y="1804060"/>
                  <a:pt x="4045128" y="1797863"/>
                  <a:pt x="4053065" y="1804111"/>
                </a:cubicBezTo>
                <a:cubicBezTo>
                  <a:pt x="4054678" y="1805381"/>
                  <a:pt x="4054323" y="1808772"/>
                  <a:pt x="4053916" y="1812506"/>
                </a:cubicBezTo>
                <a:cubicBezTo>
                  <a:pt x="4053561" y="1815770"/>
                  <a:pt x="4053180" y="1819288"/>
                  <a:pt x="4054094" y="1821866"/>
                </a:cubicBezTo>
                <a:cubicBezTo>
                  <a:pt x="4054323" y="1822577"/>
                  <a:pt x="4054564" y="1823301"/>
                  <a:pt x="4054805" y="1824050"/>
                </a:cubicBezTo>
                <a:cubicBezTo>
                  <a:pt x="4057409" y="1832115"/>
                  <a:pt x="4060609" y="1842008"/>
                  <a:pt x="4066489" y="1844777"/>
                </a:cubicBezTo>
                <a:cubicBezTo>
                  <a:pt x="4075938" y="1849285"/>
                  <a:pt x="4082288" y="1839290"/>
                  <a:pt x="4085590" y="1830438"/>
                </a:cubicBezTo>
                <a:cubicBezTo>
                  <a:pt x="4088257" y="1823098"/>
                  <a:pt x="4090835" y="1815744"/>
                  <a:pt x="4093400" y="1808378"/>
                </a:cubicBezTo>
                <a:cubicBezTo>
                  <a:pt x="4097007" y="1798066"/>
                  <a:pt x="4100601" y="1787754"/>
                  <a:pt x="4104500" y="1777517"/>
                </a:cubicBezTo>
                <a:cubicBezTo>
                  <a:pt x="4105148" y="1775587"/>
                  <a:pt x="4109784" y="1774469"/>
                  <a:pt x="4112654" y="1774050"/>
                </a:cubicBezTo>
                <a:cubicBezTo>
                  <a:pt x="4114330" y="1773720"/>
                  <a:pt x="4117988" y="1775752"/>
                  <a:pt x="4117886" y="1776641"/>
                </a:cubicBezTo>
                <a:cubicBezTo>
                  <a:pt x="4117569" y="1782737"/>
                  <a:pt x="4116883" y="1788732"/>
                  <a:pt x="4115664" y="1794713"/>
                </a:cubicBezTo>
                <a:cubicBezTo>
                  <a:pt x="4108983" y="1829473"/>
                  <a:pt x="4103243" y="1863179"/>
                  <a:pt x="4145064" y="1882267"/>
                </a:cubicBezTo>
                <a:cubicBezTo>
                  <a:pt x="4153992" y="1886242"/>
                  <a:pt x="4153243" y="1897875"/>
                  <a:pt x="4148188" y="1906905"/>
                </a:cubicBezTo>
                <a:lnTo>
                  <a:pt x="4145140" y="1912404"/>
                </a:lnTo>
                <a:cubicBezTo>
                  <a:pt x="4140403" y="1920951"/>
                  <a:pt x="4135641" y="1929536"/>
                  <a:pt x="4130827" y="1938033"/>
                </a:cubicBezTo>
                <a:cubicBezTo>
                  <a:pt x="4130408" y="1937741"/>
                  <a:pt x="4129989" y="1937449"/>
                  <a:pt x="4129570" y="1937156"/>
                </a:cubicBezTo>
                <a:lnTo>
                  <a:pt x="4129735" y="1939963"/>
                </a:lnTo>
                <a:cubicBezTo>
                  <a:pt x="4130104" y="1939315"/>
                  <a:pt x="4130459" y="1938680"/>
                  <a:pt x="4130827" y="1938033"/>
                </a:cubicBezTo>
                <a:cubicBezTo>
                  <a:pt x="4135285" y="1941144"/>
                  <a:pt x="4139717" y="1944281"/>
                  <a:pt x="4144162" y="1947405"/>
                </a:cubicBezTo>
                <a:cubicBezTo>
                  <a:pt x="4157307" y="1956664"/>
                  <a:pt x="4170451" y="1965935"/>
                  <a:pt x="4183926" y="1974723"/>
                </a:cubicBezTo>
                <a:cubicBezTo>
                  <a:pt x="4197693" y="1983677"/>
                  <a:pt x="4213593" y="1982280"/>
                  <a:pt x="4216781" y="1971827"/>
                </a:cubicBezTo>
                <a:cubicBezTo>
                  <a:pt x="4219334" y="1963306"/>
                  <a:pt x="4221696" y="1952498"/>
                  <a:pt x="4218711" y="1944992"/>
                </a:cubicBezTo>
                <a:cubicBezTo>
                  <a:pt x="4215714" y="1937537"/>
                  <a:pt x="4210482" y="1930997"/>
                  <a:pt x="4205262" y="1924444"/>
                </a:cubicBezTo>
                <a:cubicBezTo>
                  <a:pt x="4202646" y="1921180"/>
                  <a:pt x="4200030" y="1917903"/>
                  <a:pt x="4197693" y="1914512"/>
                </a:cubicBezTo>
                <a:cubicBezTo>
                  <a:pt x="4185577" y="1896936"/>
                  <a:pt x="4189032" y="1885506"/>
                  <a:pt x="4209923" y="1883080"/>
                </a:cubicBezTo>
                <a:cubicBezTo>
                  <a:pt x="4212361" y="1882788"/>
                  <a:pt x="4214711" y="1882623"/>
                  <a:pt x="4216997" y="1882458"/>
                </a:cubicBezTo>
                <a:cubicBezTo>
                  <a:pt x="4226166" y="1881797"/>
                  <a:pt x="4234320" y="1881213"/>
                  <a:pt x="4243248" y="1873072"/>
                </a:cubicBezTo>
                <a:cubicBezTo>
                  <a:pt x="4258285" y="1859445"/>
                  <a:pt x="4275353" y="1848053"/>
                  <a:pt x="4292371" y="1836687"/>
                </a:cubicBezTo>
                <a:cubicBezTo>
                  <a:pt x="4298544" y="1832572"/>
                  <a:pt x="4304703" y="1828457"/>
                  <a:pt x="4310761" y="1824241"/>
                </a:cubicBezTo>
                <a:cubicBezTo>
                  <a:pt x="4311879" y="1823491"/>
                  <a:pt x="4316082" y="1824482"/>
                  <a:pt x="4316679" y="1825701"/>
                </a:cubicBezTo>
                <a:cubicBezTo>
                  <a:pt x="4317924" y="1828406"/>
                  <a:pt x="4319448" y="1833016"/>
                  <a:pt x="4318064" y="1834744"/>
                </a:cubicBezTo>
                <a:cubicBezTo>
                  <a:pt x="4300906" y="1857108"/>
                  <a:pt x="4296702" y="1880171"/>
                  <a:pt x="4314380" y="1903971"/>
                </a:cubicBezTo>
                <a:cubicBezTo>
                  <a:pt x="4316882" y="1907337"/>
                  <a:pt x="4320096" y="1910207"/>
                  <a:pt x="4323296" y="1913065"/>
                </a:cubicBezTo>
                <a:cubicBezTo>
                  <a:pt x="4327119" y="1916481"/>
                  <a:pt x="4330916" y="1919884"/>
                  <a:pt x="4333443" y="1924075"/>
                </a:cubicBezTo>
                <a:cubicBezTo>
                  <a:pt x="4335729" y="1927835"/>
                  <a:pt x="4333519" y="1936572"/>
                  <a:pt x="4330357" y="1940992"/>
                </a:cubicBezTo>
                <a:cubicBezTo>
                  <a:pt x="4327423" y="1945069"/>
                  <a:pt x="4320311" y="1948561"/>
                  <a:pt x="4315295" y="1948129"/>
                </a:cubicBezTo>
                <a:cubicBezTo>
                  <a:pt x="4312158" y="1947875"/>
                  <a:pt x="4309237" y="1945856"/>
                  <a:pt x="4306265" y="1943786"/>
                </a:cubicBezTo>
                <a:cubicBezTo>
                  <a:pt x="4303890" y="1942148"/>
                  <a:pt x="4301490" y="1940471"/>
                  <a:pt x="4298899" y="1939658"/>
                </a:cubicBezTo>
                <a:cubicBezTo>
                  <a:pt x="4293197" y="1937868"/>
                  <a:pt x="4283621" y="1935836"/>
                  <a:pt x="4281322" y="1938503"/>
                </a:cubicBezTo>
                <a:cubicBezTo>
                  <a:pt x="4274160" y="1947101"/>
                  <a:pt x="4281411" y="1955356"/>
                  <a:pt x="4288473" y="1958962"/>
                </a:cubicBezTo>
                <a:cubicBezTo>
                  <a:pt x="4294238" y="1961909"/>
                  <a:pt x="4299699" y="1965439"/>
                  <a:pt x="4305160" y="1968957"/>
                </a:cubicBezTo>
                <a:cubicBezTo>
                  <a:pt x="4317987" y="1977238"/>
                  <a:pt x="4330827" y="1985505"/>
                  <a:pt x="4347616" y="1986509"/>
                </a:cubicBezTo>
                <a:cubicBezTo>
                  <a:pt x="4382262" y="1988693"/>
                  <a:pt x="4395267" y="1979943"/>
                  <a:pt x="4404703" y="1942770"/>
                </a:cubicBezTo>
                <a:cubicBezTo>
                  <a:pt x="4405414" y="1939887"/>
                  <a:pt x="4405922" y="1936979"/>
                  <a:pt x="4406443" y="1934083"/>
                </a:cubicBezTo>
                <a:cubicBezTo>
                  <a:pt x="4407027" y="1930768"/>
                  <a:pt x="4407611" y="1927466"/>
                  <a:pt x="4408488" y="1924190"/>
                </a:cubicBezTo>
                <a:cubicBezTo>
                  <a:pt x="4411053" y="1914627"/>
                  <a:pt x="4421188" y="1912607"/>
                  <a:pt x="4428757" y="1921205"/>
                </a:cubicBezTo>
                <a:cubicBezTo>
                  <a:pt x="4429493" y="1922056"/>
                  <a:pt x="4430293" y="1922932"/>
                  <a:pt x="4431119" y="1923834"/>
                </a:cubicBezTo>
                <a:cubicBezTo>
                  <a:pt x="4436834" y="1930133"/>
                  <a:pt x="4443667" y="1937664"/>
                  <a:pt x="4442968" y="1943684"/>
                </a:cubicBezTo>
                <a:cubicBezTo>
                  <a:pt x="4441393" y="1958023"/>
                  <a:pt x="4437875" y="1972081"/>
                  <a:pt x="4434345" y="1986178"/>
                </a:cubicBezTo>
                <a:cubicBezTo>
                  <a:pt x="4432541" y="1993417"/>
                  <a:pt x="4430725" y="2000656"/>
                  <a:pt x="4429163" y="2007959"/>
                </a:cubicBezTo>
                <a:cubicBezTo>
                  <a:pt x="4427068" y="2017789"/>
                  <a:pt x="4428427" y="2026437"/>
                  <a:pt x="4441177" y="2026958"/>
                </a:cubicBezTo>
                <a:cubicBezTo>
                  <a:pt x="4452518" y="2027466"/>
                  <a:pt x="4462564" y="2032368"/>
                  <a:pt x="4472648" y="2037296"/>
                </a:cubicBezTo>
                <a:cubicBezTo>
                  <a:pt x="4485056" y="2043367"/>
                  <a:pt x="4497540" y="2049475"/>
                  <a:pt x="4512602" y="2047418"/>
                </a:cubicBezTo>
                <a:cubicBezTo>
                  <a:pt x="4514660" y="2047138"/>
                  <a:pt x="4516742" y="2047088"/>
                  <a:pt x="4518762" y="2047050"/>
                </a:cubicBezTo>
                <a:cubicBezTo>
                  <a:pt x="4525709" y="2046884"/>
                  <a:pt x="4531982" y="2046745"/>
                  <a:pt x="4534522" y="2037245"/>
                </a:cubicBezTo>
                <a:cubicBezTo>
                  <a:pt x="4537977" y="2025218"/>
                  <a:pt x="4547934" y="2020532"/>
                  <a:pt x="4557598" y="2015998"/>
                </a:cubicBezTo>
                <a:cubicBezTo>
                  <a:pt x="4559224" y="2015236"/>
                  <a:pt x="4560837" y="2014474"/>
                  <a:pt x="4562399" y="2013687"/>
                </a:cubicBezTo>
                <a:cubicBezTo>
                  <a:pt x="4563085" y="2013344"/>
                  <a:pt x="4563923" y="2012874"/>
                  <a:pt x="4564863" y="2012353"/>
                </a:cubicBezTo>
                <a:cubicBezTo>
                  <a:pt x="4571479" y="2008645"/>
                  <a:pt x="4583074" y="2002155"/>
                  <a:pt x="4578426" y="2018640"/>
                </a:cubicBezTo>
                <a:cubicBezTo>
                  <a:pt x="4575302" y="2029612"/>
                  <a:pt x="4580052" y="2038591"/>
                  <a:pt x="4584751" y="2047456"/>
                </a:cubicBezTo>
                <a:cubicBezTo>
                  <a:pt x="4590199" y="2057743"/>
                  <a:pt x="4595584" y="2067903"/>
                  <a:pt x="4588561" y="2080920"/>
                </a:cubicBezTo>
                <a:cubicBezTo>
                  <a:pt x="4581855" y="2093189"/>
                  <a:pt x="4595673" y="2096097"/>
                  <a:pt x="4603699" y="2093646"/>
                </a:cubicBezTo>
                <a:cubicBezTo>
                  <a:pt x="4631779" y="2084997"/>
                  <a:pt x="4658208" y="2078139"/>
                  <a:pt x="4677766" y="2109673"/>
                </a:cubicBezTo>
                <a:cubicBezTo>
                  <a:pt x="4679861" y="2113128"/>
                  <a:pt x="4690669" y="2114982"/>
                  <a:pt x="4694923" y="2112836"/>
                </a:cubicBezTo>
                <a:cubicBezTo>
                  <a:pt x="4714291" y="2102904"/>
                  <a:pt x="4730674" y="2107032"/>
                  <a:pt x="4747628" y="2118805"/>
                </a:cubicBezTo>
                <a:cubicBezTo>
                  <a:pt x="4760938" y="2128025"/>
                  <a:pt x="4776318" y="2132927"/>
                  <a:pt x="4791735" y="2122996"/>
                </a:cubicBezTo>
                <a:cubicBezTo>
                  <a:pt x="4808220" y="2112378"/>
                  <a:pt x="4825594" y="2114728"/>
                  <a:pt x="4843018" y="2117065"/>
                </a:cubicBezTo>
                <a:cubicBezTo>
                  <a:pt x="4856848" y="2118932"/>
                  <a:pt x="4870704" y="2120798"/>
                  <a:pt x="4884141" y="2116201"/>
                </a:cubicBezTo>
                <a:cubicBezTo>
                  <a:pt x="4893259" y="2113115"/>
                  <a:pt x="4900828" y="2117255"/>
                  <a:pt x="4905400" y="2127682"/>
                </a:cubicBezTo>
                <a:cubicBezTo>
                  <a:pt x="4912208" y="2143062"/>
                  <a:pt x="4925759" y="2151215"/>
                  <a:pt x="4939271" y="2159330"/>
                </a:cubicBezTo>
                <a:cubicBezTo>
                  <a:pt x="4944758" y="2162632"/>
                  <a:pt x="4950244" y="2165934"/>
                  <a:pt x="4955273" y="2169706"/>
                </a:cubicBezTo>
                <a:cubicBezTo>
                  <a:pt x="4961382" y="2174367"/>
                  <a:pt x="4974425" y="2175764"/>
                  <a:pt x="4980889" y="2172233"/>
                </a:cubicBezTo>
                <a:cubicBezTo>
                  <a:pt x="4995380" y="2164283"/>
                  <a:pt x="5012931" y="2155698"/>
                  <a:pt x="5025301" y="2163496"/>
                </a:cubicBezTo>
                <a:cubicBezTo>
                  <a:pt x="5039665" y="2172576"/>
                  <a:pt x="5036376" y="2187169"/>
                  <a:pt x="5033137" y="2201482"/>
                </a:cubicBezTo>
                <a:cubicBezTo>
                  <a:pt x="5032070" y="2206219"/>
                  <a:pt x="5031003" y="2210930"/>
                  <a:pt x="5030597" y="2215401"/>
                </a:cubicBezTo>
                <a:cubicBezTo>
                  <a:pt x="5030000" y="2221548"/>
                  <a:pt x="5030318" y="2228202"/>
                  <a:pt x="5032007" y="2234184"/>
                </a:cubicBezTo>
                <a:cubicBezTo>
                  <a:pt x="5035207" y="2245297"/>
                  <a:pt x="5043259" y="2246655"/>
                  <a:pt x="5053292" y="2243036"/>
                </a:cubicBezTo>
                <a:cubicBezTo>
                  <a:pt x="5054410" y="2242642"/>
                  <a:pt x="5055629" y="2242109"/>
                  <a:pt x="5056861" y="2241575"/>
                </a:cubicBezTo>
                <a:cubicBezTo>
                  <a:pt x="5063490" y="2238667"/>
                  <a:pt x="5070805" y="2235479"/>
                  <a:pt x="5068087" y="2250161"/>
                </a:cubicBezTo>
                <a:cubicBezTo>
                  <a:pt x="5065281" y="2265058"/>
                  <a:pt x="5071313" y="2278367"/>
                  <a:pt x="5083950" y="2279256"/>
                </a:cubicBezTo>
                <a:cubicBezTo>
                  <a:pt x="5102149" y="2280564"/>
                  <a:pt x="5117046" y="2287943"/>
                  <a:pt x="5132121" y="2295398"/>
                </a:cubicBezTo>
                <a:cubicBezTo>
                  <a:pt x="5136490" y="2297557"/>
                  <a:pt x="5140884" y="2299741"/>
                  <a:pt x="5145380" y="2301773"/>
                </a:cubicBezTo>
                <a:cubicBezTo>
                  <a:pt x="5153482" y="2305380"/>
                  <a:pt x="5164214" y="2306549"/>
                  <a:pt x="5172837" y="2304783"/>
                </a:cubicBezTo>
                <a:cubicBezTo>
                  <a:pt x="5179238" y="2303488"/>
                  <a:pt x="5185829" y="2302396"/>
                  <a:pt x="5192446" y="2301304"/>
                </a:cubicBezTo>
                <a:cubicBezTo>
                  <a:pt x="5213820" y="2297773"/>
                  <a:pt x="5235473" y="2294204"/>
                  <a:pt x="5252339" y="2283358"/>
                </a:cubicBezTo>
                <a:cubicBezTo>
                  <a:pt x="5276469" y="2267864"/>
                  <a:pt x="5289512" y="2263864"/>
                  <a:pt x="5303723" y="2290813"/>
                </a:cubicBezTo>
                <a:cubicBezTo>
                  <a:pt x="5310315" y="2303501"/>
                  <a:pt x="5321249" y="2308796"/>
                  <a:pt x="5334445" y="2300757"/>
                </a:cubicBezTo>
                <a:cubicBezTo>
                  <a:pt x="5342915" y="2295665"/>
                  <a:pt x="5352936" y="2289670"/>
                  <a:pt x="5359654" y="2296465"/>
                </a:cubicBezTo>
                <a:cubicBezTo>
                  <a:pt x="5380952" y="2317890"/>
                  <a:pt x="5391353" y="2304885"/>
                  <a:pt x="5402339" y="2291169"/>
                </a:cubicBezTo>
                <a:cubicBezTo>
                  <a:pt x="5404485" y="2288464"/>
                  <a:pt x="5406669" y="2285746"/>
                  <a:pt x="5408955" y="2283244"/>
                </a:cubicBezTo>
                <a:cubicBezTo>
                  <a:pt x="5413019" y="2278850"/>
                  <a:pt x="5418836" y="2277555"/>
                  <a:pt x="5424767" y="2276234"/>
                </a:cubicBezTo>
                <a:cubicBezTo>
                  <a:pt x="5433466" y="2274303"/>
                  <a:pt x="5442395" y="2272309"/>
                  <a:pt x="5446370" y="2260410"/>
                </a:cubicBezTo>
                <a:cubicBezTo>
                  <a:pt x="5459451" y="2220913"/>
                  <a:pt x="5492090" y="2214410"/>
                  <a:pt x="5528564" y="2216163"/>
                </a:cubicBezTo>
                <a:cubicBezTo>
                  <a:pt x="5543461" y="2217001"/>
                  <a:pt x="5550014" y="2224938"/>
                  <a:pt x="5552923" y="2239124"/>
                </a:cubicBezTo>
                <a:cubicBezTo>
                  <a:pt x="5556783" y="2258047"/>
                  <a:pt x="5555285" y="2275916"/>
                  <a:pt x="5552008" y="2295017"/>
                </a:cubicBezTo>
                <a:cubicBezTo>
                  <a:pt x="5546471" y="2327466"/>
                  <a:pt x="5559730" y="2339823"/>
                  <a:pt x="5594261" y="2339480"/>
                </a:cubicBezTo>
                <a:cubicBezTo>
                  <a:pt x="5599900" y="2339480"/>
                  <a:pt x="5605513" y="2337321"/>
                  <a:pt x="5611165" y="2335149"/>
                </a:cubicBezTo>
                <a:cubicBezTo>
                  <a:pt x="5614352" y="2333930"/>
                  <a:pt x="5617553" y="2332698"/>
                  <a:pt x="5620766" y="2331847"/>
                </a:cubicBezTo>
                <a:cubicBezTo>
                  <a:pt x="5635435" y="2328151"/>
                  <a:pt x="5644617" y="2336533"/>
                  <a:pt x="5651360" y="2347684"/>
                </a:cubicBezTo>
                <a:cubicBezTo>
                  <a:pt x="5655653" y="2354745"/>
                  <a:pt x="5661050" y="2358161"/>
                  <a:pt x="5666626" y="2352561"/>
                </a:cubicBezTo>
                <a:cubicBezTo>
                  <a:pt x="5670258" y="2348802"/>
                  <a:pt x="5672861" y="2340559"/>
                  <a:pt x="5671376" y="2335809"/>
                </a:cubicBezTo>
                <a:cubicBezTo>
                  <a:pt x="5670423" y="2332749"/>
                  <a:pt x="5669166" y="2329574"/>
                  <a:pt x="5667908" y="2326386"/>
                </a:cubicBezTo>
                <a:cubicBezTo>
                  <a:pt x="5663082" y="2314232"/>
                  <a:pt x="5658104" y="2301659"/>
                  <a:pt x="5668874" y="2292147"/>
                </a:cubicBezTo>
                <a:cubicBezTo>
                  <a:pt x="5682526" y="2280031"/>
                  <a:pt x="5699633" y="2271700"/>
                  <a:pt x="5716397" y="2263546"/>
                </a:cubicBezTo>
                <a:cubicBezTo>
                  <a:pt x="5719331" y="2262111"/>
                  <a:pt x="5722264" y="2260689"/>
                  <a:pt x="5725160" y="2259241"/>
                </a:cubicBezTo>
                <a:cubicBezTo>
                  <a:pt x="5729262" y="2257184"/>
                  <a:pt x="5740324" y="2260549"/>
                  <a:pt x="5741861" y="2264118"/>
                </a:cubicBezTo>
                <a:cubicBezTo>
                  <a:pt x="5748274" y="2278977"/>
                  <a:pt x="5755488" y="2291296"/>
                  <a:pt x="5773674" y="2292096"/>
                </a:cubicBezTo>
                <a:cubicBezTo>
                  <a:pt x="5773153" y="2293912"/>
                  <a:pt x="5772798" y="2295982"/>
                  <a:pt x="5772442" y="2298065"/>
                </a:cubicBezTo>
                <a:cubicBezTo>
                  <a:pt x="5771655" y="2302662"/>
                  <a:pt x="5770855" y="2307298"/>
                  <a:pt x="5768150" y="2309292"/>
                </a:cubicBezTo>
                <a:cubicBezTo>
                  <a:pt x="5751919" y="2321077"/>
                  <a:pt x="5733707" y="2317483"/>
                  <a:pt x="5715673" y="2313927"/>
                </a:cubicBezTo>
                <a:lnTo>
                  <a:pt x="5714263" y="2313648"/>
                </a:lnTo>
                <a:cubicBezTo>
                  <a:pt x="5706250" y="2312162"/>
                  <a:pt x="5701182" y="2316328"/>
                  <a:pt x="5702529" y="2324570"/>
                </a:cubicBezTo>
                <a:cubicBezTo>
                  <a:pt x="5702618" y="2325205"/>
                  <a:pt x="5702719" y="2325878"/>
                  <a:pt x="5702821" y="2326577"/>
                </a:cubicBezTo>
                <a:cubicBezTo>
                  <a:pt x="5704154" y="2335479"/>
                  <a:pt x="5706110" y="2348649"/>
                  <a:pt x="5709933" y="2349437"/>
                </a:cubicBezTo>
                <a:cubicBezTo>
                  <a:pt x="5712041" y="2349868"/>
                  <a:pt x="5714162" y="2350313"/>
                  <a:pt x="5716283" y="2350757"/>
                </a:cubicBezTo>
                <a:cubicBezTo>
                  <a:pt x="5747741" y="2357387"/>
                  <a:pt x="5780075" y="2364194"/>
                  <a:pt x="5803938" y="2330310"/>
                </a:cubicBezTo>
                <a:cubicBezTo>
                  <a:pt x="5805348" y="2328380"/>
                  <a:pt x="5809247" y="2328189"/>
                  <a:pt x="5813196" y="2327999"/>
                </a:cubicBezTo>
                <a:cubicBezTo>
                  <a:pt x="5815076" y="2327910"/>
                  <a:pt x="5816968" y="2327821"/>
                  <a:pt x="5818619" y="2327542"/>
                </a:cubicBezTo>
                <a:cubicBezTo>
                  <a:pt x="5818276" y="2329421"/>
                  <a:pt x="5817997" y="2331314"/>
                  <a:pt x="5817718" y="2333206"/>
                </a:cubicBezTo>
                <a:cubicBezTo>
                  <a:pt x="5817095" y="2337384"/>
                  <a:pt x="5816486" y="2341563"/>
                  <a:pt x="5815228" y="2345563"/>
                </a:cubicBezTo>
                <a:cubicBezTo>
                  <a:pt x="5814301" y="2348560"/>
                  <a:pt x="5812968" y="2351418"/>
                  <a:pt x="5811647" y="2354250"/>
                </a:cubicBezTo>
                <a:cubicBezTo>
                  <a:pt x="5810339" y="2357057"/>
                  <a:pt x="5809043" y="2359838"/>
                  <a:pt x="5808129" y="2362733"/>
                </a:cubicBezTo>
                <a:cubicBezTo>
                  <a:pt x="5807291" y="2365400"/>
                  <a:pt x="5807545" y="2370328"/>
                  <a:pt x="5809272" y="2371712"/>
                </a:cubicBezTo>
                <a:cubicBezTo>
                  <a:pt x="5812625" y="2374468"/>
                  <a:pt x="5816600" y="2376513"/>
                  <a:pt x="5820537" y="2378545"/>
                </a:cubicBezTo>
                <a:cubicBezTo>
                  <a:pt x="5821909" y="2379256"/>
                  <a:pt x="5823280" y="2379955"/>
                  <a:pt x="5824626" y="2380691"/>
                </a:cubicBezTo>
                <a:cubicBezTo>
                  <a:pt x="5831535" y="2361489"/>
                  <a:pt x="5847017" y="2352904"/>
                  <a:pt x="5862765" y="2344166"/>
                </a:cubicBezTo>
                <a:cubicBezTo>
                  <a:pt x="5868073" y="2341232"/>
                  <a:pt x="5873394" y="2338273"/>
                  <a:pt x="5878436" y="2334895"/>
                </a:cubicBezTo>
                <a:cubicBezTo>
                  <a:pt x="5896369" y="2322881"/>
                  <a:pt x="5891898" y="2306549"/>
                  <a:pt x="5887568" y="2290775"/>
                </a:cubicBezTo>
                <a:cubicBezTo>
                  <a:pt x="5884329" y="2278913"/>
                  <a:pt x="5881167" y="2267369"/>
                  <a:pt x="5887682" y="2258212"/>
                </a:cubicBezTo>
                <a:cubicBezTo>
                  <a:pt x="5904509" y="2234641"/>
                  <a:pt x="5901398" y="2210524"/>
                  <a:pt x="5898312" y="2186572"/>
                </a:cubicBezTo>
                <a:cubicBezTo>
                  <a:pt x="5896343" y="2171281"/>
                  <a:pt x="5894388" y="2156066"/>
                  <a:pt x="5897626" y="2141106"/>
                </a:cubicBezTo>
                <a:cubicBezTo>
                  <a:pt x="5898121" y="2139264"/>
                  <a:pt x="5887974" y="2132990"/>
                  <a:pt x="5882640" y="2132749"/>
                </a:cubicBezTo>
                <a:cubicBezTo>
                  <a:pt x="5877560" y="2132571"/>
                  <a:pt x="5871299" y="2136813"/>
                  <a:pt x="5867108" y="2140687"/>
                </a:cubicBezTo>
                <a:cubicBezTo>
                  <a:pt x="5859755" y="2147659"/>
                  <a:pt x="5860796" y="2155977"/>
                  <a:pt x="5861837" y="2164347"/>
                </a:cubicBezTo>
                <a:cubicBezTo>
                  <a:pt x="5862345" y="2168398"/>
                  <a:pt x="5862853" y="2172449"/>
                  <a:pt x="5862409" y="2176374"/>
                </a:cubicBezTo>
                <a:cubicBezTo>
                  <a:pt x="5860758" y="2189874"/>
                  <a:pt x="5851906" y="2197887"/>
                  <a:pt x="5838774" y="2202256"/>
                </a:cubicBezTo>
                <a:cubicBezTo>
                  <a:pt x="5827370" y="2206028"/>
                  <a:pt x="5819940" y="2198916"/>
                  <a:pt x="5814289" y="2192541"/>
                </a:cubicBezTo>
                <a:cubicBezTo>
                  <a:pt x="5799836" y="2176310"/>
                  <a:pt x="5786107" y="2159343"/>
                  <a:pt x="5774093" y="2141398"/>
                </a:cubicBezTo>
                <a:cubicBezTo>
                  <a:pt x="5767413" y="2131454"/>
                  <a:pt x="5759120" y="2117268"/>
                  <a:pt x="5761469" y="2107514"/>
                </a:cubicBezTo>
                <a:cubicBezTo>
                  <a:pt x="5771756" y="2065693"/>
                  <a:pt x="5747372" y="2050225"/>
                  <a:pt x="5715216" y="2038718"/>
                </a:cubicBezTo>
                <a:cubicBezTo>
                  <a:pt x="5713552" y="2038147"/>
                  <a:pt x="5711838" y="2037664"/>
                  <a:pt x="5710123" y="2037182"/>
                </a:cubicBezTo>
                <a:cubicBezTo>
                  <a:pt x="5706275" y="2036102"/>
                  <a:pt x="5702452" y="2035035"/>
                  <a:pt x="5699265" y="2032991"/>
                </a:cubicBezTo>
                <a:cubicBezTo>
                  <a:pt x="5697347" y="2031797"/>
                  <a:pt x="5696115" y="2031149"/>
                  <a:pt x="5695404" y="2030832"/>
                </a:cubicBezTo>
                <a:cubicBezTo>
                  <a:pt x="5696890" y="2031060"/>
                  <a:pt x="5699925" y="2030578"/>
                  <a:pt x="5700547" y="2024266"/>
                </a:cubicBezTo>
                <a:cubicBezTo>
                  <a:pt x="5700903" y="2021472"/>
                  <a:pt x="5703380" y="2017662"/>
                  <a:pt x="5705856" y="2016747"/>
                </a:cubicBezTo>
                <a:cubicBezTo>
                  <a:pt x="5711698" y="2014563"/>
                  <a:pt x="5717972" y="2015490"/>
                  <a:pt x="5724271" y="2016417"/>
                </a:cubicBezTo>
                <a:cubicBezTo>
                  <a:pt x="5732945" y="2017687"/>
                  <a:pt x="5741645" y="2018970"/>
                  <a:pt x="5749290" y="2012150"/>
                </a:cubicBezTo>
                <a:cubicBezTo>
                  <a:pt x="5750357" y="2012861"/>
                  <a:pt x="5751436" y="2013547"/>
                  <a:pt x="5752516" y="2014233"/>
                </a:cubicBezTo>
                <a:cubicBezTo>
                  <a:pt x="5756212" y="2016595"/>
                  <a:pt x="5759895" y="2018944"/>
                  <a:pt x="5762968" y="2021929"/>
                </a:cubicBezTo>
                <a:cubicBezTo>
                  <a:pt x="5775503" y="2034083"/>
                  <a:pt x="5789270" y="2035543"/>
                  <a:pt x="5804497" y="2037143"/>
                </a:cubicBezTo>
                <a:cubicBezTo>
                  <a:pt x="5807012" y="2037410"/>
                  <a:pt x="5809577" y="2037677"/>
                  <a:pt x="5812180" y="2038007"/>
                </a:cubicBezTo>
                <a:cubicBezTo>
                  <a:pt x="5840806" y="2041474"/>
                  <a:pt x="5839473" y="2027771"/>
                  <a:pt x="5837885" y="2011604"/>
                </a:cubicBezTo>
                <a:cubicBezTo>
                  <a:pt x="5837695" y="2009585"/>
                  <a:pt x="5837492" y="2007514"/>
                  <a:pt x="5837339" y="2005432"/>
                </a:cubicBezTo>
                <a:cubicBezTo>
                  <a:pt x="5836501" y="1994129"/>
                  <a:pt x="5843753" y="1992693"/>
                  <a:pt x="5853582" y="1990750"/>
                </a:cubicBezTo>
                <a:lnTo>
                  <a:pt x="5854192" y="1990623"/>
                </a:lnTo>
                <a:cubicBezTo>
                  <a:pt x="5883186" y="1984985"/>
                  <a:pt x="5888190" y="1977123"/>
                  <a:pt x="5884647" y="1956968"/>
                </a:cubicBezTo>
                <a:cubicBezTo>
                  <a:pt x="5877636" y="1917891"/>
                  <a:pt x="5853887" y="1887728"/>
                  <a:pt x="5827903" y="1861566"/>
                </a:cubicBezTo>
                <a:cubicBezTo>
                  <a:pt x="5807520" y="1840979"/>
                  <a:pt x="5809171" y="1824990"/>
                  <a:pt x="5820105" y="1803337"/>
                </a:cubicBezTo>
                <a:cubicBezTo>
                  <a:pt x="5822048" y="1799514"/>
                  <a:pt x="5819483" y="1790941"/>
                  <a:pt x="5816117" y="1787284"/>
                </a:cubicBezTo>
                <a:cubicBezTo>
                  <a:pt x="5808409" y="1778991"/>
                  <a:pt x="5801449" y="1783753"/>
                  <a:pt x="5794108" y="1788770"/>
                </a:cubicBezTo>
                <a:cubicBezTo>
                  <a:pt x="5793384" y="1789265"/>
                  <a:pt x="5792648" y="1789773"/>
                  <a:pt x="5791924" y="1790256"/>
                </a:cubicBezTo>
                <a:cubicBezTo>
                  <a:pt x="5767273" y="1806550"/>
                  <a:pt x="5767134" y="1806232"/>
                  <a:pt x="5760199" y="1790510"/>
                </a:cubicBezTo>
                <a:lnTo>
                  <a:pt x="5760098" y="1790281"/>
                </a:lnTo>
                <a:cubicBezTo>
                  <a:pt x="5757037" y="1783309"/>
                  <a:pt x="5753837" y="1776413"/>
                  <a:pt x="5750636" y="1769516"/>
                </a:cubicBezTo>
                <a:cubicBezTo>
                  <a:pt x="5745975" y="1759458"/>
                  <a:pt x="5741302" y="1749400"/>
                  <a:pt x="5737111" y="1739151"/>
                </a:cubicBezTo>
                <a:cubicBezTo>
                  <a:pt x="5735409" y="1734960"/>
                  <a:pt x="5734418" y="1730108"/>
                  <a:pt x="5733428" y="1725308"/>
                </a:cubicBezTo>
                <a:cubicBezTo>
                  <a:pt x="5731751" y="1717142"/>
                  <a:pt x="5730113" y="1709153"/>
                  <a:pt x="5725122" y="1704912"/>
                </a:cubicBezTo>
                <a:cubicBezTo>
                  <a:pt x="5721629" y="1702041"/>
                  <a:pt x="5714708" y="1703667"/>
                  <a:pt x="5707291" y="1705420"/>
                </a:cubicBezTo>
                <a:cubicBezTo>
                  <a:pt x="5702110" y="1706639"/>
                  <a:pt x="5696674" y="1707909"/>
                  <a:pt x="5692013" y="1707744"/>
                </a:cubicBezTo>
                <a:cubicBezTo>
                  <a:pt x="5687733" y="1707515"/>
                  <a:pt x="5681726" y="1699997"/>
                  <a:pt x="5680456" y="1694917"/>
                </a:cubicBezTo>
                <a:cubicBezTo>
                  <a:pt x="5679288" y="1690002"/>
                  <a:pt x="5681815" y="1682521"/>
                  <a:pt x="5685269" y="1678457"/>
                </a:cubicBezTo>
                <a:cubicBezTo>
                  <a:pt x="5700827" y="1660144"/>
                  <a:pt x="5709603" y="1641589"/>
                  <a:pt x="5693410" y="1619110"/>
                </a:cubicBezTo>
                <a:cubicBezTo>
                  <a:pt x="5701919" y="1578521"/>
                  <a:pt x="5684774" y="1546847"/>
                  <a:pt x="5659234" y="1517523"/>
                </a:cubicBezTo>
                <a:cubicBezTo>
                  <a:pt x="5656656" y="1514539"/>
                  <a:pt x="5654726" y="1510856"/>
                  <a:pt x="5652821" y="1507185"/>
                </a:cubicBezTo>
                <a:cubicBezTo>
                  <a:pt x="5650357" y="1502448"/>
                  <a:pt x="5647906" y="1497749"/>
                  <a:pt x="5644058" y="1494650"/>
                </a:cubicBezTo>
                <a:cubicBezTo>
                  <a:pt x="5624881" y="1479385"/>
                  <a:pt x="5626341" y="1464132"/>
                  <a:pt x="5639460" y="1446085"/>
                </a:cubicBezTo>
                <a:cubicBezTo>
                  <a:pt x="5649455" y="1432331"/>
                  <a:pt x="5652859" y="1416672"/>
                  <a:pt x="5638406" y="1403858"/>
                </a:cubicBezTo>
                <a:cubicBezTo>
                  <a:pt x="5618594" y="1386065"/>
                  <a:pt x="5609069" y="1362215"/>
                  <a:pt x="5602300" y="1338440"/>
                </a:cubicBezTo>
                <a:cubicBezTo>
                  <a:pt x="5598986" y="1326960"/>
                  <a:pt x="5590680" y="1319251"/>
                  <a:pt x="5582437" y="1311593"/>
                </a:cubicBezTo>
                <a:cubicBezTo>
                  <a:pt x="5572354" y="1302245"/>
                  <a:pt x="5562346" y="1292949"/>
                  <a:pt x="5561584" y="1276909"/>
                </a:cubicBezTo>
                <a:cubicBezTo>
                  <a:pt x="5560784" y="1260260"/>
                  <a:pt x="5555196" y="1248245"/>
                  <a:pt x="5531498" y="1258197"/>
                </a:cubicBezTo>
                <a:cubicBezTo>
                  <a:pt x="5508066" y="1268091"/>
                  <a:pt x="5480355" y="1266054"/>
                  <a:pt x="5460822" y="1247673"/>
                </a:cubicBezTo>
                <a:cubicBezTo>
                  <a:pt x="5448071" y="1235766"/>
                  <a:pt x="5437721" y="1221189"/>
                  <a:pt x="5427409" y="1206652"/>
                </a:cubicBezTo>
                <a:cubicBezTo>
                  <a:pt x="5423345" y="1200929"/>
                  <a:pt x="5419293" y="1195211"/>
                  <a:pt x="5415090" y="1189665"/>
                </a:cubicBezTo>
                <a:cubicBezTo>
                  <a:pt x="5410416" y="1183549"/>
                  <a:pt x="5413261" y="1179314"/>
                  <a:pt x="5420792" y="1175282"/>
                </a:cubicBezTo>
                <a:cubicBezTo>
                  <a:pt x="5429060" y="1170923"/>
                  <a:pt x="5437391" y="1165797"/>
                  <a:pt x="5443792" y="1159096"/>
                </a:cubicBezTo>
                <a:cubicBezTo>
                  <a:pt x="5446370" y="1156377"/>
                  <a:pt x="5447157" y="1151889"/>
                  <a:pt x="5447932" y="1147421"/>
                </a:cubicBezTo>
                <a:cubicBezTo>
                  <a:pt x="5448275" y="1145510"/>
                  <a:pt x="5448605" y="1143603"/>
                  <a:pt x="5449075" y="1141840"/>
                </a:cubicBezTo>
                <a:cubicBezTo>
                  <a:pt x="5444096" y="1141294"/>
                  <a:pt x="5438991" y="1140715"/>
                  <a:pt x="5434013" y="1140169"/>
                </a:cubicBezTo>
                <a:cubicBezTo>
                  <a:pt x="5431041" y="1139833"/>
                  <a:pt x="5427993" y="1139567"/>
                  <a:pt x="5424970" y="1139314"/>
                </a:cubicBezTo>
                <a:cubicBezTo>
                  <a:pt x="5422786" y="1139134"/>
                  <a:pt x="5420614" y="1138959"/>
                  <a:pt x="5418480" y="1138768"/>
                </a:cubicBezTo>
                <a:cubicBezTo>
                  <a:pt x="5423649" y="1119455"/>
                  <a:pt x="5413489" y="1106011"/>
                  <a:pt x="5403279" y="1092491"/>
                </a:cubicBezTo>
                <a:cubicBezTo>
                  <a:pt x="5394554" y="1080934"/>
                  <a:pt x="5385778" y="1069322"/>
                  <a:pt x="5386502" y="1053945"/>
                </a:cubicBezTo>
                <a:cubicBezTo>
                  <a:pt x="5387289" y="1038247"/>
                  <a:pt x="5374513" y="1035875"/>
                  <a:pt x="5360937" y="1033551"/>
                </a:cubicBezTo>
                <a:cubicBezTo>
                  <a:pt x="5343842" y="1030657"/>
                  <a:pt x="5338801" y="1017474"/>
                  <a:pt x="5333708" y="1004143"/>
                </a:cubicBezTo>
                <a:cubicBezTo>
                  <a:pt x="5330850" y="996686"/>
                  <a:pt x="5327980" y="989183"/>
                  <a:pt x="5322976" y="983408"/>
                </a:cubicBezTo>
                <a:cubicBezTo>
                  <a:pt x="5315877" y="975130"/>
                  <a:pt x="5324018" y="966192"/>
                  <a:pt x="5331473" y="958017"/>
                </a:cubicBezTo>
                <a:cubicBezTo>
                  <a:pt x="5333390" y="955911"/>
                  <a:pt x="5335257" y="953858"/>
                  <a:pt x="5336807" y="951879"/>
                </a:cubicBezTo>
                <a:cubicBezTo>
                  <a:pt x="5350815" y="933939"/>
                  <a:pt x="5349494" y="917282"/>
                  <a:pt x="5330876" y="903351"/>
                </a:cubicBezTo>
                <a:cubicBezTo>
                  <a:pt x="5319738" y="895052"/>
                  <a:pt x="5318989" y="882032"/>
                  <a:pt x="5318239" y="869022"/>
                </a:cubicBezTo>
                <a:cubicBezTo>
                  <a:pt x="5317338" y="853376"/>
                  <a:pt x="5316436" y="837747"/>
                  <a:pt x="5297449" y="830363"/>
                </a:cubicBezTo>
                <a:cubicBezTo>
                  <a:pt x="5292103" y="804969"/>
                  <a:pt x="5273091" y="791543"/>
                  <a:pt x="5253927" y="778006"/>
                </a:cubicBezTo>
                <a:cubicBezTo>
                  <a:pt x="5236807" y="765917"/>
                  <a:pt x="5219560" y="753739"/>
                  <a:pt x="5211813" y="732869"/>
                </a:cubicBezTo>
                <a:cubicBezTo>
                  <a:pt x="5207559" y="721571"/>
                  <a:pt x="5192179" y="713266"/>
                  <a:pt x="5179162" y="706241"/>
                </a:cubicBezTo>
                <a:cubicBezTo>
                  <a:pt x="5177854" y="705535"/>
                  <a:pt x="5176571" y="704841"/>
                  <a:pt x="5175326" y="704159"/>
                </a:cubicBezTo>
                <a:cubicBezTo>
                  <a:pt x="5153139" y="692064"/>
                  <a:pt x="5138636" y="673053"/>
                  <a:pt x="5124120" y="654013"/>
                </a:cubicBezTo>
                <a:cubicBezTo>
                  <a:pt x="5117833" y="645785"/>
                  <a:pt x="5111560" y="637550"/>
                  <a:pt x="5104651" y="629867"/>
                </a:cubicBezTo>
                <a:cubicBezTo>
                  <a:pt x="5095545" y="619671"/>
                  <a:pt x="5093792" y="608551"/>
                  <a:pt x="5095532" y="595210"/>
                </a:cubicBezTo>
                <a:cubicBezTo>
                  <a:pt x="5096053" y="591071"/>
                  <a:pt x="5096764" y="586776"/>
                  <a:pt x="5097501" y="582432"/>
                </a:cubicBezTo>
                <a:cubicBezTo>
                  <a:pt x="5100041" y="567292"/>
                  <a:pt x="5102682" y="551567"/>
                  <a:pt x="5097348" y="539820"/>
                </a:cubicBezTo>
                <a:cubicBezTo>
                  <a:pt x="5091405" y="526815"/>
                  <a:pt x="5079225" y="528574"/>
                  <a:pt x="5066767" y="530371"/>
                </a:cubicBezTo>
                <a:cubicBezTo>
                  <a:pt x="5059413" y="531432"/>
                  <a:pt x="5051971" y="532506"/>
                  <a:pt x="5045659" y="530570"/>
                </a:cubicBezTo>
                <a:cubicBezTo>
                  <a:pt x="5038484" y="528386"/>
                  <a:pt x="5032540" y="519167"/>
                  <a:pt x="5027917" y="511881"/>
                </a:cubicBezTo>
                <a:cubicBezTo>
                  <a:pt x="5020145" y="499674"/>
                  <a:pt x="5009794" y="494664"/>
                  <a:pt x="4996256" y="498533"/>
                </a:cubicBezTo>
                <a:cubicBezTo>
                  <a:pt x="4968900" y="506452"/>
                  <a:pt x="4963871" y="495770"/>
                  <a:pt x="4969002" y="470718"/>
                </a:cubicBezTo>
                <a:cubicBezTo>
                  <a:pt x="4972164" y="454999"/>
                  <a:pt x="4967046" y="438770"/>
                  <a:pt x="4955045" y="427139"/>
                </a:cubicBezTo>
                <a:cubicBezTo>
                  <a:pt x="4945012" y="417355"/>
                  <a:pt x="4938065" y="404999"/>
                  <a:pt x="4931093" y="392601"/>
                </a:cubicBezTo>
                <a:cubicBezTo>
                  <a:pt x="4918570" y="370324"/>
                  <a:pt x="4905972" y="347911"/>
                  <a:pt x="4875301" y="340032"/>
                </a:cubicBezTo>
                <a:cubicBezTo>
                  <a:pt x="4863655" y="337085"/>
                  <a:pt x="4862627" y="323709"/>
                  <a:pt x="4861585" y="310020"/>
                </a:cubicBezTo>
                <a:cubicBezTo>
                  <a:pt x="4861039" y="302868"/>
                  <a:pt x="4860480" y="295631"/>
                  <a:pt x="4858398" y="289749"/>
                </a:cubicBezTo>
                <a:cubicBezTo>
                  <a:pt x="4848784" y="262848"/>
                  <a:pt x="4847438" y="260515"/>
                  <a:pt x="4808855" y="261221"/>
                </a:cubicBezTo>
                <a:cubicBezTo>
                  <a:pt x="4807636" y="261242"/>
                  <a:pt x="4806455" y="261277"/>
                  <a:pt x="4805299" y="261310"/>
                </a:cubicBezTo>
                <a:cubicBezTo>
                  <a:pt x="4793412" y="261663"/>
                  <a:pt x="4785779" y="261891"/>
                  <a:pt x="4789056" y="243821"/>
                </a:cubicBezTo>
                <a:cubicBezTo>
                  <a:pt x="4793945" y="217256"/>
                  <a:pt x="4791964" y="191746"/>
                  <a:pt x="4758220" y="185725"/>
                </a:cubicBezTo>
                <a:cubicBezTo>
                  <a:pt x="4748035" y="183944"/>
                  <a:pt x="4743856" y="177202"/>
                  <a:pt x="4739716" y="170543"/>
                </a:cubicBezTo>
                <a:cubicBezTo>
                  <a:pt x="4737532" y="167010"/>
                  <a:pt x="4735347" y="163500"/>
                  <a:pt x="4732299" y="160768"/>
                </a:cubicBezTo>
                <a:cubicBezTo>
                  <a:pt x="4719803" y="149602"/>
                  <a:pt x="4708970" y="136507"/>
                  <a:pt x="4698162" y="123429"/>
                </a:cubicBezTo>
                <a:cubicBezTo>
                  <a:pt x="4679328" y="100648"/>
                  <a:pt x="4660544" y="77920"/>
                  <a:pt x="4633036" y="65539"/>
                </a:cubicBezTo>
                <a:cubicBezTo>
                  <a:pt x="4621073" y="60157"/>
                  <a:pt x="4613529" y="50437"/>
                  <a:pt x="4606023" y="40754"/>
                </a:cubicBezTo>
                <a:cubicBezTo>
                  <a:pt x="4596727" y="28787"/>
                  <a:pt x="4587494" y="16876"/>
                  <a:pt x="4569993" y="13278"/>
                </a:cubicBezTo>
                <a:cubicBezTo>
                  <a:pt x="4563135" y="11890"/>
                  <a:pt x="4560634" y="6583"/>
                  <a:pt x="4559389" y="0"/>
                </a:cubicBezTo>
                <a:lnTo>
                  <a:pt x="0" y="0"/>
                </a:lnTo>
                <a:lnTo>
                  <a:pt x="0" y="3530156"/>
                </a:lnTo>
                <a:cubicBezTo>
                  <a:pt x="2844" y="3528962"/>
                  <a:pt x="5849" y="3527984"/>
                  <a:pt x="8928" y="3527184"/>
                </a:cubicBezTo>
                <a:cubicBezTo>
                  <a:pt x="28544" y="3522193"/>
                  <a:pt x="49551" y="3529660"/>
                  <a:pt x="56024" y="3542309"/>
                </a:cubicBezTo>
                <a:cubicBezTo>
                  <a:pt x="60137" y="3550514"/>
                  <a:pt x="63906" y="3559010"/>
                  <a:pt x="67397" y="3567570"/>
                </a:cubicBezTo>
                <a:cubicBezTo>
                  <a:pt x="70832" y="3575850"/>
                  <a:pt x="64465" y="3591763"/>
                  <a:pt x="58765" y="3589973"/>
                </a:cubicBezTo>
                <a:cubicBezTo>
                  <a:pt x="54014" y="3588576"/>
                  <a:pt x="49608" y="3584893"/>
                  <a:pt x="46128" y="3581197"/>
                </a:cubicBezTo>
                <a:cubicBezTo>
                  <a:pt x="35860" y="3570389"/>
                  <a:pt x="30547" y="3564738"/>
                  <a:pt x="25058" y="3564560"/>
                </a:cubicBezTo>
                <a:cubicBezTo>
                  <a:pt x="19306" y="3564369"/>
                  <a:pt x="13361" y="3570199"/>
                  <a:pt x="1319" y="3582403"/>
                </a:cubicBezTo>
                <a:cubicBezTo>
                  <a:pt x="883" y="3582124"/>
                  <a:pt x="442" y="3581832"/>
                  <a:pt x="0" y="3581552"/>
                </a:cubicBezTo>
                <a:lnTo>
                  <a:pt x="0" y="3583711"/>
                </a:lnTo>
                <a:cubicBezTo>
                  <a:pt x="8" y="3583711"/>
                  <a:pt x="15" y="3583724"/>
                  <a:pt x="23" y="3583724"/>
                </a:cubicBezTo>
                <a:cubicBezTo>
                  <a:pt x="15" y="3583737"/>
                  <a:pt x="8" y="3583737"/>
                  <a:pt x="0" y="3583750"/>
                </a:cubicBezTo>
                <a:lnTo>
                  <a:pt x="0" y="3601199"/>
                </a:lnTo>
                <a:cubicBezTo>
                  <a:pt x="768" y="3595815"/>
                  <a:pt x="1528" y="3590430"/>
                  <a:pt x="2233" y="3585032"/>
                </a:cubicBezTo>
                <a:cubicBezTo>
                  <a:pt x="12065" y="3590811"/>
                  <a:pt x="22422" y="3596919"/>
                  <a:pt x="21829" y="3610064"/>
                </a:cubicBezTo>
                <a:cubicBezTo>
                  <a:pt x="21173" y="3625266"/>
                  <a:pt x="21245" y="3639223"/>
                  <a:pt x="27093" y="3654196"/>
                </a:cubicBezTo>
                <a:cubicBezTo>
                  <a:pt x="33210" y="3669640"/>
                  <a:pt x="23916" y="3683724"/>
                  <a:pt x="14022" y="3680409"/>
                </a:cubicBezTo>
                <a:cubicBezTo>
                  <a:pt x="8247" y="3678453"/>
                  <a:pt x="3461" y="3675367"/>
                  <a:pt x="0" y="3671430"/>
                </a:cubicBezTo>
                <a:lnTo>
                  <a:pt x="0" y="3782911"/>
                </a:lnTo>
                <a:cubicBezTo>
                  <a:pt x="2096" y="3783076"/>
                  <a:pt x="4351" y="3783114"/>
                  <a:pt x="6782" y="3783000"/>
                </a:cubicBezTo>
                <a:cubicBezTo>
                  <a:pt x="8386" y="3782898"/>
                  <a:pt x="11141" y="3791268"/>
                  <a:pt x="11741" y="3795903"/>
                </a:cubicBezTo>
                <a:cubicBezTo>
                  <a:pt x="12041" y="3798214"/>
                  <a:pt x="8780" y="3801542"/>
                  <a:pt x="6349" y="3803256"/>
                </a:cubicBezTo>
                <a:cubicBezTo>
                  <a:pt x="4235" y="3804806"/>
                  <a:pt x="2118" y="3806330"/>
                  <a:pt x="0" y="3807866"/>
                </a:cubicBezTo>
                <a:lnTo>
                  <a:pt x="0" y="3856088"/>
                </a:lnTo>
                <a:cubicBezTo>
                  <a:pt x="425" y="3855911"/>
                  <a:pt x="851" y="3855733"/>
                  <a:pt x="1279" y="3855542"/>
                </a:cubicBezTo>
                <a:cubicBezTo>
                  <a:pt x="12574" y="3850691"/>
                  <a:pt x="28281" y="3858311"/>
                  <a:pt x="30851" y="3870312"/>
                </a:cubicBezTo>
                <a:cubicBezTo>
                  <a:pt x="33413" y="3882835"/>
                  <a:pt x="35140" y="3895522"/>
                  <a:pt x="25474" y="3906076"/>
                </a:cubicBezTo>
                <a:cubicBezTo>
                  <a:pt x="22141" y="3909759"/>
                  <a:pt x="17912" y="3913353"/>
                  <a:pt x="13699" y="3916947"/>
                </a:cubicBezTo>
                <a:cubicBezTo>
                  <a:pt x="8555" y="3921328"/>
                  <a:pt x="3435" y="3925684"/>
                  <a:pt x="0" y="3930129"/>
                </a:cubicBezTo>
                <a:lnTo>
                  <a:pt x="0" y="3952977"/>
                </a:lnTo>
                <a:cubicBezTo>
                  <a:pt x="4146" y="3957879"/>
                  <a:pt x="10824" y="3960952"/>
                  <a:pt x="17606" y="3964076"/>
                </a:cubicBezTo>
                <a:cubicBezTo>
                  <a:pt x="24177" y="3967112"/>
                  <a:pt x="30847" y="3970185"/>
                  <a:pt x="35405" y="3974998"/>
                </a:cubicBezTo>
                <a:cubicBezTo>
                  <a:pt x="35771" y="3975405"/>
                  <a:pt x="36143" y="3975799"/>
                  <a:pt x="36519" y="3976205"/>
                </a:cubicBezTo>
                <a:cubicBezTo>
                  <a:pt x="40439" y="3980421"/>
                  <a:pt x="44748" y="3985070"/>
                  <a:pt x="45564" y="3990086"/>
                </a:cubicBezTo>
                <a:cubicBezTo>
                  <a:pt x="46238" y="3993947"/>
                  <a:pt x="41828" y="4001579"/>
                  <a:pt x="37892" y="4003015"/>
                </a:cubicBezTo>
                <a:cubicBezTo>
                  <a:pt x="23459" y="4008615"/>
                  <a:pt x="9630" y="4008692"/>
                  <a:pt x="0" y="3995788"/>
                </a:cubicBezTo>
                <a:lnTo>
                  <a:pt x="0" y="4028859"/>
                </a:lnTo>
                <a:cubicBezTo>
                  <a:pt x="13285" y="4033761"/>
                  <a:pt x="19471" y="4043159"/>
                  <a:pt x="15446" y="4062743"/>
                </a:cubicBezTo>
                <a:cubicBezTo>
                  <a:pt x="12599" y="4076306"/>
                  <a:pt x="21790" y="4086670"/>
                  <a:pt x="34178" y="4091953"/>
                </a:cubicBezTo>
                <a:cubicBezTo>
                  <a:pt x="42436" y="4095483"/>
                  <a:pt x="51326" y="4098125"/>
                  <a:pt x="54426" y="4084104"/>
                </a:cubicBezTo>
                <a:cubicBezTo>
                  <a:pt x="55397" y="4079494"/>
                  <a:pt x="62851" y="4072293"/>
                  <a:pt x="65828" y="4072954"/>
                </a:cubicBezTo>
                <a:cubicBezTo>
                  <a:pt x="91304" y="4078465"/>
                  <a:pt x="110896" y="4093185"/>
                  <a:pt x="124506" y="4115499"/>
                </a:cubicBezTo>
                <a:cubicBezTo>
                  <a:pt x="125314" y="4116896"/>
                  <a:pt x="123918" y="4121125"/>
                  <a:pt x="122264" y="4122395"/>
                </a:cubicBezTo>
                <a:cubicBezTo>
                  <a:pt x="92835" y="4144886"/>
                  <a:pt x="110997" y="4151198"/>
                  <a:pt x="133483" y="4153141"/>
                </a:cubicBezTo>
                <a:cubicBezTo>
                  <a:pt x="146948" y="4154221"/>
                  <a:pt x="145291" y="4160088"/>
                  <a:pt x="143124" y="4167784"/>
                </a:cubicBezTo>
                <a:cubicBezTo>
                  <a:pt x="142928" y="4168470"/>
                  <a:pt x="142729" y="4169181"/>
                  <a:pt x="142537" y="4169905"/>
                </a:cubicBezTo>
                <a:cubicBezTo>
                  <a:pt x="133143" y="4206430"/>
                  <a:pt x="137184" y="4213428"/>
                  <a:pt x="164931" y="4228630"/>
                </a:cubicBezTo>
                <a:cubicBezTo>
                  <a:pt x="179526" y="4236593"/>
                  <a:pt x="193827" y="4236542"/>
                  <a:pt x="208747" y="4236479"/>
                </a:cubicBezTo>
                <a:lnTo>
                  <a:pt x="210424" y="4236479"/>
                </a:lnTo>
                <a:cubicBezTo>
                  <a:pt x="221361" y="4236377"/>
                  <a:pt x="227639" y="4240428"/>
                  <a:pt x="224427" y="4251935"/>
                </a:cubicBezTo>
                <a:cubicBezTo>
                  <a:pt x="223319" y="4255732"/>
                  <a:pt x="223561" y="4260012"/>
                  <a:pt x="223803" y="4264292"/>
                </a:cubicBezTo>
                <a:cubicBezTo>
                  <a:pt x="224274" y="4272623"/>
                  <a:pt x="224743" y="4280916"/>
                  <a:pt x="215175" y="4285475"/>
                </a:cubicBezTo>
                <a:cubicBezTo>
                  <a:pt x="209540" y="4288104"/>
                  <a:pt x="203384" y="4289616"/>
                  <a:pt x="197227" y="4291114"/>
                </a:cubicBezTo>
                <a:cubicBezTo>
                  <a:pt x="191072" y="4292625"/>
                  <a:pt x="184916" y="4294137"/>
                  <a:pt x="179281" y="4296766"/>
                </a:cubicBezTo>
                <a:cubicBezTo>
                  <a:pt x="160217" y="4305592"/>
                  <a:pt x="150870" y="4330167"/>
                  <a:pt x="157935" y="4353370"/>
                </a:cubicBezTo>
                <a:cubicBezTo>
                  <a:pt x="162215" y="4367352"/>
                  <a:pt x="171136" y="4364279"/>
                  <a:pt x="179650" y="4361332"/>
                </a:cubicBezTo>
                <a:cubicBezTo>
                  <a:pt x="182988" y="4360177"/>
                  <a:pt x="186263" y="4359046"/>
                  <a:pt x="189170" y="4358970"/>
                </a:cubicBezTo>
                <a:cubicBezTo>
                  <a:pt x="205008" y="4358742"/>
                  <a:pt x="211290" y="4366222"/>
                  <a:pt x="215561" y="4379722"/>
                </a:cubicBezTo>
                <a:cubicBezTo>
                  <a:pt x="217541" y="4385907"/>
                  <a:pt x="218957" y="4392359"/>
                  <a:pt x="220369" y="4398810"/>
                </a:cubicBezTo>
                <a:cubicBezTo>
                  <a:pt x="225492" y="4422178"/>
                  <a:pt x="230575" y="4445368"/>
                  <a:pt x="262388" y="4454716"/>
                </a:cubicBezTo>
                <a:cubicBezTo>
                  <a:pt x="286513" y="4461840"/>
                  <a:pt x="285834" y="4469282"/>
                  <a:pt x="262260" y="4480712"/>
                </a:cubicBezTo>
                <a:cubicBezTo>
                  <a:pt x="247321" y="4487888"/>
                  <a:pt x="234320" y="4495190"/>
                  <a:pt x="228755" y="4511053"/>
                </a:cubicBezTo>
                <a:cubicBezTo>
                  <a:pt x="227138" y="4515612"/>
                  <a:pt x="230283" y="4526445"/>
                  <a:pt x="231576" y="4526534"/>
                </a:cubicBezTo>
                <a:lnTo>
                  <a:pt x="235307" y="4526712"/>
                </a:lnTo>
                <a:cubicBezTo>
                  <a:pt x="258615" y="4527842"/>
                  <a:pt x="282094" y="4528985"/>
                  <a:pt x="305316" y="4527093"/>
                </a:cubicBezTo>
                <a:cubicBezTo>
                  <a:pt x="312287" y="4526598"/>
                  <a:pt x="319980" y="4516044"/>
                  <a:pt x="324391" y="4508411"/>
                </a:cubicBezTo>
                <a:cubicBezTo>
                  <a:pt x="327207" y="4503458"/>
                  <a:pt x="328489" y="4497629"/>
                  <a:pt x="329781" y="4491761"/>
                </a:cubicBezTo>
                <a:cubicBezTo>
                  <a:pt x="330543" y="4488294"/>
                  <a:pt x="331307" y="4484815"/>
                  <a:pt x="332392" y="4481500"/>
                </a:cubicBezTo>
                <a:cubicBezTo>
                  <a:pt x="332951" y="4479417"/>
                  <a:pt x="337339" y="4476775"/>
                  <a:pt x="338746" y="4477410"/>
                </a:cubicBezTo>
                <a:cubicBezTo>
                  <a:pt x="343790" y="4479684"/>
                  <a:pt x="353111" y="4484154"/>
                  <a:pt x="352585" y="4486123"/>
                </a:cubicBezTo>
                <a:cubicBezTo>
                  <a:pt x="347341" y="4510850"/>
                  <a:pt x="350130" y="4535310"/>
                  <a:pt x="352927" y="4559821"/>
                </a:cubicBezTo>
                <a:cubicBezTo>
                  <a:pt x="353323" y="4563301"/>
                  <a:pt x="353720" y="4566793"/>
                  <a:pt x="354095" y="4570273"/>
                </a:cubicBezTo>
                <a:cubicBezTo>
                  <a:pt x="355092" y="4578833"/>
                  <a:pt x="356436" y="4590491"/>
                  <a:pt x="342466" y="4587672"/>
                </a:cubicBezTo>
                <a:cubicBezTo>
                  <a:pt x="307927" y="4580649"/>
                  <a:pt x="275392" y="4580877"/>
                  <a:pt x="246101" y="4604322"/>
                </a:cubicBezTo>
                <a:cubicBezTo>
                  <a:pt x="243722" y="4606265"/>
                  <a:pt x="237970" y="4604461"/>
                  <a:pt x="232816" y="4602848"/>
                </a:cubicBezTo>
                <a:cubicBezTo>
                  <a:pt x="231407" y="4602417"/>
                  <a:pt x="230040" y="4601985"/>
                  <a:pt x="228802" y="4601655"/>
                </a:cubicBezTo>
                <a:cubicBezTo>
                  <a:pt x="225377" y="4600689"/>
                  <a:pt x="220966" y="4599013"/>
                  <a:pt x="216797" y="4597438"/>
                </a:cubicBezTo>
                <a:cubicBezTo>
                  <a:pt x="210254" y="4594962"/>
                  <a:pt x="204306" y="4592701"/>
                  <a:pt x="203704" y="4593742"/>
                </a:cubicBezTo>
                <a:cubicBezTo>
                  <a:pt x="197237" y="4604639"/>
                  <a:pt x="194634" y="4620247"/>
                  <a:pt x="204260" y="4628477"/>
                </a:cubicBezTo>
                <a:cubicBezTo>
                  <a:pt x="214263" y="4636999"/>
                  <a:pt x="219159" y="4647870"/>
                  <a:pt x="224028" y="4658690"/>
                </a:cubicBezTo>
                <a:cubicBezTo>
                  <a:pt x="226713" y="4664659"/>
                  <a:pt x="229389" y="4670603"/>
                  <a:pt x="232910" y="4676127"/>
                </a:cubicBezTo>
                <a:cubicBezTo>
                  <a:pt x="237263" y="4682947"/>
                  <a:pt x="236078" y="4687354"/>
                  <a:pt x="230943" y="4692294"/>
                </a:cubicBezTo>
                <a:cubicBezTo>
                  <a:pt x="211400" y="4711243"/>
                  <a:pt x="225462" y="4719612"/>
                  <a:pt x="242927" y="4719701"/>
                </a:cubicBezTo>
                <a:cubicBezTo>
                  <a:pt x="258853" y="4719828"/>
                  <a:pt x="260910" y="4728680"/>
                  <a:pt x="263183" y="4738472"/>
                </a:cubicBezTo>
                <a:cubicBezTo>
                  <a:pt x="263512" y="4739881"/>
                  <a:pt x="263846" y="4741329"/>
                  <a:pt x="264229" y="4742764"/>
                </a:cubicBezTo>
                <a:lnTo>
                  <a:pt x="264453" y="4743628"/>
                </a:lnTo>
                <a:cubicBezTo>
                  <a:pt x="267575" y="4755655"/>
                  <a:pt x="269983" y="4764926"/>
                  <a:pt x="288032" y="4757941"/>
                </a:cubicBezTo>
                <a:cubicBezTo>
                  <a:pt x="299673" y="4753547"/>
                  <a:pt x="312520" y="4752277"/>
                  <a:pt x="325361" y="4751019"/>
                </a:cubicBezTo>
                <a:cubicBezTo>
                  <a:pt x="330123" y="4750549"/>
                  <a:pt x="334882" y="4750079"/>
                  <a:pt x="339580" y="4749444"/>
                </a:cubicBezTo>
                <a:cubicBezTo>
                  <a:pt x="347989" y="4756048"/>
                  <a:pt x="348936" y="4764697"/>
                  <a:pt x="345646" y="4774044"/>
                </a:cubicBezTo>
                <a:cubicBezTo>
                  <a:pt x="339996" y="4789894"/>
                  <a:pt x="326363" y="4796663"/>
                  <a:pt x="312523" y="4803534"/>
                </a:cubicBezTo>
                <a:lnTo>
                  <a:pt x="311283" y="4804143"/>
                </a:lnTo>
                <a:cubicBezTo>
                  <a:pt x="302804" y="4808322"/>
                  <a:pt x="291805" y="4817466"/>
                  <a:pt x="296983" y="4824641"/>
                </a:cubicBezTo>
                <a:cubicBezTo>
                  <a:pt x="306762" y="4838243"/>
                  <a:pt x="305641" y="4852734"/>
                  <a:pt x="304535" y="4867021"/>
                </a:cubicBezTo>
                <a:cubicBezTo>
                  <a:pt x="303734" y="4877372"/>
                  <a:pt x="302942" y="4887608"/>
                  <a:pt x="306296" y="4897349"/>
                </a:cubicBezTo>
                <a:cubicBezTo>
                  <a:pt x="308995" y="4905426"/>
                  <a:pt x="315714" y="4916170"/>
                  <a:pt x="322706" y="4918050"/>
                </a:cubicBezTo>
                <a:cubicBezTo>
                  <a:pt x="334776" y="4921275"/>
                  <a:pt x="334689" y="4912424"/>
                  <a:pt x="334616" y="4904829"/>
                </a:cubicBezTo>
                <a:cubicBezTo>
                  <a:pt x="334598" y="4902937"/>
                  <a:pt x="334580" y="4901108"/>
                  <a:pt x="334754" y="4899584"/>
                </a:cubicBezTo>
                <a:cubicBezTo>
                  <a:pt x="335977" y="4889132"/>
                  <a:pt x="340600" y="4881690"/>
                  <a:pt x="350101" y="4879099"/>
                </a:cubicBezTo>
                <a:cubicBezTo>
                  <a:pt x="355797" y="4877473"/>
                  <a:pt x="362840" y="4878184"/>
                  <a:pt x="368507" y="4880089"/>
                </a:cubicBezTo>
                <a:cubicBezTo>
                  <a:pt x="374677" y="4882147"/>
                  <a:pt x="380741" y="4878705"/>
                  <a:pt x="386528" y="4875428"/>
                </a:cubicBezTo>
                <a:cubicBezTo>
                  <a:pt x="394221" y="4871072"/>
                  <a:pt x="401428" y="4866983"/>
                  <a:pt x="407756" y="4876406"/>
                </a:cubicBezTo>
                <a:cubicBezTo>
                  <a:pt x="413032" y="4884204"/>
                  <a:pt x="406665" y="4891265"/>
                  <a:pt x="400265" y="4898365"/>
                </a:cubicBezTo>
                <a:cubicBezTo>
                  <a:pt x="397295" y="4901654"/>
                  <a:pt x="394317" y="4904956"/>
                  <a:pt x="392494" y="4908347"/>
                </a:cubicBezTo>
                <a:cubicBezTo>
                  <a:pt x="391273" y="4910646"/>
                  <a:pt x="389576" y="4912779"/>
                  <a:pt x="387890" y="4914887"/>
                </a:cubicBezTo>
                <a:cubicBezTo>
                  <a:pt x="385528" y="4917846"/>
                  <a:pt x="383187" y="4920780"/>
                  <a:pt x="382214" y="4924133"/>
                </a:cubicBezTo>
                <a:cubicBezTo>
                  <a:pt x="376342" y="4943589"/>
                  <a:pt x="379954" y="4961522"/>
                  <a:pt x="395332" y="4975771"/>
                </a:cubicBezTo>
                <a:cubicBezTo>
                  <a:pt x="408620" y="4988001"/>
                  <a:pt x="421938" y="4987366"/>
                  <a:pt x="437975" y="4979035"/>
                </a:cubicBezTo>
                <a:cubicBezTo>
                  <a:pt x="449909" y="4972774"/>
                  <a:pt x="461523" y="4981931"/>
                  <a:pt x="460019" y="4994415"/>
                </a:cubicBezTo>
                <a:cubicBezTo>
                  <a:pt x="459477" y="4999088"/>
                  <a:pt x="457838" y="5003978"/>
                  <a:pt x="456227" y="5008791"/>
                </a:cubicBezTo>
                <a:cubicBezTo>
                  <a:pt x="453663" y="5016449"/>
                  <a:pt x="451169" y="5023891"/>
                  <a:pt x="453262" y="5029949"/>
                </a:cubicBezTo>
                <a:cubicBezTo>
                  <a:pt x="455719" y="5037176"/>
                  <a:pt x="456016" y="5045735"/>
                  <a:pt x="456317" y="5054359"/>
                </a:cubicBezTo>
                <a:cubicBezTo>
                  <a:pt x="457086" y="5076444"/>
                  <a:pt x="457871" y="5099012"/>
                  <a:pt x="494914" y="5101196"/>
                </a:cubicBezTo>
                <a:cubicBezTo>
                  <a:pt x="505376" y="5101895"/>
                  <a:pt x="497251" y="5117986"/>
                  <a:pt x="491235" y="5120323"/>
                </a:cubicBezTo>
                <a:cubicBezTo>
                  <a:pt x="469218" y="5128882"/>
                  <a:pt x="454198" y="5142738"/>
                  <a:pt x="445173" y="5164646"/>
                </a:cubicBezTo>
                <a:cubicBezTo>
                  <a:pt x="433581" y="5192700"/>
                  <a:pt x="439561" y="5212575"/>
                  <a:pt x="470555" y="5221541"/>
                </a:cubicBezTo>
                <a:cubicBezTo>
                  <a:pt x="497501" y="5229416"/>
                  <a:pt x="512324" y="5243779"/>
                  <a:pt x="523796" y="5268684"/>
                </a:cubicBezTo>
                <a:cubicBezTo>
                  <a:pt x="530038" y="5282184"/>
                  <a:pt x="543565" y="5278311"/>
                  <a:pt x="548159" y="5261661"/>
                </a:cubicBezTo>
                <a:cubicBezTo>
                  <a:pt x="549933" y="5255044"/>
                  <a:pt x="556442" y="5252834"/>
                  <a:pt x="561834" y="5258232"/>
                </a:cubicBezTo>
                <a:cubicBezTo>
                  <a:pt x="565470" y="5261826"/>
                  <a:pt x="568635" y="5269649"/>
                  <a:pt x="567296" y="5274158"/>
                </a:cubicBezTo>
                <a:cubicBezTo>
                  <a:pt x="564812" y="5282400"/>
                  <a:pt x="561350" y="5290210"/>
                  <a:pt x="557881" y="5298034"/>
                </a:cubicBezTo>
                <a:cubicBezTo>
                  <a:pt x="551367" y="5312728"/>
                  <a:pt x="544827" y="5327472"/>
                  <a:pt x="544689" y="5345278"/>
                </a:cubicBezTo>
                <a:cubicBezTo>
                  <a:pt x="544674" y="5346967"/>
                  <a:pt x="544655" y="5348580"/>
                  <a:pt x="544637" y="5350116"/>
                </a:cubicBezTo>
                <a:cubicBezTo>
                  <a:pt x="544331" y="5376062"/>
                  <a:pt x="544294" y="5379161"/>
                  <a:pt x="569592" y="5384813"/>
                </a:cubicBezTo>
                <a:cubicBezTo>
                  <a:pt x="581868" y="5387581"/>
                  <a:pt x="594366" y="5390007"/>
                  <a:pt x="606801" y="5390718"/>
                </a:cubicBezTo>
                <a:cubicBezTo>
                  <a:pt x="623228" y="5391709"/>
                  <a:pt x="621736" y="5400764"/>
                  <a:pt x="620290" y="5409540"/>
                </a:cubicBezTo>
                <a:cubicBezTo>
                  <a:pt x="619333" y="5415344"/>
                  <a:pt x="618397" y="5421020"/>
                  <a:pt x="622687" y="5424157"/>
                </a:cubicBezTo>
                <a:cubicBezTo>
                  <a:pt x="625290" y="5426126"/>
                  <a:pt x="628959" y="5426469"/>
                  <a:pt x="632685" y="5426824"/>
                </a:cubicBezTo>
                <a:cubicBezTo>
                  <a:pt x="635536" y="5427104"/>
                  <a:pt x="638419" y="5427370"/>
                  <a:pt x="640885" y="5428374"/>
                </a:cubicBezTo>
                <a:cubicBezTo>
                  <a:pt x="649545" y="5431879"/>
                  <a:pt x="660729" y="5437238"/>
                  <a:pt x="658213" y="5447614"/>
                </a:cubicBezTo>
                <a:cubicBezTo>
                  <a:pt x="650018" y="5480660"/>
                  <a:pt x="667384" y="5475707"/>
                  <a:pt x="687573" y="5469547"/>
                </a:cubicBezTo>
                <a:cubicBezTo>
                  <a:pt x="713859" y="5461737"/>
                  <a:pt x="717032" y="5463642"/>
                  <a:pt x="722939" y="5489677"/>
                </a:cubicBezTo>
                <a:cubicBezTo>
                  <a:pt x="724219" y="5495379"/>
                  <a:pt x="724388" y="5501526"/>
                  <a:pt x="724554" y="5507571"/>
                </a:cubicBezTo>
                <a:lnTo>
                  <a:pt x="724569" y="5508130"/>
                </a:lnTo>
                <a:cubicBezTo>
                  <a:pt x="724806" y="5516080"/>
                  <a:pt x="720565" y="5519141"/>
                  <a:pt x="712253" y="5518760"/>
                </a:cubicBezTo>
                <a:cubicBezTo>
                  <a:pt x="710415" y="5518671"/>
                  <a:pt x="708348" y="5518087"/>
                  <a:pt x="706260" y="5517490"/>
                </a:cubicBezTo>
                <a:cubicBezTo>
                  <a:pt x="700236" y="5515762"/>
                  <a:pt x="694054" y="5513984"/>
                  <a:pt x="692784" y="5524195"/>
                </a:cubicBezTo>
                <a:cubicBezTo>
                  <a:pt x="692278" y="5528526"/>
                  <a:pt x="698858" y="5534889"/>
                  <a:pt x="703509" y="5538635"/>
                </a:cubicBezTo>
                <a:cubicBezTo>
                  <a:pt x="720893" y="5552758"/>
                  <a:pt x="740278" y="5548617"/>
                  <a:pt x="756194" y="5538292"/>
                </a:cubicBezTo>
                <a:cubicBezTo>
                  <a:pt x="764383" y="5532895"/>
                  <a:pt x="770773" y="5524906"/>
                  <a:pt x="777198" y="5516867"/>
                </a:cubicBezTo>
                <a:cubicBezTo>
                  <a:pt x="780673" y="5512524"/>
                  <a:pt x="784156" y="5508168"/>
                  <a:pt x="787942" y="5504205"/>
                </a:cubicBezTo>
                <a:cubicBezTo>
                  <a:pt x="793397" y="5498567"/>
                  <a:pt x="812512" y="5501323"/>
                  <a:pt x="812563" y="5507507"/>
                </a:cubicBezTo>
                <a:cubicBezTo>
                  <a:pt x="812735" y="5517325"/>
                  <a:pt x="815901" y="5527015"/>
                  <a:pt x="819074" y="5536730"/>
                </a:cubicBezTo>
                <a:cubicBezTo>
                  <a:pt x="825426" y="5556187"/>
                  <a:pt x="831806" y="5575719"/>
                  <a:pt x="814240" y="5596446"/>
                </a:cubicBezTo>
                <a:cubicBezTo>
                  <a:pt x="806727" y="5605348"/>
                  <a:pt x="819319" y="5611355"/>
                  <a:pt x="827799" y="5614543"/>
                </a:cubicBezTo>
                <a:cubicBezTo>
                  <a:pt x="834013" y="5616867"/>
                  <a:pt x="837893" y="5622506"/>
                  <a:pt x="833655" y="5628996"/>
                </a:cubicBezTo>
                <a:cubicBezTo>
                  <a:pt x="819992" y="5650052"/>
                  <a:pt x="818385" y="5666842"/>
                  <a:pt x="842107" y="5683326"/>
                </a:cubicBezTo>
                <a:cubicBezTo>
                  <a:pt x="852047" y="5690197"/>
                  <a:pt x="860007" y="5699951"/>
                  <a:pt x="867956" y="5709691"/>
                </a:cubicBezTo>
                <a:cubicBezTo>
                  <a:pt x="871451" y="5713984"/>
                  <a:pt x="874944" y="5718264"/>
                  <a:pt x="878603" y="5722290"/>
                </a:cubicBezTo>
                <a:cubicBezTo>
                  <a:pt x="872391" y="5741048"/>
                  <a:pt x="882442" y="5751970"/>
                  <a:pt x="892528" y="5762917"/>
                </a:cubicBezTo>
                <a:cubicBezTo>
                  <a:pt x="896988" y="5767756"/>
                  <a:pt x="901455" y="5772607"/>
                  <a:pt x="904526" y="5778157"/>
                </a:cubicBezTo>
                <a:cubicBezTo>
                  <a:pt x="906682" y="5782081"/>
                  <a:pt x="906252" y="5787288"/>
                  <a:pt x="905811" y="5792622"/>
                </a:cubicBezTo>
                <a:cubicBezTo>
                  <a:pt x="905439" y="5797118"/>
                  <a:pt x="905060" y="5801716"/>
                  <a:pt x="906220" y="5805691"/>
                </a:cubicBezTo>
                <a:cubicBezTo>
                  <a:pt x="913031" y="5829338"/>
                  <a:pt x="943129" y="5849506"/>
                  <a:pt x="963101" y="5839727"/>
                </a:cubicBezTo>
                <a:cubicBezTo>
                  <a:pt x="984630" y="5829071"/>
                  <a:pt x="1004879" y="5826608"/>
                  <a:pt x="1026649" y="5832704"/>
                </a:cubicBezTo>
                <a:cubicBezTo>
                  <a:pt x="1041060" y="5836717"/>
                  <a:pt x="1052655" y="5830951"/>
                  <a:pt x="1064114" y="5825249"/>
                </a:cubicBezTo>
                <a:cubicBezTo>
                  <a:pt x="1072016" y="5821324"/>
                  <a:pt x="1079851" y="5817426"/>
                  <a:pt x="1088499" y="5816790"/>
                </a:cubicBezTo>
                <a:cubicBezTo>
                  <a:pt x="1096795" y="5816257"/>
                  <a:pt x="1106428" y="5825935"/>
                  <a:pt x="1104346" y="5836158"/>
                </a:cubicBezTo>
                <a:cubicBezTo>
                  <a:pt x="1103097" y="5842406"/>
                  <a:pt x="1102511" y="5848820"/>
                  <a:pt x="1101926" y="5855233"/>
                </a:cubicBezTo>
                <a:cubicBezTo>
                  <a:pt x="1100510" y="5870740"/>
                  <a:pt x="1099091" y="5886285"/>
                  <a:pt x="1088277" y="5899569"/>
                </a:cubicBezTo>
                <a:cubicBezTo>
                  <a:pt x="1084943" y="5903671"/>
                  <a:pt x="1083419" y="5911812"/>
                  <a:pt x="1085124" y="5916740"/>
                </a:cubicBezTo>
                <a:cubicBezTo>
                  <a:pt x="1086738" y="5921502"/>
                  <a:pt x="1093805" y="5928004"/>
                  <a:pt x="1098215" y="5927738"/>
                </a:cubicBezTo>
                <a:cubicBezTo>
                  <a:pt x="1120510" y="5926480"/>
                  <a:pt x="1130258" y="5914631"/>
                  <a:pt x="1135908" y="5882754"/>
                </a:cubicBezTo>
                <a:cubicBezTo>
                  <a:pt x="1136907" y="5876569"/>
                  <a:pt x="1138178" y="5874283"/>
                  <a:pt x="1147068" y="5876925"/>
                </a:cubicBezTo>
                <a:cubicBezTo>
                  <a:pt x="1156537" y="5879859"/>
                  <a:pt x="1166548" y="5881751"/>
                  <a:pt x="1167399" y="5867781"/>
                </a:cubicBezTo>
                <a:cubicBezTo>
                  <a:pt x="1167728" y="5861952"/>
                  <a:pt x="1167267" y="5856059"/>
                  <a:pt x="1166806" y="5850179"/>
                </a:cubicBezTo>
                <a:cubicBezTo>
                  <a:pt x="1166284" y="5843511"/>
                  <a:pt x="1165762" y="5836844"/>
                  <a:pt x="1166396" y="5830303"/>
                </a:cubicBezTo>
                <a:cubicBezTo>
                  <a:pt x="1166727" y="5827103"/>
                  <a:pt x="1175976" y="5823014"/>
                  <a:pt x="1181532" y="5822391"/>
                </a:cubicBezTo>
                <a:cubicBezTo>
                  <a:pt x="1190327" y="5821464"/>
                  <a:pt x="1198550" y="5821693"/>
                  <a:pt x="1199114" y="5835790"/>
                </a:cubicBezTo>
                <a:cubicBezTo>
                  <a:pt x="1199947" y="5857697"/>
                  <a:pt x="1201541" y="5858129"/>
                  <a:pt x="1210507" y="5850674"/>
                </a:cubicBezTo>
                <a:cubicBezTo>
                  <a:pt x="1212762" y="5848820"/>
                  <a:pt x="1214577" y="5846382"/>
                  <a:pt x="1216397" y="5843918"/>
                </a:cubicBezTo>
                <a:cubicBezTo>
                  <a:pt x="1218381" y="5841251"/>
                  <a:pt x="1220371" y="5838571"/>
                  <a:pt x="1222943" y="5836653"/>
                </a:cubicBezTo>
                <a:cubicBezTo>
                  <a:pt x="1235577" y="5827281"/>
                  <a:pt x="1246558" y="5831929"/>
                  <a:pt x="1249025" y="5848236"/>
                </a:cubicBezTo>
                <a:cubicBezTo>
                  <a:pt x="1249359" y="5850369"/>
                  <a:pt x="1249752" y="5852516"/>
                  <a:pt x="1250147" y="5854662"/>
                </a:cubicBezTo>
                <a:cubicBezTo>
                  <a:pt x="1253073" y="5870613"/>
                  <a:pt x="1255984" y="5886463"/>
                  <a:pt x="1233810" y="5895708"/>
                </a:cubicBezTo>
                <a:cubicBezTo>
                  <a:pt x="1220191" y="5901385"/>
                  <a:pt x="1218441" y="5913806"/>
                  <a:pt x="1228496" y="5925833"/>
                </a:cubicBezTo>
                <a:cubicBezTo>
                  <a:pt x="1235743" y="5934608"/>
                  <a:pt x="1246044" y="5933948"/>
                  <a:pt x="1254393" y="5930278"/>
                </a:cubicBezTo>
                <a:cubicBezTo>
                  <a:pt x="1265443" y="5925350"/>
                  <a:pt x="1276858" y="5919064"/>
                  <a:pt x="1285100" y="5910364"/>
                </a:cubicBezTo>
                <a:cubicBezTo>
                  <a:pt x="1301166" y="5893232"/>
                  <a:pt x="1314856" y="5900953"/>
                  <a:pt x="1328953" y="5908916"/>
                </a:cubicBezTo>
                <a:cubicBezTo>
                  <a:pt x="1331024" y="5910085"/>
                  <a:pt x="1333094" y="5911253"/>
                  <a:pt x="1335189" y="5912345"/>
                </a:cubicBezTo>
                <a:cubicBezTo>
                  <a:pt x="1338796" y="5915546"/>
                  <a:pt x="1342669" y="5918302"/>
                  <a:pt x="1346949" y="5920499"/>
                </a:cubicBezTo>
                <a:cubicBezTo>
                  <a:pt x="1372172" y="5941187"/>
                  <a:pt x="1396987" y="5945213"/>
                  <a:pt x="1421917" y="5919419"/>
                </a:cubicBezTo>
                <a:cubicBezTo>
                  <a:pt x="1425893" y="5915330"/>
                  <a:pt x="1430909" y="5912269"/>
                  <a:pt x="1435900" y="5909221"/>
                </a:cubicBezTo>
                <a:cubicBezTo>
                  <a:pt x="1438173" y="5907837"/>
                  <a:pt x="1440447" y="5906453"/>
                  <a:pt x="1442618" y="5904979"/>
                </a:cubicBezTo>
                <a:cubicBezTo>
                  <a:pt x="1442339" y="5907748"/>
                  <a:pt x="1441958" y="5910542"/>
                  <a:pt x="1441590" y="5913323"/>
                </a:cubicBezTo>
                <a:cubicBezTo>
                  <a:pt x="1440701" y="5919826"/>
                  <a:pt x="1439812" y="5926328"/>
                  <a:pt x="1440332" y="5932627"/>
                </a:cubicBezTo>
                <a:cubicBezTo>
                  <a:pt x="1441729" y="5947994"/>
                  <a:pt x="1444308" y="5963412"/>
                  <a:pt x="1447597" y="5978627"/>
                </a:cubicBezTo>
                <a:cubicBezTo>
                  <a:pt x="1449222" y="5986297"/>
                  <a:pt x="1455166" y="5988672"/>
                  <a:pt x="1461643" y="5986069"/>
                </a:cubicBezTo>
                <a:cubicBezTo>
                  <a:pt x="1464437" y="5984977"/>
                  <a:pt x="1468184" y="5983745"/>
                  <a:pt x="1469301" y="5981548"/>
                </a:cubicBezTo>
                <a:cubicBezTo>
                  <a:pt x="1470025" y="5980062"/>
                  <a:pt x="1470774" y="5978589"/>
                  <a:pt x="1471536" y="5977090"/>
                </a:cubicBezTo>
                <a:cubicBezTo>
                  <a:pt x="1475016" y="5970270"/>
                  <a:pt x="1478572" y="5963323"/>
                  <a:pt x="1479550" y="5956033"/>
                </a:cubicBezTo>
                <a:cubicBezTo>
                  <a:pt x="1482865" y="5931980"/>
                  <a:pt x="1500238" y="5926442"/>
                  <a:pt x="1517714" y="5920867"/>
                </a:cubicBezTo>
                <a:cubicBezTo>
                  <a:pt x="1520787" y="5919889"/>
                  <a:pt x="1523860" y="5918899"/>
                  <a:pt x="1526870" y="5917819"/>
                </a:cubicBezTo>
                <a:cubicBezTo>
                  <a:pt x="1544650" y="5932576"/>
                  <a:pt x="1562824" y="5927954"/>
                  <a:pt x="1581087" y="5923305"/>
                </a:cubicBezTo>
                <a:cubicBezTo>
                  <a:pt x="1592872" y="5920308"/>
                  <a:pt x="1604696" y="5917298"/>
                  <a:pt x="1616481" y="5919483"/>
                </a:cubicBezTo>
                <a:cubicBezTo>
                  <a:pt x="1639799" y="5923763"/>
                  <a:pt x="1659331" y="5914657"/>
                  <a:pt x="1672603" y="5893105"/>
                </a:cubicBezTo>
                <a:cubicBezTo>
                  <a:pt x="1677187" y="5885790"/>
                  <a:pt x="1688059" y="5875160"/>
                  <a:pt x="1693088" y="5876506"/>
                </a:cubicBezTo>
                <a:cubicBezTo>
                  <a:pt x="1718183" y="5883834"/>
                  <a:pt x="1728330" y="5868861"/>
                  <a:pt x="1738376" y="5854040"/>
                </a:cubicBezTo>
                <a:cubicBezTo>
                  <a:pt x="1743456" y="5846534"/>
                  <a:pt x="1748511" y="5839079"/>
                  <a:pt x="1755470" y="5834583"/>
                </a:cubicBezTo>
                <a:cubicBezTo>
                  <a:pt x="1776768" y="5820829"/>
                  <a:pt x="1772831" y="5787428"/>
                  <a:pt x="1753654" y="5768226"/>
                </a:cubicBezTo>
                <a:cubicBezTo>
                  <a:pt x="1749209" y="5763730"/>
                  <a:pt x="1743913" y="5760047"/>
                  <a:pt x="1738605" y="5756351"/>
                </a:cubicBezTo>
                <a:cubicBezTo>
                  <a:pt x="1733550" y="5752833"/>
                  <a:pt x="1728483" y="5749303"/>
                  <a:pt x="1724101" y="5745048"/>
                </a:cubicBezTo>
                <a:cubicBezTo>
                  <a:pt x="1720774" y="5741784"/>
                  <a:pt x="1719555" y="5733047"/>
                  <a:pt x="1721510" y="5728716"/>
                </a:cubicBezTo>
                <a:cubicBezTo>
                  <a:pt x="1723682" y="5724030"/>
                  <a:pt x="1730870" y="5718327"/>
                  <a:pt x="1735506" y="5718658"/>
                </a:cubicBezTo>
                <a:cubicBezTo>
                  <a:pt x="1743177" y="5719039"/>
                  <a:pt x="1750797" y="5720321"/>
                  <a:pt x="1758429" y="5721617"/>
                </a:cubicBezTo>
                <a:cubicBezTo>
                  <a:pt x="1765770" y="5722861"/>
                  <a:pt x="1773111" y="5724106"/>
                  <a:pt x="1780489" y="5724525"/>
                </a:cubicBezTo>
                <a:cubicBezTo>
                  <a:pt x="1783347" y="5724639"/>
                  <a:pt x="1790484" y="5714187"/>
                  <a:pt x="1789278" y="5710847"/>
                </a:cubicBezTo>
                <a:cubicBezTo>
                  <a:pt x="1786395" y="5702440"/>
                  <a:pt x="1780489" y="5694553"/>
                  <a:pt x="1774609" y="5687581"/>
                </a:cubicBezTo>
                <a:cubicBezTo>
                  <a:pt x="1749235" y="5657647"/>
                  <a:pt x="1746377" y="5645709"/>
                  <a:pt x="1773453" y="5628107"/>
                </a:cubicBezTo>
                <a:cubicBezTo>
                  <a:pt x="1790535" y="5616969"/>
                  <a:pt x="1802181" y="5601805"/>
                  <a:pt x="1813776" y="5586717"/>
                </a:cubicBezTo>
                <a:cubicBezTo>
                  <a:pt x="1821091" y="5577192"/>
                  <a:pt x="1828368" y="5567705"/>
                  <a:pt x="1836992" y="5559273"/>
                </a:cubicBezTo>
                <a:cubicBezTo>
                  <a:pt x="1840751" y="5555552"/>
                  <a:pt x="1843811" y="5545595"/>
                  <a:pt x="1841525" y="5542344"/>
                </a:cubicBezTo>
                <a:cubicBezTo>
                  <a:pt x="1837334" y="5536044"/>
                  <a:pt x="1832064" y="5538127"/>
                  <a:pt x="1826692" y="5540261"/>
                </a:cubicBezTo>
                <a:cubicBezTo>
                  <a:pt x="1824038" y="5541315"/>
                  <a:pt x="1821345" y="5542382"/>
                  <a:pt x="1818754" y="5542432"/>
                </a:cubicBezTo>
                <a:cubicBezTo>
                  <a:pt x="1798701" y="5542699"/>
                  <a:pt x="1790827" y="5529415"/>
                  <a:pt x="1799920" y="5512130"/>
                </a:cubicBezTo>
                <a:cubicBezTo>
                  <a:pt x="1802803" y="5506644"/>
                  <a:pt x="1805788" y="5501208"/>
                  <a:pt x="1808785" y="5495760"/>
                </a:cubicBezTo>
                <a:cubicBezTo>
                  <a:pt x="1814754" y="5484889"/>
                  <a:pt x="1820736" y="5474018"/>
                  <a:pt x="1825803" y="5462664"/>
                </a:cubicBezTo>
                <a:cubicBezTo>
                  <a:pt x="1827428" y="5459032"/>
                  <a:pt x="1823301" y="5450421"/>
                  <a:pt x="1819377" y="5447398"/>
                </a:cubicBezTo>
                <a:cubicBezTo>
                  <a:pt x="1815783" y="5444592"/>
                  <a:pt x="1805826" y="5443499"/>
                  <a:pt x="1803718" y="5445963"/>
                </a:cubicBezTo>
                <a:cubicBezTo>
                  <a:pt x="1789328" y="5462359"/>
                  <a:pt x="1776006" y="5479694"/>
                  <a:pt x="1763014" y="5497246"/>
                </a:cubicBezTo>
                <a:cubicBezTo>
                  <a:pt x="1749806" y="5515140"/>
                  <a:pt x="1731912" y="5516664"/>
                  <a:pt x="1712316" y="5513769"/>
                </a:cubicBezTo>
                <a:cubicBezTo>
                  <a:pt x="1710512" y="5513489"/>
                  <a:pt x="1708531" y="5513400"/>
                  <a:pt x="1706524" y="5513324"/>
                </a:cubicBezTo>
                <a:cubicBezTo>
                  <a:pt x="1699158" y="5513019"/>
                  <a:pt x="1691538" y="5512702"/>
                  <a:pt x="1691373" y="5502110"/>
                </a:cubicBezTo>
                <a:cubicBezTo>
                  <a:pt x="1691170" y="5490096"/>
                  <a:pt x="1692161" y="5477078"/>
                  <a:pt x="1696326" y="5465966"/>
                </a:cubicBezTo>
                <a:cubicBezTo>
                  <a:pt x="1698752" y="5459387"/>
                  <a:pt x="1706880" y="5461432"/>
                  <a:pt x="1710931" y="5467909"/>
                </a:cubicBezTo>
                <a:cubicBezTo>
                  <a:pt x="1716900" y="5477535"/>
                  <a:pt x="1725676" y="5479618"/>
                  <a:pt x="1731861" y="5470233"/>
                </a:cubicBezTo>
                <a:cubicBezTo>
                  <a:pt x="1734820" y="5465813"/>
                  <a:pt x="1735912" y="5460263"/>
                  <a:pt x="1737030" y="5454637"/>
                </a:cubicBezTo>
                <a:cubicBezTo>
                  <a:pt x="1737741" y="5451043"/>
                  <a:pt x="1738465" y="5447424"/>
                  <a:pt x="1739671" y="5444058"/>
                </a:cubicBezTo>
                <a:cubicBezTo>
                  <a:pt x="1742770" y="5435422"/>
                  <a:pt x="1746860" y="5427053"/>
                  <a:pt x="1751152" y="5418861"/>
                </a:cubicBezTo>
                <a:cubicBezTo>
                  <a:pt x="1752029" y="5417274"/>
                  <a:pt x="1754137" y="5416334"/>
                  <a:pt x="1756220" y="5415394"/>
                </a:cubicBezTo>
                <a:cubicBezTo>
                  <a:pt x="1757147" y="5414975"/>
                  <a:pt x="1758061" y="5414569"/>
                  <a:pt x="1758874" y="5414099"/>
                </a:cubicBezTo>
                <a:cubicBezTo>
                  <a:pt x="1759585" y="5415394"/>
                  <a:pt x="1760436" y="5416677"/>
                  <a:pt x="1761287" y="5417960"/>
                </a:cubicBezTo>
                <a:cubicBezTo>
                  <a:pt x="1763065" y="5420639"/>
                  <a:pt x="1764843" y="5423332"/>
                  <a:pt x="1765478" y="5426253"/>
                </a:cubicBezTo>
                <a:cubicBezTo>
                  <a:pt x="1765808" y="5427701"/>
                  <a:pt x="1766037" y="5429339"/>
                  <a:pt x="1766291" y="5430990"/>
                </a:cubicBezTo>
                <a:cubicBezTo>
                  <a:pt x="1767434" y="5438813"/>
                  <a:pt x="1768653" y="5447195"/>
                  <a:pt x="1779473" y="5438813"/>
                </a:cubicBezTo>
                <a:cubicBezTo>
                  <a:pt x="1789290" y="5431155"/>
                  <a:pt x="1796466" y="5419776"/>
                  <a:pt x="1803502" y="5408625"/>
                </a:cubicBezTo>
                <a:cubicBezTo>
                  <a:pt x="1804924" y="5406377"/>
                  <a:pt x="1806334" y="5404142"/>
                  <a:pt x="1807756" y="5401945"/>
                </a:cubicBezTo>
                <a:cubicBezTo>
                  <a:pt x="1816227" y="5388928"/>
                  <a:pt x="1827936" y="5389385"/>
                  <a:pt x="1839557" y="5389829"/>
                </a:cubicBezTo>
                <a:cubicBezTo>
                  <a:pt x="1846313" y="5390096"/>
                  <a:pt x="1853044" y="5390350"/>
                  <a:pt x="1859090" y="5387962"/>
                </a:cubicBezTo>
                <a:cubicBezTo>
                  <a:pt x="1863496" y="5386248"/>
                  <a:pt x="1868830" y="5377167"/>
                  <a:pt x="1867852" y="5372951"/>
                </a:cubicBezTo>
                <a:cubicBezTo>
                  <a:pt x="1865897" y="5364544"/>
                  <a:pt x="1861147" y="5355781"/>
                  <a:pt x="1855025" y="5349672"/>
                </a:cubicBezTo>
                <a:cubicBezTo>
                  <a:pt x="1849704" y="5344376"/>
                  <a:pt x="1842580" y="5343677"/>
                  <a:pt x="1835188" y="5342954"/>
                </a:cubicBezTo>
                <a:cubicBezTo>
                  <a:pt x="1824965" y="5341950"/>
                  <a:pt x="1814220" y="5340896"/>
                  <a:pt x="1807032" y="5327599"/>
                </a:cubicBezTo>
                <a:cubicBezTo>
                  <a:pt x="1801000" y="5316449"/>
                  <a:pt x="1790916" y="5319624"/>
                  <a:pt x="1780184" y="5323015"/>
                </a:cubicBezTo>
                <a:cubicBezTo>
                  <a:pt x="1771993" y="5325605"/>
                  <a:pt x="1763408" y="5328310"/>
                  <a:pt x="1755965" y="5324831"/>
                </a:cubicBezTo>
                <a:cubicBezTo>
                  <a:pt x="1754010" y="5323954"/>
                  <a:pt x="1752257" y="5322786"/>
                  <a:pt x="1750492" y="5321618"/>
                </a:cubicBezTo>
                <a:cubicBezTo>
                  <a:pt x="1750289" y="5321478"/>
                  <a:pt x="1750098" y="5321351"/>
                  <a:pt x="1749895" y="5321224"/>
                </a:cubicBezTo>
                <a:cubicBezTo>
                  <a:pt x="1751444" y="5319624"/>
                  <a:pt x="1752943" y="5317960"/>
                  <a:pt x="1754454" y="5316284"/>
                </a:cubicBezTo>
                <a:cubicBezTo>
                  <a:pt x="1758887" y="5311356"/>
                  <a:pt x="1763344" y="5306403"/>
                  <a:pt x="1768843" y="5303304"/>
                </a:cubicBezTo>
                <a:cubicBezTo>
                  <a:pt x="1774381" y="5300180"/>
                  <a:pt x="1781010" y="5298770"/>
                  <a:pt x="1787601" y="5297361"/>
                </a:cubicBezTo>
                <a:cubicBezTo>
                  <a:pt x="1790408" y="5296764"/>
                  <a:pt x="1793215" y="5296167"/>
                  <a:pt x="1795932" y="5295443"/>
                </a:cubicBezTo>
                <a:cubicBezTo>
                  <a:pt x="1835480" y="5284737"/>
                  <a:pt x="1847291" y="5254892"/>
                  <a:pt x="1851050" y="5218303"/>
                </a:cubicBezTo>
                <a:cubicBezTo>
                  <a:pt x="1851520" y="5213147"/>
                  <a:pt x="1853819" y="5207800"/>
                  <a:pt x="1856042" y="5202606"/>
                </a:cubicBezTo>
                <a:cubicBezTo>
                  <a:pt x="1859013" y="5195659"/>
                  <a:pt x="1861871" y="5188979"/>
                  <a:pt x="1860131" y="5183403"/>
                </a:cubicBezTo>
                <a:cubicBezTo>
                  <a:pt x="1856435" y="5171567"/>
                  <a:pt x="1842402" y="5173624"/>
                  <a:pt x="1830845" y="5175314"/>
                </a:cubicBezTo>
                <a:cubicBezTo>
                  <a:pt x="1829778" y="5175479"/>
                  <a:pt x="1828737" y="5175631"/>
                  <a:pt x="1827733" y="5175771"/>
                </a:cubicBezTo>
                <a:cubicBezTo>
                  <a:pt x="1819275" y="5176914"/>
                  <a:pt x="1815579" y="5174488"/>
                  <a:pt x="1815148" y="5167795"/>
                </a:cubicBezTo>
                <a:cubicBezTo>
                  <a:pt x="1814995" y="5165255"/>
                  <a:pt x="1815046" y="5162410"/>
                  <a:pt x="1815097" y="5159515"/>
                </a:cubicBezTo>
                <a:cubicBezTo>
                  <a:pt x="1815236" y="5151882"/>
                  <a:pt x="1815389" y="5143995"/>
                  <a:pt x="1811769" y="5141112"/>
                </a:cubicBezTo>
                <a:cubicBezTo>
                  <a:pt x="1780946" y="5116817"/>
                  <a:pt x="1790433" y="5094643"/>
                  <a:pt x="1809636" y="5068621"/>
                </a:cubicBezTo>
                <a:cubicBezTo>
                  <a:pt x="1833486" y="5036490"/>
                  <a:pt x="1839112" y="5002771"/>
                  <a:pt x="1816799" y="4964836"/>
                </a:cubicBezTo>
                <a:cubicBezTo>
                  <a:pt x="1807667" y="4949368"/>
                  <a:pt x="1811553" y="4923587"/>
                  <a:pt x="1828635" y="4913313"/>
                </a:cubicBezTo>
                <a:cubicBezTo>
                  <a:pt x="1851419" y="4899431"/>
                  <a:pt x="1862074" y="4886642"/>
                  <a:pt x="1846097" y="4862373"/>
                </a:cubicBezTo>
                <a:cubicBezTo>
                  <a:pt x="1838795" y="4851349"/>
                  <a:pt x="1834312" y="4841075"/>
                  <a:pt x="1839290" y="4827422"/>
                </a:cubicBezTo>
                <a:cubicBezTo>
                  <a:pt x="1842186" y="4819307"/>
                  <a:pt x="1844294" y="4810887"/>
                  <a:pt x="1846389" y="4802467"/>
                </a:cubicBezTo>
                <a:cubicBezTo>
                  <a:pt x="1848117" y="4795571"/>
                  <a:pt x="1849844" y="4788675"/>
                  <a:pt x="1852003" y="4781918"/>
                </a:cubicBezTo>
                <a:cubicBezTo>
                  <a:pt x="1852358" y="4780839"/>
                  <a:pt x="1852714" y="4779721"/>
                  <a:pt x="1853082" y="4778591"/>
                </a:cubicBezTo>
                <a:cubicBezTo>
                  <a:pt x="1857934" y="4763681"/>
                  <a:pt x="1864131" y="4744644"/>
                  <a:pt x="1852536" y="4737748"/>
                </a:cubicBezTo>
                <a:cubicBezTo>
                  <a:pt x="1837728" y="4728985"/>
                  <a:pt x="1831975" y="4739221"/>
                  <a:pt x="1826031" y="4749800"/>
                </a:cubicBezTo>
                <a:cubicBezTo>
                  <a:pt x="1822691" y="4755769"/>
                  <a:pt x="1819275" y="4761827"/>
                  <a:pt x="1814157" y="4764672"/>
                </a:cubicBezTo>
                <a:cubicBezTo>
                  <a:pt x="1813166" y="4765243"/>
                  <a:pt x="1812201" y="4766094"/>
                  <a:pt x="1811261" y="4766932"/>
                </a:cubicBezTo>
                <a:cubicBezTo>
                  <a:pt x="1809712" y="4768304"/>
                  <a:pt x="1808201" y="4769637"/>
                  <a:pt x="1806651" y="4769625"/>
                </a:cubicBezTo>
                <a:cubicBezTo>
                  <a:pt x="1806143" y="4769625"/>
                  <a:pt x="1805623" y="4769612"/>
                  <a:pt x="1805089" y="4769612"/>
                </a:cubicBezTo>
                <a:cubicBezTo>
                  <a:pt x="1799666" y="4769549"/>
                  <a:pt x="1793519" y="4769472"/>
                  <a:pt x="1789976" y="4766602"/>
                </a:cubicBezTo>
                <a:cubicBezTo>
                  <a:pt x="1786204" y="4763491"/>
                  <a:pt x="1782394" y="4754194"/>
                  <a:pt x="1784198" y="4751388"/>
                </a:cubicBezTo>
                <a:cubicBezTo>
                  <a:pt x="1790027" y="4742561"/>
                  <a:pt x="1796948" y="4734370"/>
                  <a:pt x="1803832" y="4726229"/>
                </a:cubicBezTo>
                <a:cubicBezTo>
                  <a:pt x="1806359" y="4723232"/>
                  <a:pt x="1808886" y="4720260"/>
                  <a:pt x="1811350" y="4717250"/>
                </a:cubicBezTo>
                <a:cubicBezTo>
                  <a:pt x="1802956" y="4700499"/>
                  <a:pt x="1813128" y="4687849"/>
                  <a:pt x="1823314" y="4675200"/>
                </a:cubicBezTo>
                <a:cubicBezTo>
                  <a:pt x="1834744" y="4661002"/>
                  <a:pt x="1846186" y="4646790"/>
                  <a:pt x="1831391" y="4626762"/>
                </a:cubicBezTo>
                <a:cubicBezTo>
                  <a:pt x="1851812" y="4619968"/>
                  <a:pt x="1855711" y="4603509"/>
                  <a:pt x="1859610" y="4586986"/>
                </a:cubicBezTo>
                <a:cubicBezTo>
                  <a:pt x="1862112" y="4576407"/>
                  <a:pt x="1864614" y="4565815"/>
                  <a:pt x="1871459" y="4557700"/>
                </a:cubicBezTo>
                <a:cubicBezTo>
                  <a:pt x="1883778" y="4543120"/>
                  <a:pt x="1874977" y="4529849"/>
                  <a:pt x="1865478" y="4515726"/>
                </a:cubicBezTo>
                <a:cubicBezTo>
                  <a:pt x="1855318" y="4500651"/>
                  <a:pt x="1848002" y="4494606"/>
                  <a:pt x="1829435" y="4505020"/>
                </a:cubicBezTo>
                <a:cubicBezTo>
                  <a:pt x="1824634" y="4507675"/>
                  <a:pt x="1824241" y="4510837"/>
                  <a:pt x="1824292" y="4511891"/>
                </a:cubicBezTo>
                <a:cubicBezTo>
                  <a:pt x="1824126" y="4511243"/>
                  <a:pt x="1823618" y="4509656"/>
                  <a:pt x="1822133" y="4506747"/>
                </a:cubicBezTo>
                <a:cubicBezTo>
                  <a:pt x="1815211" y="4493324"/>
                  <a:pt x="1810982" y="4477195"/>
                  <a:pt x="1810321" y="4462031"/>
                </a:cubicBezTo>
                <a:cubicBezTo>
                  <a:pt x="1809623" y="4446461"/>
                  <a:pt x="1825066" y="4442320"/>
                  <a:pt x="1837220" y="4441622"/>
                </a:cubicBezTo>
                <a:cubicBezTo>
                  <a:pt x="1860194" y="4440212"/>
                  <a:pt x="1860423" y="4426077"/>
                  <a:pt x="1860652" y="4412323"/>
                </a:cubicBezTo>
                <a:cubicBezTo>
                  <a:pt x="1860715" y="4407916"/>
                  <a:pt x="1860791" y="4403547"/>
                  <a:pt x="1861617" y="4399648"/>
                </a:cubicBezTo>
                <a:cubicBezTo>
                  <a:pt x="1864792" y="4384853"/>
                  <a:pt x="1856143" y="4376877"/>
                  <a:pt x="1841068" y="4375734"/>
                </a:cubicBezTo>
                <a:cubicBezTo>
                  <a:pt x="1826387" y="4374566"/>
                  <a:pt x="1815935" y="4369397"/>
                  <a:pt x="1826997" y="4353166"/>
                </a:cubicBezTo>
                <a:cubicBezTo>
                  <a:pt x="1833982" y="4342867"/>
                  <a:pt x="1841437" y="4332884"/>
                  <a:pt x="1848891" y="4322902"/>
                </a:cubicBezTo>
                <a:cubicBezTo>
                  <a:pt x="1856511" y="4312704"/>
                  <a:pt x="1864131" y="4302493"/>
                  <a:pt x="1871282" y="4291927"/>
                </a:cubicBezTo>
                <a:cubicBezTo>
                  <a:pt x="1873453" y="4288701"/>
                  <a:pt x="1870380" y="4281030"/>
                  <a:pt x="1868284" y="4276128"/>
                </a:cubicBezTo>
                <a:cubicBezTo>
                  <a:pt x="1867535" y="4274490"/>
                  <a:pt x="1862138" y="4273042"/>
                  <a:pt x="1859572" y="4273804"/>
                </a:cubicBezTo>
                <a:cubicBezTo>
                  <a:pt x="1847583" y="4277297"/>
                  <a:pt x="1835569" y="4280916"/>
                  <a:pt x="1824342" y="4286047"/>
                </a:cubicBezTo>
                <a:cubicBezTo>
                  <a:pt x="1816049" y="4290009"/>
                  <a:pt x="1809953" y="4289171"/>
                  <a:pt x="1812252" y="4283075"/>
                </a:cubicBezTo>
                <a:cubicBezTo>
                  <a:pt x="1820964" y="4260304"/>
                  <a:pt x="1808925" y="4258399"/>
                  <a:pt x="1796796" y="4256494"/>
                </a:cubicBezTo>
                <a:cubicBezTo>
                  <a:pt x="1791843" y="4255707"/>
                  <a:pt x="1786877" y="4254919"/>
                  <a:pt x="1783309" y="4252709"/>
                </a:cubicBezTo>
                <a:cubicBezTo>
                  <a:pt x="1774533" y="4247198"/>
                  <a:pt x="1774419" y="4233367"/>
                  <a:pt x="1782877" y="4228795"/>
                </a:cubicBezTo>
                <a:cubicBezTo>
                  <a:pt x="1787601" y="4226281"/>
                  <a:pt x="1792275" y="4223652"/>
                  <a:pt x="1796948" y="4221023"/>
                </a:cubicBezTo>
                <a:cubicBezTo>
                  <a:pt x="1821663" y="4207129"/>
                  <a:pt x="1846263" y="4193299"/>
                  <a:pt x="1877835" y="4196779"/>
                </a:cubicBezTo>
                <a:cubicBezTo>
                  <a:pt x="1894319" y="4198569"/>
                  <a:pt x="1893824" y="4182262"/>
                  <a:pt x="1892046" y="4169296"/>
                </a:cubicBezTo>
                <a:cubicBezTo>
                  <a:pt x="1889379" y="4150424"/>
                  <a:pt x="1881746" y="4154538"/>
                  <a:pt x="1871294" y="4160177"/>
                </a:cubicBezTo>
                <a:cubicBezTo>
                  <a:pt x="1870164" y="4160774"/>
                  <a:pt x="1869008" y="4161409"/>
                  <a:pt x="1867827" y="4162019"/>
                </a:cubicBezTo>
                <a:cubicBezTo>
                  <a:pt x="1854987" y="4168699"/>
                  <a:pt x="1840763" y="4162920"/>
                  <a:pt x="1838871" y="4149395"/>
                </a:cubicBezTo>
                <a:cubicBezTo>
                  <a:pt x="1835582" y="4126586"/>
                  <a:pt x="1834490" y="4103497"/>
                  <a:pt x="1833385" y="4080408"/>
                </a:cubicBezTo>
                <a:cubicBezTo>
                  <a:pt x="1833016" y="4072471"/>
                  <a:pt x="1832635" y="4064533"/>
                  <a:pt x="1832166" y="4056609"/>
                </a:cubicBezTo>
                <a:cubicBezTo>
                  <a:pt x="1831404" y="4043210"/>
                  <a:pt x="1823174" y="4040391"/>
                  <a:pt x="1813471" y="4037063"/>
                </a:cubicBezTo>
                <a:cubicBezTo>
                  <a:pt x="1811477" y="4036378"/>
                  <a:pt x="1809433" y="4035666"/>
                  <a:pt x="1807362" y="4034854"/>
                </a:cubicBezTo>
                <a:cubicBezTo>
                  <a:pt x="1774190" y="4021747"/>
                  <a:pt x="1767332" y="4005186"/>
                  <a:pt x="1788871" y="3978745"/>
                </a:cubicBezTo>
                <a:cubicBezTo>
                  <a:pt x="1803133" y="3961295"/>
                  <a:pt x="1810220" y="3940886"/>
                  <a:pt x="1817332" y="3920427"/>
                </a:cubicBezTo>
                <a:cubicBezTo>
                  <a:pt x="1824457" y="3899903"/>
                  <a:pt x="1831607" y="3879329"/>
                  <a:pt x="1846021" y="3861664"/>
                </a:cubicBezTo>
                <a:cubicBezTo>
                  <a:pt x="1870837" y="3831361"/>
                  <a:pt x="1866748" y="3818166"/>
                  <a:pt x="1832877" y="3792919"/>
                </a:cubicBezTo>
                <a:cubicBezTo>
                  <a:pt x="1832153" y="3792385"/>
                  <a:pt x="1831454" y="3791877"/>
                  <a:pt x="1830781" y="3791382"/>
                </a:cubicBezTo>
                <a:cubicBezTo>
                  <a:pt x="1820609" y="3783876"/>
                  <a:pt x="1815922" y="3780434"/>
                  <a:pt x="1818932" y="3766439"/>
                </a:cubicBezTo>
                <a:cubicBezTo>
                  <a:pt x="1822412" y="3749942"/>
                  <a:pt x="1823479" y="3732962"/>
                  <a:pt x="1824533" y="3715957"/>
                </a:cubicBezTo>
                <a:cubicBezTo>
                  <a:pt x="1826577" y="3683216"/>
                  <a:pt x="1828622" y="3650386"/>
                  <a:pt x="1847977" y="3620783"/>
                </a:cubicBezTo>
                <a:cubicBezTo>
                  <a:pt x="1850568" y="3617011"/>
                  <a:pt x="1842757" y="3603473"/>
                  <a:pt x="1836687" y="3597643"/>
                </a:cubicBezTo>
                <a:cubicBezTo>
                  <a:pt x="1830413" y="3591624"/>
                  <a:pt x="1820596" y="3587026"/>
                  <a:pt x="1811934" y="3586010"/>
                </a:cubicBezTo>
                <a:cubicBezTo>
                  <a:pt x="1792770" y="3583902"/>
                  <a:pt x="1793672" y="3574682"/>
                  <a:pt x="1801457" y="3562299"/>
                </a:cubicBezTo>
                <a:cubicBezTo>
                  <a:pt x="1804251" y="3557816"/>
                  <a:pt x="1807502" y="3553587"/>
                  <a:pt x="1810728" y="3549358"/>
                </a:cubicBezTo>
                <a:cubicBezTo>
                  <a:pt x="1815211" y="3543516"/>
                  <a:pt x="1819669" y="3537699"/>
                  <a:pt x="1822920" y="3531248"/>
                </a:cubicBezTo>
                <a:cubicBezTo>
                  <a:pt x="1840344" y="3497123"/>
                  <a:pt x="1840789" y="3461614"/>
                  <a:pt x="1810131" y="3436696"/>
                </a:cubicBezTo>
                <a:cubicBezTo>
                  <a:pt x="1788185" y="3418980"/>
                  <a:pt x="1787271" y="3401784"/>
                  <a:pt x="1793316" y="3379203"/>
                </a:cubicBezTo>
                <a:cubicBezTo>
                  <a:pt x="1794574" y="3374377"/>
                  <a:pt x="1795488" y="3369374"/>
                  <a:pt x="1796390" y="3364370"/>
                </a:cubicBezTo>
                <a:cubicBezTo>
                  <a:pt x="1798345" y="3353689"/>
                  <a:pt x="1800276" y="3343021"/>
                  <a:pt x="1805508" y="3334220"/>
                </a:cubicBezTo>
                <a:cubicBezTo>
                  <a:pt x="1816722" y="3315399"/>
                  <a:pt x="1813547" y="3297847"/>
                  <a:pt x="1807997" y="3279800"/>
                </a:cubicBezTo>
                <a:lnTo>
                  <a:pt x="1807667" y="3278708"/>
                </a:lnTo>
                <a:cubicBezTo>
                  <a:pt x="1796758" y="3243110"/>
                  <a:pt x="1785760" y="3207182"/>
                  <a:pt x="1751736" y="3185046"/>
                </a:cubicBezTo>
                <a:cubicBezTo>
                  <a:pt x="1746923" y="3181909"/>
                  <a:pt x="1739430" y="3174517"/>
                  <a:pt x="1740408" y="3171889"/>
                </a:cubicBezTo>
                <a:cubicBezTo>
                  <a:pt x="1749273" y="3148216"/>
                  <a:pt x="1742097" y="3125991"/>
                  <a:pt x="1734820" y="3103436"/>
                </a:cubicBezTo>
                <a:cubicBezTo>
                  <a:pt x="1726971" y="3079102"/>
                  <a:pt x="1718983" y="3054388"/>
                  <a:pt x="1730947" y="3027083"/>
                </a:cubicBezTo>
                <a:cubicBezTo>
                  <a:pt x="1737030" y="3013291"/>
                  <a:pt x="1734591" y="2997365"/>
                  <a:pt x="1732051" y="2980779"/>
                </a:cubicBezTo>
                <a:cubicBezTo>
                  <a:pt x="1729257" y="2962580"/>
                  <a:pt x="1726349" y="2943581"/>
                  <a:pt x="1734439" y="2925737"/>
                </a:cubicBezTo>
                <a:cubicBezTo>
                  <a:pt x="1736484" y="2921025"/>
                  <a:pt x="1734680" y="2911069"/>
                  <a:pt x="1730947" y="2907830"/>
                </a:cubicBezTo>
                <a:cubicBezTo>
                  <a:pt x="1708607" y="2888336"/>
                  <a:pt x="1708302" y="2861894"/>
                  <a:pt x="1707998" y="2835427"/>
                </a:cubicBezTo>
                <a:cubicBezTo>
                  <a:pt x="1707693" y="2809113"/>
                  <a:pt x="1707388" y="2782748"/>
                  <a:pt x="1685455" y="2763114"/>
                </a:cubicBezTo>
                <a:cubicBezTo>
                  <a:pt x="1681721" y="2759875"/>
                  <a:pt x="1686090" y="2745003"/>
                  <a:pt x="1689710" y="2736901"/>
                </a:cubicBezTo>
                <a:cubicBezTo>
                  <a:pt x="1695209" y="2724709"/>
                  <a:pt x="1699705" y="2713812"/>
                  <a:pt x="1687589" y="2703601"/>
                </a:cubicBezTo>
                <a:cubicBezTo>
                  <a:pt x="1674800" y="2692946"/>
                  <a:pt x="1668297" y="2681859"/>
                  <a:pt x="1671206" y="2663177"/>
                </a:cubicBezTo>
                <a:cubicBezTo>
                  <a:pt x="1672984" y="2651379"/>
                  <a:pt x="1672488" y="2639225"/>
                  <a:pt x="1672006" y="2627033"/>
                </a:cubicBezTo>
                <a:cubicBezTo>
                  <a:pt x="1671625" y="2617292"/>
                  <a:pt x="1671231" y="2607526"/>
                  <a:pt x="1671993" y="2597912"/>
                </a:cubicBezTo>
                <a:cubicBezTo>
                  <a:pt x="1673504" y="2578075"/>
                  <a:pt x="1672069" y="2558885"/>
                  <a:pt x="1657820" y="2545334"/>
                </a:cubicBezTo>
                <a:cubicBezTo>
                  <a:pt x="1641170" y="2529446"/>
                  <a:pt x="1640230" y="2515781"/>
                  <a:pt x="1650454" y="2495766"/>
                </a:cubicBezTo>
                <a:cubicBezTo>
                  <a:pt x="1655102" y="2486571"/>
                  <a:pt x="1656144" y="2475598"/>
                  <a:pt x="1657185" y="2464587"/>
                </a:cubicBezTo>
                <a:cubicBezTo>
                  <a:pt x="1657553" y="2460790"/>
                  <a:pt x="1657909" y="2456980"/>
                  <a:pt x="1658430" y="2453234"/>
                </a:cubicBezTo>
                <a:cubicBezTo>
                  <a:pt x="1662532" y="2457158"/>
                  <a:pt x="1667091" y="2460701"/>
                  <a:pt x="1671638" y="2464245"/>
                </a:cubicBezTo>
                <a:cubicBezTo>
                  <a:pt x="1685557" y="2475103"/>
                  <a:pt x="1699489" y="2485962"/>
                  <a:pt x="1700809" y="2507552"/>
                </a:cubicBezTo>
                <a:cubicBezTo>
                  <a:pt x="1702245" y="2530158"/>
                  <a:pt x="1717586" y="2539136"/>
                  <a:pt x="1739151" y="2541105"/>
                </a:cubicBezTo>
                <a:cubicBezTo>
                  <a:pt x="1754035" y="2542464"/>
                  <a:pt x="1760855" y="2553360"/>
                  <a:pt x="1758086" y="2567610"/>
                </a:cubicBezTo>
                <a:cubicBezTo>
                  <a:pt x="1754365" y="2586863"/>
                  <a:pt x="1766405" y="2596921"/>
                  <a:pt x="1778876" y="2606307"/>
                </a:cubicBezTo>
                <a:cubicBezTo>
                  <a:pt x="1804187" y="2625192"/>
                  <a:pt x="1830121" y="2642260"/>
                  <a:pt x="1863242" y="2645220"/>
                </a:cubicBezTo>
                <a:cubicBezTo>
                  <a:pt x="1872996" y="2646121"/>
                  <a:pt x="1877174" y="2658021"/>
                  <a:pt x="1873898" y="2667267"/>
                </a:cubicBezTo>
                <a:cubicBezTo>
                  <a:pt x="1872171" y="2672309"/>
                  <a:pt x="1868894" y="2676804"/>
                  <a:pt x="1865605" y="2681326"/>
                </a:cubicBezTo>
                <a:cubicBezTo>
                  <a:pt x="1863230" y="2684564"/>
                  <a:pt x="1860868" y="2687828"/>
                  <a:pt x="1859051" y="2691295"/>
                </a:cubicBezTo>
                <a:cubicBezTo>
                  <a:pt x="1845653" y="2716759"/>
                  <a:pt x="1845983" y="2717508"/>
                  <a:pt x="1870265" y="2722042"/>
                </a:cubicBezTo>
                <a:cubicBezTo>
                  <a:pt x="1882673" y="2724315"/>
                  <a:pt x="1895132" y="2725941"/>
                  <a:pt x="1907604" y="2727452"/>
                </a:cubicBezTo>
                <a:cubicBezTo>
                  <a:pt x="1915757" y="2728443"/>
                  <a:pt x="1918919" y="2732850"/>
                  <a:pt x="1914843" y="2740698"/>
                </a:cubicBezTo>
                <a:cubicBezTo>
                  <a:pt x="1911045" y="2748077"/>
                  <a:pt x="1906981" y="2755341"/>
                  <a:pt x="1902917" y="2762618"/>
                </a:cubicBezTo>
                <a:cubicBezTo>
                  <a:pt x="1899336" y="2769006"/>
                  <a:pt x="1895767" y="2775407"/>
                  <a:pt x="1892364" y="2781871"/>
                </a:cubicBezTo>
                <a:cubicBezTo>
                  <a:pt x="1891449" y="2783624"/>
                  <a:pt x="1891398" y="2785859"/>
                  <a:pt x="1891348" y="2788120"/>
                </a:cubicBezTo>
                <a:cubicBezTo>
                  <a:pt x="1891322" y="2789136"/>
                  <a:pt x="1891297" y="2790165"/>
                  <a:pt x="1891195" y="2791155"/>
                </a:cubicBezTo>
                <a:cubicBezTo>
                  <a:pt x="1894091" y="2791143"/>
                  <a:pt x="1897405" y="2792032"/>
                  <a:pt x="1900009" y="2791155"/>
                </a:cubicBezTo>
                <a:cubicBezTo>
                  <a:pt x="1917598" y="2785351"/>
                  <a:pt x="1935226" y="2779420"/>
                  <a:pt x="1952714" y="2773058"/>
                </a:cubicBezTo>
                <a:cubicBezTo>
                  <a:pt x="1964715" y="2768752"/>
                  <a:pt x="1961083" y="2762542"/>
                  <a:pt x="1957337" y="2756154"/>
                </a:cubicBezTo>
                <a:cubicBezTo>
                  <a:pt x="1956499" y="2754719"/>
                  <a:pt x="1955648" y="2753271"/>
                  <a:pt x="1954975" y="2751849"/>
                </a:cubicBezTo>
                <a:cubicBezTo>
                  <a:pt x="1954301" y="2750401"/>
                  <a:pt x="1953616" y="2748966"/>
                  <a:pt x="1952930" y="2747518"/>
                </a:cubicBezTo>
                <a:cubicBezTo>
                  <a:pt x="1949590" y="2740558"/>
                  <a:pt x="1946262" y="2733599"/>
                  <a:pt x="1944751" y="2726220"/>
                </a:cubicBezTo>
                <a:cubicBezTo>
                  <a:pt x="1944002" y="2722563"/>
                  <a:pt x="1948167" y="2717444"/>
                  <a:pt x="1951279" y="2713609"/>
                </a:cubicBezTo>
                <a:lnTo>
                  <a:pt x="1951876" y="2712885"/>
                </a:lnTo>
                <a:cubicBezTo>
                  <a:pt x="1952663" y="2711907"/>
                  <a:pt x="1958531" y="2713088"/>
                  <a:pt x="1960131" y="2714968"/>
                </a:cubicBezTo>
                <a:cubicBezTo>
                  <a:pt x="1962302" y="2717419"/>
                  <a:pt x="1964487" y="2719870"/>
                  <a:pt x="1966658" y="2722321"/>
                </a:cubicBezTo>
                <a:cubicBezTo>
                  <a:pt x="1978863" y="2736050"/>
                  <a:pt x="1991081" y="2749779"/>
                  <a:pt x="2002117" y="2764346"/>
                </a:cubicBezTo>
                <a:cubicBezTo>
                  <a:pt x="2012823" y="2778392"/>
                  <a:pt x="2005139" y="2801176"/>
                  <a:pt x="1987410" y="2809443"/>
                </a:cubicBezTo>
                <a:cubicBezTo>
                  <a:pt x="1985289" y="2810434"/>
                  <a:pt x="1983207" y="2811247"/>
                  <a:pt x="1981187" y="2812034"/>
                </a:cubicBezTo>
                <a:cubicBezTo>
                  <a:pt x="1973097" y="2815184"/>
                  <a:pt x="1965896" y="2817990"/>
                  <a:pt x="1961426" y="2830360"/>
                </a:cubicBezTo>
                <a:lnTo>
                  <a:pt x="1960766" y="2832164"/>
                </a:lnTo>
                <a:cubicBezTo>
                  <a:pt x="1947634" y="2868625"/>
                  <a:pt x="1935696" y="2901760"/>
                  <a:pt x="1974253" y="2932138"/>
                </a:cubicBezTo>
                <a:cubicBezTo>
                  <a:pt x="1979524" y="2936278"/>
                  <a:pt x="1981187" y="2944851"/>
                  <a:pt x="1982889" y="2953601"/>
                </a:cubicBezTo>
                <a:cubicBezTo>
                  <a:pt x="1983804" y="2958351"/>
                  <a:pt x="1984731" y="2963151"/>
                  <a:pt x="1986255" y="2967304"/>
                </a:cubicBezTo>
                <a:cubicBezTo>
                  <a:pt x="1989531" y="2976207"/>
                  <a:pt x="1995678" y="2984157"/>
                  <a:pt x="2004936" y="2974150"/>
                </a:cubicBezTo>
                <a:cubicBezTo>
                  <a:pt x="2011744" y="2966872"/>
                  <a:pt x="2018043" y="2959062"/>
                  <a:pt x="2024329" y="2951251"/>
                </a:cubicBezTo>
                <a:cubicBezTo>
                  <a:pt x="2029955" y="2944279"/>
                  <a:pt x="2035569" y="2937294"/>
                  <a:pt x="2041550" y="2930716"/>
                </a:cubicBezTo>
                <a:cubicBezTo>
                  <a:pt x="2043176" y="2928950"/>
                  <a:pt x="2046783" y="2929014"/>
                  <a:pt x="2050415" y="2929077"/>
                </a:cubicBezTo>
                <a:cubicBezTo>
                  <a:pt x="2052206" y="2929103"/>
                  <a:pt x="2053996" y="2929128"/>
                  <a:pt x="2055571" y="2928950"/>
                </a:cubicBezTo>
                <a:cubicBezTo>
                  <a:pt x="2055647" y="2929979"/>
                  <a:pt x="2055863" y="2931071"/>
                  <a:pt x="2056079" y="2932163"/>
                </a:cubicBezTo>
                <a:cubicBezTo>
                  <a:pt x="2056511" y="2934360"/>
                  <a:pt x="2056956" y="2936545"/>
                  <a:pt x="2056244" y="2938196"/>
                </a:cubicBezTo>
                <a:cubicBezTo>
                  <a:pt x="2054123" y="2942895"/>
                  <a:pt x="2051114" y="2947708"/>
                  <a:pt x="2048116" y="2952509"/>
                </a:cubicBezTo>
                <a:cubicBezTo>
                  <a:pt x="2042058" y="2962199"/>
                  <a:pt x="2036051" y="2971813"/>
                  <a:pt x="2037525" y="2980119"/>
                </a:cubicBezTo>
                <a:cubicBezTo>
                  <a:pt x="2042287" y="3006509"/>
                  <a:pt x="2041385" y="3028493"/>
                  <a:pt x="2025218" y="3050578"/>
                </a:cubicBezTo>
                <a:cubicBezTo>
                  <a:pt x="2021268" y="3055976"/>
                  <a:pt x="2023237" y="3069247"/>
                  <a:pt x="2027276" y="3076245"/>
                </a:cubicBezTo>
                <a:cubicBezTo>
                  <a:pt x="2044306" y="3105925"/>
                  <a:pt x="2062823" y="3134944"/>
                  <a:pt x="2081378" y="3163849"/>
                </a:cubicBezTo>
                <a:cubicBezTo>
                  <a:pt x="2094738" y="3184652"/>
                  <a:pt x="2113102" y="3195091"/>
                  <a:pt x="2137651" y="3184970"/>
                </a:cubicBezTo>
                <a:cubicBezTo>
                  <a:pt x="2156130" y="3177311"/>
                  <a:pt x="2166506" y="3183242"/>
                  <a:pt x="2174977" y="3200235"/>
                </a:cubicBezTo>
                <a:cubicBezTo>
                  <a:pt x="2178761" y="3207690"/>
                  <a:pt x="2187105" y="3213341"/>
                  <a:pt x="2194484" y="3218218"/>
                </a:cubicBezTo>
                <a:cubicBezTo>
                  <a:pt x="2234730" y="3244647"/>
                  <a:pt x="2240077" y="3250679"/>
                  <a:pt x="2270811" y="3301378"/>
                </a:cubicBezTo>
                <a:cubicBezTo>
                  <a:pt x="2276818" y="3311398"/>
                  <a:pt x="2283625" y="3320936"/>
                  <a:pt x="2290445" y="3330461"/>
                </a:cubicBezTo>
                <a:cubicBezTo>
                  <a:pt x="2296096" y="3338360"/>
                  <a:pt x="2301748" y="3346272"/>
                  <a:pt x="2306942" y="3354451"/>
                </a:cubicBezTo>
                <a:cubicBezTo>
                  <a:pt x="2310181" y="3359531"/>
                  <a:pt x="2305241" y="3364255"/>
                  <a:pt x="2297074" y="3364294"/>
                </a:cubicBezTo>
                <a:cubicBezTo>
                  <a:pt x="2293036" y="3364357"/>
                  <a:pt x="2288997" y="3363824"/>
                  <a:pt x="2284959" y="3363303"/>
                </a:cubicBezTo>
                <a:cubicBezTo>
                  <a:pt x="2282927" y="3363036"/>
                  <a:pt x="2280895" y="3362770"/>
                  <a:pt x="2278863" y="3362579"/>
                </a:cubicBezTo>
                <a:cubicBezTo>
                  <a:pt x="2294179" y="3385871"/>
                  <a:pt x="2285987" y="3407613"/>
                  <a:pt x="2274989" y="3429508"/>
                </a:cubicBezTo>
                <a:cubicBezTo>
                  <a:pt x="2273884" y="3431718"/>
                  <a:pt x="2275002" y="3436353"/>
                  <a:pt x="2276754" y="3438144"/>
                </a:cubicBezTo>
                <a:cubicBezTo>
                  <a:pt x="2286356" y="3447948"/>
                  <a:pt x="2298725" y="3450857"/>
                  <a:pt x="2311476" y="3447440"/>
                </a:cubicBezTo>
                <a:cubicBezTo>
                  <a:pt x="2323198" y="3444405"/>
                  <a:pt x="2323287" y="3435744"/>
                  <a:pt x="2316086" y="3427768"/>
                </a:cubicBezTo>
                <a:cubicBezTo>
                  <a:pt x="2309317" y="3420174"/>
                  <a:pt x="2304898" y="3412147"/>
                  <a:pt x="2310740" y="3403067"/>
                </a:cubicBezTo>
                <a:cubicBezTo>
                  <a:pt x="2319122" y="3389808"/>
                  <a:pt x="2324862" y="3394989"/>
                  <a:pt x="2331072" y="3400590"/>
                </a:cubicBezTo>
                <a:cubicBezTo>
                  <a:pt x="2333650" y="3402927"/>
                  <a:pt x="2336305" y="3405327"/>
                  <a:pt x="2339277" y="3406508"/>
                </a:cubicBezTo>
                <a:cubicBezTo>
                  <a:pt x="2359965" y="3414674"/>
                  <a:pt x="2378748" y="3424580"/>
                  <a:pt x="2394991" y="3439973"/>
                </a:cubicBezTo>
                <a:cubicBezTo>
                  <a:pt x="2405482" y="3449892"/>
                  <a:pt x="2404415" y="3462223"/>
                  <a:pt x="2391131" y="3470097"/>
                </a:cubicBezTo>
                <a:cubicBezTo>
                  <a:pt x="2382977" y="3475012"/>
                  <a:pt x="2374824" y="3479927"/>
                  <a:pt x="2366010" y="3483356"/>
                </a:cubicBezTo>
                <a:cubicBezTo>
                  <a:pt x="2339873" y="3493579"/>
                  <a:pt x="2324964" y="3509963"/>
                  <a:pt x="2326056" y="3540227"/>
                </a:cubicBezTo>
                <a:cubicBezTo>
                  <a:pt x="2326234" y="3545027"/>
                  <a:pt x="2325205" y="3550590"/>
                  <a:pt x="2324189" y="3556127"/>
                </a:cubicBezTo>
                <a:cubicBezTo>
                  <a:pt x="2322005" y="3568052"/>
                  <a:pt x="2319820" y="3579889"/>
                  <a:pt x="2329574" y="3584029"/>
                </a:cubicBezTo>
                <a:cubicBezTo>
                  <a:pt x="2345474" y="3590836"/>
                  <a:pt x="2350770" y="3579330"/>
                  <a:pt x="2356155" y="3567595"/>
                </a:cubicBezTo>
                <a:cubicBezTo>
                  <a:pt x="2358835" y="3561753"/>
                  <a:pt x="2361540" y="3555860"/>
                  <a:pt x="2365604" y="3552139"/>
                </a:cubicBezTo>
                <a:cubicBezTo>
                  <a:pt x="2371395" y="3546894"/>
                  <a:pt x="2376043" y="3540328"/>
                  <a:pt x="2380679" y="3533775"/>
                </a:cubicBezTo>
                <a:cubicBezTo>
                  <a:pt x="2383384" y="3529940"/>
                  <a:pt x="2386101" y="3526104"/>
                  <a:pt x="2389048" y="3522523"/>
                </a:cubicBezTo>
                <a:cubicBezTo>
                  <a:pt x="2390775" y="3520491"/>
                  <a:pt x="2396960" y="3518992"/>
                  <a:pt x="2397315" y="3519614"/>
                </a:cubicBezTo>
                <a:cubicBezTo>
                  <a:pt x="2397493" y="3519894"/>
                  <a:pt x="2397658" y="3520186"/>
                  <a:pt x="2397849" y="3520478"/>
                </a:cubicBezTo>
                <a:cubicBezTo>
                  <a:pt x="2400211" y="3524377"/>
                  <a:pt x="2403488" y="3529762"/>
                  <a:pt x="2402129" y="3532086"/>
                </a:cubicBezTo>
                <a:cubicBezTo>
                  <a:pt x="2397671" y="3539617"/>
                  <a:pt x="2392718" y="3546869"/>
                  <a:pt x="2387765" y="3554108"/>
                </a:cubicBezTo>
                <a:cubicBezTo>
                  <a:pt x="2382063" y="3562452"/>
                  <a:pt x="2376348" y="3570783"/>
                  <a:pt x="2371395" y="3579597"/>
                </a:cubicBezTo>
                <a:cubicBezTo>
                  <a:pt x="2358085" y="3603244"/>
                  <a:pt x="2373681" y="3637788"/>
                  <a:pt x="2404186" y="3644125"/>
                </a:cubicBezTo>
                <a:cubicBezTo>
                  <a:pt x="2405317" y="3644367"/>
                  <a:pt x="2406421" y="3644595"/>
                  <a:pt x="2407501" y="3644811"/>
                </a:cubicBezTo>
                <a:cubicBezTo>
                  <a:pt x="2423897" y="3648177"/>
                  <a:pt x="2433231" y="3650094"/>
                  <a:pt x="2425738" y="3670681"/>
                </a:cubicBezTo>
                <a:cubicBezTo>
                  <a:pt x="2424367" y="3674301"/>
                  <a:pt x="2423820" y="3678187"/>
                  <a:pt x="2423274" y="3682098"/>
                </a:cubicBezTo>
                <a:cubicBezTo>
                  <a:pt x="2422931" y="3684511"/>
                  <a:pt x="2422601" y="3686924"/>
                  <a:pt x="2422068" y="3689287"/>
                </a:cubicBezTo>
                <a:cubicBezTo>
                  <a:pt x="2415705" y="3717950"/>
                  <a:pt x="2420176" y="3737559"/>
                  <a:pt x="2455786" y="3741572"/>
                </a:cubicBezTo>
                <a:cubicBezTo>
                  <a:pt x="2459152" y="3741991"/>
                  <a:pt x="2462390" y="3745014"/>
                  <a:pt x="2466073" y="3748443"/>
                </a:cubicBezTo>
                <a:cubicBezTo>
                  <a:pt x="2471293" y="3753307"/>
                  <a:pt x="2477389" y="3758997"/>
                  <a:pt x="2485923" y="3759111"/>
                </a:cubicBezTo>
                <a:cubicBezTo>
                  <a:pt x="2502306" y="3759390"/>
                  <a:pt x="2510561" y="3749243"/>
                  <a:pt x="2519121" y="3738702"/>
                </a:cubicBezTo>
                <a:cubicBezTo>
                  <a:pt x="2520417" y="3737115"/>
                  <a:pt x="2521712" y="3735527"/>
                  <a:pt x="2523046" y="3733952"/>
                </a:cubicBezTo>
                <a:cubicBezTo>
                  <a:pt x="2524747" y="3731908"/>
                  <a:pt x="2528037" y="3731260"/>
                  <a:pt x="2531377" y="3730600"/>
                </a:cubicBezTo>
                <a:cubicBezTo>
                  <a:pt x="2532939" y="3730295"/>
                  <a:pt x="2534501" y="3729977"/>
                  <a:pt x="2535936" y="3729520"/>
                </a:cubicBezTo>
                <a:cubicBezTo>
                  <a:pt x="2536355" y="3731209"/>
                  <a:pt x="2536762" y="3732886"/>
                  <a:pt x="2537168" y="3734575"/>
                </a:cubicBezTo>
                <a:cubicBezTo>
                  <a:pt x="2538209" y="3738969"/>
                  <a:pt x="2539263" y="3743350"/>
                  <a:pt x="2540673" y="3747618"/>
                </a:cubicBezTo>
                <a:cubicBezTo>
                  <a:pt x="2543658" y="3756609"/>
                  <a:pt x="2538159" y="3760191"/>
                  <a:pt x="2532494" y="3763861"/>
                </a:cubicBezTo>
                <a:cubicBezTo>
                  <a:pt x="2527795" y="3766909"/>
                  <a:pt x="2522995" y="3770033"/>
                  <a:pt x="2522855" y="3776370"/>
                </a:cubicBezTo>
                <a:cubicBezTo>
                  <a:pt x="2522715" y="3785984"/>
                  <a:pt x="2520696" y="3795560"/>
                  <a:pt x="2518702" y="3805072"/>
                </a:cubicBezTo>
                <a:cubicBezTo>
                  <a:pt x="2518118" y="3807879"/>
                  <a:pt x="2517521" y="3810673"/>
                  <a:pt x="2516988" y="3813454"/>
                </a:cubicBezTo>
                <a:cubicBezTo>
                  <a:pt x="2513114" y="3833330"/>
                  <a:pt x="2513114" y="3833330"/>
                  <a:pt x="2546121" y="3843617"/>
                </a:cubicBezTo>
                <a:cubicBezTo>
                  <a:pt x="2559698" y="3847910"/>
                  <a:pt x="2560968" y="3854437"/>
                  <a:pt x="2551354" y="3869207"/>
                </a:cubicBezTo>
                <a:cubicBezTo>
                  <a:pt x="2533904" y="3896093"/>
                  <a:pt x="2537524" y="3906126"/>
                  <a:pt x="2567000" y="3911397"/>
                </a:cubicBezTo>
                <a:cubicBezTo>
                  <a:pt x="2573490" y="3912578"/>
                  <a:pt x="2580081" y="3913124"/>
                  <a:pt x="2586698" y="3913670"/>
                </a:cubicBezTo>
                <a:cubicBezTo>
                  <a:pt x="2589416" y="3913899"/>
                  <a:pt x="2592146" y="3914127"/>
                  <a:pt x="2594864" y="3914394"/>
                </a:cubicBezTo>
                <a:cubicBezTo>
                  <a:pt x="2594407" y="3891725"/>
                  <a:pt x="2607437" y="3891813"/>
                  <a:pt x="2620480" y="3891890"/>
                </a:cubicBezTo>
                <a:cubicBezTo>
                  <a:pt x="2628430" y="3891928"/>
                  <a:pt x="2636380" y="3891979"/>
                  <a:pt x="2641295" y="3886860"/>
                </a:cubicBezTo>
                <a:cubicBezTo>
                  <a:pt x="2643061" y="3884943"/>
                  <a:pt x="2645575" y="3883609"/>
                  <a:pt x="2648014" y="3882314"/>
                </a:cubicBezTo>
                <a:cubicBezTo>
                  <a:pt x="2648382" y="3882123"/>
                  <a:pt x="2648750" y="3881920"/>
                  <a:pt x="2649106" y="3881730"/>
                </a:cubicBezTo>
                <a:cubicBezTo>
                  <a:pt x="2659710" y="3876027"/>
                  <a:pt x="2667190" y="3881450"/>
                  <a:pt x="2670683" y="3890531"/>
                </a:cubicBezTo>
                <a:cubicBezTo>
                  <a:pt x="2671585" y="3892804"/>
                  <a:pt x="2667876" y="3896932"/>
                  <a:pt x="2664524" y="3900678"/>
                </a:cubicBezTo>
                <a:cubicBezTo>
                  <a:pt x="2663508" y="3901808"/>
                  <a:pt x="2662517" y="3902913"/>
                  <a:pt x="2661704" y="3903904"/>
                </a:cubicBezTo>
                <a:lnTo>
                  <a:pt x="2661679" y="3903942"/>
                </a:lnTo>
                <a:cubicBezTo>
                  <a:pt x="2642476" y="3928072"/>
                  <a:pt x="2642299" y="3928288"/>
                  <a:pt x="2668270" y="3940772"/>
                </a:cubicBezTo>
                <a:cubicBezTo>
                  <a:pt x="2669870" y="3941547"/>
                  <a:pt x="2671610" y="3942169"/>
                  <a:pt x="2673312" y="3942791"/>
                </a:cubicBezTo>
                <a:cubicBezTo>
                  <a:pt x="2679992" y="3945204"/>
                  <a:pt x="2686266" y="3947478"/>
                  <a:pt x="2683193" y="3958184"/>
                </a:cubicBezTo>
                <a:cubicBezTo>
                  <a:pt x="2683091" y="3958565"/>
                  <a:pt x="2682989" y="3958946"/>
                  <a:pt x="2682888" y="3959339"/>
                </a:cubicBezTo>
                <a:cubicBezTo>
                  <a:pt x="2682177" y="3962121"/>
                  <a:pt x="2681402" y="3965105"/>
                  <a:pt x="2679560" y="3966807"/>
                </a:cubicBezTo>
                <a:cubicBezTo>
                  <a:pt x="2652624" y="3991280"/>
                  <a:pt x="2664066" y="4016299"/>
                  <a:pt x="2677681" y="4042029"/>
                </a:cubicBezTo>
                <a:cubicBezTo>
                  <a:pt x="2687168" y="4060088"/>
                  <a:pt x="2698179" y="4061206"/>
                  <a:pt x="2715222" y="4051567"/>
                </a:cubicBezTo>
                <a:cubicBezTo>
                  <a:pt x="2725585" y="4045801"/>
                  <a:pt x="2738615" y="4043769"/>
                  <a:pt x="2750718" y="4042283"/>
                </a:cubicBezTo>
                <a:cubicBezTo>
                  <a:pt x="2755748" y="4041648"/>
                  <a:pt x="2763571" y="4045331"/>
                  <a:pt x="2766365" y="4049624"/>
                </a:cubicBezTo>
                <a:cubicBezTo>
                  <a:pt x="2769349" y="4054170"/>
                  <a:pt x="2766225" y="4055936"/>
                  <a:pt x="2762504" y="4058031"/>
                </a:cubicBezTo>
                <a:cubicBezTo>
                  <a:pt x="2760866" y="4058958"/>
                  <a:pt x="2759126" y="4059936"/>
                  <a:pt x="2757729" y="4061244"/>
                </a:cubicBezTo>
                <a:cubicBezTo>
                  <a:pt x="2712237" y="4104932"/>
                  <a:pt x="2710434" y="4118521"/>
                  <a:pt x="2744851" y="4162323"/>
                </a:cubicBezTo>
                <a:cubicBezTo>
                  <a:pt x="2747950" y="4166298"/>
                  <a:pt x="2754490" y="4168280"/>
                  <a:pt x="2760663" y="4170159"/>
                </a:cubicBezTo>
                <a:cubicBezTo>
                  <a:pt x="2767178" y="4172141"/>
                  <a:pt x="2773286" y="4173995"/>
                  <a:pt x="2774594" y="4177919"/>
                </a:cubicBezTo>
                <a:cubicBezTo>
                  <a:pt x="2776538" y="4183799"/>
                  <a:pt x="2773731" y="4191076"/>
                  <a:pt x="2770823" y="4198607"/>
                </a:cubicBezTo>
                <a:cubicBezTo>
                  <a:pt x="2768956" y="4203459"/>
                  <a:pt x="2767038" y="4208424"/>
                  <a:pt x="2766327" y="4213174"/>
                </a:cubicBezTo>
                <a:cubicBezTo>
                  <a:pt x="2765641" y="4217721"/>
                  <a:pt x="2770099" y="4225100"/>
                  <a:pt x="2774277" y="4227665"/>
                </a:cubicBezTo>
                <a:cubicBezTo>
                  <a:pt x="2778785" y="4230459"/>
                  <a:pt x="2786723" y="4231259"/>
                  <a:pt x="2791511" y="4229125"/>
                </a:cubicBezTo>
                <a:cubicBezTo>
                  <a:pt x="2810040" y="4220807"/>
                  <a:pt x="2821026" y="4204830"/>
                  <a:pt x="2823845" y="4185463"/>
                </a:cubicBezTo>
                <a:cubicBezTo>
                  <a:pt x="2826207" y="4169791"/>
                  <a:pt x="2830208" y="4164686"/>
                  <a:pt x="2846743" y="4168724"/>
                </a:cubicBezTo>
                <a:cubicBezTo>
                  <a:pt x="2864752" y="4173157"/>
                  <a:pt x="2883599" y="4174922"/>
                  <a:pt x="2902102" y="4176065"/>
                </a:cubicBezTo>
                <a:cubicBezTo>
                  <a:pt x="2910777" y="4176547"/>
                  <a:pt x="2915780" y="4178008"/>
                  <a:pt x="2913190" y="4185209"/>
                </a:cubicBezTo>
                <a:cubicBezTo>
                  <a:pt x="2911450" y="4189946"/>
                  <a:pt x="2907322" y="4194048"/>
                  <a:pt x="2903499" y="4197845"/>
                </a:cubicBezTo>
                <a:cubicBezTo>
                  <a:pt x="2903068" y="4198264"/>
                  <a:pt x="2902649" y="4198684"/>
                  <a:pt x="2902229" y="4199103"/>
                </a:cubicBezTo>
                <a:cubicBezTo>
                  <a:pt x="2901099" y="4200208"/>
                  <a:pt x="2899461" y="4200766"/>
                  <a:pt x="2897810" y="4201325"/>
                </a:cubicBezTo>
                <a:cubicBezTo>
                  <a:pt x="2896375" y="4201808"/>
                  <a:pt x="2894927" y="4202303"/>
                  <a:pt x="2893784" y="4203154"/>
                </a:cubicBezTo>
                <a:cubicBezTo>
                  <a:pt x="2871127" y="4220489"/>
                  <a:pt x="2867241" y="4230091"/>
                  <a:pt x="2877007" y="4248620"/>
                </a:cubicBezTo>
                <a:cubicBezTo>
                  <a:pt x="2889898" y="4273106"/>
                  <a:pt x="2902496" y="4295280"/>
                  <a:pt x="2935161" y="4301935"/>
                </a:cubicBezTo>
                <a:cubicBezTo>
                  <a:pt x="2947289" y="4304449"/>
                  <a:pt x="2957690" y="4318495"/>
                  <a:pt x="2967292" y="4331462"/>
                </a:cubicBezTo>
                <a:cubicBezTo>
                  <a:pt x="2969616" y="4334599"/>
                  <a:pt x="2971889" y="4337685"/>
                  <a:pt x="2974137" y="4340517"/>
                </a:cubicBezTo>
                <a:cubicBezTo>
                  <a:pt x="2983179" y="4351884"/>
                  <a:pt x="2990444" y="4346854"/>
                  <a:pt x="2996781" y="4340403"/>
                </a:cubicBezTo>
                <a:cubicBezTo>
                  <a:pt x="2997365" y="4339806"/>
                  <a:pt x="2997949" y="4339209"/>
                  <a:pt x="2998534" y="4338612"/>
                </a:cubicBezTo>
                <a:cubicBezTo>
                  <a:pt x="3009087" y="4327881"/>
                  <a:pt x="3019374" y="4317403"/>
                  <a:pt x="3035986" y="4317251"/>
                </a:cubicBezTo>
                <a:cubicBezTo>
                  <a:pt x="3036265" y="4317251"/>
                  <a:pt x="3036570" y="4317251"/>
                  <a:pt x="3036875" y="4317263"/>
                </a:cubicBezTo>
                <a:cubicBezTo>
                  <a:pt x="3039910" y="4317289"/>
                  <a:pt x="3043644" y="4317327"/>
                  <a:pt x="3045104" y="4319029"/>
                </a:cubicBezTo>
                <a:cubicBezTo>
                  <a:pt x="3055226" y="4330814"/>
                  <a:pt x="3037523" y="4377741"/>
                  <a:pt x="3019527" y="4379633"/>
                </a:cubicBezTo>
                <a:cubicBezTo>
                  <a:pt x="3017380" y="4379862"/>
                  <a:pt x="3015285" y="4379989"/>
                  <a:pt x="3013278" y="4380116"/>
                </a:cubicBezTo>
                <a:cubicBezTo>
                  <a:pt x="3002559" y="4380751"/>
                  <a:pt x="2994698" y="4381233"/>
                  <a:pt x="2997251" y="4396537"/>
                </a:cubicBezTo>
                <a:cubicBezTo>
                  <a:pt x="2997886" y="4400360"/>
                  <a:pt x="2998508" y="4404182"/>
                  <a:pt x="2999118" y="4407992"/>
                </a:cubicBezTo>
                <a:cubicBezTo>
                  <a:pt x="3003423" y="4434942"/>
                  <a:pt x="3007728" y="4461866"/>
                  <a:pt x="3023375" y="4485983"/>
                </a:cubicBezTo>
                <a:cubicBezTo>
                  <a:pt x="3025597" y="4489336"/>
                  <a:pt x="3024543" y="4496067"/>
                  <a:pt x="3023641" y="4501845"/>
                </a:cubicBezTo>
                <a:cubicBezTo>
                  <a:pt x="3022854" y="4506811"/>
                  <a:pt x="3022194" y="4511065"/>
                  <a:pt x="3023807" y="4511866"/>
                </a:cubicBezTo>
                <a:cubicBezTo>
                  <a:pt x="3032544" y="4516272"/>
                  <a:pt x="3036875" y="4510557"/>
                  <a:pt x="3041358" y="4504639"/>
                </a:cubicBezTo>
                <a:cubicBezTo>
                  <a:pt x="3044012" y="4501147"/>
                  <a:pt x="3046717" y="4497578"/>
                  <a:pt x="3050413" y="4495978"/>
                </a:cubicBezTo>
                <a:cubicBezTo>
                  <a:pt x="3059748" y="4492041"/>
                  <a:pt x="3070733" y="4491304"/>
                  <a:pt x="3075356" y="4500042"/>
                </a:cubicBezTo>
                <a:cubicBezTo>
                  <a:pt x="3080677" y="4510100"/>
                  <a:pt x="3088297" y="4518736"/>
                  <a:pt x="3095904" y="4527360"/>
                </a:cubicBezTo>
                <a:cubicBezTo>
                  <a:pt x="3109036" y="4542231"/>
                  <a:pt x="3122168" y="4557090"/>
                  <a:pt x="3123527" y="4579341"/>
                </a:cubicBezTo>
                <a:cubicBezTo>
                  <a:pt x="3124390" y="4593082"/>
                  <a:pt x="3134563" y="4600981"/>
                  <a:pt x="3144457" y="4608665"/>
                </a:cubicBezTo>
                <a:cubicBezTo>
                  <a:pt x="3147174" y="4610773"/>
                  <a:pt x="3149867" y="4612869"/>
                  <a:pt x="3152343" y="4615066"/>
                </a:cubicBezTo>
                <a:cubicBezTo>
                  <a:pt x="3163100" y="4624527"/>
                  <a:pt x="3178289" y="4624261"/>
                  <a:pt x="3186875" y="4615256"/>
                </a:cubicBezTo>
                <a:cubicBezTo>
                  <a:pt x="3189884" y="4612107"/>
                  <a:pt x="3192526" y="4608043"/>
                  <a:pt x="3195053" y="4604156"/>
                </a:cubicBezTo>
                <a:cubicBezTo>
                  <a:pt x="3203486" y="4591215"/>
                  <a:pt x="3210763" y="4580039"/>
                  <a:pt x="3226346" y="4609783"/>
                </a:cubicBezTo>
                <a:cubicBezTo>
                  <a:pt x="3228670" y="4614253"/>
                  <a:pt x="3233928" y="4617809"/>
                  <a:pt x="3238919" y="4621174"/>
                </a:cubicBezTo>
                <a:cubicBezTo>
                  <a:pt x="3244520" y="4624959"/>
                  <a:pt x="3249765" y="4628515"/>
                  <a:pt x="3250133" y="4632858"/>
                </a:cubicBezTo>
                <a:cubicBezTo>
                  <a:pt x="3251556" y="4649153"/>
                  <a:pt x="3256318" y="4662780"/>
                  <a:pt x="3263595" y="4676826"/>
                </a:cubicBezTo>
                <a:cubicBezTo>
                  <a:pt x="3284576" y="4717288"/>
                  <a:pt x="3307905" y="4729848"/>
                  <a:pt x="3352063" y="4723016"/>
                </a:cubicBezTo>
                <a:cubicBezTo>
                  <a:pt x="3402419" y="4715205"/>
                  <a:pt x="3405492" y="4717479"/>
                  <a:pt x="3429254" y="4755401"/>
                </a:cubicBezTo>
                <a:cubicBezTo>
                  <a:pt x="3432797" y="4761090"/>
                  <a:pt x="3435375" y="4767466"/>
                  <a:pt x="3437966" y="4773854"/>
                </a:cubicBezTo>
                <a:cubicBezTo>
                  <a:pt x="3443630" y="4787824"/>
                  <a:pt x="3449307" y="4801807"/>
                  <a:pt x="3465068" y="4808652"/>
                </a:cubicBezTo>
                <a:cubicBezTo>
                  <a:pt x="3483953" y="4816831"/>
                  <a:pt x="3497974" y="4808157"/>
                  <a:pt x="3512007" y="4799457"/>
                </a:cubicBezTo>
                <a:cubicBezTo>
                  <a:pt x="3519246" y="4794974"/>
                  <a:pt x="3526498" y="4790491"/>
                  <a:pt x="3534423" y="4788319"/>
                </a:cubicBezTo>
                <a:cubicBezTo>
                  <a:pt x="3538779" y="4787252"/>
                  <a:pt x="3547847" y="4790732"/>
                  <a:pt x="3549053" y="4794072"/>
                </a:cubicBezTo>
                <a:cubicBezTo>
                  <a:pt x="3550755" y="4799000"/>
                  <a:pt x="3549307" y="4807814"/>
                  <a:pt x="3545738" y="4811332"/>
                </a:cubicBezTo>
                <a:cubicBezTo>
                  <a:pt x="3538601" y="4818329"/>
                  <a:pt x="3530181" y="4823930"/>
                  <a:pt x="3521735" y="4829543"/>
                </a:cubicBezTo>
                <a:cubicBezTo>
                  <a:pt x="3519830" y="4830813"/>
                  <a:pt x="3517925" y="4832071"/>
                  <a:pt x="3516046" y="4833353"/>
                </a:cubicBezTo>
                <a:cubicBezTo>
                  <a:pt x="3507664" y="4839132"/>
                  <a:pt x="3499942" y="4849279"/>
                  <a:pt x="3507092" y="4855934"/>
                </a:cubicBezTo>
                <a:cubicBezTo>
                  <a:pt x="3529305" y="4876610"/>
                  <a:pt x="3535642" y="4902505"/>
                  <a:pt x="3541268" y="4930572"/>
                </a:cubicBezTo>
                <a:cubicBezTo>
                  <a:pt x="3544037" y="4943805"/>
                  <a:pt x="3559810" y="4945786"/>
                  <a:pt x="3572904" y="4943513"/>
                </a:cubicBezTo>
                <a:cubicBezTo>
                  <a:pt x="3582149" y="4941913"/>
                  <a:pt x="3591827" y="4939640"/>
                  <a:pt x="3592043" y="4927079"/>
                </a:cubicBezTo>
                <a:cubicBezTo>
                  <a:pt x="3592106" y="4923168"/>
                  <a:pt x="3592093" y="4919231"/>
                  <a:pt x="3592093" y="4915294"/>
                </a:cubicBezTo>
                <a:cubicBezTo>
                  <a:pt x="3592081" y="4906594"/>
                  <a:pt x="3592068" y="4897869"/>
                  <a:pt x="3592830" y="4889297"/>
                </a:cubicBezTo>
                <a:cubicBezTo>
                  <a:pt x="3594075" y="4875301"/>
                  <a:pt x="3606178" y="4871834"/>
                  <a:pt x="3620567" y="4878984"/>
                </a:cubicBezTo>
                <a:cubicBezTo>
                  <a:pt x="3645192" y="4891100"/>
                  <a:pt x="3660915" y="4907013"/>
                  <a:pt x="3654654" y="4937277"/>
                </a:cubicBezTo>
                <a:cubicBezTo>
                  <a:pt x="3653879" y="4941151"/>
                  <a:pt x="3660724" y="4949952"/>
                  <a:pt x="3665207" y="4950892"/>
                </a:cubicBezTo>
                <a:cubicBezTo>
                  <a:pt x="3676320" y="4953102"/>
                  <a:pt x="3687775" y="4954041"/>
                  <a:pt x="3699180" y="4954981"/>
                </a:cubicBezTo>
                <a:cubicBezTo>
                  <a:pt x="3703269" y="4955311"/>
                  <a:pt x="3707359" y="4955654"/>
                  <a:pt x="3711410" y="4956048"/>
                </a:cubicBezTo>
                <a:cubicBezTo>
                  <a:pt x="3711321" y="4955146"/>
                  <a:pt x="3711219" y="4954245"/>
                  <a:pt x="3711118" y="4953343"/>
                </a:cubicBezTo>
                <a:cubicBezTo>
                  <a:pt x="3710661" y="4949368"/>
                  <a:pt x="3710203" y="4945355"/>
                  <a:pt x="3710089" y="4941354"/>
                </a:cubicBezTo>
                <a:cubicBezTo>
                  <a:pt x="3709873" y="4935779"/>
                  <a:pt x="3710038" y="4930292"/>
                  <a:pt x="3710711" y="4924819"/>
                </a:cubicBezTo>
                <a:cubicBezTo>
                  <a:pt x="3710711" y="4924819"/>
                  <a:pt x="3717392" y="4923460"/>
                  <a:pt x="3719640" y="4924857"/>
                </a:cubicBezTo>
                <a:cubicBezTo>
                  <a:pt x="3726599" y="4929238"/>
                  <a:pt x="3733444" y="4933861"/>
                  <a:pt x="3740290" y="4938484"/>
                </a:cubicBezTo>
                <a:cubicBezTo>
                  <a:pt x="3751682" y="4946193"/>
                  <a:pt x="3763086" y="4953902"/>
                  <a:pt x="3775050" y="4960468"/>
                </a:cubicBezTo>
                <a:cubicBezTo>
                  <a:pt x="3785464" y="4966284"/>
                  <a:pt x="3799523" y="4972164"/>
                  <a:pt x="3810140" y="4969878"/>
                </a:cubicBezTo>
                <a:cubicBezTo>
                  <a:pt x="3815906" y="4968634"/>
                  <a:pt x="3821570" y="4966907"/>
                  <a:pt x="3827209" y="4965179"/>
                </a:cubicBezTo>
                <a:cubicBezTo>
                  <a:pt x="3847313" y="4959058"/>
                  <a:pt x="3866896" y="4953089"/>
                  <a:pt x="3888473" y="4969954"/>
                </a:cubicBezTo>
                <a:cubicBezTo>
                  <a:pt x="3894214" y="4974527"/>
                  <a:pt x="3915004" y="4968126"/>
                  <a:pt x="3922586" y="4960430"/>
                </a:cubicBezTo>
                <a:cubicBezTo>
                  <a:pt x="3945204" y="4937824"/>
                  <a:pt x="3971353" y="4921695"/>
                  <a:pt x="3999916" y="4908309"/>
                </a:cubicBezTo>
                <a:cubicBezTo>
                  <a:pt x="4011955" y="4902657"/>
                  <a:pt x="4010482" y="4893221"/>
                  <a:pt x="4009009" y="4883683"/>
                </a:cubicBezTo>
                <a:cubicBezTo>
                  <a:pt x="4008590" y="4880940"/>
                  <a:pt x="4008158" y="4878184"/>
                  <a:pt x="4008044" y="4875517"/>
                </a:cubicBezTo>
                <a:cubicBezTo>
                  <a:pt x="4008006" y="4874387"/>
                  <a:pt x="4007853" y="4873003"/>
                  <a:pt x="4007688" y="4871491"/>
                </a:cubicBezTo>
                <a:cubicBezTo>
                  <a:pt x="4006825" y="4863465"/>
                  <a:pt x="4005593" y="4852137"/>
                  <a:pt x="4017594" y="4859007"/>
                </a:cubicBezTo>
                <a:cubicBezTo>
                  <a:pt x="4035565" y="4869434"/>
                  <a:pt x="4050716" y="4864227"/>
                  <a:pt x="4065702" y="4859096"/>
                </a:cubicBezTo>
                <a:cubicBezTo>
                  <a:pt x="4070744" y="4857369"/>
                  <a:pt x="4075760" y="4855642"/>
                  <a:pt x="4080866" y="4854524"/>
                </a:cubicBezTo>
                <a:cubicBezTo>
                  <a:pt x="4100284" y="4850270"/>
                  <a:pt x="4093489" y="4838319"/>
                  <a:pt x="4083012" y="4829340"/>
                </a:cubicBezTo>
                <a:cubicBezTo>
                  <a:pt x="4069004" y="4817301"/>
                  <a:pt x="4062628" y="4801387"/>
                  <a:pt x="4077856" y="4789691"/>
                </a:cubicBezTo>
                <a:cubicBezTo>
                  <a:pt x="4102913" y="4770247"/>
                  <a:pt x="4112311" y="4746993"/>
                  <a:pt x="4108069" y="4716666"/>
                </a:cubicBezTo>
                <a:cubicBezTo>
                  <a:pt x="4138409" y="4665536"/>
                  <a:pt x="4106990" y="4633290"/>
                  <a:pt x="4076078" y="4601578"/>
                </a:cubicBezTo>
                <a:cubicBezTo>
                  <a:pt x="4074008" y="4599457"/>
                  <a:pt x="4071938" y="4597324"/>
                  <a:pt x="4069880" y="4595203"/>
                </a:cubicBezTo>
                <a:cubicBezTo>
                  <a:pt x="4066870" y="4592041"/>
                  <a:pt x="4061625" y="4591266"/>
                  <a:pt x="4056266" y="4590466"/>
                </a:cubicBezTo>
                <a:cubicBezTo>
                  <a:pt x="4051745" y="4589805"/>
                  <a:pt x="4047134" y="4589120"/>
                  <a:pt x="4043680" y="4586999"/>
                </a:cubicBezTo>
                <a:cubicBezTo>
                  <a:pt x="4029012" y="4577944"/>
                  <a:pt x="4031996" y="4543768"/>
                  <a:pt x="4048430" y="4540809"/>
                </a:cubicBezTo>
                <a:cubicBezTo>
                  <a:pt x="4093883" y="4532605"/>
                  <a:pt x="4124173" y="4511802"/>
                  <a:pt x="4127233" y="4462132"/>
                </a:cubicBezTo>
                <a:cubicBezTo>
                  <a:pt x="4127754" y="4453382"/>
                  <a:pt x="4133812" y="4448378"/>
                  <a:pt x="4139603" y="4443616"/>
                </a:cubicBezTo>
                <a:cubicBezTo>
                  <a:pt x="4143400" y="4440466"/>
                  <a:pt x="4147083" y="4437431"/>
                  <a:pt x="4148963" y="4433507"/>
                </a:cubicBezTo>
                <a:cubicBezTo>
                  <a:pt x="4155999" y="4418813"/>
                  <a:pt x="4160558" y="4402861"/>
                  <a:pt x="4165130" y="4386885"/>
                </a:cubicBezTo>
                <a:cubicBezTo>
                  <a:pt x="4166984" y="4380433"/>
                  <a:pt x="4168826" y="4373969"/>
                  <a:pt x="4170845" y="4367581"/>
                </a:cubicBezTo>
                <a:cubicBezTo>
                  <a:pt x="4144010" y="4362310"/>
                  <a:pt x="4146017" y="4345991"/>
                  <a:pt x="4148023" y="4329722"/>
                </a:cubicBezTo>
                <a:cubicBezTo>
                  <a:pt x="4149027" y="4321518"/>
                  <a:pt x="4150030" y="4313339"/>
                  <a:pt x="4147350" y="4306583"/>
                </a:cubicBezTo>
                <a:cubicBezTo>
                  <a:pt x="4143832" y="4297629"/>
                  <a:pt x="4136733" y="4291254"/>
                  <a:pt x="4125913" y="4291381"/>
                </a:cubicBezTo>
                <a:cubicBezTo>
                  <a:pt x="4113644" y="4291508"/>
                  <a:pt x="4109999" y="4283405"/>
                  <a:pt x="4106329" y="4275239"/>
                </a:cubicBezTo>
                <a:cubicBezTo>
                  <a:pt x="4105059" y="4272432"/>
                  <a:pt x="4103789" y="4269626"/>
                  <a:pt x="4102176" y="4267137"/>
                </a:cubicBezTo>
                <a:cubicBezTo>
                  <a:pt x="4101656" y="4266336"/>
                  <a:pt x="4101122" y="4265549"/>
                  <a:pt x="4100601" y="4264774"/>
                </a:cubicBezTo>
                <a:cubicBezTo>
                  <a:pt x="4094188" y="4255199"/>
                  <a:pt x="4088384" y="4246550"/>
                  <a:pt x="4102684" y="4236771"/>
                </a:cubicBezTo>
                <a:cubicBezTo>
                  <a:pt x="4111015" y="4231081"/>
                  <a:pt x="4118788" y="4224591"/>
                  <a:pt x="4126586" y="4218076"/>
                </a:cubicBezTo>
                <a:cubicBezTo>
                  <a:pt x="4130840" y="4214533"/>
                  <a:pt x="4135082" y="4210990"/>
                  <a:pt x="4139438" y="4207561"/>
                </a:cubicBezTo>
                <a:cubicBezTo>
                  <a:pt x="4141203" y="4206202"/>
                  <a:pt x="4143680" y="4204780"/>
                  <a:pt x="4146080" y="4203395"/>
                </a:cubicBezTo>
                <a:cubicBezTo>
                  <a:pt x="4150208" y="4201033"/>
                  <a:pt x="4154107" y="4198785"/>
                  <a:pt x="4153776" y="4197210"/>
                </a:cubicBezTo>
                <a:cubicBezTo>
                  <a:pt x="4152240" y="4188930"/>
                  <a:pt x="4149801" y="4180878"/>
                  <a:pt x="4147375" y="4172826"/>
                </a:cubicBezTo>
                <a:cubicBezTo>
                  <a:pt x="4145293" y="4165930"/>
                  <a:pt x="4143210" y="4159047"/>
                  <a:pt x="4141686" y="4152024"/>
                </a:cubicBezTo>
                <a:cubicBezTo>
                  <a:pt x="4137685" y="4133596"/>
                  <a:pt x="4125836" y="4127792"/>
                  <a:pt x="4108844" y="4124947"/>
                </a:cubicBezTo>
                <a:cubicBezTo>
                  <a:pt x="4100424" y="4123487"/>
                  <a:pt x="4087101" y="4115308"/>
                  <a:pt x="4093883" y="4106215"/>
                </a:cubicBezTo>
                <a:cubicBezTo>
                  <a:pt x="4100970" y="4096766"/>
                  <a:pt x="4103662" y="4085069"/>
                  <a:pt x="4106355" y="4073373"/>
                </a:cubicBezTo>
                <a:cubicBezTo>
                  <a:pt x="4110647" y="4054729"/>
                  <a:pt x="4114952" y="4036073"/>
                  <a:pt x="4137089" y="4026408"/>
                </a:cubicBezTo>
                <a:cubicBezTo>
                  <a:pt x="4146893" y="4022204"/>
                  <a:pt x="4139311" y="4009784"/>
                  <a:pt x="4130967" y="4005580"/>
                </a:cubicBezTo>
                <a:cubicBezTo>
                  <a:pt x="4122966" y="4001592"/>
                  <a:pt x="4113581" y="3998811"/>
                  <a:pt x="4104564" y="3998112"/>
                </a:cubicBezTo>
                <a:cubicBezTo>
                  <a:pt x="4101871" y="3997897"/>
                  <a:pt x="4098950" y="3999395"/>
                  <a:pt x="4096055" y="4000881"/>
                </a:cubicBezTo>
                <a:cubicBezTo>
                  <a:pt x="4093007" y="4002430"/>
                  <a:pt x="4089984" y="4003992"/>
                  <a:pt x="4087190" y="4003573"/>
                </a:cubicBezTo>
                <a:cubicBezTo>
                  <a:pt x="4073766" y="4001465"/>
                  <a:pt x="4078326" y="3995407"/>
                  <a:pt x="4082225" y="3990251"/>
                </a:cubicBezTo>
                <a:cubicBezTo>
                  <a:pt x="4083482" y="3988575"/>
                  <a:pt x="4084676" y="3987000"/>
                  <a:pt x="4085158" y="3985679"/>
                </a:cubicBezTo>
                <a:cubicBezTo>
                  <a:pt x="4093108" y="3963352"/>
                  <a:pt x="4091889" y="3942385"/>
                  <a:pt x="4079418" y="3922217"/>
                </a:cubicBezTo>
                <a:cubicBezTo>
                  <a:pt x="4071811" y="3910025"/>
                  <a:pt x="4077487" y="3900068"/>
                  <a:pt x="4083164" y="3890099"/>
                </a:cubicBezTo>
                <a:cubicBezTo>
                  <a:pt x="4083660" y="3889223"/>
                  <a:pt x="4084155" y="3888334"/>
                  <a:pt x="4084650" y="3887457"/>
                </a:cubicBezTo>
                <a:cubicBezTo>
                  <a:pt x="4092308" y="3873602"/>
                  <a:pt x="4101033" y="3860686"/>
                  <a:pt x="4116819" y="3854260"/>
                </a:cubicBezTo>
                <a:cubicBezTo>
                  <a:pt x="4134066" y="3847313"/>
                  <a:pt x="4138841" y="3834397"/>
                  <a:pt x="4135780" y="3816350"/>
                </a:cubicBezTo>
                <a:cubicBezTo>
                  <a:pt x="4133774" y="3804247"/>
                  <a:pt x="4134206" y="3791344"/>
                  <a:pt x="4135145" y="3778974"/>
                </a:cubicBezTo>
                <a:cubicBezTo>
                  <a:pt x="4136822" y="3757993"/>
                  <a:pt x="4128211" y="3759238"/>
                  <a:pt x="4114927" y="3768560"/>
                </a:cubicBezTo>
                <a:cubicBezTo>
                  <a:pt x="4091889" y="3784765"/>
                  <a:pt x="4071785" y="3775824"/>
                  <a:pt x="4051706" y="3766896"/>
                </a:cubicBezTo>
                <a:cubicBezTo>
                  <a:pt x="4043134" y="3763074"/>
                  <a:pt x="4034549" y="3759264"/>
                  <a:pt x="4025748" y="3757422"/>
                </a:cubicBezTo>
                <a:cubicBezTo>
                  <a:pt x="4023144" y="3756851"/>
                  <a:pt x="4021455" y="3746932"/>
                  <a:pt x="4020998" y="3741293"/>
                </a:cubicBezTo>
                <a:cubicBezTo>
                  <a:pt x="4018509" y="3709861"/>
                  <a:pt x="4018509" y="3680930"/>
                  <a:pt x="4036111" y="3650539"/>
                </a:cubicBezTo>
                <a:cubicBezTo>
                  <a:pt x="4054107" y="3619335"/>
                  <a:pt x="4066146" y="3584524"/>
                  <a:pt x="4078084" y="3549967"/>
                </a:cubicBezTo>
                <a:cubicBezTo>
                  <a:pt x="4080485" y="3543033"/>
                  <a:pt x="4082885" y="3536112"/>
                  <a:pt x="4085323" y="3529216"/>
                </a:cubicBezTo>
                <a:cubicBezTo>
                  <a:pt x="4091724" y="3511220"/>
                  <a:pt x="4091877" y="3492462"/>
                  <a:pt x="4072458" y="3478581"/>
                </a:cubicBezTo>
                <a:cubicBezTo>
                  <a:pt x="4039248" y="3454819"/>
                  <a:pt x="4026345" y="3421520"/>
                  <a:pt x="4028478" y="3380677"/>
                </a:cubicBezTo>
                <a:cubicBezTo>
                  <a:pt x="4028681" y="3376613"/>
                  <a:pt x="4022573" y="3372256"/>
                  <a:pt x="4016451" y="3367900"/>
                </a:cubicBezTo>
                <a:cubicBezTo>
                  <a:pt x="4014368" y="3366414"/>
                  <a:pt x="4012286" y="3364941"/>
                  <a:pt x="4010457" y="3363468"/>
                </a:cubicBezTo>
                <a:moveTo>
                  <a:pt x="4008730" y="3362642"/>
                </a:moveTo>
                <a:cubicBezTo>
                  <a:pt x="4006748" y="3361157"/>
                  <a:pt x="4004754" y="3359645"/>
                  <a:pt x="4002773" y="3358134"/>
                </a:cubicBezTo>
                <a:cubicBezTo>
                  <a:pt x="3995826" y="3352825"/>
                  <a:pt x="3988854" y="3347517"/>
                  <a:pt x="3981336" y="3343186"/>
                </a:cubicBezTo>
                <a:cubicBezTo>
                  <a:pt x="3978491" y="3341510"/>
                  <a:pt x="3974490" y="3341815"/>
                  <a:pt x="3970503" y="3342107"/>
                </a:cubicBezTo>
                <a:cubicBezTo>
                  <a:pt x="3968763" y="3342246"/>
                  <a:pt x="3967023" y="3342373"/>
                  <a:pt x="3965385" y="3342335"/>
                </a:cubicBezTo>
                <a:cubicBezTo>
                  <a:pt x="3965816" y="3344012"/>
                  <a:pt x="3966210" y="3345713"/>
                  <a:pt x="3966591" y="3347441"/>
                </a:cubicBezTo>
                <a:cubicBezTo>
                  <a:pt x="3967480" y="3351378"/>
                  <a:pt x="3968369" y="3355353"/>
                  <a:pt x="3969855" y="3359048"/>
                </a:cubicBezTo>
                <a:cubicBezTo>
                  <a:pt x="3971493" y="3363074"/>
                  <a:pt x="3973766" y="3366834"/>
                  <a:pt x="3976040" y="3370593"/>
                </a:cubicBezTo>
                <a:cubicBezTo>
                  <a:pt x="3976840" y="3371939"/>
                  <a:pt x="3977653" y="3373272"/>
                  <a:pt x="3978427" y="3374619"/>
                </a:cubicBezTo>
                <a:cubicBezTo>
                  <a:pt x="3985133" y="3386417"/>
                  <a:pt x="3992639" y="3381451"/>
                  <a:pt x="3999344" y="3375101"/>
                </a:cubicBezTo>
                <a:cubicBezTo>
                  <a:pt x="4002265" y="3372333"/>
                  <a:pt x="4004551" y="3368904"/>
                  <a:pt x="4006850" y="3365449"/>
                </a:cubicBezTo>
                <a:cubicBezTo>
                  <a:pt x="4007472" y="3364509"/>
                  <a:pt x="4008095" y="3363570"/>
                  <a:pt x="4008730" y="3362642"/>
                </a:cubicBezTo>
                <a:moveTo>
                  <a:pt x="1657794" y="2448827"/>
                </a:moveTo>
                <a:cubicBezTo>
                  <a:pt x="1658874" y="2448103"/>
                  <a:pt x="1659954" y="2447379"/>
                  <a:pt x="1661033" y="2446655"/>
                </a:cubicBezTo>
                <a:cubicBezTo>
                  <a:pt x="1666532" y="2442972"/>
                  <a:pt x="1672031" y="2439302"/>
                  <a:pt x="1677683" y="2435885"/>
                </a:cubicBezTo>
                <a:cubicBezTo>
                  <a:pt x="1683461" y="2432431"/>
                  <a:pt x="1684871" y="2427681"/>
                  <a:pt x="1680477" y="2421509"/>
                </a:cubicBezTo>
                <a:cubicBezTo>
                  <a:pt x="1678851" y="2419236"/>
                  <a:pt x="1675790" y="2416442"/>
                  <a:pt x="1673288" y="2416429"/>
                </a:cubicBezTo>
                <a:cubicBezTo>
                  <a:pt x="1672095" y="2416404"/>
                  <a:pt x="1670875" y="2416366"/>
                  <a:pt x="1669656" y="2416315"/>
                </a:cubicBezTo>
                <a:cubicBezTo>
                  <a:pt x="1662125" y="2416073"/>
                  <a:pt x="1654327" y="2415819"/>
                  <a:pt x="1647596" y="2418093"/>
                </a:cubicBezTo>
                <a:cubicBezTo>
                  <a:pt x="1634871" y="2422436"/>
                  <a:pt x="1639811" y="2430463"/>
                  <a:pt x="1646111" y="2437409"/>
                </a:cubicBezTo>
                <a:cubicBezTo>
                  <a:pt x="1648828" y="2440330"/>
                  <a:pt x="1651724" y="2443074"/>
                  <a:pt x="1654620" y="2445804"/>
                </a:cubicBezTo>
                <a:cubicBezTo>
                  <a:pt x="1655674" y="2446807"/>
                  <a:pt x="1656740" y="2447811"/>
                  <a:pt x="1657794" y="2448827"/>
                </a:cubicBezTo>
                <a:moveTo>
                  <a:pt x="1745094" y="5322964"/>
                </a:moveTo>
                <a:cubicBezTo>
                  <a:pt x="1741780" y="5323307"/>
                  <a:pt x="1738452" y="5323586"/>
                  <a:pt x="1735125" y="5323865"/>
                </a:cubicBezTo>
                <a:cubicBezTo>
                  <a:pt x="1724088" y="5324793"/>
                  <a:pt x="1713027" y="5325720"/>
                  <a:pt x="1702575" y="5328806"/>
                </a:cubicBezTo>
                <a:cubicBezTo>
                  <a:pt x="1694866" y="5331079"/>
                  <a:pt x="1688122" y="5340045"/>
                  <a:pt x="1683220" y="5347551"/>
                </a:cubicBezTo>
                <a:cubicBezTo>
                  <a:pt x="1680540" y="5351691"/>
                  <a:pt x="1681798" y="5359260"/>
                  <a:pt x="1682902" y="5364950"/>
                </a:cubicBezTo>
                <a:cubicBezTo>
                  <a:pt x="1684401" y="5372583"/>
                  <a:pt x="1699374" y="5374615"/>
                  <a:pt x="1705216" y="5368036"/>
                </a:cubicBezTo>
                <a:cubicBezTo>
                  <a:pt x="1712354" y="5360022"/>
                  <a:pt x="1719440" y="5351996"/>
                  <a:pt x="1726514" y="5343957"/>
                </a:cubicBezTo>
                <a:cubicBezTo>
                  <a:pt x="1732699" y="5336959"/>
                  <a:pt x="1738871" y="5329949"/>
                  <a:pt x="1745094" y="5322964"/>
                </a:cubicBezTo>
                <a:moveTo>
                  <a:pt x="340257" y="4748162"/>
                </a:moveTo>
                <a:cubicBezTo>
                  <a:pt x="341988" y="4745380"/>
                  <a:pt x="343769" y="4742612"/>
                  <a:pt x="345550" y="4739856"/>
                </a:cubicBezTo>
                <a:cubicBezTo>
                  <a:pt x="350285" y="4732515"/>
                  <a:pt x="355027" y="4725149"/>
                  <a:pt x="358860" y="4717364"/>
                </a:cubicBezTo>
                <a:cubicBezTo>
                  <a:pt x="361222" y="4712475"/>
                  <a:pt x="362166" y="4704055"/>
                  <a:pt x="359552" y="4700067"/>
                </a:cubicBezTo>
                <a:cubicBezTo>
                  <a:pt x="349067" y="4684243"/>
                  <a:pt x="335412" y="4671898"/>
                  <a:pt x="315044" y="4670387"/>
                </a:cubicBezTo>
                <a:cubicBezTo>
                  <a:pt x="312336" y="4670184"/>
                  <a:pt x="308309" y="4671479"/>
                  <a:pt x="307015" y="4673359"/>
                </a:cubicBezTo>
                <a:lnTo>
                  <a:pt x="306668" y="4673905"/>
                </a:lnTo>
                <a:cubicBezTo>
                  <a:pt x="303709" y="4678528"/>
                  <a:pt x="299268" y="4685462"/>
                  <a:pt x="300877" y="4688421"/>
                </a:cubicBezTo>
                <a:cubicBezTo>
                  <a:pt x="303919" y="4693971"/>
                  <a:pt x="306525" y="4699826"/>
                  <a:pt x="309133" y="4705706"/>
                </a:cubicBezTo>
                <a:cubicBezTo>
                  <a:pt x="316358" y="4721962"/>
                  <a:pt x="323611" y="4738294"/>
                  <a:pt x="340257" y="4748162"/>
                </a:cubicBezTo>
                <a:moveTo>
                  <a:pt x="5750128" y="2009940"/>
                </a:moveTo>
                <a:cubicBezTo>
                  <a:pt x="5751119" y="2009521"/>
                  <a:pt x="5752109" y="2009064"/>
                  <a:pt x="5753100" y="2008619"/>
                </a:cubicBezTo>
                <a:cubicBezTo>
                  <a:pt x="5757024" y="2006829"/>
                  <a:pt x="5760936" y="2005051"/>
                  <a:pt x="5764822" y="2005203"/>
                </a:cubicBezTo>
                <a:cubicBezTo>
                  <a:pt x="5768226" y="2005254"/>
                  <a:pt x="5771705" y="2005635"/>
                  <a:pt x="5775173" y="2006029"/>
                </a:cubicBezTo>
                <a:cubicBezTo>
                  <a:pt x="5787085" y="2007349"/>
                  <a:pt x="5798972" y="2008657"/>
                  <a:pt x="5807545" y="1996402"/>
                </a:cubicBezTo>
                <a:cubicBezTo>
                  <a:pt x="5814555" y="1986445"/>
                  <a:pt x="5821210" y="1975345"/>
                  <a:pt x="5824550" y="1963877"/>
                </a:cubicBezTo>
                <a:cubicBezTo>
                  <a:pt x="5827027" y="1955597"/>
                  <a:pt x="5826392" y="1944256"/>
                  <a:pt x="5822544" y="1936521"/>
                </a:cubicBezTo>
                <a:cubicBezTo>
                  <a:pt x="5815482" y="1922488"/>
                  <a:pt x="5809310" y="1928165"/>
                  <a:pt x="5803113" y="1933867"/>
                </a:cubicBezTo>
                <a:cubicBezTo>
                  <a:pt x="5800115" y="1936623"/>
                  <a:pt x="5797118" y="1939379"/>
                  <a:pt x="5794019" y="1939925"/>
                </a:cubicBezTo>
                <a:cubicBezTo>
                  <a:pt x="5778729" y="1942529"/>
                  <a:pt x="5763222" y="1946923"/>
                  <a:pt x="5749569" y="1954174"/>
                </a:cubicBezTo>
                <a:cubicBezTo>
                  <a:pt x="5743296" y="1957489"/>
                  <a:pt x="5737670" y="1969656"/>
                  <a:pt x="5738317" y="1977060"/>
                </a:cubicBezTo>
                <a:cubicBezTo>
                  <a:pt x="5739079" y="1985175"/>
                  <a:pt x="5742623" y="1992998"/>
                  <a:pt x="5746166" y="2000822"/>
                </a:cubicBezTo>
                <a:cubicBezTo>
                  <a:pt x="5747537" y="2003857"/>
                  <a:pt x="5748909" y="2006892"/>
                  <a:pt x="5750128" y="2009940"/>
                </a:cubicBezTo>
                <a:moveTo>
                  <a:pt x="2723706" y="3574771"/>
                </a:moveTo>
                <a:cubicBezTo>
                  <a:pt x="2712644" y="3589452"/>
                  <a:pt x="2702979" y="3604997"/>
                  <a:pt x="2714358" y="3623501"/>
                </a:cubicBezTo>
                <a:cubicBezTo>
                  <a:pt x="2717279" y="3628187"/>
                  <a:pt x="2722728" y="3631425"/>
                  <a:pt x="2728138" y="3634638"/>
                </a:cubicBezTo>
                <a:cubicBezTo>
                  <a:pt x="2730564" y="3636074"/>
                  <a:pt x="2732989" y="3637509"/>
                  <a:pt x="2735161" y="3639071"/>
                </a:cubicBezTo>
                <a:cubicBezTo>
                  <a:pt x="2735732" y="3637407"/>
                  <a:pt x="2736533" y="3635718"/>
                  <a:pt x="2737333" y="3634029"/>
                </a:cubicBezTo>
                <a:cubicBezTo>
                  <a:pt x="2739022" y="3630435"/>
                  <a:pt x="2740698" y="3626853"/>
                  <a:pt x="2740228" y="3623602"/>
                </a:cubicBezTo>
                <a:cubicBezTo>
                  <a:pt x="2739962" y="3621456"/>
                  <a:pt x="2739720" y="3619297"/>
                  <a:pt x="2739479" y="3617125"/>
                </a:cubicBezTo>
                <a:cubicBezTo>
                  <a:pt x="2737752" y="3601834"/>
                  <a:pt x="2735999" y="3586251"/>
                  <a:pt x="2723706" y="3574771"/>
                </a:cubicBezTo>
                <a:moveTo>
                  <a:pt x="2724277" y="3571939"/>
                </a:moveTo>
                <a:cubicBezTo>
                  <a:pt x="2727325" y="3570300"/>
                  <a:pt x="2730373" y="3568700"/>
                  <a:pt x="2733408" y="3567087"/>
                </a:cubicBezTo>
                <a:cubicBezTo>
                  <a:pt x="2737244" y="3565042"/>
                  <a:pt x="2741079" y="3563010"/>
                  <a:pt x="2744927" y="3560953"/>
                </a:cubicBezTo>
                <a:cubicBezTo>
                  <a:pt x="2754782" y="3555568"/>
                  <a:pt x="2753627" y="3547110"/>
                  <a:pt x="2750972" y="3538385"/>
                </a:cubicBezTo>
                <a:cubicBezTo>
                  <a:pt x="2750121" y="3535655"/>
                  <a:pt x="2748864" y="3532035"/>
                  <a:pt x="2746781" y="3530943"/>
                </a:cubicBezTo>
                <a:cubicBezTo>
                  <a:pt x="2737917" y="3526777"/>
                  <a:pt x="2733853" y="3532886"/>
                  <a:pt x="2730157" y="3538461"/>
                </a:cubicBezTo>
                <a:cubicBezTo>
                  <a:pt x="2729522" y="3539414"/>
                  <a:pt x="2728887" y="3540366"/>
                  <a:pt x="2728252" y="3541230"/>
                </a:cubicBezTo>
                <a:cubicBezTo>
                  <a:pt x="2721305" y="3550552"/>
                  <a:pt x="2717051" y="3560826"/>
                  <a:pt x="2724277" y="3571939"/>
                </a:cubicBezTo>
                <a:moveTo>
                  <a:pt x="1628585" y="5593080"/>
                </a:moveTo>
                <a:cubicBezTo>
                  <a:pt x="1619669" y="5604192"/>
                  <a:pt x="1609115" y="5611520"/>
                  <a:pt x="1592682" y="5607939"/>
                </a:cubicBezTo>
                <a:cubicBezTo>
                  <a:pt x="1579258" y="5605005"/>
                  <a:pt x="1566088" y="5608041"/>
                  <a:pt x="1565364" y="5623497"/>
                </a:cubicBezTo>
                <a:cubicBezTo>
                  <a:pt x="1564958" y="5632628"/>
                  <a:pt x="1573822" y="5633707"/>
                  <a:pt x="1581645" y="5634660"/>
                </a:cubicBezTo>
                <a:cubicBezTo>
                  <a:pt x="1583398" y="5634876"/>
                  <a:pt x="1585100" y="5635092"/>
                  <a:pt x="1586636" y="5635384"/>
                </a:cubicBezTo>
                <a:cubicBezTo>
                  <a:pt x="1622196" y="5642102"/>
                  <a:pt x="1629118" y="5635714"/>
                  <a:pt x="1628585" y="5593080"/>
                </a:cubicBezTo>
                <a:moveTo>
                  <a:pt x="1631582" y="5586552"/>
                </a:moveTo>
                <a:cubicBezTo>
                  <a:pt x="1642453" y="5577802"/>
                  <a:pt x="1653337" y="5569064"/>
                  <a:pt x="1664335" y="5560352"/>
                </a:cubicBezTo>
                <a:cubicBezTo>
                  <a:pt x="1669364" y="5556301"/>
                  <a:pt x="1669161" y="5551653"/>
                  <a:pt x="1662963" y="5546827"/>
                </a:cubicBezTo>
                <a:cubicBezTo>
                  <a:pt x="1660550" y="5544998"/>
                  <a:pt x="1657198" y="5543309"/>
                  <a:pt x="1654391" y="5543487"/>
                </a:cubicBezTo>
                <a:cubicBezTo>
                  <a:pt x="1632001" y="5544439"/>
                  <a:pt x="1627124" y="5553354"/>
                  <a:pt x="1631582" y="5586552"/>
                </a:cubicBezTo>
                <a:moveTo>
                  <a:pt x="1535798" y="5360670"/>
                </a:moveTo>
                <a:cubicBezTo>
                  <a:pt x="1535062" y="5360226"/>
                  <a:pt x="1534338" y="5359794"/>
                  <a:pt x="1533601" y="5359349"/>
                </a:cubicBezTo>
                <a:cubicBezTo>
                  <a:pt x="1520927" y="5351653"/>
                  <a:pt x="1508023" y="5343817"/>
                  <a:pt x="1494091" y="5357609"/>
                </a:cubicBezTo>
                <a:cubicBezTo>
                  <a:pt x="1484097" y="5367426"/>
                  <a:pt x="1482662" y="5379657"/>
                  <a:pt x="1488516" y="5392141"/>
                </a:cubicBezTo>
                <a:cubicBezTo>
                  <a:pt x="1489558" y="5394389"/>
                  <a:pt x="1490485" y="5396751"/>
                  <a:pt x="1491425" y="5399113"/>
                </a:cubicBezTo>
                <a:cubicBezTo>
                  <a:pt x="1496124" y="5410975"/>
                  <a:pt x="1500873" y="5422964"/>
                  <a:pt x="1518958" y="5421338"/>
                </a:cubicBezTo>
                <a:cubicBezTo>
                  <a:pt x="1539875" y="5419547"/>
                  <a:pt x="1537665" y="5408270"/>
                  <a:pt x="1535379" y="5396636"/>
                </a:cubicBezTo>
                <a:cubicBezTo>
                  <a:pt x="1534744" y="5393373"/>
                  <a:pt x="1534097" y="5390083"/>
                  <a:pt x="1533944" y="5386959"/>
                </a:cubicBezTo>
                <a:cubicBezTo>
                  <a:pt x="1533576" y="5380342"/>
                  <a:pt x="1534338" y="5373688"/>
                  <a:pt x="1535100" y="5367045"/>
                </a:cubicBezTo>
                <a:cubicBezTo>
                  <a:pt x="1535341" y="5364925"/>
                  <a:pt x="1535595" y="5362791"/>
                  <a:pt x="1535798" y="5360670"/>
                </a:cubicBezTo>
                <a:moveTo>
                  <a:pt x="1547190" y="5366525"/>
                </a:moveTo>
                <a:cubicBezTo>
                  <a:pt x="1543901" y="5364264"/>
                  <a:pt x="1540599" y="5361991"/>
                  <a:pt x="1537284" y="5359743"/>
                </a:cubicBezTo>
                <a:cubicBezTo>
                  <a:pt x="1563192" y="5336197"/>
                  <a:pt x="1571841" y="5335867"/>
                  <a:pt x="1583741" y="5357177"/>
                </a:cubicBezTo>
                <a:cubicBezTo>
                  <a:pt x="1586382" y="5361762"/>
                  <a:pt x="1588237" y="5366969"/>
                  <a:pt x="1590053" y="5372062"/>
                </a:cubicBezTo>
                <a:cubicBezTo>
                  <a:pt x="1590269" y="5372684"/>
                  <a:pt x="1590485" y="5373294"/>
                  <a:pt x="1590700" y="5373903"/>
                </a:cubicBezTo>
                <a:cubicBezTo>
                  <a:pt x="1592186" y="5377917"/>
                  <a:pt x="1593456" y="5382006"/>
                  <a:pt x="1594714" y="5386083"/>
                </a:cubicBezTo>
                <a:cubicBezTo>
                  <a:pt x="1595196" y="5387645"/>
                  <a:pt x="1595679" y="5389194"/>
                  <a:pt x="1596174" y="5390756"/>
                </a:cubicBezTo>
                <a:cubicBezTo>
                  <a:pt x="1594625" y="5390617"/>
                  <a:pt x="1592974" y="5390642"/>
                  <a:pt x="1591323" y="5390655"/>
                </a:cubicBezTo>
                <a:cubicBezTo>
                  <a:pt x="1587614" y="5390693"/>
                  <a:pt x="1583893" y="5390731"/>
                  <a:pt x="1581239" y="5389118"/>
                </a:cubicBezTo>
                <a:cubicBezTo>
                  <a:pt x="1569631" y="5381968"/>
                  <a:pt x="1558417" y="5374246"/>
                  <a:pt x="1547190" y="5366525"/>
                </a:cubicBezTo>
                <a:moveTo>
                  <a:pt x="1369771" y="5623814"/>
                </a:moveTo>
                <a:cubicBezTo>
                  <a:pt x="1348626" y="5608028"/>
                  <a:pt x="1344651" y="5582628"/>
                  <a:pt x="1356512" y="5558993"/>
                </a:cubicBezTo>
                <a:lnTo>
                  <a:pt x="1356538" y="5558866"/>
                </a:lnTo>
                <a:cubicBezTo>
                  <a:pt x="1361237" y="5552631"/>
                  <a:pt x="1366393" y="5551513"/>
                  <a:pt x="1371308" y="5556250"/>
                </a:cubicBezTo>
                <a:cubicBezTo>
                  <a:pt x="1378407" y="5563146"/>
                  <a:pt x="1387005" y="5568340"/>
                  <a:pt x="1394714" y="5560149"/>
                </a:cubicBezTo>
                <a:cubicBezTo>
                  <a:pt x="1399819" y="5554764"/>
                  <a:pt x="1403769" y="5548287"/>
                  <a:pt x="1407744" y="5541772"/>
                </a:cubicBezTo>
                <a:cubicBezTo>
                  <a:pt x="1410335" y="5537530"/>
                  <a:pt x="1412939" y="5533263"/>
                  <a:pt x="1415885" y="5529275"/>
                </a:cubicBezTo>
                <a:cubicBezTo>
                  <a:pt x="1432903" y="5506491"/>
                  <a:pt x="1479690" y="5509959"/>
                  <a:pt x="1482420" y="5536590"/>
                </a:cubicBezTo>
                <a:cubicBezTo>
                  <a:pt x="1485532" y="5567388"/>
                  <a:pt x="1501254" y="5589638"/>
                  <a:pt x="1516913" y="5611813"/>
                </a:cubicBezTo>
                <a:cubicBezTo>
                  <a:pt x="1520292" y="5616588"/>
                  <a:pt x="1523670" y="5621350"/>
                  <a:pt x="1526908" y="5626214"/>
                </a:cubicBezTo>
                <a:cubicBezTo>
                  <a:pt x="1543037" y="5650370"/>
                  <a:pt x="1541767" y="5675046"/>
                  <a:pt x="1540459" y="5700357"/>
                </a:cubicBezTo>
                <a:cubicBezTo>
                  <a:pt x="1540345" y="5702719"/>
                  <a:pt x="1540218" y="5705081"/>
                  <a:pt x="1540116" y="5707456"/>
                </a:cubicBezTo>
                <a:cubicBezTo>
                  <a:pt x="1539926" y="5711088"/>
                  <a:pt x="1531950" y="5716308"/>
                  <a:pt x="1527010" y="5717096"/>
                </a:cubicBezTo>
                <a:cubicBezTo>
                  <a:pt x="1521422" y="5717832"/>
                  <a:pt x="1514221" y="5715762"/>
                  <a:pt x="1509433" y="5712511"/>
                </a:cubicBezTo>
                <a:cubicBezTo>
                  <a:pt x="1496543" y="5703621"/>
                  <a:pt x="1495908" y="5690768"/>
                  <a:pt x="1495222" y="5676773"/>
                </a:cubicBezTo>
                <a:cubicBezTo>
                  <a:pt x="1495133" y="5674881"/>
                  <a:pt x="1495044" y="5672950"/>
                  <a:pt x="1494917" y="5671020"/>
                </a:cubicBezTo>
                <a:cubicBezTo>
                  <a:pt x="1493126" y="5643842"/>
                  <a:pt x="1475219" y="5633136"/>
                  <a:pt x="1449743" y="5640375"/>
                </a:cubicBezTo>
                <a:cubicBezTo>
                  <a:pt x="1440917" y="5642877"/>
                  <a:pt x="1431735" y="5646725"/>
                  <a:pt x="1424584" y="5652300"/>
                </a:cubicBezTo>
                <a:cubicBezTo>
                  <a:pt x="1406614" y="5666423"/>
                  <a:pt x="1396251" y="5657990"/>
                  <a:pt x="1389012" y="5641327"/>
                </a:cubicBezTo>
                <a:cubicBezTo>
                  <a:pt x="1385964" y="5634292"/>
                  <a:pt x="1380731" y="5630977"/>
                  <a:pt x="1375258" y="5627484"/>
                </a:cubicBezTo>
                <a:cubicBezTo>
                  <a:pt x="1373441" y="5626329"/>
                  <a:pt x="1371587" y="5625148"/>
                  <a:pt x="1369771" y="5623814"/>
                </a:cubicBezTo>
                <a:moveTo>
                  <a:pt x="3933723" y="1736662"/>
                </a:moveTo>
                <a:cubicBezTo>
                  <a:pt x="3930993" y="1739087"/>
                  <a:pt x="3928161" y="1741627"/>
                  <a:pt x="3925824" y="1744116"/>
                </a:cubicBezTo>
                <a:lnTo>
                  <a:pt x="3925672" y="1744205"/>
                </a:lnTo>
                <a:cubicBezTo>
                  <a:pt x="3911714" y="1762417"/>
                  <a:pt x="3877932" y="1763357"/>
                  <a:pt x="3873132" y="1743012"/>
                </a:cubicBezTo>
                <a:cubicBezTo>
                  <a:pt x="3866998" y="1717827"/>
                  <a:pt x="3855796" y="1698790"/>
                  <a:pt x="3836505" y="1680997"/>
                </a:cubicBezTo>
                <a:cubicBezTo>
                  <a:pt x="3822395" y="1667878"/>
                  <a:pt x="3824973" y="1646479"/>
                  <a:pt x="3837826" y="1629943"/>
                </a:cubicBezTo>
                <a:cubicBezTo>
                  <a:pt x="3841407" y="1625384"/>
                  <a:pt x="3848367" y="1618564"/>
                  <a:pt x="3852050" y="1619555"/>
                </a:cubicBezTo>
                <a:cubicBezTo>
                  <a:pt x="3860965" y="1621854"/>
                  <a:pt x="3858832" y="1626794"/>
                  <a:pt x="3856647" y="1631848"/>
                </a:cubicBezTo>
                <a:cubicBezTo>
                  <a:pt x="3855644" y="1634185"/>
                  <a:pt x="3854628" y="1636535"/>
                  <a:pt x="3854679" y="1638668"/>
                </a:cubicBezTo>
                <a:cubicBezTo>
                  <a:pt x="3855022" y="1653083"/>
                  <a:pt x="3862146" y="1660385"/>
                  <a:pt x="3877107" y="1660982"/>
                </a:cubicBezTo>
                <a:cubicBezTo>
                  <a:pt x="3881691" y="1661160"/>
                  <a:pt x="3886645" y="1660030"/>
                  <a:pt x="3891598" y="1658899"/>
                </a:cubicBezTo>
                <a:cubicBezTo>
                  <a:pt x="3902253" y="1656474"/>
                  <a:pt x="3912870" y="1654048"/>
                  <a:pt x="3919614" y="1664741"/>
                </a:cubicBezTo>
                <a:cubicBezTo>
                  <a:pt x="3930904" y="1682496"/>
                  <a:pt x="3937876" y="1703553"/>
                  <a:pt x="3943693" y="1724050"/>
                </a:cubicBezTo>
                <a:cubicBezTo>
                  <a:pt x="3944607" y="1726959"/>
                  <a:pt x="3939400" y="1731594"/>
                  <a:pt x="3933723" y="1736662"/>
                </a:cubicBezTo>
                <a:moveTo>
                  <a:pt x="3794887" y="3192971"/>
                </a:moveTo>
                <a:cubicBezTo>
                  <a:pt x="3793528" y="3186392"/>
                  <a:pt x="3792271" y="3180347"/>
                  <a:pt x="3786581" y="3183852"/>
                </a:cubicBezTo>
                <a:lnTo>
                  <a:pt x="3786492" y="3183687"/>
                </a:lnTo>
                <a:cubicBezTo>
                  <a:pt x="3746462" y="3164281"/>
                  <a:pt x="3749726" y="3132950"/>
                  <a:pt x="3754907" y="3101340"/>
                </a:cubicBezTo>
                <a:cubicBezTo>
                  <a:pt x="3756571" y="3090736"/>
                  <a:pt x="3776320" y="3084728"/>
                  <a:pt x="3785527" y="3092056"/>
                </a:cubicBezTo>
                <a:cubicBezTo>
                  <a:pt x="3786581" y="3092895"/>
                  <a:pt x="3787673" y="3093745"/>
                  <a:pt x="3788766" y="3094596"/>
                </a:cubicBezTo>
                <a:cubicBezTo>
                  <a:pt x="3795090" y="3099549"/>
                  <a:pt x="3801796" y="3104782"/>
                  <a:pt x="3805047" y="3111487"/>
                </a:cubicBezTo>
                <a:cubicBezTo>
                  <a:pt x="3815017" y="3131668"/>
                  <a:pt x="3826447" y="3125584"/>
                  <a:pt x="3840201" y="3118256"/>
                </a:cubicBezTo>
                <a:cubicBezTo>
                  <a:pt x="3840899" y="3117888"/>
                  <a:pt x="3841610" y="3117507"/>
                  <a:pt x="3842322" y="3117139"/>
                </a:cubicBezTo>
                <a:lnTo>
                  <a:pt x="3843122" y="3116720"/>
                </a:lnTo>
                <a:cubicBezTo>
                  <a:pt x="3853116" y="3111551"/>
                  <a:pt x="3866490" y="3104629"/>
                  <a:pt x="3874135" y="3119615"/>
                </a:cubicBezTo>
                <a:cubicBezTo>
                  <a:pt x="3877920" y="3127070"/>
                  <a:pt x="3878707" y="3138843"/>
                  <a:pt x="3875468" y="3146527"/>
                </a:cubicBezTo>
                <a:cubicBezTo>
                  <a:pt x="3869550" y="3160687"/>
                  <a:pt x="3857523" y="3157296"/>
                  <a:pt x="3845725" y="3153969"/>
                </a:cubicBezTo>
                <a:cubicBezTo>
                  <a:pt x="3845115" y="3153791"/>
                  <a:pt x="3844506" y="3153626"/>
                  <a:pt x="3843896" y="3153448"/>
                </a:cubicBezTo>
                <a:cubicBezTo>
                  <a:pt x="3838372" y="3151975"/>
                  <a:pt x="3831273" y="3152965"/>
                  <a:pt x="3825723" y="3155023"/>
                </a:cubicBezTo>
                <a:lnTo>
                  <a:pt x="3824783" y="3155391"/>
                </a:lnTo>
                <a:cubicBezTo>
                  <a:pt x="3816795" y="3158465"/>
                  <a:pt x="3808095" y="3161817"/>
                  <a:pt x="3810673" y="3174390"/>
                </a:cubicBezTo>
                <a:cubicBezTo>
                  <a:pt x="3810914" y="3175546"/>
                  <a:pt x="3811194" y="3176778"/>
                  <a:pt x="3811473" y="3178061"/>
                </a:cubicBezTo>
                <a:cubicBezTo>
                  <a:pt x="3813391" y="3186595"/>
                  <a:pt x="3815804" y="3197390"/>
                  <a:pt x="3812273" y="3200324"/>
                </a:cubicBezTo>
                <a:cubicBezTo>
                  <a:pt x="3798773" y="3211754"/>
                  <a:pt x="3796728" y="3201873"/>
                  <a:pt x="3794887" y="3192971"/>
                </a:cubicBezTo>
                <a:moveTo>
                  <a:pt x="1426235" y="3678479"/>
                </a:moveTo>
                <a:cubicBezTo>
                  <a:pt x="1427505" y="3676866"/>
                  <a:pt x="1428763" y="3675240"/>
                  <a:pt x="1429779" y="3673602"/>
                </a:cubicBezTo>
                <a:lnTo>
                  <a:pt x="1429817" y="3673488"/>
                </a:lnTo>
                <a:cubicBezTo>
                  <a:pt x="1440294" y="3665779"/>
                  <a:pt x="1452220" y="3662007"/>
                  <a:pt x="1464755" y="3665753"/>
                </a:cubicBezTo>
                <a:cubicBezTo>
                  <a:pt x="1469758" y="3667227"/>
                  <a:pt x="1477455" y="3674809"/>
                  <a:pt x="1476591" y="3677996"/>
                </a:cubicBezTo>
                <a:cubicBezTo>
                  <a:pt x="1474800" y="3685692"/>
                  <a:pt x="1472616" y="3693338"/>
                  <a:pt x="1470431" y="3700971"/>
                </a:cubicBezTo>
                <a:cubicBezTo>
                  <a:pt x="1461732" y="3731349"/>
                  <a:pt x="1453109" y="3761524"/>
                  <a:pt x="1469250" y="3794227"/>
                </a:cubicBezTo>
                <a:cubicBezTo>
                  <a:pt x="1474051" y="3803802"/>
                  <a:pt x="1450111" y="3818560"/>
                  <a:pt x="1434351" y="3816045"/>
                </a:cubicBezTo>
                <a:cubicBezTo>
                  <a:pt x="1425004" y="3814585"/>
                  <a:pt x="1414513" y="3810063"/>
                  <a:pt x="1414717" y="3799992"/>
                </a:cubicBezTo>
                <a:cubicBezTo>
                  <a:pt x="1415517" y="3763137"/>
                  <a:pt x="1417803" y="3726142"/>
                  <a:pt x="1420457" y="3689248"/>
                </a:cubicBezTo>
                <a:cubicBezTo>
                  <a:pt x="1420736" y="3685540"/>
                  <a:pt x="1423492" y="3682009"/>
                  <a:pt x="1426235" y="3678479"/>
                </a:cubicBezTo>
                <a:moveTo>
                  <a:pt x="1648206" y="5846331"/>
                </a:moveTo>
                <a:cubicBezTo>
                  <a:pt x="1651343" y="5845861"/>
                  <a:pt x="1654632" y="5845823"/>
                  <a:pt x="1657540" y="5844756"/>
                </a:cubicBezTo>
                <a:cubicBezTo>
                  <a:pt x="1662024" y="5843118"/>
                  <a:pt x="1666519" y="5841505"/>
                  <a:pt x="1671028" y="5839892"/>
                </a:cubicBezTo>
                <a:cubicBezTo>
                  <a:pt x="1687144" y="5834088"/>
                  <a:pt x="1703299" y="5828284"/>
                  <a:pt x="1719034" y="5821401"/>
                </a:cubicBezTo>
                <a:cubicBezTo>
                  <a:pt x="1722907" y="5819673"/>
                  <a:pt x="1727010" y="5808802"/>
                  <a:pt x="1725092" y="5805145"/>
                </a:cubicBezTo>
                <a:cubicBezTo>
                  <a:pt x="1709280" y="5774868"/>
                  <a:pt x="1692085" y="5745277"/>
                  <a:pt x="1674990" y="5715851"/>
                </a:cubicBezTo>
                <a:cubicBezTo>
                  <a:pt x="1674101" y="5714302"/>
                  <a:pt x="1669351" y="5714340"/>
                  <a:pt x="1666723" y="5714822"/>
                </a:cubicBezTo>
                <a:cubicBezTo>
                  <a:pt x="1664094" y="5715292"/>
                  <a:pt x="1659877" y="5717324"/>
                  <a:pt x="1659687" y="5718988"/>
                </a:cubicBezTo>
                <a:cubicBezTo>
                  <a:pt x="1654581" y="5759158"/>
                  <a:pt x="1649997" y="5799353"/>
                  <a:pt x="1645488" y="5839689"/>
                </a:cubicBezTo>
                <a:cubicBezTo>
                  <a:pt x="1645361" y="5841200"/>
                  <a:pt x="1646263" y="5842787"/>
                  <a:pt x="1647165" y="5844375"/>
                </a:cubicBezTo>
                <a:cubicBezTo>
                  <a:pt x="1647533" y="5845023"/>
                  <a:pt x="1647914" y="5845683"/>
                  <a:pt x="1648206" y="5846331"/>
                </a:cubicBezTo>
                <a:moveTo>
                  <a:pt x="2769413" y="1101475"/>
                </a:moveTo>
                <a:cubicBezTo>
                  <a:pt x="2785872" y="1071963"/>
                  <a:pt x="2821369" y="1065567"/>
                  <a:pt x="2852712" y="1088428"/>
                </a:cubicBezTo>
                <a:lnTo>
                  <a:pt x="2852750" y="1088306"/>
                </a:lnTo>
                <a:cubicBezTo>
                  <a:pt x="2853919" y="1089490"/>
                  <a:pt x="2855430" y="1090999"/>
                  <a:pt x="2857170" y="1092732"/>
                </a:cubicBezTo>
                <a:cubicBezTo>
                  <a:pt x="2860662" y="1096226"/>
                  <a:pt x="2865082" y="1100630"/>
                  <a:pt x="2869413" y="1105130"/>
                </a:cubicBezTo>
                <a:cubicBezTo>
                  <a:pt x="2874531" y="1110576"/>
                  <a:pt x="2869121" y="1125826"/>
                  <a:pt x="2861120" y="1127756"/>
                </a:cubicBezTo>
                <a:cubicBezTo>
                  <a:pt x="2852826" y="1129748"/>
                  <a:pt x="2844483" y="1131606"/>
                  <a:pt x="2836139" y="1133467"/>
                </a:cubicBezTo>
                <a:cubicBezTo>
                  <a:pt x="2823121" y="1136368"/>
                  <a:pt x="2810091" y="1139275"/>
                  <a:pt x="2797150" y="1142699"/>
                </a:cubicBezTo>
                <a:cubicBezTo>
                  <a:pt x="2787256" y="1145305"/>
                  <a:pt x="2778316" y="1145802"/>
                  <a:pt x="2772486" y="1137139"/>
                </a:cubicBezTo>
                <a:cubicBezTo>
                  <a:pt x="2765146" y="1126233"/>
                  <a:pt x="2762910" y="1113010"/>
                  <a:pt x="2769413" y="1101475"/>
                </a:cubicBezTo>
                <a:moveTo>
                  <a:pt x="2573249" y="3104477"/>
                </a:moveTo>
                <a:cubicBezTo>
                  <a:pt x="2576678" y="3116694"/>
                  <a:pt x="2532139" y="3147492"/>
                  <a:pt x="2519172" y="3143364"/>
                </a:cubicBezTo>
                <a:cubicBezTo>
                  <a:pt x="2518385" y="3142920"/>
                  <a:pt x="2517432" y="3142501"/>
                  <a:pt x="2516480" y="3142094"/>
                </a:cubicBezTo>
                <a:cubicBezTo>
                  <a:pt x="2514143" y="3141066"/>
                  <a:pt x="2511781" y="3140024"/>
                  <a:pt x="2511527" y="3138551"/>
                </a:cubicBezTo>
                <a:cubicBezTo>
                  <a:pt x="2510460" y="3133408"/>
                  <a:pt x="2509253" y="3128251"/>
                  <a:pt x="2508060" y="3123082"/>
                </a:cubicBezTo>
                <a:cubicBezTo>
                  <a:pt x="2504491" y="3107715"/>
                  <a:pt x="2500897" y="3092285"/>
                  <a:pt x="2500694" y="3076880"/>
                </a:cubicBezTo>
                <a:cubicBezTo>
                  <a:pt x="2500516" y="3064358"/>
                  <a:pt x="2510485" y="3060573"/>
                  <a:pt x="2520518" y="3056763"/>
                </a:cubicBezTo>
                <a:cubicBezTo>
                  <a:pt x="2525395" y="3054909"/>
                  <a:pt x="2530285" y="3053055"/>
                  <a:pt x="2534018" y="3050184"/>
                </a:cubicBezTo>
                <a:cubicBezTo>
                  <a:pt x="2538451" y="3046895"/>
                  <a:pt x="2549728" y="3044533"/>
                  <a:pt x="2549728" y="3044533"/>
                </a:cubicBezTo>
                <a:cubicBezTo>
                  <a:pt x="2550605" y="3046489"/>
                  <a:pt x="2551468" y="3048457"/>
                  <a:pt x="2552332" y="3050426"/>
                </a:cubicBezTo>
                <a:cubicBezTo>
                  <a:pt x="2560180" y="3068142"/>
                  <a:pt x="2568042" y="3085910"/>
                  <a:pt x="2573249" y="3104477"/>
                </a:cubicBezTo>
                <a:moveTo>
                  <a:pt x="3903256" y="3626460"/>
                </a:moveTo>
                <a:cubicBezTo>
                  <a:pt x="3902354" y="3626053"/>
                  <a:pt x="3901440" y="3625634"/>
                  <a:pt x="3900589" y="3625405"/>
                </a:cubicBezTo>
                <a:cubicBezTo>
                  <a:pt x="3900119" y="3624542"/>
                  <a:pt x="3899522" y="3623678"/>
                  <a:pt x="3898925" y="3622802"/>
                </a:cubicBezTo>
                <a:cubicBezTo>
                  <a:pt x="3897592" y="3620884"/>
                  <a:pt x="3896271" y="3618967"/>
                  <a:pt x="3896474" y="3617201"/>
                </a:cubicBezTo>
                <a:cubicBezTo>
                  <a:pt x="3896766" y="3615093"/>
                  <a:pt x="3896957" y="3612858"/>
                  <a:pt x="3897147" y="3610597"/>
                </a:cubicBezTo>
                <a:cubicBezTo>
                  <a:pt x="3897795" y="3603168"/>
                  <a:pt x="3898468" y="3595434"/>
                  <a:pt x="3902545" y="3591090"/>
                </a:cubicBezTo>
                <a:cubicBezTo>
                  <a:pt x="3917290" y="3575317"/>
                  <a:pt x="3933444" y="3560178"/>
                  <a:pt x="3951630" y="3548748"/>
                </a:cubicBezTo>
                <a:cubicBezTo>
                  <a:pt x="3959911" y="3543503"/>
                  <a:pt x="3972890" y="3544583"/>
                  <a:pt x="3984117" y="3545523"/>
                </a:cubicBezTo>
                <a:cubicBezTo>
                  <a:pt x="3985146" y="3545611"/>
                  <a:pt x="3986149" y="3545700"/>
                  <a:pt x="3987140" y="3545777"/>
                </a:cubicBezTo>
                <a:cubicBezTo>
                  <a:pt x="3989972" y="3546005"/>
                  <a:pt x="3995534" y="3559594"/>
                  <a:pt x="3993833" y="3561512"/>
                </a:cubicBezTo>
                <a:cubicBezTo>
                  <a:pt x="3969233" y="3588576"/>
                  <a:pt x="3941864" y="3612667"/>
                  <a:pt x="3907790" y="3627463"/>
                </a:cubicBezTo>
                <a:cubicBezTo>
                  <a:pt x="3906622" y="3628009"/>
                  <a:pt x="3904945" y="3627247"/>
                  <a:pt x="3903256" y="3626460"/>
                </a:cubicBezTo>
                <a:moveTo>
                  <a:pt x="882829" y="4903241"/>
                </a:moveTo>
                <a:cubicBezTo>
                  <a:pt x="882167" y="4904435"/>
                  <a:pt x="881567" y="4905515"/>
                  <a:pt x="881052" y="4906455"/>
                </a:cubicBezTo>
                <a:lnTo>
                  <a:pt x="881019" y="4906582"/>
                </a:lnTo>
                <a:cubicBezTo>
                  <a:pt x="859056" y="4939487"/>
                  <a:pt x="830759" y="4958728"/>
                  <a:pt x="799751" y="4974349"/>
                </a:cubicBezTo>
                <a:cubicBezTo>
                  <a:pt x="794471" y="4976876"/>
                  <a:pt x="787248" y="4977829"/>
                  <a:pt x="781539" y="4976559"/>
                </a:cubicBezTo>
                <a:cubicBezTo>
                  <a:pt x="776566" y="4975492"/>
                  <a:pt x="770820" y="4970932"/>
                  <a:pt x="768740" y="4966424"/>
                </a:cubicBezTo>
                <a:cubicBezTo>
                  <a:pt x="765353" y="4958944"/>
                  <a:pt x="761530" y="4948199"/>
                  <a:pt x="773723" y="4944885"/>
                </a:cubicBezTo>
                <a:cubicBezTo>
                  <a:pt x="778878" y="4943526"/>
                  <a:pt x="784410" y="4943272"/>
                  <a:pt x="789913" y="4943018"/>
                </a:cubicBezTo>
                <a:cubicBezTo>
                  <a:pt x="796797" y="4942713"/>
                  <a:pt x="803636" y="4942396"/>
                  <a:pt x="809635" y="4939919"/>
                </a:cubicBezTo>
                <a:cubicBezTo>
                  <a:pt x="811360" y="4939208"/>
                  <a:pt x="813102" y="4938522"/>
                  <a:pt x="814850" y="4937836"/>
                </a:cubicBezTo>
                <a:cubicBezTo>
                  <a:pt x="832837" y="4930775"/>
                  <a:pt x="851155" y="4923574"/>
                  <a:pt x="852194" y="4896891"/>
                </a:cubicBezTo>
                <a:cubicBezTo>
                  <a:pt x="852437" y="4891494"/>
                  <a:pt x="860993" y="4886427"/>
                  <a:pt x="869399" y="4881461"/>
                </a:cubicBezTo>
                <a:cubicBezTo>
                  <a:pt x="872935" y="4879378"/>
                  <a:pt x="876445" y="4877295"/>
                  <a:pt x="879297" y="4875225"/>
                </a:cubicBezTo>
                <a:cubicBezTo>
                  <a:pt x="881574" y="4873600"/>
                  <a:pt x="884823" y="4872761"/>
                  <a:pt x="887719" y="4872749"/>
                </a:cubicBezTo>
                <a:cubicBezTo>
                  <a:pt x="894345" y="4872546"/>
                  <a:pt x="896271" y="4877143"/>
                  <a:pt x="892407" y="4885182"/>
                </a:cubicBezTo>
                <a:cubicBezTo>
                  <a:pt x="889140" y="4891875"/>
                  <a:pt x="885481" y="4898466"/>
                  <a:pt x="882829" y="4903241"/>
                </a:cubicBezTo>
                <a:moveTo>
                  <a:pt x="1668259" y="3424885"/>
                </a:moveTo>
                <a:cubicBezTo>
                  <a:pt x="1671384" y="3420377"/>
                  <a:pt x="1674482" y="3415919"/>
                  <a:pt x="1677035" y="3411296"/>
                </a:cubicBezTo>
                <a:lnTo>
                  <a:pt x="1676921" y="3411258"/>
                </a:lnTo>
                <a:cubicBezTo>
                  <a:pt x="1690268" y="3392348"/>
                  <a:pt x="1699514" y="3392195"/>
                  <a:pt x="1709077" y="3410014"/>
                </a:cubicBezTo>
                <a:cubicBezTo>
                  <a:pt x="1710487" y="3412693"/>
                  <a:pt x="1711909" y="3415360"/>
                  <a:pt x="1713319" y="3418014"/>
                </a:cubicBezTo>
                <a:cubicBezTo>
                  <a:pt x="1717675" y="3426193"/>
                  <a:pt x="1722006" y="3434347"/>
                  <a:pt x="1726235" y="3442614"/>
                </a:cubicBezTo>
                <a:cubicBezTo>
                  <a:pt x="1727606" y="3445358"/>
                  <a:pt x="1728724" y="3448545"/>
                  <a:pt x="1728737" y="3451441"/>
                </a:cubicBezTo>
                <a:cubicBezTo>
                  <a:pt x="1728749" y="3454337"/>
                  <a:pt x="1727962" y="3459251"/>
                  <a:pt x="1726349" y="3459874"/>
                </a:cubicBezTo>
                <a:cubicBezTo>
                  <a:pt x="1721536" y="3461614"/>
                  <a:pt x="1715414" y="3463379"/>
                  <a:pt x="1710779" y="3462007"/>
                </a:cubicBezTo>
                <a:cubicBezTo>
                  <a:pt x="1707363" y="3460966"/>
                  <a:pt x="1703743" y="3458997"/>
                  <a:pt x="1700162" y="3457054"/>
                </a:cubicBezTo>
                <a:cubicBezTo>
                  <a:pt x="1688402" y="3450654"/>
                  <a:pt x="1677149" y="3444532"/>
                  <a:pt x="1675016" y="3472802"/>
                </a:cubicBezTo>
                <a:cubicBezTo>
                  <a:pt x="1674482" y="3480689"/>
                  <a:pt x="1667408" y="3489439"/>
                  <a:pt x="1657414" y="3485045"/>
                </a:cubicBezTo>
                <a:cubicBezTo>
                  <a:pt x="1654061" y="3483661"/>
                  <a:pt x="1653223" y="3475076"/>
                  <a:pt x="1652626" y="3469005"/>
                </a:cubicBezTo>
                <a:lnTo>
                  <a:pt x="1652524" y="3467964"/>
                </a:lnTo>
                <a:cubicBezTo>
                  <a:pt x="1650543" y="3450400"/>
                  <a:pt x="1659522" y="3437471"/>
                  <a:pt x="1668259" y="3424885"/>
                </a:cubicBezTo>
                <a:moveTo>
                  <a:pt x="1571447" y="5721502"/>
                </a:moveTo>
                <a:cubicBezTo>
                  <a:pt x="1571447" y="5721502"/>
                  <a:pt x="1581874" y="5722849"/>
                  <a:pt x="1587462" y="5723560"/>
                </a:cubicBezTo>
                <a:cubicBezTo>
                  <a:pt x="1605178" y="5736171"/>
                  <a:pt x="1614272" y="5754865"/>
                  <a:pt x="1623339" y="5773547"/>
                </a:cubicBezTo>
                <a:lnTo>
                  <a:pt x="1624800" y="5776557"/>
                </a:lnTo>
                <a:cubicBezTo>
                  <a:pt x="1627695" y="5782462"/>
                  <a:pt x="1614005" y="5792330"/>
                  <a:pt x="1605521" y="5787695"/>
                </a:cubicBezTo>
                <a:cubicBezTo>
                  <a:pt x="1587170" y="5777649"/>
                  <a:pt x="1570177" y="5771388"/>
                  <a:pt x="1549705" y="5782069"/>
                </a:cubicBezTo>
                <a:cubicBezTo>
                  <a:pt x="1543926" y="5784990"/>
                  <a:pt x="1532534" y="5768137"/>
                  <a:pt x="1535862" y="5762587"/>
                </a:cubicBezTo>
                <a:cubicBezTo>
                  <a:pt x="1539646" y="5756097"/>
                  <a:pt x="1545730" y="5751563"/>
                  <a:pt x="1551826" y="5747004"/>
                </a:cubicBezTo>
                <a:cubicBezTo>
                  <a:pt x="1560576" y="5740464"/>
                  <a:pt x="1569377" y="5733898"/>
                  <a:pt x="1571447" y="5721502"/>
                </a:cubicBezTo>
                <a:moveTo>
                  <a:pt x="487044" y="5196751"/>
                </a:moveTo>
                <a:cubicBezTo>
                  <a:pt x="489475" y="5197246"/>
                  <a:pt x="491834" y="5197996"/>
                  <a:pt x="494054" y="5198682"/>
                </a:cubicBezTo>
                <a:cubicBezTo>
                  <a:pt x="498481" y="5200079"/>
                  <a:pt x="502351" y="5201285"/>
                  <a:pt x="505112" y="5200040"/>
                </a:cubicBezTo>
                <a:cubicBezTo>
                  <a:pt x="522964" y="5191798"/>
                  <a:pt x="539723" y="5188140"/>
                  <a:pt x="557190" y="5200967"/>
                </a:cubicBezTo>
                <a:cubicBezTo>
                  <a:pt x="558993" y="5202365"/>
                  <a:pt x="562620" y="5201374"/>
                  <a:pt x="566227" y="5200383"/>
                </a:cubicBezTo>
                <a:cubicBezTo>
                  <a:pt x="567855" y="5199926"/>
                  <a:pt x="569478" y="5199482"/>
                  <a:pt x="570929" y="5199266"/>
                </a:cubicBezTo>
                <a:cubicBezTo>
                  <a:pt x="570509" y="5198288"/>
                  <a:pt x="570198" y="5197208"/>
                  <a:pt x="569890" y="5196129"/>
                </a:cubicBezTo>
                <a:cubicBezTo>
                  <a:pt x="569300" y="5194071"/>
                  <a:pt x="568716" y="5192039"/>
                  <a:pt x="567403" y="5190820"/>
                </a:cubicBezTo>
                <a:cubicBezTo>
                  <a:pt x="564697" y="5188458"/>
                  <a:pt x="561680" y="5186337"/>
                  <a:pt x="558672" y="5184242"/>
                </a:cubicBezTo>
                <a:cubicBezTo>
                  <a:pt x="553987" y="5180952"/>
                  <a:pt x="549322" y="5177688"/>
                  <a:pt x="545884" y="5173485"/>
                </a:cubicBezTo>
                <a:cubicBezTo>
                  <a:pt x="542797" y="5169687"/>
                  <a:pt x="540495" y="5164950"/>
                  <a:pt x="538231" y="5160289"/>
                </a:cubicBezTo>
                <a:cubicBezTo>
                  <a:pt x="534984" y="5153597"/>
                  <a:pt x="531814" y="5147069"/>
                  <a:pt x="526515" y="5143716"/>
                </a:cubicBezTo>
                <a:cubicBezTo>
                  <a:pt x="519306" y="5139207"/>
                  <a:pt x="515564" y="5144605"/>
                  <a:pt x="511473" y="5150498"/>
                </a:cubicBezTo>
                <a:cubicBezTo>
                  <a:pt x="507001" y="5156949"/>
                  <a:pt x="502108" y="5164011"/>
                  <a:pt x="491809" y="5159388"/>
                </a:cubicBezTo>
                <a:cubicBezTo>
                  <a:pt x="483003" y="5155451"/>
                  <a:pt x="473841" y="5161674"/>
                  <a:pt x="476420" y="5173155"/>
                </a:cubicBezTo>
                <a:cubicBezTo>
                  <a:pt x="477793" y="5179251"/>
                  <a:pt x="480873" y="5185004"/>
                  <a:pt x="483777" y="5190427"/>
                </a:cubicBezTo>
                <a:cubicBezTo>
                  <a:pt x="484933" y="5192586"/>
                  <a:pt x="486061" y="5194694"/>
                  <a:pt x="487044" y="5196751"/>
                </a:cubicBezTo>
                <a:moveTo>
                  <a:pt x="79457" y="2732595"/>
                </a:moveTo>
                <a:cubicBezTo>
                  <a:pt x="81392" y="2733815"/>
                  <a:pt x="83364" y="2735072"/>
                  <a:pt x="85417" y="2736317"/>
                </a:cubicBezTo>
                <a:lnTo>
                  <a:pt x="85295" y="2736291"/>
                </a:lnTo>
                <a:cubicBezTo>
                  <a:pt x="87309" y="2738044"/>
                  <a:pt x="89638" y="2739720"/>
                  <a:pt x="92001" y="2741409"/>
                </a:cubicBezTo>
                <a:cubicBezTo>
                  <a:pt x="97260" y="2745181"/>
                  <a:pt x="102686" y="2749067"/>
                  <a:pt x="105169" y="2754363"/>
                </a:cubicBezTo>
                <a:cubicBezTo>
                  <a:pt x="110668" y="2766225"/>
                  <a:pt x="105508" y="2778125"/>
                  <a:pt x="96775" y="2788145"/>
                </a:cubicBezTo>
                <a:cubicBezTo>
                  <a:pt x="87510" y="2798674"/>
                  <a:pt x="75917" y="2799245"/>
                  <a:pt x="64866" y="2791422"/>
                </a:cubicBezTo>
                <a:cubicBezTo>
                  <a:pt x="47357" y="2779243"/>
                  <a:pt x="43295" y="2762504"/>
                  <a:pt x="44521" y="2742717"/>
                </a:cubicBezTo>
                <a:cubicBezTo>
                  <a:pt x="45264" y="2729636"/>
                  <a:pt x="58390" y="2720404"/>
                  <a:pt x="69042" y="2726284"/>
                </a:cubicBezTo>
                <a:cubicBezTo>
                  <a:pt x="72579" y="2728239"/>
                  <a:pt x="75959" y="2730386"/>
                  <a:pt x="79457" y="2732595"/>
                </a:cubicBezTo>
                <a:moveTo>
                  <a:pt x="345379" y="1851825"/>
                </a:moveTo>
                <a:cubicBezTo>
                  <a:pt x="343632" y="1850746"/>
                  <a:pt x="341838" y="1849641"/>
                  <a:pt x="339993" y="1848536"/>
                </a:cubicBezTo>
                <a:lnTo>
                  <a:pt x="340026" y="1848422"/>
                </a:lnTo>
                <a:cubicBezTo>
                  <a:pt x="339181" y="1847558"/>
                  <a:pt x="338071" y="1846517"/>
                  <a:pt x="336801" y="1845335"/>
                </a:cubicBezTo>
                <a:cubicBezTo>
                  <a:pt x="333108" y="1841906"/>
                  <a:pt x="328063" y="1837220"/>
                  <a:pt x="324259" y="1831708"/>
                </a:cubicBezTo>
                <a:cubicBezTo>
                  <a:pt x="317162" y="1821383"/>
                  <a:pt x="327381" y="1799933"/>
                  <a:pt x="341165" y="1793634"/>
                </a:cubicBezTo>
                <a:cubicBezTo>
                  <a:pt x="351593" y="1789062"/>
                  <a:pt x="358866" y="1794307"/>
                  <a:pt x="364625" y="1801762"/>
                </a:cubicBezTo>
                <a:cubicBezTo>
                  <a:pt x="366768" y="1804543"/>
                  <a:pt x="368296" y="1807807"/>
                  <a:pt x="369823" y="1811083"/>
                </a:cubicBezTo>
                <a:cubicBezTo>
                  <a:pt x="370938" y="1813471"/>
                  <a:pt x="372054" y="1815859"/>
                  <a:pt x="373408" y="1818056"/>
                </a:cubicBezTo>
                <a:cubicBezTo>
                  <a:pt x="374556" y="1819910"/>
                  <a:pt x="375826" y="1821764"/>
                  <a:pt x="377100" y="1823631"/>
                </a:cubicBezTo>
                <a:cubicBezTo>
                  <a:pt x="384477" y="1834451"/>
                  <a:pt x="391997" y="1845462"/>
                  <a:pt x="376880" y="1857108"/>
                </a:cubicBezTo>
                <a:cubicBezTo>
                  <a:pt x="366751" y="1865033"/>
                  <a:pt x="357064" y="1859051"/>
                  <a:pt x="345379" y="1851825"/>
                </a:cubicBezTo>
                <a:moveTo>
                  <a:pt x="713109" y="4698009"/>
                </a:moveTo>
                <a:lnTo>
                  <a:pt x="709715" y="4705223"/>
                </a:lnTo>
                <a:cubicBezTo>
                  <a:pt x="700175" y="4725505"/>
                  <a:pt x="690712" y="4745634"/>
                  <a:pt x="681543" y="4765827"/>
                </a:cubicBezTo>
                <a:cubicBezTo>
                  <a:pt x="680485" y="4768304"/>
                  <a:pt x="680594" y="4772812"/>
                  <a:pt x="682227" y="4774565"/>
                </a:cubicBezTo>
                <a:cubicBezTo>
                  <a:pt x="683919" y="4776584"/>
                  <a:pt x="688212" y="4777740"/>
                  <a:pt x="690961" y="4777296"/>
                </a:cubicBezTo>
                <a:cubicBezTo>
                  <a:pt x="718864" y="4772279"/>
                  <a:pt x="743273" y="4747920"/>
                  <a:pt x="744278" y="4721111"/>
                </a:cubicBezTo>
                <a:cubicBezTo>
                  <a:pt x="744491" y="4713935"/>
                  <a:pt x="736197" y="4705134"/>
                  <a:pt x="729667" y="4699572"/>
                </a:cubicBezTo>
                <a:cubicBezTo>
                  <a:pt x="727099" y="4697400"/>
                  <a:pt x="722377" y="4697654"/>
                  <a:pt x="718048" y="4697895"/>
                </a:cubicBezTo>
                <a:cubicBezTo>
                  <a:pt x="716279" y="4697997"/>
                  <a:pt x="714574" y="4698086"/>
                  <a:pt x="713109" y="4698009"/>
                </a:cubicBezTo>
                <a:moveTo>
                  <a:pt x="1633004" y="3342348"/>
                </a:moveTo>
                <a:cubicBezTo>
                  <a:pt x="1636255" y="3337179"/>
                  <a:pt x="1639824" y="3331515"/>
                  <a:pt x="1643736" y="3325063"/>
                </a:cubicBezTo>
                <a:lnTo>
                  <a:pt x="1643901" y="3324974"/>
                </a:lnTo>
                <a:cubicBezTo>
                  <a:pt x="1645730" y="3322561"/>
                  <a:pt x="1653007" y="3313074"/>
                  <a:pt x="1660830" y="3303994"/>
                </a:cubicBezTo>
                <a:cubicBezTo>
                  <a:pt x="1662557" y="3301962"/>
                  <a:pt x="1666519" y="3300921"/>
                  <a:pt x="1669313" y="3301276"/>
                </a:cubicBezTo>
                <a:cubicBezTo>
                  <a:pt x="1670850" y="3301428"/>
                  <a:pt x="1673060" y="3305429"/>
                  <a:pt x="1672996" y="3307652"/>
                </a:cubicBezTo>
                <a:cubicBezTo>
                  <a:pt x="1672869" y="3339046"/>
                  <a:pt x="1666304" y="3368446"/>
                  <a:pt x="1645031" y="3392856"/>
                </a:cubicBezTo>
                <a:cubicBezTo>
                  <a:pt x="1638910" y="3400019"/>
                  <a:pt x="1631366" y="3403651"/>
                  <a:pt x="1621892" y="3396780"/>
                </a:cubicBezTo>
                <a:cubicBezTo>
                  <a:pt x="1612760" y="3390125"/>
                  <a:pt x="1611909" y="3380562"/>
                  <a:pt x="1615656" y="3372485"/>
                </a:cubicBezTo>
                <a:cubicBezTo>
                  <a:pt x="1620025" y="3362935"/>
                  <a:pt x="1625714" y="3353918"/>
                  <a:pt x="1633004" y="3342348"/>
                </a:cubicBezTo>
                <a:moveTo>
                  <a:pt x="596520" y="4697946"/>
                </a:moveTo>
                <a:cubicBezTo>
                  <a:pt x="597214" y="4706150"/>
                  <a:pt x="594615" y="4710455"/>
                  <a:pt x="588169" y="4710963"/>
                </a:cubicBezTo>
                <a:lnTo>
                  <a:pt x="588202" y="4710836"/>
                </a:lnTo>
                <a:cubicBezTo>
                  <a:pt x="586514" y="4710113"/>
                  <a:pt x="584464" y="4709452"/>
                  <a:pt x="582409" y="4708792"/>
                </a:cubicBezTo>
                <a:cubicBezTo>
                  <a:pt x="577720" y="4707280"/>
                  <a:pt x="573000" y="4705769"/>
                  <a:pt x="572463" y="4703331"/>
                </a:cubicBezTo>
                <a:cubicBezTo>
                  <a:pt x="566670" y="4675886"/>
                  <a:pt x="562146" y="4648111"/>
                  <a:pt x="558024" y="4620324"/>
                </a:cubicBezTo>
                <a:cubicBezTo>
                  <a:pt x="557026" y="4613732"/>
                  <a:pt x="563213" y="4610265"/>
                  <a:pt x="571097" y="4612246"/>
                </a:cubicBezTo>
                <a:cubicBezTo>
                  <a:pt x="572275" y="4612551"/>
                  <a:pt x="573461" y="4612843"/>
                  <a:pt x="574650" y="4613135"/>
                </a:cubicBezTo>
                <a:cubicBezTo>
                  <a:pt x="582661" y="4615129"/>
                  <a:pt x="590843" y="4617149"/>
                  <a:pt x="597969" y="4620895"/>
                </a:cubicBezTo>
                <a:cubicBezTo>
                  <a:pt x="608066" y="4626191"/>
                  <a:pt x="603664" y="4632439"/>
                  <a:pt x="599731" y="4638015"/>
                </a:cubicBezTo>
                <a:cubicBezTo>
                  <a:pt x="598679" y="4639513"/>
                  <a:pt x="597662" y="4640961"/>
                  <a:pt x="596964" y="4642320"/>
                </a:cubicBezTo>
                <a:cubicBezTo>
                  <a:pt x="589744" y="4656379"/>
                  <a:pt x="592125" y="4670260"/>
                  <a:pt x="594504" y="4684128"/>
                </a:cubicBezTo>
                <a:cubicBezTo>
                  <a:pt x="595293" y="4688738"/>
                  <a:pt x="596083" y="4693336"/>
                  <a:pt x="596520" y="4697946"/>
                </a:cubicBezTo>
                <a:moveTo>
                  <a:pt x="1787119" y="3843020"/>
                </a:moveTo>
                <a:cubicBezTo>
                  <a:pt x="1786496" y="3844773"/>
                  <a:pt x="1785747" y="3846919"/>
                  <a:pt x="1784795" y="3849726"/>
                </a:cubicBezTo>
                <a:lnTo>
                  <a:pt x="1784706" y="3849573"/>
                </a:lnTo>
                <a:cubicBezTo>
                  <a:pt x="1776679" y="3857930"/>
                  <a:pt x="1766710" y="3865067"/>
                  <a:pt x="1756372" y="3872459"/>
                </a:cubicBezTo>
                <a:cubicBezTo>
                  <a:pt x="1740827" y="3883584"/>
                  <a:pt x="1724470" y="3895280"/>
                  <a:pt x="1712722" y="3912591"/>
                </a:cubicBezTo>
                <a:cubicBezTo>
                  <a:pt x="1706245" y="3922268"/>
                  <a:pt x="1693939" y="3912070"/>
                  <a:pt x="1684909" y="3904577"/>
                </a:cubicBezTo>
                <a:cubicBezTo>
                  <a:pt x="1683855" y="3903701"/>
                  <a:pt x="1682839" y="3902862"/>
                  <a:pt x="1681874" y="3902088"/>
                </a:cubicBezTo>
                <a:cubicBezTo>
                  <a:pt x="1675155" y="3896741"/>
                  <a:pt x="1675854" y="3890213"/>
                  <a:pt x="1681023" y="3890556"/>
                </a:cubicBezTo>
                <a:cubicBezTo>
                  <a:pt x="1705712" y="3891864"/>
                  <a:pt x="1720329" y="3876485"/>
                  <a:pt x="1734972" y="3861079"/>
                </a:cubicBezTo>
                <a:cubicBezTo>
                  <a:pt x="1747558" y="3847846"/>
                  <a:pt x="1760157" y="3834600"/>
                  <a:pt x="1779168" y="3831920"/>
                </a:cubicBezTo>
                <a:cubicBezTo>
                  <a:pt x="1780426" y="3831742"/>
                  <a:pt x="1781569" y="3831552"/>
                  <a:pt x="1782597" y="3831387"/>
                </a:cubicBezTo>
                <a:cubicBezTo>
                  <a:pt x="1788947" y="3830358"/>
                  <a:pt x="1790979" y="3830041"/>
                  <a:pt x="1789227" y="3836581"/>
                </a:cubicBezTo>
                <a:cubicBezTo>
                  <a:pt x="1788744" y="3838397"/>
                  <a:pt x="1788109" y="3840188"/>
                  <a:pt x="1787119" y="3843020"/>
                </a:cubicBezTo>
                <a:moveTo>
                  <a:pt x="2784196" y="4099738"/>
                </a:moveTo>
                <a:cubicBezTo>
                  <a:pt x="2784335" y="4097147"/>
                  <a:pt x="2784475" y="4094518"/>
                  <a:pt x="2784640" y="4091864"/>
                </a:cubicBezTo>
                <a:cubicBezTo>
                  <a:pt x="2785885" y="4091254"/>
                  <a:pt x="2787180" y="4090530"/>
                  <a:pt x="2788526" y="4089781"/>
                </a:cubicBezTo>
                <a:cubicBezTo>
                  <a:pt x="2791917" y="4087889"/>
                  <a:pt x="2795600" y="4085844"/>
                  <a:pt x="2799436" y="4085184"/>
                </a:cubicBezTo>
                <a:cubicBezTo>
                  <a:pt x="2814866" y="4082618"/>
                  <a:pt x="2826957" y="4090772"/>
                  <a:pt x="2838856" y="4098798"/>
                </a:cubicBezTo>
                <a:cubicBezTo>
                  <a:pt x="2839796" y="4099433"/>
                  <a:pt x="2840749" y="4100081"/>
                  <a:pt x="2841688" y="4100703"/>
                </a:cubicBezTo>
                <a:cubicBezTo>
                  <a:pt x="2848483" y="4105288"/>
                  <a:pt x="2847543" y="4121074"/>
                  <a:pt x="2839847" y="4124274"/>
                </a:cubicBezTo>
                <a:cubicBezTo>
                  <a:pt x="2825826" y="4129976"/>
                  <a:pt x="2811501" y="4135349"/>
                  <a:pt x="2796870" y="4139451"/>
                </a:cubicBezTo>
                <a:cubicBezTo>
                  <a:pt x="2783802" y="4143045"/>
                  <a:pt x="2780411" y="4137533"/>
                  <a:pt x="2782684" y="4119740"/>
                </a:cubicBezTo>
                <a:cubicBezTo>
                  <a:pt x="2783510" y="4113124"/>
                  <a:pt x="2783853" y="4106507"/>
                  <a:pt x="2784196" y="4099738"/>
                </a:cubicBezTo>
                <a:moveTo>
                  <a:pt x="1422718" y="4767923"/>
                </a:moveTo>
                <a:cubicBezTo>
                  <a:pt x="1419847" y="4765866"/>
                  <a:pt x="1416825" y="4763707"/>
                  <a:pt x="1413535" y="4761725"/>
                </a:cubicBezTo>
                <a:lnTo>
                  <a:pt x="1413662" y="4761751"/>
                </a:lnTo>
                <a:cubicBezTo>
                  <a:pt x="1412062" y="4760405"/>
                  <a:pt x="1410233" y="4758969"/>
                  <a:pt x="1408265" y="4757445"/>
                </a:cubicBezTo>
                <a:cubicBezTo>
                  <a:pt x="1403756" y="4753928"/>
                  <a:pt x="1398588" y="4749889"/>
                  <a:pt x="1394168" y="4745228"/>
                </a:cubicBezTo>
                <a:cubicBezTo>
                  <a:pt x="1392085" y="4742967"/>
                  <a:pt x="1391209" y="4739640"/>
                  <a:pt x="1390332" y="4736325"/>
                </a:cubicBezTo>
                <a:cubicBezTo>
                  <a:pt x="1389926" y="4734751"/>
                  <a:pt x="1389507" y="4733188"/>
                  <a:pt x="1388974" y="4731741"/>
                </a:cubicBezTo>
                <a:cubicBezTo>
                  <a:pt x="1390841" y="4731995"/>
                  <a:pt x="1392796" y="4732071"/>
                  <a:pt x="1394752" y="4732160"/>
                </a:cubicBezTo>
                <a:cubicBezTo>
                  <a:pt x="1399070" y="4732350"/>
                  <a:pt x="1403363" y="4732541"/>
                  <a:pt x="1406639" y="4734497"/>
                </a:cubicBezTo>
                <a:cubicBezTo>
                  <a:pt x="1422070" y="4743628"/>
                  <a:pt x="1435951" y="4740377"/>
                  <a:pt x="1450645" y="4733138"/>
                </a:cubicBezTo>
                <a:cubicBezTo>
                  <a:pt x="1461237" y="4727956"/>
                  <a:pt x="1470482" y="4735170"/>
                  <a:pt x="1472108" y="4743361"/>
                </a:cubicBezTo>
                <a:cubicBezTo>
                  <a:pt x="1473606" y="4750994"/>
                  <a:pt x="1469568" y="4762144"/>
                  <a:pt x="1464043" y="4768025"/>
                </a:cubicBezTo>
                <a:cubicBezTo>
                  <a:pt x="1458557" y="4773790"/>
                  <a:pt x="1447622" y="4777829"/>
                  <a:pt x="1439875" y="4776800"/>
                </a:cubicBezTo>
                <a:cubicBezTo>
                  <a:pt x="1434109" y="4776051"/>
                  <a:pt x="1428750" y="4772228"/>
                  <a:pt x="1422718" y="4767923"/>
                </a:cubicBezTo>
                <a:moveTo>
                  <a:pt x="1682394" y="5290261"/>
                </a:moveTo>
                <a:cubicBezTo>
                  <a:pt x="1686839" y="5309997"/>
                  <a:pt x="1678254" y="5326355"/>
                  <a:pt x="1666253" y="5341684"/>
                </a:cubicBezTo>
                <a:lnTo>
                  <a:pt x="1666227" y="5341811"/>
                </a:lnTo>
                <a:cubicBezTo>
                  <a:pt x="1664932" y="5342852"/>
                  <a:pt x="1663624" y="5344160"/>
                  <a:pt x="1662303" y="5345481"/>
                </a:cubicBezTo>
                <a:cubicBezTo>
                  <a:pt x="1659090" y="5348668"/>
                  <a:pt x="1655750" y="5351996"/>
                  <a:pt x="1652245" y="5352263"/>
                </a:cubicBezTo>
                <a:cubicBezTo>
                  <a:pt x="1640865" y="5353075"/>
                  <a:pt x="1642529" y="5347754"/>
                  <a:pt x="1644218" y="5342344"/>
                </a:cubicBezTo>
                <a:cubicBezTo>
                  <a:pt x="1645056" y="5339664"/>
                  <a:pt x="1645907" y="5336972"/>
                  <a:pt x="1645171" y="5334978"/>
                </a:cubicBezTo>
                <a:cubicBezTo>
                  <a:pt x="1643875" y="5331422"/>
                  <a:pt x="1642288" y="5327891"/>
                  <a:pt x="1640700" y="5324386"/>
                </a:cubicBezTo>
                <a:cubicBezTo>
                  <a:pt x="1637297" y="5316842"/>
                  <a:pt x="1633906" y="5309349"/>
                  <a:pt x="1633474" y="5301602"/>
                </a:cubicBezTo>
                <a:cubicBezTo>
                  <a:pt x="1633093" y="5294668"/>
                  <a:pt x="1640624" y="5284724"/>
                  <a:pt x="1647381" y="5280622"/>
                </a:cubicBezTo>
                <a:cubicBezTo>
                  <a:pt x="1654480" y="5276202"/>
                  <a:pt x="1664907" y="5275580"/>
                  <a:pt x="1673606" y="5276469"/>
                </a:cubicBezTo>
                <a:cubicBezTo>
                  <a:pt x="1677086" y="5276748"/>
                  <a:pt x="1681315" y="5284978"/>
                  <a:pt x="1682394" y="5290261"/>
                </a:cubicBezTo>
                <a:moveTo>
                  <a:pt x="4008882" y="4093693"/>
                </a:moveTo>
                <a:cubicBezTo>
                  <a:pt x="4012908" y="4081094"/>
                  <a:pt x="4023957" y="4074719"/>
                  <a:pt x="4036136" y="4071938"/>
                </a:cubicBezTo>
                <a:cubicBezTo>
                  <a:pt x="4038206" y="4068496"/>
                  <a:pt x="4039197" y="4064457"/>
                  <a:pt x="4040175" y="4060469"/>
                </a:cubicBezTo>
                <a:cubicBezTo>
                  <a:pt x="4042143" y="4052507"/>
                  <a:pt x="4044036" y="4044785"/>
                  <a:pt x="4054259" y="4042613"/>
                </a:cubicBezTo>
                <a:cubicBezTo>
                  <a:pt x="4059237" y="4041546"/>
                  <a:pt x="4064711" y="4042702"/>
                  <a:pt x="4069994" y="4043807"/>
                </a:cubicBezTo>
                <a:cubicBezTo>
                  <a:pt x="4070782" y="4043985"/>
                  <a:pt x="4071569" y="4044150"/>
                  <a:pt x="4072344" y="4044302"/>
                </a:cubicBezTo>
                <a:cubicBezTo>
                  <a:pt x="4073728" y="4044544"/>
                  <a:pt x="4075735" y="4049293"/>
                  <a:pt x="4075074" y="4050297"/>
                </a:cubicBezTo>
                <a:cubicBezTo>
                  <a:pt x="4061447" y="4070706"/>
                  <a:pt x="4047681" y="4091203"/>
                  <a:pt x="4033050" y="4110952"/>
                </a:cubicBezTo>
                <a:cubicBezTo>
                  <a:pt x="4028351" y="4117188"/>
                  <a:pt x="4021315" y="4115956"/>
                  <a:pt x="4016820" y="4109237"/>
                </a:cubicBezTo>
                <a:cubicBezTo>
                  <a:pt x="4016096" y="4108145"/>
                  <a:pt x="4015257" y="4106990"/>
                  <a:pt x="4014381" y="4105796"/>
                </a:cubicBezTo>
                <a:cubicBezTo>
                  <a:pt x="4011270" y="4101516"/>
                  <a:pt x="4007841" y="4096804"/>
                  <a:pt x="4008882" y="4093693"/>
                </a:cubicBezTo>
                <a:moveTo>
                  <a:pt x="2776957" y="3726002"/>
                </a:moveTo>
                <a:cubicBezTo>
                  <a:pt x="2774493" y="3729431"/>
                  <a:pt x="2771369" y="3733775"/>
                  <a:pt x="2767267" y="3739578"/>
                </a:cubicBezTo>
                <a:cubicBezTo>
                  <a:pt x="2768562" y="3738207"/>
                  <a:pt x="2760459" y="3747351"/>
                  <a:pt x="2752179" y="3756177"/>
                </a:cubicBezTo>
                <a:cubicBezTo>
                  <a:pt x="2746845" y="3761842"/>
                  <a:pt x="2729446" y="3760991"/>
                  <a:pt x="2728151" y="3755517"/>
                </a:cubicBezTo>
                <a:cubicBezTo>
                  <a:pt x="2726665" y="3748811"/>
                  <a:pt x="2730094" y="3746830"/>
                  <a:pt x="2737345" y="3743782"/>
                </a:cubicBezTo>
                <a:cubicBezTo>
                  <a:pt x="2753068" y="3737191"/>
                  <a:pt x="2753982" y="3724135"/>
                  <a:pt x="2754909" y="3710991"/>
                </a:cubicBezTo>
                <a:cubicBezTo>
                  <a:pt x="2755252" y="3706063"/>
                  <a:pt x="2755595" y="3701123"/>
                  <a:pt x="2756726" y="3696513"/>
                </a:cubicBezTo>
                <a:cubicBezTo>
                  <a:pt x="2758910" y="3687369"/>
                  <a:pt x="2766670" y="3681959"/>
                  <a:pt x="2776957" y="3683787"/>
                </a:cubicBezTo>
                <a:cubicBezTo>
                  <a:pt x="2779077" y="3684143"/>
                  <a:pt x="2781021" y="3686061"/>
                  <a:pt x="2782849" y="3687864"/>
                </a:cubicBezTo>
                <a:cubicBezTo>
                  <a:pt x="2783307" y="3688309"/>
                  <a:pt x="2783764" y="3688740"/>
                  <a:pt x="2784196" y="3689147"/>
                </a:cubicBezTo>
                <a:cubicBezTo>
                  <a:pt x="2792057" y="3696653"/>
                  <a:pt x="2790622" y="3704946"/>
                  <a:pt x="2785796" y="3713112"/>
                </a:cubicBezTo>
                <a:cubicBezTo>
                  <a:pt x="2783789" y="3716490"/>
                  <a:pt x="2781490" y="3719690"/>
                  <a:pt x="2776957" y="3726002"/>
                </a:cubicBezTo>
                <a:moveTo>
                  <a:pt x="2447087" y="3189122"/>
                </a:moveTo>
                <a:cubicBezTo>
                  <a:pt x="2446985" y="3188983"/>
                  <a:pt x="2448001" y="3187954"/>
                  <a:pt x="2450567" y="3184017"/>
                </a:cubicBezTo>
                <a:lnTo>
                  <a:pt x="2450656" y="3184169"/>
                </a:lnTo>
                <a:cubicBezTo>
                  <a:pt x="2451316" y="3184068"/>
                  <a:pt x="2452014" y="3183903"/>
                  <a:pt x="2452726" y="3183738"/>
                </a:cubicBezTo>
                <a:cubicBezTo>
                  <a:pt x="2454326" y="3183357"/>
                  <a:pt x="2455951" y="3182963"/>
                  <a:pt x="2457323" y="3183331"/>
                </a:cubicBezTo>
                <a:cubicBezTo>
                  <a:pt x="2472893" y="3188030"/>
                  <a:pt x="2482990" y="3199409"/>
                  <a:pt x="2490216" y="3213176"/>
                </a:cubicBezTo>
                <a:cubicBezTo>
                  <a:pt x="2498395" y="3228785"/>
                  <a:pt x="2494674" y="3242640"/>
                  <a:pt x="2482063" y="3254388"/>
                </a:cubicBezTo>
                <a:cubicBezTo>
                  <a:pt x="2479129" y="3257055"/>
                  <a:pt x="2475967" y="3259480"/>
                  <a:pt x="2472779" y="3261919"/>
                </a:cubicBezTo>
                <a:cubicBezTo>
                  <a:pt x="2471242" y="3263113"/>
                  <a:pt x="2469693" y="3264294"/>
                  <a:pt x="2468169" y="3265513"/>
                </a:cubicBezTo>
                <a:cubicBezTo>
                  <a:pt x="2467254" y="3264103"/>
                  <a:pt x="2466200" y="3262744"/>
                  <a:pt x="2465172" y="3261385"/>
                </a:cubicBezTo>
                <a:cubicBezTo>
                  <a:pt x="2463038" y="3258629"/>
                  <a:pt x="2460943" y="3255886"/>
                  <a:pt x="2460003" y="3252813"/>
                </a:cubicBezTo>
                <a:cubicBezTo>
                  <a:pt x="2457526" y="3245015"/>
                  <a:pt x="2459380" y="3237001"/>
                  <a:pt x="2461260" y="3228873"/>
                </a:cubicBezTo>
                <a:cubicBezTo>
                  <a:pt x="2464092" y="3216618"/>
                  <a:pt x="2466975" y="3204108"/>
                  <a:pt x="2455202" y="3191701"/>
                </a:cubicBezTo>
                <a:cubicBezTo>
                  <a:pt x="2450694" y="3186925"/>
                  <a:pt x="2447277" y="3189338"/>
                  <a:pt x="2447087" y="3189122"/>
                </a:cubicBezTo>
                <a:moveTo>
                  <a:pt x="79140" y="3722967"/>
                </a:moveTo>
                <a:cubicBezTo>
                  <a:pt x="74180" y="3752279"/>
                  <a:pt x="54833" y="3765106"/>
                  <a:pt x="25903" y="3759721"/>
                </a:cubicBezTo>
                <a:lnTo>
                  <a:pt x="25871" y="3759848"/>
                </a:lnTo>
                <a:cubicBezTo>
                  <a:pt x="24773" y="3758235"/>
                  <a:pt x="23322" y="3756254"/>
                  <a:pt x="21883" y="3754285"/>
                </a:cubicBezTo>
                <a:cubicBezTo>
                  <a:pt x="18868" y="3750183"/>
                  <a:pt x="15908" y="3746144"/>
                  <a:pt x="16373" y="3745725"/>
                </a:cubicBezTo>
                <a:cubicBezTo>
                  <a:pt x="31893" y="3731476"/>
                  <a:pt x="47984" y="3718039"/>
                  <a:pt x="64377" y="3704946"/>
                </a:cubicBezTo>
                <a:cubicBezTo>
                  <a:pt x="65565" y="3703955"/>
                  <a:pt x="70595" y="3705301"/>
                  <a:pt x="71706" y="3707041"/>
                </a:cubicBezTo>
                <a:cubicBezTo>
                  <a:pt x="72252" y="3707892"/>
                  <a:pt x="72854" y="3708781"/>
                  <a:pt x="73473" y="3709708"/>
                </a:cubicBezTo>
                <a:cubicBezTo>
                  <a:pt x="76429" y="3714077"/>
                  <a:pt x="79767" y="3719004"/>
                  <a:pt x="79140" y="3722967"/>
                </a:cubicBezTo>
                <a:moveTo>
                  <a:pt x="300794" y="3444113"/>
                </a:moveTo>
                <a:cubicBezTo>
                  <a:pt x="299119" y="3443351"/>
                  <a:pt x="297448" y="3442576"/>
                  <a:pt x="295784" y="3441941"/>
                </a:cubicBezTo>
                <a:cubicBezTo>
                  <a:pt x="272377" y="3423310"/>
                  <a:pt x="274946" y="3402432"/>
                  <a:pt x="302513" y="3384436"/>
                </a:cubicBezTo>
                <a:cubicBezTo>
                  <a:pt x="303879" y="3383547"/>
                  <a:pt x="305227" y="3382493"/>
                  <a:pt x="306574" y="3381426"/>
                </a:cubicBezTo>
                <a:cubicBezTo>
                  <a:pt x="311982" y="3377184"/>
                  <a:pt x="317364" y="3372955"/>
                  <a:pt x="323788" y="3379622"/>
                </a:cubicBezTo>
                <a:cubicBezTo>
                  <a:pt x="325841" y="3381718"/>
                  <a:pt x="322894" y="3389236"/>
                  <a:pt x="320716" y="3394799"/>
                </a:cubicBezTo>
                <a:cubicBezTo>
                  <a:pt x="320483" y="3395396"/>
                  <a:pt x="320261" y="3395967"/>
                  <a:pt x="320053" y="3396501"/>
                </a:cubicBezTo>
                <a:cubicBezTo>
                  <a:pt x="318958" y="3399371"/>
                  <a:pt x="317379" y="3402063"/>
                  <a:pt x="315802" y="3404768"/>
                </a:cubicBezTo>
                <a:cubicBezTo>
                  <a:pt x="314225" y="3407461"/>
                  <a:pt x="312646" y="3410166"/>
                  <a:pt x="311550" y="3413023"/>
                </a:cubicBezTo>
                <a:cubicBezTo>
                  <a:pt x="308334" y="3421101"/>
                  <a:pt x="311987" y="3423666"/>
                  <a:pt x="321067" y="3424123"/>
                </a:cubicBezTo>
                <a:cubicBezTo>
                  <a:pt x="332209" y="3424746"/>
                  <a:pt x="336553" y="3432086"/>
                  <a:pt x="329341" y="3441332"/>
                </a:cubicBezTo>
                <a:cubicBezTo>
                  <a:pt x="326130" y="3445459"/>
                  <a:pt x="318634" y="3447923"/>
                  <a:pt x="313120" y="3447898"/>
                </a:cubicBezTo>
                <a:cubicBezTo>
                  <a:pt x="309011" y="3447910"/>
                  <a:pt x="304888" y="3446005"/>
                  <a:pt x="300794" y="3444113"/>
                </a:cubicBezTo>
                <a:moveTo>
                  <a:pt x="1459522" y="2601608"/>
                </a:moveTo>
                <a:cubicBezTo>
                  <a:pt x="1460475" y="2599779"/>
                  <a:pt x="1461326" y="2598166"/>
                  <a:pt x="1461757" y="2596934"/>
                </a:cubicBezTo>
                <a:cubicBezTo>
                  <a:pt x="1463497" y="2595042"/>
                  <a:pt x="1464869" y="2593505"/>
                  <a:pt x="1466012" y="2592235"/>
                </a:cubicBezTo>
                <a:cubicBezTo>
                  <a:pt x="1468298" y="2589682"/>
                  <a:pt x="1469682" y="2588146"/>
                  <a:pt x="1471206" y="2586711"/>
                </a:cubicBezTo>
                <a:cubicBezTo>
                  <a:pt x="1474508" y="2583675"/>
                  <a:pt x="1477924" y="2580729"/>
                  <a:pt x="1481328" y="2577808"/>
                </a:cubicBezTo>
                <a:cubicBezTo>
                  <a:pt x="1482598" y="2576716"/>
                  <a:pt x="1483855" y="2575624"/>
                  <a:pt x="1485113" y="2574531"/>
                </a:cubicBezTo>
                <a:cubicBezTo>
                  <a:pt x="1485938" y="2575865"/>
                  <a:pt x="1486853" y="2577173"/>
                  <a:pt x="1487780" y="2578494"/>
                </a:cubicBezTo>
                <a:cubicBezTo>
                  <a:pt x="1489926" y="2581580"/>
                  <a:pt x="1492098" y="2584717"/>
                  <a:pt x="1493291" y="2588171"/>
                </a:cubicBezTo>
                <a:cubicBezTo>
                  <a:pt x="1496479" y="2596909"/>
                  <a:pt x="1499311" y="2605951"/>
                  <a:pt x="1500670" y="2615121"/>
                </a:cubicBezTo>
                <a:cubicBezTo>
                  <a:pt x="1502042" y="2625217"/>
                  <a:pt x="1498156" y="2632850"/>
                  <a:pt x="1486154" y="2630030"/>
                </a:cubicBezTo>
                <a:cubicBezTo>
                  <a:pt x="1483093" y="2629319"/>
                  <a:pt x="1479652" y="2629154"/>
                  <a:pt x="1476210" y="2628989"/>
                </a:cubicBezTo>
                <a:cubicBezTo>
                  <a:pt x="1467244" y="2628544"/>
                  <a:pt x="1458151" y="2628087"/>
                  <a:pt x="1455026" y="2618143"/>
                </a:cubicBezTo>
                <a:cubicBezTo>
                  <a:pt x="1453464" y="2613203"/>
                  <a:pt x="1456919" y="2606599"/>
                  <a:pt x="1459522" y="2601608"/>
                </a:cubicBezTo>
                <a:moveTo>
                  <a:pt x="1283259" y="556925"/>
                </a:moveTo>
                <a:cubicBezTo>
                  <a:pt x="1272223" y="564749"/>
                  <a:pt x="1259637" y="564137"/>
                  <a:pt x="1239091" y="547587"/>
                </a:cubicBezTo>
                <a:cubicBezTo>
                  <a:pt x="1239091" y="547587"/>
                  <a:pt x="1240145" y="534327"/>
                  <a:pt x="1250941" y="522495"/>
                </a:cubicBezTo>
                <a:cubicBezTo>
                  <a:pt x="1257814" y="515000"/>
                  <a:pt x="1265983" y="511010"/>
                  <a:pt x="1275309" y="516928"/>
                </a:cubicBezTo>
                <a:cubicBezTo>
                  <a:pt x="1288694" y="525379"/>
                  <a:pt x="1293800" y="549493"/>
                  <a:pt x="1283259" y="556925"/>
                </a:cubicBezTo>
                <a:moveTo>
                  <a:pt x="1741132" y="5113553"/>
                </a:moveTo>
                <a:cubicBezTo>
                  <a:pt x="1741348" y="5115712"/>
                  <a:pt x="1741576" y="5117871"/>
                  <a:pt x="1741830" y="5120005"/>
                </a:cubicBezTo>
                <a:lnTo>
                  <a:pt x="1741703" y="5119980"/>
                </a:lnTo>
                <a:cubicBezTo>
                  <a:pt x="1738541" y="5121923"/>
                  <a:pt x="1735404" y="5123904"/>
                  <a:pt x="1732267" y="5125885"/>
                </a:cubicBezTo>
                <a:cubicBezTo>
                  <a:pt x="1722869" y="5131829"/>
                  <a:pt x="1713471" y="5137760"/>
                  <a:pt x="1703616" y="5142903"/>
                </a:cubicBezTo>
                <a:cubicBezTo>
                  <a:pt x="1702372" y="5143627"/>
                  <a:pt x="1694015" y="5136515"/>
                  <a:pt x="1693443" y="5132286"/>
                </a:cubicBezTo>
                <a:cubicBezTo>
                  <a:pt x="1689710" y="5108410"/>
                  <a:pt x="1697546" y="5095392"/>
                  <a:pt x="1718716" y="5090935"/>
                </a:cubicBezTo>
                <a:cubicBezTo>
                  <a:pt x="1727340" y="5089169"/>
                  <a:pt x="1737614" y="5088636"/>
                  <a:pt x="1739671" y="5101552"/>
                </a:cubicBezTo>
                <a:cubicBezTo>
                  <a:pt x="1740332" y="5105489"/>
                  <a:pt x="1740738" y="5109528"/>
                  <a:pt x="1741132" y="5113553"/>
                </a:cubicBezTo>
                <a:moveTo>
                  <a:pt x="4142207" y="1852714"/>
                </a:moveTo>
                <a:cubicBezTo>
                  <a:pt x="4136377" y="1847469"/>
                  <a:pt x="4137533" y="1841195"/>
                  <a:pt x="4151046" y="1830489"/>
                </a:cubicBezTo>
                <a:lnTo>
                  <a:pt x="4151084" y="1830375"/>
                </a:lnTo>
                <a:cubicBezTo>
                  <a:pt x="4151465" y="1830197"/>
                  <a:pt x="4152240" y="1829778"/>
                  <a:pt x="4153345" y="1829194"/>
                </a:cubicBezTo>
                <a:cubicBezTo>
                  <a:pt x="4157447" y="1827035"/>
                  <a:pt x="4165968" y="1822539"/>
                  <a:pt x="4174871" y="1819123"/>
                </a:cubicBezTo>
                <a:cubicBezTo>
                  <a:pt x="4182034" y="1816443"/>
                  <a:pt x="4194162" y="1827581"/>
                  <a:pt x="4193692" y="1835214"/>
                </a:cubicBezTo>
                <a:cubicBezTo>
                  <a:pt x="4192740" y="1850073"/>
                  <a:pt x="4177513" y="1869135"/>
                  <a:pt x="4165283" y="1867179"/>
                </a:cubicBezTo>
                <a:cubicBezTo>
                  <a:pt x="4157053" y="1865884"/>
                  <a:pt x="4149192" y="1858912"/>
                  <a:pt x="4142448" y="1852930"/>
                </a:cubicBezTo>
                <a:lnTo>
                  <a:pt x="4142207" y="1852714"/>
                </a:lnTo>
                <a:moveTo>
                  <a:pt x="5726748" y="1878902"/>
                </a:moveTo>
                <a:cubicBezTo>
                  <a:pt x="5722176" y="1870964"/>
                  <a:pt x="5717972" y="1862087"/>
                  <a:pt x="5726836" y="1853552"/>
                </a:cubicBezTo>
                <a:lnTo>
                  <a:pt x="5726963" y="1853578"/>
                </a:lnTo>
                <a:cubicBezTo>
                  <a:pt x="5735485" y="1848244"/>
                  <a:pt x="5743575" y="1848968"/>
                  <a:pt x="5751233" y="1855749"/>
                </a:cubicBezTo>
                <a:cubicBezTo>
                  <a:pt x="5752706" y="1857045"/>
                  <a:pt x="5754307" y="1858289"/>
                  <a:pt x="5755907" y="1859521"/>
                </a:cubicBezTo>
                <a:cubicBezTo>
                  <a:pt x="5763882" y="1865719"/>
                  <a:pt x="5771883" y="1871917"/>
                  <a:pt x="5764441" y="1884934"/>
                </a:cubicBezTo>
                <a:cubicBezTo>
                  <a:pt x="5762993" y="1887423"/>
                  <a:pt x="5760898" y="1890814"/>
                  <a:pt x="5758675" y="1891271"/>
                </a:cubicBezTo>
                <a:cubicBezTo>
                  <a:pt x="5745442" y="1894040"/>
                  <a:pt x="5733720" y="1891157"/>
                  <a:pt x="5726748" y="1878902"/>
                </a:cubicBezTo>
                <a:moveTo>
                  <a:pt x="2545728" y="3703091"/>
                </a:moveTo>
                <a:cubicBezTo>
                  <a:pt x="2544229" y="3702126"/>
                  <a:pt x="2542756" y="3701161"/>
                  <a:pt x="2541257" y="3700310"/>
                </a:cubicBezTo>
                <a:lnTo>
                  <a:pt x="2541384" y="3700348"/>
                </a:lnTo>
                <a:cubicBezTo>
                  <a:pt x="2540051" y="3699027"/>
                  <a:pt x="2538616" y="3697783"/>
                  <a:pt x="2537181" y="3696538"/>
                </a:cubicBezTo>
                <a:cubicBezTo>
                  <a:pt x="2533879" y="3693681"/>
                  <a:pt x="2530589" y="3690836"/>
                  <a:pt x="2528722" y="3687229"/>
                </a:cubicBezTo>
                <a:cubicBezTo>
                  <a:pt x="2526665" y="3683127"/>
                  <a:pt x="2526132" y="3674834"/>
                  <a:pt x="2528722" y="3672497"/>
                </a:cubicBezTo>
                <a:cubicBezTo>
                  <a:pt x="2538959" y="3663277"/>
                  <a:pt x="2550744" y="3663937"/>
                  <a:pt x="2561844" y="3672040"/>
                </a:cubicBezTo>
                <a:cubicBezTo>
                  <a:pt x="2572957" y="3680143"/>
                  <a:pt x="2576932" y="3691331"/>
                  <a:pt x="2571331" y="3703904"/>
                </a:cubicBezTo>
                <a:cubicBezTo>
                  <a:pt x="2569820" y="3707054"/>
                  <a:pt x="2561717" y="3709340"/>
                  <a:pt x="2557285" y="3708692"/>
                </a:cubicBezTo>
                <a:cubicBezTo>
                  <a:pt x="2553246" y="3707981"/>
                  <a:pt x="2549474" y="3705530"/>
                  <a:pt x="2545728" y="3703091"/>
                </a:cubicBezTo>
                <a:moveTo>
                  <a:pt x="3702533" y="1519911"/>
                </a:moveTo>
                <a:cubicBezTo>
                  <a:pt x="3702329" y="1521485"/>
                  <a:pt x="3702126" y="1523060"/>
                  <a:pt x="3701948" y="1524635"/>
                </a:cubicBezTo>
                <a:lnTo>
                  <a:pt x="3701860" y="1524483"/>
                </a:lnTo>
                <a:cubicBezTo>
                  <a:pt x="3692842" y="1539024"/>
                  <a:pt x="3677882" y="1543304"/>
                  <a:pt x="3662540" y="1545628"/>
                </a:cubicBezTo>
                <a:cubicBezTo>
                  <a:pt x="3658591" y="1546149"/>
                  <a:pt x="3653790" y="1543418"/>
                  <a:pt x="3650069" y="1541107"/>
                </a:cubicBezTo>
                <a:cubicBezTo>
                  <a:pt x="3649154" y="1540599"/>
                  <a:pt x="3650691" y="1535354"/>
                  <a:pt x="3651822" y="1532636"/>
                </a:cubicBezTo>
                <a:cubicBezTo>
                  <a:pt x="3659784" y="1513205"/>
                  <a:pt x="3675202" y="1505242"/>
                  <a:pt x="3695433" y="1505280"/>
                </a:cubicBezTo>
                <a:cubicBezTo>
                  <a:pt x="3698342" y="1505268"/>
                  <a:pt x="3703676" y="1506436"/>
                  <a:pt x="3703638" y="1507071"/>
                </a:cubicBezTo>
                <a:cubicBezTo>
                  <a:pt x="3703625" y="1511402"/>
                  <a:pt x="3703079" y="1515643"/>
                  <a:pt x="3702533" y="1519911"/>
                </a:cubicBezTo>
                <a:moveTo>
                  <a:pt x="4614659" y="158643"/>
                </a:moveTo>
                <a:cubicBezTo>
                  <a:pt x="4613783" y="159738"/>
                  <a:pt x="4613059" y="160642"/>
                  <a:pt x="4612640" y="161312"/>
                </a:cubicBezTo>
                <a:cubicBezTo>
                  <a:pt x="4610659" y="164154"/>
                  <a:pt x="4608995" y="166623"/>
                  <a:pt x="4607522" y="168806"/>
                </a:cubicBezTo>
                <a:cubicBezTo>
                  <a:pt x="4604055" y="173944"/>
                  <a:pt x="4601655" y="177502"/>
                  <a:pt x="4598784" y="180609"/>
                </a:cubicBezTo>
                <a:cubicBezTo>
                  <a:pt x="4596968" y="182489"/>
                  <a:pt x="4593247" y="183598"/>
                  <a:pt x="4590390" y="183487"/>
                </a:cubicBezTo>
                <a:cubicBezTo>
                  <a:pt x="4588662" y="183551"/>
                  <a:pt x="4585170" y="180381"/>
                  <a:pt x="4585500" y="179154"/>
                </a:cubicBezTo>
                <a:cubicBezTo>
                  <a:pt x="4585868" y="177159"/>
                  <a:pt x="4586237" y="175163"/>
                  <a:pt x="4586605" y="173170"/>
                </a:cubicBezTo>
                <a:cubicBezTo>
                  <a:pt x="4589424" y="157768"/>
                  <a:pt x="4592231" y="142442"/>
                  <a:pt x="4596600" y="127432"/>
                </a:cubicBezTo>
                <a:cubicBezTo>
                  <a:pt x="4597641" y="124030"/>
                  <a:pt x="4610151" y="120020"/>
                  <a:pt x="4611459" y="121551"/>
                </a:cubicBezTo>
                <a:cubicBezTo>
                  <a:pt x="4616806" y="127587"/>
                  <a:pt x="4623384" y="135923"/>
                  <a:pt x="4622838" y="142876"/>
                </a:cubicBezTo>
                <a:cubicBezTo>
                  <a:pt x="4622279" y="149116"/>
                  <a:pt x="4617606" y="154955"/>
                  <a:pt x="4614659" y="158643"/>
                </a:cubicBezTo>
                <a:moveTo>
                  <a:pt x="1597571" y="4232199"/>
                </a:moveTo>
                <a:cubicBezTo>
                  <a:pt x="1596707" y="4231818"/>
                  <a:pt x="1595819" y="4231437"/>
                  <a:pt x="1594891" y="4231145"/>
                </a:cubicBezTo>
                <a:lnTo>
                  <a:pt x="1594917" y="4231018"/>
                </a:lnTo>
                <a:cubicBezTo>
                  <a:pt x="1583550" y="4209047"/>
                  <a:pt x="1591793" y="4188930"/>
                  <a:pt x="1599984" y="4168902"/>
                </a:cubicBezTo>
                <a:cubicBezTo>
                  <a:pt x="1600772" y="4166959"/>
                  <a:pt x="1601572" y="4165016"/>
                  <a:pt x="1602346" y="4163060"/>
                </a:cubicBezTo>
                <a:cubicBezTo>
                  <a:pt x="1602702" y="4162235"/>
                  <a:pt x="1608125" y="4162641"/>
                  <a:pt x="1610779" y="4163479"/>
                </a:cubicBezTo>
                <a:cubicBezTo>
                  <a:pt x="1613535" y="4164482"/>
                  <a:pt x="1618272" y="4166934"/>
                  <a:pt x="1618158" y="4168356"/>
                </a:cubicBezTo>
                <a:cubicBezTo>
                  <a:pt x="1615808" y="4188892"/>
                  <a:pt x="1612976" y="4209301"/>
                  <a:pt x="1609611" y="4229697"/>
                </a:cubicBezTo>
                <a:cubicBezTo>
                  <a:pt x="1609306" y="4231323"/>
                  <a:pt x="1605026" y="4233075"/>
                  <a:pt x="1602435" y="4233431"/>
                </a:cubicBezTo>
                <a:cubicBezTo>
                  <a:pt x="1600886" y="4233634"/>
                  <a:pt x="1599286" y="4232935"/>
                  <a:pt x="1597571" y="4232199"/>
                </a:cubicBezTo>
                <a:moveTo>
                  <a:pt x="1385964" y="3988003"/>
                </a:moveTo>
                <a:cubicBezTo>
                  <a:pt x="1387119" y="3985920"/>
                  <a:pt x="1388377" y="3983660"/>
                  <a:pt x="1389583" y="3981145"/>
                </a:cubicBezTo>
                <a:lnTo>
                  <a:pt x="1389609" y="3981031"/>
                </a:lnTo>
                <a:cubicBezTo>
                  <a:pt x="1392225" y="3978872"/>
                  <a:pt x="1395247" y="3976268"/>
                  <a:pt x="1398486" y="3973474"/>
                </a:cubicBezTo>
                <a:cubicBezTo>
                  <a:pt x="1401521" y="3970846"/>
                  <a:pt x="1404747" y="3968064"/>
                  <a:pt x="1408024" y="3965321"/>
                </a:cubicBezTo>
                <a:cubicBezTo>
                  <a:pt x="1414653" y="3959733"/>
                  <a:pt x="1418806" y="3961371"/>
                  <a:pt x="1421752" y="3969525"/>
                </a:cubicBezTo>
                <a:cubicBezTo>
                  <a:pt x="1430261" y="3993236"/>
                  <a:pt x="1420673" y="4009860"/>
                  <a:pt x="1395057" y="4014699"/>
                </a:cubicBezTo>
                <a:cubicBezTo>
                  <a:pt x="1392276" y="4015270"/>
                  <a:pt x="1387780" y="4014851"/>
                  <a:pt x="1386675" y="4013111"/>
                </a:cubicBezTo>
                <a:cubicBezTo>
                  <a:pt x="1383932" y="4009085"/>
                  <a:pt x="1380757" y="4003764"/>
                  <a:pt x="1381265" y="3999433"/>
                </a:cubicBezTo>
                <a:cubicBezTo>
                  <a:pt x="1381633" y="3995750"/>
                  <a:pt x="1383614" y="3992220"/>
                  <a:pt x="1385964" y="3988003"/>
                </a:cubicBezTo>
                <a:moveTo>
                  <a:pt x="1102031" y="4345026"/>
                </a:moveTo>
                <a:cubicBezTo>
                  <a:pt x="1101286" y="4344683"/>
                  <a:pt x="1100539" y="4344327"/>
                  <a:pt x="1099840" y="4344099"/>
                </a:cubicBezTo>
                <a:lnTo>
                  <a:pt x="1099964" y="4344137"/>
                </a:lnTo>
                <a:cubicBezTo>
                  <a:pt x="1100342" y="4342232"/>
                  <a:pt x="1100670" y="4340314"/>
                  <a:pt x="1101000" y="4338384"/>
                </a:cubicBezTo>
                <a:cubicBezTo>
                  <a:pt x="1101665" y="4334472"/>
                  <a:pt x="1102335" y="4330548"/>
                  <a:pt x="1103429" y="4326788"/>
                </a:cubicBezTo>
                <a:cubicBezTo>
                  <a:pt x="1107627" y="4312717"/>
                  <a:pt x="1118842" y="4309288"/>
                  <a:pt x="1130102" y="4305833"/>
                </a:cubicBezTo>
                <a:cubicBezTo>
                  <a:pt x="1136181" y="4303979"/>
                  <a:pt x="1142272" y="4302112"/>
                  <a:pt x="1147280" y="4298569"/>
                </a:cubicBezTo>
                <a:cubicBezTo>
                  <a:pt x="1149787" y="4296778"/>
                  <a:pt x="1153295" y="4296308"/>
                  <a:pt x="1156816" y="4295839"/>
                </a:cubicBezTo>
                <a:cubicBezTo>
                  <a:pt x="1158550" y="4295610"/>
                  <a:pt x="1160287" y="4295381"/>
                  <a:pt x="1161910" y="4295000"/>
                </a:cubicBezTo>
                <a:cubicBezTo>
                  <a:pt x="1161395" y="4296918"/>
                  <a:pt x="1160986" y="4298887"/>
                  <a:pt x="1160576" y="4300842"/>
                </a:cubicBezTo>
                <a:cubicBezTo>
                  <a:pt x="1159756" y="4304779"/>
                  <a:pt x="1158937" y="4308704"/>
                  <a:pt x="1157275" y="4312285"/>
                </a:cubicBezTo>
                <a:cubicBezTo>
                  <a:pt x="1148895" y="4330370"/>
                  <a:pt x="1132216" y="4336478"/>
                  <a:pt x="1115658" y="4342549"/>
                </a:cubicBezTo>
                <a:cubicBezTo>
                  <a:pt x="1112507" y="4343705"/>
                  <a:pt x="1109362" y="4344861"/>
                  <a:pt x="1106277" y="4346092"/>
                </a:cubicBezTo>
                <a:cubicBezTo>
                  <a:pt x="1105182" y="4346512"/>
                  <a:pt x="1103608" y="4345775"/>
                  <a:pt x="1102031" y="4345026"/>
                </a:cubicBezTo>
                <a:moveTo>
                  <a:pt x="1205550" y="1574559"/>
                </a:moveTo>
                <a:cubicBezTo>
                  <a:pt x="1203931" y="1573797"/>
                  <a:pt x="1202318" y="1573035"/>
                  <a:pt x="1200748" y="1572451"/>
                </a:cubicBezTo>
                <a:lnTo>
                  <a:pt x="1200626" y="1572425"/>
                </a:lnTo>
                <a:cubicBezTo>
                  <a:pt x="1184064" y="1555229"/>
                  <a:pt x="1182926" y="1542301"/>
                  <a:pt x="1197915" y="1526604"/>
                </a:cubicBezTo>
                <a:cubicBezTo>
                  <a:pt x="1200676" y="1523657"/>
                  <a:pt x="1211254" y="1522946"/>
                  <a:pt x="1211547" y="1523810"/>
                </a:cubicBezTo>
                <a:cubicBezTo>
                  <a:pt x="1216922" y="1537614"/>
                  <a:pt x="1221863" y="1551559"/>
                  <a:pt x="1225102" y="1565961"/>
                </a:cubicBezTo>
                <a:cubicBezTo>
                  <a:pt x="1225908" y="1569339"/>
                  <a:pt x="1220172" y="1576997"/>
                  <a:pt x="1216588" y="1577619"/>
                </a:cubicBezTo>
                <a:cubicBezTo>
                  <a:pt x="1213204" y="1578191"/>
                  <a:pt x="1209361" y="1576375"/>
                  <a:pt x="1205550" y="1574559"/>
                </a:cubicBezTo>
                <a:moveTo>
                  <a:pt x="205262" y="4107193"/>
                </a:moveTo>
                <a:cubicBezTo>
                  <a:pt x="205956" y="4105618"/>
                  <a:pt x="206651" y="4104030"/>
                  <a:pt x="207132" y="4102532"/>
                </a:cubicBezTo>
                <a:cubicBezTo>
                  <a:pt x="219404" y="4094518"/>
                  <a:pt x="240626" y="4100208"/>
                  <a:pt x="244414" y="4113047"/>
                </a:cubicBezTo>
                <a:cubicBezTo>
                  <a:pt x="248383" y="4126205"/>
                  <a:pt x="241819" y="4135501"/>
                  <a:pt x="231225" y="4142651"/>
                </a:cubicBezTo>
                <a:cubicBezTo>
                  <a:pt x="224807" y="4146982"/>
                  <a:pt x="219800" y="4146029"/>
                  <a:pt x="216264" y="4140086"/>
                </a:cubicBezTo>
                <a:cubicBezTo>
                  <a:pt x="214887" y="4137749"/>
                  <a:pt x="213398" y="4135463"/>
                  <a:pt x="211911" y="4133177"/>
                </a:cubicBezTo>
                <a:cubicBezTo>
                  <a:pt x="208523" y="4127970"/>
                  <a:pt x="205143" y="4122763"/>
                  <a:pt x="203097" y="4117099"/>
                </a:cubicBezTo>
                <a:cubicBezTo>
                  <a:pt x="202067" y="4114444"/>
                  <a:pt x="203662" y="4110825"/>
                  <a:pt x="205262" y="4107193"/>
                </a:cubicBezTo>
                <a:moveTo>
                  <a:pt x="1487005" y="2176920"/>
                </a:moveTo>
                <a:cubicBezTo>
                  <a:pt x="1486840" y="2166226"/>
                  <a:pt x="1506665" y="2161413"/>
                  <a:pt x="1521028" y="2170125"/>
                </a:cubicBezTo>
                <a:cubicBezTo>
                  <a:pt x="1521587" y="2171700"/>
                  <a:pt x="1522438" y="2173503"/>
                  <a:pt x="1523365" y="2175459"/>
                </a:cubicBezTo>
                <a:cubicBezTo>
                  <a:pt x="1525689" y="2180374"/>
                  <a:pt x="1528496" y="2186280"/>
                  <a:pt x="1528178" y="2192033"/>
                </a:cubicBezTo>
                <a:cubicBezTo>
                  <a:pt x="1527594" y="2203044"/>
                  <a:pt x="1506842" y="2209317"/>
                  <a:pt x="1497724" y="2200694"/>
                </a:cubicBezTo>
                <a:cubicBezTo>
                  <a:pt x="1491742" y="2195017"/>
                  <a:pt x="1487170" y="2185111"/>
                  <a:pt x="1487005" y="2176920"/>
                </a:cubicBezTo>
                <a:moveTo>
                  <a:pt x="138330" y="3601479"/>
                </a:moveTo>
                <a:cubicBezTo>
                  <a:pt x="136585" y="3601136"/>
                  <a:pt x="134837" y="3600793"/>
                  <a:pt x="133107" y="3600564"/>
                </a:cubicBezTo>
                <a:cubicBezTo>
                  <a:pt x="121680" y="3593160"/>
                  <a:pt x="117864" y="3581883"/>
                  <a:pt x="116693" y="3569081"/>
                </a:cubicBezTo>
                <a:cubicBezTo>
                  <a:pt x="115838" y="3559518"/>
                  <a:pt x="119423" y="3556927"/>
                  <a:pt x="127852" y="3561283"/>
                </a:cubicBezTo>
                <a:cubicBezTo>
                  <a:pt x="130679" y="3562718"/>
                  <a:pt x="133537" y="3564103"/>
                  <a:pt x="136393" y="3565487"/>
                </a:cubicBezTo>
                <a:cubicBezTo>
                  <a:pt x="144647" y="3569475"/>
                  <a:pt x="152881" y="3573450"/>
                  <a:pt x="160278" y="3578657"/>
                </a:cubicBezTo>
                <a:cubicBezTo>
                  <a:pt x="164389" y="3581464"/>
                  <a:pt x="168361" y="3590684"/>
                  <a:pt x="166606" y="3594290"/>
                </a:cubicBezTo>
                <a:cubicBezTo>
                  <a:pt x="164531" y="3598596"/>
                  <a:pt x="156660" y="3601479"/>
                  <a:pt x="150882" y="3602431"/>
                </a:cubicBezTo>
                <a:cubicBezTo>
                  <a:pt x="146869" y="3603130"/>
                  <a:pt x="142602" y="3602304"/>
                  <a:pt x="138330" y="3601479"/>
                </a:cubicBezTo>
                <a:moveTo>
                  <a:pt x="66853" y="3905720"/>
                </a:moveTo>
                <a:cubicBezTo>
                  <a:pt x="60813" y="3887546"/>
                  <a:pt x="68129" y="3872014"/>
                  <a:pt x="77040" y="3856914"/>
                </a:cubicBezTo>
                <a:lnTo>
                  <a:pt x="77073" y="3856787"/>
                </a:lnTo>
                <a:cubicBezTo>
                  <a:pt x="78057" y="3856850"/>
                  <a:pt x="79034" y="3856838"/>
                  <a:pt x="79992" y="3856825"/>
                </a:cubicBezTo>
                <a:cubicBezTo>
                  <a:pt x="82060" y="3856799"/>
                  <a:pt x="84043" y="3856774"/>
                  <a:pt x="85842" y="3857435"/>
                </a:cubicBezTo>
                <a:cubicBezTo>
                  <a:pt x="88598" y="3858438"/>
                  <a:pt x="92292" y="3860343"/>
                  <a:pt x="93116" y="3862667"/>
                </a:cubicBezTo>
                <a:cubicBezTo>
                  <a:pt x="99557" y="3880828"/>
                  <a:pt x="91473" y="3896284"/>
                  <a:pt x="82383" y="3911067"/>
                </a:cubicBezTo>
                <a:cubicBezTo>
                  <a:pt x="81653" y="3912324"/>
                  <a:pt x="76704" y="3911651"/>
                  <a:pt x="74194" y="3910711"/>
                </a:cubicBezTo>
                <a:cubicBezTo>
                  <a:pt x="71438" y="3909720"/>
                  <a:pt x="67554" y="3908019"/>
                  <a:pt x="66853" y="3905720"/>
                </a:cubicBezTo>
                <a:moveTo>
                  <a:pt x="1404468" y="3516808"/>
                </a:moveTo>
                <a:cubicBezTo>
                  <a:pt x="1405941" y="3516846"/>
                  <a:pt x="1407706" y="3516884"/>
                  <a:pt x="1409865" y="3516808"/>
                </a:cubicBezTo>
                <a:lnTo>
                  <a:pt x="1409840" y="3516935"/>
                </a:lnTo>
                <a:cubicBezTo>
                  <a:pt x="1410424" y="3520046"/>
                  <a:pt x="1411122" y="3523183"/>
                  <a:pt x="1411821" y="3526346"/>
                </a:cubicBezTo>
                <a:cubicBezTo>
                  <a:pt x="1413586" y="3534308"/>
                  <a:pt x="1415377" y="3542411"/>
                  <a:pt x="1415555" y="3550539"/>
                </a:cubicBezTo>
                <a:cubicBezTo>
                  <a:pt x="1415669" y="3554514"/>
                  <a:pt x="1409078" y="3560509"/>
                  <a:pt x="1404290" y="3562642"/>
                </a:cubicBezTo>
                <a:cubicBezTo>
                  <a:pt x="1394447" y="3566973"/>
                  <a:pt x="1386103" y="3559874"/>
                  <a:pt x="1382344" y="3552812"/>
                </a:cubicBezTo>
                <a:cubicBezTo>
                  <a:pt x="1375740" y="3540138"/>
                  <a:pt x="1385456" y="3521570"/>
                  <a:pt x="1399108" y="3517214"/>
                </a:cubicBezTo>
                <a:cubicBezTo>
                  <a:pt x="1400531" y="3516706"/>
                  <a:pt x="1402156" y="3516744"/>
                  <a:pt x="1404468" y="3516808"/>
                </a:cubicBezTo>
                <a:moveTo>
                  <a:pt x="3420770" y="1502804"/>
                </a:moveTo>
                <a:cubicBezTo>
                  <a:pt x="3418675" y="1502245"/>
                  <a:pt x="3416579" y="1501699"/>
                  <a:pt x="3414700" y="1501445"/>
                </a:cubicBezTo>
                <a:lnTo>
                  <a:pt x="3414586" y="1501419"/>
                </a:lnTo>
                <a:cubicBezTo>
                  <a:pt x="3405111" y="1496504"/>
                  <a:pt x="3403664" y="1485735"/>
                  <a:pt x="3412541" y="1479563"/>
                </a:cubicBezTo>
                <a:cubicBezTo>
                  <a:pt x="3420123" y="1474368"/>
                  <a:pt x="3428390" y="1469479"/>
                  <a:pt x="3437001" y="1466799"/>
                </a:cubicBezTo>
                <a:cubicBezTo>
                  <a:pt x="3440595" y="1465656"/>
                  <a:pt x="3449853" y="1470368"/>
                  <a:pt x="3450171" y="1473086"/>
                </a:cubicBezTo>
                <a:cubicBezTo>
                  <a:pt x="3451949" y="1487107"/>
                  <a:pt x="3441992" y="1496263"/>
                  <a:pt x="3431921" y="1503426"/>
                </a:cubicBezTo>
                <a:cubicBezTo>
                  <a:pt x="3429597" y="1505128"/>
                  <a:pt x="3425190" y="1503959"/>
                  <a:pt x="3420770" y="1502804"/>
                </a:cubicBezTo>
                <a:moveTo>
                  <a:pt x="3955212" y="4818647"/>
                </a:moveTo>
                <a:cubicBezTo>
                  <a:pt x="3953091" y="4820336"/>
                  <a:pt x="3951808" y="4821365"/>
                  <a:pt x="3952938" y="4822088"/>
                </a:cubicBezTo>
                <a:cubicBezTo>
                  <a:pt x="3931336" y="4809998"/>
                  <a:pt x="3926891" y="4794212"/>
                  <a:pt x="3934917" y="4785322"/>
                </a:cubicBezTo>
                <a:cubicBezTo>
                  <a:pt x="3939603" y="4780128"/>
                  <a:pt x="3952748" y="4775238"/>
                  <a:pt x="3956241" y="4777880"/>
                </a:cubicBezTo>
                <a:cubicBezTo>
                  <a:pt x="3965893" y="4785068"/>
                  <a:pt x="3968928" y="4798238"/>
                  <a:pt x="3963416" y="4809515"/>
                </a:cubicBezTo>
                <a:cubicBezTo>
                  <a:pt x="3961270" y="4813821"/>
                  <a:pt x="3957676" y="4816678"/>
                  <a:pt x="3955212" y="4818647"/>
                </a:cubicBezTo>
                <a:moveTo>
                  <a:pt x="3224771" y="2046237"/>
                </a:moveTo>
                <a:cubicBezTo>
                  <a:pt x="3225432" y="2045335"/>
                  <a:pt x="3226092" y="2044446"/>
                  <a:pt x="3226562" y="2043621"/>
                </a:cubicBezTo>
                <a:cubicBezTo>
                  <a:pt x="3227502" y="2043214"/>
                  <a:pt x="3228708" y="2042630"/>
                  <a:pt x="3229877" y="2042058"/>
                </a:cubicBezTo>
                <a:cubicBezTo>
                  <a:pt x="3232048" y="2041004"/>
                  <a:pt x="3234119" y="2039988"/>
                  <a:pt x="3234296" y="2040293"/>
                </a:cubicBezTo>
                <a:cubicBezTo>
                  <a:pt x="3236176" y="2043125"/>
                  <a:pt x="3238297" y="2045894"/>
                  <a:pt x="3240418" y="2048662"/>
                </a:cubicBezTo>
                <a:cubicBezTo>
                  <a:pt x="3248952" y="2059826"/>
                  <a:pt x="3257575" y="2071103"/>
                  <a:pt x="3251517" y="2087385"/>
                </a:cubicBezTo>
                <a:cubicBezTo>
                  <a:pt x="3250743" y="2089798"/>
                  <a:pt x="3248025" y="2092096"/>
                  <a:pt x="3245637" y="2093163"/>
                </a:cubicBezTo>
                <a:cubicBezTo>
                  <a:pt x="3243707" y="2093963"/>
                  <a:pt x="3239224" y="2093544"/>
                  <a:pt x="3238741" y="2092376"/>
                </a:cubicBezTo>
                <a:cubicBezTo>
                  <a:pt x="3232912" y="2078838"/>
                  <a:pt x="3227349" y="2065261"/>
                  <a:pt x="3222371" y="2051431"/>
                </a:cubicBezTo>
                <a:cubicBezTo>
                  <a:pt x="3221901" y="2050136"/>
                  <a:pt x="3223349" y="2048180"/>
                  <a:pt x="3224771" y="2046237"/>
                </a:cubicBezTo>
                <a:moveTo>
                  <a:pt x="4010749" y="4011625"/>
                </a:moveTo>
                <a:cubicBezTo>
                  <a:pt x="4003967" y="4004551"/>
                  <a:pt x="4001618" y="3996157"/>
                  <a:pt x="4015105" y="3981628"/>
                </a:cubicBezTo>
                <a:lnTo>
                  <a:pt x="4015143" y="3981513"/>
                </a:lnTo>
                <a:cubicBezTo>
                  <a:pt x="4015283" y="3981425"/>
                  <a:pt x="4015613" y="3981120"/>
                  <a:pt x="4016108" y="3980650"/>
                </a:cubicBezTo>
                <a:cubicBezTo>
                  <a:pt x="4018394" y="3978466"/>
                  <a:pt x="4024211" y="3972903"/>
                  <a:pt x="4030929" y="3971671"/>
                </a:cubicBezTo>
                <a:cubicBezTo>
                  <a:pt x="4040746" y="3969829"/>
                  <a:pt x="4043947" y="3997642"/>
                  <a:pt x="4033990" y="4010749"/>
                </a:cubicBezTo>
                <a:cubicBezTo>
                  <a:pt x="4027500" y="4019271"/>
                  <a:pt x="4018267" y="4019423"/>
                  <a:pt x="4010749" y="4011625"/>
                </a:cubicBezTo>
                <a:moveTo>
                  <a:pt x="3356750" y="4325760"/>
                </a:moveTo>
                <a:cubicBezTo>
                  <a:pt x="3364636" y="4335094"/>
                  <a:pt x="3371063" y="4344975"/>
                  <a:pt x="3367621" y="4358780"/>
                </a:cubicBezTo>
                <a:lnTo>
                  <a:pt x="3367583" y="4358907"/>
                </a:lnTo>
                <a:cubicBezTo>
                  <a:pt x="3366224" y="4359059"/>
                  <a:pt x="3364738" y="4359402"/>
                  <a:pt x="3363227" y="4359745"/>
                </a:cubicBezTo>
                <a:cubicBezTo>
                  <a:pt x="3359798" y="4360532"/>
                  <a:pt x="3356305" y="4361345"/>
                  <a:pt x="3354019" y="4359999"/>
                </a:cubicBezTo>
                <a:cubicBezTo>
                  <a:pt x="3346425" y="4355465"/>
                  <a:pt x="3339033" y="4349674"/>
                  <a:pt x="3333788" y="4342740"/>
                </a:cubicBezTo>
                <a:cubicBezTo>
                  <a:pt x="3331375" y="4339463"/>
                  <a:pt x="3332226" y="4330890"/>
                  <a:pt x="3334906" y="4327271"/>
                </a:cubicBezTo>
                <a:cubicBezTo>
                  <a:pt x="3340646" y="4319600"/>
                  <a:pt x="3348736" y="4316374"/>
                  <a:pt x="3356750" y="4325760"/>
                </a:cubicBezTo>
                <a:moveTo>
                  <a:pt x="4506265" y="1230580"/>
                </a:moveTo>
                <a:cubicBezTo>
                  <a:pt x="4505604" y="1227771"/>
                  <a:pt x="4504919" y="1224906"/>
                  <a:pt x="4504068" y="1222059"/>
                </a:cubicBezTo>
                <a:lnTo>
                  <a:pt x="4504093" y="1221937"/>
                </a:lnTo>
                <a:cubicBezTo>
                  <a:pt x="4506087" y="1221489"/>
                  <a:pt x="4508005" y="1220852"/>
                  <a:pt x="4509795" y="1220254"/>
                </a:cubicBezTo>
                <a:cubicBezTo>
                  <a:pt x="4513275" y="1219091"/>
                  <a:pt x="4516336" y="1218072"/>
                  <a:pt x="4518724" y="1218886"/>
                </a:cubicBezTo>
                <a:cubicBezTo>
                  <a:pt x="4523981" y="1220823"/>
                  <a:pt x="4529023" y="1225066"/>
                  <a:pt x="4532833" y="1229505"/>
                </a:cubicBezTo>
                <a:cubicBezTo>
                  <a:pt x="4539031" y="1236817"/>
                  <a:pt x="4542727" y="1246091"/>
                  <a:pt x="4534345" y="1253313"/>
                </a:cubicBezTo>
                <a:cubicBezTo>
                  <a:pt x="4526280" y="1260356"/>
                  <a:pt x="4516996" y="1255240"/>
                  <a:pt x="4512374" y="1247953"/>
                </a:cubicBezTo>
                <a:cubicBezTo>
                  <a:pt x="4509237" y="1243009"/>
                  <a:pt x="4507789" y="1236936"/>
                  <a:pt x="4506265" y="1230580"/>
                </a:cubicBezTo>
                <a:moveTo>
                  <a:pt x="1773796" y="5151920"/>
                </a:moveTo>
                <a:cubicBezTo>
                  <a:pt x="1773580" y="5153406"/>
                  <a:pt x="1773339" y="5155082"/>
                  <a:pt x="1773250" y="5156822"/>
                </a:cubicBezTo>
                <a:lnTo>
                  <a:pt x="1772996" y="5156759"/>
                </a:lnTo>
                <a:cubicBezTo>
                  <a:pt x="1771472" y="5158143"/>
                  <a:pt x="1769910" y="5159654"/>
                  <a:pt x="1768297" y="5161229"/>
                </a:cubicBezTo>
                <a:cubicBezTo>
                  <a:pt x="1764208" y="5165204"/>
                  <a:pt x="1759750" y="5169535"/>
                  <a:pt x="1754619" y="5172875"/>
                </a:cubicBezTo>
                <a:cubicBezTo>
                  <a:pt x="1745856" y="5178552"/>
                  <a:pt x="1737805" y="5174285"/>
                  <a:pt x="1732293" y="5166893"/>
                </a:cubicBezTo>
                <a:cubicBezTo>
                  <a:pt x="1728254" y="5161344"/>
                  <a:pt x="1731162" y="5156860"/>
                  <a:pt x="1738147" y="5153343"/>
                </a:cubicBezTo>
                <a:cubicBezTo>
                  <a:pt x="1741411" y="5151755"/>
                  <a:pt x="1744523" y="5149837"/>
                  <a:pt x="1747622" y="5147932"/>
                </a:cubicBezTo>
                <a:cubicBezTo>
                  <a:pt x="1752143" y="5145164"/>
                  <a:pt x="1756626" y="5142395"/>
                  <a:pt x="1761528" y="5140668"/>
                </a:cubicBezTo>
                <a:cubicBezTo>
                  <a:pt x="1764563" y="5139652"/>
                  <a:pt x="1770202" y="5143652"/>
                  <a:pt x="1773631" y="5146548"/>
                </a:cubicBezTo>
                <a:cubicBezTo>
                  <a:pt x="1774469" y="5147196"/>
                  <a:pt x="1774177" y="5149228"/>
                  <a:pt x="1773796" y="5151920"/>
                </a:cubicBezTo>
                <a:moveTo>
                  <a:pt x="3589731" y="2569045"/>
                </a:moveTo>
                <a:cubicBezTo>
                  <a:pt x="3588728" y="2571166"/>
                  <a:pt x="3587737" y="2573236"/>
                  <a:pt x="3586899" y="2575230"/>
                </a:cubicBezTo>
                <a:lnTo>
                  <a:pt x="3571786" y="2580119"/>
                </a:lnTo>
                <a:cubicBezTo>
                  <a:pt x="3571634" y="2579319"/>
                  <a:pt x="3571443" y="2578494"/>
                  <a:pt x="3571240" y="2577681"/>
                </a:cubicBezTo>
                <a:cubicBezTo>
                  <a:pt x="3570732" y="2575547"/>
                  <a:pt x="3570224" y="2573414"/>
                  <a:pt x="3570541" y="2571509"/>
                </a:cubicBezTo>
                <a:cubicBezTo>
                  <a:pt x="3571303" y="2567178"/>
                  <a:pt x="3572358" y="2562885"/>
                  <a:pt x="3573412" y="2558606"/>
                </a:cubicBezTo>
                <a:cubicBezTo>
                  <a:pt x="3574453" y="2554313"/>
                  <a:pt x="3575507" y="2550033"/>
                  <a:pt x="3576282" y="2545702"/>
                </a:cubicBezTo>
                <a:cubicBezTo>
                  <a:pt x="3577476" y="2538781"/>
                  <a:pt x="3581756" y="2535072"/>
                  <a:pt x="3588499" y="2538844"/>
                </a:cubicBezTo>
                <a:cubicBezTo>
                  <a:pt x="3592500" y="2541105"/>
                  <a:pt x="3596665" y="2548141"/>
                  <a:pt x="3595942" y="2552281"/>
                </a:cubicBezTo>
                <a:cubicBezTo>
                  <a:pt x="3594926" y="2558186"/>
                  <a:pt x="3592246" y="2563800"/>
                  <a:pt x="3589731" y="2569045"/>
                </a:cubicBezTo>
                <a:moveTo>
                  <a:pt x="1649920" y="5072075"/>
                </a:moveTo>
                <a:cubicBezTo>
                  <a:pt x="1651076" y="5070640"/>
                  <a:pt x="1652232" y="5069218"/>
                  <a:pt x="1653273" y="5067757"/>
                </a:cubicBezTo>
                <a:lnTo>
                  <a:pt x="1653235" y="5067872"/>
                </a:lnTo>
                <a:cubicBezTo>
                  <a:pt x="1654086" y="5066665"/>
                  <a:pt x="1654912" y="5065446"/>
                  <a:pt x="1655737" y="5064227"/>
                </a:cubicBezTo>
                <a:cubicBezTo>
                  <a:pt x="1658214" y="5060569"/>
                  <a:pt x="1660665" y="5056950"/>
                  <a:pt x="1663611" y="5053698"/>
                </a:cubicBezTo>
                <a:cubicBezTo>
                  <a:pt x="1664868" y="5052339"/>
                  <a:pt x="1666900" y="5051730"/>
                  <a:pt x="1668894" y="5051120"/>
                </a:cubicBezTo>
                <a:cubicBezTo>
                  <a:pt x="1669847" y="5050841"/>
                  <a:pt x="1670799" y="5050561"/>
                  <a:pt x="1671650" y="5050193"/>
                </a:cubicBezTo>
                <a:cubicBezTo>
                  <a:pt x="1671714" y="5051616"/>
                  <a:pt x="1671930" y="5053152"/>
                  <a:pt x="1672145" y="5054689"/>
                </a:cubicBezTo>
                <a:cubicBezTo>
                  <a:pt x="1672641" y="5058169"/>
                  <a:pt x="1673149" y="5061699"/>
                  <a:pt x="1671853" y="5064189"/>
                </a:cubicBezTo>
                <a:cubicBezTo>
                  <a:pt x="1666342" y="5074412"/>
                  <a:pt x="1659433" y="5084001"/>
                  <a:pt x="1652473" y="5093310"/>
                </a:cubicBezTo>
                <a:cubicBezTo>
                  <a:pt x="1651572" y="5094618"/>
                  <a:pt x="1649349" y="5094999"/>
                  <a:pt x="1647114" y="5095380"/>
                </a:cubicBezTo>
                <a:cubicBezTo>
                  <a:pt x="1646123" y="5095558"/>
                  <a:pt x="1645133" y="5095723"/>
                  <a:pt x="1644269" y="5095977"/>
                </a:cubicBezTo>
                <a:cubicBezTo>
                  <a:pt x="1644129" y="5094516"/>
                  <a:pt x="1643850" y="5093030"/>
                  <a:pt x="1643583" y="5091557"/>
                </a:cubicBezTo>
                <a:cubicBezTo>
                  <a:pt x="1642961" y="5088217"/>
                  <a:pt x="1642351" y="5084928"/>
                  <a:pt x="1643355" y="5082184"/>
                </a:cubicBezTo>
                <a:cubicBezTo>
                  <a:pt x="1644701" y="5078540"/>
                  <a:pt x="1647317" y="5075301"/>
                  <a:pt x="1649920" y="5072075"/>
                </a:cubicBezTo>
                <a:moveTo>
                  <a:pt x="3667404" y="3052521"/>
                </a:moveTo>
                <a:cubicBezTo>
                  <a:pt x="3664458" y="3063037"/>
                  <a:pt x="3656775" y="3063735"/>
                  <a:pt x="3648024" y="3060598"/>
                </a:cubicBezTo>
                <a:cubicBezTo>
                  <a:pt x="3639515" y="3055036"/>
                  <a:pt x="3637496" y="3047390"/>
                  <a:pt x="3641522" y="3038742"/>
                </a:cubicBezTo>
                <a:cubicBezTo>
                  <a:pt x="3645294" y="3030550"/>
                  <a:pt x="3651453" y="3025229"/>
                  <a:pt x="3661156" y="3030195"/>
                </a:cubicBezTo>
                <a:cubicBezTo>
                  <a:pt x="3670999" y="3035198"/>
                  <a:pt x="3669805" y="3044088"/>
                  <a:pt x="3667404" y="3052521"/>
                </a:cubicBezTo>
                <a:moveTo>
                  <a:pt x="1455699" y="5230025"/>
                </a:moveTo>
                <a:cubicBezTo>
                  <a:pt x="1471092" y="5231257"/>
                  <a:pt x="1486497" y="5232502"/>
                  <a:pt x="1501877" y="5233340"/>
                </a:cubicBezTo>
                <a:cubicBezTo>
                  <a:pt x="1501877" y="5233340"/>
                  <a:pt x="1503464" y="5228908"/>
                  <a:pt x="1503058" y="5226952"/>
                </a:cubicBezTo>
                <a:cubicBezTo>
                  <a:pt x="1498994" y="5210747"/>
                  <a:pt x="1470343" y="5201361"/>
                  <a:pt x="1457706" y="5212702"/>
                </a:cubicBezTo>
                <a:cubicBezTo>
                  <a:pt x="1455712" y="5214480"/>
                  <a:pt x="1455763" y="5218570"/>
                  <a:pt x="1455826" y="5223231"/>
                </a:cubicBezTo>
                <a:cubicBezTo>
                  <a:pt x="1455852" y="5225428"/>
                  <a:pt x="1455877" y="5227752"/>
                  <a:pt x="1455699" y="5230025"/>
                </a:cubicBezTo>
                <a:moveTo>
                  <a:pt x="3899281" y="3190050"/>
                </a:moveTo>
                <a:cubicBezTo>
                  <a:pt x="3898430" y="3191510"/>
                  <a:pt x="3897579" y="3192971"/>
                  <a:pt x="3896805" y="3194444"/>
                </a:cubicBezTo>
                <a:cubicBezTo>
                  <a:pt x="3895725" y="3195536"/>
                  <a:pt x="3894658" y="3196641"/>
                  <a:pt x="3893591" y="3197746"/>
                </a:cubicBezTo>
                <a:cubicBezTo>
                  <a:pt x="3890569" y="3200883"/>
                  <a:pt x="3887534" y="3204020"/>
                  <a:pt x="3884181" y="3206712"/>
                </a:cubicBezTo>
                <a:cubicBezTo>
                  <a:pt x="3882695" y="3207931"/>
                  <a:pt x="3880676" y="3208388"/>
                  <a:pt x="3878631" y="3208858"/>
                </a:cubicBezTo>
                <a:cubicBezTo>
                  <a:pt x="3877666" y="3209074"/>
                  <a:pt x="3876713" y="3209290"/>
                  <a:pt x="3875786" y="3209595"/>
                </a:cubicBezTo>
                <a:cubicBezTo>
                  <a:pt x="3875596" y="3208185"/>
                  <a:pt x="3875189" y="3206648"/>
                  <a:pt x="3874795" y="3205124"/>
                </a:cubicBezTo>
                <a:cubicBezTo>
                  <a:pt x="3873919" y="3201759"/>
                  <a:pt x="3873043" y="3198368"/>
                  <a:pt x="3874262" y="3196171"/>
                </a:cubicBezTo>
                <a:cubicBezTo>
                  <a:pt x="3880002" y="3186011"/>
                  <a:pt x="3887203" y="3176778"/>
                  <a:pt x="3894417" y="3167532"/>
                </a:cubicBezTo>
                <a:lnTo>
                  <a:pt x="3894430" y="3167520"/>
                </a:lnTo>
                <a:cubicBezTo>
                  <a:pt x="3895522" y="3166161"/>
                  <a:pt x="3897744" y="3165615"/>
                  <a:pt x="3899929" y="3165081"/>
                </a:cubicBezTo>
                <a:cubicBezTo>
                  <a:pt x="3900868" y="3164853"/>
                  <a:pt x="3901808" y="3164624"/>
                  <a:pt x="3902647" y="3164332"/>
                </a:cubicBezTo>
                <a:cubicBezTo>
                  <a:pt x="3902862" y="3165920"/>
                  <a:pt x="3903218" y="3167532"/>
                  <a:pt x="3903586" y="3169120"/>
                </a:cubicBezTo>
                <a:cubicBezTo>
                  <a:pt x="3904336" y="3172447"/>
                  <a:pt x="3905072" y="3175724"/>
                  <a:pt x="3904437" y="3178746"/>
                </a:cubicBezTo>
                <a:cubicBezTo>
                  <a:pt x="3903574" y="3182658"/>
                  <a:pt x="3901427" y="3186354"/>
                  <a:pt x="3899281" y="3190050"/>
                </a:cubicBezTo>
                <a:moveTo>
                  <a:pt x="3158617" y="4451350"/>
                </a:moveTo>
                <a:cubicBezTo>
                  <a:pt x="3149498" y="4441673"/>
                  <a:pt x="3151162" y="4420299"/>
                  <a:pt x="3160560" y="4409262"/>
                </a:cubicBezTo>
                <a:cubicBezTo>
                  <a:pt x="3161322" y="4409021"/>
                  <a:pt x="3162122" y="4408703"/>
                  <a:pt x="3162922" y="4408386"/>
                </a:cubicBezTo>
                <a:cubicBezTo>
                  <a:pt x="3165132" y="4407497"/>
                  <a:pt x="3167393" y="4406595"/>
                  <a:pt x="3169310" y="4407014"/>
                </a:cubicBezTo>
                <a:cubicBezTo>
                  <a:pt x="3171190" y="4407383"/>
                  <a:pt x="3173120" y="4410926"/>
                  <a:pt x="3173920" y="4413377"/>
                </a:cubicBezTo>
                <a:lnTo>
                  <a:pt x="3174048" y="4413745"/>
                </a:lnTo>
                <a:cubicBezTo>
                  <a:pt x="3177972" y="4425353"/>
                  <a:pt x="3182087" y="4437532"/>
                  <a:pt x="3172168" y="4447883"/>
                </a:cubicBezTo>
                <a:cubicBezTo>
                  <a:pt x="3169247" y="4450906"/>
                  <a:pt x="3160243" y="4453103"/>
                  <a:pt x="3158617" y="4451350"/>
                </a:cubicBezTo>
                <a:moveTo>
                  <a:pt x="1554607" y="4921148"/>
                </a:moveTo>
                <a:cubicBezTo>
                  <a:pt x="1554709" y="4920386"/>
                  <a:pt x="1554886" y="4919561"/>
                  <a:pt x="1555051" y="4918774"/>
                </a:cubicBezTo>
                <a:cubicBezTo>
                  <a:pt x="1555420" y="4917046"/>
                  <a:pt x="1555775" y="4915459"/>
                  <a:pt x="1555140" y="4914837"/>
                </a:cubicBezTo>
                <a:cubicBezTo>
                  <a:pt x="1553667" y="4913376"/>
                  <a:pt x="1552219" y="4911852"/>
                  <a:pt x="1550759" y="4910315"/>
                </a:cubicBezTo>
                <a:cubicBezTo>
                  <a:pt x="1545933" y="4905235"/>
                  <a:pt x="1541043" y="4900092"/>
                  <a:pt x="1535201" y="4897006"/>
                </a:cubicBezTo>
                <a:cubicBezTo>
                  <a:pt x="1527264" y="4892777"/>
                  <a:pt x="1516837" y="4891430"/>
                  <a:pt x="1511491" y="4902098"/>
                </a:cubicBezTo>
                <a:cubicBezTo>
                  <a:pt x="1509916" y="4905273"/>
                  <a:pt x="1509649" y="4909109"/>
                  <a:pt x="1509370" y="4912957"/>
                </a:cubicBezTo>
                <a:cubicBezTo>
                  <a:pt x="1509255" y="4914735"/>
                  <a:pt x="1509128" y="4916500"/>
                  <a:pt x="1508874" y="4918227"/>
                </a:cubicBezTo>
                <a:lnTo>
                  <a:pt x="1554607" y="4921148"/>
                </a:lnTo>
                <a:moveTo>
                  <a:pt x="1393558" y="4836414"/>
                </a:moveTo>
                <a:cubicBezTo>
                  <a:pt x="1392555" y="4838002"/>
                  <a:pt x="1391552" y="4839576"/>
                  <a:pt x="1390675" y="4841189"/>
                </a:cubicBezTo>
                <a:lnTo>
                  <a:pt x="1390701" y="4841062"/>
                </a:lnTo>
                <a:cubicBezTo>
                  <a:pt x="1389710" y="4842231"/>
                  <a:pt x="1388720" y="4843424"/>
                  <a:pt x="1387742" y="4844618"/>
                </a:cubicBezTo>
                <a:cubicBezTo>
                  <a:pt x="1384935" y="4848009"/>
                  <a:pt x="1382116" y="4851400"/>
                  <a:pt x="1378991" y="4854359"/>
                </a:cubicBezTo>
                <a:cubicBezTo>
                  <a:pt x="1377645" y="4855642"/>
                  <a:pt x="1375651" y="4856251"/>
                  <a:pt x="1373632" y="4856861"/>
                </a:cubicBezTo>
                <a:cubicBezTo>
                  <a:pt x="1372743" y="4857128"/>
                  <a:pt x="1371841" y="4857407"/>
                  <a:pt x="1370978" y="4857737"/>
                </a:cubicBezTo>
                <a:cubicBezTo>
                  <a:pt x="1370851" y="4856455"/>
                  <a:pt x="1370546" y="4855083"/>
                  <a:pt x="1370241" y="4853699"/>
                </a:cubicBezTo>
                <a:cubicBezTo>
                  <a:pt x="1369568" y="4850562"/>
                  <a:pt x="1368870" y="4847374"/>
                  <a:pt x="1370025" y="4845126"/>
                </a:cubicBezTo>
                <a:cubicBezTo>
                  <a:pt x="1375347" y="4834585"/>
                  <a:pt x="1381836" y="4824616"/>
                  <a:pt x="1388491" y="4814964"/>
                </a:cubicBezTo>
                <a:cubicBezTo>
                  <a:pt x="1389367" y="4813694"/>
                  <a:pt x="1391501" y="4813249"/>
                  <a:pt x="1393647" y="4812792"/>
                </a:cubicBezTo>
                <a:cubicBezTo>
                  <a:pt x="1394689" y="4812563"/>
                  <a:pt x="1395743" y="4812348"/>
                  <a:pt x="1396644" y="4812017"/>
                </a:cubicBezTo>
                <a:cubicBezTo>
                  <a:pt x="1396911" y="4813440"/>
                  <a:pt x="1397343" y="4814900"/>
                  <a:pt x="1397762" y="4816348"/>
                </a:cubicBezTo>
                <a:cubicBezTo>
                  <a:pt x="1398715" y="4819599"/>
                  <a:pt x="1399654" y="4822850"/>
                  <a:pt x="1398905" y="4825644"/>
                </a:cubicBezTo>
                <a:cubicBezTo>
                  <a:pt x="1397978" y="4829467"/>
                  <a:pt x="1395768" y="4832934"/>
                  <a:pt x="1393558" y="4836414"/>
                </a:cubicBezTo>
                <a:moveTo>
                  <a:pt x="3485058" y="1506004"/>
                </a:moveTo>
                <a:cubicBezTo>
                  <a:pt x="3486595" y="1503985"/>
                  <a:pt x="3488284" y="1501750"/>
                  <a:pt x="3490125" y="1499172"/>
                </a:cubicBezTo>
                <a:lnTo>
                  <a:pt x="3508299" y="1488262"/>
                </a:lnTo>
                <a:cubicBezTo>
                  <a:pt x="3505048" y="1496466"/>
                  <a:pt x="3501796" y="1504671"/>
                  <a:pt x="3498342" y="1512684"/>
                </a:cubicBezTo>
                <a:cubicBezTo>
                  <a:pt x="3497529" y="1514678"/>
                  <a:pt x="3496183" y="1516469"/>
                  <a:pt x="3494862" y="1518247"/>
                </a:cubicBezTo>
                <a:cubicBezTo>
                  <a:pt x="3494291" y="1518996"/>
                  <a:pt x="3493732" y="1519746"/>
                  <a:pt x="3493211" y="1520508"/>
                </a:cubicBezTo>
                <a:cubicBezTo>
                  <a:pt x="3492703" y="1521270"/>
                  <a:pt x="3492221" y="1522108"/>
                  <a:pt x="3491738" y="1522933"/>
                </a:cubicBezTo>
                <a:cubicBezTo>
                  <a:pt x="3490608" y="1524902"/>
                  <a:pt x="3489477" y="1526883"/>
                  <a:pt x="3487788" y="1528000"/>
                </a:cubicBezTo>
                <a:cubicBezTo>
                  <a:pt x="3484651" y="1530096"/>
                  <a:pt x="3481197" y="1531671"/>
                  <a:pt x="3477755" y="1533246"/>
                </a:cubicBezTo>
                <a:cubicBezTo>
                  <a:pt x="3476269" y="1533919"/>
                  <a:pt x="3474796" y="1534592"/>
                  <a:pt x="3473348" y="1535303"/>
                </a:cubicBezTo>
                <a:cubicBezTo>
                  <a:pt x="3473666" y="1533716"/>
                  <a:pt x="3473933" y="1532090"/>
                  <a:pt x="3474199" y="1530464"/>
                </a:cubicBezTo>
                <a:cubicBezTo>
                  <a:pt x="3474936" y="1526096"/>
                  <a:pt x="3475660" y="1521701"/>
                  <a:pt x="3477362" y="1517841"/>
                </a:cubicBezTo>
                <a:cubicBezTo>
                  <a:pt x="3479038" y="1513942"/>
                  <a:pt x="3481667" y="1510487"/>
                  <a:pt x="3485058" y="1506004"/>
                </a:cubicBezTo>
                <a:moveTo>
                  <a:pt x="3493300" y="1383792"/>
                </a:moveTo>
                <a:cubicBezTo>
                  <a:pt x="3502076" y="1385888"/>
                  <a:pt x="3506661" y="1393812"/>
                  <a:pt x="3504387" y="1403731"/>
                </a:cubicBezTo>
                <a:cubicBezTo>
                  <a:pt x="3499599" y="1412304"/>
                  <a:pt x="3492310" y="1416926"/>
                  <a:pt x="3483394" y="1411910"/>
                </a:cubicBezTo>
                <a:cubicBezTo>
                  <a:pt x="3479279" y="1409624"/>
                  <a:pt x="3474987" y="1402550"/>
                  <a:pt x="3475558" y="1398499"/>
                </a:cubicBezTo>
                <a:cubicBezTo>
                  <a:pt x="3476993" y="1389685"/>
                  <a:pt x="3483051" y="1381316"/>
                  <a:pt x="3493300" y="1383792"/>
                </a:cubicBezTo>
                <a:moveTo>
                  <a:pt x="639562" y="5213972"/>
                </a:moveTo>
                <a:cubicBezTo>
                  <a:pt x="629053" y="5232591"/>
                  <a:pt x="616102" y="5238712"/>
                  <a:pt x="601917" y="5232286"/>
                </a:cubicBezTo>
                <a:lnTo>
                  <a:pt x="601762" y="5232375"/>
                </a:lnTo>
                <a:cubicBezTo>
                  <a:pt x="601254" y="5231549"/>
                  <a:pt x="600668" y="5230774"/>
                  <a:pt x="600086" y="5229987"/>
                </a:cubicBezTo>
                <a:cubicBezTo>
                  <a:pt x="598882" y="5228374"/>
                  <a:pt x="597701" y="5226787"/>
                  <a:pt x="597295" y="5224996"/>
                </a:cubicBezTo>
                <a:cubicBezTo>
                  <a:pt x="596897" y="5223053"/>
                  <a:pt x="598129" y="5219433"/>
                  <a:pt x="599651" y="5218659"/>
                </a:cubicBezTo>
                <a:cubicBezTo>
                  <a:pt x="610776" y="5212969"/>
                  <a:pt x="622080" y="5207584"/>
                  <a:pt x="633531" y="5202631"/>
                </a:cubicBezTo>
                <a:cubicBezTo>
                  <a:pt x="635020" y="5201971"/>
                  <a:pt x="638970" y="5203431"/>
                  <a:pt x="639411" y="5204727"/>
                </a:cubicBezTo>
                <a:cubicBezTo>
                  <a:pt x="640348" y="5207610"/>
                  <a:pt x="640866" y="5211559"/>
                  <a:pt x="639562" y="5213972"/>
                </a:cubicBezTo>
                <a:moveTo>
                  <a:pt x="1535544" y="3636861"/>
                </a:moveTo>
                <a:cubicBezTo>
                  <a:pt x="1534935" y="3638614"/>
                  <a:pt x="1534325" y="3640366"/>
                  <a:pt x="1533982" y="3641966"/>
                </a:cubicBezTo>
                <a:cubicBezTo>
                  <a:pt x="1525930" y="3649409"/>
                  <a:pt x="1517091" y="3647567"/>
                  <a:pt x="1510856" y="3641420"/>
                </a:cubicBezTo>
                <a:cubicBezTo>
                  <a:pt x="1503159" y="3633838"/>
                  <a:pt x="1507719" y="3624669"/>
                  <a:pt x="1514932" y="3620300"/>
                </a:cubicBezTo>
                <a:cubicBezTo>
                  <a:pt x="1522971" y="3615347"/>
                  <a:pt x="1532407" y="3618408"/>
                  <a:pt x="1536878" y="3626701"/>
                </a:cubicBezTo>
                <a:cubicBezTo>
                  <a:pt x="1538211" y="3629139"/>
                  <a:pt x="1536865" y="3633013"/>
                  <a:pt x="1535544" y="3636861"/>
                </a:cubicBezTo>
                <a:moveTo>
                  <a:pt x="1667332" y="2203552"/>
                </a:moveTo>
                <a:cubicBezTo>
                  <a:pt x="1670266" y="2178291"/>
                  <a:pt x="1660284" y="2171941"/>
                  <a:pt x="1648574" y="2168144"/>
                </a:cubicBezTo>
                <a:cubicBezTo>
                  <a:pt x="1643977" y="2166645"/>
                  <a:pt x="1636789" y="2167484"/>
                  <a:pt x="1633258" y="2170354"/>
                </a:cubicBezTo>
                <a:cubicBezTo>
                  <a:pt x="1625879" y="2176259"/>
                  <a:pt x="1632750" y="2198218"/>
                  <a:pt x="1642974" y="2200300"/>
                </a:cubicBezTo>
                <a:cubicBezTo>
                  <a:pt x="1649806" y="2201736"/>
                  <a:pt x="1656829" y="2202447"/>
                  <a:pt x="1662494" y="2203031"/>
                </a:cubicBezTo>
                <a:cubicBezTo>
                  <a:pt x="1664259" y="2203209"/>
                  <a:pt x="1665884" y="2203374"/>
                  <a:pt x="1667332" y="2203552"/>
                </a:cubicBezTo>
                <a:moveTo>
                  <a:pt x="178059" y="3235770"/>
                </a:moveTo>
                <a:cubicBezTo>
                  <a:pt x="169583" y="3243745"/>
                  <a:pt x="170197" y="3258680"/>
                  <a:pt x="180514" y="3265627"/>
                </a:cubicBezTo>
                <a:cubicBezTo>
                  <a:pt x="184201" y="3268066"/>
                  <a:pt x="192202" y="3268637"/>
                  <a:pt x="195599" y="3266250"/>
                </a:cubicBezTo>
                <a:cubicBezTo>
                  <a:pt x="204081" y="3260115"/>
                  <a:pt x="202641" y="3241446"/>
                  <a:pt x="193248" y="3235782"/>
                </a:cubicBezTo>
                <a:cubicBezTo>
                  <a:pt x="190731" y="3234220"/>
                  <a:pt x="186994" y="3234728"/>
                  <a:pt x="183244" y="3235249"/>
                </a:cubicBezTo>
                <a:cubicBezTo>
                  <a:pt x="181477" y="3235503"/>
                  <a:pt x="179705" y="3235744"/>
                  <a:pt x="178059" y="3235770"/>
                </a:cubicBezTo>
                <a:moveTo>
                  <a:pt x="93679" y="3673615"/>
                </a:moveTo>
                <a:cubicBezTo>
                  <a:pt x="84817" y="3682162"/>
                  <a:pt x="75949" y="3681882"/>
                  <a:pt x="71596" y="3675063"/>
                </a:cubicBezTo>
                <a:cubicBezTo>
                  <a:pt x="66896" y="3665131"/>
                  <a:pt x="70825" y="3656851"/>
                  <a:pt x="77743" y="3652126"/>
                </a:cubicBezTo>
                <a:cubicBezTo>
                  <a:pt x="85939" y="3646564"/>
                  <a:pt x="94982" y="3651085"/>
                  <a:pt x="99161" y="3659048"/>
                </a:cubicBezTo>
                <a:cubicBezTo>
                  <a:pt x="100801" y="3662248"/>
                  <a:pt x="97217" y="3670224"/>
                  <a:pt x="93679" y="3673615"/>
                </a:cubicBezTo>
              </a:path>
            </a:pathLst>
          </a:custGeom>
          <a:solidFill>
            <a:schemeClr val="accent2"/>
          </a:solidFill>
        </p:spPr>
        <p:txBody>
          <a:bodyPr/>
          <a:lstStyle/>
          <a:p>
            <a:endParaRPr lang="zh-CN" altLang="en-US"/>
          </a:p>
        </p:txBody>
      </p:sp>
      <p:sp>
        <p:nvSpPr>
          <p:cNvPr id="4" name="bg3-3714&amp;1684"/>
          <p:cNvSpPr/>
          <p:nvPr>
            <p:custDataLst>
              <p:tags r:id="rId2"/>
            </p:custDataLst>
          </p:nvPr>
        </p:nvSpPr>
        <p:spPr>
          <a:xfrm>
            <a:off x="359410" y="814705"/>
            <a:ext cx="11617325" cy="5575935"/>
          </a:xfrm>
          <a:custGeom>
            <a:avLst/>
            <a:gdLst/>
            <a:ahLst/>
            <a:cxnLst/>
            <a:rect l="l" t="t" r="r" b="b"/>
            <a:pathLst>
              <a:path w="11617361" h="4064000">
                <a:moveTo>
                  <a:pt x="11561788" y="4064000"/>
                </a:moveTo>
                <a:lnTo>
                  <a:pt x="36282" y="4064000"/>
                </a:lnTo>
                <a:cubicBezTo>
                  <a:pt x="15382" y="3951338"/>
                  <a:pt x="3201" y="3827285"/>
                  <a:pt x="40298" y="3773335"/>
                </a:cubicBezTo>
                <a:cubicBezTo>
                  <a:pt x="112775" y="3668154"/>
                  <a:pt x="77193" y="3622929"/>
                  <a:pt x="43888" y="3580613"/>
                </a:cubicBezTo>
                <a:cubicBezTo>
                  <a:pt x="17935" y="3547631"/>
                  <a:pt x="-6635" y="3516401"/>
                  <a:pt x="22388" y="3459937"/>
                </a:cubicBezTo>
                <a:cubicBezTo>
                  <a:pt x="33134" y="3439338"/>
                  <a:pt x="41195" y="3390087"/>
                  <a:pt x="41195" y="3354273"/>
                </a:cubicBezTo>
                <a:cubicBezTo>
                  <a:pt x="41195" y="3277705"/>
                  <a:pt x="47586" y="3199562"/>
                  <a:pt x="53954" y="3121711"/>
                </a:cubicBezTo>
                <a:cubicBezTo>
                  <a:pt x="66201" y="2971965"/>
                  <a:pt x="78361" y="2823299"/>
                  <a:pt x="44776" y="2688971"/>
                </a:cubicBezTo>
                <a:cubicBezTo>
                  <a:pt x="-2687" y="2500935"/>
                  <a:pt x="25971" y="2280653"/>
                  <a:pt x="52837" y="2203653"/>
                </a:cubicBezTo>
                <a:cubicBezTo>
                  <a:pt x="105639" y="2054212"/>
                  <a:pt x="81523" y="1995983"/>
                  <a:pt x="44846" y="1907426"/>
                </a:cubicBezTo>
                <a:lnTo>
                  <a:pt x="44776" y="1907261"/>
                </a:lnTo>
                <a:cubicBezTo>
                  <a:pt x="25970" y="1861591"/>
                  <a:pt x="19701" y="1805178"/>
                  <a:pt x="33134" y="1760411"/>
                </a:cubicBezTo>
                <a:cubicBezTo>
                  <a:pt x="67052" y="1644955"/>
                  <a:pt x="42234" y="1583004"/>
                  <a:pt x="17259" y="1520660"/>
                </a:cubicBezTo>
                <a:cubicBezTo>
                  <a:pt x="11242" y="1505636"/>
                  <a:pt x="5216" y="1490586"/>
                  <a:pt x="0" y="1474775"/>
                </a:cubicBezTo>
                <a:lnTo>
                  <a:pt x="0" y="1427315"/>
                </a:lnTo>
                <a:cubicBezTo>
                  <a:pt x="61791" y="1318070"/>
                  <a:pt x="93136" y="1214199"/>
                  <a:pt x="93136" y="1105853"/>
                </a:cubicBezTo>
                <a:cubicBezTo>
                  <a:pt x="93136" y="1052126"/>
                  <a:pt x="85075" y="996611"/>
                  <a:pt x="69851" y="939303"/>
                </a:cubicBezTo>
                <a:cubicBezTo>
                  <a:pt x="62687" y="910650"/>
                  <a:pt x="52837" y="881996"/>
                  <a:pt x="41195" y="851552"/>
                </a:cubicBezTo>
                <a:cubicBezTo>
                  <a:pt x="39387" y="845828"/>
                  <a:pt x="37478" y="840003"/>
                  <a:pt x="35536" y="834078"/>
                </a:cubicBezTo>
                <a:cubicBezTo>
                  <a:pt x="31705" y="822387"/>
                  <a:pt x="27744" y="810303"/>
                  <a:pt x="24179" y="797825"/>
                </a:cubicBezTo>
                <a:cubicBezTo>
                  <a:pt x="22835" y="792900"/>
                  <a:pt x="21492" y="788200"/>
                  <a:pt x="20149" y="783499"/>
                </a:cubicBezTo>
                <a:cubicBezTo>
                  <a:pt x="18806" y="778798"/>
                  <a:pt x="17463" y="774097"/>
                  <a:pt x="16120" y="769172"/>
                </a:cubicBezTo>
                <a:lnTo>
                  <a:pt x="8061" y="739623"/>
                </a:lnTo>
                <a:cubicBezTo>
                  <a:pt x="14330" y="692165"/>
                  <a:pt x="25076" y="644708"/>
                  <a:pt x="39404" y="598146"/>
                </a:cubicBezTo>
                <a:cubicBezTo>
                  <a:pt x="53733" y="552479"/>
                  <a:pt x="72538" y="507707"/>
                  <a:pt x="94926" y="464727"/>
                </a:cubicBezTo>
                <a:cubicBezTo>
                  <a:pt x="134329" y="418164"/>
                  <a:pt x="173732" y="377871"/>
                  <a:pt x="213135" y="340262"/>
                </a:cubicBezTo>
                <a:cubicBezTo>
                  <a:pt x="253434" y="302655"/>
                  <a:pt x="293731" y="268628"/>
                  <a:pt x="335821" y="235497"/>
                </a:cubicBezTo>
                <a:cubicBezTo>
                  <a:pt x="420896" y="170130"/>
                  <a:pt x="513135" y="106556"/>
                  <a:pt x="638508" y="53726"/>
                </a:cubicBezTo>
                <a:cubicBezTo>
                  <a:pt x="653731" y="47458"/>
                  <a:pt x="682389" y="37608"/>
                  <a:pt x="688658" y="38503"/>
                </a:cubicBezTo>
                <a:cubicBezTo>
                  <a:pt x="745076" y="47458"/>
                  <a:pt x="797015" y="51935"/>
                  <a:pt x="848954" y="54621"/>
                </a:cubicBezTo>
                <a:lnTo>
                  <a:pt x="866865" y="55517"/>
                </a:lnTo>
                <a:lnTo>
                  <a:pt x="883879" y="55517"/>
                </a:lnTo>
                <a:cubicBezTo>
                  <a:pt x="895521" y="55517"/>
                  <a:pt x="906268" y="55516"/>
                  <a:pt x="917910" y="54621"/>
                </a:cubicBezTo>
                <a:cubicBezTo>
                  <a:pt x="940298" y="53725"/>
                  <a:pt x="963582" y="51039"/>
                  <a:pt x="985971" y="48353"/>
                </a:cubicBezTo>
                <a:cubicBezTo>
                  <a:pt x="1013325" y="44832"/>
                  <a:pt x="1040761" y="40411"/>
                  <a:pt x="1068254" y="35980"/>
                </a:cubicBezTo>
                <a:cubicBezTo>
                  <a:pt x="1131669" y="25761"/>
                  <a:pt x="1195386" y="15493"/>
                  <a:pt x="1259105" y="16118"/>
                </a:cubicBezTo>
                <a:cubicBezTo>
                  <a:pt x="1328382" y="16983"/>
                  <a:pt x="1374851" y="31248"/>
                  <a:pt x="1416812" y="44132"/>
                </a:cubicBezTo>
                <a:cubicBezTo>
                  <a:pt x="1461630" y="57893"/>
                  <a:pt x="1501318" y="70079"/>
                  <a:pt x="1558214" y="62680"/>
                </a:cubicBezTo>
                <a:cubicBezTo>
                  <a:pt x="1577086" y="60172"/>
                  <a:pt x="1595907" y="57609"/>
                  <a:pt x="1614678" y="55054"/>
                </a:cubicBezTo>
                <a:cubicBezTo>
                  <a:pt x="1837144" y="24772"/>
                  <a:pt x="2051990" y="-4475"/>
                  <a:pt x="2268360" y="69843"/>
                </a:cubicBezTo>
                <a:cubicBezTo>
                  <a:pt x="2281784" y="74321"/>
                  <a:pt x="2350745" y="59098"/>
                  <a:pt x="2389251" y="50144"/>
                </a:cubicBezTo>
                <a:cubicBezTo>
                  <a:pt x="2486863" y="26863"/>
                  <a:pt x="2629256" y="8059"/>
                  <a:pt x="2699106" y="25967"/>
                </a:cubicBezTo>
                <a:cubicBezTo>
                  <a:pt x="2805824" y="52990"/>
                  <a:pt x="2850871" y="34975"/>
                  <a:pt x="2898572" y="15900"/>
                </a:cubicBezTo>
                <a:cubicBezTo>
                  <a:pt x="2912516" y="10324"/>
                  <a:pt x="2926677" y="4658"/>
                  <a:pt x="2942679" y="0"/>
                </a:cubicBezTo>
                <a:lnTo>
                  <a:pt x="2990152" y="0"/>
                </a:lnTo>
                <a:cubicBezTo>
                  <a:pt x="3049054" y="69671"/>
                  <a:pt x="3164865" y="61836"/>
                  <a:pt x="3283395" y="53818"/>
                </a:cubicBezTo>
                <a:cubicBezTo>
                  <a:pt x="3332429" y="50501"/>
                  <a:pt x="3381934" y="47152"/>
                  <a:pt x="3428060" y="49249"/>
                </a:cubicBezTo>
                <a:cubicBezTo>
                  <a:pt x="3509353" y="52910"/>
                  <a:pt x="3588271" y="43993"/>
                  <a:pt x="3666300" y="35173"/>
                </a:cubicBezTo>
                <a:cubicBezTo>
                  <a:pt x="3779101" y="22427"/>
                  <a:pt x="3890074" y="9884"/>
                  <a:pt x="4003878" y="35817"/>
                </a:cubicBezTo>
                <a:cubicBezTo>
                  <a:pt x="4026078" y="40951"/>
                  <a:pt x="4047820" y="46823"/>
                  <a:pt x="4069105" y="52575"/>
                </a:cubicBezTo>
                <a:cubicBezTo>
                  <a:pt x="4174096" y="80933"/>
                  <a:pt x="4268254" y="106366"/>
                  <a:pt x="4353128" y="25967"/>
                </a:cubicBezTo>
                <a:cubicBezTo>
                  <a:pt x="4361193" y="17908"/>
                  <a:pt x="4442689" y="11640"/>
                  <a:pt x="4454322" y="16118"/>
                </a:cubicBezTo>
                <a:cubicBezTo>
                  <a:pt x="4562450" y="62630"/>
                  <a:pt x="4649826" y="42079"/>
                  <a:pt x="4736605" y="21670"/>
                </a:cubicBezTo>
                <a:cubicBezTo>
                  <a:pt x="4773447" y="13005"/>
                  <a:pt x="4810189" y="4365"/>
                  <a:pt x="4848352" y="895"/>
                </a:cubicBezTo>
                <a:lnTo>
                  <a:pt x="4895812" y="895"/>
                </a:lnTo>
                <a:cubicBezTo>
                  <a:pt x="4972545" y="21570"/>
                  <a:pt x="5061077" y="25979"/>
                  <a:pt x="5150853" y="30451"/>
                </a:cubicBezTo>
                <a:cubicBezTo>
                  <a:pt x="5236058" y="34695"/>
                  <a:pt x="5322405" y="38995"/>
                  <a:pt x="5400891" y="57307"/>
                </a:cubicBezTo>
                <a:cubicBezTo>
                  <a:pt x="5525364" y="85961"/>
                  <a:pt x="5691937" y="107451"/>
                  <a:pt x="5819102" y="41190"/>
                </a:cubicBezTo>
                <a:cubicBezTo>
                  <a:pt x="5843219" y="28824"/>
                  <a:pt x="5888253" y="28839"/>
                  <a:pt x="5932691" y="28854"/>
                </a:cubicBezTo>
                <a:cubicBezTo>
                  <a:pt x="5952604" y="28860"/>
                  <a:pt x="5972404" y="28867"/>
                  <a:pt x="5990146" y="27758"/>
                </a:cubicBezTo>
                <a:cubicBezTo>
                  <a:pt x="6082424" y="21935"/>
                  <a:pt x="6156109" y="40983"/>
                  <a:pt x="6224981" y="58786"/>
                </a:cubicBezTo>
                <a:cubicBezTo>
                  <a:pt x="6293790" y="76574"/>
                  <a:pt x="6357785" y="93120"/>
                  <a:pt x="6430747" y="82379"/>
                </a:cubicBezTo>
                <a:cubicBezTo>
                  <a:pt x="6550927" y="64278"/>
                  <a:pt x="6675361" y="59164"/>
                  <a:pt x="6796240" y="54196"/>
                </a:cubicBezTo>
                <a:cubicBezTo>
                  <a:pt x="6890639" y="50318"/>
                  <a:pt x="6982866" y="46527"/>
                  <a:pt x="7069252" y="36712"/>
                </a:cubicBezTo>
                <a:cubicBezTo>
                  <a:pt x="7179691" y="24189"/>
                  <a:pt x="7289660" y="32253"/>
                  <a:pt x="7397775" y="40182"/>
                </a:cubicBezTo>
                <a:cubicBezTo>
                  <a:pt x="7544765" y="50961"/>
                  <a:pt x="7688339" y="61489"/>
                  <a:pt x="7825067" y="19700"/>
                </a:cubicBezTo>
                <a:cubicBezTo>
                  <a:pt x="7836713" y="16118"/>
                  <a:pt x="7901191" y="29549"/>
                  <a:pt x="7923581" y="40294"/>
                </a:cubicBezTo>
                <a:cubicBezTo>
                  <a:pt x="7972831" y="64471"/>
                  <a:pt x="8005966" y="57307"/>
                  <a:pt x="8056118" y="40294"/>
                </a:cubicBezTo>
                <a:cubicBezTo>
                  <a:pt x="8114843" y="20855"/>
                  <a:pt x="8185658" y="27975"/>
                  <a:pt x="8256969" y="35144"/>
                </a:cubicBezTo>
                <a:cubicBezTo>
                  <a:pt x="8343329" y="43827"/>
                  <a:pt x="8430412" y="52581"/>
                  <a:pt x="8497608" y="14327"/>
                </a:cubicBezTo>
                <a:cubicBezTo>
                  <a:pt x="8504822" y="16463"/>
                  <a:pt x="8512747" y="18440"/>
                  <a:pt x="8520697" y="20424"/>
                </a:cubicBezTo>
                <a:cubicBezTo>
                  <a:pt x="8539417" y="25092"/>
                  <a:pt x="8558301" y="29800"/>
                  <a:pt x="8568347" y="36712"/>
                </a:cubicBezTo>
                <a:cubicBezTo>
                  <a:pt x="8688349" y="117301"/>
                  <a:pt x="8821788" y="81484"/>
                  <a:pt x="8942680" y="40294"/>
                </a:cubicBezTo>
                <a:cubicBezTo>
                  <a:pt x="9019692" y="14327"/>
                  <a:pt x="9092235" y="-2686"/>
                  <a:pt x="9153131" y="37608"/>
                </a:cubicBezTo>
                <a:cubicBezTo>
                  <a:pt x="9217609" y="79693"/>
                  <a:pt x="9254325" y="84170"/>
                  <a:pt x="9312529" y="37608"/>
                </a:cubicBezTo>
                <a:cubicBezTo>
                  <a:pt x="9322410" y="29584"/>
                  <a:pt x="9347606" y="24538"/>
                  <a:pt x="9372575" y="19537"/>
                </a:cubicBezTo>
                <a:cubicBezTo>
                  <a:pt x="9383827" y="17284"/>
                  <a:pt x="9395028" y="15039"/>
                  <a:pt x="9404769" y="12536"/>
                </a:cubicBezTo>
                <a:cubicBezTo>
                  <a:pt x="9498368" y="65111"/>
                  <a:pt x="9596450" y="48350"/>
                  <a:pt x="9694913" y="31523"/>
                </a:cubicBezTo>
                <a:cubicBezTo>
                  <a:pt x="9749053" y="22271"/>
                  <a:pt x="9803308" y="12999"/>
                  <a:pt x="9857003" y="15222"/>
                </a:cubicBezTo>
                <a:cubicBezTo>
                  <a:pt x="9865220" y="15519"/>
                  <a:pt x="9873374" y="15772"/>
                  <a:pt x="9881438" y="16022"/>
                </a:cubicBezTo>
                <a:cubicBezTo>
                  <a:pt x="9946424" y="18039"/>
                  <a:pt x="10005835" y="19882"/>
                  <a:pt x="10043274" y="42980"/>
                </a:cubicBezTo>
                <a:cubicBezTo>
                  <a:pt x="10092538" y="73425"/>
                  <a:pt x="10148951" y="82379"/>
                  <a:pt x="10234917" y="60889"/>
                </a:cubicBezTo>
                <a:cubicBezTo>
                  <a:pt x="10398798" y="20595"/>
                  <a:pt x="10551935" y="31340"/>
                  <a:pt x="10739095" y="53726"/>
                </a:cubicBezTo>
                <a:lnTo>
                  <a:pt x="10765955" y="56412"/>
                </a:lnTo>
                <a:cubicBezTo>
                  <a:pt x="10770883" y="56860"/>
                  <a:pt x="10775810" y="57083"/>
                  <a:pt x="10780738" y="57307"/>
                </a:cubicBezTo>
                <a:cubicBezTo>
                  <a:pt x="10785666" y="57531"/>
                  <a:pt x="10790593" y="57755"/>
                  <a:pt x="10795521" y="58203"/>
                </a:cubicBezTo>
                <a:lnTo>
                  <a:pt x="10795521" y="58203"/>
                </a:lnTo>
                <a:cubicBezTo>
                  <a:pt x="10806265" y="58203"/>
                  <a:pt x="10817009" y="58203"/>
                  <a:pt x="10827753" y="59098"/>
                </a:cubicBezTo>
                <a:cubicBezTo>
                  <a:pt x="10833240" y="59555"/>
                  <a:pt x="10838726" y="59779"/>
                  <a:pt x="10844327" y="60008"/>
                </a:cubicBezTo>
                <a:cubicBezTo>
                  <a:pt x="10849699" y="60227"/>
                  <a:pt x="10855185" y="60451"/>
                  <a:pt x="10860888" y="60889"/>
                </a:cubicBezTo>
                <a:cubicBezTo>
                  <a:pt x="10905668" y="64471"/>
                  <a:pt x="10953128" y="70739"/>
                  <a:pt x="10998797" y="82379"/>
                </a:cubicBezTo>
                <a:cubicBezTo>
                  <a:pt x="11044466" y="94020"/>
                  <a:pt x="11090135" y="111928"/>
                  <a:pt x="11129543" y="135209"/>
                </a:cubicBezTo>
                <a:cubicBezTo>
                  <a:pt x="11168952" y="158491"/>
                  <a:pt x="11202975" y="188935"/>
                  <a:pt x="11227156" y="223857"/>
                </a:cubicBezTo>
                <a:cubicBezTo>
                  <a:pt x="11229873" y="224485"/>
                  <a:pt x="11232553" y="225064"/>
                  <a:pt x="11235207" y="225640"/>
                </a:cubicBezTo>
                <a:cubicBezTo>
                  <a:pt x="11243920" y="227528"/>
                  <a:pt x="11252479" y="229381"/>
                  <a:pt x="11262081" y="232811"/>
                </a:cubicBezTo>
                <a:cubicBezTo>
                  <a:pt x="11309541" y="250720"/>
                  <a:pt x="11356111" y="283850"/>
                  <a:pt x="11395519" y="326831"/>
                </a:cubicBezTo>
                <a:cubicBezTo>
                  <a:pt x="11434915" y="369811"/>
                  <a:pt x="11468951" y="421747"/>
                  <a:pt x="11494910" y="477262"/>
                </a:cubicBezTo>
                <a:cubicBezTo>
                  <a:pt x="11520881" y="532779"/>
                  <a:pt x="11541481" y="590086"/>
                  <a:pt x="11558499" y="645603"/>
                </a:cubicBezTo>
                <a:cubicBezTo>
                  <a:pt x="11561483" y="655489"/>
                  <a:pt x="11564404" y="665292"/>
                  <a:pt x="11567312" y="675008"/>
                </a:cubicBezTo>
                <a:cubicBezTo>
                  <a:pt x="11580965" y="720735"/>
                  <a:pt x="11594033" y="764527"/>
                  <a:pt x="11609540" y="805885"/>
                </a:cubicBezTo>
                <a:cubicBezTo>
                  <a:pt x="11610022" y="806849"/>
                  <a:pt x="11608168" y="814567"/>
                  <a:pt x="11605933" y="823862"/>
                </a:cubicBezTo>
                <a:cubicBezTo>
                  <a:pt x="11604015" y="831825"/>
                  <a:pt x="11601831" y="840946"/>
                  <a:pt x="11600586" y="847970"/>
                </a:cubicBezTo>
                <a:lnTo>
                  <a:pt x="11598796" y="856925"/>
                </a:lnTo>
                <a:lnTo>
                  <a:pt x="11597005" y="864983"/>
                </a:lnTo>
                <a:lnTo>
                  <a:pt x="11593424" y="880205"/>
                </a:lnTo>
                <a:lnTo>
                  <a:pt x="11587163" y="911545"/>
                </a:lnTo>
                <a:cubicBezTo>
                  <a:pt x="11582679" y="932141"/>
                  <a:pt x="11579098" y="952735"/>
                  <a:pt x="11575517" y="973329"/>
                </a:cubicBezTo>
                <a:cubicBezTo>
                  <a:pt x="11568341" y="1015415"/>
                  <a:pt x="11562080" y="1056604"/>
                  <a:pt x="11557597" y="1097794"/>
                </a:cubicBezTo>
                <a:cubicBezTo>
                  <a:pt x="11547754" y="1181070"/>
                  <a:pt x="11542382" y="1263448"/>
                  <a:pt x="11542382" y="1345832"/>
                </a:cubicBezTo>
                <a:cubicBezTo>
                  <a:pt x="11542382" y="1510589"/>
                  <a:pt x="11561178" y="1675346"/>
                  <a:pt x="11603279" y="1839214"/>
                </a:cubicBezTo>
                <a:cubicBezTo>
                  <a:pt x="11615814" y="1889354"/>
                  <a:pt x="11624767" y="1956511"/>
                  <a:pt x="11601488" y="1985162"/>
                </a:cubicBezTo>
                <a:cubicBezTo>
                  <a:pt x="11505971" y="2102637"/>
                  <a:pt x="11549278" y="2212150"/>
                  <a:pt x="11593601" y="2324214"/>
                </a:cubicBezTo>
                <a:cubicBezTo>
                  <a:pt x="11596230" y="2330869"/>
                  <a:pt x="11598872" y="2337549"/>
                  <a:pt x="11601488" y="2344230"/>
                </a:cubicBezTo>
                <a:cubicBezTo>
                  <a:pt x="11612829" y="2372881"/>
                  <a:pt x="11613032" y="2407882"/>
                  <a:pt x="11613223" y="2442362"/>
                </a:cubicBezTo>
                <a:cubicBezTo>
                  <a:pt x="11613325" y="2459622"/>
                  <a:pt x="11613426" y="2476741"/>
                  <a:pt x="11614912" y="2492870"/>
                </a:cubicBezTo>
                <a:cubicBezTo>
                  <a:pt x="11621643" y="2570594"/>
                  <a:pt x="11613248" y="2644572"/>
                  <a:pt x="11604689" y="2719959"/>
                </a:cubicBezTo>
                <a:cubicBezTo>
                  <a:pt x="11592738" y="2825204"/>
                  <a:pt x="11580470" y="2933179"/>
                  <a:pt x="11608651" y="3057881"/>
                </a:cubicBezTo>
                <a:cubicBezTo>
                  <a:pt x="11614798" y="3086354"/>
                  <a:pt x="11608778" y="3131439"/>
                  <a:pt x="11601717" y="3184373"/>
                </a:cubicBezTo>
                <a:cubicBezTo>
                  <a:pt x="11589245" y="3277921"/>
                  <a:pt x="11573485" y="3396018"/>
                  <a:pt x="11615814" y="3490379"/>
                </a:cubicBezTo>
                <a:cubicBezTo>
                  <a:pt x="11577231" y="3560801"/>
                  <a:pt x="11584267" y="3656838"/>
                  <a:pt x="11591557" y="3756317"/>
                </a:cubicBezTo>
                <a:cubicBezTo>
                  <a:pt x="11598821" y="3855428"/>
                  <a:pt x="11606340" y="3957942"/>
                  <a:pt x="11569243" y="4041966"/>
                </a:cubicBezTo>
                <a:cubicBezTo>
                  <a:pt x="11566576" y="4047820"/>
                  <a:pt x="11564087" y="4055262"/>
                  <a:pt x="11561788" y="4064000"/>
                </a:cubicBezTo>
              </a:path>
            </a:pathLst>
          </a:custGeom>
          <a:gradFill>
            <a:gsLst>
              <a:gs pos="0">
                <a:schemeClr val="bg2">
                  <a:lumMod val="85000"/>
                  <a:lumOff val="15000"/>
                </a:schemeClr>
              </a:gs>
              <a:gs pos="100000">
                <a:schemeClr val="bg2">
                  <a:alpha val="100000"/>
                  <a:lumMod val="85000"/>
                  <a:lumOff val="15000"/>
                </a:schemeClr>
              </a:gs>
            </a:gsLst>
            <a:lin ang="5400000" scaled="0"/>
          </a:gradFill>
          <a:ln>
            <a:solidFill>
              <a:schemeClr val="accent1">
                <a:alpha val="20000"/>
              </a:schemeClr>
            </a:solidFill>
          </a:ln>
        </p:spPr>
        <p:txBody>
          <a:bodyPr/>
          <a:lstStyle/>
          <a:p>
            <a:endParaRPr lang="zh-CN" altLang="en-US"/>
          </a:p>
        </p:txBody>
      </p:sp>
      <p:sp>
        <p:nvSpPr>
          <p:cNvPr id="7" name="Vector-3713&amp;3085"/>
          <p:cNvSpPr/>
          <p:nvPr>
            <p:custDataLst>
              <p:tags r:id="rId3"/>
            </p:custDataLst>
          </p:nvPr>
        </p:nvSpPr>
        <p:spPr>
          <a:xfrm>
            <a:off x="9427210" y="2025650"/>
            <a:ext cx="64135" cy="67945"/>
          </a:xfrm>
          <a:custGeom>
            <a:avLst/>
            <a:gdLst/>
            <a:ahLst/>
            <a:cxnLst/>
            <a:rect l="l" t="t" r="r" b="b"/>
            <a:pathLst>
              <a:path w="90679" h="96761">
                <a:moveTo>
                  <a:pt x="27383" y="5912"/>
                </a:moveTo>
                <a:cubicBezTo>
                  <a:pt x="19899" y="10102"/>
                  <a:pt x="13238" y="16368"/>
                  <a:pt x="8404" y="24103"/>
                </a:cubicBezTo>
                <a:cubicBezTo>
                  <a:pt x="6184" y="27649"/>
                  <a:pt x="4788" y="31624"/>
                  <a:pt x="3678" y="35670"/>
                </a:cubicBezTo>
                <a:cubicBezTo>
                  <a:pt x="-1085" y="52573"/>
                  <a:pt x="-3199" y="68510"/>
                  <a:pt x="9908" y="82046"/>
                </a:cubicBezTo>
                <a:cubicBezTo>
                  <a:pt x="26166" y="98842"/>
                  <a:pt x="58933" y="102709"/>
                  <a:pt x="76910" y="86021"/>
                </a:cubicBezTo>
                <a:cubicBezTo>
                  <a:pt x="96463" y="67936"/>
                  <a:pt x="93671" y="33952"/>
                  <a:pt x="78057" y="14506"/>
                </a:cubicBezTo>
                <a:cubicBezTo>
                  <a:pt x="64342" y="-2576"/>
                  <a:pt x="43892" y="-3364"/>
                  <a:pt x="27383" y="5876"/>
                </a:cubicBezTo>
                <a:lnTo>
                  <a:pt x="27383" y="5912"/>
                </a:lnTo>
              </a:path>
            </a:pathLst>
          </a:custGeom>
          <a:solidFill>
            <a:srgbClr val="F2F2F2"/>
          </a:solidFill>
        </p:spPr>
        <p:txBody>
          <a:bodyPr/>
          <a:lstStyle/>
          <a:p>
            <a:endParaRPr lang="zh-CN" altLang="en-US"/>
          </a:p>
        </p:txBody>
      </p:sp>
      <p:sp>
        <p:nvSpPr>
          <p:cNvPr id="11" name="Vector-3713&amp;3086"/>
          <p:cNvSpPr/>
          <p:nvPr>
            <p:custDataLst>
              <p:tags r:id="rId4"/>
            </p:custDataLst>
          </p:nvPr>
        </p:nvSpPr>
        <p:spPr>
          <a:xfrm>
            <a:off x="9432290" y="2037715"/>
            <a:ext cx="45720" cy="46990"/>
          </a:xfrm>
          <a:custGeom>
            <a:avLst/>
            <a:gdLst/>
            <a:ahLst/>
            <a:cxnLst/>
            <a:rect l="l" t="t" r="r" b="b"/>
            <a:pathLst>
              <a:path w="65225" h="66949">
                <a:moveTo>
                  <a:pt x="13344" y="7021"/>
                </a:moveTo>
                <a:cubicBezTo>
                  <a:pt x="23443" y="575"/>
                  <a:pt x="38197" y="-3077"/>
                  <a:pt x="48940" y="3404"/>
                </a:cubicBezTo>
                <a:cubicBezTo>
                  <a:pt x="54204" y="6556"/>
                  <a:pt x="58143" y="11605"/>
                  <a:pt x="60900" y="17084"/>
                </a:cubicBezTo>
                <a:cubicBezTo>
                  <a:pt x="66236" y="27720"/>
                  <a:pt x="67131" y="41149"/>
                  <a:pt x="60757" y="51176"/>
                </a:cubicBezTo>
                <a:cubicBezTo>
                  <a:pt x="49441" y="68939"/>
                  <a:pt x="24839" y="72556"/>
                  <a:pt x="9476" y="57623"/>
                </a:cubicBezTo>
                <a:cubicBezTo>
                  <a:pt x="-3309" y="45196"/>
                  <a:pt x="-3596" y="19233"/>
                  <a:pt x="11302" y="8418"/>
                </a:cubicBezTo>
                <a:cubicBezTo>
                  <a:pt x="11946" y="7953"/>
                  <a:pt x="12627" y="7487"/>
                  <a:pt x="13307" y="7057"/>
                </a:cubicBezTo>
                <a:lnTo>
                  <a:pt x="13344" y="7021"/>
                </a:lnTo>
              </a:path>
            </a:pathLst>
          </a:custGeom>
          <a:solidFill>
            <a:srgbClr val="688A21"/>
          </a:solidFill>
        </p:spPr>
        <p:txBody>
          <a:bodyPr/>
          <a:lstStyle/>
          <a:p>
            <a:endParaRPr lang="zh-CN" altLang="en-US"/>
          </a:p>
        </p:txBody>
      </p:sp>
      <p:sp>
        <p:nvSpPr>
          <p:cNvPr id="12" name="Vector-3713&amp;3087"/>
          <p:cNvSpPr/>
          <p:nvPr>
            <p:custDataLst>
              <p:tags r:id="rId5"/>
            </p:custDataLst>
          </p:nvPr>
        </p:nvSpPr>
        <p:spPr>
          <a:xfrm>
            <a:off x="9436100" y="2052955"/>
            <a:ext cx="23495" cy="25400"/>
          </a:xfrm>
          <a:custGeom>
            <a:avLst/>
            <a:gdLst/>
            <a:ahLst/>
            <a:cxnLst/>
            <a:rect l="l" t="t" r="r" b="b"/>
            <a:pathLst>
              <a:path w="33501" h="35933">
                <a:moveTo>
                  <a:pt x="13000" y="485"/>
                </a:moveTo>
                <a:cubicBezTo>
                  <a:pt x="21344" y="-1735"/>
                  <a:pt x="30941" y="3923"/>
                  <a:pt x="32983" y="12303"/>
                </a:cubicBezTo>
                <a:cubicBezTo>
                  <a:pt x="33806" y="15597"/>
                  <a:pt x="33556" y="19035"/>
                  <a:pt x="32876" y="22365"/>
                </a:cubicBezTo>
                <a:cubicBezTo>
                  <a:pt x="32339" y="24908"/>
                  <a:pt x="31515" y="27486"/>
                  <a:pt x="29903" y="29528"/>
                </a:cubicBezTo>
                <a:cubicBezTo>
                  <a:pt x="28793" y="30924"/>
                  <a:pt x="27360" y="32071"/>
                  <a:pt x="25820" y="32966"/>
                </a:cubicBezTo>
                <a:cubicBezTo>
                  <a:pt x="1899" y="47004"/>
                  <a:pt x="-11459" y="7038"/>
                  <a:pt x="13000" y="485"/>
                </a:cubicBezTo>
              </a:path>
            </a:pathLst>
          </a:custGeom>
          <a:solidFill>
            <a:srgbClr val="2F4560"/>
          </a:solidFill>
        </p:spPr>
        <p:txBody>
          <a:bodyPr/>
          <a:lstStyle/>
          <a:p>
            <a:endParaRPr lang="zh-CN" altLang="en-US"/>
          </a:p>
        </p:txBody>
      </p:sp>
      <p:sp>
        <p:nvSpPr>
          <p:cNvPr id="13" name="Vector-3713&amp;3088"/>
          <p:cNvSpPr/>
          <p:nvPr>
            <p:custDataLst>
              <p:tags r:id="rId6"/>
            </p:custDataLst>
          </p:nvPr>
        </p:nvSpPr>
        <p:spPr>
          <a:xfrm>
            <a:off x="9669145" y="1790700"/>
            <a:ext cx="59690" cy="109855"/>
          </a:xfrm>
          <a:custGeom>
            <a:avLst/>
            <a:gdLst/>
            <a:ahLst/>
            <a:cxnLst/>
            <a:rect l="l" t="t" r="r" b="b"/>
            <a:pathLst>
              <a:path w="85026" h="156001">
                <a:moveTo>
                  <a:pt x="4" y="118607"/>
                </a:moveTo>
                <a:cubicBezTo>
                  <a:pt x="-246" y="134686"/>
                  <a:pt x="9996" y="144964"/>
                  <a:pt x="28653" y="147865"/>
                </a:cubicBezTo>
                <a:cubicBezTo>
                  <a:pt x="46308" y="150622"/>
                  <a:pt x="76390" y="167597"/>
                  <a:pt x="83696" y="142349"/>
                </a:cubicBezTo>
                <a:cubicBezTo>
                  <a:pt x="85558" y="135832"/>
                  <a:pt x="85092" y="128920"/>
                  <a:pt x="84519" y="122152"/>
                </a:cubicBezTo>
                <a:cubicBezTo>
                  <a:pt x="81332" y="83655"/>
                  <a:pt x="76068" y="44836"/>
                  <a:pt x="61744" y="8989"/>
                </a:cubicBezTo>
                <a:cubicBezTo>
                  <a:pt x="60490" y="5837"/>
                  <a:pt x="58950" y="2471"/>
                  <a:pt x="56014" y="788"/>
                </a:cubicBezTo>
                <a:cubicBezTo>
                  <a:pt x="40507" y="-8057"/>
                  <a:pt x="15512" y="60235"/>
                  <a:pt x="11752" y="71551"/>
                </a:cubicBezTo>
                <a:cubicBezTo>
                  <a:pt x="7777" y="83440"/>
                  <a:pt x="4661" y="95616"/>
                  <a:pt x="1545" y="107756"/>
                </a:cubicBezTo>
                <a:cubicBezTo>
                  <a:pt x="578" y="111624"/>
                  <a:pt x="40" y="115205"/>
                  <a:pt x="4" y="118571"/>
                </a:cubicBezTo>
                <a:lnTo>
                  <a:pt x="4" y="118607"/>
                </a:lnTo>
              </a:path>
            </a:pathLst>
          </a:custGeom>
          <a:solidFill>
            <a:srgbClr val="FED1D7"/>
          </a:solidFill>
        </p:spPr>
        <p:txBody>
          <a:bodyPr/>
          <a:lstStyle/>
          <a:p>
            <a:endParaRPr lang="zh-CN" altLang="en-US"/>
          </a:p>
        </p:txBody>
      </p:sp>
      <p:sp>
        <p:nvSpPr>
          <p:cNvPr id="16" name="Vector-3714&amp;1687"/>
          <p:cNvSpPr/>
          <p:nvPr>
            <p:custDataLst>
              <p:tags r:id="rId7"/>
            </p:custDataLst>
          </p:nvPr>
        </p:nvSpPr>
        <p:spPr>
          <a:xfrm>
            <a:off x="334645" y="0"/>
            <a:ext cx="1644650" cy="1298575"/>
          </a:xfrm>
          <a:custGeom>
            <a:avLst/>
            <a:gdLst/>
            <a:ahLst/>
            <a:cxnLst/>
            <a:rect l="l" t="t" r="r" b="b"/>
            <a:pathLst>
              <a:path w="1644653" h="1298633">
                <a:moveTo>
                  <a:pt x="322072" y="660377"/>
                </a:moveTo>
                <a:cubicBezTo>
                  <a:pt x="319107" y="700626"/>
                  <a:pt x="265567" y="712330"/>
                  <a:pt x="241720" y="683510"/>
                </a:cubicBezTo>
                <a:lnTo>
                  <a:pt x="241644" y="683527"/>
                </a:lnTo>
                <a:cubicBezTo>
                  <a:pt x="163515" y="589156"/>
                  <a:pt x="110602" y="477351"/>
                  <a:pt x="77257" y="359913"/>
                </a:cubicBezTo>
                <a:cubicBezTo>
                  <a:pt x="60159" y="299715"/>
                  <a:pt x="46381" y="238763"/>
                  <a:pt x="35150" y="177192"/>
                </a:cubicBezTo>
                <a:cubicBezTo>
                  <a:pt x="34389" y="173030"/>
                  <a:pt x="33721" y="168664"/>
                  <a:pt x="33051" y="164275"/>
                </a:cubicBezTo>
                <a:cubicBezTo>
                  <a:pt x="31816" y="156197"/>
                  <a:pt x="30570" y="148045"/>
                  <a:pt x="28706" y="140953"/>
                </a:cubicBezTo>
                <a:cubicBezTo>
                  <a:pt x="27169" y="135117"/>
                  <a:pt x="25511" y="129389"/>
                  <a:pt x="23860" y="123683"/>
                </a:cubicBezTo>
                <a:cubicBezTo>
                  <a:pt x="20345" y="111539"/>
                  <a:pt x="16860" y="99497"/>
                  <a:pt x="14629" y="86723"/>
                </a:cubicBezTo>
                <a:cubicBezTo>
                  <a:pt x="9566" y="57855"/>
                  <a:pt x="4754" y="28947"/>
                  <a:pt x="0" y="0"/>
                </a:cubicBezTo>
                <a:lnTo>
                  <a:pt x="190748" y="0"/>
                </a:lnTo>
                <a:cubicBezTo>
                  <a:pt x="203923" y="3415"/>
                  <a:pt x="217272" y="6172"/>
                  <a:pt x="230506" y="8400"/>
                </a:cubicBezTo>
                <a:cubicBezTo>
                  <a:pt x="273549" y="15634"/>
                  <a:pt x="317101" y="18346"/>
                  <a:pt x="360639" y="21056"/>
                </a:cubicBezTo>
                <a:cubicBezTo>
                  <a:pt x="381549" y="22358"/>
                  <a:pt x="402453" y="23659"/>
                  <a:pt x="423297" y="25461"/>
                </a:cubicBezTo>
                <a:cubicBezTo>
                  <a:pt x="488683" y="31119"/>
                  <a:pt x="553162" y="45731"/>
                  <a:pt x="615332" y="66472"/>
                </a:cubicBezTo>
                <a:cubicBezTo>
                  <a:pt x="669233" y="84458"/>
                  <a:pt x="720161" y="110518"/>
                  <a:pt x="770713" y="136387"/>
                </a:cubicBezTo>
                <a:cubicBezTo>
                  <a:pt x="773471" y="137798"/>
                  <a:pt x="776227" y="139207"/>
                  <a:pt x="778982" y="140616"/>
                </a:cubicBezTo>
                <a:cubicBezTo>
                  <a:pt x="786535" y="143863"/>
                  <a:pt x="793972" y="147684"/>
                  <a:pt x="801286" y="152349"/>
                </a:cubicBezTo>
                <a:cubicBezTo>
                  <a:pt x="846306" y="181052"/>
                  <a:pt x="804074" y="256808"/>
                  <a:pt x="756186" y="234368"/>
                </a:cubicBezTo>
                <a:cubicBezTo>
                  <a:pt x="745692" y="229469"/>
                  <a:pt x="735140" y="224660"/>
                  <a:pt x="724606" y="219879"/>
                </a:cubicBezTo>
                <a:cubicBezTo>
                  <a:pt x="714720" y="218352"/>
                  <a:pt x="700583" y="217571"/>
                  <a:pt x="693595" y="217642"/>
                </a:cubicBezTo>
                <a:cubicBezTo>
                  <a:pt x="682854" y="217780"/>
                  <a:pt x="670376" y="218455"/>
                  <a:pt x="657492" y="219154"/>
                </a:cubicBezTo>
                <a:cubicBezTo>
                  <a:pt x="642927" y="219942"/>
                  <a:pt x="627845" y="220759"/>
                  <a:pt x="614163" y="220858"/>
                </a:cubicBezTo>
                <a:cubicBezTo>
                  <a:pt x="492787" y="221710"/>
                  <a:pt x="376517" y="187230"/>
                  <a:pt x="264519" y="141822"/>
                </a:cubicBezTo>
                <a:cubicBezTo>
                  <a:pt x="363626" y="251915"/>
                  <a:pt x="467070" y="358652"/>
                  <a:pt x="574097" y="461582"/>
                </a:cubicBezTo>
                <a:cubicBezTo>
                  <a:pt x="693904" y="473672"/>
                  <a:pt x="813543" y="486772"/>
                  <a:pt x="933207" y="500071"/>
                </a:cubicBezTo>
                <a:cubicBezTo>
                  <a:pt x="944852" y="501362"/>
                  <a:pt x="956540" y="502594"/>
                  <a:pt x="968251" y="503827"/>
                </a:cubicBezTo>
                <a:cubicBezTo>
                  <a:pt x="1018924" y="509168"/>
                  <a:pt x="1070003" y="514552"/>
                  <a:pt x="1119678" y="524866"/>
                </a:cubicBezTo>
                <a:cubicBezTo>
                  <a:pt x="1177294" y="536821"/>
                  <a:pt x="1233720" y="558705"/>
                  <a:pt x="1268172" y="608982"/>
                </a:cubicBezTo>
                <a:cubicBezTo>
                  <a:pt x="1282738" y="630273"/>
                  <a:pt x="1279550" y="666139"/>
                  <a:pt x="1251022" y="675735"/>
                </a:cubicBezTo>
                <a:cubicBezTo>
                  <a:pt x="1196711" y="694011"/>
                  <a:pt x="1140681" y="706904"/>
                  <a:pt x="1083719" y="713133"/>
                </a:cubicBezTo>
                <a:cubicBezTo>
                  <a:pt x="1002267" y="722070"/>
                  <a:pt x="921013" y="718275"/>
                  <a:pt x="841056" y="703858"/>
                </a:cubicBezTo>
                <a:cubicBezTo>
                  <a:pt x="895031" y="749501"/>
                  <a:pt x="950645" y="792994"/>
                  <a:pt x="1006274" y="836501"/>
                </a:cubicBezTo>
                <a:cubicBezTo>
                  <a:pt x="1015115" y="843416"/>
                  <a:pt x="1023957" y="850330"/>
                  <a:pt x="1032792" y="857254"/>
                </a:cubicBezTo>
                <a:cubicBezTo>
                  <a:pt x="1035878" y="857870"/>
                  <a:pt x="1039132" y="858529"/>
                  <a:pt x="1042617" y="859092"/>
                </a:cubicBezTo>
                <a:cubicBezTo>
                  <a:pt x="1047171" y="859823"/>
                  <a:pt x="1051657" y="860482"/>
                  <a:pt x="1056108" y="861135"/>
                </a:cubicBezTo>
                <a:cubicBezTo>
                  <a:pt x="1068033" y="862885"/>
                  <a:pt x="1079707" y="864599"/>
                  <a:pt x="1091752" y="867575"/>
                </a:cubicBezTo>
                <a:cubicBezTo>
                  <a:pt x="1121625" y="874945"/>
                  <a:pt x="1150953" y="883967"/>
                  <a:pt x="1180344" y="893008"/>
                </a:cubicBezTo>
                <a:cubicBezTo>
                  <a:pt x="1183924" y="894109"/>
                  <a:pt x="1187505" y="895210"/>
                  <a:pt x="1191087" y="896310"/>
                </a:cubicBezTo>
                <a:lnTo>
                  <a:pt x="1194733" y="897428"/>
                </a:lnTo>
                <a:cubicBezTo>
                  <a:pt x="1253312" y="915386"/>
                  <a:pt x="1313777" y="933922"/>
                  <a:pt x="1368362" y="961875"/>
                </a:cubicBezTo>
                <a:cubicBezTo>
                  <a:pt x="1485925" y="1022054"/>
                  <a:pt x="1579270" y="1114904"/>
                  <a:pt x="1640129" y="1232008"/>
                </a:cubicBezTo>
                <a:cubicBezTo>
                  <a:pt x="1656880" y="1264313"/>
                  <a:pt x="1624178" y="1302537"/>
                  <a:pt x="1590434" y="1298308"/>
                </a:cubicBezTo>
                <a:cubicBezTo>
                  <a:pt x="1356398" y="1269003"/>
                  <a:pt x="1137620" y="1136458"/>
                  <a:pt x="1004385" y="942274"/>
                </a:cubicBezTo>
                <a:cubicBezTo>
                  <a:pt x="999282" y="934847"/>
                  <a:pt x="996352" y="926441"/>
                  <a:pt x="995652" y="918016"/>
                </a:cubicBezTo>
                <a:cubicBezTo>
                  <a:pt x="901140" y="847602"/>
                  <a:pt x="808547" y="774612"/>
                  <a:pt x="718315" y="698829"/>
                </a:cubicBezTo>
                <a:cubicBezTo>
                  <a:pt x="745203" y="739690"/>
                  <a:pt x="769847" y="781939"/>
                  <a:pt x="792312" y="825437"/>
                </a:cubicBezTo>
                <a:cubicBezTo>
                  <a:pt x="797183" y="834875"/>
                  <a:pt x="802338" y="844315"/>
                  <a:pt x="807535" y="853832"/>
                </a:cubicBezTo>
                <a:cubicBezTo>
                  <a:pt x="829475" y="894015"/>
                  <a:pt x="852157" y="935557"/>
                  <a:pt x="857312" y="984026"/>
                </a:cubicBezTo>
                <a:cubicBezTo>
                  <a:pt x="858755" y="997472"/>
                  <a:pt x="861524" y="1010709"/>
                  <a:pt x="864297" y="1023963"/>
                </a:cubicBezTo>
                <a:cubicBezTo>
                  <a:pt x="867278" y="1038208"/>
                  <a:pt x="870262" y="1052473"/>
                  <a:pt x="871609" y="1067040"/>
                </a:cubicBezTo>
                <a:cubicBezTo>
                  <a:pt x="872755" y="1079430"/>
                  <a:pt x="874372" y="1091742"/>
                  <a:pt x="875989" y="1104053"/>
                </a:cubicBezTo>
                <a:cubicBezTo>
                  <a:pt x="878067" y="1119881"/>
                  <a:pt x="880146" y="1135710"/>
                  <a:pt x="881228" y="1151706"/>
                </a:cubicBezTo>
                <a:cubicBezTo>
                  <a:pt x="882368" y="1168674"/>
                  <a:pt x="875961" y="1183399"/>
                  <a:pt x="861305" y="1192447"/>
                </a:cubicBezTo>
                <a:cubicBezTo>
                  <a:pt x="849056" y="1199981"/>
                  <a:pt x="827799" y="1201435"/>
                  <a:pt x="816320" y="1190747"/>
                </a:cubicBezTo>
                <a:cubicBezTo>
                  <a:pt x="809796" y="1184673"/>
                  <a:pt x="803203" y="1178791"/>
                  <a:pt x="796630" y="1172931"/>
                </a:cubicBezTo>
                <a:cubicBezTo>
                  <a:pt x="781610" y="1159537"/>
                  <a:pt x="766707" y="1146247"/>
                  <a:pt x="753030" y="1130987"/>
                </a:cubicBezTo>
                <a:cubicBezTo>
                  <a:pt x="734930" y="1110793"/>
                  <a:pt x="717981" y="1089552"/>
                  <a:pt x="702180" y="1067486"/>
                </a:cubicBezTo>
                <a:cubicBezTo>
                  <a:pt x="669206" y="1021511"/>
                  <a:pt x="641162" y="971928"/>
                  <a:pt x="616868" y="920859"/>
                </a:cubicBezTo>
                <a:cubicBezTo>
                  <a:pt x="593047" y="870772"/>
                  <a:pt x="573639" y="818979"/>
                  <a:pt x="555372" y="766628"/>
                </a:cubicBezTo>
                <a:cubicBezTo>
                  <a:pt x="553213" y="760413"/>
                  <a:pt x="550943" y="754724"/>
                  <a:pt x="548265" y="748745"/>
                </a:cubicBezTo>
                <a:cubicBezTo>
                  <a:pt x="548411" y="749050"/>
                  <a:pt x="547750" y="747406"/>
                  <a:pt x="546882" y="745253"/>
                </a:cubicBezTo>
                <a:cubicBezTo>
                  <a:pt x="545763" y="742474"/>
                  <a:pt x="544300" y="738843"/>
                  <a:pt x="543789" y="737448"/>
                </a:cubicBezTo>
                <a:lnTo>
                  <a:pt x="533544" y="720216"/>
                </a:lnTo>
                <a:cubicBezTo>
                  <a:pt x="535883" y="725325"/>
                  <a:pt x="534913" y="723993"/>
                  <a:pt x="530645" y="716121"/>
                </a:cubicBezTo>
                <a:cubicBezTo>
                  <a:pt x="526245" y="708739"/>
                  <a:pt x="522886" y="700924"/>
                  <a:pt x="519485" y="693014"/>
                </a:cubicBezTo>
                <a:lnTo>
                  <a:pt x="518919" y="691698"/>
                </a:lnTo>
                <a:cubicBezTo>
                  <a:pt x="506806" y="663683"/>
                  <a:pt x="500576" y="633758"/>
                  <a:pt x="506565" y="604252"/>
                </a:cubicBezTo>
                <a:cubicBezTo>
                  <a:pt x="501386" y="582253"/>
                  <a:pt x="496617" y="560106"/>
                  <a:pt x="493296" y="537728"/>
                </a:cubicBezTo>
                <a:cubicBezTo>
                  <a:pt x="492727" y="534017"/>
                  <a:pt x="492718" y="530346"/>
                  <a:pt x="493144" y="526721"/>
                </a:cubicBezTo>
                <a:cubicBezTo>
                  <a:pt x="489730" y="517428"/>
                  <a:pt x="489118" y="507007"/>
                  <a:pt x="491157" y="497152"/>
                </a:cubicBezTo>
                <a:cubicBezTo>
                  <a:pt x="470578" y="477829"/>
                  <a:pt x="450162" y="458377"/>
                  <a:pt x="429939" y="438727"/>
                </a:cubicBezTo>
                <a:cubicBezTo>
                  <a:pt x="381187" y="391345"/>
                  <a:pt x="333392" y="343118"/>
                  <a:pt x="286478" y="294060"/>
                </a:cubicBezTo>
                <a:lnTo>
                  <a:pt x="286480" y="294074"/>
                </a:lnTo>
                <a:cubicBezTo>
                  <a:pt x="287241" y="296969"/>
                  <a:pt x="288000" y="299865"/>
                  <a:pt x="288825" y="302840"/>
                </a:cubicBezTo>
                <a:cubicBezTo>
                  <a:pt x="321337" y="419451"/>
                  <a:pt x="330954" y="539558"/>
                  <a:pt x="322072" y="660377"/>
                </a:cubicBezTo>
                <a:moveTo>
                  <a:pt x="731603" y="925768"/>
                </a:moveTo>
                <a:cubicBezTo>
                  <a:pt x="724278" y="903162"/>
                  <a:pt x="716990" y="880666"/>
                  <a:pt x="706907" y="858844"/>
                </a:cubicBezTo>
                <a:cubicBezTo>
                  <a:pt x="689709" y="821593"/>
                  <a:pt x="670808" y="785081"/>
                  <a:pt x="651478" y="748863"/>
                </a:cubicBezTo>
                <a:cubicBezTo>
                  <a:pt x="664557" y="791794"/>
                  <a:pt x="682713" y="834244"/>
                  <a:pt x="700799" y="874777"/>
                </a:cubicBezTo>
                <a:cubicBezTo>
                  <a:pt x="713458" y="903148"/>
                  <a:pt x="727221" y="931079"/>
                  <a:pt x="742429" y="958171"/>
                </a:cubicBezTo>
                <a:cubicBezTo>
                  <a:pt x="738608" y="947384"/>
                  <a:pt x="735101" y="936563"/>
                  <a:pt x="731603" y="925768"/>
                </a:cubicBezTo>
                <a:moveTo>
                  <a:pt x="1492301" y="1182797"/>
                </a:moveTo>
                <a:cubicBezTo>
                  <a:pt x="1443800" y="1126068"/>
                  <a:pt x="1383170" y="1080267"/>
                  <a:pt x="1315174" y="1046020"/>
                </a:cubicBezTo>
                <a:lnTo>
                  <a:pt x="1315149" y="1045994"/>
                </a:lnTo>
                <a:cubicBezTo>
                  <a:pt x="1282370" y="1029484"/>
                  <a:pt x="1248454" y="1015442"/>
                  <a:pt x="1214402" y="1001777"/>
                </a:cubicBezTo>
                <a:cubicBezTo>
                  <a:pt x="1288656" y="1058926"/>
                  <a:pt x="1365060" y="1113526"/>
                  <a:pt x="1441602" y="1167284"/>
                </a:cubicBezTo>
                <a:cubicBezTo>
                  <a:pt x="1458278" y="1173051"/>
                  <a:pt x="1475207" y="1178232"/>
                  <a:pt x="1492301" y="1182797"/>
                </a:cubicBezTo>
                <a:moveTo>
                  <a:pt x="985611" y="603570"/>
                </a:moveTo>
                <a:cubicBezTo>
                  <a:pt x="957642" y="601090"/>
                  <a:pt x="929669" y="598609"/>
                  <a:pt x="901741" y="595713"/>
                </a:cubicBezTo>
                <a:lnTo>
                  <a:pt x="901734" y="595761"/>
                </a:lnTo>
                <a:cubicBezTo>
                  <a:pt x="840449" y="589388"/>
                  <a:pt x="779169" y="582968"/>
                  <a:pt x="717907" y="576403"/>
                </a:cubicBezTo>
                <a:cubicBezTo>
                  <a:pt x="846295" y="628424"/>
                  <a:pt x="989090" y="643293"/>
                  <a:pt x="1124684" y="619196"/>
                </a:cubicBezTo>
                <a:cubicBezTo>
                  <a:pt x="1110421" y="616149"/>
                  <a:pt x="1095609" y="614241"/>
                  <a:pt x="1081100" y="612659"/>
                </a:cubicBezTo>
                <a:cubicBezTo>
                  <a:pt x="1049320" y="609218"/>
                  <a:pt x="1017468" y="606395"/>
                  <a:pt x="985611" y="603570"/>
                </a:cubicBezTo>
                <a:moveTo>
                  <a:pt x="128651" y="157422"/>
                </a:moveTo>
                <a:cubicBezTo>
                  <a:pt x="139116" y="212590"/>
                  <a:pt x="151246" y="268804"/>
                  <a:pt x="166820" y="321758"/>
                </a:cubicBezTo>
                <a:lnTo>
                  <a:pt x="166846" y="321737"/>
                </a:lnTo>
                <a:cubicBezTo>
                  <a:pt x="184335" y="381319"/>
                  <a:pt x="205384" y="440003"/>
                  <a:pt x="232138" y="495559"/>
                </a:cubicBezTo>
                <a:cubicBezTo>
                  <a:pt x="226695" y="440171"/>
                  <a:pt x="215770" y="385585"/>
                  <a:pt x="200355" y="334607"/>
                </a:cubicBezTo>
                <a:cubicBezTo>
                  <a:pt x="194774" y="316196"/>
                  <a:pt x="187359" y="298958"/>
                  <a:pt x="179884" y="281583"/>
                </a:cubicBezTo>
                <a:cubicBezTo>
                  <a:pt x="176320" y="273299"/>
                  <a:pt x="172744" y="264984"/>
                  <a:pt x="169346" y="256496"/>
                </a:cubicBezTo>
                <a:cubicBezTo>
                  <a:pt x="159612" y="232199"/>
                  <a:pt x="149556" y="207938"/>
                  <a:pt x="138869" y="184048"/>
                </a:cubicBezTo>
                <a:cubicBezTo>
                  <a:pt x="136017" y="177688"/>
                  <a:pt x="133735" y="171060"/>
                  <a:pt x="131456" y="164445"/>
                </a:cubicBezTo>
                <a:cubicBezTo>
                  <a:pt x="130402" y="161383"/>
                  <a:pt x="129348" y="158323"/>
                  <a:pt x="128240" y="155294"/>
                </a:cubicBezTo>
                <a:cubicBezTo>
                  <a:pt x="128308" y="155713"/>
                  <a:pt x="128394" y="156135"/>
                  <a:pt x="128481" y="156562"/>
                </a:cubicBezTo>
                <a:cubicBezTo>
                  <a:pt x="128539" y="156845"/>
                  <a:pt x="128598" y="157132"/>
                  <a:pt x="128651" y="157422"/>
                </a:cubicBezTo>
              </a:path>
            </a:pathLst>
          </a:custGeom>
          <a:solidFill>
            <a:schemeClr val="accent1">
              <a:lumMod val="40000"/>
              <a:lumOff val="60000"/>
            </a:schemeClr>
          </a:solidFill>
        </p:spPr>
        <p:txBody>
          <a:bodyPr/>
          <a:lstStyle/>
          <a:p>
            <a:endParaRPr lang="zh-CN" altLang="en-US"/>
          </a:p>
        </p:txBody>
      </p:sp>
      <p:sp>
        <p:nvSpPr>
          <p:cNvPr id="17" name="标题 16"/>
          <p:cNvSpPr>
            <a:spLocks noGrp="1"/>
          </p:cNvSpPr>
          <p:nvPr>
            <p:ph type="title"/>
            <p:custDataLst>
              <p:tags r:id="rId8"/>
            </p:custDataLst>
          </p:nvPr>
        </p:nvSpPr>
        <p:spPr>
          <a:xfrm>
            <a:off x="5836920" y="177165"/>
            <a:ext cx="5887720" cy="720090"/>
          </a:xfrm>
        </p:spPr>
        <p:txBody>
          <a:bodyPr/>
          <a:lstStyle/>
          <a:p>
            <a:r>
              <a:rPr lang="zh-CN" altLang="en-US"/>
              <a:t>四、直播间拟人化搭建方法</a:t>
            </a:r>
            <a:endParaRPr lang="zh-CN" altLang="en-US"/>
          </a:p>
        </p:txBody>
      </p:sp>
      <p:sp>
        <p:nvSpPr>
          <p:cNvPr id="2" name="文本框 1"/>
          <p:cNvSpPr txBox="1"/>
          <p:nvPr/>
        </p:nvSpPr>
        <p:spPr>
          <a:xfrm>
            <a:off x="807720" y="1094105"/>
            <a:ext cx="9642475" cy="3429635"/>
          </a:xfrm>
          <a:prstGeom prst="rect">
            <a:avLst/>
          </a:prstGeom>
        </p:spPr>
        <p:txBody>
          <a:bodyPr wrap="square">
            <a:noAutofit/>
          </a:bodyPr>
          <a:p>
            <a:pPr marL="321945" indent="269875" algn="just" defTabSz="266700">
              <a:lnSpc>
                <a:spcPct val="125000"/>
              </a:lnSpc>
              <a:spcBef>
                <a:spcPct val="0"/>
              </a:spcBef>
              <a:spcAft>
                <a:spcPct val="0"/>
              </a:spcAft>
            </a:pPr>
            <a:r>
              <a:rPr lang="en-US" altLang="zh-CN" sz="2400">
                <a:solidFill>
                  <a:srgbClr val="231F20"/>
                </a:solidFill>
                <a:latin typeface="宋体" panose="02010600030101010101" pitchFamily="2" charset="-122"/>
                <a:ea typeface="宋体" panose="02010600030101010101" pitchFamily="2" charset="-122"/>
              </a:rPr>
              <a:t>    </a:t>
            </a:r>
            <a:r>
              <a:rPr lang="zh-CN" altLang="en-US" sz="2400">
                <a:solidFill>
                  <a:srgbClr val="231F20"/>
                </a:solidFill>
                <a:latin typeface="宋体" panose="02010600030101010101" pitchFamily="2" charset="-122"/>
                <a:ea typeface="宋体" panose="02010600030101010101" pitchFamily="2" charset="-122"/>
              </a:rPr>
              <a:t>直播间基础搭建是其重要组成部分。</a:t>
            </a:r>
            <a:endParaRPr lang="zh-CN" altLang="en-US" sz="2400">
              <a:solidFill>
                <a:srgbClr val="231F20"/>
              </a:solidFill>
              <a:latin typeface="宋体" panose="02010600030101010101" pitchFamily="2" charset="-122"/>
              <a:ea typeface="宋体" panose="02010600030101010101" pitchFamily="2" charset="-122"/>
            </a:endParaRPr>
          </a:p>
          <a:p>
            <a:pPr marL="321945" indent="269875" algn="just" defTabSz="266700">
              <a:lnSpc>
                <a:spcPct val="125000"/>
              </a:lnSpc>
              <a:spcBef>
                <a:spcPct val="0"/>
              </a:spcBef>
              <a:spcAft>
                <a:spcPct val="0"/>
              </a:spcAft>
            </a:pPr>
            <a:endParaRPr lang="zh-CN" altLang="en-US" sz="2400">
              <a:solidFill>
                <a:srgbClr val="231F20"/>
              </a:solidFill>
              <a:latin typeface="宋体" panose="02010600030101010101" pitchFamily="2" charset="-122"/>
              <a:ea typeface="宋体" panose="02010600030101010101" pitchFamily="2" charset="-122"/>
            </a:endParaRPr>
          </a:p>
          <a:p>
            <a:pPr marL="321945" indent="269875" algn="just" defTabSz="266700">
              <a:lnSpc>
                <a:spcPct val="125000"/>
              </a:lnSpc>
              <a:spcBef>
                <a:spcPct val="0"/>
              </a:spcBef>
              <a:spcAft>
                <a:spcPct val="0"/>
              </a:spcAft>
            </a:pPr>
            <a:r>
              <a:rPr lang="zh-CN" altLang="en-US" sz="2400">
                <a:solidFill>
                  <a:srgbClr val="231F20"/>
                </a:solidFill>
                <a:latin typeface="宋体" panose="02010600030101010101" pitchFamily="2" charset="-122"/>
                <a:ea typeface="宋体" panose="02010600030101010101" pitchFamily="2" charset="-122"/>
              </a:rPr>
              <a:t> </a:t>
            </a:r>
            <a:r>
              <a:rPr lang="en-US" altLang="zh-CN" sz="2400">
                <a:solidFill>
                  <a:srgbClr val="231F20"/>
                </a:solidFill>
                <a:latin typeface="宋体" panose="02010600030101010101" pitchFamily="2" charset="-122"/>
                <a:ea typeface="宋体" panose="02010600030101010101" pitchFamily="2" charset="-122"/>
              </a:rPr>
              <a:t>  </a:t>
            </a:r>
            <a:r>
              <a:rPr lang="zh-CN" altLang="en-US" sz="2400">
                <a:solidFill>
                  <a:srgbClr val="231F20"/>
                </a:solidFill>
                <a:latin typeface="宋体" panose="02010600030101010101" pitchFamily="2" charset="-122"/>
                <a:ea typeface="宋体" panose="02010600030101010101" pitchFamily="2" charset="-122"/>
              </a:rPr>
              <a:t>直播间的外貌设计需要具有一定的深度和层次，例如分为中景、背景和前景。同时，直播间中应摆放一些有价值的东西，如证书、奖杯、奢侈品等，以提升直播间的价值。在设计时，需要优先考虑斜角，这样可以使视角更具穿透力。</a:t>
            </a:r>
            <a:endParaRPr lang="zh-CN" altLang="en-US" sz="2400">
              <a:solidFill>
                <a:srgbClr val="231F20"/>
              </a:solidFill>
              <a:latin typeface="宋体" panose="02010600030101010101" pitchFamily="2" charset="-122"/>
              <a:ea typeface="宋体" panose="02010600030101010101" pitchFamily="2" charset="-122"/>
            </a:endParaRPr>
          </a:p>
          <a:p>
            <a:pPr marL="321945" indent="269875" algn="just" defTabSz="266700">
              <a:lnSpc>
                <a:spcPct val="125000"/>
              </a:lnSpc>
              <a:spcBef>
                <a:spcPct val="0"/>
              </a:spcBef>
              <a:spcAft>
                <a:spcPct val="0"/>
              </a:spcAft>
            </a:pPr>
            <a:endParaRPr lang="zh-CN" altLang="en-US" sz="2400">
              <a:solidFill>
                <a:srgbClr val="231F20"/>
              </a:solidFill>
              <a:latin typeface="宋体" panose="02010600030101010101" pitchFamily="2" charset="-122"/>
              <a:ea typeface="宋体" panose="02010600030101010101" pitchFamily="2" charset="-122"/>
            </a:endParaRPr>
          </a:p>
          <a:p>
            <a:pPr marL="321945" indent="269875" algn="just" defTabSz="266700">
              <a:lnSpc>
                <a:spcPct val="125000"/>
              </a:lnSpc>
              <a:spcBef>
                <a:spcPct val="0"/>
              </a:spcBef>
              <a:spcAft>
                <a:spcPct val="0"/>
              </a:spcAft>
            </a:pPr>
            <a:r>
              <a:rPr lang="zh-CN" altLang="en-US" sz="2400">
                <a:solidFill>
                  <a:srgbClr val="231F20"/>
                </a:solidFill>
                <a:latin typeface="宋体" panose="02010600030101010101" pitchFamily="2" charset="-122"/>
                <a:ea typeface="宋体" panose="02010600030101010101" pitchFamily="2" charset="-122"/>
              </a:rPr>
              <a:t> </a:t>
            </a:r>
            <a:r>
              <a:rPr lang="en-US" altLang="zh-CN" sz="2400">
                <a:solidFill>
                  <a:srgbClr val="231F20"/>
                </a:solidFill>
                <a:latin typeface="宋体" panose="02010600030101010101" pitchFamily="2" charset="-122"/>
                <a:ea typeface="宋体" panose="02010600030101010101" pitchFamily="2" charset="-122"/>
              </a:rPr>
              <a:t>  </a:t>
            </a:r>
            <a:r>
              <a:rPr lang="zh-CN" altLang="en-US" sz="2400">
                <a:solidFill>
                  <a:srgbClr val="231F20"/>
                </a:solidFill>
                <a:latin typeface="宋体" panose="02010600030101010101" pitchFamily="2" charset="-122"/>
                <a:ea typeface="宋体" panose="02010600030101010101" pitchFamily="2" charset="-122"/>
              </a:rPr>
              <a:t>最后，直播间的展示效果要足够清晰，确保观众能够获得良好的观看体验。</a:t>
            </a:r>
            <a:endParaRPr lang="zh-CN" altLang="en-US" sz="2400">
              <a:solidFill>
                <a:srgbClr val="231F20"/>
              </a:solidFill>
              <a:latin typeface="宋体" panose="02010600030101010101" pitchFamily="2" charset="-122"/>
              <a:ea typeface="宋体" panose="02010600030101010101" pitchFamily="2" charset="-122"/>
            </a:endParaRPr>
          </a:p>
        </p:txBody>
      </p:sp>
    </p:spTree>
    <p:custDataLst>
      <p:tags r:id="rId9"/>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g2-3714&amp;1681"/>
          <p:cNvSpPr/>
          <p:nvPr>
            <p:custDataLst>
              <p:tags r:id="rId1"/>
            </p:custDataLst>
          </p:nvPr>
        </p:nvSpPr>
        <p:spPr>
          <a:xfrm>
            <a:off x="0" y="0"/>
            <a:ext cx="5901055" cy="5986780"/>
          </a:xfrm>
          <a:custGeom>
            <a:avLst/>
            <a:gdLst/>
            <a:ahLst/>
            <a:cxnLst/>
            <a:rect l="l" t="t" r="r" b="b"/>
            <a:pathLst>
              <a:path w="5900752" h="5987083">
                <a:moveTo>
                  <a:pt x="4008996" y="3362262"/>
                </a:moveTo>
                <a:cubicBezTo>
                  <a:pt x="4008806" y="3362096"/>
                  <a:pt x="4008628" y="3361919"/>
                  <a:pt x="4008438" y="3361754"/>
                </a:cubicBezTo>
                <a:lnTo>
                  <a:pt x="4010000" y="3360864"/>
                </a:lnTo>
                <a:cubicBezTo>
                  <a:pt x="4009657" y="3361322"/>
                  <a:pt x="4009326" y="3361792"/>
                  <a:pt x="4008996" y="3362262"/>
                </a:cubicBezTo>
                <a:moveTo>
                  <a:pt x="4010457" y="3363468"/>
                </a:moveTo>
                <a:cubicBezTo>
                  <a:pt x="4017924" y="3326295"/>
                  <a:pt x="4024859" y="3289275"/>
                  <a:pt x="4000817" y="3254794"/>
                </a:cubicBezTo>
                <a:cubicBezTo>
                  <a:pt x="3998074" y="3250933"/>
                  <a:pt x="3995636" y="3246806"/>
                  <a:pt x="3993223" y="3242704"/>
                </a:cubicBezTo>
                <a:cubicBezTo>
                  <a:pt x="3989235" y="3235935"/>
                  <a:pt x="3985260" y="3229204"/>
                  <a:pt x="3979951" y="3223692"/>
                </a:cubicBezTo>
                <a:cubicBezTo>
                  <a:pt x="3963302" y="3206356"/>
                  <a:pt x="3953713" y="3188665"/>
                  <a:pt x="3964445" y="3164319"/>
                </a:cubicBezTo>
                <a:cubicBezTo>
                  <a:pt x="3966743" y="3159150"/>
                  <a:pt x="3967683" y="3149283"/>
                  <a:pt x="3964623" y="3146489"/>
                </a:cubicBezTo>
                <a:cubicBezTo>
                  <a:pt x="3953523" y="3136202"/>
                  <a:pt x="3949713" y="3123146"/>
                  <a:pt x="3945877" y="3110001"/>
                </a:cubicBezTo>
                <a:cubicBezTo>
                  <a:pt x="3944468" y="3105188"/>
                  <a:pt x="3943058" y="3100362"/>
                  <a:pt x="3941293" y="3095663"/>
                </a:cubicBezTo>
                <a:cubicBezTo>
                  <a:pt x="3939362" y="3090520"/>
                  <a:pt x="3934244" y="3087078"/>
                  <a:pt x="3929088" y="3083611"/>
                </a:cubicBezTo>
                <a:cubicBezTo>
                  <a:pt x="3919906" y="3077451"/>
                  <a:pt x="3910622" y="3071228"/>
                  <a:pt x="3919144" y="3055150"/>
                </a:cubicBezTo>
                <a:cubicBezTo>
                  <a:pt x="3915677" y="3051365"/>
                  <a:pt x="3912210" y="3047594"/>
                  <a:pt x="3908743" y="3043822"/>
                </a:cubicBezTo>
                <a:cubicBezTo>
                  <a:pt x="3899599" y="3033865"/>
                  <a:pt x="3890467" y="3023934"/>
                  <a:pt x="3881425" y="3013875"/>
                </a:cubicBezTo>
                <a:cubicBezTo>
                  <a:pt x="3879748" y="3011996"/>
                  <a:pt x="3877716" y="3010052"/>
                  <a:pt x="3875659" y="3008084"/>
                </a:cubicBezTo>
                <a:cubicBezTo>
                  <a:pt x="3870160" y="3002813"/>
                  <a:pt x="3864458" y="2997352"/>
                  <a:pt x="3864813" y="2992463"/>
                </a:cubicBezTo>
                <a:cubicBezTo>
                  <a:pt x="3867163" y="2962643"/>
                  <a:pt x="3848760" y="2948381"/>
                  <a:pt x="3830434" y="2934170"/>
                </a:cubicBezTo>
                <a:cubicBezTo>
                  <a:pt x="3824402" y="2929484"/>
                  <a:pt x="3818357" y="2924797"/>
                  <a:pt x="3813073" y="2919578"/>
                </a:cubicBezTo>
                <a:cubicBezTo>
                  <a:pt x="3808324" y="2914879"/>
                  <a:pt x="3802837" y="2910942"/>
                  <a:pt x="3797351" y="2907005"/>
                </a:cubicBezTo>
                <a:cubicBezTo>
                  <a:pt x="3792525" y="2903550"/>
                  <a:pt x="3787686" y="2900083"/>
                  <a:pt x="3783343" y="2896095"/>
                </a:cubicBezTo>
                <a:cubicBezTo>
                  <a:pt x="3755098" y="2869984"/>
                  <a:pt x="3753155" y="2836062"/>
                  <a:pt x="3760318" y="2801963"/>
                </a:cubicBezTo>
                <a:cubicBezTo>
                  <a:pt x="3762502" y="2791460"/>
                  <a:pt x="3767544" y="2781579"/>
                  <a:pt x="3772599" y="2771648"/>
                </a:cubicBezTo>
                <a:cubicBezTo>
                  <a:pt x="3776066" y="2764866"/>
                  <a:pt x="3779533" y="2758046"/>
                  <a:pt x="3782124" y="2750998"/>
                </a:cubicBezTo>
                <a:cubicBezTo>
                  <a:pt x="3783355" y="2747391"/>
                  <a:pt x="3777818" y="2739073"/>
                  <a:pt x="3773399" y="2736444"/>
                </a:cubicBezTo>
                <a:cubicBezTo>
                  <a:pt x="3769309" y="2734031"/>
                  <a:pt x="3760381" y="2734005"/>
                  <a:pt x="3757130" y="2736812"/>
                </a:cubicBezTo>
                <a:cubicBezTo>
                  <a:pt x="3750221" y="2742984"/>
                  <a:pt x="3742931" y="2751023"/>
                  <a:pt x="3740633" y="2759608"/>
                </a:cubicBezTo>
                <a:cubicBezTo>
                  <a:pt x="3737165" y="2772893"/>
                  <a:pt x="3735362" y="2786621"/>
                  <a:pt x="3733559" y="2800350"/>
                </a:cubicBezTo>
                <a:cubicBezTo>
                  <a:pt x="3732911" y="2805290"/>
                  <a:pt x="3732263" y="2810231"/>
                  <a:pt x="3731539" y="2815158"/>
                </a:cubicBezTo>
                <a:cubicBezTo>
                  <a:pt x="3729038" y="2831833"/>
                  <a:pt x="3715741" y="2832875"/>
                  <a:pt x="3703536" y="2833294"/>
                </a:cubicBezTo>
                <a:cubicBezTo>
                  <a:pt x="3688486" y="2833992"/>
                  <a:pt x="3681527" y="2823185"/>
                  <a:pt x="3677425" y="2810510"/>
                </a:cubicBezTo>
                <a:cubicBezTo>
                  <a:pt x="3671951" y="2793670"/>
                  <a:pt x="3676650" y="2778100"/>
                  <a:pt x="3689972" y="2768117"/>
                </a:cubicBezTo>
                <a:cubicBezTo>
                  <a:pt x="3721735" y="2744292"/>
                  <a:pt x="3734905" y="2717711"/>
                  <a:pt x="3711461" y="2680526"/>
                </a:cubicBezTo>
                <a:cubicBezTo>
                  <a:pt x="3706698" y="2672817"/>
                  <a:pt x="3703295" y="2662428"/>
                  <a:pt x="3703815" y="2653627"/>
                </a:cubicBezTo>
                <a:cubicBezTo>
                  <a:pt x="3706165" y="2614422"/>
                  <a:pt x="3706432" y="2580577"/>
                  <a:pt x="3655060" y="2568651"/>
                </a:cubicBezTo>
                <a:cubicBezTo>
                  <a:pt x="3636493" y="2564333"/>
                  <a:pt x="3630244" y="2534653"/>
                  <a:pt x="3632022" y="2511857"/>
                </a:cubicBezTo>
                <a:cubicBezTo>
                  <a:pt x="3634753" y="2475636"/>
                  <a:pt x="3624948" y="2441588"/>
                  <a:pt x="3606025" y="2412594"/>
                </a:cubicBezTo>
                <a:cubicBezTo>
                  <a:pt x="3591370" y="2390254"/>
                  <a:pt x="3571430" y="2365058"/>
                  <a:pt x="3536417" y="2384336"/>
                </a:cubicBezTo>
                <a:cubicBezTo>
                  <a:pt x="3525291" y="2390508"/>
                  <a:pt x="3522917" y="2382507"/>
                  <a:pt x="3520834" y="2375497"/>
                </a:cubicBezTo>
                <a:cubicBezTo>
                  <a:pt x="3520402" y="2374036"/>
                  <a:pt x="3519983" y="2372627"/>
                  <a:pt x="3519500" y="2371395"/>
                </a:cubicBezTo>
                <a:cubicBezTo>
                  <a:pt x="3516363" y="2363152"/>
                  <a:pt x="3509874" y="2360841"/>
                  <a:pt x="3503130" y="2358454"/>
                </a:cubicBezTo>
                <a:cubicBezTo>
                  <a:pt x="3501250" y="2357780"/>
                  <a:pt x="3499358" y="2357107"/>
                  <a:pt x="3497517" y="2356295"/>
                </a:cubicBezTo>
                <a:cubicBezTo>
                  <a:pt x="3474085" y="2346084"/>
                  <a:pt x="3474136" y="2345436"/>
                  <a:pt x="3491687" y="2328964"/>
                </a:cubicBezTo>
                <a:cubicBezTo>
                  <a:pt x="3517100" y="2305279"/>
                  <a:pt x="3518014" y="2302891"/>
                  <a:pt x="3502546" y="2285987"/>
                </a:cubicBezTo>
                <a:cubicBezTo>
                  <a:pt x="3498990" y="2282114"/>
                  <a:pt x="3494989" y="2278494"/>
                  <a:pt x="3490989" y="2274875"/>
                </a:cubicBezTo>
                <a:cubicBezTo>
                  <a:pt x="3476511" y="2261794"/>
                  <a:pt x="3462160" y="2248814"/>
                  <a:pt x="3469373" y="2223846"/>
                </a:cubicBezTo>
                <a:cubicBezTo>
                  <a:pt x="3476866" y="2197621"/>
                  <a:pt x="3461944" y="2195652"/>
                  <a:pt x="3446945" y="2193671"/>
                </a:cubicBezTo>
                <a:cubicBezTo>
                  <a:pt x="3436658" y="2192312"/>
                  <a:pt x="3426346" y="2190953"/>
                  <a:pt x="3423196" y="2181758"/>
                </a:cubicBezTo>
                <a:cubicBezTo>
                  <a:pt x="3422460" y="2179714"/>
                  <a:pt x="3421304" y="2177644"/>
                  <a:pt x="3420161" y="2175574"/>
                </a:cubicBezTo>
                <a:cubicBezTo>
                  <a:pt x="3418129" y="2171929"/>
                  <a:pt x="3416122" y="2168322"/>
                  <a:pt x="3416516" y="2164982"/>
                </a:cubicBezTo>
                <a:cubicBezTo>
                  <a:pt x="3416719" y="2163293"/>
                  <a:pt x="3416935" y="2161604"/>
                  <a:pt x="3417164" y="2159914"/>
                </a:cubicBezTo>
                <a:cubicBezTo>
                  <a:pt x="3421075" y="2129549"/>
                  <a:pt x="3424898" y="2099958"/>
                  <a:pt x="3378886" y="2097837"/>
                </a:cubicBezTo>
                <a:cubicBezTo>
                  <a:pt x="3380130" y="2081848"/>
                  <a:pt x="3370618" y="2071891"/>
                  <a:pt x="3360928" y="2061743"/>
                </a:cubicBezTo>
                <a:cubicBezTo>
                  <a:pt x="3352190" y="2052612"/>
                  <a:pt x="3343326" y="2043316"/>
                  <a:pt x="3342018" y="2029320"/>
                </a:cubicBezTo>
                <a:cubicBezTo>
                  <a:pt x="3340290" y="2011159"/>
                  <a:pt x="3333026" y="1993481"/>
                  <a:pt x="3325813" y="1975955"/>
                </a:cubicBezTo>
                <a:cubicBezTo>
                  <a:pt x="3323539" y="1970443"/>
                  <a:pt x="3321279" y="1964931"/>
                  <a:pt x="3319196" y="1959445"/>
                </a:cubicBezTo>
                <a:cubicBezTo>
                  <a:pt x="3318434" y="1957400"/>
                  <a:pt x="3309252" y="1957819"/>
                  <a:pt x="3304121" y="1958289"/>
                </a:cubicBezTo>
                <a:cubicBezTo>
                  <a:pt x="3300044" y="1958569"/>
                  <a:pt x="3296031" y="1959661"/>
                  <a:pt x="3292030" y="1960753"/>
                </a:cubicBezTo>
                <a:cubicBezTo>
                  <a:pt x="3290659" y="1961121"/>
                  <a:pt x="3289287" y="1961502"/>
                  <a:pt x="3287916" y="1961845"/>
                </a:cubicBezTo>
                <a:cubicBezTo>
                  <a:pt x="3295282" y="1945653"/>
                  <a:pt x="3289541" y="1932254"/>
                  <a:pt x="3283534" y="1918233"/>
                </a:cubicBezTo>
                <a:cubicBezTo>
                  <a:pt x="3282226" y="1915211"/>
                  <a:pt x="3280918" y="1912150"/>
                  <a:pt x="3279724" y="1909026"/>
                </a:cubicBezTo>
                <a:cubicBezTo>
                  <a:pt x="3279483" y="1908404"/>
                  <a:pt x="3279254" y="1907870"/>
                  <a:pt x="3279051" y="1907413"/>
                </a:cubicBezTo>
                <a:cubicBezTo>
                  <a:pt x="3280550" y="1908454"/>
                  <a:pt x="3283179" y="1909039"/>
                  <a:pt x="3287243" y="1906968"/>
                </a:cubicBezTo>
                <a:cubicBezTo>
                  <a:pt x="3289656" y="1905762"/>
                  <a:pt x="3293047" y="1906130"/>
                  <a:pt x="3296310" y="1906486"/>
                </a:cubicBezTo>
                <a:cubicBezTo>
                  <a:pt x="3303499" y="1907261"/>
                  <a:pt x="3310141" y="1907985"/>
                  <a:pt x="3304718" y="1891792"/>
                </a:cubicBezTo>
                <a:cubicBezTo>
                  <a:pt x="3293897" y="1859572"/>
                  <a:pt x="3270453" y="1837639"/>
                  <a:pt x="3242780" y="1823136"/>
                </a:cubicBezTo>
                <a:cubicBezTo>
                  <a:pt x="3200578" y="1801038"/>
                  <a:pt x="3175724" y="1766240"/>
                  <a:pt x="3163126" y="1723428"/>
                </a:cubicBezTo>
                <a:cubicBezTo>
                  <a:pt x="3157334" y="1703857"/>
                  <a:pt x="3150819" y="1691335"/>
                  <a:pt x="3131274" y="1686751"/>
                </a:cubicBezTo>
                <a:cubicBezTo>
                  <a:pt x="3131642" y="1681099"/>
                  <a:pt x="3132112" y="1675435"/>
                  <a:pt x="3132595" y="1669771"/>
                </a:cubicBezTo>
                <a:cubicBezTo>
                  <a:pt x="3133687" y="1656664"/>
                  <a:pt x="3134792" y="1643532"/>
                  <a:pt x="3134538" y="1630439"/>
                </a:cubicBezTo>
                <a:cubicBezTo>
                  <a:pt x="3134284" y="1622082"/>
                  <a:pt x="3129712" y="1613103"/>
                  <a:pt x="3125153" y="1605572"/>
                </a:cubicBezTo>
                <a:cubicBezTo>
                  <a:pt x="3117190" y="1592123"/>
                  <a:pt x="3108693" y="1578674"/>
                  <a:pt x="3098571" y="1566888"/>
                </a:cubicBezTo>
                <a:cubicBezTo>
                  <a:pt x="3092653" y="1560043"/>
                  <a:pt x="3083814" y="1554264"/>
                  <a:pt x="3075203" y="1551559"/>
                </a:cubicBezTo>
                <a:cubicBezTo>
                  <a:pt x="3061170" y="1547012"/>
                  <a:pt x="3051404" y="1556487"/>
                  <a:pt x="3044685" y="1567307"/>
                </a:cubicBezTo>
                <a:cubicBezTo>
                  <a:pt x="3038196" y="1577797"/>
                  <a:pt x="3027413" y="1577797"/>
                  <a:pt x="3020339" y="1573797"/>
                </a:cubicBezTo>
                <a:cubicBezTo>
                  <a:pt x="3010090" y="1567955"/>
                  <a:pt x="3000921" y="1560119"/>
                  <a:pt x="2991815" y="1552321"/>
                </a:cubicBezTo>
                <a:cubicBezTo>
                  <a:pt x="2988945" y="1549870"/>
                  <a:pt x="2986088" y="1547432"/>
                  <a:pt x="2983205" y="1545044"/>
                </a:cubicBezTo>
                <a:cubicBezTo>
                  <a:pt x="2980627" y="1542923"/>
                  <a:pt x="2977756" y="1540866"/>
                  <a:pt x="2974886" y="1538808"/>
                </a:cubicBezTo>
                <a:cubicBezTo>
                  <a:pt x="2966974" y="1533131"/>
                  <a:pt x="2958973" y="1527391"/>
                  <a:pt x="2956547" y="1519898"/>
                </a:cubicBezTo>
                <a:cubicBezTo>
                  <a:pt x="2955442" y="1516482"/>
                  <a:pt x="2959938" y="1511757"/>
                  <a:pt x="2964942" y="1506474"/>
                </a:cubicBezTo>
                <a:cubicBezTo>
                  <a:pt x="2969044" y="1502169"/>
                  <a:pt x="2973489" y="1497495"/>
                  <a:pt x="2975483" y="1492885"/>
                </a:cubicBezTo>
                <a:cubicBezTo>
                  <a:pt x="2980690" y="1481036"/>
                  <a:pt x="2984271" y="1468488"/>
                  <a:pt x="2987853" y="1455953"/>
                </a:cubicBezTo>
                <a:cubicBezTo>
                  <a:pt x="2989389" y="1450569"/>
                  <a:pt x="2990926" y="1445197"/>
                  <a:pt x="2992577" y="1439875"/>
                </a:cubicBezTo>
                <a:cubicBezTo>
                  <a:pt x="2995066" y="1431607"/>
                  <a:pt x="2993022" y="1426451"/>
                  <a:pt x="2987637" y="1428433"/>
                </a:cubicBezTo>
                <a:cubicBezTo>
                  <a:pt x="2983992" y="1429779"/>
                  <a:pt x="2980741" y="1432204"/>
                  <a:pt x="2977464" y="1434656"/>
                </a:cubicBezTo>
                <a:cubicBezTo>
                  <a:pt x="2975737" y="1435938"/>
                  <a:pt x="2974010" y="1437221"/>
                  <a:pt x="2972219" y="1438364"/>
                </a:cubicBezTo>
                <a:cubicBezTo>
                  <a:pt x="2967101" y="1441729"/>
                  <a:pt x="2961780" y="1444904"/>
                  <a:pt x="2956585" y="1448118"/>
                </a:cubicBezTo>
                <a:cubicBezTo>
                  <a:pt x="2956636" y="1446517"/>
                  <a:pt x="2956484" y="1444828"/>
                  <a:pt x="2956344" y="1443126"/>
                </a:cubicBezTo>
                <a:cubicBezTo>
                  <a:pt x="2956052" y="1439545"/>
                  <a:pt x="2955747" y="1435976"/>
                  <a:pt x="2957233" y="1433436"/>
                </a:cubicBezTo>
                <a:cubicBezTo>
                  <a:pt x="2964117" y="1421994"/>
                  <a:pt x="2969285" y="1409052"/>
                  <a:pt x="2960814" y="1398499"/>
                </a:cubicBezTo>
                <a:cubicBezTo>
                  <a:pt x="2955112" y="1391374"/>
                  <a:pt x="2951696" y="1383094"/>
                  <a:pt x="2948292" y="1374800"/>
                </a:cubicBezTo>
                <a:cubicBezTo>
                  <a:pt x="2943428" y="1363015"/>
                  <a:pt x="2938564" y="1351204"/>
                  <a:pt x="2927121" y="1342657"/>
                </a:cubicBezTo>
                <a:cubicBezTo>
                  <a:pt x="2914625" y="1333348"/>
                  <a:pt x="2916923" y="1320571"/>
                  <a:pt x="2919273" y="1307465"/>
                </a:cubicBezTo>
                <a:cubicBezTo>
                  <a:pt x="2921483" y="1295171"/>
                  <a:pt x="2923731" y="1282598"/>
                  <a:pt x="2913888" y="1272324"/>
                </a:cubicBezTo>
                <a:cubicBezTo>
                  <a:pt x="2905862" y="1263995"/>
                  <a:pt x="2896273" y="1253668"/>
                  <a:pt x="2908033" y="1239724"/>
                </a:cubicBezTo>
                <a:cubicBezTo>
                  <a:pt x="2915234" y="1231005"/>
                  <a:pt x="2930360" y="1234402"/>
                  <a:pt x="2949169" y="1248119"/>
                </a:cubicBezTo>
                <a:cubicBezTo>
                  <a:pt x="2959722" y="1255813"/>
                  <a:pt x="2967444" y="1264322"/>
                  <a:pt x="2971851" y="1276807"/>
                </a:cubicBezTo>
                <a:cubicBezTo>
                  <a:pt x="2977617" y="1293076"/>
                  <a:pt x="2990672" y="1302753"/>
                  <a:pt x="3007309" y="1303934"/>
                </a:cubicBezTo>
                <a:cubicBezTo>
                  <a:pt x="3038551" y="1306119"/>
                  <a:pt x="3049702" y="1324356"/>
                  <a:pt x="3054985" y="1352728"/>
                </a:cubicBezTo>
                <a:cubicBezTo>
                  <a:pt x="3056915" y="1362989"/>
                  <a:pt x="3062859" y="1372451"/>
                  <a:pt x="3068777" y="1381887"/>
                </a:cubicBezTo>
                <a:cubicBezTo>
                  <a:pt x="3071330" y="1385964"/>
                  <a:pt x="3073870" y="1390028"/>
                  <a:pt x="3076092" y="1394155"/>
                </a:cubicBezTo>
                <a:cubicBezTo>
                  <a:pt x="3081807" y="1404633"/>
                  <a:pt x="3088780" y="1400950"/>
                  <a:pt x="3095333" y="1397470"/>
                </a:cubicBezTo>
                <a:cubicBezTo>
                  <a:pt x="3096666" y="1396759"/>
                  <a:pt x="3097987" y="1396060"/>
                  <a:pt x="3099270" y="1395501"/>
                </a:cubicBezTo>
                <a:cubicBezTo>
                  <a:pt x="3107030" y="1392047"/>
                  <a:pt x="3112770" y="1393203"/>
                  <a:pt x="3114243" y="1400950"/>
                </a:cubicBezTo>
                <a:cubicBezTo>
                  <a:pt x="3119488" y="1428001"/>
                  <a:pt x="3134030" y="1435570"/>
                  <a:pt x="3158782" y="1423670"/>
                </a:cubicBezTo>
                <a:cubicBezTo>
                  <a:pt x="3198559" y="1441552"/>
                  <a:pt x="3240227" y="1453375"/>
                  <a:pt x="3282823" y="1462697"/>
                </a:cubicBezTo>
                <a:cubicBezTo>
                  <a:pt x="3285185" y="1463192"/>
                  <a:pt x="3287979" y="1475372"/>
                  <a:pt x="3286735" y="1476096"/>
                </a:cubicBezTo>
                <a:cubicBezTo>
                  <a:pt x="3266897" y="1488796"/>
                  <a:pt x="3271825" y="1501292"/>
                  <a:pt x="3287611" y="1511567"/>
                </a:cubicBezTo>
                <a:cubicBezTo>
                  <a:pt x="3316897" y="1530858"/>
                  <a:pt x="3349333" y="1543749"/>
                  <a:pt x="3384525" y="1544371"/>
                </a:cubicBezTo>
                <a:cubicBezTo>
                  <a:pt x="3404794" y="1544803"/>
                  <a:pt x="3415335" y="1553553"/>
                  <a:pt x="3414700" y="1571130"/>
                </a:cubicBezTo>
                <a:cubicBezTo>
                  <a:pt x="3413912" y="1595844"/>
                  <a:pt x="3430168" y="1603832"/>
                  <a:pt x="3446424" y="1611821"/>
                </a:cubicBezTo>
                <a:cubicBezTo>
                  <a:pt x="3458032" y="1617523"/>
                  <a:pt x="3469640" y="1623225"/>
                  <a:pt x="3475025" y="1635023"/>
                </a:cubicBezTo>
                <a:cubicBezTo>
                  <a:pt x="3478416" y="1642504"/>
                  <a:pt x="3488741" y="1647635"/>
                  <a:pt x="3496869" y="1651660"/>
                </a:cubicBezTo>
                <a:cubicBezTo>
                  <a:pt x="3501873" y="1654048"/>
                  <a:pt x="3510064" y="1654404"/>
                  <a:pt x="3514827" y="1651864"/>
                </a:cubicBezTo>
                <a:cubicBezTo>
                  <a:pt x="3531921" y="1642504"/>
                  <a:pt x="3549917" y="1634706"/>
                  <a:pt x="3568954" y="1640205"/>
                </a:cubicBezTo>
                <a:cubicBezTo>
                  <a:pt x="3592017" y="1646911"/>
                  <a:pt x="3603574" y="1633868"/>
                  <a:pt x="3616312" y="1619517"/>
                </a:cubicBezTo>
                <a:lnTo>
                  <a:pt x="3616503" y="1619288"/>
                </a:lnTo>
                <a:cubicBezTo>
                  <a:pt x="3622980" y="1611821"/>
                  <a:pt x="3629431" y="1614208"/>
                  <a:pt x="3627603" y="1622527"/>
                </a:cubicBezTo>
                <a:cubicBezTo>
                  <a:pt x="3624364" y="1637043"/>
                  <a:pt x="3619259" y="1651190"/>
                  <a:pt x="3614191" y="1665211"/>
                </a:cubicBezTo>
                <a:cubicBezTo>
                  <a:pt x="3613366" y="1667599"/>
                  <a:pt x="3611309" y="1670342"/>
                  <a:pt x="3609480" y="1672768"/>
                </a:cubicBezTo>
                <a:cubicBezTo>
                  <a:pt x="3607448" y="1675498"/>
                  <a:pt x="3605708" y="1677822"/>
                  <a:pt x="3606355" y="1678762"/>
                </a:cubicBezTo>
                <a:cubicBezTo>
                  <a:pt x="3607892" y="1680959"/>
                  <a:pt x="3609429" y="1683182"/>
                  <a:pt x="3610966" y="1685417"/>
                </a:cubicBezTo>
                <a:cubicBezTo>
                  <a:pt x="3620072" y="1698625"/>
                  <a:pt x="3629355" y="1712112"/>
                  <a:pt x="3641395" y="1722196"/>
                </a:cubicBezTo>
                <a:cubicBezTo>
                  <a:pt x="3649993" y="1729372"/>
                  <a:pt x="3664928" y="1731531"/>
                  <a:pt x="3677031" y="1731480"/>
                </a:cubicBezTo>
                <a:cubicBezTo>
                  <a:pt x="3692398" y="1731531"/>
                  <a:pt x="3708464" y="1728991"/>
                  <a:pt x="3722878" y="1723784"/>
                </a:cubicBezTo>
                <a:lnTo>
                  <a:pt x="3724389" y="1723225"/>
                </a:lnTo>
                <a:cubicBezTo>
                  <a:pt x="3736378" y="1718755"/>
                  <a:pt x="3747707" y="1714525"/>
                  <a:pt x="3757790" y="1723542"/>
                </a:cubicBezTo>
                <a:cubicBezTo>
                  <a:pt x="3775545" y="1739214"/>
                  <a:pt x="3792322" y="1750682"/>
                  <a:pt x="3815626" y="1733385"/>
                </a:cubicBezTo>
                <a:cubicBezTo>
                  <a:pt x="3822027" y="1728661"/>
                  <a:pt x="3825329" y="1733487"/>
                  <a:pt x="3821049" y="1742592"/>
                </a:cubicBezTo>
                <a:cubicBezTo>
                  <a:pt x="3819703" y="1745386"/>
                  <a:pt x="3817811" y="1747939"/>
                  <a:pt x="3815906" y="1750492"/>
                </a:cubicBezTo>
                <a:cubicBezTo>
                  <a:pt x="3814013" y="1753032"/>
                  <a:pt x="3812108" y="1755585"/>
                  <a:pt x="3810775" y="1758379"/>
                </a:cubicBezTo>
                <a:cubicBezTo>
                  <a:pt x="3797605" y="1785442"/>
                  <a:pt x="3799688" y="1786560"/>
                  <a:pt x="3822192" y="1798739"/>
                </a:cubicBezTo>
                <a:lnTo>
                  <a:pt x="3823792" y="1799603"/>
                </a:lnTo>
                <a:cubicBezTo>
                  <a:pt x="3842144" y="1809509"/>
                  <a:pt x="3862172" y="1811693"/>
                  <a:pt x="3882136" y="1813852"/>
                </a:cubicBezTo>
                <a:cubicBezTo>
                  <a:pt x="3902647" y="1816087"/>
                  <a:pt x="3923081" y="1818310"/>
                  <a:pt x="3941496" y="1828902"/>
                </a:cubicBezTo>
                <a:cubicBezTo>
                  <a:pt x="3951097" y="1834363"/>
                  <a:pt x="3961702" y="1830210"/>
                  <a:pt x="3970325" y="1826832"/>
                </a:cubicBezTo>
                <a:cubicBezTo>
                  <a:pt x="3976662" y="1824355"/>
                  <a:pt x="3981933" y="1822298"/>
                  <a:pt x="3984943" y="1824774"/>
                </a:cubicBezTo>
                <a:cubicBezTo>
                  <a:pt x="4003904" y="1840370"/>
                  <a:pt x="4015092" y="1841792"/>
                  <a:pt x="4027132" y="1819910"/>
                </a:cubicBezTo>
                <a:cubicBezTo>
                  <a:pt x="4028542" y="1817129"/>
                  <a:pt x="4030650" y="1814665"/>
                  <a:pt x="4032720" y="1812328"/>
                </a:cubicBezTo>
                <a:cubicBezTo>
                  <a:pt x="4033444" y="1811528"/>
                  <a:pt x="4034180" y="1810677"/>
                  <a:pt x="4034917" y="1809813"/>
                </a:cubicBezTo>
                <a:cubicBezTo>
                  <a:pt x="4039832" y="1804060"/>
                  <a:pt x="4045128" y="1797863"/>
                  <a:pt x="4053065" y="1804111"/>
                </a:cubicBezTo>
                <a:cubicBezTo>
                  <a:pt x="4054678" y="1805381"/>
                  <a:pt x="4054323" y="1808772"/>
                  <a:pt x="4053916" y="1812506"/>
                </a:cubicBezTo>
                <a:cubicBezTo>
                  <a:pt x="4053561" y="1815770"/>
                  <a:pt x="4053180" y="1819288"/>
                  <a:pt x="4054094" y="1821866"/>
                </a:cubicBezTo>
                <a:cubicBezTo>
                  <a:pt x="4054323" y="1822577"/>
                  <a:pt x="4054564" y="1823301"/>
                  <a:pt x="4054805" y="1824050"/>
                </a:cubicBezTo>
                <a:cubicBezTo>
                  <a:pt x="4057409" y="1832115"/>
                  <a:pt x="4060609" y="1842008"/>
                  <a:pt x="4066489" y="1844777"/>
                </a:cubicBezTo>
                <a:cubicBezTo>
                  <a:pt x="4075938" y="1849285"/>
                  <a:pt x="4082288" y="1839290"/>
                  <a:pt x="4085590" y="1830438"/>
                </a:cubicBezTo>
                <a:cubicBezTo>
                  <a:pt x="4088257" y="1823098"/>
                  <a:pt x="4090835" y="1815744"/>
                  <a:pt x="4093400" y="1808378"/>
                </a:cubicBezTo>
                <a:cubicBezTo>
                  <a:pt x="4097007" y="1798066"/>
                  <a:pt x="4100601" y="1787754"/>
                  <a:pt x="4104500" y="1777517"/>
                </a:cubicBezTo>
                <a:cubicBezTo>
                  <a:pt x="4105148" y="1775587"/>
                  <a:pt x="4109784" y="1774469"/>
                  <a:pt x="4112654" y="1774050"/>
                </a:cubicBezTo>
                <a:cubicBezTo>
                  <a:pt x="4114330" y="1773720"/>
                  <a:pt x="4117988" y="1775752"/>
                  <a:pt x="4117886" y="1776641"/>
                </a:cubicBezTo>
                <a:cubicBezTo>
                  <a:pt x="4117569" y="1782737"/>
                  <a:pt x="4116883" y="1788732"/>
                  <a:pt x="4115664" y="1794713"/>
                </a:cubicBezTo>
                <a:cubicBezTo>
                  <a:pt x="4108983" y="1829473"/>
                  <a:pt x="4103243" y="1863179"/>
                  <a:pt x="4145064" y="1882267"/>
                </a:cubicBezTo>
                <a:cubicBezTo>
                  <a:pt x="4153992" y="1886242"/>
                  <a:pt x="4153243" y="1897875"/>
                  <a:pt x="4148188" y="1906905"/>
                </a:cubicBezTo>
                <a:lnTo>
                  <a:pt x="4145140" y="1912404"/>
                </a:lnTo>
                <a:cubicBezTo>
                  <a:pt x="4140403" y="1920951"/>
                  <a:pt x="4135641" y="1929536"/>
                  <a:pt x="4130827" y="1938033"/>
                </a:cubicBezTo>
                <a:cubicBezTo>
                  <a:pt x="4130408" y="1937741"/>
                  <a:pt x="4129989" y="1937449"/>
                  <a:pt x="4129570" y="1937156"/>
                </a:cubicBezTo>
                <a:lnTo>
                  <a:pt x="4129735" y="1939963"/>
                </a:lnTo>
                <a:cubicBezTo>
                  <a:pt x="4130104" y="1939315"/>
                  <a:pt x="4130459" y="1938680"/>
                  <a:pt x="4130827" y="1938033"/>
                </a:cubicBezTo>
                <a:cubicBezTo>
                  <a:pt x="4135285" y="1941144"/>
                  <a:pt x="4139717" y="1944281"/>
                  <a:pt x="4144162" y="1947405"/>
                </a:cubicBezTo>
                <a:cubicBezTo>
                  <a:pt x="4157307" y="1956664"/>
                  <a:pt x="4170451" y="1965935"/>
                  <a:pt x="4183926" y="1974723"/>
                </a:cubicBezTo>
                <a:cubicBezTo>
                  <a:pt x="4197693" y="1983677"/>
                  <a:pt x="4213593" y="1982280"/>
                  <a:pt x="4216781" y="1971827"/>
                </a:cubicBezTo>
                <a:cubicBezTo>
                  <a:pt x="4219334" y="1963306"/>
                  <a:pt x="4221696" y="1952498"/>
                  <a:pt x="4218711" y="1944992"/>
                </a:cubicBezTo>
                <a:cubicBezTo>
                  <a:pt x="4215714" y="1937537"/>
                  <a:pt x="4210482" y="1930997"/>
                  <a:pt x="4205262" y="1924444"/>
                </a:cubicBezTo>
                <a:cubicBezTo>
                  <a:pt x="4202646" y="1921180"/>
                  <a:pt x="4200030" y="1917903"/>
                  <a:pt x="4197693" y="1914512"/>
                </a:cubicBezTo>
                <a:cubicBezTo>
                  <a:pt x="4185577" y="1896936"/>
                  <a:pt x="4189032" y="1885506"/>
                  <a:pt x="4209923" y="1883080"/>
                </a:cubicBezTo>
                <a:cubicBezTo>
                  <a:pt x="4212361" y="1882788"/>
                  <a:pt x="4214711" y="1882623"/>
                  <a:pt x="4216997" y="1882458"/>
                </a:cubicBezTo>
                <a:cubicBezTo>
                  <a:pt x="4226166" y="1881797"/>
                  <a:pt x="4234320" y="1881213"/>
                  <a:pt x="4243248" y="1873072"/>
                </a:cubicBezTo>
                <a:cubicBezTo>
                  <a:pt x="4258285" y="1859445"/>
                  <a:pt x="4275353" y="1848053"/>
                  <a:pt x="4292371" y="1836687"/>
                </a:cubicBezTo>
                <a:cubicBezTo>
                  <a:pt x="4298544" y="1832572"/>
                  <a:pt x="4304703" y="1828457"/>
                  <a:pt x="4310761" y="1824241"/>
                </a:cubicBezTo>
                <a:cubicBezTo>
                  <a:pt x="4311879" y="1823491"/>
                  <a:pt x="4316082" y="1824482"/>
                  <a:pt x="4316679" y="1825701"/>
                </a:cubicBezTo>
                <a:cubicBezTo>
                  <a:pt x="4317924" y="1828406"/>
                  <a:pt x="4319448" y="1833016"/>
                  <a:pt x="4318064" y="1834744"/>
                </a:cubicBezTo>
                <a:cubicBezTo>
                  <a:pt x="4300906" y="1857108"/>
                  <a:pt x="4296702" y="1880171"/>
                  <a:pt x="4314380" y="1903971"/>
                </a:cubicBezTo>
                <a:cubicBezTo>
                  <a:pt x="4316882" y="1907337"/>
                  <a:pt x="4320096" y="1910207"/>
                  <a:pt x="4323296" y="1913065"/>
                </a:cubicBezTo>
                <a:cubicBezTo>
                  <a:pt x="4327119" y="1916481"/>
                  <a:pt x="4330916" y="1919884"/>
                  <a:pt x="4333443" y="1924075"/>
                </a:cubicBezTo>
                <a:cubicBezTo>
                  <a:pt x="4335729" y="1927835"/>
                  <a:pt x="4333519" y="1936572"/>
                  <a:pt x="4330357" y="1940992"/>
                </a:cubicBezTo>
                <a:cubicBezTo>
                  <a:pt x="4327423" y="1945069"/>
                  <a:pt x="4320311" y="1948561"/>
                  <a:pt x="4315295" y="1948129"/>
                </a:cubicBezTo>
                <a:cubicBezTo>
                  <a:pt x="4312158" y="1947875"/>
                  <a:pt x="4309237" y="1945856"/>
                  <a:pt x="4306265" y="1943786"/>
                </a:cubicBezTo>
                <a:cubicBezTo>
                  <a:pt x="4303890" y="1942148"/>
                  <a:pt x="4301490" y="1940471"/>
                  <a:pt x="4298899" y="1939658"/>
                </a:cubicBezTo>
                <a:cubicBezTo>
                  <a:pt x="4293197" y="1937868"/>
                  <a:pt x="4283621" y="1935836"/>
                  <a:pt x="4281322" y="1938503"/>
                </a:cubicBezTo>
                <a:cubicBezTo>
                  <a:pt x="4274160" y="1947101"/>
                  <a:pt x="4281411" y="1955356"/>
                  <a:pt x="4288473" y="1958962"/>
                </a:cubicBezTo>
                <a:cubicBezTo>
                  <a:pt x="4294238" y="1961909"/>
                  <a:pt x="4299699" y="1965439"/>
                  <a:pt x="4305160" y="1968957"/>
                </a:cubicBezTo>
                <a:cubicBezTo>
                  <a:pt x="4317987" y="1977238"/>
                  <a:pt x="4330827" y="1985505"/>
                  <a:pt x="4347616" y="1986509"/>
                </a:cubicBezTo>
                <a:cubicBezTo>
                  <a:pt x="4382262" y="1988693"/>
                  <a:pt x="4395267" y="1979943"/>
                  <a:pt x="4404703" y="1942770"/>
                </a:cubicBezTo>
                <a:cubicBezTo>
                  <a:pt x="4405414" y="1939887"/>
                  <a:pt x="4405922" y="1936979"/>
                  <a:pt x="4406443" y="1934083"/>
                </a:cubicBezTo>
                <a:cubicBezTo>
                  <a:pt x="4407027" y="1930768"/>
                  <a:pt x="4407611" y="1927466"/>
                  <a:pt x="4408488" y="1924190"/>
                </a:cubicBezTo>
                <a:cubicBezTo>
                  <a:pt x="4411053" y="1914627"/>
                  <a:pt x="4421188" y="1912607"/>
                  <a:pt x="4428757" y="1921205"/>
                </a:cubicBezTo>
                <a:cubicBezTo>
                  <a:pt x="4429493" y="1922056"/>
                  <a:pt x="4430293" y="1922932"/>
                  <a:pt x="4431119" y="1923834"/>
                </a:cubicBezTo>
                <a:cubicBezTo>
                  <a:pt x="4436834" y="1930133"/>
                  <a:pt x="4443667" y="1937664"/>
                  <a:pt x="4442968" y="1943684"/>
                </a:cubicBezTo>
                <a:cubicBezTo>
                  <a:pt x="4441393" y="1958023"/>
                  <a:pt x="4437875" y="1972081"/>
                  <a:pt x="4434345" y="1986178"/>
                </a:cubicBezTo>
                <a:cubicBezTo>
                  <a:pt x="4432541" y="1993417"/>
                  <a:pt x="4430725" y="2000656"/>
                  <a:pt x="4429163" y="2007959"/>
                </a:cubicBezTo>
                <a:cubicBezTo>
                  <a:pt x="4427068" y="2017789"/>
                  <a:pt x="4428427" y="2026437"/>
                  <a:pt x="4441177" y="2026958"/>
                </a:cubicBezTo>
                <a:cubicBezTo>
                  <a:pt x="4452518" y="2027466"/>
                  <a:pt x="4462564" y="2032368"/>
                  <a:pt x="4472648" y="2037296"/>
                </a:cubicBezTo>
                <a:cubicBezTo>
                  <a:pt x="4485056" y="2043367"/>
                  <a:pt x="4497540" y="2049475"/>
                  <a:pt x="4512602" y="2047418"/>
                </a:cubicBezTo>
                <a:cubicBezTo>
                  <a:pt x="4514660" y="2047138"/>
                  <a:pt x="4516742" y="2047088"/>
                  <a:pt x="4518762" y="2047050"/>
                </a:cubicBezTo>
                <a:cubicBezTo>
                  <a:pt x="4525709" y="2046884"/>
                  <a:pt x="4531982" y="2046745"/>
                  <a:pt x="4534522" y="2037245"/>
                </a:cubicBezTo>
                <a:cubicBezTo>
                  <a:pt x="4537977" y="2025218"/>
                  <a:pt x="4547934" y="2020532"/>
                  <a:pt x="4557598" y="2015998"/>
                </a:cubicBezTo>
                <a:cubicBezTo>
                  <a:pt x="4559224" y="2015236"/>
                  <a:pt x="4560837" y="2014474"/>
                  <a:pt x="4562399" y="2013687"/>
                </a:cubicBezTo>
                <a:cubicBezTo>
                  <a:pt x="4563085" y="2013344"/>
                  <a:pt x="4563923" y="2012874"/>
                  <a:pt x="4564863" y="2012353"/>
                </a:cubicBezTo>
                <a:cubicBezTo>
                  <a:pt x="4571479" y="2008645"/>
                  <a:pt x="4583074" y="2002155"/>
                  <a:pt x="4578426" y="2018640"/>
                </a:cubicBezTo>
                <a:cubicBezTo>
                  <a:pt x="4575302" y="2029612"/>
                  <a:pt x="4580052" y="2038591"/>
                  <a:pt x="4584751" y="2047456"/>
                </a:cubicBezTo>
                <a:cubicBezTo>
                  <a:pt x="4590199" y="2057743"/>
                  <a:pt x="4595584" y="2067903"/>
                  <a:pt x="4588561" y="2080920"/>
                </a:cubicBezTo>
                <a:cubicBezTo>
                  <a:pt x="4581855" y="2093189"/>
                  <a:pt x="4595673" y="2096097"/>
                  <a:pt x="4603699" y="2093646"/>
                </a:cubicBezTo>
                <a:cubicBezTo>
                  <a:pt x="4631779" y="2084997"/>
                  <a:pt x="4658208" y="2078139"/>
                  <a:pt x="4677766" y="2109673"/>
                </a:cubicBezTo>
                <a:cubicBezTo>
                  <a:pt x="4679861" y="2113128"/>
                  <a:pt x="4690669" y="2114982"/>
                  <a:pt x="4694923" y="2112836"/>
                </a:cubicBezTo>
                <a:cubicBezTo>
                  <a:pt x="4714291" y="2102904"/>
                  <a:pt x="4730674" y="2107032"/>
                  <a:pt x="4747628" y="2118805"/>
                </a:cubicBezTo>
                <a:cubicBezTo>
                  <a:pt x="4760938" y="2128025"/>
                  <a:pt x="4776318" y="2132927"/>
                  <a:pt x="4791735" y="2122996"/>
                </a:cubicBezTo>
                <a:cubicBezTo>
                  <a:pt x="4808220" y="2112378"/>
                  <a:pt x="4825594" y="2114728"/>
                  <a:pt x="4843018" y="2117065"/>
                </a:cubicBezTo>
                <a:cubicBezTo>
                  <a:pt x="4856848" y="2118932"/>
                  <a:pt x="4870704" y="2120798"/>
                  <a:pt x="4884141" y="2116201"/>
                </a:cubicBezTo>
                <a:cubicBezTo>
                  <a:pt x="4893259" y="2113115"/>
                  <a:pt x="4900828" y="2117255"/>
                  <a:pt x="4905400" y="2127682"/>
                </a:cubicBezTo>
                <a:cubicBezTo>
                  <a:pt x="4912208" y="2143062"/>
                  <a:pt x="4925759" y="2151215"/>
                  <a:pt x="4939271" y="2159330"/>
                </a:cubicBezTo>
                <a:cubicBezTo>
                  <a:pt x="4944758" y="2162632"/>
                  <a:pt x="4950244" y="2165934"/>
                  <a:pt x="4955273" y="2169706"/>
                </a:cubicBezTo>
                <a:cubicBezTo>
                  <a:pt x="4961382" y="2174367"/>
                  <a:pt x="4974425" y="2175764"/>
                  <a:pt x="4980889" y="2172233"/>
                </a:cubicBezTo>
                <a:cubicBezTo>
                  <a:pt x="4995380" y="2164283"/>
                  <a:pt x="5012931" y="2155698"/>
                  <a:pt x="5025301" y="2163496"/>
                </a:cubicBezTo>
                <a:cubicBezTo>
                  <a:pt x="5039665" y="2172576"/>
                  <a:pt x="5036376" y="2187169"/>
                  <a:pt x="5033137" y="2201482"/>
                </a:cubicBezTo>
                <a:cubicBezTo>
                  <a:pt x="5032070" y="2206219"/>
                  <a:pt x="5031003" y="2210930"/>
                  <a:pt x="5030597" y="2215401"/>
                </a:cubicBezTo>
                <a:cubicBezTo>
                  <a:pt x="5030000" y="2221548"/>
                  <a:pt x="5030318" y="2228202"/>
                  <a:pt x="5032007" y="2234184"/>
                </a:cubicBezTo>
                <a:cubicBezTo>
                  <a:pt x="5035207" y="2245297"/>
                  <a:pt x="5043259" y="2246655"/>
                  <a:pt x="5053292" y="2243036"/>
                </a:cubicBezTo>
                <a:cubicBezTo>
                  <a:pt x="5054410" y="2242642"/>
                  <a:pt x="5055629" y="2242109"/>
                  <a:pt x="5056861" y="2241575"/>
                </a:cubicBezTo>
                <a:cubicBezTo>
                  <a:pt x="5063490" y="2238667"/>
                  <a:pt x="5070805" y="2235479"/>
                  <a:pt x="5068087" y="2250161"/>
                </a:cubicBezTo>
                <a:cubicBezTo>
                  <a:pt x="5065281" y="2265058"/>
                  <a:pt x="5071313" y="2278367"/>
                  <a:pt x="5083950" y="2279256"/>
                </a:cubicBezTo>
                <a:cubicBezTo>
                  <a:pt x="5102149" y="2280564"/>
                  <a:pt x="5117046" y="2287943"/>
                  <a:pt x="5132121" y="2295398"/>
                </a:cubicBezTo>
                <a:cubicBezTo>
                  <a:pt x="5136490" y="2297557"/>
                  <a:pt x="5140884" y="2299741"/>
                  <a:pt x="5145380" y="2301773"/>
                </a:cubicBezTo>
                <a:cubicBezTo>
                  <a:pt x="5153482" y="2305380"/>
                  <a:pt x="5164214" y="2306549"/>
                  <a:pt x="5172837" y="2304783"/>
                </a:cubicBezTo>
                <a:cubicBezTo>
                  <a:pt x="5179238" y="2303488"/>
                  <a:pt x="5185829" y="2302396"/>
                  <a:pt x="5192446" y="2301304"/>
                </a:cubicBezTo>
                <a:cubicBezTo>
                  <a:pt x="5213820" y="2297773"/>
                  <a:pt x="5235473" y="2294204"/>
                  <a:pt x="5252339" y="2283358"/>
                </a:cubicBezTo>
                <a:cubicBezTo>
                  <a:pt x="5276469" y="2267864"/>
                  <a:pt x="5289512" y="2263864"/>
                  <a:pt x="5303723" y="2290813"/>
                </a:cubicBezTo>
                <a:cubicBezTo>
                  <a:pt x="5310315" y="2303501"/>
                  <a:pt x="5321249" y="2308796"/>
                  <a:pt x="5334445" y="2300757"/>
                </a:cubicBezTo>
                <a:cubicBezTo>
                  <a:pt x="5342915" y="2295665"/>
                  <a:pt x="5352936" y="2289670"/>
                  <a:pt x="5359654" y="2296465"/>
                </a:cubicBezTo>
                <a:cubicBezTo>
                  <a:pt x="5380952" y="2317890"/>
                  <a:pt x="5391353" y="2304885"/>
                  <a:pt x="5402339" y="2291169"/>
                </a:cubicBezTo>
                <a:cubicBezTo>
                  <a:pt x="5404485" y="2288464"/>
                  <a:pt x="5406669" y="2285746"/>
                  <a:pt x="5408955" y="2283244"/>
                </a:cubicBezTo>
                <a:cubicBezTo>
                  <a:pt x="5413019" y="2278850"/>
                  <a:pt x="5418836" y="2277555"/>
                  <a:pt x="5424767" y="2276234"/>
                </a:cubicBezTo>
                <a:cubicBezTo>
                  <a:pt x="5433466" y="2274303"/>
                  <a:pt x="5442395" y="2272309"/>
                  <a:pt x="5446370" y="2260410"/>
                </a:cubicBezTo>
                <a:cubicBezTo>
                  <a:pt x="5459451" y="2220913"/>
                  <a:pt x="5492090" y="2214410"/>
                  <a:pt x="5528564" y="2216163"/>
                </a:cubicBezTo>
                <a:cubicBezTo>
                  <a:pt x="5543461" y="2217001"/>
                  <a:pt x="5550014" y="2224938"/>
                  <a:pt x="5552923" y="2239124"/>
                </a:cubicBezTo>
                <a:cubicBezTo>
                  <a:pt x="5556783" y="2258047"/>
                  <a:pt x="5555285" y="2275916"/>
                  <a:pt x="5552008" y="2295017"/>
                </a:cubicBezTo>
                <a:cubicBezTo>
                  <a:pt x="5546471" y="2327466"/>
                  <a:pt x="5559730" y="2339823"/>
                  <a:pt x="5594261" y="2339480"/>
                </a:cubicBezTo>
                <a:cubicBezTo>
                  <a:pt x="5599900" y="2339480"/>
                  <a:pt x="5605513" y="2337321"/>
                  <a:pt x="5611165" y="2335149"/>
                </a:cubicBezTo>
                <a:cubicBezTo>
                  <a:pt x="5614352" y="2333930"/>
                  <a:pt x="5617553" y="2332698"/>
                  <a:pt x="5620766" y="2331847"/>
                </a:cubicBezTo>
                <a:cubicBezTo>
                  <a:pt x="5635435" y="2328151"/>
                  <a:pt x="5644617" y="2336533"/>
                  <a:pt x="5651360" y="2347684"/>
                </a:cubicBezTo>
                <a:cubicBezTo>
                  <a:pt x="5655653" y="2354745"/>
                  <a:pt x="5661050" y="2358161"/>
                  <a:pt x="5666626" y="2352561"/>
                </a:cubicBezTo>
                <a:cubicBezTo>
                  <a:pt x="5670258" y="2348802"/>
                  <a:pt x="5672861" y="2340559"/>
                  <a:pt x="5671376" y="2335809"/>
                </a:cubicBezTo>
                <a:cubicBezTo>
                  <a:pt x="5670423" y="2332749"/>
                  <a:pt x="5669166" y="2329574"/>
                  <a:pt x="5667908" y="2326386"/>
                </a:cubicBezTo>
                <a:cubicBezTo>
                  <a:pt x="5663082" y="2314232"/>
                  <a:pt x="5658104" y="2301659"/>
                  <a:pt x="5668874" y="2292147"/>
                </a:cubicBezTo>
                <a:cubicBezTo>
                  <a:pt x="5682526" y="2280031"/>
                  <a:pt x="5699633" y="2271700"/>
                  <a:pt x="5716397" y="2263546"/>
                </a:cubicBezTo>
                <a:cubicBezTo>
                  <a:pt x="5719331" y="2262111"/>
                  <a:pt x="5722264" y="2260689"/>
                  <a:pt x="5725160" y="2259241"/>
                </a:cubicBezTo>
                <a:cubicBezTo>
                  <a:pt x="5729262" y="2257184"/>
                  <a:pt x="5740324" y="2260549"/>
                  <a:pt x="5741861" y="2264118"/>
                </a:cubicBezTo>
                <a:cubicBezTo>
                  <a:pt x="5748274" y="2278977"/>
                  <a:pt x="5755488" y="2291296"/>
                  <a:pt x="5773674" y="2292096"/>
                </a:cubicBezTo>
                <a:cubicBezTo>
                  <a:pt x="5773153" y="2293912"/>
                  <a:pt x="5772798" y="2295982"/>
                  <a:pt x="5772442" y="2298065"/>
                </a:cubicBezTo>
                <a:cubicBezTo>
                  <a:pt x="5771655" y="2302662"/>
                  <a:pt x="5770855" y="2307298"/>
                  <a:pt x="5768150" y="2309292"/>
                </a:cubicBezTo>
                <a:cubicBezTo>
                  <a:pt x="5751919" y="2321077"/>
                  <a:pt x="5733707" y="2317483"/>
                  <a:pt x="5715673" y="2313927"/>
                </a:cubicBezTo>
                <a:lnTo>
                  <a:pt x="5714263" y="2313648"/>
                </a:lnTo>
                <a:cubicBezTo>
                  <a:pt x="5706250" y="2312162"/>
                  <a:pt x="5701182" y="2316328"/>
                  <a:pt x="5702529" y="2324570"/>
                </a:cubicBezTo>
                <a:cubicBezTo>
                  <a:pt x="5702618" y="2325205"/>
                  <a:pt x="5702719" y="2325878"/>
                  <a:pt x="5702821" y="2326577"/>
                </a:cubicBezTo>
                <a:cubicBezTo>
                  <a:pt x="5704154" y="2335479"/>
                  <a:pt x="5706110" y="2348649"/>
                  <a:pt x="5709933" y="2349437"/>
                </a:cubicBezTo>
                <a:cubicBezTo>
                  <a:pt x="5712041" y="2349868"/>
                  <a:pt x="5714162" y="2350313"/>
                  <a:pt x="5716283" y="2350757"/>
                </a:cubicBezTo>
                <a:cubicBezTo>
                  <a:pt x="5747741" y="2357387"/>
                  <a:pt x="5780075" y="2364194"/>
                  <a:pt x="5803938" y="2330310"/>
                </a:cubicBezTo>
                <a:cubicBezTo>
                  <a:pt x="5805348" y="2328380"/>
                  <a:pt x="5809247" y="2328189"/>
                  <a:pt x="5813196" y="2327999"/>
                </a:cubicBezTo>
                <a:cubicBezTo>
                  <a:pt x="5815076" y="2327910"/>
                  <a:pt x="5816968" y="2327821"/>
                  <a:pt x="5818619" y="2327542"/>
                </a:cubicBezTo>
                <a:cubicBezTo>
                  <a:pt x="5818276" y="2329421"/>
                  <a:pt x="5817997" y="2331314"/>
                  <a:pt x="5817718" y="2333206"/>
                </a:cubicBezTo>
                <a:cubicBezTo>
                  <a:pt x="5817095" y="2337384"/>
                  <a:pt x="5816486" y="2341563"/>
                  <a:pt x="5815228" y="2345563"/>
                </a:cubicBezTo>
                <a:cubicBezTo>
                  <a:pt x="5814301" y="2348560"/>
                  <a:pt x="5812968" y="2351418"/>
                  <a:pt x="5811647" y="2354250"/>
                </a:cubicBezTo>
                <a:cubicBezTo>
                  <a:pt x="5810339" y="2357057"/>
                  <a:pt x="5809043" y="2359838"/>
                  <a:pt x="5808129" y="2362733"/>
                </a:cubicBezTo>
                <a:cubicBezTo>
                  <a:pt x="5807291" y="2365400"/>
                  <a:pt x="5807545" y="2370328"/>
                  <a:pt x="5809272" y="2371712"/>
                </a:cubicBezTo>
                <a:cubicBezTo>
                  <a:pt x="5812625" y="2374468"/>
                  <a:pt x="5816600" y="2376513"/>
                  <a:pt x="5820537" y="2378545"/>
                </a:cubicBezTo>
                <a:cubicBezTo>
                  <a:pt x="5821909" y="2379256"/>
                  <a:pt x="5823280" y="2379955"/>
                  <a:pt x="5824626" y="2380691"/>
                </a:cubicBezTo>
                <a:cubicBezTo>
                  <a:pt x="5831535" y="2361489"/>
                  <a:pt x="5847017" y="2352904"/>
                  <a:pt x="5862765" y="2344166"/>
                </a:cubicBezTo>
                <a:cubicBezTo>
                  <a:pt x="5868073" y="2341232"/>
                  <a:pt x="5873394" y="2338273"/>
                  <a:pt x="5878436" y="2334895"/>
                </a:cubicBezTo>
                <a:cubicBezTo>
                  <a:pt x="5896369" y="2322881"/>
                  <a:pt x="5891898" y="2306549"/>
                  <a:pt x="5887568" y="2290775"/>
                </a:cubicBezTo>
                <a:cubicBezTo>
                  <a:pt x="5884329" y="2278913"/>
                  <a:pt x="5881167" y="2267369"/>
                  <a:pt x="5887682" y="2258212"/>
                </a:cubicBezTo>
                <a:cubicBezTo>
                  <a:pt x="5904509" y="2234641"/>
                  <a:pt x="5901398" y="2210524"/>
                  <a:pt x="5898312" y="2186572"/>
                </a:cubicBezTo>
                <a:cubicBezTo>
                  <a:pt x="5896343" y="2171281"/>
                  <a:pt x="5894388" y="2156066"/>
                  <a:pt x="5897626" y="2141106"/>
                </a:cubicBezTo>
                <a:cubicBezTo>
                  <a:pt x="5898121" y="2139264"/>
                  <a:pt x="5887974" y="2132990"/>
                  <a:pt x="5882640" y="2132749"/>
                </a:cubicBezTo>
                <a:cubicBezTo>
                  <a:pt x="5877560" y="2132571"/>
                  <a:pt x="5871299" y="2136813"/>
                  <a:pt x="5867108" y="2140687"/>
                </a:cubicBezTo>
                <a:cubicBezTo>
                  <a:pt x="5859755" y="2147659"/>
                  <a:pt x="5860796" y="2155977"/>
                  <a:pt x="5861837" y="2164347"/>
                </a:cubicBezTo>
                <a:cubicBezTo>
                  <a:pt x="5862345" y="2168398"/>
                  <a:pt x="5862853" y="2172449"/>
                  <a:pt x="5862409" y="2176374"/>
                </a:cubicBezTo>
                <a:cubicBezTo>
                  <a:pt x="5860758" y="2189874"/>
                  <a:pt x="5851906" y="2197887"/>
                  <a:pt x="5838774" y="2202256"/>
                </a:cubicBezTo>
                <a:cubicBezTo>
                  <a:pt x="5827370" y="2206028"/>
                  <a:pt x="5819940" y="2198916"/>
                  <a:pt x="5814289" y="2192541"/>
                </a:cubicBezTo>
                <a:cubicBezTo>
                  <a:pt x="5799836" y="2176310"/>
                  <a:pt x="5786107" y="2159343"/>
                  <a:pt x="5774093" y="2141398"/>
                </a:cubicBezTo>
                <a:cubicBezTo>
                  <a:pt x="5767413" y="2131454"/>
                  <a:pt x="5759120" y="2117268"/>
                  <a:pt x="5761469" y="2107514"/>
                </a:cubicBezTo>
                <a:cubicBezTo>
                  <a:pt x="5771756" y="2065693"/>
                  <a:pt x="5747372" y="2050225"/>
                  <a:pt x="5715216" y="2038718"/>
                </a:cubicBezTo>
                <a:cubicBezTo>
                  <a:pt x="5713552" y="2038147"/>
                  <a:pt x="5711838" y="2037664"/>
                  <a:pt x="5710123" y="2037182"/>
                </a:cubicBezTo>
                <a:cubicBezTo>
                  <a:pt x="5706275" y="2036102"/>
                  <a:pt x="5702452" y="2035035"/>
                  <a:pt x="5699265" y="2032991"/>
                </a:cubicBezTo>
                <a:cubicBezTo>
                  <a:pt x="5697347" y="2031797"/>
                  <a:pt x="5696115" y="2031149"/>
                  <a:pt x="5695404" y="2030832"/>
                </a:cubicBezTo>
                <a:cubicBezTo>
                  <a:pt x="5696890" y="2031060"/>
                  <a:pt x="5699925" y="2030578"/>
                  <a:pt x="5700547" y="2024266"/>
                </a:cubicBezTo>
                <a:cubicBezTo>
                  <a:pt x="5700903" y="2021472"/>
                  <a:pt x="5703380" y="2017662"/>
                  <a:pt x="5705856" y="2016747"/>
                </a:cubicBezTo>
                <a:cubicBezTo>
                  <a:pt x="5711698" y="2014563"/>
                  <a:pt x="5717972" y="2015490"/>
                  <a:pt x="5724271" y="2016417"/>
                </a:cubicBezTo>
                <a:cubicBezTo>
                  <a:pt x="5732945" y="2017687"/>
                  <a:pt x="5741645" y="2018970"/>
                  <a:pt x="5749290" y="2012150"/>
                </a:cubicBezTo>
                <a:cubicBezTo>
                  <a:pt x="5750357" y="2012861"/>
                  <a:pt x="5751436" y="2013547"/>
                  <a:pt x="5752516" y="2014233"/>
                </a:cubicBezTo>
                <a:cubicBezTo>
                  <a:pt x="5756212" y="2016595"/>
                  <a:pt x="5759895" y="2018944"/>
                  <a:pt x="5762968" y="2021929"/>
                </a:cubicBezTo>
                <a:cubicBezTo>
                  <a:pt x="5775503" y="2034083"/>
                  <a:pt x="5789270" y="2035543"/>
                  <a:pt x="5804497" y="2037143"/>
                </a:cubicBezTo>
                <a:cubicBezTo>
                  <a:pt x="5807012" y="2037410"/>
                  <a:pt x="5809577" y="2037677"/>
                  <a:pt x="5812180" y="2038007"/>
                </a:cubicBezTo>
                <a:cubicBezTo>
                  <a:pt x="5840806" y="2041474"/>
                  <a:pt x="5839473" y="2027771"/>
                  <a:pt x="5837885" y="2011604"/>
                </a:cubicBezTo>
                <a:cubicBezTo>
                  <a:pt x="5837695" y="2009585"/>
                  <a:pt x="5837492" y="2007514"/>
                  <a:pt x="5837339" y="2005432"/>
                </a:cubicBezTo>
                <a:cubicBezTo>
                  <a:pt x="5836501" y="1994129"/>
                  <a:pt x="5843753" y="1992693"/>
                  <a:pt x="5853582" y="1990750"/>
                </a:cubicBezTo>
                <a:lnTo>
                  <a:pt x="5854192" y="1990623"/>
                </a:lnTo>
                <a:cubicBezTo>
                  <a:pt x="5883186" y="1984985"/>
                  <a:pt x="5888190" y="1977123"/>
                  <a:pt x="5884647" y="1956968"/>
                </a:cubicBezTo>
                <a:cubicBezTo>
                  <a:pt x="5877636" y="1917891"/>
                  <a:pt x="5853887" y="1887728"/>
                  <a:pt x="5827903" y="1861566"/>
                </a:cubicBezTo>
                <a:cubicBezTo>
                  <a:pt x="5807520" y="1840979"/>
                  <a:pt x="5809171" y="1824990"/>
                  <a:pt x="5820105" y="1803337"/>
                </a:cubicBezTo>
                <a:cubicBezTo>
                  <a:pt x="5822048" y="1799514"/>
                  <a:pt x="5819483" y="1790941"/>
                  <a:pt x="5816117" y="1787284"/>
                </a:cubicBezTo>
                <a:cubicBezTo>
                  <a:pt x="5808409" y="1778991"/>
                  <a:pt x="5801449" y="1783753"/>
                  <a:pt x="5794108" y="1788770"/>
                </a:cubicBezTo>
                <a:cubicBezTo>
                  <a:pt x="5793384" y="1789265"/>
                  <a:pt x="5792648" y="1789773"/>
                  <a:pt x="5791924" y="1790256"/>
                </a:cubicBezTo>
                <a:cubicBezTo>
                  <a:pt x="5767273" y="1806550"/>
                  <a:pt x="5767134" y="1806232"/>
                  <a:pt x="5760199" y="1790510"/>
                </a:cubicBezTo>
                <a:lnTo>
                  <a:pt x="5760098" y="1790281"/>
                </a:lnTo>
                <a:cubicBezTo>
                  <a:pt x="5757037" y="1783309"/>
                  <a:pt x="5753837" y="1776413"/>
                  <a:pt x="5750636" y="1769516"/>
                </a:cubicBezTo>
                <a:cubicBezTo>
                  <a:pt x="5745975" y="1759458"/>
                  <a:pt x="5741302" y="1749400"/>
                  <a:pt x="5737111" y="1739151"/>
                </a:cubicBezTo>
                <a:cubicBezTo>
                  <a:pt x="5735409" y="1734960"/>
                  <a:pt x="5734418" y="1730108"/>
                  <a:pt x="5733428" y="1725308"/>
                </a:cubicBezTo>
                <a:cubicBezTo>
                  <a:pt x="5731751" y="1717142"/>
                  <a:pt x="5730113" y="1709153"/>
                  <a:pt x="5725122" y="1704912"/>
                </a:cubicBezTo>
                <a:cubicBezTo>
                  <a:pt x="5721629" y="1702041"/>
                  <a:pt x="5714708" y="1703667"/>
                  <a:pt x="5707291" y="1705420"/>
                </a:cubicBezTo>
                <a:cubicBezTo>
                  <a:pt x="5702110" y="1706639"/>
                  <a:pt x="5696674" y="1707909"/>
                  <a:pt x="5692013" y="1707744"/>
                </a:cubicBezTo>
                <a:cubicBezTo>
                  <a:pt x="5687733" y="1707515"/>
                  <a:pt x="5681726" y="1699997"/>
                  <a:pt x="5680456" y="1694917"/>
                </a:cubicBezTo>
                <a:cubicBezTo>
                  <a:pt x="5679288" y="1690002"/>
                  <a:pt x="5681815" y="1682521"/>
                  <a:pt x="5685269" y="1678457"/>
                </a:cubicBezTo>
                <a:cubicBezTo>
                  <a:pt x="5700827" y="1660144"/>
                  <a:pt x="5709603" y="1641589"/>
                  <a:pt x="5693410" y="1619110"/>
                </a:cubicBezTo>
                <a:cubicBezTo>
                  <a:pt x="5701919" y="1578521"/>
                  <a:pt x="5684774" y="1546847"/>
                  <a:pt x="5659234" y="1517523"/>
                </a:cubicBezTo>
                <a:cubicBezTo>
                  <a:pt x="5656656" y="1514539"/>
                  <a:pt x="5654726" y="1510856"/>
                  <a:pt x="5652821" y="1507185"/>
                </a:cubicBezTo>
                <a:cubicBezTo>
                  <a:pt x="5650357" y="1502448"/>
                  <a:pt x="5647906" y="1497749"/>
                  <a:pt x="5644058" y="1494650"/>
                </a:cubicBezTo>
                <a:cubicBezTo>
                  <a:pt x="5624881" y="1479385"/>
                  <a:pt x="5626341" y="1464132"/>
                  <a:pt x="5639460" y="1446085"/>
                </a:cubicBezTo>
                <a:cubicBezTo>
                  <a:pt x="5649455" y="1432331"/>
                  <a:pt x="5652859" y="1416672"/>
                  <a:pt x="5638406" y="1403858"/>
                </a:cubicBezTo>
                <a:cubicBezTo>
                  <a:pt x="5618594" y="1386065"/>
                  <a:pt x="5609069" y="1362215"/>
                  <a:pt x="5602300" y="1338440"/>
                </a:cubicBezTo>
                <a:cubicBezTo>
                  <a:pt x="5598986" y="1326960"/>
                  <a:pt x="5590680" y="1319251"/>
                  <a:pt x="5582437" y="1311593"/>
                </a:cubicBezTo>
                <a:cubicBezTo>
                  <a:pt x="5572354" y="1302245"/>
                  <a:pt x="5562346" y="1292949"/>
                  <a:pt x="5561584" y="1276909"/>
                </a:cubicBezTo>
                <a:cubicBezTo>
                  <a:pt x="5560784" y="1260260"/>
                  <a:pt x="5555196" y="1248245"/>
                  <a:pt x="5531498" y="1258197"/>
                </a:cubicBezTo>
                <a:cubicBezTo>
                  <a:pt x="5508066" y="1268091"/>
                  <a:pt x="5480355" y="1266054"/>
                  <a:pt x="5460822" y="1247673"/>
                </a:cubicBezTo>
                <a:cubicBezTo>
                  <a:pt x="5448071" y="1235766"/>
                  <a:pt x="5437721" y="1221189"/>
                  <a:pt x="5427409" y="1206652"/>
                </a:cubicBezTo>
                <a:cubicBezTo>
                  <a:pt x="5423345" y="1200929"/>
                  <a:pt x="5419293" y="1195211"/>
                  <a:pt x="5415090" y="1189665"/>
                </a:cubicBezTo>
                <a:cubicBezTo>
                  <a:pt x="5410416" y="1183549"/>
                  <a:pt x="5413261" y="1179314"/>
                  <a:pt x="5420792" y="1175282"/>
                </a:cubicBezTo>
                <a:cubicBezTo>
                  <a:pt x="5429060" y="1170923"/>
                  <a:pt x="5437391" y="1165797"/>
                  <a:pt x="5443792" y="1159096"/>
                </a:cubicBezTo>
                <a:cubicBezTo>
                  <a:pt x="5446370" y="1156377"/>
                  <a:pt x="5447157" y="1151889"/>
                  <a:pt x="5447932" y="1147421"/>
                </a:cubicBezTo>
                <a:cubicBezTo>
                  <a:pt x="5448275" y="1145510"/>
                  <a:pt x="5448605" y="1143603"/>
                  <a:pt x="5449075" y="1141840"/>
                </a:cubicBezTo>
                <a:cubicBezTo>
                  <a:pt x="5444096" y="1141294"/>
                  <a:pt x="5438991" y="1140715"/>
                  <a:pt x="5434013" y="1140169"/>
                </a:cubicBezTo>
                <a:cubicBezTo>
                  <a:pt x="5431041" y="1139833"/>
                  <a:pt x="5427993" y="1139567"/>
                  <a:pt x="5424970" y="1139314"/>
                </a:cubicBezTo>
                <a:cubicBezTo>
                  <a:pt x="5422786" y="1139134"/>
                  <a:pt x="5420614" y="1138959"/>
                  <a:pt x="5418480" y="1138768"/>
                </a:cubicBezTo>
                <a:cubicBezTo>
                  <a:pt x="5423649" y="1119455"/>
                  <a:pt x="5413489" y="1106011"/>
                  <a:pt x="5403279" y="1092491"/>
                </a:cubicBezTo>
                <a:cubicBezTo>
                  <a:pt x="5394554" y="1080934"/>
                  <a:pt x="5385778" y="1069322"/>
                  <a:pt x="5386502" y="1053945"/>
                </a:cubicBezTo>
                <a:cubicBezTo>
                  <a:pt x="5387289" y="1038247"/>
                  <a:pt x="5374513" y="1035875"/>
                  <a:pt x="5360937" y="1033551"/>
                </a:cubicBezTo>
                <a:cubicBezTo>
                  <a:pt x="5343842" y="1030657"/>
                  <a:pt x="5338801" y="1017474"/>
                  <a:pt x="5333708" y="1004143"/>
                </a:cubicBezTo>
                <a:cubicBezTo>
                  <a:pt x="5330850" y="996686"/>
                  <a:pt x="5327980" y="989183"/>
                  <a:pt x="5322976" y="983408"/>
                </a:cubicBezTo>
                <a:cubicBezTo>
                  <a:pt x="5315877" y="975130"/>
                  <a:pt x="5324018" y="966192"/>
                  <a:pt x="5331473" y="958017"/>
                </a:cubicBezTo>
                <a:cubicBezTo>
                  <a:pt x="5333390" y="955911"/>
                  <a:pt x="5335257" y="953858"/>
                  <a:pt x="5336807" y="951879"/>
                </a:cubicBezTo>
                <a:cubicBezTo>
                  <a:pt x="5350815" y="933939"/>
                  <a:pt x="5349494" y="917282"/>
                  <a:pt x="5330876" y="903351"/>
                </a:cubicBezTo>
                <a:cubicBezTo>
                  <a:pt x="5319738" y="895052"/>
                  <a:pt x="5318989" y="882032"/>
                  <a:pt x="5318239" y="869022"/>
                </a:cubicBezTo>
                <a:cubicBezTo>
                  <a:pt x="5317338" y="853376"/>
                  <a:pt x="5316436" y="837747"/>
                  <a:pt x="5297449" y="830363"/>
                </a:cubicBezTo>
                <a:cubicBezTo>
                  <a:pt x="5292103" y="804969"/>
                  <a:pt x="5273091" y="791543"/>
                  <a:pt x="5253927" y="778006"/>
                </a:cubicBezTo>
                <a:cubicBezTo>
                  <a:pt x="5236807" y="765917"/>
                  <a:pt x="5219560" y="753739"/>
                  <a:pt x="5211813" y="732869"/>
                </a:cubicBezTo>
                <a:cubicBezTo>
                  <a:pt x="5207559" y="721571"/>
                  <a:pt x="5192179" y="713266"/>
                  <a:pt x="5179162" y="706241"/>
                </a:cubicBezTo>
                <a:cubicBezTo>
                  <a:pt x="5177854" y="705535"/>
                  <a:pt x="5176571" y="704841"/>
                  <a:pt x="5175326" y="704159"/>
                </a:cubicBezTo>
                <a:cubicBezTo>
                  <a:pt x="5153139" y="692064"/>
                  <a:pt x="5138636" y="673053"/>
                  <a:pt x="5124120" y="654013"/>
                </a:cubicBezTo>
                <a:cubicBezTo>
                  <a:pt x="5117833" y="645785"/>
                  <a:pt x="5111560" y="637550"/>
                  <a:pt x="5104651" y="629867"/>
                </a:cubicBezTo>
                <a:cubicBezTo>
                  <a:pt x="5095545" y="619671"/>
                  <a:pt x="5093792" y="608551"/>
                  <a:pt x="5095532" y="595210"/>
                </a:cubicBezTo>
                <a:cubicBezTo>
                  <a:pt x="5096053" y="591071"/>
                  <a:pt x="5096764" y="586776"/>
                  <a:pt x="5097501" y="582432"/>
                </a:cubicBezTo>
                <a:cubicBezTo>
                  <a:pt x="5100041" y="567292"/>
                  <a:pt x="5102682" y="551567"/>
                  <a:pt x="5097348" y="539820"/>
                </a:cubicBezTo>
                <a:cubicBezTo>
                  <a:pt x="5091405" y="526815"/>
                  <a:pt x="5079225" y="528574"/>
                  <a:pt x="5066767" y="530371"/>
                </a:cubicBezTo>
                <a:cubicBezTo>
                  <a:pt x="5059413" y="531432"/>
                  <a:pt x="5051971" y="532506"/>
                  <a:pt x="5045659" y="530570"/>
                </a:cubicBezTo>
                <a:cubicBezTo>
                  <a:pt x="5038484" y="528386"/>
                  <a:pt x="5032540" y="519167"/>
                  <a:pt x="5027917" y="511881"/>
                </a:cubicBezTo>
                <a:cubicBezTo>
                  <a:pt x="5020145" y="499674"/>
                  <a:pt x="5009794" y="494664"/>
                  <a:pt x="4996256" y="498533"/>
                </a:cubicBezTo>
                <a:cubicBezTo>
                  <a:pt x="4968900" y="506452"/>
                  <a:pt x="4963871" y="495770"/>
                  <a:pt x="4969002" y="470718"/>
                </a:cubicBezTo>
                <a:cubicBezTo>
                  <a:pt x="4972164" y="454999"/>
                  <a:pt x="4967046" y="438770"/>
                  <a:pt x="4955045" y="427139"/>
                </a:cubicBezTo>
                <a:cubicBezTo>
                  <a:pt x="4945012" y="417355"/>
                  <a:pt x="4938065" y="404999"/>
                  <a:pt x="4931093" y="392601"/>
                </a:cubicBezTo>
                <a:cubicBezTo>
                  <a:pt x="4918570" y="370324"/>
                  <a:pt x="4905972" y="347911"/>
                  <a:pt x="4875301" y="340032"/>
                </a:cubicBezTo>
                <a:cubicBezTo>
                  <a:pt x="4863655" y="337085"/>
                  <a:pt x="4862627" y="323709"/>
                  <a:pt x="4861585" y="310020"/>
                </a:cubicBezTo>
                <a:cubicBezTo>
                  <a:pt x="4861039" y="302868"/>
                  <a:pt x="4860480" y="295631"/>
                  <a:pt x="4858398" y="289749"/>
                </a:cubicBezTo>
                <a:cubicBezTo>
                  <a:pt x="4848784" y="262848"/>
                  <a:pt x="4847438" y="260515"/>
                  <a:pt x="4808855" y="261221"/>
                </a:cubicBezTo>
                <a:cubicBezTo>
                  <a:pt x="4807636" y="261242"/>
                  <a:pt x="4806455" y="261277"/>
                  <a:pt x="4805299" y="261310"/>
                </a:cubicBezTo>
                <a:cubicBezTo>
                  <a:pt x="4793412" y="261663"/>
                  <a:pt x="4785779" y="261891"/>
                  <a:pt x="4789056" y="243821"/>
                </a:cubicBezTo>
                <a:cubicBezTo>
                  <a:pt x="4793945" y="217256"/>
                  <a:pt x="4791964" y="191746"/>
                  <a:pt x="4758220" y="185725"/>
                </a:cubicBezTo>
                <a:cubicBezTo>
                  <a:pt x="4748035" y="183944"/>
                  <a:pt x="4743856" y="177202"/>
                  <a:pt x="4739716" y="170543"/>
                </a:cubicBezTo>
                <a:cubicBezTo>
                  <a:pt x="4737532" y="167010"/>
                  <a:pt x="4735347" y="163500"/>
                  <a:pt x="4732299" y="160768"/>
                </a:cubicBezTo>
                <a:cubicBezTo>
                  <a:pt x="4719803" y="149602"/>
                  <a:pt x="4708970" y="136507"/>
                  <a:pt x="4698162" y="123429"/>
                </a:cubicBezTo>
                <a:cubicBezTo>
                  <a:pt x="4679328" y="100648"/>
                  <a:pt x="4660544" y="77920"/>
                  <a:pt x="4633036" y="65539"/>
                </a:cubicBezTo>
                <a:cubicBezTo>
                  <a:pt x="4621073" y="60157"/>
                  <a:pt x="4613529" y="50437"/>
                  <a:pt x="4606023" y="40754"/>
                </a:cubicBezTo>
                <a:cubicBezTo>
                  <a:pt x="4596727" y="28787"/>
                  <a:pt x="4587494" y="16876"/>
                  <a:pt x="4569993" y="13278"/>
                </a:cubicBezTo>
                <a:cubicBezTo>
                  <a:pt x="4563135" y="11890"/>
                  <a:pt x="4560634" y="6583"/>
                  <a:pt x="4559389" y="0"/>
                </a:cubicBezTo>
                <a:lnTo>
                  <a:pt x="0" y="0"/>
                </a:lnTo>
                <a:lnTo>
                  <a:pt x="0" y="3530156"/>
                </a:lnTo>
                <a:cubicBezTo>
                  <a:pt x="2844" y="3528962"/>
                  <a:pt x="5849" y="3527984"/>
                  <a:pt x="8928" y="3527184"/>
                </a:cubicBezTo>
                <a:cubicBezTo>
                  <a:pt x="28544" y="3522193"/>
                  <a:pt x="49551" y="3529660"/>
                  <a:pt x="56024" y="3542309"/>
                </a:cubicBezTo>
                <a:cubicBezTo>
                  <a:pt x="60137" y="3550514"/>
                  <a:pt x="63906" y="3559010"/>
                  <a:pt x="67397" y="3567570"/>
                </a:cubicBezTo>
                <a:cubicBezTo>
                  <a:pt x="70832" y="3575850"/>
                  <a:pt x="64465" y="3591763"/>
                  <a:pt x="58765" y="3589973"/>
                </a:cubicBezTo>
                <a:cubicBezTo>
                  <a:pt x="54014" y="3588576"/>
                  <a:pt x="49608" y="3584893"/>
                  <a:pt x="46128" y="3581197"/>
                </a:cubicBezTo>
                <a:cubicBezTo>
                  <a:pt x="35860" y="3570389"/>
                  <a:pt x="30547" y="3564738"/>
                  <a:pt x="25058" y="3564560"/>
                </a:cubicBezTo>
                <a:cubicBezTo>
                  <a:pt x="19306" y="3564369"/>
                  <a:pt x="13361" y="3570199"/>
                  <a:pt x="1319" y="3582403"/>
                </a:cubicBezTo>
                <a:cubicBezTo>
                  <a:pt x="883" y="3582124"/>
                  <a:pt x="442" y="3581832"/>
                  <a:pt x="0" y="3581552"/>
                </a:cubicBezTo>
                <a:lnTo>
                  <a:pt x="0" y="3583711"/>
                </a:lnTo>
                <a:cubicBezTo>
                  <a:pt x="8" y="3583711"/>
                  <a:pt x="15" y="3583724"/>
                  <a:pt x="23" y="3583724"/>
                </a:cubicBezTo>
                <a:cubicBezTo>
                  <a:pt x="15" y="3583737"/>
                  <a:pt x="8" y="3583737"/>
                  <a:pt x="0" y="3583750"/>
                </a:cubicBezTo>
                <a:lnTo>
                  <a:pt x="0" y="3601199"/>
                </a:lnTo>
                <a:cubicBezTo>
                  <a:pt x="768" y="3595815"/>
                  <a:pt x="1528" y="3590430"/>
                  <a:pt x="2233" y="3585032"/>
                </a:cubicBezTo>
                <a:cubicBezTo>
                  <a:pt x="12065" y="3590811"/>
                  <a:pt x="22422" y="3596919"/>
                  <a:pt x="21829" y="3610064"/>
                </a:cubicBezTo>
                <a:cubicBezTo>
                  <a:pt x="21173" y="3625266"/>
                  <a:pt x="21245" y="3639223"/>
                  <a:pt x="27093" y="3654196"/>
                </a:cubicBezTo>
                <a:cubicBezTo>
                  <a:pt x="33210" y="3669640"/>
                  <a:pt x="23916" y="3683724"/>
                  <a:pt x="14022" y="3680409"/>
                </a:cubicBezTo>
                <a:cubicBezTo>
                  <a:pt x="8247" y="3678453"/>
                  <a:pt x="3461" y="3675367"/>
                  <a:pt x="0" y="3671430"/>
                </a:cubicBezTo>
                <a:lnTo>
                  <a:pt x="0" y="3782911"/>
                </a:lnTo>
                <a:cubicBezTo>
                  <a:pt x="2096" y="3783076"/>
                  <a:pt x="4351" y="3783114"/>
                  <a:pt x="6782" y="3783000"/>
                </a:cubicBezTo>
                <a:cubicBezTo>
                  <a:pt x="8386" y="3782898"/>
                  <a:pt x="11141" y="3791268"/>
                  <a:pt x="11741" y="3795903"/>
                </a:cubicBezTo>
                <a:cubicBezTo>
                  <a:pt x="12041" y="3798214"/>
                  <a:pt x="8780" y="3801542"/>
                  <a:pt x="6349" y="3803256"/>
                </a:cubicBezTo>
                <a:cubicBezTo>
                  <a:pt x="4235" y="3804806"/>
                  <a:pt x="2118" y="3806330"/>
                  <a:pt x="0" y="3807866"/>
                </a:cubicBezTo>
                <a:lnTo>
                  <a:pt x="0" y="3856088"/>
                </a:lnTo>
                <a:cubicBezTo>
                  <a:pt x="425" y="3855911"/>
                  <a:pt x="851" y="3855733"/>
                  <a:pt x="1279" y="3855542"/>
                </a:cubicBezTo>
                <a:cubicBezTo>
                  <a:pt x="12574" y="3850691"/>
                  <a:pt x="28281" y="3858311"/>
                  <a:pt x="30851" y="3870312"/>
                </a:cubicBezTo>
                <a:cubicBezTo>
                  <a:pt x="33413" y="3882835"/>
                  <a:pt x="35140" y="3895522"/>
                  <a:pt x="25474" y="3906076"/>
                </a:cubicBezTo>
                <a:cubicBezTo>
                  <a:pt x="22141" y="3909759"/>
                  <a:pt x="17912" y="3913353"/>
                  <a:pt x="13699" y="3916947"/>
                </a:cubicBezTo>
                <a:cubicBezTo>
                  <a:pt x="8555" y="3921328"/>
                  <a:pt x="3435" y="3925684"/>
                  <a:pt x="0" y="3930129"/>
                </a:cubicBezTo>
                <a:lnTo>
                  <a:pt x="0" y="3952977"/>
                </a:lnTo>
                <a:cubicBezTo>
                  <a:pt x="4146" y="3957879"/>
                  <a:pt x="10824" y="3960952"/>
                  <a:pt x="17606" y="3964076"/>
                </a:cubicBezTo>
                <a:cubicBezTo>
                  <a:pt x="24177" y="3967112"/>
                  <a:pt x="30847" y="3970185"/>
                  <a:pt x="35405" y="3974998"/>
                </a:cubicBezTo>
                <a:cubicBezTo>
                  <a:pt x="35771" y="3975405"/>
                  <a:pt x="36143" y="3975799"/>
                  <a:pt x="36519" y="3976205"/>
                </a:cubicBezTo>
                <a:cubicBezTo>
                  <a:pt x="40439" y="3980421"/>
                  <a:pt x="44748" y="3985070"/>
                  <a:pt x="45564" y="3990086"/>
                </a:cubicBezTo>
                <a:cubicBezTo>
                  <a:pt x="46238" y="3993947"/>
                  <a:pt x="41828" y="4001579"/>
                  <a:pt x="37892" y="4003015"/>
                </a:cubicBezTo>
                <a:cubicBezTo>
                  <a:pt x="23459" y="4008615"/>
                  <a:pt x="9630" y="4008692"/>
                  <a:pt x="0" y="3995788"/>
                </a:cubicBezTo>
                <a:lnTo>
                  <a:pt x="0" y="4028859"/>
                </a:lnTo>
                <a:cubicBezTo>
                  <a:pt x="13285" y="4033761"/>
                  <a:pt x="19471" y="4043159"/>
                  <a:pt x="15446" y="4062743"/>
                </a:cubicBezTo>
                <a:cubicBezTo>
                  <a:pt x="12599" y="4076306"/>
                  <a:pt x="21790" y="4086670"/>
                  <a:pt x="34178" y="4091953"/>
                </a:cubicBezTo>
                <a:cubicBezTo>
                  <a:pt x="42436" y="4095483"/>
                  <a:pt x="51326" y="4098125"/>
                  <a:pt x="54426" y="4084104"/>
                </a:cubicBezTo>
                <a:cubicBezTo>
                  <a:pt x="55397" y="4079494"/>
                  <a:pt x="62851" y="4072293"/>
                  <a:pt x="65828" y="4072954"/>
                </a:cubicBezTo>
                <a:cubicBezTo>
                  <a:pt x="91304" y="4078465"/>
                  <a:pt x="110896" y="4093185"/>
                  <a:pt x="124506" y="4115499"/>
                </a:cubicBezTo>
                <a:cubicBezTo>
                  <a:pt x="125314" y="4116896"/>
                  <a:pt x="123918" y="4121125"/>
                  <a:pt x="122264" y="4122395"/>
                </a:cubicBezTo>
                <a:cubicBezTo>
                  <a:pt x="92835" y="4144886"/>
                  <a:pt x="110997" y="4151198"/>
                  <a:pt x="133483" y="4153141"/>
                </a:cubicBezTo>
                <a:cubicBezTo>
                  <a:pt x="146948" y="4154221"/>
                  <a:pt x="145291" y="4160088"/>
                  <a:pt x="143124" y="4167784"/>
                </a:cubicBezTo>
                <a:cubicBezTo>
                  <a:pt x="142928" y="4168470"/>
                  <a:pt x="142729" y="4169181"/>
                  <a:pt x="142537" y="4169905"/>
                </a:cubicBezTo>
                <a:cubicBezTo>
                  <a:pt x="133143" y="4206430"/>
                  <a:pt x="137184" y="4213428"/>
                  <a:pt x="164931" y="4228630"/>
                </a:cubicBezTo>
                <a:cubicBezTo>
                  <a:pt x="179526" y="4236593"/>
                  <a:pt x="193827" y="4236542"/>
                  <a:pt x="208747" y="4236479"/>
                </a:cubicBezTo>
                <a:lnTo>
                  <a:pt x="210424" y="4236479"/>
                </a:lnTo>
                <a:cubicBezTo>
                  <a:pt x="221361" y="4236377"/>
                  <a:pt x="227639" y="4240428"/>
                  <a:pt x="224427" y="4251935"/>
                </a:cubicBezTo>
                <a:cubicBezTo>
                  <a:pt x="223319" y="4255732"/>
                  <a:pt x="223561" y="4260012"/>
                  <a:pt x="223803" y="4264292"/>
                </a:cubicBezTo>
                <a:cubicBezTo>
                  <a:pt x="224274" y="4272623"/>
                  <a:pt x="224743" y="4280916"/>
                  <a:pt x="215175" y="4285475"/>
                </a:cubicBezTo>
                <a:cubicBezTo>
                  <a:pt x="209540" y="4288104"/>
                  <a:pt x="203384" y="4289616"/>
                  <a:pt x="197227" y="4291114"/>
                </a:cubicBezTo>
                <a:cubicBezTo>
                  <a:pt x="191072" y="4292625"/>
                  <a:pt x="184916" y="4294137"/>
                  <a:pt x="179281" y="4296766"/>
                </a:cubicBezTo>
                <a:cubicBezTo>
                  <a:pt x="160217" y="4305592"/>
                  <a:pt x="150870" y="4330167"/>
                  <a:pt x="157935" y="4353370"/>
                </a:cubicBezTo>
                <a:cubicBezTo>
                  <a:pt x="162215" y="4367352"/>
                  <a:pt x="171136" y="4364279"/>
                  <a:pt x="179650" y="4361332"/>
                </a:cubicBezTo>
                <a:cubicBezTo>
                  <a:pt x="182988" y="4360177"/>
                  <a:pt x="186263" y="4359046"/>
                  <a:pt x="189170" y="4358970"/>
                </a:cubicBezTo>
                <a:cubicBezTo>
                  <a:pt x="205008" y="4358742"/>
                  <a:pt x="211290" y="4366222"/>
                  <a:pt x="215561" y="4379722"/>
                </a:cubicBezTo>
                <a:cubicBezTo>
                  <a:pt x="217541" y="4385907"/>
                  <a:pt x="218957" y="4392359"/>
                  <a:pt x="220369" y="4398810"/>
                </a:cubicBezTo>
                <a:cubicBezTo>
                  <a:pt x="225492" y="4422178"/>
                  <a:pt x="230575" y="4445368"/>
                  <a:pt x="262388" y="4454716"/>
                </a:cubicBezTo>
                <a:cubicBezTo>
                  <a:pt x="286513" y="4461840"/>
                  <a:pt x="285834" y="4469282"/>
                  <a:pt x="262260" y="4480712"/>
                </a:cubicBezTo>
                <a:cubicBezTo>
                  <a:pt x="247321" y="4487888"/>
                  <a:pt x="234320" y="4495190"/>
                  <a:pt x="228755" y="4511053"/>
                </a:cubicBezTo>
                <a:cubicBezTo>
                  <a:pt x="227138" y="4515612"/>
                  <a:pt x="230283" y="4526445"/>
                  <a:pt x="231576" y="4526534"/>
                </a:cubicBezTo>
                <a:lnTo>
                  <a:pt x="235307" y="4526712"/>
                </a:lnTo>
                <a:cubicBezTo>
                  <a:pt x="258615" y="4527842"/>
                  <a:pt x="282094" y="4528985"/>
                  <a:pt x="305316" y="4527093"/>
                </a:cubicBezTo>
                <a:cubicBezTo>
                  <a:pt x="312287" y="4526598"/>
                  <a:pt x="319980" y="4516044"/>
                  <a:pt x="324391" y="4508411"/>
                </a:cubicBezTo>
                <a:cubicBezTo>
                  <a:pt x="327207" y="4503458"/>
                  <a:pt x="328489" y="4497629"/>
                  <a:pt x="329781" y="4491761"/>
                </a:cubicBezTo>
                <a:cubicBezTo>
                  <a:pt x="330543" y="4488294"/>
                  <a:pt x="331307" y="4484815"/>
                  <a:pt x="332392" y="4481500"/>
                </a:cubicBezTo>
                <a:cubicBezTo>
                  <a:pt x="332951" y="4479417"/>
                  <a:pt x="337339" y="4476775"/>
                  <a:pt x="338746" y="4477410"/>
                </a:cubicBezTo>
                <a:cubicBezTo>
                  <a:pt x="343790" y="4479684"/>
                  <a:pt x="353111" y="4484154"/>
                  <a:pt x="352585" y="4486123"/>
                </a:cubicBezTo>
                <a:cubicBezTo>
                  <a:pt x="347341" y="4510850"/>
                  <a:pt x="350130" y="4535310"/>
                  <a:pt x="352927" y="4559821"/>
                </a:cubicBezTo>
                <a:cubicBezTo>
                  <a:pt x="353323" y="4563301"/>
                  <a:pt x="353720" y="4566793"/>
                  <a:pt x="354095" y="4570273"/>
                </a:cubicBezTo>
                <a:cubicBezTo>
                  <a:pt x="355092" y="4578833"/>
                  <a:pt x="356436" y="4590491"/>
                  <a:pt x="342466" y="4587672"/>
                </a:cubicBezTo>
                <a:cubicBezTo>
                  <a:pt x="307927" y="4580649"/>
                  <a:pt x="275392" y="4580877"/>
                  <a:pt x="246101" y="4604322"/>
                </a:cubicBezTo>
                <a:cubicBezTo>
                  <a:pt x="243722" y="4606265"/>
                  <a:pt x="237970" y="4604461"/>
                  <a:pt x="232816" y="4602848"/>
                </a:cubicBezTo>
                <a:cubicBezTo>
                  <a:pt x="231407" y="4602417"/>
                  <a:pt x="230040" y="4601985"/>
                  <a:pt x="228802" y="4601655"/>
                </a:cubicBezTo>
                <a:cubicBezTo>
                  <a:pt x="225377" y="4600689"/>
                  <a:pt x="220966" y="4599013"/>
                  <a:pt x="216797" y="4597438"/>
                </a:cubicBezTo>
                <a:cubicBezTo>
                  <a:pt x="210254" y="4594962"/>
                  <a:pt x="204306" y="4592701"/>
                  <a:pt x="203704" y="4593742"/>
                </a:cubicBezTo>
                <a:cubicBezTo>
                  <a:pt x="197237" y="4604639"/>
                  <a:pt x="194634" y="4620247"/>
                  <a:pt x="204260" y="4628477"/>
                </a:cubicBezTo>
                <a:cubicBezTo>
                  <a:pt x="214263" y="4636999"/>
                  <a:pt x="219159" y="4647870"/>
                  <a:pt x="224028" y="4658690"/>
                </a:cubicBezTo>
                <a:cubicBezTo>
                  <a:pt x="226713" y="4664659"/>
                  <a:pt x="229389" y="4670603"/>
                  <a:pt x="232910" y="4676127"/>
                </a:cubicBezTo>
                <a:cubicBezTo>
                  <a:pt x="237263" y="4682947"/>
                  <a:pt x="236078" y="4687354"/>
                  <a:pt x="230943" y="4692294"/>
                </a:cubicBezTo>
                <a:cubicBezTo>
                  <a:pt x="211400" y="4711243"/>
                  <a:pt x="225462" y="4719612"/>
                  <a:pt x="242927" y="4719701"/>
                </a:cubicBezTo>
                <a:cubicBezTo>
                  <a:pt x="258853" y="4719828"/>
                  <a:pt x="260910" y="4728680"/>
                  <a:pt x="263183" y="4738472"/>
                </a:cubicBezTo>
                <a:cubicBezTo>
                  <a:pt x="263512" y="4739881"/>
                  <a:pt x="263846" y="4741329"/>
                  <a:pt x="264229" y="4742764"/>
                </a:cubicBezTo>
                <a:lnTo>
                  <a:pt x="264453" y="4743628"/>
                </a:lnTo>
                <a:cubicBezTo>
                  <a:pt x="267575" y="4755655"/>
                  <a:pt x="269983" y="4764926"/>
                  <a:pt x="288032" y="4757941"/>
                </a:cubicBezTo>
                <a:cubicBezTo>
                  <a:pt x="299673" y="4753547"/>
                  <a:pt x="312520" y="4752277"/>
                  <a:pt x="325361" y="4751019"/>
                </a:cubicBezTo>
                <a:cubicBezTo>
                  <a:pt x="330123" y="4750549"/>
                  <a:pt x="334882" y="4750079"/>
                  <a:pt x="339580" y="4749444"/>
                </a:cubicBezTo>
                <a:cubicBezTo>
                  <a:pt x="347989" y="4756048"/>
                  <a:pt x="348936" y="4764697"/>
                  <a:pt x="345646" y="4774044"/>
                </a:cubicBezTo>
                <a:cubicBezTo>
                  <a:pt x="339996" y="4789894"/>
                  <a:pt x="326363" y="4796663"/>
                  <a:pt x="312523" y="4803534"/>
                </a:cubicBezTo>
                <a:lnTo>
                  <a:pt x="311283" y="4804143"/>
                </a:lnTo>
                <a:cubicBezTo>
                  <a:pt x="302804" y="4808322"/>
                  <a:pt x="291805" y="4817466"/>
                  <a:pt x="296983" y="4824641"/>
                </a:cubicBezTo>
                <a:cubicBezTo>
                  <a:pt x="306762" y="4838243"/>
                  <a:pt x="305641" y="4852734"/>
                  <a:pt x="304535" y="4867021"/>
                </a:cubicBezTo>
                <a:cubicBezTo>
                  <a:pt x="303734" y="4877372"/>
                  <a:pt x="302942" y="4887608"/>
                  <a:pt x="306296" y="4897349"/>
                </a:cubicBezTo>
                <a:cubicBezTo>
                  <a:pt x="308995" y="4905426"/>
                  <a:pt x="315714" y="4916170"/>
                  <a:pt x="322706" y="4918050"/>
                </a:cubicBezTo>
                <a:cubicBezTo>
                  <a:pt x="334776" y="4921275"/>
                  <a:pt x="334689" y="4912424"/>
                  <a:pt x="334616" y="4904829"/>
                </a:cubicBezTo>
                <a:cubicBezTo>
                  <a:pt x="334598" y="4902937"/>
                  <a:pt x="334580" y="4901108"/>
                  <a:pt x="334754" y="4899584"/>
                </a:cubicBezTo>
                <a:cubicBezTo>
                  <a:pt x="335977" y="4889132"/>
                  <a:pt x="340600" y="4881690"/>
                  <a:pt x="350101" y="4879099"/>
                </a:cubicBezTo>
                <a:cubicBezTo>
                  <a:pt x="355797" y="4877473"/>
                  <a:pt x="362840" y="4878184"/>
                  <a:pt x="368507" y="4880089"/>
                </a:cubicBezTo>
                <a:cubicBezTo>
                  <a:pt x="374677" y="4882147"/>
                  <a:pt x="380741" y="4878705"/>
                  <a:pt x="386528" y="4875428"/>
                </a:cubicBezTo>
                <a:cubicBezTo>
                  <a:pt x="394221" y="4871072"/>
                  <a:pt x="401428" y="4866983"/>
                  <a:pt x="407756" y="4876406"/>
                </a:cubicBezTo>
                <a:cubicBezTo>
                  <a:pt x="413032" y="4884204"/>
                  <a:pt x="406665" y="4891265"/>
                  <a:pt x="400265" y="4898365"/>
                </a:cubicBezTo>
                <a:cubicBezTo>
                  <a:pt x="397295" y="4901654"/>
                  <a:pt x="394317" y="4904956"/>
                  <a:pt x="392494" y="4908347"/>
                </a:cubicBezTo>
                <a:cubicBezTo>
                  <a:pt x="391273" y="4910646"/>
                  <a:pt x="389576" y="4912779"/>
                  <a:pt x="387890" y="4914887"/>
                </a:cubicBezTo>
                <a:cubicBezTo>
                  <a:pt x="385528" y="4917846"/>
                  <a:pt x="383187" y="4920780"/>
                  <a:pt x="382214" y="4924133"/>
                </a:cubicBezTo>
                <a:cubicBezTo>
                  <a:pt x="376342" y="4943589"/>
                  <a:pt x="379954" y="4961522"/>
                  <a:pt x="395332" y="4975771"/>
                </a:cubicBezTo>
                <a:cubicBezTo>
                  <a:pt x="408620" y="4988001"/>
                  <a:pt x="421938" y="4987366"/>
                  <a:pt x="437975" y="4979035"/>
                </a:cubicBezTo>
                <a:cubicBezTo>
                  <a:pt x="449909" y="4972774"/>
                  <a:pt x="461523" y="4981931"/>
                  <a:pt x="460019" y="4994415"/>
                </a:cubicBezTo>
                <a:cubicBezTo>
                  <a:pt x="459477" y="4999088"/>
                  <a:pt x="457838" y="5003978"/>
                  <a:pt x="456227" y="5008791"/>
                </a:cubicBezTo>
                <a:cubicBezTo>
                  <a:pt x="453663" y="5016449"/>
                  <a:pt x="451169" y="5023891"/>
                  <a:pt x="453262" y="5029949"/>
                </a:cubicBezTo>
                <a:cubicBezTo>
                  <a:pt x="455719" y="5037176"/>
                  <a:pt x="456016" y="5045735"/>
                  <a:pt x="456317" y="5054359"/>
                </a:cubicBezTo>
                <a:cubicBezTo>
                  <a:pt x="457086" y="5076444"/>
                  <a:pt x="457871" y="5099012"/>
                  <a:pt x="494914" y="5101196"/>
                </a:cubicBezTo>
                <a:cubicBezTo>
                  <a:pt x="505376" y="5101895"/>
                  <a:pt x="497251" y="5117986"/>
                  <a:pt x="491235" y="5120323"/>
                </a:cubicBezTo>
                <a:cubicBezTo>
                  <a:pt x="469218" y="5128882"/>
                  <a:pt x="454198" y="5142738"/>
                  <a:pt x="445173" y="5164646"/>
                </a:cubicBezTo>
                <a:cubicBezTo>
                  <a:pt x="433581" y="5192700"/>
                  <a:pt x="439561" y="5212575"/>
                  <a:pt x="470555" y="5221541"/>
                </a:cubicBezTo>
                <a:cubicBezTo>
                  <a:pt x="497501" y="5229416"/>
                  <a:pt x="512324" y="5243779"/>
                  <a:pt x="523796" y="5268684"/>
                </a:cubicBezTo>
                <a:cubicBezTo>
                  <a:pt x="530038" y="5282184"/>
                  <a:pt x="543565" y="5278311"/>
                  <a:pt x="548159" y="5261661"/>
                </a:cubicBezTo>
                <a:cubicBezTo>
                  <a:pt x="549933" y="5255044"/>
                  <a:pt x="556442" y="5252834"/>
                  <a:pt x="561834" y="5258232"/>
                </a:cubicBezTo>
                <a:cubicBezTo>
                  <a:pt x="565470" y="5261826"/>
                  <a:pt x="568635" y="5269649"/>
                  <a:pt x="567296" y="5274158"/>
                </a:cubicBezTo>
                <a:cubicBezTo>
                  <a:pt x="564812" y="5282400"/>
                  <a:pt x="561350" y="5290210"/>
                  <a:pt x="557881" y="5298034"/>
                </a:cubicBezTo>
                <a:cubicBezTo>
                  <a:pt x="551367" y="5312728"/>
                  <a:pt x="544827" y="5327472"/>
                  <a:pt x="544689" y="5345278"/>
                </a:cubicBezTo>
                <a:cubicBezTo>
                  <a:pt x="544674" y="5346967"/>
                  <a:pt x="544655" y="5348580"/>
                  <a:pt x="544637" y="5350116"/>
                </a:cubicBezTo>
                <a:cubicBezTo>
                  <a:pt x="544331" y="5376062"/>
                  <a:pt x="544294" y="5379161"/>
                  <a:pt x="569592" y="5384813"/>
                </a:cubicBezTo>
                <a:cubicBezTo>
                  <a:pt x="581868" y="5387581"/>
                  <a:pt x="594366" y="5390007"/>
                  <a:pt x="606801" y="5390718"/>
                </a:cubicBezTo>
                <a:cubicBezTo>
                  <a:pt x="623228" y="5391709"/>
                  <a:pt x="621736" y="5400764"/>
                  <a:pt x="620290" y="5409540"/>
                </a:cubicBezTo>
                <a:cubicBezTo>
                  <a:pt x="619333" y="5415344"/>
                  <a:pt x="618397" y="5421020"/>
                  <a:pt x="622687" y="5424157"/>
                </a:cubicBezTo>
                <a:cubicBezTo>
                  <a:pt x="625290" y="5426126"/>
                  <a:pt x="628959" y="5426469"/>
                  <a:pt x="632685" y="5426824"/>
                </a:cubicBezTo>
                <a:cubicBezTo>
                  <a:pt x="635536" y="5427104"/>
                  <a:pt x="638419" y="5427370"/>
                  <a:pt x="640885" y="5428374"/>
                </a:cubicBezTo>
                <a:cubicBezTo>
                  <a:pt x="649545" y="5431879"/>
                  <a:pt x="660729" y="5437238"/>
                  <a:pt x="658213" y="5447614"/>
                </a:cubicBezTo>
                <a:cubicBezTo>
                  <a:pt x="650018" y="5480660"/>
                  <a:pt x="667384" y="5475707"/>
                  <a:pt x="687573" y="5469547"/>
                </a:cubicBezTo>
                <a:cubicBezTo>
                  <a:pt x="713859" y="5461737"/>
                  <a:pt x="717032" y="5463642"/>
                  <a:pt x="722939" y="5489677"/>
                </a:cubicBezTo>
                <a:cubicBezTo>
                  <a:pt x="724219" y="5495379"/>
                  <a:pt x="724388" y="5501526"/>
                  <a:pt x="724554" y="5507571"/>
                </a:cubicBezTo>
                <a:lnTo>
                  <a:pt x="724569" y="5508130"/>
                </a:lnTo>
                <a:cubicBezTo>
                  <a:pt x="724806" y="5516080"/>
                  <a:pt x="720565" y="5519141"/>
                  <a:pt x="712253" y="5518760"/>
                </a:cubicBezTo>
                <a:cubicBezTo>
                  <a:pt x="710415" y="5518671"/>
                  <a:pt x="708348" y="5518087"/>
                  <a:pt x="706260" y="5517490"/>
                </a:cubicBezTo>
                <a:cubicBezTo>
                  <a:pt x="700236" y="5515762"/>
                  <a:pt x="694054" y="5513984"/>
                  <a:pt x="692784" y="5524195"/>
                </a:cubicBezTo>
                <a:cubicBezTo>
                  <a:pt x="692278" y="5528526"/>
                  <a:pt x="698858" y="5534889"/>
                  <a:pt x="703509" y="5538635"/>
                </a:cubicBezTo>
                <a:cubicBezTo>
                  <a:pt x="720893" y="5552758"/>
                  <a:pt x="740278" y="5548617"/>
                  <a:pt x="756194" y="5538292"/>
                </a:cubicBezTo>
                <a:cubicBezTo>
                  <a:pt x="764383" y="5532895"/>
                  <a:pt x="770773" y="5524906"/>
                  <a:pt x="777198" y="5516867"/>
                </a:cubicBezTo>
                <a:cubicBezTo>
                  <a:pt x="780673" y="5512524"/>
                  <a:pt x="784156" y="5508168"/>
                  <a:pt x="787942" y="5504205"/>
                </a:cubicBezTo>
                <a:cubicBezTo>
                  <a:pt x="793397" y="5498567"/>
                  <a:pt x="812512" y="5501323"/>
                  <a:pt x="812563" y="5507507"/>
                </a:cubicBezTo>
                <a:cubicBezTo>
                  <a:pt x="812735" y="5517325"/>
                  <a:pt x="815901" y="5527015"/>
                  <a:pt x="819074" y="5536730"/>
                </a:cubicBezTo>
                <a:cubicBezTo>
                  <a:pt x="825426" y="5556187"/>
                  <a:pt x="831806" y="5575719"/>
                  <a:pt x="814240" y="5596446"/>
                </a:cubicBezTo>
                <a:cubicBezTo>
                  <a:pt x="806727" y="5605348"/>
                  <a:pt x="819319" y="5611355"/>
                  <a:pt x="827799" y="5614543"/>
                </a:cubicBezTo>
                <a:cubicBezTo>
                  <a:pt x="834013" y="5616867"/>
                  <a:pt x="837893" y="5622506"/>
                  <a:pt x="833655" y="5628996"/>
                </a:cubicBezTo>
                <a:cubicBezTo>
                  <a:pt x="819992" y="5650052"/>
                  <a:pt x="818385" y="5666842"/>
                  <a:pt x="842107" y="5683326"/>
                </a:cubicBezTo>
                <a:cubicBezTo>
                  <a:pt x="852047" y="5690197"/>
                  <a:pt x="860007" y="5699951"/>
                  <a:pt x="867956" y="5709691"/>
                </a:cubicBezTo>
                <a:cubicBezTo>
                  <a:pt x="871451" y="5713984"/>
                  <a:pt x="874944" y="5718264"/>
                  <a:pt x="878603" y="5722290"/>
                </a:cubicBezTo>
                <a:cubicBezTo>
                  <a:pt x="872391" y="5741048"/>
                  <a:pt x="882442" y="5751970"/>
                  <a:pt x="892528" y="5762917"/>
                </a:cubicBezTo>
                <a:cubicBezTo>
                  <a:pt x="896988" y="5767756"/>
                  <a:pt x="901455" y="5772607"/>
                  <a:pt x="904526" y="5778157"/>
                </a:cubicBezTo>
                <a:cubicBezTo>
                  <a:pt x="906682" y="5782081"/>
                  <a:pt x="906252" y="5787288"/>
                  <a:pt x="905811" y="5792622"/>
                </a:cubicBezTo>
                <a:cubicBezTo>
                  <a:pt x="905439" y="5797118"/>
                  <a:pt x="905060" y="5801716"/>
                  <a:pt x="906220" y="5805691"/>
                </a:cubicBezTo>
                <a:cubicBezTo>
                  <a:pt x="913031" y="5829338"/>
                  <a:pt x="943129" y="5849506"/>
                  <a:pt x="963101" y="5839727"/>
                </a:cubicBezTo>
                <a:cubicBezTo>
                  <a:pt x="984630" y="5829071"/>
                  <a:pt x="1004879" y="5826608"/>
                  <a:pt x="1026649" y="5832704"/>
                </a:cubicBezTo>
                <a:cubicBezTo>
                  <a:pt x="1041060" y="5836717"/>
                  <a:pt x="1052655" y="5830951"/>
                  <a:pt x="1064114" y="5825249"/>
                </a:cubicBezTo>
                <a:cubicBezTo>
                  <a:pt x="1072016" y="5821324"/>
                  <a:pt x="1079851" y="5817426"/>
                  <a:pt x="1088499" y="5816790"/>
                </a:cubicBezTo>
                <a:cubicBezTo>
                  <a:pt x="1096795" y="5816257"/>
                  <a:pt x="1106428" y="5825935"/>
                  <a:pt x="1104346" y="5836158"/>
                </a:cubicBezTo>
                <a:cubicBezTo>
                  <a:pt x="1103097" y="5842406"/>
                  <a:pt x="1102511" y="5848820"/>
                  <a:pt x="1101926" y="5855233"/>
                </a:cubicBezTo>
                <a:cubicBezTo>
                  <a:pt x="1100510" y="5870740"/>
                  <a:pt x="1099091" y="5886285"/>
                  <a:pt x="1088277" y="5899569"/>
                </a:cubicBezTo>
                <a:cubicBezTo>
                  <a:pt x="1084943" y="5903671"/>
                  <a:pt x="1083419" y="5911812"/>
                  <a:pt x="1085124" y="5916740"/>
                </a:cubicBezTo>
                <a:cubicBezTo>
                  <a:pt x="1086738" y="5921502"/>
                  <a:pt x="1093805" y="5928004"/>
                  <a:pt x="1098215" y="5927738"/>
                </a:cubicBezTo>
                <a:cubicBezTo>
                  <a:pt x="1120510" y="5926480"/>
                  <a:pt x="1130258" y="5914631"/>
                  <a:pt x="1135908" y="5882754"/>
                </a:cubicBezTo>
                <a:cubicBezTo>
                  <a:pt x="1136907" y="5876569"/>
                  <a:pt x="1138178" y="5874283"/>
                  <a:pt x="1147068" y="5876925"/>
                </a:cubicBezTo>
                <a:cubicBezTo>
                  <a:pt x="1156537" y="5879859"/>
                  <a:pt x="1166548" y="5881751"/>
                  <a:pt x="1167399" y="5867781"/>
                </a:cubicBezTo>
                <a:cubicBezTo>
                  <a:pt x="1167728" y="5861952"/>
                  <a:pt x="1167267" y="5856059"/>
                  <a:pt x="1166806" y="5850179"/>
                </a:cubicBezTo>
                <a:cubicBezTo>
                  <a:pt x="1166284" y="5843511"/>
                  <a:pt x="1165762" y="5836844"/>
                  <a:pt x="1166396" y="5830303"/>
                </a:cubicBezTo>
                <a:cubicBezTo>
                  <a:pt x="1166727" y="5827103"/>
                  <a:pt x="1175976" y="5823014"/>
                  <a:pt x="1181532" y="5822391"/>
                </a:cubicBezTo>
                <a:cubicBezTo>
                  <a:pt x="1190327" y="5821464"/>
                  <a:pt x="1198550" y="5821693"/>
                  <a:pt x="1199114" y="5835790"/>
                </a:cubicBezTo>
                <a:cubicBezTo>
                  <a:pt x="1199947" y="5857697"/>
                  <a:pt x="1201541" y="5858129"/>
                  <a:pt x="1210507" y="5850674"/>
                </a:cubicBezTo>
                <a:cubicBezTo>
                  <a:pt x="1212762" y="5848820"/>
                  <a:pt x="1214577" y="5846382"/>
                  <a:pt x="1216397" y="5843918"/>
                </a:cubicBezTo>
                <a:cubicBezTo>
                  <a:pt x="1218381" y="5841251"/>
                  <a:pt x="1220371" y="5838571"/>
                  <a:pt x="1222943" y="5836653"/>
                </a:cubicBezTo>
                <a:cubicBezTo>
                  <a:pt x="1235577" y="5827281"/>
                  <a:pt x="1246558" y="5831929"/>
                  <a:pt x="1249025" y="5848236"/>
                </a:cubicBezTo>
                <a:cubicBezTo>
                  <a:pt x="1249359" y="5850369"/>
                  <a:pt x="1249752" y="5852516"/>
                  <a:pt x="1250147" y="5854662"/>
                </a:cubicBezTo>
                <a:cubicBezTo>
                  <a:pt x="1253073" y="5870613"/>
                  <a:pt x="1255984" y="5886463"/>
                  <a:pt x="1233810" y="5895708"/>
                </a:cubicBezTo>
                <a:cubicBezTo>
                  <a:pt x="1220191" y="5901385"/>
                  <a:pt x="1218441" y="5913806"/>
                  <a:pt x="1228496" y="5925833"/>
                </a:cubicBezTo>
                <a:cubicBezTo>
                  <a:pt x="1235743" y="5934608"/>
                  <a:pt x="1246044" y="5933948"/>
                  <a:pt x="1254393" y="5930278"/>
                </a:cubicBezTo>
                <a:cubicBezTo>
                  <a:pt x="1265443" y="5925350"/>
                  <a:pt x="1276858" y="5919064"/>
                  <a:pt x="1285100" y="5910364"/>
                </a:cubicBezTo>
                <a:cubicBezTo>
                  <a:pt x="1301166" y="5893232"/>
                  <a:pt x="1314856" y="5900953"/>
                  <a:pt x="1328953" y="5908916"/>
                </a:cubicBezTo>
                <a:cubicBezTo>
                  <a:pt x="1331024" y="5910085"/>
                  <a:pt x="1333094" y="5911253"/>
                  <a:pt x="1335189" y="5912345"/>
                </a:cubicBezTo>
                <a:cubicBezTo>
                  <a:pt x="1338796" y="5915546"/>
                  <a:pt x="1342669" y="5918302"/>
                  <a:pt x="1346949" y="5920499"/>
                </a:cubicBezTo>
                <a:cubicBezTo>
                  <a:pt x="1372172" y="5941187"/>
                  <a:pt x="1396987" y="5945213"/>
                  <a:pt x="1421917" y="5919419"/>
                </a:cubicBezTo>
                <a:cubicBezTo>
                  <a:pt x="1425893" y="5915330"/>
                  <a:pt x="1430909" y="5912269"/>
                  <a:pt x="1435900" y="5909221"/>
                </a:cubicBezTo>
                <a:cubicBezTo>
                  <a:pt x="1438173" y="5907837"/>
                  <a:pt x="1440447" y="5906453"/>
                  <a:pt x="1442618" y="5904979"/>
                </a:cubicBezTo>
                <a:cubicBezTo>
                  <a:pt x="1442339" y="5907748"/>
                  <a:pt x="1441958" y="5910542"/>
                  <a:pt x="1441590" y="5913323"/>
                </a:cubicBezTo>
                <a:cubicBezTo>
                  <a:pt x="1440701" y="5919826"/>
                  <a:pt x="1439812" y="5926328"/>
                  <a:pt x="1440332" y="5932627"/>
                </a:cubicBezTo>
                <a:cubicBezTo>
                  <a:pt x="1441729" y="5947994"/>
                  <a:pt x="1444308" y="5963412"/>
                  <a:pt x="1447597" y="5978627"/>
                </a:cubicBezTo>
                <a:cubicBezTo>
                  <a:pt x="1449222" y="5986297"/>
                  <a:pt x="1455166" y="5988672"/>
                  <a:pt x="1461643" y="5986069"/>
                </a:cubicBezTo>
                <a:cubicBezTo>
                  <a:pt x="1464437" y="5984977"/>
                  <a:pt x="1468184" y="5983745"/>
                  <a:pt x="1469301" y="5981548"/>
                </a:cubicBezTo>
                <a:cubicBezTo>
                  <a:pt x="1470025" y="5980062"/>
                  <a:pt x="1470774" y="5978589"/>
                  <a:pt x="1471536" y="5977090"/>
                </a:cubicBezTo>
                <a:cubicBezTo>
                  <a:pt x="1475016" y="5970270"/>
                  <a:pt x="1478572" y="5963323"/>
                  <a:pt x="1479550" y="5956033"/>
                </a:cubicBezTo>
                <a:cubicBezTo>
                  <a:pt x="1482865" y="5931980"/>
                  <a:pt x="1500238" y="5926442"/>
                  <a:pt x="1517714" y="5920867"/>
                </a:cubicBezTo>
                <a:cubicBezTo>
                  <a:pt x="1520787" y="5919889"/>
                  <a:pt x="1523860" y="5918899"/>
                  <a:pt x="1526870" y="5917819"/>
                </a:cubicBezTo>
                <a:cubicBezTo>
                  <a:pt x="1544650" y="5932576"/>
                  <a:pt x="1562824" y="5927954"/>
                  <a:pt x="1581087" y="5923305"/>
                </a:cubicBezTo>
                <a:cubicBezTo>
                  <a:pt x="1592872" y="5920308"/>
                  <a:pt x="1604696" y="5917298"/>
                  <a:pt x="1616481" y="5919483"/>
                </a:cubicBezTo>
                <a:cubicBezTo>
                  <a:pt x="1639799" y="5923763"/>
                  <a:pt x="1659331" y="5914657"/>
                  <a:pt x="1672603" y="5893105"/>
                </a:cubicBezTo>
                <a:cubicBezTo>
                  <a:pt x="1677187" y="5885790"/>
                  <a:pt x="1688059" y="5875160"/>
                  <a:pt x="1693088" y="5876506"/>
                </a:cubicBezTo>
                <a:cubicBezTo>
                  <a:pt x="1718183" y="5883834"/>
                  <a:pt x="1728330" y="5868861"/>
                  <a:pt x="1738376" y="5854040"/>
                </a:cubicBezTo>
                <a:cubicBezTo>
                  <a:pt x="1743456" y="5846534"/>
                  <a:pt x="1748511" y="5839079"/>
                  <a:pt x="1755470" y="5834583"/>
                </a:cubicBezTo>
                <a:cubicBezTo>
                  <a:pt x="1776768" y="5820829"/>
                  <a:pt x="1772831" y="5787428"/>
                  <a:pt x="1753654" y="5768226"/>
                </a:cubicBezTo>
                <a:cubicBezTo>
                  <a:pt x="1749209" y="5763730"/>
                  <a:pt x="1743913" y="5760047"/>
                  <a:pt x="1738605" y="5756351"/>
                </a:cubicBezTo>
                <a:cubicBezTo>
                  <a:pt x="1733550" y="5752833"/>
                  <a:pt x="1728483" y="5749303"/>
                  <a:pt x="1724101" y="5745048"/>
                </a:cubicBezTo>
                <a:cubicBezTo>
                  <a:pt x="1720774" y="5741784"/>
                  <a:pt x="1719555" y="5733047"/>
                  <a:pt x="1721510" y="5728716"/>
                </a:cubicBezTo>
                <a:cubicBezTo>
                  <a:pt x="1723682" y="5724030"/>
                  <a:pt x="1730870" y="5718327"/>
                  <a:pt x="1735506" y="5718658"/>
                </a:cubicBezTo>
                <a:cubicBezTo>
                  <a:pt x="1743177" y="5719039"/>
                  <a:pt x="1750797" y="5720321"/>
                  <a:pt x="1758429" y="5721617"/>
                </a:cubicBezTo>
                <a:cubicBezTo>
                  <a:pt x="1765770" y="5722861"/>
                  <a:pt x="1773111" y="5724106"/>
                  <a:pt x="1780489" y="5724525"/>
                </a:cubicBezTo>
                <a:cubicBezTo>
                  <a:pt x="1783347" y="5724639"/>
                  <a:pt x="1790484" y="5714187"/>
                  <a:pt x="1789278" y="5710847"/>
                </a:cubicBezTo>
                <a:cubicBezTo>
                  <a:pt x="1786395" y="5702440"/>
                  <a:pt x="1780489" y="5694553"/>
                  <a:pt x="1774609" y="5687581"/>
                </a:cubicBezTo>
                <a:cubicBezTo>
                  <a:pt x="1749235" y="5657647"/>
                  <a:pt x="1746377" y="5645709"/>
                  <a:pt x="1773453" y="5628107"/>
                </a:cubicBezTo>
                <a:cubicBezTo>
                  <a:pt x="1790535" y="5616969"/>
                  <a:pt x="1802181" y="5601805"/>
                  <a:pt x="1813776" y="5586717"/>
                </a:cubicBezTo>
                <a:cubicBezTo>
                  <a:pt x="1821091" y="5577192"/>
                  <a:pt x="1828368" y="5567705"/>
                  <a:pt x="1836992" y="5559273"/>
                </a:cubicBezTo>
                <a:cubicBezTo>
                  <a:pt x="1840751" y="5555552"/>
                  <a:pt x="1843811" y="5545595"/>
                  <a:pt x="1841525" y="5542344"/>
                </a:cubicBezTo>
                <a:cubicBezTo>
                  <a:pt x="1837334" y="5536044"/>
                  <a:pt x="1832064" y="5538127"/>
                  <a:pt x="1826692" y="5540261"/>
                </a:cubicBezTo>
                <a:cubicBezTo>
                  <a:pt x="1824038" y="5541315"/>
                  <a:pt x="1821345" y="5542382"/>
                  <a:pt x="1818754" y="5542432"/>
                </a:cubicBezTo>
                <a:cubicBezTo>
                  <a:pt x="1798701" y="5542699"/>
                  <a:pt x="1790827" y="5529415"/>
                  <a:pt x="1799920" y="5512130"/>
                </a:cubicBezTo>
                <a:cubicBezTo>
                  <a:pt x="1802803" y="5506644"/>
                  <a:pt x="1805788" y="5501208"/>
                  <a:pt x="1808785" y="5495760"/>
                </a:cubicBezTo>
                <a:cubicBezTo>
                  <a:pt x="1814754" y="5484889"/>
                  <a:pt x="1820736" y="5474018"/>
                  <a:pt x="1825803" y="5462664"/>
                </a:cubicBezTo>
                <a:cubicBezTo>
                  <a:pt x="1827428" y="5459032"/>
                  <a:pt x="1823301" y="5450421"/>
                  <a:pt x="1819377" y="5447398"/>
                </a:cubicBezTo>
                <a:cubicBezTo>
                  <a:pt x="1815783" y="5444592"/>
                  <a:pt x="1805826" y="5443499"/>
                  <a:pt x="1803718" y="5445963"/>
                </a:cubicBezTo>
                <a:cubicBezTo>
                  <a:pt x="1789328" y="5462359"/>
                  <a:pt x="1776006" y="5479694"/>
                  <a:pt x="1763014" y="5497246"/>
                </a:cubicBezTo>
                <a:cubicBezTo>
                  <a:pt x="1749806" y="5515140"/>
                  <a:pt x="1731912" y="5516664"/>
                  <a:pt x="1712316" y="5513769"/>
                </a:cubicBezTo>
                <a:cubicBezTo>
                  <a:pt x="1710512" y="5513489"/>
                  <a:pt x="1708531" y="5513400"/>
                  <a:pt x="1706524" y="5513324"/>
                </a:cubicBezTo>
                <a:cubicBezTo>
                  <a:pt x="1699158" y="5513019"/>
                  <a:pt x="1691538" y="5512702"/>
                  <a:pt x="1691373" y="5502110"/>
                </a:cubicBezTo>
                <a:cubicBezTo>
                  <a:pt x="1691170" y="5490096"/>
                  <a:pt x="1692161" y="5477078"/>
                  <a:pt x="1696326" y="5465966"/>
                </a:cubicBezTo>
                <a:cubicBezTo>
                  <a:pt x="1698752" y="5459387"/>
                  <a:pt x="1706880" y="5461432"/>
                  <a:pt x="1710931" y="5467909"/>
                </a:cubicBezTo>
                <a:cubicBezTo>
                  <a:pt x="1716900" y="5477535"/>
                  <a:pt x="1725676" y="5479618"/>
                  <a:pt x="1731861" y="5470233"/>
                </a:cubicBezTo>
                <a:cubicBezTo>
                  <a:pt x="1734820" y="5465813"/>
                  <a:pt x="1735912" y="5460263"/>
                  <a:pt x="1737030" y="5454637"/>
                </a:cubicBezTo>
                <a:cubicBezTo>
                  <a:pt x="1737741" y="5451043"/>
                  <a:pt x="1738465" y="5447424"/>
                  <a:pt x="1739671" y="5444058"/>
                </a:cubicBezTo>
                <a:cubicBezTo>
                  <a:pt x="1742770" y="5435422"/>
                  <a:pt x="1746860" y="5427053"/>
                  <a:pt x="1751152" y="5418861"/>
                </a:cubicBezTo>
                <a:cubicBezTo>
                  <a:pt x="1752029" y="5417274"/>
                  <a:pt x="1754137" y="5416334"/>
                  <a:pt x="1756220" y="5415394"/>
                </a:cubicBezTo>
                <a:cubicBezTo>
                  <a:pt x="1757147" y="5414975"/>
                  <a:pt x="1758061" y="5414569"/>
                  <a:pt x="1758874" y="5414099"/>
                </a:cubicBezTo>
                <a:cubicBezTo>
                  <a:pt x="1759585" y="5415394"/>
                  <a:pt x="1760436" y="5416677"/>
                  <a:pt x="1761287" y="5417960"/>
                </a:cubicBezTo>
                <a:cubicBezTo>
                  <a:pt x="1763065" y="5420639"/>
                  <a:pt x="1764843" y="5423332"/>
                  <a:pt x="1765478" y="5426253"/>
                </a:cubicBezTo>
                <a:cubicBezTo>
                  <a:pt x="1765808" y="5427701"/>
                  <a:pt x="1766037" y="5429339"/>
                  <a:pt x="1766291" y="5430990"/>
                </a:cubicBezTo>
                <a:cubicBezTo>
                  <a:pt x="1767434" y="5438813"/>
                  <a:pt x="1768653" y="5447195"/>
                  <a:pt x="1779473" y="5438813"/>
                </a:cubicBezTo>
                <a:cubicBezTo>
                  <a:pt x="1789290" y="5431155"/>
                  <a:pt x="1796466" y="5419776"/>
                  <a:pt x="1803502" y="5408625"/>
                </a:cubicBezTo>
                <a:cubicBezTo>
                  <a:pt x="1804924" y="5406377"/>
                  <a:pt x="1806334" y="5404142"/>
                  <a:pt x="1807756" y="5401945"/>
                </a:cubicBezTo>
                <a:cubicBezTo>
                  <a:pt x="1816227" y="5388928"/>
                  <a:pt x="1827936" y="5389385"/>
                  <a:pt x="1839557" y="5389829"/>
                </a:cubicBezTo>
                <a:cubicBezTo>
                  <a:pt x="1846313" y="5390096"/>
                  <a:pt x="1853044" y="5390350"/>
                  <a:pt x="1859090" y="5387962"/>
                </a:cubicBezTo>
                <a:cubicBezTo>
                  <a:pt x="1863496" y="5386248"/>
                  <a:pt x="1868830" y="5377167"/>
                  <a:pt x="1867852" y="5372951"/>
                </a:cubicBezTo>
                <a:cubicBezTo>
                  <a:pt x="1865897" y="5364544"/>
                  <a:pt x="1861147" y="5355781"/>
                  <a:pt x="1855025" y="5349672"/>
                </a:cubicBezTo>
                <a:cubicBezTo>
                  <a:pt x="1849704" y="5344376"/>
                  <a:pt x="1842580" y="5343677"/>
                  <a:pt x="1835188" y="5342954"/>
                </a:cubicBezTo>
                <a:cubicBezTo>
                  <a:pt x="1824965" y="5341950"/>
                  <a:pt x="1814220" y="5340896"/>
                  <a:pt x="1807032" y="5327599"/>
                </a:cubicBezTo>
                <a:cubicBezTo>
                  <a:pt x="1801000" y="5316449"/>
                  <a:pt x="1790916" y="5319624"/>
                  <a:pt x="1780184" y="5323015"/>
                </a:cubicBezTo>
                <a:cubicBezTo>
                  <a:pt x="1771993" y="5325605"/>
                  <a:pt x="1763408" y="5328310"/>
                  <a:pt x="1755965" y="5324831"/>
                </a:cubicBezTo>
                <a:cubicBezTo>
                  <a:pt x="1754010" y="5323954"/>
                  <a:pt x="1752257" y="5322786"/>
                  <a:pt x="1750492" y="5321618"/>
                </a:cubicBezTo>
                <a:cubicBezTo>
                  <a:pt x="1750289" y="5321478"/>
                  <a:pt x="1750098" y="5321351"/>
                  <a:pt x="1749895" y="5321224"/>
                </a:cubicBezTo>
                <a:cubicBezTo>
                  <a:pt x="1751444" y="5319624"/>
                  <a:pt x="1752943" y="5317960"/>
                  <a:pt x="1754454" y="5316284"/>
                </a:cubicBezTo>
                <a:cubicBezTo>
                  <a:pt x="1758887" y="5311356"/>
                  <a:pt x="1763344" y="5306403"/>
                  <a:pt x="1768843" y="5303304"/>
                </a:cubicBezTo>
                <a:cubicBezTo>
                  <a:pt x="1774381" y="5300180"/>
                  <a:pt x="1781010" y="5298770"/>
                  <a:pt x="1787601" y="5297361"/>
                </a:cubicBezTo>
                <a:cubicBezTo>
                  <a:pt x="1790408" y="5296764"/>
                  <a:pt x="1793215" y="5296167"/>
                  <a:pt x="1795932" y="5295443"/>
                </a:cubicBezTo>
                <a:cubicBezTo>
                  <a:pt x="1835480" y="5284737"/>
                  <a:pt x="1847291" y="5254892"/>
                  <a:pt x="1851050" y="5218303"/>
                </a:cubicBezTo>
                <a:cubicBezTo>
                  <a:pt x="1851520" y="5213147"/>
                  <a:pt x="1853819" y="5207800"/>
                  <a:pt x="1856042" y="5202606"/>
                </a:cubicBezTo>
                <a:cubicBezTo>
                  <a:pt x="1859013" y="5195659"/>
                  <a:pt x="1861871" y="5188979"/>
                  <a:pt x="1860131" y="5183403"/>
                </a:cubicBezTo>
                <a:cubicBezTo>
                  <a:pt x="1856435" y="5171567"/>
                  <a:pt x="1842402" y="5173624"/>
                  <a:pt x="1830845" y="5175314"/>
                </a:cubicBezTo>
                <a:cubicBezTo>
                  <a:pt x="1829778" y="5175479"/>
                  <a:pt x="1828737" y="5175631"/>
                  <a:pt x="1827733" y="5175771"/>
                </a:cubicBezTo>
                <a:cubicBezTo>
                  <a:pt x="1819275" y="5176914"/>
                  <a:pt x="1815579" y="5174488"/>
                  <a:pt x="1815148" y="5167795"/>
                </a:cubicBezTo>
                <a:cubicBezTo>
                  <a:pt x="1814995" y="5165255"/>
                  <a:pt x="1815046" y="5162410"/>
                  <a:pt x="1815097" y="5159515"/>
                </a:cubicBezTo>
                <a:cubicBezTo>
                  <a:pt x="1815236" y="5151882"/>
                  <a:pt x="1815389" y="5143995"/>
                  <a:pt x="1811769" y="5141112"/>
                </a:cubicBezTo>
                <a:cubicBezTo>
                  <a:pt x="1780946" y="5116817"/>
                  <a:pt x="1790433" y="5094643"/>
                  <a:pt x="1809636" y="5068621"/>
                </a:cubicBezTo>
                <a:cubicBezTo>
                  <a:pt x="1833486" y="5036490"/>
                  <a:pt x="1839112" y="5002771"/>
                  <a:pt x="1816799" y="4964836"/>
                </a:cubicBezTo>
                <a:cubicBezTo>
                  <a:pt x="1807667" y="4949368"/>
                  <a:pt x="1811553" y="4923587"/>
                  <a:pt x="1828635" y="4913313"/>
                </a:cubicBezTo>
                <a:cubicBezTo>
                  <a:pt x="1851419" y="4899431"/>
                  <a:pt x="1862074" y="4886642"/>
                  <a:pt x="1846097" y="4862373"/>
                </a:cubicBezTo>
                <a:cubicBezTo>
                  <a:pt x="1838795" y="4851349"/>
                  <a:pt x="1834312" y="4841075"/>
                  <a:pt x="1839290" y="4827422"/>
                </a:cubicBezTo>
                <a:cubicBezTo>
                  <a:pt x="1842186" y="4819307"/>
                  <a:pt x="1844294" y="4810887"/>
                  <a:pt x="1846389" y="4802467"/>
                </a:cubicBezTo>
                <a:cubicBezTo>
                  <a:pt x="1848117" y="4795571"/>
                  <a:pt x="1849844" y="4788675"/>
                  <a:pt x="1852003" y="4781918"/>
                </a:cubicBezTo>
                <a:cubicBezTo>
                  <a:pt x="1852358" y="4780839"/>
                  <a:pt x="1852714" y="4779721"/>
                  <a:pt x="1853082" y="4778591"/>
                </a:cubicBezTo>
                <a:cubicBezTo>
                  <a:pt x="1857934" y="4763681"/>
                  <a:pt x="1864131" y="4744644"/>
                  <a:pt x="1852536" y="4737748"/>
                </a:cubicBezTo>
                <a:cubicBezTo>
                  <a:pt x="1837728" y="4728985"/>
                  <a:pt x="1831975" y="4739221"/>
                  <a:pt x="1826031" y="4749800"/>
                </a:cubicBezTo>
                <a:cubicBezTo>
                  <a:pt x="1822691" y="4755769"/>
                  <a:pt x="1819275" y="4761827"/>
                  <a:pt x="1814157" y="4764672"/>
                </a:cubicBezTo>
                <a:cubicBezTo>
                  <a:pt x="1813166" y="4765243"/>
                  <a:pt x="1812201" y="4766094"/>
                  <a:pt x="1811261" y="4766932"/>
                </a:cubicBezTo>
                <a:cubicBezTo>
                  <a:pt x="1809712" y="4768304"/>
                  <a:pt x="1808201" y="4769637"/>
                  <a:pt x="1806651" y="4769625"/>
                </a:cubicBezTo>
                <a:cubicBezTo>
                  <a:pt x="1806143" y="4769625"/>
                  <a:pt x="1805623" y="4769612"/>
                  <a:pt x="1805089" y="4769612"/>
                </a:cubicBezTo>
                <a:cubicBezTo>
                  <a:pt x="1799666" y="4769549"/>
                  <a:pt x="1793519" y="4769472"/>
                  <a:pt x="1789976" y="4766602"/>
                </a:cubicBezTo>
                <a:cubicBezTo>
                  <a:pt x="1786204" y="4763491"/>
                  <a:pt x="1782394" y="4754194"/>
                  <a:pt x="1784198" y="4751388"/>
                </a:cubicBezTo>
                <a:cubicBezTo>
                  <a:pt x="1790027" y="4742561"/>
                  <a:pt x="1796948" y="4734370"/>
                  <a:pt x="1803832" y="4726229"/>
                </a:cubicBezTo>
                <a:cubicBezTo>
                  <a:pt x="1806359" y="4723232"/>
                  <a:pt x="1808886" y="4720260"/>
                  <a:pt x="1811350" y="4717250"/>
                </a:cubicBezTo>
                <a:cubicBezTo>
                  <a:pt x="1802956" y="4700499"/>
                  <a:pt x="1813128" y="4687849"/>
                  <a:pt x="1823314" y="4675200"/>
                </a:cubicBezTo>
                <a:cubicBezTo>
                  <a:pt x="1834744" y="4661002"/>
                  <a:pt x="1846186" y="4646790"/>
                  <a:pt x="1831391" y="4626762"/>
                </a:cubicBezTo>
                <a:cubicBezTo>
                  <a:pt x="1851812" y="4619968"/>
                  <a:pt x="1855711" y="4603509"/>
                  <a:pt x="1859610" y="4586986"/>
                </a:cubicBezTo>
                <a:cubicBezTo>
                  <a:pt x="1862112" y="4576407"/>
                  <a:pt x="1864614" y="4565815"/>
                  <a:pt x="1871459" y="4557700"/>
                </a:cubicBezTo>
                <a:cubicBezTo>
                  <a:pt x="1883778" y="4543120"/>
                  <a:pt x="1874977" y="4529849"/>
                  <a:pt x="1865478" y="4515726"/>
                </a:cubicBezTo>
                <a:cubicBezTo>
                  <a:pt x="1855318" y="4500651"/>
                  <a:pt x="1848002" y="4494606"/>
                  <a:pt x="1829435" y="4505020"/>
                </a:cubicBezTo>
                <a:cubicBezTo>
                  <a:pt x="1824634" y="4507675"/>
                  <a:pt x="1824241" y="4510837"/>
                  <a:pt x="1824292" y="4511891"/>
                </a:cubicBezTo>
                <a:cubicBezTo>
                  <a:pt x="1824126" y="4511243"/>
                  <a:pt x="1823618" y="4509656"/>
                  <a:pt x="1822133" y="4506747"/>
                </a:cubicBezTo>
                <a:cubicBezTo>
                  <a:pt x="1815211" y="4493324"/>
                  <a:pt x="1810982" y="4477195"/>
                  <a:pt x="1810321" y="4462031"/>
                </a:cubicBezTo>
                <a:cubicBezTo>
                  <a:pt x="1809623" y="4446461"/>
                  <a:pt x="1825066" y="4442320"/>
                  <a:pt x="1837220" y="4441622"/>
                </a:cubicBezTo>
                <a:cubicBezTo>
                  <a:pt x="1860194" y="4440212"/>
                  <a:pt x="1860423" y="4426077"/>
                  <a:pt x="1860652" y="4412323"/>
                </a:cubicBezTo>
                <a:cubicBezTo>
                  <a:pt x="1860715" y="4407916"/>
                  <a:pt x="1860791" y="4403547"/>
                  <a:pt x="1861617" y="4399648"/>
                </a:cubicBezTo>
                <a:cubicBezTo>
                  <a:pt x="1864792" y="4384853"/>
                  <a:pt x="1856143" y="4376877"/>
                  <a:pt x="1841068" y="4375734"/>
                </a:cubicBezTo>
                <a:cubicBezTo>
                  <a:pt x="1826387" y="4374566"/>
                  <a:pt x="1815935" y="4369397"/>
                  <a:pt x="1826997" y="4353166"/>
                </a:cubicBezTo>
                <a:cubicBezTo>
                  <a:pt x="1833982" y="4342867"/>
                  <a:pt x="1841437" y="4332884"/>
                  <a:pt x="1848891" y="4322902"/>
                </a:cubicBezTo>
                <a:cubicBezTo>
                  <a:pt x="1856511" y="4312704"/>
                  <a:pt x="1864131" y="4302493"/>
                  <a:pt x="1871282" y="4291927"/>
                </a:cubicBezTo>
                <a:cubicBezTo>
                  <a:pt x="1873453" y="4288701"/>
                  <a:pt x="1870380" y="4281030"/>
                  <a:pt x="1868284" y="4276128"/>
                </a:cubicBezTo>
                <a:cubicBezTo>
                  <a:pt x="1867535" y="4274490"/>
                  <a:pt x="1862138" y="4273042"/>
                  <a:pt x="1859572" y="4273804"/>
                </a:cubicBezTo>
                <a:cubicBezTo>
                  <a:pt x="1847583" y="4277297"/>
                  <a:pt x="1835569" y="4280916"/>
                  <a:pt x="1824342" y="4286047"/>
                </a:cubicBezTo>
                <a:cubicBezTo>
                  <a:pt x="1816049" y="4290009"/>
                  <a:pt x="1809953" y="4289171"/>
                  <a:pt x="1812252" y="4283075"/>
                </a:cubicBezTo>
                <a:cubicBezTo>
                  <a:pt x="1820964" y="4260304"/>
                  <a:pt x="1808925" y="4258399"/>
                  <a:pt x="1796796" y="4256494"/>
                </a:cubicBezTo>
                <a:cubicBezTo>
                  <a:pt x="1791843" y="4255707"/>
                  <a:pt x="1786877" y="4254919"/>
                  <a:pt x="1783309" y="4252709"/>
                </a:cubicBezTo>
                <a:cubicBezTo>
                  <a:pt x="1774533" y="4247198"/>
                  <a:pt x="1774419" y="4233367"/>
                  <a:pt x="1782877" y="4228795"/>
                </a:cubicBezTo>
                <a:cubicBezTo>
                  <a:pt x="1787601" y="4226281"/>
                  <a:pt x="1792275" y="4223652"/>
                  <a:pt x="1796948" y="4221023"/>
                </a:cubicBezTo>
                <a:cubicBezTo>
                  <a:pt x="1821663" y="4207129"/>
                  <a:pt x="1846263" y="4193299"/>
                  <a:pt x="1877835" y="4196779"/>
                </a:cubicBezTo>
                <a:cubicBezTo>
                  <a:pt x="1894319" y="4198569"/>
                  <a:pt x="1893824" y="4182262"/>
                  <a:pt x="1892046" y="4169296"/>
                </a:cubicBezTo>
                <a:cubicBezTo>
                  <a:pt x="1889379" y="4150424"/>
                  <a:pt x="1881746" y="4154538"/>
                  <a:pt x="1871294" y="4160177"/>
                </a:cubicBezTo>
                <a:cubicBezTo>
                  <a:pt x="1870164" y="4160774"/>
                  <a:pt x="1869008" y="4161409"/>
                  <a:pt x="1867827" y="4162019"/>
                </a:cubicBezTo>
                <a:cubicBezTo>
                  <a:pt x="1854987" y="4168699"/>
                  <a:pt x="1840763" y="4162920"/>
                  <a:pt x="1838871" y="4149395"/>
                </a:cubicBezTo>
                <a:cubicBezTo>
                  <a:pt x="1835582" y="4126586"/>
                  <a:pt x="1834490" y="4103497"/>
                  <a:pt x="1833385" y="4080408"/>
                </a:cubicBezTo>
                <a:cubicBezTo>
                  <a:pt x="1833016" y="4072471"/>
                  <a:pt x="1832635" y="4064533"/>
                  <a:pt x="1832166" y="4056609"/>
                </a:cubicBezTo>
                <a:cubicBezTo>
                  <a:pt x="1831404" y="4043210"/>
                  <a:pt x="1823174" y="4040391"/>
                  <a:pt x="1813471" y="4037063"/>
                </a:cubicBezTo>
                <a:cubicBezTo>
                  <a:pt x="1811477" y="4036378"/>
                  <a:pt x="1809433" y="4035666"/>
                  <a:pt x="1807362" y="4034854"/>
                </a:cubicBezTo>
                <a:cubicBezTo>
                  <a:pt x="1774190" y="4021747"/>
                  <a:pt x="1767332" y="4005186"/>
                  <a:pt x="1788871" y="3978745"/>
                </a:cubicBezTo>
                <a:cubicBezTo>
                  <a:pt x="1803133" y="3961295"/>
                  <a:pt x="1810220" y="3940886"/>
                  <a:pt x="1817332" y="3920427"/>
                </a:cubicBezTo>
                <a:cubicBezTo>
                  <a:pt x="1824457" y="3899903"/>
                  <a:pt x="1831607" y="3879329"/>
                  <a:pt x="1846021" y="3861664"/>
                </a:cubicBezTo>
                <a:cubicBezTo>
                  <a:pt x="1870837" y="3831361"/>
                  <a:pt x="1866748" y="3818166"/>
                  <a:pt x="1832877" y="3792919"/>
                </a:cubicBezTo>
                <a:cubicBezTo>
                  <a:pt x="1832153" y="3792385"/>
                  <a:pt x="1831454" y="3791877"/>
                  <a:pt x="1830781" y="3791382"/>
                </a:cubicBezTo>
                <a:cubicBezTo>
                  <a:pt x="1820609" y="3783876"/>
                  <a:pt x="1815922" y="3780434"/>
                  <a:pt x="1818932" y="3766439"/>
                </a:cubicBezTo>
                <a:cubicBezTo>
                  <a:pt x="1822412" y="3749942"/>
                  <a:pt x="1823479" y="3732962"/>
                  <a:pt x="1824533" y="3715957"/>
                </a:cubicBezTo>
                <a:cubicBezTo>
                  <a:pt x="1826577" y="3683216"/>
                  <a:pt x="1828622" y="3650386"/>
                  <a:pt x="1847977" y="3620783"/>
                </a:cubicBezTo>
                <a:cubicBezTo>
                  <a:pt x="1850568" y="3617011"/>
                  <a:pt x="1842757" y="3603473"/>
                  <a:pt x="1836687" y="3597643"/>
                </a:cubicBezTo>
                <a:cubicBezTo>
                  <a:pt x="1830413" y="3591624"/>
                  <a:pt x="1820596" y="3587026"/>
                  <a:pt x="1811934" y="3586010"/>
                </a:cubicBezTo>
                <a:cubicBezTo>
                  <a:pt x="1792770" y="3583902"/>
                  <a:pt x="1793672" y="3574682"/>
                  <a:pt x="1801457" y="3562299"/>
                </a:cubicBezTo>
                <a:cubicBezTo>
                  <a:pt x="1804251" y="3557816"/>
                  <a:pt x="1807502" y="3553587"/>
                  <a:pt x="1810728" y="3549358"/>
                </a:cubicBezTo>
                <a:cubicBezTo>
                  <a:pt x="1815211" y="3543516"/>
                  <a:pt x="1819669" y="3537699"/>
                  <a:pt x="1822920" y="3531248"/>
                </a:cubicBezTo>
                <a:cubicBezTo>
                  <a:pt x="1840344" y="3497123"/>
                  <a:pt x="1840789" y="3461614"/>
                  <a:pt x="1810131" y="3436696"/>
                </a:cubicBezTo>
                <a:cubicBezTo>
                  <a:pt x="1788185" y="3418980"/>
                  <a:pt x="1787271" y="3401784"/>
                  <a:pt x="1793316" y="3379203"/>
                </a:cubicBezTo>
                <a:cubicBezTo>
                  <a:pt x="1794574" y="3374377"/>
                  <a:pt x="1795488" y="3369374"/>
                  <a:pt x="1796390" y="3364370"/>
                </a:cubicBezTo>
                <a:cubicBezTo>
                  <a:pt x="1798345" y="3353689"/>
                  <a:pt x="1800276" y="3343021"/>
                  <a:pt x="1805508" y="3334220"/>
                </a:cubicBezTo>
                <a:cubicBezTo>
                  <a:pt x="1816722" y="3315399"/>
                  <a:pt x="1813547" y="3297847"/>
                  <a:pt x="1807997" y="3279800"/>
                </a:cubicBezTo>
                <a:lnTo>
                  <a:pt x="1807667" y="3278708"/>
                </a:lnTo>
                <a:cubicBezTo>
                  <a:pt x="1796758" y="3243110"/>
                  <a:pt x="1785760" y="3207182"/>
                  <a:pt x="1751736" y="3185046"/>
                </a:cubicBezTo>
                <a:cubicBezTo>
                  <a:pt x="1746923" y="3181909"/>
                  <a:pt x="1739430" y="3174517"/>
                  <a:pt x="1740408" y="3171889"/>
                </a:cubicBezTo>
                <a:cubicBezTo>
                  <a:pt x="1749273" y="3148216"/>
                  <a:pt x="1742097" y="3125991"/>
                  <a:pt x="1734820" y="3103436"/>
                </a:cubicBezTo>
                <a:cubicBezTo>
                  <a:pt x="1726971" y="3079102"/>
                  <a:pt x="1718983" y="3054388"/>
                  <a:pt x="1730947" y="3027083"/>
                </a:cubicBezTo>
                <a:cubicBezTo>
                  <a:pt x="1737030" y="3013291"/>
                  <a:pt x="1734591" y="2997365"/>
                  <a:pt x="1732051" y="2980779"/>
                </a:cubicBezTo>
                <a:cubicBezTo>
                  <a:pt x="1729257" y="2962580"/>
                  <a:pt x="1726349" y="2943581"/>
                  <a:pt x="1734439" y="2925737"/>
                </a:cubicBezTo>
                <a:cubicBezTo>
                  <a:pt x="1736484" y="2921025"/>
                  <a:pt x="1734680" y="2911069"/>
                  <a:pt x="1730947" y="2907830"/>
                </a:cubicBezTo>
                <a:cubicBezTo>
                  <a:pt x="1708607" y="2888336"/>
                  <a:pt x="1708302" y="2861894"/>
                  <a:pt x="1707998" y="2835427"/>
                </a:cubicBezTo>
                <a:cubicBezTo>
                  <a:pt x="1707693" y="2809113"/>
                  <a:pt x="1707388" y="2782748"/>
                  <a:pt x="1685455" y="2763114"/>
                </a:cubicBezTo>
                <a:cubicBezTo>
                  <a:pt x="1681721" y="2759875"/>
                  <a:pt x="1686090" y="2745003"/>
                  <a:pt x="1689710" y="2736901"/>
                </a:cubicBezTo>
                <a:cubicBezTo>
                  <a:pt x="1695209" y="2724709"/>
                  <a:pt x="1699705" y="2713812"/>
                  <a:pt x="1687589" y="2703601"/>
                </a:cubicBezTo>
                <a:cubicBezTo>
                  <a:pt x="1674800" y="2692946"/>
                  <a:pt x="1668297" y="2681859"/>
                  <a:pt x="1671206" y="2663177"/>
                </a:cubicBezTo>
                <a:cubicBezTo>
                  <a:pt x="1672984" y="2651379"/>
                  <a:pt x="1672488" y="2639225"/>
                  <a:pt x="1672006" y="2627033"/>
                </a:cubicBezTo>
                <a:cubicBezTo>
                  <a:pt x="1671625" y="2617292"/>
                  <a:pt x="1671231" y="2607526"/>
                  <a:pt x="1671993" y="2597912"/>
                </a:cubicBezTo>
                <a:cubicBezTo>
                  <a:pt x="1673504" y="2578075"/>
                  <a:pt x="1672069" y="2558885"/>
                  <a:pt x="1657820" y="2545334"/>
                </a:cubicBezTo>
                <a:cubicBezTo>
                  <a:pt x="1641170" y="2529446"/>
                  <a:pt x="1640230" y="2515781"/>
                  <a:pt x="1650454" y="2495766"/>
                </a:cubicBezTo>
                <a:cubicBezTo>
                  <a:pt x="1655102" y="2486571"/>
                  <a:pt x="1656144" y="2475598"/>
                  <a:pt x="1657185" y="2464587"/>
                </a:cubicBezTo>
                <a:cubicBezTo>
                  <a:pt x="1657553" y="2460790"/>
                  <a:pt x="1657909" y="2456980"/>
                  <a:pt x="1658430" y="2453234"/>
                </a:cubicBezTo>
                <a:cubicBezTo>
                  <a:pt x="1662532" y="2457158"/>
                  <a:pt x="1667091" y="2460701"/>
                  <a:pt x="1671638" y="2464245"/>
                </a:cubicBezTo>
                <a:cubicBezTo>
                  <a:pt x="1685557" y="2475103"/>
                  <a:pt x="1699489" y="2485962"/>
                  <a:pt x="1700809" y="2507552"/>
                </a:cubicBezTo>
                <a:cubicBezTo>
                  <a:pt x="1702245" y="2530158"/>
                  <a:pt x="1717586" y="2539136"/>
                  <a:pt x="1739151" y="2541105"/>
                </a:cubicBezTo>
                <a:cubicBezTo>
                  <a:pt x="1754035" y="2542464"/>
                  <a:pt x="1760855" y="2553360"/>
                  <a:pt x="1758086" y="2567610"/>
                </a:cubicBezTo>
                <a:cubicBezTo>
                  <a:pt x="1754365" y="2586863"/>
                  <a:pt x="1766405" y="2596921"/>
                  <a:pt x="1778876" y="2606307"/>
                </a:cubicBezTo>
                <a:cubicBezTo>
                  <a:pt x="1804187" y="2625192"/>
                  <a:pt x="1830121" y="2642260"/>
                  <a:pt x="1863242" y="2645220"/>
                </a:cubicBezTo>
                <a:cubicBezTo>
                  <a:pt x="1872996" y="2646121"/>
                  <a:pt x="1877174" y="2658021"/>
                  <a:pt x="1873898" y="2667267"/>
                </a:cubicBezTo>
                <a:cubicBezTo>
                  <a:pt x="1872171" y="2672309"/>
                  <a:pt x="1868894" y="2676804"/>
                  <a:pt x="1865605" y="2681326"/>
                </a:cubicBezTo>
                <a:cubicBezTo>
                  <a:pt x="1863230" y="2684564"/>
                  <a:pt x="1860868" y="2687828"/>
                  <a:pt x="1859051" y="2691295"/>
                </a:cubicBezTo>
                <a:cubicBezTo>
                  <a:pt x="1845653" y="2716759"/>
                  <a:pt x="1845983" y="2717508"/>
                  <a:pt x="1870265" y="2722042"/>
                </a:cubicBezTo>
                <a:cubicBezTo>
                  <a:pt x="1882673" y="2724315"/>
                  <a:pt x="1895132" y="2725941"/>
                  <a:pt x="1907604" y="2727452"/>
                </a:cubicBezTo>
                <a:cubicBezTo>
                  <a:pt x="1915757" y="2728443"/>
                  <a:pt x="1918919" y="2732850"/>
                  <a:pt x="1914843" y="2740698"/>
                </a:cubicBezTo>
                <a:cubicBezTo>
                  <a:pt x="1911045" y="2748077"/>
                  <a:pt x="1906981" y="2755341"/>
                  <a:pt x="1902917" y="2762618"/>
                </a:cubicBezTo>
                <a:cubicBezTo>
                  <a:pt x="1899336" y="2769006"/>
                  <a:pt x="1895767" y="2775407"/>
                  <a:pt x="1892364" y="2781871"/>
                </a:cubicBezTo>
                <a:cubicBezTo>
                  <a:pt x="1891449" y="2783624"/>
                  <a:pt x="1891398" y="2785859"/>
                  <a:pt x="1891348" y="2788120"/>
                </a:cubicBezTo>
                <a:cubicBezTo>
                  <a:pt x="1891322" y="2789136"/>
                  <a:pt x="1891297" y="2790165"/>
                  <a:pt x="1891195" y="2791155"/>
                </a:cubicBezTo>
                <a:cubicBezTo>
                  <a:pt x="1894091" y="2791143"/>
                  <a:pt x="1897405" y="2792032"/>
                  <a:pt x="1900009" y="2791155"/>
                </a:cubicBezTo>
                <a:cubicBezTo>
                  <a:pt x="1917598" y="2785351"/>
                  <a:pt x="1935226" y="2779420"/>
                  <a:pt x="1952714" y="2773058"/>
                </a:cubicBezTo>
                <a:cubicBezTo>
                  <a:pt x="1964715" y="2768752"/>
                  <a:pt x="1961083" y="2762542"/>
                  <a:pt x="1957337" y="2756154"/>
                </a:cubicBezTo>
                <a:cubicBezTo>
                  <a:pt x="1956499" y="2754719"/>
                  <a:pt x="1955648" y="2753271"/>
                  <a:pt x="1954975" y="2751849"/>
                </a:cubicBezTo>
                <a:cubicBezTo>
                  <a:pt x="1954301" y="2750401"/>
                  <a:pt x="1953616" y="2748966"/>
                  <a:pt x="1952930" y="2747518"/>
                </a:cubicBezTo>
                <a:cubicBezTo>
                  <a:pt x="1949590" y="2740558"/>
                  <a:pt x="1946262" y="2733599"/>
                  <a:pt x="1944751" y="2726220"/>
                </a:cubicBezTo>
                <a:cubicBezTo>
                  <a:pt x="1944002" y="2722563"/>
                  <a:pt x="1948167" y="2717444"/>
                  <a:pt x="1951279" y="2713609"/>
                </a:cubicBezTo>
                <a:lnTo>
                  <a:pt x="1951876" y="2712885"/>
                </a:lnTo>
                <a:cubicBezTo>
                  <a:pt x="1952663" y="2711907"/>
                  <a:pt x="1958531" y="2713088"/>
                  <a:pt x="1960131" y="2714968"/>
                </a:cubicBezTo>
                <a:cubicBezTo>
                  <a:pt x="1962302" y="2717419"/>
                  <a:pt x="1964487" y="2719870"/>
                  <a:pt x="1966658" y="2722321"/>
                </a:cubicBezTo>
                <a:cubicBezTo>
                  <a:pt x="1978863" y="2736050"/>
                  <a:pt x="1991081" y="2749779"/>
                  <a:pt x="2002117" y="2764346"/>
                </a:cubicBezTo>
                <a:cubicBezTo>
                  <a:pt x="2012823" y="2778392"/>
                  <a:pt x="2005139" y="2801176"/>
                  <a:pt x="1987410" y="2809443"/>
                </a:cubicBezTo>
                <a:cubicBezTo>
                  <a:pt x="1985289" y="2810434"/>
                  <a:pt x="1983207" y="2811247"/>
                  <a:pt x="1981187" y="2812034"/>
                </a:cubicBezTo>
                <a:cubicBezTo>
                  <a:pt x="1973097" y="2815184"/>
                  <a:pt x="1965896" y="2817990"/>
                  <a:pt x="1961426" y="2830360"/>
                </a:cubicBezTo>
                <a:lnTo>
                  <a:pt x="1960766" y="2832164"/>
                </a:lnTo>
                <a:cubicBezTo>
                  <a:pt x="1947634" y="2868625"/>
                  <a:pt x="1935696" y="2901760"/>
                  <a:pt x="1974253" y="2932138"/>
                </a:cubicBezTo>
                <a:cubicBezTo>
                  <a:pt x="1979524" y="2936278"/>
                  <a:pt x="1981187" y="2944851"/>
                  <a:pt x="1982889" y="2953601"/>
                </a:cubicBezTo>
                <a:cubicBezTo>
                  <a:pt x="1983804" y="2958351"/>
                  <a:pt x="1984731" y="2963151"/>
                  <a:pt x="1986255" y="2967304"/>
                </a:cubicBezTo>
                <a:cubicBezTo>
                  <a:pt x="1989531" y="2976207"/>
                  <a:pt x="1995678" y="2984157"/>
                  <a:pt x="2004936" y="2974150"/>
                </a:cubicBezTo>
                <a:cubicBezTo>
                  <a:pt x="2011744" y="2966872"/>
                  <a:pt x="2018043" y="2959062"/>
                  <a:pt x="2024329" y="2951251"/>
                </a:cubicBezTo>
                <a:cubicBezTo>
                  <a:pt x="2029955" y="2944279"/>
                  <a:pt x="2035569" y="2937294"/>
                  <a:pt x="2041550" y="2930716"/>
                </a:cubicBezTo>
                <a:cubicBezTo>
                  <a:pt x="2043176" y="2928950"/>
                  <a:pt x="2046783" y="2929014"/>
                  <a:pt x="2050415" y="2929077"/>
                </a:cubicBezTo>
                <a:cubicBezTo>
                  <a:pt x="2052206" y="2929103"/>
                  <a:pt x="2053996" y="2929128"/>
                  <a:pt x="2055571" y="2928950"/>
                </a:cubicBezTo>
                <a:cubicBezTo>
                  <a:pt x="2055647" y="2929979"/>
                  <a:pt x="2055863" y="2931071"/>
                  <a:pt x="2056079" y="2932163"/>
                </a:cubicBezTo>
                <a:cubicBezTo>
                  <a:pt x="2056511" y="2934360"/>
                  <a:pt x="2056956" y="2936545"/>
                  <a:pt x="2056244" y="2938196"/>
                </a:cubicBezTo>
                <a:cubicBezTo>
                  <a:pt x="2054123" y="2942895"/>
                  <a:pt x="2051114" y="2947708"/>
                  <a:pt x="2048116" y="2952509"/>
                </a:cubicBezTo>
                <a:cubicBezTo>
                  <a:pt x="2042058" y="2962199"/>
                  <a:pt x="2036051" y="2971813"/>
                  <a:pt x="2037525" y="2980119"/>
                </a:cubicBezTo>
                <a:cubicBezTo>
                  <a:pt x="2042287" y="3006509"/>
                  <a:pt x="2041385" y="3028493"/>
                  <a:pt x="2025218" y="3050578"/>
                </a:cubicBezTo>
                <a:cubicBezTo>
                  <a:pt x="2021268" y="3055976"/>
                  <a:pt x="2023237" y="3069247"/>
                  <a:pt x="2027276" y="3076245"/>
                </a:cubicBezTo>
                <a:cubicBezTo>
                  <a:pt x="2044306" y="3105925"/>
                  <a:pt x="2062823" y="3134944"/>
                  <a:pt x="2081378" y="3163849"/>
                </a:cubicBezTo>
                <a:cubicBezTo>
                  <a:pt x="2094738" y="3184652"/>
                  <a:pt x="2113102" y="3195091"/>
                  <a:pt x="2137651" y="3184970"/>
                </a:cubicBezTo>
                <a:cubicBezTo>
                  <a:pt x="2156130" y="3177311"/>
                  <a:pt x="2166506" y="3183242"/>
                  <a:pt x="2174977" y="3200235"/>
                </a:cubicBezTo>
                <a:cubicBezTo>
                  <a:pt x="2178761" y="3207690"/>
                  <a:pt x="2187105" y="3213341"/>
                  <a:pt x="2194484" y="3218218"/>
                </a:cubicBezTo>
                <a:cubicBezTo>
                  <a:pt x="2234730" y="3244647"/>
                  <a:pt x="2240077" y="3250679"/>
                  <a:pt x="2270811" y="3301378"/>
                </a:cubicBezTo>
                <a:cubicBezTo>
                  <a:pt x="2276818" y="3311398"/>
                  <a:pt x="2283625" y="3320936"/>
                  <a:pt x="2290445" y="3330461"/>
                </a:cubicBezTo>
                <a:cubicBezTo>
                  <a:pt x="2296096" y="3338360"/>
                  <a:pt x="2301748" y="3346272"/>
                  <a:pt x="2306942" y="3354451"/>
                </a:cubicBezTo>
                <a:cubicBezTo>
                  <a:pt x="2310181" y="3359531"/>
                  <a:pt x="2305241" y="3364255"/>
                  <a:pt x="2297074" y="3364294"/>
                </a:cubicBezTo>
                <a:cubicBezTo>
                  <a:pt x="2293036" y="3364357"/>
                  <a:pt x="2288997" y="3363824"/>
                  <a:pt x="2284959" y="3363303"/>
                </a:cubicBezTo>
                <a:cubicBezTo>
                  <a:pt x="2282927" y="3363036"/>
                  <a:pt x="2280895" y="3362770"/>
                  <a:pt x="2278863" y="3362579"/>
                </a:cubicBezTo>
                <a:cubicBezTo>
                  <a:pt x="2294179" y="3385871"/>
                  <a:pt x="2285987" y="3407613"/>
                  <a:pt x="2274989" y="3429508"/>
                </a:cubicBezTo>
                <a:cubicBezTo>
                  <a:pt x="2273884" y="3431718"/>
                  <a:pt x="2275002" y="3436353"/>
                  <a:pt x="2276754" y="3438144"/>
                </a:cubicBezTo>
                <a:cubicBezTo>
                  <a:pt x="2286356" y="3447948"/>
                  <a:pt x="2298725" y="3450857"/>
                  <a:pt x="2311476" y="3447440"/>
                </a:cubicBezTo>
                <a:cubicBezTo>
                  <a:pt x="2323198" y="3444405"/>
                  <a:pt x="2323287" y="3435744"/>
                  <a:pt x="2316086" y="3427768"/>
                </a:cubicBezTo>
                <a:cubicBezTo>
                  <a:pt x="2309317" y="3420174"/>
                  <a:pt x="2304898" y="3412147"/>
                  <a:pt x="2310740" y="3403067"/>
                </a:cubicBezTo>
                <a:cubicBezTo>
                  <a:pt x="2319122" y="3389808"/>
                  <a:pt x="2324862" y="3394989"/>
                  <a:pt x="2331072" y="3400590"/>
                </a:cubicBezTo>
                <a:cubicBezTo>
                  <a:pt x="2333650" y="3402927"/>
                  <a:pt x="2336305" y="3405327"/>
                  <a:pt x="2339277" y="3406508"/>
                </a:cubicBezTo>
                <a:cubicBezTo>
                  <a:pt x="2359965" y="3414674"/>
                  <a:pt x="2378748" y="3424580"/>
                  <a:pt x="2394991" y="3439973"/>
                </a:cubicBezTo>
                <a:cubicBezTo>
                  <a:pt x="2405482" y="3449892"/>
                  <a:pt x="2404415" y="3462223"/>
                  <a:pt x="2391131" y="3470097"/>
                </a:cubicBezTo>
                <a:cubicBezTo>
                  <a:pt x="2382977" y="3475012"/>
                  <a:pt x="2374824" y="3479927"/>
                  <a:pt x="2366010" y="3483356"/>
                </a:cubicBezTo>
                <a:cubicBezTo>
                  <a:pt x="2339873" y="3493579"/>
                  <a:pt x="2324964" y="3509963"/>
                  <a:pt x="2326056" y="3540227"/>
                </a:cubicBezTo>
                <a:cubicBezTo>
                  <a:pt x="2326234" y="3545027"/>
                  <a:pt x="2325205" y="3550590"/>
                  <a:pt x="2324189" y="3556127"/>
                </a:cubicBezTo>
                <a:cubicBezTo>
                  <a:pt x="2322005" y="3568052"/>
                  <a:pt x="2319820" y="3579889"/>
                  <a:pt x="2329574" y="3584029"/>
                </a:cubicBezTo>
                <a:cubicBezTo>
                  <a:pt x="2345474" y="3590836"/>
                  <a:pt x="2350770" y="3579330"/>
                  <a:pt x="2356155" y="3567595"/>
                </a:cubicBezTo>
                <a:cubicBezTo>
                  <a:pt x="2358835" y="3561753"/>
                  <a:pt x="2361540" y="3555860"/>
                  <a:pt x="2365604" y="3552139"/>
                </a:cubicBezTo>
                <a:cubicBezTo>
                  <a:pt x="2371395" y="3546894"/>
                  <a:pt x="2376043" y="3540328"/>
                  <a:pt x="2380679" y="3533775"/>
                </a:cubicBezTo>
                <a:cubicBezTo>
                  <a:pt x="2383384" y="3529940"/>
                  <a:pt x="2386101" y="3526104"/>
                  <a:pt x="2389048" y="3522523"/>
                </a:cubicBezTo>
                <a:cubicBezTo>
                  <a:pt x="2390775" y="3520491"/>
                  <a:pt x="2396960" y="3518992"/>
                  <a:pt x="2397315" y="3519614"/>
                </a:cubicBezTo>
                <a:cubicBezTo>
                  <a:pt x="2397493" y="3519894"/>
                  <a:pt x="2397658" y="3520186"/>
                  <a:pt x="2397849" y="3520478"/>
                </a:cubicBezTo>
                <a:cubicBezTo>
                  <a:pt x="2400211" y="3524377"/>
                  <a:pt x="2403488" y="3529762"/>
                  <a:pt x="2402129" y="3532086"/>
                </a:cubicBezTo>
                <a:cubicBezTo>
                  <a:pt x="2397671" y="3539617"/>
                  <a:pt x="2392718" y="3546869"/>
                  <a:pt x="2387765" y="3554108"/>
                </a:cubicBezTo>
                <a:cubicBezTo>
                  <a:pt x="2382063" y="3562452"/>
                  <a:pt x="2376348" y="3570783"/>
                  <a:pt x="2371395" y="3579597"/>
                </a:cubicBezTo>
                <a:cubicBezTo>
                  <a:pt x="2358085" y="3603244"/>
                  <a:pt x="2373681" y="3637788"/>
                  <a:pt x="2404186" y="3644125"/>
                </a:cubicBezTo>
                <a:cubicBezTo>
                  <a:pt x="2405317" y="3644367"/>
                  <a:pt x="2406421" y="3644595"/>
                  <a:pt x="2407501" y="3644811"/>
                </a:cubicBezTo>
                <a:cubicBezTo>
                  <a:pt x="2423897" y="3648177"/>
                  <a:pt x="2433231" y="3650094"/>
                  <a:pt x="2425738" y="3670681"/>
                </a:cubicBezTo>
                <a:cubicBezTo>
                  <a:pt x="2424367" y="3674301"/>
                  <a:pt x="2423820" y="3678187"/>
                  <a:pt x="2423274" y="3682098"/>
                </a:cubicBezTo>
                <a:cubicBezTo>
                  <a:pt x="2422931" y="3684511"/>
                  <a:pt x="2422601" y="3686924"/>
                  <a:pt x="2422068" y="3689287"/>
                </a:cubicBezTo>
                <a:cubicBezTo>
                  <a:pt x="2415705" y="3717950"/>
                  <a:pt x="2420176" y="3737559"/>
                  <a:pt x="2455786" y="3741572"/>
                </a:cubicBezTo>
                <a:cubicBezTo>
                  <a:pt x="2459152" y="3741991"/>
                  <a:pt x="2462390" y="3745014"/>
                  <a:pt x="2466073" y="3748443"/>
                </a:cubicBezTo>
                <a:cubicBezTo>
                  <a:pt x="2471293" y="3753307"/>
                  <a:pt x="2477389" y="3758997"/>
                  <a:pt x="2485923" y="3759111"/>
                </a:cubicBezTo>
                <a:cubicBezTo>
                  <a:pt x="2502306" y="3759390"/>
                  <a:pt x="2510561" y="3749243"/>
                  <a:pt x="2519121" y="3738702"/>
                </a:cubicBezTo>
                <a:cubicBezTo>
                  <a:pt x="2520417" y="3737115"/>
                  <a:pt x="2521712" y="3735527"/>
                  <a:pt x="2523046" y="3733952"/>
                </a:cubicBezTo>
                <a:cubicBezTo>
                  <a:pt x="2524747" y="3731908"/>
                  <a:pt x="2528037" y="3731260"/>
                  <a:pt x="2531377" y="3730600"/>
                </a:cubicBezTo>
                <a:cubicBezTo>
                  <a:pt x="2532939" y="3730295"/>
                  <a:pt x="2534501" y="3729977"/>
                  <a:pt x="2535936" y="3729520"/>
                </a:cubicBezTo>
                <a:cubicBezTo>
                  <a:pt x="2536355" y="3731209"/>
                  <a:pt x="2536762" y="3732886"/>
                  <a:pt x="2537168" y="3734575"/>
                </a:cubicBezTo>
                <a:cubicBezTo>
                  <a:pt x="2538209" y="3738969"/>
                  <a:pt x="2539263" y="3743350"/>
                  <a:pt x="2540673" y="3747618"/>
                </a:cubicBezTo>
                <a:cubicBezTo>
                  <a:pt x="2543658" y="3756609"/>
                  <a:pt x="2538159" y="3760191"/>
                  <a:pt x="2532494" y="3763861"/>
                </a:cubicBezTo>
                <a:cubicBezTo>
                  <a:pt x="2527795" y="3766909"/>
                  <a:pt x="2522995" y="3770033"/>
                  <a:pt x="2522855" y="3776370"/>
                </a:cubicBezTo>
                <a:cubicBezTo>
                  <a:pt x="2522715" y="3785984"/>
                  <a:pt x="2520696" y="3795560"/>
                  <a:pt x="2518702" y="3805072"/>
                </a:cubicBezTo>
                <a:cubicBezTo>
                  <a:pt x="2518118" y="3807879"/>
                  <a:pt x="2517521" y="3810673"/>
                  <a:pt x="2516988" y="3813454"/>
                </a:cubicBezTo>
                <a:cubicBezTo>
                  <a:pt x="2513114" y="3833330"/>
                  <a:pt x="2513114" y="3833330"/>
                  <a:pt x="2546121" y="3843617"/>
                </a:cubicBezTo>
                <a:cubicBezTo>
                  <a:pt x="2559698" y="3847910"/>
                  <a:pt x="2560968" y="3854437"/>
                  <a:pt x="2551354" y="3869207"/>
                </a:cubicBezTo>
                <a:cubicBezTo>
                  <a:pt x="2533904" y="3896093"/>
                  <a:pt x="2537524" y="3906126"/>
                  <a:pt x="2567000" y="3911397"/>
                </a:cubicBezTo>
                <a:cubicBezTo>
                  <a:pt x="2573490" y="3912578"/>
                  <a:pt x="2580081" y="3913124"/>
                  <a:pt x="2586698" y="3913670"/>
                </a:cubicBezTo>
                <a:cubicBezTo>
                  <a:pt x="2589416" y="3913899"/>
                  <a:pt x="2592146" y="3914127"/>
                  <a:pt x="2594864" y="3914394"/>
                </a:cubicBezTo>
                <a:cubicBezTo>
                  <a:pt x="2594407" y="3891725"/>
                  <a:pt x="2607437" y="3891813"/>
                  <a:pt x="2620480" y="3891890"/>
                </a:cubicBezTo>
                <a:cubicBezTo>
                  <a:pt x="2628430" y="3891928"/>
                  <a:pt x="2636380" y="3891979"/>
                  <a:pt x="2641295" y="3886860"/>
                </a:cubicBezTo>
                <a:cubicBezTo>
                  <a:pt x="2643061" y="3884943"/>
                  <a:pt x="2645575" y="3883609"/>
                  <a:pt x="2648014" y="3882314"/>
                </a:cubicBezTo>
                <a:cubicBezTo>
                  <a:pt x="2648382" y="3882123"/>
                  <a:pt x="2648750" y="3881920"/>
                  <a:pt x="2649106" y="3881730"/>
                </a:cubicBezTo>
                <a:cubicBezTo>
                  <a:pt x="2659710" y="3876027"/>
                  <a:pt x="2667190" y="3881450"/>
                  <a:pt x="2670683" y="3890531"/>
                </a:cubicBezTo>
                <a:cubicBezTo>
                  <a:pt x="2671585" y="3892804"/>
                  <a:pt x="2667876" y="3896932"/>
                  <a:pt x="2664524" y="3900678"/>
                </a:cubicBezTo>
                <a:cubicBezTo>
                  <a:pt x="2663508" y="3901808"/>
                  <a:pt x="2662517" y="3902913"/>
                  <a:pt x="2661704" y="3903904"/>
                </a:cubicBezTo>
                <a:lnTo>
                  <a:pt x="2661679" y="3903942"/>
                </a:lnTo>
                <a:cubicBezTo>
                  <a:pt x="2642476" y="3928072"/>
                  <a:pt x="2642299" y="3928288"/>
                  <a:pt x="2668270" y="3940772"/>
                </a:cubicBezTo>
                <a:cubicBezTo>
                  <a:pt x="2669870" y="3941547"/>
                  <a:pt x="2671610" y="3942169"/>
                  <a:pt x="2673312" y="3942791"/>
                </a:cubicBezTo>
                <a:cubicBezTo>
                  <a:pt x="2679992" y="3945204"/>
                  <a:pt x="2686266" y="3947478"/>
                  <a:pt x="2683193" y="3958184"/>
                </a:cubicBezTo>
                <a:cubicBezTo>
                  <a:pt x="2683091" y="3958565"/>
                  <a:pt x="2682989" y="3958946"/>
                  <a:pt x="2682888" y="3959339"/>
                </a:cubicBezTo>
                <a:cubicBezTo>
                  <a:pt x="2682177" y="3962121"/>
                  <a:pt x="2681402" y="3965105"/>
                  <a:pt x="2679560" y="3966807"/>
                </a:cubicBezTo>
                <a:cubicBezTo>
                  <a:pt x="2652624" y="3991280"/>
                  <a:pt x="2664066" y="4016299"/>
                  <a:pt x="2677681" y="4042029"/>
                </a:cubicBezTo>
                <a:cubicBezTo>
                  <a:pt x="2687168" y="4060088"/>
                  <a:pt x="2698179" y="4061206"/>
                  <a:pt x="2715222" y="4051567"/>
                </a:cubicBezTo>
                <a:cubicBezTo>
                  <a:pt x="2725585" y="4045801"/>
                  <a:pt x="2738615" y="4043769"/>
                  <a:pt x="2750718" y="4042283"/>
                </a:cubicBezTo>
                <a:cubicBezTo>
                  <a:pt x="2755748" y="4041648"/>
                  <a:pt x="2763571" y="4045331"/>
                  <a:pt x="2766365" y="4049624"/>
                </a:cubicBezTo>
                <a:cubicBezTo>
                  <a:pt x="2769349" y="4054170"/>
                  <a:pt x="2766225" y="4055936"/>
                  <a:pt x="2762504" y="4058031"/>
                </a:cubicBezTo>
                <a:cubicBezTo>
                  <a:pt x="2760866" y="4058958"/>
                  <a:pt x="2759126" y="4059936"/>
                  <a:pt x="2757729" y="4061244"/>
                </a:cubicBezTo>
                <a:cubicBezTo>
                  <a:pt x="2712237" y="4104932"/>
                  <a:pt x="2710434" y="4118521"/>
                  <a:pt x="2744851" y="4162323"/>
                </a:cubicBezTo>
                <a:cubicBezTo>
                  <a:pt x="2747950" y="4166298"/>
                  <a:pt x="2754490" y="4168280"/>
                  <a:pt x="2760663" y="4170159"/>
                </a:cubicBezTo>
                <a:cubicBezTo>
                  <a:pt x="2767178" y="4172141"/>
                  <a:pt x="2773286" y="4173995"/>
                  <a:pt x="2774594" y="4177919"/>
                </a:cubicBezTo>
                <a:cubicBezTo>
                  <a:pt x="2776538" y="4183799"/>
                  <a:pt x="2773731" y="4191076"/>
                  <a:pt x="2770823" y="4198607"/>
                </a:cubicBezTo>
                <a:cubicBezTo>
                  <a:pt x="2768956" y="4203459"/>
                  <a:pt x="2767038" y="4208424"/>
                  <a:pt x="2766327" y="4213174"/>
                </a:cubicBezTo>
                <a:cubicBezTo>
                  <a:pt x="2765641" y="4217721"/>
                  <a:pt x="2770099" y="4225100"/>
                  <a:pt x="2774277" y="4227665"/>
                </a:cubicBezTo>
                <a:cubicBezTo>
                  <a:pt x="2778785" y="4230459"/>
                  <a:pt x="2786723" y="4231259"/>
                  <a:pt x="2791511" y="4229125"/>
                </a:cubicBezTo>
                <a:cubicBezTo>
                  <a:pt x="2810040" y="4220807"/>
                  <a:pt x="2821026" y="4204830"/>
                  <a:pt x="2823845" y="4185463"/>
                </a:cubicBezTo>
                <a:cubicBezTo>
                  <a:pt x="2826207" y="4169791"/>
                  <a:pt x="2830208" y="4164686"/>
                  <a:pt x="2846743" y="4168724"/>
                </a:cubicBezTo>
                <a:cubicBezTo>
                  <a:pt x="2864752" y="4173157"/>
                  <a:pt x="2883599" y="4174922"/>
                  <a:pt x="2902102" y="4176065"/>
                </a:cubicBezTo>
                <a:cubicBezTo>
                  <a:pt x="2910777" y="4176547"/>
                  <a:pt x="2915780" y="4178008"/>
                  <a:pt x="2913190" y="4185209"/>
                </a:cubicBezTo>
                <a:cubicBezTo>
                  <a:pt x="2911450" y="4189946"/>
                  <a:pt x="2907322" y="4194048"/>
                  <a:pt x="2903499" y="4197845"/>
                </a:cubicBezTo>
                <a:cubicBezTo>
                  <a:pt x="2903068" y="4198264"/>
                  <a:pt x="2902649" y="4198684"/>
                  <a:pt x="2902229" y="4199103"/>
                </a:cubicBezTo>
                <a:cubicBezTo>
                  <a:pt x="2901099" y="4200208"/>
                  <a:pt x="2899461" y="4200766"/>
                  <a:pt x="2897810" y="4201325"/>
                </a:cubicBezTo>
                <a:cubicBezTo>
                  <a:pt x="2896375" y="4201808"/>
                  <a:pt x="2894927" y="4202303"/>
                  <a:pt x="2893784" y="4203154"/>
                </a:cubicBezTo>
                <a:cubicBezTo>
                  <a:pt x="2871127" y="4220489"/>
                  <a:pt x="2867241" y="4230091"/>
                  <a:pt x="2877007" y="4248620"/>
                </a:cubicBezTo>
                <a:cubicBezTo>
                  <a:pt x="2889898" y="4273106"/>
                  <a:pt x="2902496" y="4295280"/>
                  <a:pt x="2935161" y="4301935"/>
                </a:cubicBezTo>
                <a:cubicBezTo>
                  <a:pt x="2947289" y="4304449"/>
                  <a:pt x="2957690" y="4318495"/>
                  <a:pt x="2967292" y="4331462"/>
                </a:cubicBezTo>
                <a:cubicBezTo>
                  <a:pt x="2969616" y="4334599"/>
                  <a:pt x="2971889" y="4337685"/>
                  <a:pt x="2974137" y="4340517"/>
                </a:cubicBezTo>
                <a:cubicBezTo>
                  <a:pt x="2983179" y="4351884"/>
                  <a:pt x="2990444" y="4346854"/>
                  <a:pt x="2996781" y="4340403"/>
                </a:cubicBezTo>
                <a:cubicBezTo>
                  <a:pt x="2997365" y="4339806"/>
                  <a:pt x="2997949" y="4339209"/>
                  <a:pt x="2998534" y="4338612"/>
                </a:cubicBezTo>
                <a:cubicBezTo>
                  <a:pt x="3009087" y="4327881"/>
                  <a:pt x="3019374" y="4317403"/>
                  <a:pt x="3035986" y="4317251"/>
                </a:cubicBezTo>
                <a:cubicBezTo>
                  <a:pt x="3036265" y="4317251"/>
                  <a:pt x="3036570" y="4317251"/>
                  <a:pt x="3036875" y="4317263"/>
                </a:cubicBezTo>
                <a:cubicBezTo>
                  <a:pt x="3039910" y="4317289"/>
                  <a:pt x="3043644" y="4317327"/>
                  <a:pt x="3045104" y="4319029"/>
                </a:cubicBezTo>
                <a:cubicBezTo>
                  <a:pt x="3055226" y="4330814"/>
                  <a:pt x="3037523" y="4377741"/>
                  <a:pt x="3019527" y="4379633"/>
                </a:cubicBezTo>
                <a:cubicBezTo>
                  <a:pt x="3017380" y="4379862"/>
                  <a:pt x="3015285" y="4379989"/>
                  <a:pt x="3013278" y="4380116"/>
                </a:cubicBezTo>
                <a:cubicBezTo>
                  <a:pt x="3002559" y="4380751"/>
                  <a:pt x="2994698" y="4381233"/>
                  <a:pt x="2997251" y="4396537"/>
                </a:cubicBezTo>
                <a:cubicBezTo>
                  <a:pt x="2997886" y="4400360"/>
                  <a:pt x="2998508" y="4404182"/>
                  <a:pt x="2999118" y="4407992"/>
                </a:cubicBezTo>
                <a:cubicBezTo>
                  <a:pt x="3003423" y="4434942"/>
                  <a:pt x="3007728" y="4461866"/>
                  <a:pt x="3023375" y="4485983"/>
                </a:cubicBezTo>
                <a:cubicBezTo>
                  <a:pt x="3025597" y="4489336"/>
                  <a:pt x="3024543" y="4496067"/>
                  <a:pt x="3023641" y="4501845"/>
                </a:cubicBezTo>
                <a:cubicBezTo>
                  <a:pt x="3022854" y="4506811"/>
                  <a:pt x="3022194" y="4511065"/>
                  <a:pt x="3023807" y="4511866"/>
                </a:cubicBezTo>
                <a:cubicBezTo>
                  <a:pt x="3032544" y="4516272"/>
                  <a:pt x="3036875" y="4510557"/>
                  <a:pt x="3041358" y="4504639"/>
                </a:cubicBezTo>
                <a:cubicBezTo>
                  <a:pt x="3044012" y="4501147"/>
                  <a:pt x="3046717" y="4497578"/>
                  <a:pt x="3050413" y="4495978"/>
                </a:cubicBezTo>
                <a:cubicBezTo>
                  <a:pt x="3059748" y="4492041"/>
                  <a:pt x="3070733" y="4491304"/>
                  <a:pt x="3075356" y="4500042"/>
                </a:cubicBezTo>
                <a:cubicBezTo>
                  <a:pt x="3080677" y="4510100"/>
                  <a:pt x="3088297" y="4518736"/>
                  <a:pt x="3095904" y="4527360"/>
                </a:cubicBezTo>
                <a:cubicBezTo>
                  <a:pt x="3109036" y="4542231"/>
                  <a:pt x="3122168" y="4557090"/>
                  <a:pt x="3123527" y="4579341"/>
                </a:cubicBezTo>
                <a:cubicBezTo>
                  <a:pt x="3124390" y="4593082"/>
                  <a:pt x="3134563" y="4600981"/>
                  <a:pt x="3144457" y="4608665"/>
                </a:cubicBezTo>
                <a:cubicBezTo>
                  <a:pt x="3147174" y="4610773"/>
                  <a:pt x="3149867" y="4612869"/>
                  <a:pt x="3152343" y="4615066"/>
                </a:cubicBezTo>
                <a:cubicBezTo>
                  <a:pt x="3163100" y="4624527"/>
                  <a:pt x="3178289" y="4624261"/>
                  <a:pt x="3186875" y="4615256"/>
                </a:cubicBezTo>
                <a:cubicBezTo>
                  <a:pt x="3189884" y="4612107"/>
                  <a:pt x="3192526" y="4608043"/>
                  <a:pt x="3195053" y="4604156"/>
                </a:cubicBezTo>
                <a:cubicBezTo>
                  <a:pt x="3203486" y="4591215"/>
                  <a:pt x="3210763" y="4580039"/>
                  <a:pt x="3226346" y="4609783"/>
                </a:cubicBezTo>
                <a:cubicBezTo>
                  <a:pt x="3228670" y="4614253"/>
                  <a:pt x="3233928" y="4617809"/>
                  <a:pt x="3238919" y="4621174"/>
                </a:cubicBezTo>
                <a:cubicBezTo>
                  <a:pt x="3244520" y="4624959"/>
                  <a:pt x="3249765" y="4628515"/>
                  <a:pt x="3250133" y="4632858"/>
                </a:cubicBezTo>
                <a:cubicBezTo>
                  <a:pt x="3251556" y="4649153"/>
                  <a:pt x="3256318" y="4662780"/>
                  <a:pt x="3263595" y="4676826"/>
                </a:cubicBezTo>
                <a:cubicBezTo>
                  <a:pt x="3284576" y="4717288"/>
                  <a:pt x="3307905" y="4729848"/>
                  <a:pt x="3352063" y="4723016"/>
                </a:cubicBezTo>
                <a:cubicBezTo>
                  <a:pt x="3402419" y="4715205"/>
                  <a:pt x="3405492" y="4717479"/>
                  <a:pt x="3429254" y="4755401"/>
                </a:cubicBezTo>
                <a:cubicBezTo>
                  <a:pt x="3432797" y="4761090"/>
                  <a:pt x="3435375" y="4767466"/>
                  <a:pt x="3437966" y="4773854"/>
                </a:cubicBezTo>
                <a:cubicBezTo>
                  <a:pt x="3443630" y="4787824"/>
                  <a:pt x="3449307" y="4801807"/>
                  <a:pt x="3465068" y="4808652"/>
                </a:cubicBezTo>
                <a:cubicBezTo>
                  <a:pt x="3483953" y="4816831"/>
                  <a:pt x="3497974" y="4808157"/>
                  <a:pt x="3512007" y="4799457"/>
                </a:cubicBezTo>
                <a:cubicBezTo>
                  <a:pt x="3519246" y="4794974"/>
                  <a:pt x="3526498" y="4790491"/>
                  <a:pt x="3534423" y="4788319"/>
                </a:cubicBezTo>
                <a:cubicBezTo>
                  <a:pt x="3538779" y="4787252"/>
                  <a:pt x="3547847" y="4790732"/>
                  <a:pt x="3549053" y="4794072"/>
                </a:cubicBezTo>
                <a:cubicBezTo>
                  <a:pt x="3550755" y="4799000"/>
                  <a:pt x="3549307" y="4807814"/>
                  <a:pt x="3545738" y="4811332"/>
                </a:cubicBezTo>
                <a:cubicBezTo>
                  <a:pt x="3538601" y="4818329"/>
                  <a:pt x="3530181" y="4823930"/>
                  <a:pt x="3521735" y="4829543"/>
                </a:cubicBezTo>
                <a:cubicBezTo>
                  <a:pt x="3519830" y="4830813"/>
                  <a:pt x="3517925" y="4832071"/>
                  <a:pt x="3516046" y="4833353"/>
                </a:cubicBezTo>
                <a:cubicBezTo>
                  <a:pt x="3507664" y="4839132"/>
                  <a:pt x="3499942" y="4849279"/>
                  <a:pt x="3507092" y="4855934"/>
                </a:cubicBezTo>
                <a:cubicBezTo>
                  <a:pt x="3529305" y="4876610"/>
                  <a:pt x="3535642" y="4902505"/>
                  <a:pt x="3541268" y="4930572"/>
                </a:cubicBezTo>
                <a:cubicBezTo>
                  <a:pt x="3544037" y="4943805"/>
                  <a:pt x="3559810" y="4945786"/>
                  <a:pt x="3572904" y="4943513"/>
                </a:cubicBezTo>
                <a:cubicBezTo>
                  <a:pt x="3582149" y="4941913"/>
                  <a:pt x="3591827" y="4939640"/>
                  <a:pt x="3592043" y="4927079"/>
                </a:cubicBezTo>
                <a:cubicBezTo>
                  <a:pt x="3592106" y="4923168"/>
                  <a:pt x="3592093" y="4919231"/>
                  <a:pt x="3592093" y="4915294"/>
                </a:cubicBezTo>
                <a:cubicBezTo>
                  <a:pt x="3592081" y="4906594"/>
                  <a:pt x="3592068" y="4897869"/>
                  <a:pt x="3592830" y="4889297"/>
                </a:cubicBezTo>
                <a:cubicBezTo>
                  <a:pt x="3594075" y="4875301"/>
                  <a:pt x="3606178" y="4871834"/>
                  <a:pt x="3620567" y="4878984"/>
                </a:cubicBezTo>
                <a:cubicBezTo>
                  <a:pt x="3645192" y="4891100"/>
                  <a:pt x="3660915" y="4907013"/>
                  <a:pt x="3654654" y="4937277"/>
                </a:cubicBezTo>
                <a:cubicBezTo>
                  <a:pt x="3653879" y="4941151"/>
                  <a:pt x="3660724" y="4949952"/>
                  <a:pt x="3665207" y="4950892"/>
                </a:cubicBezTo>
                <a:cubicBezTo>
                  <a:pt x="3676320" y="4953102"/>
                  <a:pt x="3687775" y="4954041"/>
                  <a:pt x="3699180" y="4954981"/>
                </a:cubicBezTo>
                <a:cubicBezTo>
                  <a:pt x="3703269" y="4955311"/>
                  <a:pt x="3707359" y="4955654"/>
                  <a:pt x="3711410" y="4956048"/>
                </a:cubicBezTo>
                <a:cubicBezTo>
                  <a:pt x="3711321" y="4955146"/>
                  <a:pt x="3711219" y="4954245"/>
                  <a:pt x="3711118" y="4953343"/>
                </a:cubicBezTo>
                <a:cubicBezTo>
                  <a:pt x="3710661" y="4949368"/>
                  <a:pt x="3710203" y="4945355"/>
                  <a:pt x="3710089" y="4941354"/>
                </a:cubicBezTo>
                <a:cubicBezTo>
                  <a:pt x="3709873" y="4935779"/>
                  <a:pt x="3710038" y="4930292"/>
                  <a:pt x="3710711" y="4924819"/>
                </a:cubicBezTo>
                <a:cubicBezTo>
                  <a:pt x="3710711" y="4924819"/>
                  <a:pt x="3717392" y="4923460"/>
                  <a:pt x="3719640" y="4924857"/>
                </a:cubicBezTo>
                <a:cubicBezTo>
                  <a:pt x="3726599" y="4929238"/>
                  <a:pt x="3733444" y="4933861"/>
                  <a:pt x="3740290" y="4938484"/>
                </a:cubicBezTo>
                <a:cubicBezTo>
                  <a:pt x="3751682" y="4946193"/>
                  <a:pt x="3763086" y="4953902"/>
                  <a:pt x="3775050" y="4960468"/>
                </a:cubicBezTo>
                <a:cubicBezTo>
                  <a:pt x="3785464" y="4966284"/>
                  <a:pt x="3799523" y="4972164"/>
                  <a:pt x="3810140" y="4969878"/>
                </a:cubicBezTo>
                <a:cubicBezTo>
                  <a:pt x="3815906" y="4968634"/>
                  <a:pt x="3821570" y="4966907"/>
                  <a:pt x="3827209" y="4965179"/>
                </a:cubicBezTo>
                <a:cubicBezTo>
                  <a:pt x="3847313" y="4959058"/>
                  <a:pt x="3866896" y="4953089"/>
                  <a:pt x="3888473" y="4969954"/>
                </a:cubicBezTo>
                <a:cubicBezTo>
                  <a:pt x="3894214" y="4974527"/>
                  <a:pt x="3915004" y="4968126"/>
                  <a:pt x="3922586" y="4960430"/>
                </a:cubicBezTo>
                <a:cubicBezTo>
                  <a:pt x="3945204" y="4937824"/>
                  <a:pt x="3971353" y="4921695"/>
                  <a:pt x="3999916" y="4908309"/>
                </a:cubicBezTo>
                <a:cubicBezTo>
                  <a:pt x="4011955" y="4902657"/>
                  <a:pt x="4010482" y="4893221"/>
                  <a:pt x="4009009" y="4883683"/>
                </a:cubicBezTo>
                <a:cubicBezTo>
                  <a:pt x="4008590" y="4880940"/>
                  <a:pt x="4008158" y="4878184"/>
                  <a:pt x="4008044" y="4875517"/>
                </a:cubicBezTo>
                <a:cubicBezTo>
                  <a:pt x="4008006" y="4874387"/>
                  <a:pt x="4007853" y="4873003"/>
                  <a:pt x="4007688" y="4871491"/>
                </a:cubicBezTo>
                <a:cubicBezTo>
                  <a:pt x="4006825" y="4863465"/>
                  <a:pt x="4005593" y="4852137"/>
                  <a:pt x="4017594" y="4859007"/>
                </a:cubicBezTo>
                <a:cubicBezTo>
                  <a:pt x="4035565" y="4869434"/>
                  <a:pt x="4050716" y="4864227"/>
                  <a:pt x="4065702" y="4859096"/>
                </a:cubicBezTo>
                <a:cubicBezTo>
                  <a:pt x="4070744" y="4857369"/>
                  <a:pt x="4075760" y="4855642"/>
                  <a:pt x="4080866" y="4854524"/>
                </a:cubicBezTo>
                <a:cubicBezTo>
                  <a:pt x="4100284" y="4850270"/>
                  <a:pt x="4093489" y="4838319"/>
                  <a:pt x="4083012" y="4829340"/>
                </a:cubicBezTo>
                <a:cubicBezTo>
                  <a:pt x="4069004" y="4817301"/>
                  <a:pt x="4062628" y="4801387"/>
                  <a:pt x="4077856" y="4789691"/>
                </a:cubicBezTo>
                <a:cubicBezTo>
                  <a:pt x="4102913" y="4770247"/>
                  <a:pt x="4112311" y="4746993"/>
                  <a:pt x="4108069" y="4716666"/>
                </a:cubicBezTo>
                <a:cubicBezTo>
                  <a:pt x="4138409" y="4665536"/>
                  <a:pt x="4106990" y="4633290"/>
                  <a:pt x="4076078" y="4601578"/>
                </a:cubicBezTo>
                <a:cubicBezTo>
                  <a:pt x="4074008" y="4599457"/>
                  <a:pt x="4071938" y="4597324"/>
                  <a:pt x="4069880" y="4595203"/>
                </a:cubicBezTo>
                <a:cubicBezTo>
                  <a:pt x="4066870" y="4592041"/>
                  <a:pt x="4061625" y="4591266"/>
                  <a:pt x="4056266" y="4590466"/>
                </a:cubicBezTo>
                <a:cubicBezTo>
                  <a:pt x="4051745" y="4589805"/>
                  <a:pt x="4047134" y="4589120"/>
                  <a:pt x="4043680" y="4586999"/>
                </a:cubicBezTo>
                <a:cubicBezTo>
                  <a:pt x="4029012" y="4577944"/>
                  <a:pt x="4031996" y="4543768"/>
                  <a:pt x="4048430" y="4540809"/>
                </a:cubicBezTo>
                <a:cubicBezTo>
                  <a:pt x="4093883" y="4532605"/>
                  <a:pt x="4124173" y="4511802"/>
                  <a:pt x="4127233" y="4462132"/>
                </a:cubicBezTo>
                <a:cubicBezTo>
                  <a:pt x="4127754" y="4453382"/>
                  <a:pt x="4133812" y="4448378"/>
                  <a:pt x="4139603" y="4443616"/>
                </a:cubicBezTo>
                <a:cubicBezTo>
                  <a:pt x="4143400" y="4440466"/>
                  <a:pt x="4147083" y="4437431"/>
                  <a:pt x="4148963" y="4433507"/>
                </a:cubicBezTo>
                <a:cubicBezTo>
                  <a:pt x="4155999" y="4418813"/>
                  <a:pt x="4160558" y="4402861"/>
                  <a:pt x="4165130" y="4386885"/>
                </a:cubicBezTo>
                <a:cubicBezTo>
                  <a:pt x="4166984" y="4380433"/>
                  <a:pt x="4168826" y="4373969"/>
                  <a:pt x="4170845" y="4367581"/>
                </a:cubicBezTo>
                <a:cubicBezTo>
                  <a:pt x="4144010" y="4362310"/>
                  <a:pt x="4146017" y="4345991"/>
                  <a:pt x="4148023" y="4329722"/>
                </a:cubicBezTo>
                <a:cubicBezTo>
                  <a:pt x="4149027" y="4321518"/>
                  <a:pt x="4150030" y="4313339"/>
                  <a:pt x="4147350" y="4306583"/>
                </a:cubicBezTo>
                <a:cubicBezTo>
                  <a:pt x="4143832" y="4297629"/>
                  <a:pt x="4136733" y="4291254"/>
                  <a:pt x="4125913" y="4291381"/>
                </a:cubicBezTo>
                <a:cubicBezTo>
                  <a:pt x="4113644" y="4291508"/>
                  <a:pt x="4109999" y="4283405"/>
                  <a:pt x="4106329" y="4275239"/>
                </a:cubicBezTo>
                <a:cubicBezTo>
                  <a:pt x="4105059" y="4272432"/>
                  <a:pt x="4103789" y="4269626"/>
                  <a:pt x="4102176" y="4267137"/>
                </a:cubicBezTo>
                <a:cubicBezTo>
                  <a:pt x="4101656" y="4266336"/>
                  <a:pt x="4101122" y="4265549"/>
                  <a:pt x="4100601" y="4264774"/>
                </a:cubicBezTo>
                <a:cubicBezTo>
                  <a:pt x="4094188" y="4255199"/>
                  <a:pt x="4088384" y="4246550"/>
                  <a:pt x="4102684" y="4236771"/>
                </a:cubicBezTo>
                <a:cubicBezTo>
                  <a:pt x="4111015" y="4231081"/>
                  <a:pt x="4118788" y="4224591"/>
                  <a:pt x="4126586" y="4218076"/>
                </a:cubicBezTo>
                <a:cubicBezTo>
                  <a:pt x="4130840" y="4214533"/>
                  <a:pt x="4135082" y="4210990"/>
                  <a:pt x="4139438" y="4207561"/>
                </a:cubicBezTo>
                <a:cubicBezTo>
                  <a:pt x="4141203" y="4206202"/>
                  <a:pt x="4143680" y="4204780"/>
                  <a:pt x="4146080" y="4203395"/>
                </a:cubicBezTo>
                <a:cubicBezTo>
                  <a:pt x="4150208" y="4201033"/>
                  <a:pt x="4154107" y="4198785"/>
                  <a:pt x="4153776" y="4197210"/>
                </a:cubicBezTo>
                <a:cubicBezTo>
                  <a:pt x="4152240" y="4188930"/>
                  <a:pt x="4149801" y="4180878"/>
                  <a:pt x="4147375" y="4172826"/>
                </a:cubicBezTo>
                <a:cubicBezTo>
                  <a:pt x="4145293" y="4165930"/>
                  <a:pt x="4143210" y="4159047"/>
                  <a:pt x="4141686" y="4152024"/>
                </a:cubicBezTo>
                <a:cubicBezTo>
                  <a:pt x="4137685" y="4133596"/>
                  <a:pt x="4125836" y="4127792"/>
                  <a:pt x="4108844" y="4124947"/>
                </a:cubicBezTo>
                <a:cubicBezTo>
                  <a:pt x="4100424" y="4123487"/>
                  <a:pt x="4087101" y="4115308"/>
                  <a:pt x="4093883" y="4106215"/>
                </a:cubicBezTo>
                <a:cubicBezTo>
                  <a:pt x="4100970" y="4096766"/>
                  <a:pt x="4103662" y="4085069"/>
                  <a:pt x="4106355" y="4073373"/>
                </a:cubicBezTo>
                <a:cubicBezTo>
                  <a:pt x="4110647" y="4054729"/>
                  <a:pt x="4114952" y="4036073"/>
                  <a:pt x="4137089" y="4026408"/>
                </a:cubicBezTo>
                <a:cubicBezTo>
                  <a:pt x="4146893" y="4022204"/>
                  <a:pt x="4139311" y="4009784"/>
                  <a:pt x="4130967" y="4005580"/>
                </a:cubicBezTo>
                <a:cubicBezTo>
                  <a:pt x="4122966" y="4001592"/>
                  <a:pt x="4113581" y="3998811"/>
                  <a:pt x="4104564" y="3998112"/>
                </a:cubicBezTo>
                <a:cubicBezTo>
                  <a:pt x="4101871" y="3997897"/>
                  <a:pt x="4098950" y="3999395"/>
                  <a:pt x="4096055" y="4000881"/>
                </a:cubicBezTo>
                <a:cubicBezTo>
                  <a:pt x="4093007" y="4002430"/>
                  <a:pt x="4089984" y="4003992"/>
                  <a:pt x="4087190" y="4003573"/>
                </a:cubicBezTo>
                <a:cubicBezTo>
                  <a:pt x="4073766" y="4001465"/>
                  <a:pt x="4078326" y="3995407"/>
                  <a:pt x="4082225" y="3990251"/>
                </a:cubicBezTo>
                <a:cubicBezTo>
                  <a:pt x="4083482" y="3988575"/>
                  <a:pt x="4084676" y="3987000"/>
                  <a:pt x="4085158" y="3985679"/>
                </a:cubicBezTo>
                <a:cubicBezTo>
                  <a:pt x="4093108" y="3963352"/>
                  <a:pt x="4091889" y="3942385"/>
                  <a:pt x="4079418" y="3922217"/>
                </a:cubicBezTo>
                <a:cubicBezTo>
                  <a:pt x="4071811" y="3910025"/>
                  <a:pt x="4077487" y="3900068"/>
                  <a:pt x="4083164" y="3890099"/>
                </a:cubicBezTo>
                <a:cubicBezTo>
                  <a:pt x="4083660" y="3889223"/>
                  <a:pt x="4084155" y="3888334"/>
                  <a:pt x="4084650" y="3887457"/>
                </a:cubicBezTo>
                <a:cubicBezTo>
                  <a:pt x="4092308" y="3873602"/>
                  <a:pt x="4101033" y="3860686"/>
                  <a:pt x="4116819" y="3854260"/>
                </a:cubicBezTo>
                <a:cubicBezTo>
                  <a:pt x="4134066" y="3847313"/>
                  <a:pt x="4138841" y="3834397"/>
                  <a:pt x="4135780" y="3816350"/>
                </a:cubicBezTo>
                <a:cubicBezTo>
                  <a:pt x="4133774" y="3804247"/>
                  <a:pt x="4134206" y="3791344"/>
                  <a:pt x="4135145" y="3778974"/>
                </a:cubicBezTo>
                <a:cubicBezTo>
                  <a:pt x="4136822" y="3757993"/>
                  <a:pt x="4128211" y="3759238"/>
                  <a:pt x="4114927" y="3768560"/>
                </a:cubicBezTo>
                <a:cubicBezTo>
                  <a:pt x="4091889" y="3784765"/>
                  <a:pt x="4071785" y="3775824"/>
                  <a:pt x="4051706" y="3766896"/>
                </a:cubicBezTo>
                <a:cubicBezTo>
                  <a:pt x="4043134" y="3763074"/>
                  <a:pt x="4034549" y="3759264"/>
                  <a:pt x="4025748" y="3757422"/>
                </a:cubicBezTo>
                <a:cubicBezTo>
                  <a:pt x="4023144" y="3756851"/>
                  <a:pt x="4021455" y="3746932"/>
                  <a:pt x="4020998" y="3741293"/>
                </a:cubicBezTo>
                <a:cubicBezTo>
                  <a:pt x="4018509" y="3709861"/>
                  <a:pt x="4018509" y="3680930"/>
                  <a:pt x="4036111" y="3650539"/>
                </a:cubicBezTo>
                <a:cubicBezTo>
                  <a:pt x="4054107" y="3619335"/>
                  <a:pt x="4066146" y="3584524"/>
                  <a:pt x="4078084" y="3549967"/>
                </a:cubicBezTo>
                <a:cubicBezTo>
                  <a:pt x="4080485" y="3543033"/>
                  <a:pt x="4082885" y="3536112"/>
                  <a:pt x="4085323" y="3529216"/>
                </a:cubicBezTo>
                <a:cubicBezTo>
                  <a:pt x="4091724" y="3511220"/>
                  <a:pt x="4091877" y="3492462"/>
                  <a:pt x="4072458" y="3478581"/>
                </a:cubicBezTo>
                <a:cubicBezTo>
                  <a:pt x="4039248" y="3454819"/>
                  <a:pt x="4026345" y="3421520"/>
                  <a:pt x="4028478" y="3380677"/>
                </a:cubicBezTo>
                <a:cubicBezTo>
                  <a:pt x="4028681" y="3376613"/>
                  <a:pt x="4022573" y="3372256"/>
                  <a:pt x="4016451" y="3367900"/>
                </a:cubicBezTo>
                <a:cubicBezTo>
                  <a:pt x="4014368" y="3366414"/>
                  <a:pt x="4012286" y="3364941"/>
                  <a:pt x="4010457" y="3363468"/>
                </a:cubicBezTo>
                <a:moveTo>
                  <a:pt x="4008730" y="3362642"/>
                </a:moveTo>
                <a:cubicBezTo>
                  <a:pt x="4006748" y="3361157"/>
                  <a:pt x="4004754" y="3359645"/>
                  <a:pt x="4002773" y="3358134"/>
                </a:cubicBezTo>
                <a:cubicBezTo>
                  <a:pt x="3995826" y="3352825"/>
                  <a:pt x="3988854" y="3347517"/>
                  <a:pt x="3981336" y="3343186"/>
                </a:cubicBezTo>
                <a:cubicBezTo>
                  <a:pt x="3978491" y="3341510"/>
                  <a:pt x="3974490" y="3341815"/>
                  <a:pt x="3970503" y="3342107"/>
                </a:cubicBezTo>
                <a:cubicBezTo>
                  <a:pt x="3968763" y="3342246"/>
                  <a:pt x="3967023" y="3342373"/>
                  <a:pt x="3965385" y="3342335"/>
                </a:cubicBezTo>
                <a:cubicBezTo>
                  <a:pt x="3965816" y="3344012"/>
                  <a:pt x="3966210" y="3345713"/>
                  <a:pt x="3966591" y="3347441"/>
                </a:cubicBezTo>
                <a:cubicBezTo>
                  <a:pt x="3967480" y="3351378"/>
                  <a:pt x="3968369" y="3355353"/>
                  <a:pt x="3969855" y="3359048"/>
                </a:cubicBezTo>
                <a:cubicBezTo>
                  <a:pt x="3971493" y="3363074"/>
                  <a:pt x="3973766" y="3366834"/>
                  <a:pt x="3976040" y="3370593"/>
                </a:cubicBezTo>
                <a:cubicBezTo>
                  <a:pt x="3976840" y="3371939"/>
                  <a:pt x="3977653" y="3373272"/>
                  <a:pt x="3978427" y="3374619"/>
                </a:cubicBezTo>
                <a:cubicBezTo>
                  <a:pt x="3985133" y="3386417"/>
                  <a:pt x="3992639" y="3381451"/>
                  <a:pt x="3999344" y="3375101"/>
                </a:cubicBezTo>
                <a:cubicBezTo>
                  <a:pt x="4002265" y="3372333"/>
                  <a:pt x="4004551" y="3368904"/>
                  <a:pt x="4006850" y="3365449"/>
                </a:cubicBezTo>
                <a:cubicBezTo>
                  <a:pt x="4007472" y="3364509"/>
                  <a:pt x="4008095" y="3363570"/>
                  <a:pt x="4008730" y="3362642"/>
                </a:cubicBezTo>
                <a:moveTo>
                  <a:pt x="1657794" y="2448827"/>
                </a:moveTo>
                <a:cubicBezTo>
                  <a:pt x="1658874" y="2448103"/>
                  <a:pt x="1659954" y="2447379"/>
                  <a:pt x="1661033" y="2446655"/>
                </a:cubicBezTo>
                <a:cubicBezTo>
                  <a:pt x="1666532" y="2442972"/>
                  <a:pt x="1672031" y="2439302"/>
                  <a:pt x="1677683" y="2435885"/>
                </a:cubicBezTo>
                <a:cubicBezTo>
                  <a:pt x="1683461" y="2432431"/>
                  <a:pt x="1684871" y="2427681"/>
                  <a:pt x="1680477" y="2421509"/>
                </a:cubicBezTo>
                <a:cubicBezTo>
                  <a:pt x="1678851" y="2419236"/>
                  <a:pt x="1675790" y="2416442"/>
                  <a:pt x="1673288" y="2416429"/>
                </a:cubicBezTo>
                <a:cubicBezTo>
                  <a:pt x="1672095" y="2416404"/>
                  <a:pt x="1670875" y="2416366"/>
                  <a:pt x="1669656" y="2416315"/>
                </a:cubicBezTo>
                <a:cubicBezTo>
                  <a:pt x="1662125" y="2416073"/>
                  <a:pt x="1654327" y="2415819"/>
                  <a:pt x="1647596" y="2418093"/>
                </a:cubicBezTo>
                <a:cubicBezTo>
                  <a:pt x="1634871" y="2422436"/>
                  <a:pt x="1639811" y="2430463"/>
                  <a:pt x="1646111" y="2437409"/>
                </a:cubicBezTo>
                <a:cubicBezTo>
                  <a:pt x="1648828" y="2440330"/>
                  <a:pt x="1651724" y="2443074"/>
                  <a:pt x="1654620" y="2445804"/>
                </a:cubicBezTo>
                <a:cubicBezTo>
                  <a:pt x="1655674" y="2446807"/>
                  <a:pt x="1656740" y="2447811"/>
                  <a:pt x="1657794" y="2448827"/>
                </a:cubicBezTo>
                <a:moveTo>
                  <a:pt x="1745094" y="5322964"/>
                </a:moveTo>
                <a:cubicBezTo>
                  <a:pt x="1741780" y="5323307"/>
                  <a:pt x="1738452" y="5323586"/>
                  <a:pt x="1735125" y="5323865"/>
                </a:cubicBezTo>
                <a:cubicBezTo>
                  <a:pt x="1724088" y="5324793"/>
                  <a:pt x="1713027" y="5325720"/>
                  <a:pt x="1702575" y="5328806"/>
                </a:cubicBezTo>
                <a:cubicBezTo>
                  <a:pt x="1694866" y="5331079"/>
                  <a:pt x="1688122" y="5340045"/>
                  <a:pt x="1683220" y="5347551"/>
                </a:cubicBezTo>
                <a:cubicBezTo>
                  <a:pt x="1680540" y="5351691"/>
                  <a:pt x="1681798" y="5359260"/>
                  <a:pt x="1682902" y="5364950"/>
                </a:cubicBezTo>
                <a:cubicBezTo>
                  <a:pt x="1684401" y="5372583"/>
                  <a:pt x="1699374" y="5374615"/>
                  <a:pt x="1705216" y="5368036"/>
                </a:cubicBezTo>
                <a:cubicBezTo>
                  <a:pt x="1712354" y="5360022"/>
                  <a:pt x="1719440" y="5351996"/>
                  <a:pt x="1726514" y="5343957"/>
                </a:cubicBezTo>
                <a:cubicBezTo>
                  <a:pt x="1732699" y="5336959"/>
                  <a:pt x="1738871" y="5329949"/>
                  <a:pt x="1745094" y="5322964"/>
                </a:cubicBezTo>
                <a:moveTo>
                  <a:pt x="340257" y="4748162"/>
                </a:moveTo>
                <a:cubicBezTo>
                  <a:pt x="341988" y="4745380"/>
                  <a:pt x="343769" y="4742612"/>
                  <a:pt x="345550" y="4739856"/>
                </a:cubicBezTo>
                <a:cubicBezTo>
                  <a:pt x="350285" y="4732515"/>
                  <a:pt x="355027" y="4725149"/>
                  <a:pt x="358860" y="4717364"/>
                </a:cubicBezTo>
                <a:cubicBezTo>
                  <a:pt x="361222" y="4712475"/>
                  <a:pt x="362166" y="4704055"/>
                  <a:pt x="359552" y="4700067"/>
                </a:cubicBezTo>
                <a:cubicBezTo>
                  <a:pt x="349067" y="4684243"/>
                  <a:pt x="335412" y="4671898"/>
                  <a:pt x="315044" y="4670387"/>
                </a:cubicBezTo>
                <a:cubicBezTo>
                  <a:pt x="312336" y="4670184"/>
                  <a:pt x="308309" y="4671479"/>
                  <a:pt x="307015" y="4673359"/>
                </a:cubicBezTo>
                <a:lnTo>
                  <a:pt x="306668" y="4673905"/>
                </a:lnTo>
                <a:cubicBezTo>
                  <a:pt x="303709" y="4678528"/>
                  <a:pt x="299268" y="4685462"/>
                  <a:pt x="300877" y="4688421"/>
                </a:cubicBezTo>
                <a:cubicBezTo>
                  <a:pt x="303919" y="4693971"/>
                  <a:pt x="306525" y="4699826"/>
                  <a:pt x="309133" y="4705706"/>
                </a:cubicBezTo>
                <a:cubicBezTo>
                  <a:pt x="316358" y="4721962"/>
                  <a:pt x="323611" y="4738294"/>
                  <a:pt x="340257" y="4748162"/>
                </a:cubicBezTo>
                <a:moveTo>
                  <a:pt x="5750128" y="2009940"/>
                </a:moveTo>
                <a:cubicBezTo>
                  <a:pt x="5751119" y="2009521"/>
                  <a:pt x="5752109" y="2009064"/>
                  <a:pt x="5753100" y="2008619"/>
                </a:cubicBezTo>
                <a:cubicBezTo>
                  <a:pt x="5757024" y="2006829"/>
                  <a:pt x="5760936" y="2005051"/>
                  <a:pt x="5764822" y="2005203"/>
                </a:cubicBezTo>
                <a:cubicBezTo>
                  <a:pt x="5768226" y="2005254"/>
                  <a:pt x="5771705" y="2005635"/>
                  <a:pt x="5775173" y="2006029"/>
                </a:cubicBezTo>
                <a:cubicBezTo>
                  <a:pt x="5787085" y="2007349"/>
                  <a:pt x="5798972" y="2008657"/>
                  <a:pt x="5807545" y="1996402"/>
                </a:cubicBezTo>
                <a:cubicBezTo>
                  <a:pt x="5814555" y="1986445"/>
                  <a:pt x="5821210" y="1975345"/>
                  <a:pt x="5824550" y="1963877"/>
                </a:cubicBezTo>
                <a:cubicBezTo>
                  <a:pt x="5827027" y="1955597"/>
                  <a:pt x="5826392" y="1944256"/>
                  <a:pt x="5822544" y="1936521"/>
                </a:cubicBezTo>
                <a:cubicBezTo>
                  <a:pt x="5815482" y="1922488"/>
                  <a:pt x="5809310" y="1928165"/>
                  <a:pt x="5803113" y="1933867"/>
                </a:cubicBezTo>
                <a:cubicBezTo>
                  <a:pt x="5800115" y="1936623"/>
                  <a:pt x="5797118" y="1939379"/>
                  <a:pt x="5794019" y="1939925"/>
                </a:cubicBezTo>
                <a:cubicBezTo>
                  <a:pt x="5778729" y="1942529"/>
                  <a:pt x="5763222" y="1946923"/>
                  <a:pt x="5749569" y="1954174"/>
                </a:cubicBezTo>
                <a:cubicBezTo>
                  <a:pt x="5743296" y="1957489"/>
                  <a:pt x="5737670" y="1969656"/>
                  <a:pt x="5738317" y="1977060"/>
                </a:cubicBezTo>
                <a:cubicBezTo>
                  <a:pt x="5739079" y="1985175"/>
                  <a:pt x="5742623" y="1992998"/>
                  <a:pt x="5746166" y="2000822"/>
                </a:cubicBezTo>
                <a:cubicBezTo>
                  <a:pt x="5747537" y="2003857"/>
                  <a:pt x="5748909" y="2006892"/>
                  <a:pt x="5750128" y="2009940"/>
                </a:cubicBezTo>
                <a:moveTo>
                  <a:pt x="2723706" y="3574771"/>
                </a:moveTo>
                <a:cubicBezTo>
                  <a:pt x="2712644" y="3589452"/>
                  <a:pt x="2702979" y="3604997"/>
                  <a:pt x="2714358" y="3623501"/>
                </a:cubicBezTo>
                <a:cubicBezTo>
                  <a:pt x="2717279" y="3628187"/>
                  <a:pt x="2722728" y="3631425"/>
                  <a:pt x="2728138" y="3634638"/>
                </a:cubicBezTo>
                <a:cubicBezTo>
                  <a:pt x="2730564" y="3636074"/>
                  <a:pt x="2732989" y="3637509"/>
                  <a:pt x="2735161" y="3639071"/>
                </a:cubicBezTo>
                <a:cubicBezTo>
                  <a:pt x="2735732" y="3637407"/>
                  <a:pt x="2736533" y="3635718"/>
                  <a:pt x="2737333" y="3634029"/>
                </a:cubicBezTo>
                <a:cubicBezTo>
                  <a:pt x="2739022" y="3630435"/>
                  <a:pt x="2740698" y="3626853"/>
                  <a:pt x="2740228" y="3623602"/>
                </a:cubicBezTo>
                <a:cubicBezTo>
                  <a:pt x="2739962" y="3621456"/>
                  <a:pt x="2739720" y="3619297"/>
                  <a:pt x="2739479" y="3617125"/>
                </a:cubicBezTo>
                <a:cubicBezTo>
                  <a:pt x="2737752" y="3601834"/>
                  <a:pt x="2735999" y="3586251"/>
                  <a:pt x="2723706" y="3574771"/>
                </a:cubicBezTo>
                <a:moveTo>
                  <a:pt x="2724277" y="3571939"/>
                </a:moveTo>
                <a:cubicBezTo>
                  <a:pt x="2727325" y="3570300"/>
                  <a:pt x="2730373" y="3568700"/>
                  <a:pt x="2733408" y="3567087"/>
                </a:cubicBezTo>
                <a:cubicBezTo>
                  <a:pt x="2737244" y="3565042"/>
                  <a:pt x="2741079" y="3563010"/>
                  <a:pt x="2744927" y="3560953"/>
                </a:cubicBezTo>
                <a:cubicBezTo>
                  <a:pt x="2754782" y="3555568"/>
                  <a:pt x="2753627" y="3547110"/>
                  <a:pt x="2750972" y="3538385"/>
                </a:cubicBezTo>
                <a:cubicBezTo>
                  <a:pt x="2750121" y="3535655"/>
                  <a:pt x="2748864" y="3532035"/>
                  <a:pt x="2746781" y="3530943"/>
                </a:cubicBezTo>
                <a:cubicBezTo>
                  <a:pt x="2737917" y="3526777"/>
                  <a:pt x="2733853" y="3532886"/>
                  <a:pt x="2730157" y="3538461"/>
                </a:cubicBezTo>
                <a:cubicBezTo>
                  <a:pt x="2729522" y="3539414"/>
                  <a:pt x="2728887" y="3540366"/>
                  <a:pt x="2728252" y="3541230"/>
                </a:cubicBezTo>
                <a:cubicBezTo>
                  <a:pt x="2721305" y="3550552"/>
                  <a:pt x="2717051" y="3560826"/>
                  <a:pt x="2724277" y="3571939"/>
                </a:cubicBezTo>
                <a:moveTo>
                  <a:pt x="1628585" y="5593080"/>
                </a:moveTo>
                <a:cubicBezTo>
                  <a:pt x="1619669" y="5604192"/>
                  <a:pt x="1609115" y="5611520"/>
                  <a:pt x="1592682" y="5607939"/>
                </a:cubicBezTo>
                <a:cubicBezTo>
                  <a:pt x="1579258" y="5605005"/>
                  <a:pt x="1566088" y="5608041"/>
                  <a:pt x="1565364" y="5623497"/>
                </a:cubicBezTo>
                <a:cubicBezTo>
                  <a:pt x="1564958" y="5632628"/>
                  <a:pt x="1573822" y="5633707"/>
                  <a:pt x="1581645" y="5634660"/>
                </a:cubicBezTo>
                <a:cubicBezTo>
                  <a:pt x="1583398" y="5634876"/>
                  <a:pt x="1585100" y="5635092"/>
                  <a:pt x="1586636" y="5635384"/>
                </a:cubicBezTo>
                <a:cubicBezTo>
                  <a:pt x="1622196" y="5642102"/>
                  <a:pt x="1629118" y="5635714"/>
                  <a:pt x="1628585" y="5593080"/>
                </a:cubicBezTo>
                <a:moveTo>
                  <a:pt x="1631582" y="5586552"/>
                </a:moveTo>
                <a:cubicBezTo>
                  <a:pt x="1642453" y="5577802"/>
                  <a:pt x="1653337" y="5569064"/>
                  <a:pt x="1664335" y="5560352"/>
                </a:cubicBezTo>
                <a:cubicBezTo>
                  <a:pt x="1669364" y="5556301"/>
                  <a:pt x="1669161" y="5551653"/>
                  <a:pt x="1662963" y="5546827"/>
                </a:cubicBezTo>
                <a:cubicBezTo>
                  <a:pt x="1660550" y="5544998"/>
                  <a:pt x="1657198" y="5543309"/>
                  <a:pt x="1654391" y="5543487"/>
                </a:cubicBezTo>
                <a:cubicBezTo>
                  <a:pt x="1632001" y="5544439"/>
                  <a:pt x="1627124" y="5553354"/>
                  <a:pt x="1631582" y="5586552"/>
                </a:cubicBezTo>
                <a:moveTo>
                  <a:pt x="1535798" y="5360670"/>
                </a:moveTo>
                <a:cubicBezTo>
                  <a:pt x="1535062" y="5360226"/>
                  <a:pt x="1534338" y="5359794"/>
                  <a:pt x="1533601" y="5359349"/>
                </a:cubicBezTo>
                <a:cubicBezTo>
                  <a:pt x="1520927" y="5351653"/>
                  <a:pt x="1508023" y="5343817"/>
                  <a:pt x="1494091" y="5357609"/>
                </a:cubicBezTo>
                <a:cubicBezTo>
                  <a:pt x="1484097" y="5367426"/>
                  <a:pt x="1482662" y="5379657"/>
                  <a:pt x="1488516" y="5392141"/>
                </a:cubicBezTo>
                <a:cubicBezTo>
                  <a:pt x="1489558" y="5394389"/>
                  <a:pt x="1490485" y="5396751"/>
                  <a:pt x="1491425" y="5399113"/>
                </a:cubicBezTo>
                <a:cubicBezTo>
                  <a:pt x="1496124" y="5410975"/>
                  <a:pt x="1500873" y="5422964"/>
                  <a:pt x="1518958" y="5421338"/>
                </a:cubicBezTo>
                <a:cubicBezTo>
                  <a:pt x="1539875" y="5419547"/>
                  <a:pt x="1537665" y="5408270"/>
                  <a:pt x="1535379" y="5396636"/>
                </a:cubicBezTo>
                <a:cubicBezTo>
                  <a:pt x="1534744" y="5393373"/>
                  <a:pt x="1534097" y="5390083"/>
                  <a:pt x="1533944" y="5386959"/>
                </a:cubicBezTo>
                <a:cubicBezTo>
                  <a:pt x="1533576" y="5380342"/>
                  <a:pt x="1534338" y="5373688"/>
                  <a:pt x="1535100" y="5367045"/>
                </a:cubicBezTo>
                <a:cubicBezTo>
                  <a:pt x="1535341" y="5364925"/>
                  <a:pt x="1535595" y="5362791"/>
                  <a:pt x="1535798" y="5360670"/>
                </a:cubicBezTo>
                <a:moveTo>
                  <a:pt x="1547190" y="5366525"/>
                </a:moveTo>
                <a:cubicBezTo>
                  <a:pt x="1543901" y="5364264"/>
                  <a:pt x="1540599" y="5361991"/>
                  <a:pt x="1537284" y="5359743"/>
                </a:cubicBezTo>
                <a:cubicBezTo>
                  <a:pt x="1563192" y="5336197"/>
                  <a:pt x="1571841" y="5335867"/>
                  <a:pt x="1583741" y="5357177"/>
                </a:cubicBezTo>
                <a:cubicBezTo>
                  <a:pt x="1586382" y="5361762"/>
                  <a:pt x="1588237" y="5366969"/>
                  <a:pt x="1590053" y="5372062"/>
                </a:cubicBezTo>
                <a:cubicBezTo>
                  <a:pt x="1590269" y="5372684"/>
                  <a:pt x="1590485" y="5373294"/>
                  <a:pt x="1590700" y="5373903"/>
                </a:cubicBezTo>
                <a:cubicBezTo>
                  <a:pt x="1592186" y="5377917"/>
                  <a:pt x="1593456" y="5382006"/>
                  <a:pt x="1594714" y="5386083"/>
                </a:cubicBezTo>
                <a:cubicBezTo>
                  <a:pt x="1595196" y="5387645"/>
                  <a:pt x="1595679" y="5389194"/>
                  <a:pt x="1596174" y="5390756"/>
                </a:cubicBezTo>
                <a:cubicBezTo>
                  <a:pt x="1594625" y="5390617"/>
                  <a:pt x="1592974" y="5390642"/>
                  <a:pt x="1591323" y="5390655"/>
                </a:cubicBezTo>
                <a:cubicBezTo>
                  <a:pt x="1587614" y="5390693"/>
                  <a:pt x="1583893" y="5390731"/>
                  <a:pt x="1581239" y="5389118"/>
                </a:cubicBezTo>
                <a:cubicBezTo>
                  <a:pt x="1569631" y="5381968"/>
                  <a:pt x="1558417" y="5374246"/>
                  <a:pt x="1547190" y="5366525"/>
                </a:cubicBezTo>
                <a:moveTo>
                  <a:pt x="1369771" y="5623814"/>
                </a:moveTo>
                <a:cubicBezTo>
                  <a:pt x="1348626" y="5608028"/>
                  <a:pt x="1344651" y="5582628"/>
                  <a:pt x="1356512" y="5558993"/>
                </a:cubicBezTo>
                <a:lnTo>
                  <a:pt x="1356538" y="5558866"/>
                </a:lnTo>
                <a:cubicBezTo>
                  <a:pt x="1361237" y="5552631"/>
                  <a:pt x="1366393" y="5551513"/>
                  <a:pt x="1371308" y="5556250"/>
                </a:cubicBezTo>
                <a:cubicBezTo>
                  <a:pt x="1378407" y="5563146"/>
                  <a:pt x="1387005" y="5568340"/>
                  <a:pt x="1394714" y="5560149"/>
                </a:cubicBezTo>
                <a:cubicBezTo>
                  <a:pt x="1399819" y="5554764"/>
                  <a:pt x="1403769" y="5548287"/>
                  <a:pt x="1407744" y="5541772"/>
                </a:cubicBezTo>
                <a:cubicBezTo>
                  <a:pt x="1410335" y="5537530"/>
                  <a:pt x="1412939" y="5533263"/>
                  <a:pt x="1415885" y="5529275"/>
                </a:cubicBezTo>
                <a:cubicBezTo>
                  <a:pt x="1432903" y="5506491"/>
                  <a:pt x="1479690" y="5509959"/>
                  <a:pt x="1482420" y="5536590"/>
                </a:cubicBezTo>
                <a:cubicBezTo>
                  <a:pt x="1485532" y="5567388"/>
                  <a:pt x="1501254" y="5589638"/>
                  <a:pt x="1516913" y="5611813"/>
                </a:cubicBezTo>
                <a:cubicBezTo>
                  <a:pt x="1520292" y="5616588"/>
                  <a:pt x="1523670" y="5621350"/>
                  <a:pt x="1526908" y="5626214"/>
                </a:cubicBezTo>
                <a:cubicBezTo>
                  <a:pt x="1543037" y="5650370"/>
                  <a:pt x="1541767" y="5675046"/>
                  <a:pt x="1540459" y="5700357"/>
                </a:cubicBezTo>
                <a:cubicBezTo>
                  <a:pt x="1540345" y="5702719"/>
                  <a:pt x="1540218" y="5705081"/>
                  <a:pt x="1540116" y="5707456"/>
                </a:cubicBezTo>
                <a:cubicBezTo>
                  <a:pt x="1539926" y="5711088"/>
                  <a:pt x="1531950" y="5716308"/>
                  <a:pt x="1527010" y="5717096"/>
                </a:cubicBezTo>
                <a:cubicBezTo>
                  <a:pt x="1521422" y="5717832"/>
                  <a:pt x="1514221" y="5715762"/>
                  <a:pt x="1509433" y="5712511"/>
                </a:cubicBezTo>
                <a:cubicBezTo>
                  <a:pt x="1496543" y="5703621"/>
                  <a:pt x="1495908" y="5690768"/>
                  <a:pt x="1495222" y="5676773"/>
                </a:cubicBezTo>
                <a:cubicBezTo>
                  <a:pt x="1495133" y="5674881"/>
                  <a:pt x="1495044" y="5672950"/>
                  <a:pt x="1494917" y="5671020"/>
                </a:cubicBezTo>
                <a:cubicBezTo>
                  <a:pt x="1493126" y="5643842"/>
                  <a:pt x="1475219" y="5633136"/>
                  <a:pt x="1449743" y="5640375"/>
                </a:cubicBezTo>
                <a:cubicBezTo>
                  <a:pt x="1440917" y="5642877"/>
                  <a:pt x="1431735" y="5646725"/>
                  <a:pt x="1424584" y="5652300"/>
                </a:cubicBezTo>
                <a:cubicBezTo>
                  <a:pt x="1406614" y="5666423"/>
                  <a:pt x="1396251" y="5657990"/>
                  <a:pt x="1389012" y="5641327"/>
                </a:cubicBezTo>
                <a:cubicBezTo>
                  <a:pt x="1385964" y="5634292"/>
                  <a:pt x="1380731" y="5630977"/>
                  <a:pt x="1375258" y="5627484"/>
                </a:cubicBezTo>
                <a:cubicBezTo>
                  <a:pt x="1373441" y="5626329"/>
                  <a:pt x="1371587" y="5625148"/>
                  <a:pt x="1369771" y="5623814"/>
                </a:cubicBezTo>
                <a:moveTo>
                  <a:pt x="3933723" y="1736662"/>
                </a:moveTo>
                <a:cubicBezTo>
                  <a:pt x="3930993" y="1739087"/>
                  <a:pt x="3928161" y="1741627"/>
                  <a:pt x="3925824" y="1744116"/>
                </a:cubicBezTo>
                <a:lnTo>
                  <a:pt x="3925672" y="1744205"/>
                </a:lnTo>
                <a:cubicBezTo>
                  <a:pt x="3911714" y="1762417"/>
                  <a:pt x="3877932" y="1763357"/>
                  <a:pt x="3873132" y="1743012"/>
                </a:cubicBezTo>
                <a:cubicBezTo>
                  <a:pt x="3866998" y="1717827"/>
                  <a:pt x="3855796" y="1698790"/>
                  <a:pt x="3836505" y="1680997"/>
                </a:cubicBezTo>
                <a:cubicBezTo>
                  <a:pt x="3822395" y="1667878"/>
                  <a:pt x="3824973" y="1646479"/>
                  <a:pt x="3837826" y="1629943"/>
                </a:cubicBezTo>
                <a:cubicBezTo>
                  <a:pt x="3841407" y="1625384"/>
                  <a:pt x="3848367" y="1618564"/>
                  <a:pt x="3852050" y="1619555"/>
                </a:cubicBezTo>
                <a:cubicBezTo>
                  <a:pt x="3860965" y="1621854"/>
                  <a:pt x="3858832" y="1626794"/>
                  <a:pt x="3856647" y="1631848"/>
                </a:cubicBezTo>
                <a:cubicBezTo>
                  <a:pt x="3855644" y="1634185"/>
                  <a:pt x="3854628" y="1636535"/>
                  <a:pt x="3854679" y="1638668"/>
                </a:cubicBezTo>
                <a:cubicBezTo>
                  <a:pt x="3855022" y="1653083"/>
                  <a:pt x="3862146" y="1660385"/>
                  <a:pt x="3877107" y="1660982"/>
                </a:cubicBezTo>
                <a:cubicBezTo>
                  <a:pt x="3881691" y="1661160"/>
                  <a:pt x="3886645" y="1660030"/>
                  <a:pt x="3891598" y="1658899"/>
                </a:cubicBezTo>
                <a:cubicBezTo>
                  <a:pt x="3902253" y="1656474"/>
                  <a:pt x="3912870" y="1654048"/>
                  <a:pt x="3919614" y="1664741"/>
                </a:cubicBezTo>
                <a:cubicBezTo>
                  <a:pt x="3930904" y="1682496"/>
                  <a:pt x="3937876" y="1703553"/>
                  <a:pt x="3943693" y="1724050"/>
                </a:cubicBezTo>
                <a:cubicBezTo>
                  <a:pt x="3944607" y="1726959"/>
                  <a:pt x="3939400" y="1731594"/>
                  <a:pt x="3933723" y="1736662"/>
                </a:cubicBezTo>
                <a:moveTo>
                  <a:pt x="3794887" y="3192971"/>
                </a:moveTo>
                <a:cubicBezTo>
                  <a:pt x="3793528" y="3186392"/>
                  <a:pt x="3792271" y="3180347"/>
                  <a:pt x="3786581" y="3183852"/>
                </a:cubicBezTo>
                <a:lnTo>
                  <a:pt x="3786492" y="3183687"/>
                </a:lnTo>
                <a:cubicBezTo>
                  <a:pt x="3746462" y="3164281"/>
                  <a:pt x="3749726" y="3132950"/>
                  <a:pt x="3754907" y="3101340"/>
                </a:cubicBezTo>
                <a:cubicBezTo>
                  <a:pt x="3756571" y="3090736"/>
                  <a:pt x="3776320" y="3084728"/>
                  <a:pt x="3785527" y="3092056"/>
                </a:cubicBezTo>
                <a:cubicBezTo>
                  <a:pt x="3786581" y="3092895"/>
                  <a:pt x="3787673" y="3093745"/>
                  <a:pt x="3788766" y="3094596"/>
                </a:cubicBezTo>
                <a:cubicBezTo>
                  <a:pt x="3795090" y="3099549"/>
                  <a:pt x="3801796" y="3104782"/>
                  <a:pt x="3805047" y="3111487"/>
                </a:cubicBezTo>
                <a:cubicBezTo>
                  <a:pt x="3815017" y="3131668"/>
                  <a:pt x="3826447" y="3125584"/>
                  <a:pt x="3840201" y="3118256"/>
                </a:cubicBezTo>
                <a:cubicBezTo>
                  <a:pt x="3840899" y="3117888"/>
                  <a:pt x="3841610" y="3117507"/>
                  <a:pt x="3842322" y="3117139"/>
                </a:cubicBezTo>
                <a:lnTo>
                  <a:pt x="3843122" y="3116720"/>
                </a:lnTo>
                <a:cubicBezTo>
                  <a:pt x="3853116" y="3111551"/>
                  <a:pt x="3866490" y="3104629"/>
                  <a:pt x="3874135" y="3119615"/>
                </a:cubicBezTo>
                <a:cubicBezTo>
                  <a:pt x="3877920" y="3127070"/>
                  <a:pt x="3878707" y="3138843"/>
                  <a:pt x="3875468" y="3146527"/>
                </a:cubicBezTo>
                <a:cubicBezTo>
                  <a:pt x="3869550" y="3160687"/>
                  <a:pt x="3857523" y="3157296"/>
                  <a:pt x="3845725" y="3153969"/>
                </a:cubicBezTo>
                <a:cubicBezTo>
                  <a:pt x="3845115" y="3153791"/>
                  <a:pt x="3844506" y="3153626"/>
                  <a:pt x="3843896" y="3153448"/>
                </a:cubicBezTo>
                <a:cubicBezTo>
                  <a:pt x="3838372" y="3151975"/>
                  <a:pt x="3831273" y="3152965"/>
                  <a:pt x="3825723" y="3155023"/>
                </a:cubicBezTo>
                <a:lnTo>
                  <a:pt x="3824783" y="3155391"/>
                </a:lnTo>
                <a:cubicBezTo>
                  <a:pt x="3816795" y="3158465"/>
                  <a:pt x="3808095" y="3161817"/>
                  <a:pt x="3810673" y="3174390"/>
                </a:cubicBezTo>
                <a:cubicBezTo>
                  <a:pt x="3810914" y="3175546"/>
                  <a:pt x="3811194" y="3176778"/>
                  <a:pt x="3811473" y="3178061"/>
                </a:cubicBezTo>
                <a:cubicBezTo>
                  <a:pt x="3813391" y="3186595"/>
                  <a:pt x="3815804" y="3197390"/>
                  <a:pt x="3812273" y="3200324"/>
                </a:cubicBezTo>
                <a:cubicBezTo>
                  <a:pt x="3798773" y="3211754"/>
                  <a:pt x="3796728" y="3201873"/>
                  <a:pt x="3794887" y="3192971"/>
                </a:cubicBezTo>
                <a:moveTo>
                  <a:pt x="1426235" y="3678479"/>
                </a:moveTo>
                <a:cubicBezTo>
                  <a:pt x="1427505" y="3676866"/>
                  <a:pt x="1428763" y="3675240"/>
                  <a:pt x="1429779" y="3673602"/>
                </a:cubicBezTo>
                <a:lnTo>
                  <a:pt x="1429817" y="3673488"/>
                </a:lnTo>
                <a:cubicBezTo>
                  <a:pt x="1440294" y="3665779"/>
                  <a:pt x="1452220" y="3662007"/>
                  <a:pt x="1464755" y="3665753"/>
                </a:cubicBezTo>
                <a:cubicBezTo>
                  <a:pt x="1469758" y="3667227"/>
                  <a:pt x="1477455" y="3674809"/>
                  <a:pt x="1476591" y="3677996"/>
                </a:cubicBezTo>
                <a:cubicBezTo>
                  <a:pt x="1474800" y="3685692"/>
                  <a:pt x="1472616" y="3693338"/>
                  <a:pt x="1470431" y="3700971"/>
                </a:cubicBezTo>
                <a:cubicBezTo>
                  <a:pt x="1461732" y="3731349"/>
                  <a:pt x="1453109" y="3761524"/>
                  <a:pt x="1469250" y="3794227"/>
                </a:cubicBezTo>
                <a:cubicBezTo>
                  <a:pt x="1474051" y="3803802"/>
                  <a:pt x="1450111" y="3818560"/>
                  <a:pt x="1434351" y="3816045"/>
                </a:cubicBezTo>
                <a:cubicBezTo>
                  <a:pt x="1425004" y="3814585"/>
                  <a:pt x="1414513" y="3810063"/>
                  <a:pt x="1414717" y="3799992"/>
                </a:cubicBezTo>
                <a:cubicBezTo>
                  <a:pt x="1415517" y="3763137"/>
                  <a:pt x="1417803" y="3726142"/>
                  <a:pt x="1420457" y="3689248"/>
                </a:cubicBezTo>
                <a:cubicBezTo>
                  <a:pt x="1420736" y="3685540"/>
                  <a:pt x="1423492" y="3682009"/>
                  <a:pt x="1426235" y="3678479"/>
                </a:cubicBezTo>
                <a:moveTo>
                  <a:pt x="1648206" y="5846331"/>
                </a:moveTo>
                <a:cubicBezTo>
                  <a:pt x="1651343" y="5845861"/>
                  <a:pt x="1654632" y="5845823"/>
                  <a:pt x="1657540" y="5844756"/>
                </a:cubicBezTo>
                <a:cubicBezTo>
                  <a:pt x="1662024" y="5843118"/>
                  <a:pt x="1666519" y="5841505"/>
                  <a:pt x="1671028" y="5839892"/>
                </a:cubicBezTo>
                <a:cubicBezTo>
                  <a:pt x="1687144" y="5834088"/>
                  <a:pt x="1703299" y="5828284"/>
                  <a:pt x="1719034" y="5821401"/>
                </a:cubicBezTo>
                <a:cubicBezTo>
                  <a:pt x="1722907" y="5819673"/>
                  <a:pt x="1727010" y="5808802"/>
                  <a:pt x="1725092" y="5805145"/>
                </a:cubicBezTo>
                <a:cubicBezTo>
                  <a:pt x="1709280" y="5774868"/>
                  <a:pt x="1692085" y="5745277"/>
                  <a:pt x="1674990" y="5715851"/>
                </a:cubicBezTo>
                <a:cubicBezTo>
                  <a:pt x="1674101" y="5714302"/>
                  <a:pt x="1669351" y="5714340"/>
                  <a:pt x="1666723" y="5714822"/>
                </a:cubicBezTo>
                <a:cubicBezTo>
                  <a:pt x="1664094" y="5715292"/>
                  <a:pt x="1659877" y="5717324"/>
                  <a:pt x="1659687" y="5718988"/>
                </a:cubicBezTo>
                <a:cubicBezTo>
                  <a:pt x="1654581" y="5759158"/>
                  <a:pt x="1649997" y="5799353"/>
                  <a:pt x="1645488" y="5839689"/>
                </a:cubicBezTo>
                <a:cubicBezTo>
                  <a:pt x="1645361" y="5841200"/>
                  <a:pt x="1646263" y="5842787"/>
                  <a:pt x="1647165" y="5844375"/>
                </a:cubicBezTo>
                <a:cubicBezTo>
                  <a:pt x="1647533" y="5845023"/>
                  <a:pt x="1647914" y="5845683"/>
                  <a:pt x="1648206" y="5846331"/>
                </a:cubicBezTo>
                <a:moveTo>
                  <a:pt x="2769413" y="1101475"/>
                </a:moveTo>
                <a:cubicBezTo>
                  <a:pt x="2785872" y="1071963"/>
                  <a:pt x="2821369" y="1065567"/>
                  <a:pt x="2852712" y="1088428"/>
                </a:cubicBezTo>
                <a:lnTo>
                  <a:pt x="2852750" y="1088306"/>
                </a:lnTo>
                <a:cubicBezTo>
                  <a:pt x="2853919" y="1089490"/>
                  <a:pt x="2855430" y="1090999"/>
                  <a:pt x="2857170" y="1092732"/>
                </a:cubicBezTo>
                <a:cubicBezTo>
                  <a:pt x="2860662" y="1096226"/>
                  <a:pt x="2865082" y="1100630"/>
                  <a:pt x="2869413" y="1105130"/>
                </a:cubicBezTo>
                <a:cubicBezTo>
                  <a:pt x="2874531" y="1110576"/>
                  <a:pt x="2869121" y="1125826"/>
                  <a:pt x="2861120" y="1127756"/>
                </a:cubicBezTo>
                <a:cubicBezTo>
                  <a:pt x="2852826" y="1129748"/>
                  <a:pt x="2844483" y="1131606"/>
                  <a:pt x="2836139" y="1133467"/>
                </a:cubicBezTo>
                <a:cubicBezTo>
                  <a:pt x="2823121" y="1136368"/>
                  <a:pt x="2810091" y="1139275"/>
                  <a:pt x="2797150" y="1142699"/>
                </a:cubicBezTo>
                <a:cubicBezTo>
                  <a:pt x="2787256" y="1145305"/>
                  <a:pt x="2778316" y="1145802"/>
                  <a:pt x="2772486" y="1137139"/>
                </a:cubicBezTo>
                <a:cubicBezTo>
                  <a:pt x="2765146" y="1126233"/>
                  <a:pt x="2762910" y="1113010"/>
                  <a:pt x="2769413" y="1101475"/>
                </a:cubicBezTo>
                <a:moveTo>
                  <a:pt x="2573249" y="3104477"/>
                </a:moveTo>
                <a:cubicBezTo>
                  <a:pt x="2576678" y="3116694"/>
                  <a:pt x="2532139" y="3147492"/>
                  <a:pt x="2519172" y="3143364"/>
                </a:cubicBezTo>
                <a:cubicBezTo>
                  <a:pt x="2518385" y="3142920"/>
                  <a:pt x="2517432" y="3142501"/>
                  <a:pt x="2516480" y="3142094"/>
                </a:cubicBezTo>
                <a:cubicBezTo>
                  <a:pt x="2514143" y="3141066"/>
                  <a:pt x="2511781" y="3140024"/>
                  <a:pt x="2511527" y="3138551"/>
                </a:cubicBezTo>
                <a:cubicBezTo>
                  <a:pt x="2510460" y="3133408"/>
                  <a:pt x="2509253" y="3128251"/>
                  <a:pt x="2508060" y="3123082"/>
                </a:cubicBezTo>
                <a:cubicBezTo>
                  <a:pt x="2504491" y="3107715"/>
                  <a:pt x="2500897" y="3092285"/>
                  <a:pt x="2500694" y="3076880"/>
                </a:cubicBezTo>
                <a:cubicBezTo>
                  <a:pt x="2500516" y="3064358"/>
                  <a:pt x="2510485" y="3060573"/>
                  <a:pt x="2520518" y="3056763"/>
                </a:cubicBezTo>
                <a:cubicBezTo>
                  <a:pt x="2525395" y="3054909"/>
                  <a:pt x="2530285" y="3053055"/>
                  <a:pt x="2534018" y="3050184"/>
                </a:cubicBezTo>
                <a:cubicBezTo>
                  <a:pt x="2538451" y="3046895"/>
                  <a:pt x="2549728" y="3044533"/>
                  <a:pt x="2549728" y="3044533"/>
                </a:cubicBezTo>
                <a:cubicBezTo>
                  <a:pt x="2550605" y="3046489"/>
                  <a:pt x="2551468" y="3048457"/>
                  <a:pt x="2552332" y="3050426"/>
                </a:cubicBezTo>
                <a:cubicBezTo>
                  <a:pt x="2560180" y="3068142"/>
                  <a:pt x="2568042" y="3085910"/>
                  <a:pt x="2573249" y="3104477"/>
                </a:cubicBezTo>
                <a:moveTo>
                  <a:pt x="3903256" y="3626460"/>
                </a:moveTo>
                <a:cubicBezTo>
                  <a:pt x="3902354" y="3626053"/>
                  <a:pt x="3901440" y="3625634"/>
                  <a:pt x="3900589" y="3625405"/>
                </a:cubicBezTo>
                <a:cubicBezTo>
                  <a:pt x="3900119" y="3624542"/>
                  <a:pt x="3899522" y="3623678"/>
                  <a:pt x="3898925" y="3622802"/>
                </a:cubicBezTo>
                <a:cubicBezTo>
                  <a:pt x="3897592" y="3620884"/>
                  <a:pt x="3896271" y="3618967"/>
                  <a:pt x="3896474" y="3617201"/>
                </a:cubicBezTo>
                <a:cubicBezTo>
                  <a:pt x="3896766" y="3615093"/>
                  <a:pt x="3896957" y="3612858"/>
                  <a:pt x="3897147" y="3610597"/>
                </a:cubicBezTo>
                <a:cubicBezTo>
                  <a:pt x="3897795" y="3603168"/>
                  <a:pt x="3898468" y="3595434"/>
                  <a:pt x="3902545" y="3591090"/>
                </a:cubicBezTo>
                <a:cubicBezTo>
                  <a:pt x="3917290" y="3575317"/>
                  <a:pt x="3933444" y="3560178"/>
                  <a:pt x="3951630" y="3548748"/>
                </a:cubicBezTo>
                <a:cubicBezTo>
                  <a:pt x="3959911" y="3543503"/>
                  <a:pt x="3972890" y="3544583"/>
                  <a:pt x="3984117" y="3545523"/>
                </a:cubicBezTo>
                <a:cubicBezTo>
                  <a:pt x="3985146" y="3545611"/>
                  <a:pt x="3986149" y="3545700"/>
                  <a:pt x="3987140" y="3545777"/>
                </a:cubicBezTo>
                <a:cubicBezTo>
                  <a:pt x="3989972" y="3546005"/>
                  <a:pt x="3995534" y="3559594"/>
                  <a:pt x="3993833" y="3561512"/>
                </a:cubicBezTo>
                <a:cubicBezTo>
                  <a:pt x="3969233" y="3588576"/>
                  <a:pt x="3941864" y="3612667"/>
                  <a:pt x="3907790" y="3627463"/>
                </a:cubicBezTo>
                <a:cubicBezTo>
                  <a:pt x="3906622" y="3628009"/>
                  <a:pt x="3904945" y="3627247"/>
                  <a:pt x="3903256" y="3626460"/>
                </a:cubicBezTo>
                <a:moveTo>
                  <a:pt x="882829" y="4903241"/>
                </a:moveTo>
                <a:cubicBezTo>
                  <a:pt x="882167" y="4904435"/>
                  <a:pt x="881567" y="4905515"/>
                  <a:pt x="881052" y="4906455"/>
                </a:cubicBezTo>
                <a:lnTo>
                  <a:pt x="881019" y="4906582"/>
                </a:lnTo>
                <a:cubicBezTo>
                  <a:pt x="859056" y="4939487"/>
                  <a:pt x="830759" y="4958728"/>
                  <a:pt x="799751" y="4974349"/>
                </a:cubicBezTo>
                <a:cubicBezTo>
                  <a:pt x="794471" y="4976876"/>
                  <a:pt x="787248" y="4977829"/>
                  <a:pt x="781539" y="4976559"/>
                </a:cubicBezTo>
                <a:cubicBezTo>
                  <a:pt x="776566" y="4975492"/>
                  <a:pt x="770820" y="4970932"/>
                  <a:pt x="768740" y="4966424"/>
                </a:cubicBezTo>
                <a:cubicBezTo>
                  <a:pt x="765353" y="4958944"/>
                  <a:pt x="761530" y="4948199"/>
                  <a:pt x="773723" y="4944885"/>
                </a:cubicBezTo>
                <a:cubicBezTo>
                  <a:pt x="778878" y="4943526"/>
                  <a:pt x="784410" y="4943272"/>
                  <a:pt x="789913" y="4943018"/>
                </a:cubicBezTo>
                <a:cubicBezTo>
                  <a:pt x="796797" y="4942713"/>
                  <a:pt x="803636" y="4942396"/>
                  <a:pt x="809635" y="4939919"/>
                </a:cubicBezTo>
                <a:cubicBezTo>
                  <a:pt x="811360" y="4939208"/>
                  <a:pt x="813102" y="4938522"/>
                  <a:pt x="814850" y="4937836"/>
                </a:cubicBezTo>
                <a:cubicBezTo>
                  <a:pt x="832837" y="4930775"/>
                  <a:pt x="851155" y="4923574"/>
                  <a:pt x="852194" y="4896891"/>
                </a:cubicBezTo>
                <a:cubicBezTo>
                  <a:pt x="852437" y="4891494"/>
                  <a:pt x="860993" y="4886427"/>
                  <a:pt x="869399" y="4881461"/>
                </a:cubicBezTo>
                <a:cubicBezTo>
                  <a:pt x="872935" y="4879378"/>
                  <a:pt x="876445" y="4877295"/>
                  <a:pt x="879297" y="4875225"/>
                </a:cubicBezTo>
                <a:cubicBezTo>
                  <a:pt x="881574" y="4873600"/>
                  <a:pt x="884823" y="4872761"/>
                  <a:pt x="887719" y="4872749"/>
                </a:cubicBezTo>
                <a:cubicBezTo>
                  <a:pt x="894345" y="4872546"/>
                  <a:pt x="896271" y="4877143"/>
                  <a:pt x="892407" y="4885182"/>
                </a:cubicBezTo>
                <a:cubicBezTo>
                  <a:pt x="889140" y="4891875"/>
                  <a:pt x="885481" y="4898466"/>
                  <a:pt x="882829" y="4903241"/>
                </a:cubicBezTo>
                <a:moveTo>
                  <a:pt x="1668259" y="3424885"/>
                </a:moveTo>
                <a:cubicBezTo>
                  <a:pt x="1671384" y="3420377"/>
                  <a:pt x="1674482" y="3415919"/>
                  <a:pt x="1677035" y="3411296"/>
                </a:cubicBezTo>
                <a:lnTo>
                  <a:pt x="1676921" y="3411258"/>
                </a:lnTo>
                <a:cubicBezTo>
                  <a:pt x="1690268" y="3392348"/>
                  <a:pt x="1699514" y="3392195"/>
                  <a:pt x="1709077" y="3410014"/>
                </a:cubicBezTo>
                <a:cubicBezTo>
                  <a:pt x="1710487" y="3412693"/>
                  <a:pt x="1711909" y="3415360"/>
                  <a:pt x="1713319" y="3418014"/>
                </a:cubicBezTo>
                <a:cubicBezTo>
                  <a:pt x="1717675" y="3426193"/>
                  <a:pt x="1722006" y="3434347"/>
                  <a:pt x="1726235" y="3442614"/>
                </a:cubicBezTo>
                <a:cubicBezTo>
                  <a:pt x="1727606" y="3445358"/>
                  <a:pt x="1728724" y="3448545"/>
                  <a:pt x="1728737" y="3451441"/>
                </a:cubicBezTo>
                <a:cubicBezTo>
                  <a:pt x="1728749" y="3454337"/>
                  <a:pt x="1727962" y="3459251"/>
                  <a:pt x="1726349" y="3459874"/>
                </a:cubicBezTo>
                <a:cubicBezTo>
                  <a:pt x="1721536" y="3461614"/>
                  <a:pt x="1715414" y="3463379"/>
                  <a:pt x="1710779" y="3462007"/>
                </a:cubicBezTo>
                <a:cubicBezTo>
                  <a:pt x="1707363" y="3460966"/>
                  <a:pt x="1703743" y="3458997"/>
                  <a:pt x="1700162" y="3457054"/>
                </a:cubicBezTo>
                <a:cubicBezTo>
                  <a:pt x="1688402" y="3450654"/>
                  <a:pt x="1677149" y="3444532"/>
                  <a:pt x="1675016" y="3472802"/>
                </a:cubicBezTo>
                <a:cubicBezTo>
                  <a:pt x="1674482" y="3480689"/>
                  <a:pt x="1667408" y="3489439"/>
                  <a:pt x="1657414" y="3485045"/>
                </a:cubicBezTo>
                <a:cubicBezTo>
                  <a:pt x="1654061" y="3483661"/>
                  <a:pt x="1653223" y="3475076"/>
                  <a:pt x="1652626" y="3469005"/>
                </a:cubicBezTo>
                <a:lnTo>
                  <a:pt x="1652524" y="3467964"/>
                </a:lnTo>
                <a:cubicBezTo>
                  <a:pt x="1650543" y="3450400"/>
                  <a:pt x="1659522" y="3437471"/>
                  <a:pt x="1668259" y="3424885"/>
                </a:cubicBezTo>
                <a:moveTo>
                  <a:pt x="1571447" y="5721502"/>
                </a:moveTo>
                <a:cubicBezTo>
                  <a:pt x="1571447" y="5721502"/>
                  <a:pt x="1581874" y="5722849"/>
                  <a:pt x="1587462" y="5723560"/>
                </a:cubicBezTo>
                <a:cubicBezTo>
                  <a:pt x="1605178" y="5736171"/>
                  <a:pt x="1614272" y="5754865"/>
                  <a:pt x="1623339" y="5773547"/>
                </a:cubicBezTo>
                <a:lnTo>
                  <a:pt x="1624800" y="5776557"/>
                </a:lnTo>
                <a:cubicBezTo>
                  <a:pt x="1627695" y="5782462"/>
                  <a:pt x="1614005" y="5792330"/>
                  <a:pt x="1605521" y="5787695"/>
                </a:cubicBezTo>
                <a:cubicBezTo>
                  <a:pt x="1587170" y="5777649"/>
                  <a:pt x="1570177" y="5771388"/>
                  <a:pt x="1549705" y="5782069"/>
                </a:cubicBezTo>
                <a:cubicBezTo>
                  <a:pt x="1543926" y="5784990"/>
                  <a:pt x="1532534" y="5768137"/>
                  <a:pt x="1535862" y="5762587"/>
                </a:cubicBezTo>
                <a:cubicBezTo>
                  <a:pt x="1539646" y="5756097"/>
                  <a:pt x="1545730" y="5751563"/>
                  <a:pt x="1551826" y="5747004"/>
                </a:cubicBezTo>
                <a:cubicBezTo>
                  <a:pt x="1560576" y="5740464"/>
                  <a:pt x="1569377" y="5733898"/>
                  <a:pt x="1571447" y="5721502"/>
                </a:cubicBezTo>
                <a:moveTo>
                  <a:pt x="487044" y="5196751"/>
                </a:moveTo>
                <a:cubicBezTo>
                  <a:pt x="489475" y="5197246"/>
                  <a:pt x="491834" y="5197996"/>
                  <a:pt x="494054" y="5198682"/>
                </a:cubicBezTo>
                <a:cubicBezTo>
                  <a:pt x="498481" y="5200079"/>
                  <a:pt x="502351" y="5201285"/>
                  <a:pt x="505112" y="5200040"/>
                </a:cubicBezTo>
                <a:cubicBezTo>
                  <a:pt x="522964" y="5191798"/>
                  <a:pt x="539723" y="5188140"/>
                  <a:pt x="557190" y="5200967"/>
                </a:cubicBezTo>
                <a:cubicBezTo>
                  <a:pt x="558993" y="5202365"/>
                  <a:pt x="562620" y="5201374"/>
                  <a:pt x="566227" y="5200383"/>
                </a:cubicBezTo>
                <a:cubicBezTo>
                  <a:pt x="567855" y="5199926"/>
                  <a:pt x="569478" y="5199482"/>
                  <a:pt x="570929" y="5199266"/>
                </a:cubicBezTo>
                <a:cubicBezTo>
                  <a:pt x="570509" y="5198288"/>
                  <a:pt x="570198" y="5197208"/>
                  <a:pt x="569890" y="5196129"/>
                </a:cubicBezTo>
                <a:cubicBezTo>
                  <a:pt x="569300" y="5194071"/>
                  <a:pt x="568716" y="5192039"/>
                  <a:pt x="567403" y="5190820"/>
                </a:cubicBezTo>
                <a:cubicBezTo>
                  <a:pt x="564697" y="5188458"/>
                  <a:pt x="561680" y="5186337"/>
                  <a:pt x="558672" y="5184242"/>
                </a:cubicBezTo>
                <a:cubicBezTo>
                  <a:pt x="553987" y="5180952"/>
                  <a:pt x="549322" y="5177688"/>
                  <a:pt x="545884" y="5173485"/>
                </a:cubicBezTo>
                <a:cubicBezTo>
                  <a:pt x="542797" y="5169687"/>
                  <a:pt x="540495" y="5164950"/>
                  <a:pt x="538231" y="5160289"/>
                </a:cubicBezTo>
                <a:cubicBezTo>
                  <a:pt x="534984" y="5153597"/>
                  <a:pt x="531814" y="5147069"/>
                  <a:pt x="526515" y="5143716"/>
                </a:cubicBezTo>
                <a:cubicBezTo>
                  <a:pt x="519306" y="5139207"/>
                  <a:pt x="515564" y="5144605"/>
                  <a:pt x="511473" y="5150498"/>
                </a:cubicBezTo>
                <a:cubicBezTo>
                  <a:pt x="507001" y="5156949"/>
                  <a:pt x="502108" y="5164011"/>
                  <a:pt x="491809" y="5159388"/>
                </a:cubicBezTo>
                <a:cubicBezTo>
                  <a:pt x="483003" y="5155451"/>
                  <a:pt x="473841" y="5161674"/>
                  <a:pt x="476420" y="5173155"/>
                </a:cubicBezTo>
                <a:cubicBezTo>
                  <a:pt x="477793" y="5179251"/>
                  <a:pt x="480873" y="5185004"/>
                  <a:pt x="483777" y="5190427"/>
                </a:cubicBezTo>
                <a:cubicBezTo>
                  <a:pt x="484933" y="5192586"/>
                  <a:pt x="486061" y="5194694"/>
                  <a:pt x="487044" y="5196751"/>
                </a:cubicBezTo>
                <a:moveTo>
                  <a:pt x="79457" y="2732595"/>
                </a:moveTo>
                <a:cubicBezTo>
                  <a:pt x="81392" y="2733815"/>
                  <a:pt x="83364" y="2735072"/>
                  <a:pt x="85417" y="2736317"/>
                </a:cubicBezTo>
                <a:lnTo>
                  <a:pt x="85295" y="2736291"/>
                </a:lnTo>
                <a:cubicBezTo>
                  <a:pt x="87309" y="2738044"/>
                  <a:pt x="89638" y="2739720"/>
                  <a:pt x="92001" y="2741409"/>
                </a:cubicBezTo>
                <a:cubicBezTo>
                  <a:pt x="97260" y="2745181"/>
                  <a:pt x="102686" y="2749067"/>
                  <a:pt x="105169" y="2754363"/>
                </a:cubicBezTo>
                <a:cubicBezTo>
                  <a:pt x="110668" y="2766225"/>
                  <a:pt x="105508" y="2778125"/>
                  <a:pt x="96775" y="2788145"/>
                </a:cubicBezTo>
                <a:cubicBezTo>
                  <a:pt x="87510" y="2798674"/>
                  <a:pt x="75917" y="2799245"/>
                  <a:pt x="64866" y="2791422"/>
                </a:cubicBezTo>
                <a:cubicBezTo>
                  <a:pt x="47357" y="2779243"/>
                  <a:pt x="43295" y="2762504"/>
                  <a:pt x="44521" y="2742717"/>
                </a:cubicBezTo>
                <a:cubicBezTo>
                  <a:pt x="45264" y="2729636"/>
                  <a:pt x="58390" y="2720404"/>
                  <a:pt x="69042" y="2726284"/>
                </a:cubicBezTo>
                <a:cubicBezTo>
                  <a:pt x="72579" y="2728239"/>
                  <a:pt x="75959" y="2730386"/>
                  <a:pt x="79457" y="2732595"/>
                </a:cubicBezTo>
                <a:moveTo>
                  <a:pt x="345379" y="1851825"/>
                </a:moveTo>
                <a:cubicBezTo>
                  <a:pt x="343632" y="1850746"/>
                  <a:pt x="341838" y="1849641"/>
                  <a:pt x="339993" y="1848536"/>
                </a:cubicBezTo>
                <a:lnTo>
                  <a:pt x="340026" y="1848422"/>
                </a:lnTo>
                <a:cubicBezTo>
                  <a:pt x="339181" y="1847558"/>
                  <a:pt x="338071" y="1846517"/>
                  <a:pt x="336801" y="1845335"/>
                </a:cubicBezTo>
                <a:cubicBezTo>
                  <a:pt x="333108" y="1841906"/>
                  <a:pt x="328063" y="1837220"/>
                  <a:pt x="324259" y="1831708"/>
                </a:cubicBezTo>
                <a:cubicBezTo>
                  <a:pt x="317162" y="1821383"/>
                  <a:pt x="327381" y="1799933"/>
                  <a:pt x="341165" y="1793634"/>
                </a:cubicBezTo>
                <a:cubicBezTo>
                  <a:pt x="351593" y="1789062"/>
                  <a:pt x="358866" y="1794307"/>
                  <a:pt x="364625" y="1801762"/>
                </a:cubicBezTo>
                <a:cubicBezTo>
                  <a:pt x="366768" y="1804543"/>
                  <a:pt x="368296" y="1807807"/>
                  <a:pt x="369823" y="1811083"/>
                </a:cubicBezTo>
                <a:cubicBezTo>
                  <a:pt x="370938" y="1813471"/>
                  <a:pt x="372054" y="1815859"/>
                  <a:pt x="373408" y="1818056"/>
                </a:cubicBezTo>
                <a:cubicBezTo>
                  <a:pt x="374556" y="1819910"/>
                  <a:pt x="375826" y="1821764"/>
                  <a:pt x="377100" y="1823631"/>
                </a:cubicBezTo>
                <a:cubicBezTo>
                  <a:pt x="384477" y="1834451"/>
                  <a:pt x="391997" y="1845462"/>
                  <a:pt x="376880" y="1857108"/>
                </a:cubicBezTo>
                <a:cubicBezTo>
                  <a:pt x="366751" y="1865033"/>
                  <a:pt x="357064" y="1859051"/>
                  <a:pt x="345379" y="1851825"/>
                </a:cubicBezTo>
                <a:moveTo>
                  <a:pt x="713109" y="4698009"/>
                </a:moveTo>
                <a:lnTo>
                  <a:pt x="709715" y="4705223"/>
                </a:lnTo>
                <a:cubicBezTo>
                  <a:pt x="700175" y="4725505"/>
                  <a:pt x="690712" y="4745634"/>
                  <a:pt x="681543" y="4765827"/>
                </a:cubicBezTo>
                <a:cubicBezTo>
                  <a:pt x="680485" y="4768304"/>
                  <a:pt x="680594" y="4772812"/>
                  <a:pt x="682227" y="4774565"/>
                </a:cubicBezTo>
                <a:cubicBezTo>
                  <a:pt x="683919" y="4776584"/>
                  <a:pt x="688212" y="4777740"/>
                  <a:pt x="690961" y="4777296"/>
                </a:cubicBezTo>
                <a:cubicBezTo>
                  <a:pt x="718864" y="4772279"/>
                  <a:pt x="743273" y="4747920"/>
                  <a:pt x="744278" y="4721111"/>
                </a:cubicBezTo>
                <a:cubicBezTo>
                  <a:pt x="744491" y="4713935"/>
                  <a:pt x="736197" y="4705134"/>
                  <a:pt x="729667" y="4699572"/>
                </a:cubicBezTo>
                <a:cubicBezTo>
                  <a:pt x="727099" y="4697400"/>
                  <a:pt x="722377" y="4697654"/>
                  <a:pt x="718048" y="4697895"/>
                </a:cubicBezTo>
                <a:cubicBezTo>
                  <a:pt x="716279" y="4697997"/>
                  <a:pt x="714574" y="4698086"/>
                  <a:pt x="713109" y="4698009"/>
                </a:cubicBezTo>
                <a:moveTo>
                  <a:pt x="1633004" y="3342348"/>
                </a:moveTo>
                <a:cubicBezTo>
                  <a:pt x="1636255" y="3337179"/>
                  <a:pt x="1639824" y="3331515"/>
                  <a:pt x="1643736" y="3325063"/>
                </a:cubicBezTo>
                <a:lnTo>
                  <a:pt x="1643901" y="3324974"/>
                </a:lnTo>
                <a:cubicBezTo>
                  <a:pt x="1645730" y="3322561"/>
                  <a:pt x="1653007" y="3313074"/>
                  <a:pt x="1660830" y="3303994"/>
                </a:cubicBezTo>
                <a:cubicBezTo>
                  <a:pt x="1662557" y="3301962"/>
                  <a:pt x="1666519" y="3300921"/>
                  <a:pt x="1669313" y="3301276"/>
                </a:cubicBezTo>
                <a:cubicBezTo>
                  <a:pt x="1670850" y="3301428"/>
                  <a:pt x="1673060" y="3305429"/>
                  <a:pt x="1672996" y="3307652"/>
                </a:cubicBezTo>
                <a:cubicBezTo>
                  <a:pt x="1672869" y="3339046"/>
                  <a:pt x="1666304" y="3368446"/>
                  <a:pt x="1645031" y="3392856"/>
                </a:cubicBezTo>
                <a:cubicBezTo>
                  <a:pt x="1638910" y="3400019"/>
                  <a:pt x="1631366" y="3403651"/>
                  <a:pt x="1621892" y="3396780"/>
                </a:cubicBezTo>
                <a:cubicBezTo>
                  <a:pt x="1612760" y="3390125"/>
                  <a:pt x="1611909" y="3380562"/>
                  <a:pt x="1615656" y="3372485"/>
                </a:cubicBezTo>
                <a:cubicBezTo>
                  <a:pt x="1620025" y="3362935"/>
                  <a:pt x="1625714" y="3353918"/>
                  <a:pt x="1633004" y="3342348"/>
                </a:cubicBezTo>
                <a:moveTo>
                  <a:pt x="596520" y="4697946"/>
                </a:moveTo>
                <a:cubicBezTo>
                  <a:pt x="597214" y="4706150"/>
                  <a:pt x="594615" y="4710455"/>
                  <a:pt x="588169" y="4710963"/>
                </a:cubicBezTo>
                <a:lnTo>
                  <a:pt x="588202" y="4710836"/>
                </a:lnTo>
                <a:cubicBezTo>
                  <a:pt x="586514" y="4710113"/>
                  <a:pt x="584464" y="4709452"/>
                  <a:pt x="582409" y="4708792"/>
                </a:cubicBezTo>
                <a:cubicBezTo>
                  <a:pt x="577720" y="4707280"/>
                  <a:pt x="573000" y="4705769"/>
                  <a:pt x="572463" y="4703331"/>
                </a:cubicBezTo>
                <a:cubicBezTo>
                  <a:pt x="566670" y="4675886"/>
                  <a:pt x="562146" y="4648111"/>
                  <a:pt x="558024" y="4620324"/>
                </a:cubicBezTo>
                <a:cubicBezTo>
                  <a:pt x="557026" y="4613732"/>
                  <a:pt x="563213" y="4610265"/>
                  <a:pt x="571097" y="4612246"/>
                </a:cubicBezTo>
                <a:cubicBezTo>
                  <a:pt x="572275" y="4612551"/>
                  <a:pt x="573461" y="4612843"/>
                  <a:pt x="574650" y="4613135"/>
                </a:cubicBezTo>
                <a:cubicBezTo>
                  <a:pt x="582661" y="4615129"/>
                  <a:pt x="590843" y="4617149"/>
                  <a:pt x="597969" y="4620895"/>
                </a:cubicBezTo>
                <a:cubicBezTo>
                  <a:pt x="608066" y="4626191"/>
                  <a:pt x="603664" y="4632439"/>
                  <a:pt x="599731" y="4638015"/>
                </a:cubicBezTo>
                <a:cubicBezTo>
                  <a:pt x="598679" y="4639513"/>
                  <a:pt x="597662" y="4640961"/>
                  <a:pt x="596964" y="4642320"/>
                </a:cubicBezTo>
                <a:cubicBezTo>
                  <a:pt x="589744" y="4656379"/>
                  <a:pt x="592125" y="4670260"/>
                  <a:pt x="594504" y="4684128"/>
                </a:cubicBezTo>
                <a:cubicBezTo>
                  <a:pt x="595293" y="4688738"/>
                  <a:pt x="596083" y="4693336"/>
                  <a:pt x="596520" y="4697946"/>
                </a:cubicBezTo>
                <a:moveTo>
                  <a:pt x="1787119" y="3843020"/>
                </a:moveTo>
                <a:cubicBezTo>
                  <a:pt x="1786496" y="3844773"/>
                  <a:pt x="1785747" y="3846919"/>
                  <a:pt x="1784795" y="3849726"/>
                </a:cubicBezTo>
                <a:lnTo>
                  <a:pt x="1784706" y="3849573"/>
                </a:lnTo>
                <a:cubicBezTo>
                  <a:pt x="1776679" y="3857930"/>
                  <a:pt x="1766710" y="3865067"/>
                  <a:pt x="1756372" y="3872459"/>
                </a:cubicBezTo>
                <a:cubicBezTo>
                  <a:pt x="1740827" y="3883584"/>
                  <a:pt x="1724470" y="3895280"/>
                  <a:pt x="1712722" y="3912591"/>
                </a:cubicBezTo>
                <a:cubicBezTo>
                  <a:pt x="1706245" y="3922268"/>
                  <a:pt x="1693939" y="3912070"/>
                  <a:pt x="1684909" y="3904577"/>
                </a:cubicBezTo>
                <a:cubicBezTo>
                  <a:pt x="1683855" y="3903701"/>
                  <a:pt x="1682839" y="3902862"/>
                  <a:pt x="1681874" y="3902088"/>
                </a:cubicBezTo>
                <a:cubicBezTo>
                  <a:pt x="1675155" y="3896741"/>
                  <a:pt x="1675854" y="3890213"/>
                  <a:pt x="1681023" y="3890556"/>
                </a:cubicBezTo>
                <a:cubicBezTo>
                  <a:pt x="1705712" y="3891864"/>
                  <a:pt x="1720329" y="3876485"/>
                  <a:pt x="1734972" y="3861079"/>
                </a:cubicBezTo>
                <a:cubicBezTo>
                  <a:pt x="1747558" y="3847846"/>
                  <a:pt x="1760157" y="3834600"/>
                  <a:pt x="1779168" y="3831920"/>
                </a:cubicBezTo>
                <a:cubicBezTo>
                  <a:pt x="1780426" y="3831742"/>
                  <a:pt x="1781569" y="3831552"/>
                  <a:pt x="1782597" y="3831387"/>
                </a:cubicBezTo>
                <a:cubicBezTo>
                  <a:pt x="1788947" y="3830358"/>
                  <a:pt x="1790979" y="3830041"/>
                  <a:pt x="1789227" y="3836581"/>
                </a:cubicBezTo>
                <a:cubicBezTo>
                  <a:pt x="1788744" y="3838397"/>
                  <a:pt x="1788109" y="3840188"/>
                  <a:pt x="1787119" y="3843020"/>
                </a:cubicBezTo>
                <a:moveTo>
                  <a:pt x="2784196" y="4099738"/>
                </a:moveTo>
                <a:cubicBezTo>
                  <a:pt x="2784335" y="4097147"/>
                  <a:pt x="2784475" y="4094518"/>
                  <a:pt x="2784640" y="4091864"/>
                </a:cubicBezTo>
                <a:cubicBezTo>
                  <a:pt x="2785885" y="4091254"/>
                  <a:pt x="2787180" y="4090530"/>
                  <a:pt x="2788526" y="4089781"/>
                </a:cubicBezTo>
                <a:cubicBezTo>
                  <a:pt x="2791917" y="4087889"/>
                  <a:pt x="2795600" y="4085844"/>
                  <a:pt x="2799436" y="4085184"/>
                </a:cubicBezTo>
                <a:cubicBezTo>
                  <a:pt x="2814866" y="4082618"/>
                  <a:pt x="2826957" y="4090772"/>
                  <a:pt x="2838856" y="4098798"/>
                </a:cubicBezTo>
                <a:cubicBezTo>
                  <a:pt x="2839796" y="4099433"/>
                  <a:pt x="2840749" y="4100081"/>
                  <a:pt x="2841688" y="4100703"/>
                </a:cubicBezTo>
                <a:cubicBezTo>
                  <a:pt x="2848483" y="4105288"/>
                  <a:pt x="2847543" y="4121074"/>
                  <a:pt x="2839847" y="4124274"/>
                </a:cubicBezTo>
                <a:cubicBezTo>
                  <a:pt x="2825826" y="4129976"/>
                  <a:pt x="2811501" y="4135349"/>
                  <a:pt x="2796870" y="4139451"/>
                </a:cubicBezTo>
                <a:cubicBezTo>
                  <a:pt x="2783802" y="4143045"/>
                  <a:pt x="2780411" y="4137533"/>
                  <a:pt x="2782684" y="4119740"/>
                </a:cubicBezTo>
                <a:cubicBezTo>
                  <a:pt x="2783510" y="4113124"/>
                  <a:pt x="2783853" y="4106507"/>
                  <a:pt x="2784196" y="4099738"/>
                </a:cubicBezTo>
                <a:moveTo>
                  <a:pt x="1422718" y="4767923"/>
                </a:moveTo>
                <a:cubicBezTo>
                  <a:pt x="1419847" y="4765866"/>
                  <a:pt x="1416825" y="4763707"/>
                  <a:pt x="1413535" y="4761725"/>
                </a:cubicBezTo>
                <a:lnTo>
                  <a:pt x="1413662" y="4761751"/>
                </a:lnTo>
                <a:cubicBezTo>
                  <a:pt x="1412062" y="4760405"/>
                  <a:pt x="1410233" y="4758969"/>
                  <a:pt x="1408265" y="4757445"/>
                </a:cubicBezTo>
                <a:cubicBezTo>
                  <a:pt x="1403756" y="4753928"/>
                  <a:pt x="1398588" y="4749889"/>
                  <a:pt x="1394168" y="4745228"/>
                </a:cubicBezTo>
                <a:cubicBezTo>
                  <a:pt x="1392085" y="4742967"/>
                  <a:pt x="1391209" y="4739640"/>
                  <a:pt x="1390332" y="4736325"/>
                </a:cubicBezTo>
                <a:cubicBezTo>
                  <a:pt x="1389926" y="4734751"/>
                  <a:pt x="1389507" y="4733188"/>
                  <a:pt x="1388974" y="4731741"/>
                </a:cubicBezTo>
                <a:cubicBezTo>
                  <a:pt x="1390841" y="4731995"/>
                  <a:pt x="1392796" y="4732071"/>
                  <a:pt x="1394752" y="4732160"/>
                </a:cubicBezTo>
                <a:cubicBezTo>
                  <a:pt x="1399070" y="4732350"/>
                  <a:pt x="1403363" y="4732541"/>
                  <a:pt x="1406639" y="4734497"/>
                </a:cubicBezTo>
                <a:cubicBezTo>
                  <a:pt x="1422070" y="4743628"/>
                  <a:pt x="1435951" y="4740377"/>
                  <a:pt x="1450645" y="4733138"/>
                </a:cubicBezTo>
                <a:cubicBezTo>
                  <a:pt x="1461237" y="4727956"/>
                  <a:pt x="1470482" y="4735170"/>
                  <a:pt x="1472108" y="4743361"/>
                </a:cubicBezTo>
                <a:cubicBezTo>
                  <a:pt x="1473606" y="4750994"/>
                  <a:pt x="1469568" y="4762144"/>
                  <a:pt x="1464043" y="4768025"/>
                </a:cubicBezTo>
                <a:cubicBezTo>
                  <a:pt x="1458557" y="4773790"/>
                  <a:pt x="1447622" y="4777829"/>
                  <a:pt x="1439875" y="4776800"/>
                </a:cubicBezTo>
                <a:cubicBezTo>
                  <a:pt x="1434109" y="4776051"/>
                  <a:pt x="1428750" y="4772228"/>
                  <a:pt x="1422718" y="4767923"/>
                </a:cubicBezTo>
                <a:moveTo>
                  <a:pt x="1682394" y="5290261"/>
                </a:moveTo>
                <a:cubicBezTo>
                  <a:pt x="1686839" y="5309997"/>
                  <a:pt x="1678254" y="5326355"/>
                  <a:pt x="1666253" y="5341684"/>
                </a:cubicBezTo>
                <a:lnTo>
                  <a:pt x="1666227" y="5341811"/>
                </a:lnTo>
                <a:cubicBezTo>
                  <a:pt x="1664932" y="5342852"/>
                  <a:pt x="1663624" y="5344160"/>
                  <a:pt x="1662303" y="5345481"/>
                </a:cubicBezTo>
                <a:cubicBezTo>
                  <a:pt x="1659090" y="5348668"/>
                  <a:pt x="1655750" y="5351996"/>
                  <a:pt x="1652245" y="5352263"/>
                </a:cubicBezTo>
                <a:cubicBezTo>
                  <a:pt x="1640865" y="5353075"/>
                  <a:pt x="1642529" y="5347754"/>
                  <a:pt x="1644218" y="5342344"/>
                </a:cubicBezTo>
                <a:cubicBezTo>
                  <a:pt x="1645056" y="5339664"/>
                  <a:pt x="1645907" y="5336972"/>
                  <a:pt x="1645171" y="5334978"/>
                </a:cubicBezTo>
                <a:cubicBezTo>
                  <a:pt x="1643875" y="5331422"/>
                  <a:pt x="1642288" y="5327891"/>
                  <a:pt x="1640700" y="5324386"/>
                </a:cubicBezTo>
                <a:cubicBezTo>
                  <a:pt x="1637297" y="5316842"/>
                  <a:pt x="1633906" y="5309349"/>
                  <a:pt x="1633474" y="5301602"/>
                </a:cubicBezTo>
                <a:cubicBezTo>
                  <a:pt x="1633093" y="5294668"/>
                  <a:pt x="1640624" y="5284724"/>
                  <a:pt x="1647381" y="5280622"/>
                </a:cubicBezTo>
                <a:cubicBezTo>
                  <a:pt x="1654480" y="5276202"/>
                  <a:pt x="1664907" y="5275580"/>
                  <a:pt x="1673606" y="5276469"/>
                </a:cubicBezTo>
                <a:cubicBezTo>
                  <a:pt x="1677086" y="5276748"/>
                  <a:pt x="1681315" y="5284978"/>
                  <a:pt x="1682394" y="5290261"/>
                </a:cubicBezTo>
                <a:moveTo>
                  <a:pt x="4008882" y="4093693"/>
                </a:moveTo>
                <a:cubicBezTo>
                  <a:pt x="4012908" y="4081094"/>
                  <a:pt x="4023957" y="4074719"/>
                  <a:pt x="4036136" y="4071938"/>
                </a:cubicBezTo>
                <a:cubicBezTo>
                  <a:pt x="4038206" y="4068496"/>
                  <a:pt x="4039197" y="4064457"/>
                  <a:pt x="4040175" y="4060469"/>
                </a:cubicBezTo>
                <a:cubicBezTo>
                  <a:pt x="4042143" y="4052507"/>
                  <a:pt x="4044036" y="4044785"/>
                  <a:pt x="4054259" y="4042613"/>
                </a:cubicBezTo>
                <a:cubicBezTo>
                  <a:pt x="4059237" y="4041546"/>
                  <a:pt x="4064711" y="4042702"/>
                  <a:pt x="4069994" y="4043807"/>
                </a:cubicBezTo>
                <a:cubicBezTo>
                  <a:pt x="4070782" y="4043985"/>
                  <a:pt x="4071569" y="4044150"/>
                  <a:pt x="4072344" y="4044302"/>
                </a:cubicBezTo>
                <a:cubicBezTo>
                  <a:pt x="4073728" y="4044544"/>
                  <a:pt x="4075735" y="4049293"/>
                  <a:pt x="4075074" y="4050297"/>
                </a:cubicBezTo>
                <a:cubicBezTo>
                  <a:pt x="4061447" y="4070706"/>
                  <a:pt x="4047681" y="4091203"/>
                  <a:pt x="4033050" y="4110952"/>
                </a:cubicBezTo>
                <a:cubicBezTo>
                  <a:pt x="4028351" y="4117188"/>
                  <a:pt x="4021315" y="4115956"/>
                  <a:pt x="4016820" y="4109237"/>
                </a:cubicBezTo>
                <a:cubicBezTo>
                  <a:pt x="4016096" y="4108145"/>
                  <a:pt x="4015257" y="4106990"/>
                  <a:pt x="4014381" y="4105796"/>
                </a:cubicBezTo>
                <a:cubicBezTo>
                  <a:pt x="4011270" y="4101516"/>
                  <a:pt x="4007841" y="4096804"/>
                  <a:pt x="4008882" y="4093693"/>
                </a:cubicBezTo>
                <a:moveTo>
                  <a:pt x="2776957" y="3726002"/>
                </a:moveTo>
                <a:cubicBezTo>
                  <a:pt x="2774493" y="3729431"/>
                  <a:pt x="2771369" y="3733775"/>
                  <a:pt x="2767267" y="3739578"/>
                </a:cubicBezTo>
                <a:cubicBezTo>
                  <a:pt x="2768562" y="3738207"/>
                  <a:pt x="2760459" y="3747351"/>
                  <a:pt x="2752179" y="3756177"/>
                </a:cubicBezTo>
                <a:cubicBezTo>
                  <a:pt x="2746845" y="3761842"/>
                  <a:pt x="2729446" y="3760991"/>
                  <a:pt x="2728151" y="3755517"/>
                </a:cubicBezTo>
                <a:cubicBezTo>
                  <a:pt x="2726665" y="3748811"/>
                  <a:pt x="2730094" y="3746830"/>
                  <a:pt x="2737345" y="3743782"/>
                </a:cubicBezTo>
                <a:cubicBezTo>
                  <a:pt x="2753068" y="3737191"/>
                  <a:pt x="2753982" y="3724135"/>
                  <a:pt x="2754909" y="3710991"/>
                </a:cubicBezTo>
                <a:cubicBezTo>
                  <a:pt x="2755252" y="3706063"/>
                  <a:pt x="2755595" y="3701123"/>
                  <a:pt x="2756726" y="3696513"/>
                </a:cubicBezTo>
                <a:cubicBezTo>
                  <a:pt x="2758910" y="3687369"/>
                  <a:pt x="2766670" y="3681959"/>
                  <a:pt x="2776957" y="3683787"/>
                </a:cubicBezTo>
                <a:cubicBezTo>
                  <a:pt x="2779077" y="3684143"/>
                  <a:pt x="2781021" y="3686061"/>
                  <a:pt x="2782849" y="3687864"/>
                </a:cubicBezTo>
                <a:cubicBezTo>
                  <a:pt x="2783307" y="3688309"/>
                  <a:pt x="2783764" y="3688740"/>
                  <a:pt x="2784196" y="3689147"/>
                </a:cubicBezTo>
                <a:cubicBezTo>
                  <a:pt x="2792057" y="3696653"/>
                  <a:pt x="2790622" y="3704946"/>
                  <a:pt x="2785796" y="3713112"/>
                </a:cubicBezTo>
                <a:cubicBezTo>
                  <a:pt x="2783789" y="3716490"/>
                  <a:pt x="2781490" y="3719690"/>
                  <a:pt x="2776957" y="3726002"/>
                </a:cubicBezTo>
                <a:moveTo>
                  <a:pt x="2447087" y="3189122"/>
                </a:moveTo>
                <a:cubicBezTo>
                  <a:pt x="2446985" y="3188983"/>
                  <a:pt x="2448001" y="3187954"/>
                  <a:pt x="2450567" y="3184017"/>
                </a:cubicBezTo>
                <a:lnTo>
                  <a:pt x="2450656" y="3184169"/>
                </a:lnTo>
                <a:cubicBezTo>
                  <a:pt x="2451316" y="3184068"/>
                  <a:pt x="2452014" y="3183903"/>
                  <a:pt x="2452726" y="3183738"/>
                </a:cubicBezTo>
                <a:cubicBezTo>
                  <a:pt x="2454326" y="3183357"/>
                  <a:pt x="2455951" y="3182963"/>
                  <a:pt x="2457323" y="3183331"/>
                </a:cubicBezTo>
                <a:cubicBezTo>
                  <a:pt x="2472893" y="3188030"/>
                  <a:pt x="2482990" y="3199409"/>
                  <a:pt x="2490216" y="3213176"/>
                </a:cubicBezTo>
                <a:cubicBezTo>
                  <a:pt x="2498395" y="3228785"/>
                  <a:pt x="2494674" y="3242640"/>
                  <a:pt x="2482063" y="3254388"/>
                </a:cubicBezTo>
                <a:cubicBezTo>
                  <a:pt x="2479129" y="3257055"/>
                  <a:pt x="2475967" y="3259480"/>
                  <a:pt x="2472779" y="3261919"/>
                </a:cubicBezTo>
                <a:cubicBezTo>
                  <a:pt x="2471242" y="3263113"/>
                  <a:pt x="2469693" y="3264294"/>
                  <a:pt x="2468169" y="3265513"/>
                </a:cubicBezTo>
                <a:cubicBezTo>
                  <a:pt x="2467254" y="3264103"/>
                  <a:pt x="2466200" y="3262744"/>
                  <a:pt x="2465172" y="3261385"/>
                </a:cubicBezTo>
                <a:cubicBezTo>
                  <a:pt x="2463038" y="3258629"/>
                  <a:pt x="2460943" y="3255886"/>
                  <a:pt x="2460003" y="3252813"/>
                </a:cubicBezTo>
                <a:cubicBezTo>
                  <a:pt x="2457526" y="3245015"/>
                  <a:pt x="2459380" y="3237001"/>
                  <a:pt x="2461260" y="3228873"/>
                </a:cubicBezTo>
                <a:cubicBezTo>
                  <a:pt x="2464092" y="3216618"/>
                  <a:pt x="2466975" y="3204108"/>
                  <a:pt x="2455202" y="3191701"/>
                </a:cubicBezTo>
                <a:cubicBezTo>
                  <a:pt x="2450694" y="3186925"/>
                  <a:pt x="2447277" y="3189338"/>
                  <a:pt x="2447087" y="3189122"/>
                </a:cubicBezTo>
                <a:moveTo>
                  <a:pt x="79140" y="3722967"/>
                </a:moveTo>
                <a:cubicBezTo>
                  <a:pt x="74180" y="3752279"/>
                  <a:pt x="54833" y="3765106"/>
                  <a:pt x="25903" y="3759721"/>
                </a:cubicBezTo>
                <a:lnTo>
                  <a:pt x="25871" y="3759848"/>
                </a:lnTo>
                <a:cubicBezTo>
                  <a:pt x="24773" y="3758235"/>
                  <a:pt x="23322" y="3756254"/>
                  <a:pt x="21883" y="3754285"/>
                </a:cubicBezTo>
                <a:cubicBezTo>
                  <a:pt x="18868" y="3750183"/>
                  <a:pt x="15908" y="3746144"/>
                  <a:pt x="16373" y="3745725"/>
                </a:cubicBezTo>
                <a:cubicBezTo>
                  <a:pt x="31893" y="3731476"/>
                  <a:pt x="47984" y="3718039"/>
                  <a:pt x="64377" y="3704946"/>
                </a:cubicBezTo>
                <a:cubicBezTo>
                  <a:pt x="65565" y="3703955"/>
                  <a:pt x="70595" y="3705301"/>
                  <a:pt x="71706" y="3707041"/>
                </a:cubicBezTo>
                <a:cubicBezTo>
                  <a:pt x="72252" y="3707892"/>
                  <a:pt x="72854" y="3708781"/>
                  <a:pt x="73473" y="3709708"/>
                </a:cubicBezTo>
                <a:cubicBezTo>
                  <a:pt x="76429" y="3714077"/>
                  <a:pt x="79767" y="3719004"/>
                  <a:pt x="79140" y="3722967"/>
                </a:cubicBezTo>
                <a:moveTo>
                  <a:pt x="300794" y="3444113"/>
                </a:moveTo>
                <a:cubicBezTo>
                  <a:pt x="299119" y="3443351"/>
                  <a:pt x="297448" y="3442576"/>
                  <a:pt x="295784" y="3441941"/>
                </a:cubicBezTo>
                <a:cubicBezTo>
                  <a:pt x="272377" y="3423310"/>
                  <a:pt x="274946" y="3402432"/>
                  <a:pt x="302513" y="3384436"/>
                </a:cubicBezTo>
                <a:cubicBezTo>
                  <a:pt x="303879" y="3383547"/>
                  <a:pt x="305227" y="3382493"/>
                  <a:pt x="306574" y="3381426"/>
                </a:cubicBezTo>
                <a:cubicBezTo>
                  <a:pt x="311982" y="3377184"/>
                  <a:pt x="317364" y="3372955"/>
                  <a:pt x="323788" y="3379622"/>
                </a:cubicBezTo>
                <a:cubicBezTo>
                  <a:pt x="325841" y="3381718"/>
                  <a:pt x="322894" y="3389236"/>
                  <a:pt x="320716" y="3394799"/>
                </a:cubicBezTo>
                <a:cubicBezTo>
                  <a:pt x="320483" y="3395396"/>
                  <a:pt x="320261" y="3395967"/>
                  <a:pt x="320053" y="3396501"/>
                </a:cubicBezTo>
                <a:cubicBezTo>
                  <a:pt x="318958" y="3399371"/>
                  <a:pt x="317379" y="3402063"/>
                  <a:pt x="315802" y="3404768"/>
                </a:cubicBezTo>
                <a:cubicBezTo>
                  <a:pt x="314225" y="3407461"/>
                  <a:pt x="312646" y="3410166"/>
                  <a:pt x="311550" y="3413023"/>
                </a:cubicBezTo>
                <a:cubicBezTo>
                  <a:pt x="308334" y="3421101"/>
                  <a:pt x="311987" y="3423666"/>
                  <a:pt x="321067" y="3424123"/>
                </a:cubicBezTo>
                <a:cubicBezTo>
                  <a:pt x="332209" y="3424746"/>
                  <a:pt x="336553" y="3432086"/>
                  <a:pt x="329341" y="3441332"/>
                </a:cubicBezTo>
                <a:cubicBezTo>
                  <a:pt x="326130" y="3445459"/>
                  <a:pt x="318634" y="3447923"/>
                  <a:pt x="313120" y="3447898"/>
                </a:cubicBezTo>
                <a:cubicBezTo>
                  <a:pt x="309011" y="3447910"/>
                  <a:pt x="304888" y="3446005"/>
                  <a:pt x="300794" y="3444113"/>
                </a:cubicBezTo>
                <a:moveTo>
                  <a:pt x="1459522" y="2601608"/>
                </a:moveTo>
                <a:cubicBezTo>
                  <a:pt x="1460475" y="2599779"/>
                  <a:pt x="1461326" y="2598166"/>
                  <a:pt x="1461757" y="2596934"/>
                </a:cubicBezTo>
                <a:cubicBezTo>
                  <a:pt x="1463497" y="2595042"/>
                  <a:pt x="1464869" y="2593505"/>
                  <a:pt x="1466012" y="2592235"/>
                </a:cubicBezTo>
                <a:cubicBezTo>
                  <a:pt x="1468298" y="2589682"/>
                  <a:pt x="1469682" y="2588146"/>
                  <a:pt x="1471206" y="2586711"/>
                </a:cubicBezTo>
                <a:cubicBezTo>
                  <a:pt x="1474508" y="2583675"/>
                  <a:pt x="1477924" y="2580729"/>
                  <a:pt x="1481328" y="2577808"/>
                </a:cubicBezTo>
                <a:cubicBezTo>
                  <a:pt x="1482598" y="2576716"/>
                  <a:pt x="1483855" y="2575624"/>
                  <a:pt x="1485113" y="2574531"/>
                </a:cubicBezTo>
                <a:cubicBezTo>
                  <a:pt x="1485938" y="2575865"/>
                  <a:pt x="1486853" y="2577173"/>
                  <a:pt x="1487780" y="2578494"/>
                </a:cubicBezTo>
                <a:cubicBezTo>
                  <a:pt x="1489926" y="2581580"/>
                  <a:pt x="1492098" y="2584717"/>
                  <a:pt x="1493291" y="2588171"/>
                </a:cubicBezTo>
                <a:cubicBezTo>
                  <a:pt x="1496479" y="2596909"/>
                  <a:pt x="1499311" y="2605951"/>
                  <a:pt x="1500670" y="2615121"/>
                </a:cubicBezTo>
                <a:cubicBezTo>
                  <a:pt x="1502042" y="2625217"/>
                  <a:pt x="1498156" y="2632850"/>
                  <a:pt x="1486154" y="2630030"/>
                </a:cubicBezTo>
                <a:cubicBezTo>
                  <a:pt x="1483093" y="2629319"/>
                  <a:pt x="1479652" y="2629154"/>
                  <a:pt x="1476210" y="2628989"/>
                </a:cubicBezTo>
                <a:cubicBezTo>
                  <a:pt x="1467244" y="2628544"/>
                  <a:pt x="1458151" y="2628087"/>
                  <a:pt x="1455026" y="2618143"/>
                </a:cubicBezTo>
                <a:cubicBezTo>
                  <a:pt x="1453464" y="2613203"/>
                  <a:pt x="1456919" y="2606599"/>
                  <a:pt x="1459522" y="2601608"/>
                </a:cubicBezTo>
                <a:moveTo>
                  <a:pt x="1283259" y="556925"/>
                </a:moveTo>
                <a:cubicBezTo>
                  <a:pt x="1272223" y="564749"/>
                  <a:pt x="1259637" y="564137"/>
                  <a:pt x="1239091" y="547587"/>
                </a:cubicBezTo>
                <a:cubicBezTo>
                  <a:pt x="1239091" y="547587"/>
                  <a:pt x="1240145" y="534327"/>
                  <a:pt x="1250941" y="522495"/>
                </a:cubicBezTo>
                <a:cubicBezTo>
                  <a:pt x="1257814" y="515000"/>
                  <a:pt x="1265983" y="511010"/>
                  <a:pt x="1275309" y="516928"/>
                </a:cubicBezTo>
                <a:cubicBezTo>
                  <a:pt x="1288694" y="525379"/>
                  <a:pt x="1293800" y="549493"/>
                  <a:pt x="1283259" y="556925"/>
                </a:cubicBezTo>
                <a:moveTo>
                  <a:pt x="1741132" y="5113553"/>
                </a:moveTo>
                <a:cubicBezTo>
                  <a:pt x="1741348" y="5115712"/>
                  <a:pt x="1741576" y="5117871"/>
                  <a:pt x="1741830" y="5120005"/>
                </a:cubicBezTo>
                <a:lnTo>
                  <a:pt x="1741703" y="5119980"/>
                </a:lnTo>
                <a:cubicBezTo>
                  <a:pt x="1738541" y="5121923"/>
                  <a:pt x="1735404" y="5123904"/>
                  <a:pt x="1732267" y="5125885"/>
                </a:cubicBezTo>
                <a:cubicBezTo>
                  <a:pt x="1722869" y="5131829"/>
                  <a:pt x="1713471" y="5137760"/>
                  <a:pt x="1703616" y="5142903"/>
                </a:cubicBezTo>
                <a:cubicBezTo>
                  <a:pt x="1702372" y="5143627"/>
                  <a:pt x="1694015" y="5136515"/>
                  <a:pt x="1693443" y="5132286"/>
                </a:cubicBezTo>
                <a:cubicBezTo>
                  <a:pt x="1689710" y="5108410"/>
                  <a:pt x="1697546" y="5095392"/>
                  <a:pt x="1718716" y="5090935"/>
                </a:cubicBezTo>
                <a:cubicBezTo>
                  <a:pt x="1727340" y="5089169"/>
                  <a:pt x="1737614" y="5088636"/>
                  <a:pt x="1739671" y="5101552"/>
                </a:cubicBezTo>
                <a:cubicBezTo>
                  <a:pt x="1740332" y="5105489"/>
                  <a:pt x="1740738" y="5109528"/>
                  <a:pt x="1741132" y="5113553"/>
                </a:cubicBezTo>
                <a:moveTo>
                  <a:pt x="4142207" y="1852714"/>
                </a:moveTo>
                <a:cubicBezTo>
                  <a:pt x="4136377" y="1847469"/>
                  <a:pt x="4137533" y="1841195"/>
                  <a:pt x="4151046" y="1830489"/>
                </a:cubicBezTo>
                <a:lnTo>
                  <a:pt x="4151084" y="1830375"/>
                </a:lnTo>
                <a:cubicBezTo>
                  <a:pt x="4151465" y="1830197"/>
                  <a:pt x="4152240" y="1829778"/>
                  <a:pt x="4153345" y="1829194"/>
                </a:cubicBezTo>
                <a:cubicBezTo>
                  <a:pt x="4157447" y="1827035"/>
                  <a:pt x="4165968" y="1822539"/>
                  <a:pt x="4174871" y="1819123"/>
                </a:cubicBezTo>
                <a:cubicBezTo>
                  <a:pt x="4182034" y="1816443"/>
                  <a:pt x="4194162" y="1827581"/>
                  <a:pt x="4193692" y="1835214"/>
                </a:cubicBezTo>
                <a:cubicBezTo>
                  <a:pt x="4192740" y="1850073"/>
                  <a:pt x="4177513" y="1869135"/>
                  <a:pt x="4165283" y="1867179"/>
                </a:cubicBezTo>
                <a:cubicBezTo>
                  <a:pt x="4157053" y="1865884"/>
                  <a:pt x="4149192" y="1858912"/>
                  <a:pt x="4142448" y="1852930"/>
                </a:cubicBezTo>
                <a:lnTo>
                  <a:pt x="4142207" y="1852714"/>
                </a:lnTo>
                <a:moveTo>
                  <a:pt x="5726748" y="1878902"/>
                </a:moveTo>
                <a:cubicBezTo>
                  <a:pt x="5722176" y="1870964"/>
                  <a:pt x="5717972" y="1862087"/>
                  <a:pt x="5726836" y="1853552"/>
                </a:cubicBezTo>
                <a:lnTo>
                  <a:pt x="5726963" y="1853578"/>
                </a:lnTo>
                <a:cubicBezTo>
                  <a:pt x="5735485" y="1848244"/>
                  <a:pt x="5743575" y="1848968"/>
                  <a:pt x="5751233" y="1855749"/>
                </a:cubicBezTo>
                <a:cubicBezTo>
                  <a:pt x="5752706" y="1857045"/>
                  <a:pt x="5754307" y="1858289"/>
                  <a:pt x="5755907" y="1859521"/>
                </a:cubicBezTo>
                <a:cubicBezTo>
                  <a:pt x="5763882" y="1865719"/>
                  <a:pt x="5771883" y="1871917"/>
                  <a:pt x="5764441" y="1884934"/>
                </a:cubicBezTo>
                <a:cubicBezTo>
                  <a:pt x="5762993" y="1887423"/>
                  <a:pt x="5760898" y="1890814"/>
                  <a:pt x="5758675" y="1891271"/>
                </a:cubicBezTo>
                <a:cubicBezTo>
                  <a:pt x="5745442" y="1894040"/>
                  <a:pt x="5733720" y="1891157"/>
                  <a:pt x="5726748" y="1878902"/>
                </a:cubicBezTo>
                <a:moveTo>
                  <a:pt x="2545728" y="3703091"/>
                </a:moveTo>
                <a:cubicBezTo>
                  <a:pt x="2544229" y="3702126"/>
                  <a:pt x="2542756" y="3701161"/>
                  <a:pt x="2541257" y="3700310"/>
                </a:cubicBezTo>
                <a:lnTo>
                  <a:pt x="2541384" y="3700348"/>
                </a:lnTo>
                <a:cubicBezTo>
                  <a:pt x="2540051" y="3699027"/>
                  <a:pt x="2538616" y="3697783"/>
                  <a:pt x="2537181" y="3696538"/>
                </a:cubicBezTo>
                <a:cubicBezTo>
                  <a:pt x="2533879" y="3693681"/>
                  <a:pt x="2530589" y="3690836"/>
                  <a:pt x="2528722" y="3687229"/>
                </a:cubicBezTo>
                <a:cubicBezTo>
                  <a:pt x="2526665" y="3683127"/>
                  <a:pt x="2526132" y="3674834"/>
                  <a:pt x="2528722" y="3672497"/>
                </a:cubicBezTo>
                <a:cubicBezTo>
                  <a:pt x="2538959" y="3663277"/>
                  <a:pt x="2550744" y="3663937"/>
                  <a:pt x="2561844" y="3672040"/>
                </a:cubicBezTo>
                <a:cubicBezTo>
                  <a:pt x="2572957" y="3680143"/>
                  <a:pt x="2576932" y="3691331"/>
                  <a:pt x="2571331" y="3703904"/>
                </a:cubicBezTo>
                <a:cubicBezTo>
                  <a:pt x="2569820" y="3707054"/>
                  <a:pt x="2561717" y="3709340"/>
                  <a:pt x="2557285" y="3708692"/>
                </a:cubicBezTo>
                <a:cubicBezTo>
                  <a:pt x="2553246" y="3707981"/>
                  <a:pt x="2549474" y="3705530"/>
                  <a:pt x="2545728" y="3703091"/>
                </a:cubicBezTo>
                <a:moveTo>
                  <a:pt x="3702533" y="1519911"/>
                </a:moveTo>
                <a:cubicBezTo>
                  <a:pt x="3702329" y="1521485"/>
                  <a:pt x="3702126" y="1523060"/>
                  <a:pt x="3701948" y="1524635"/>
                </a:cubicBezTo>
                <a:lnTo>
                  <a:pt x="3701860" y="1524483"/>
                </a:lnTo>
                <a:cubicBezTo>
                  <a:pt x="3692842" y="1539024"/>
                  <a:pt x="3677882" y="1543304"/>
                  <a:pt x="3662540" y="1545628"/>
                </a:cubicBezTo>
                <a:cubicBezTo>
                  <a:pt x="3658591" y="1546149"/>
                  <a:pt x="3653790" y="1543418"/>
                  <a:pt x="3650069" y="1541107"/>
                </a:cubicBezTo>
                <a:cubicBezTo>
                  <a:pt x="3649154" y="1540599"/>
                  <a:pt x="3650691" y="1535354"/>
                  <a:pt x="3651822" y="1532636"/>
                </a:cubicBezTo>
                <a:cubicBezTo>
                  <a:pt x="3659784" y="1513205"/>
                  <a:pt x="3675202" y="1505242"/>
                  <a:pt x="3695433" y="1505280"/>
                </a:cubicBezTo>
                <a:cubicBezTo>
                  <a:pt x="3698342" y="1505268"/>
                  <a:pt x="3703676" y="1506436"/>
                  <a:pt x="3703638" y="1507071"/>
                </a:cubicBezTo>
                <a:cubicBezTo>
                  <a:pt x="3703625" y="1511402"/>
                  <a:pt x="3703079" y="1515643"/>
                  <a:pt x="3702533" y="1519911"/>
                </a:cubicBezTo>
                <a:moveTo>
                  <a:pt x="4614659" y="158643"/>
                </a:moveTo>
                <a:cubicBezTo>
                  <a:pt x="4613783" y="159738"/>
                  <a:pt x="4613059" y="160642"/>
                  <a:pt x="4612640" y="161312"/>
                </a:cubicBezTo>
                <a:cubicBezTo>
                  <a:pt x="4610659" y="164154"/>
                  <a:pt x="4608995" y="166623"/>
                  <a:pt x="4607522" y="168806"/>
                </a:cubicBezTo>
                <a:cubicBezTo>
                  <a:pt x="4604055" y="173944"/>
                  <a:pt x="4601655" y="177502"/>
                  <a:pt x="4598784" y="180609"/>
                </a:cubicBezTo>
                <a:cubicBezTo>
                  <a:pt x="4596968" y="182489"/>
                  <a:pt x="4593247" y="183598"/>
                  <a:pt x="4590390" y="183487"/>
                </a:cubicBezTo>
                <a:cubicBezTo>
                  <a:pt x="4588662" y="183551"/>
                  <a:pt x="4585170" y="180381"/>
                  <a:pt x="4585500" y="179154"/>
                </a:cubicBezTo>
                <a:cubicBezTo>
                  <a:pt x="4585868" y="177159"/>
                  <a:pt x="4586237" y="175163"/>
                  <a:pt x="4586605" y="173170"/>
                </a:cubicBezTo>
                <a:cubicBezTo>
                  <a:pt x="4589424" y="157768"/>
                  <a:pt x="4592231" y="142442"/>
                  <a:pt x="4596600" y="127432"/>
                </a:cubicBezTo>
                <a:cubicBezTo>
                  <a:pt x="4597641" y="124030"/>
                  <a:pt x="4610151" y="120020"/>
                  <a:pt x="4611459" y="121551"/>
                </a:cubicBezTo>
                <a:cubicBezTo>
                  <a:pt x="4616806" y="127587"/>
                  <a:pt x="4623384" y="135923"/>
                  <a:pt x="4622838" y="142876"/>
                </a:cubicBezTo>
                <a:cubicBezTo>
                  <a:pt x="4622279" y="149116"/>
                  <a:pt x="4617606" y="154955"/>
                  <a:pt x="4614659" y="158643"/>
                </a:cubicBezTo>
                <a:moveTo>
                  <a:pt x="1597571" y="4232199"/>
                </a:moveTo>
                <a:cubicBezTo>
                  <a:pt x="1596707" y="4231818"/>
                  <a:pt x="1595819" y="4231437"/>
                  <a:pt x="1594891" y="4231145"/>
                </a:cubicBezTo>
                <a:lnTo>
                  <a:pt x="1594917" y="4231018"/>
                </a:lnTo>
                <a:cubicBezTo>
                  <a:pt x="1583550" y="4209047"/>
                  <a:pt x="1591793" y="4188930"/>
                  <a:pt x="1599984" y="4168902"/>
                </a:cubicBezTo>
                <a:cubicBezTo>
                  <a:pt x="1600772" y="4166959"/>
                  <a:pt x="1601572" y="4165016"/>
                  <a:pt x="1602346" y="4163060"/>
                </a:cubicBezTo>
                <a:cubicBezTo>
                  <a:pt x="1602702" y="4162235"/>
                  <a:pt x="1608125" y="4162641"/>
                  <a:pt x="1610779" y="4163479"/>
                </a:cubicBezTo>
                <a:cubicBezTo>
                  <a:pt x="1613535" y="4164482"/>
                  <a:pt x="1618272" y="4166934"/>
                  <a:pt x="1618158" y="4168356"/>
                </a:cubicBezTo>
                <a:cubicBezTo>
                  <a:pt x="1615808" y="4188892"/>
                  <a:pt x="1612976" y="4209301"/>
                  <a:pt x="1609611" y="4229697"/>
                </a:cubicBezTo>
                <a:cubicBezTo>
                  <a:pt x="1609306" y="4231323"/>
                  <a:pt x="1605026" y="4233075"/>
                  <a:pt x="1602435" y="4233431"/>
                </a:cubicBezTo>
                <a:cubicBezTo>
                  <a:pt x="1600886" y="4233634"/>
                  <a:pt x="1599286" y="4232935"/>
                  <a:pt x="1597571" y="4232199"/>
                </a:cubicBezTo>
                <a:moveTo>
                  <a:pt x="1385964" y="3988003"/>
                </a:moveTo>
                <a:cubicBezTo>
                  <a:pt x="1387119" y="3985920"/>
                  <a:pt x="1388377" y="3983660"/>
                  <a:pt x="1389583" y="3981145"/>
                </a:cubicBezTo>
                <a:lnTo>
                  <a:pt x="1389609" y="3981031"/>
                </a:lnTo>
                <a:cubicBezTo>
                  <a:pt x="1392225" y="3978872"/>
                  <a:pt x="1395247" y="3976268"/>
                  <a:pt x="1398486" y="3973474"/>
                </a:cubicBezTo>
                <a:cubicBezTo>
                  <a:pt x="1401521" y="3970846"/>
                  <a:pt x="1404747" y="3968064"/>
                  <a:pt x="1408024" y="3965321"/>
                </a:cubicBezTo>
                <a:cubicBezTo>
                  <a:pt x="1414653" y="3959733"/>
                  <a:pt x="1418806" y="3961371"/>
                  <a:pt x="1421752" y="3969525"/>
                </a:cubicBezTo>
                <a:cubicBezTo>
                  <a:pt x="1430261" y="3993236"/>
                  <a:pt x="1420673" y="4009860"/>
                  <a:pt x="1395057" y="4014699"/>
                </a:cubicBezTo>
                <a:cubicBezTo>
                  <a:pt x="1392276" y="4015270"/>
                  <a:pt x="1387780" y="4014851"/>
                  <a:pt x="1386675" y="4013111"/>
                </a:cubicBezTo>
                <a:cubicBezTo>
                  <a:pt x="1383932" y="4009085"/>
                  <a:pt x="1380757" y="4003764"/>
                  <a:pt x="1381265" y="3999433"/>
                </a:cubicBezTo>
                <a:cubicBezTo>
                  <a:pt x="1381633" y="3995750"/>
                  <a:pt x="1383614" y="3992220"/>
                  <a:pt x="1385964" y="3988003"/>
                </a:cubicBezTo>
                <a:moveTo>
                  <a:pt x="1102031" y="4345026"/>
                </a:moveTo>
                <a:cubicBezTo>
                  <a:pt x="1101286" y="4344683"/>
                  <a:pt x="1100539" y="4344327"/>
                  <a:pt x="1099840" y="4344099"/>
                </a:cubicBezTo>
                <a:lnTo>
                  <a:pt x="1099964" y="4344137"/>
                </a:lnTo>
                <a:cubicBezTo>
                  <a:pt x="1100342" y="4342232"/>
                  <a:pt x="1100670" y="4340314"/>
                  <a:pt x="1101000" y="4338384"/>
                </a:cubicBezTo>
                <a:cubicBezTo>
                  <a:pt x="1101665" y="4334472"/>
                  <a:pt x="1102335" y="4330548"/>
                  <a:pt x="1103429" y="4326788"/>
                </a:cubicBezTo>
                <a:cubicBezTo>
                  <a:pt x="1107627" y="4312717"/>
                  <a:pt x="1118842" y="4309288"/>
                  <a:pt x="1130102" y="4305833"/>
                </a:cubicBezTo>
                <a:cubicBezTo>
                  <a:pt x="1136181" y="4303979"/>
                  <a:pt x="1142272" y="4302112"/>
                  <a:pt x="1147280" y="4298569"/>
                </a:cubicBezTo>
                <a:cubicBezTo>
                  <a:pt x="1149787" y="4296778"/>
                  <a:pt x="1153295" y="4296308"/>
                  <a:pt x="1156816" y="4295839"/>
                </a:cubicBezTo>
                <a:cubicBezTo>
                  <a:pt x="1158550" y="4295610"/>
                  <a:pt x="1160287" y="4295381"/>
                  <a:pt x="1161910" y="4295000"/>
                </a:cubicBezTo>
                <a:cubicBezTo>
                  <a:pt x="1161395" y="4296918"/>
                  <a:pt x="1160986" y="4298887"/>
                  <a:pt x="1160576" y="4300842"/>
                </a:cubicBezTo>
                <a:cubicBezTo>
                  <a:pt x="1159756" y="4304779"/>
                  <a:pt x="1158937" y="4308704"/>
                  <a:pt x="1157275" y="4312285"/>
                </a:cubicBezTo>
                <a:cubicBezTo>
                  <a:pt x="1148895" y="4330370"/>
                  <a:pt x="1132216" y="4336478"/>
                  <a:pt x="1115658" y="4342549"/>
                </a:cubicBezTo>
                <a:cubicBezTo>
                  <a:pt x="1112507" y="4343705"/>
                  <a:pt x="1109362" y="4344861"/>
                  <a:pt x="1106277" y="4346092"/>
                </a:cubicBezTo>
                <a:cubicBezTo>
                  <a:pt x="1105182" y="4346512"/>
                  <a:pt x="1103608" y="4345775"/>
                  <a:pt x="1102031" y="4345026"/>
                </a:cubicBezTo>
                <a:moveTo>
                  <a:pt x="1205550" y="1574559"/>
                </a:moveTo>
                <a:cubicBezTo>
                  <a:pt x="1203931" y="1573797"/>
                  <a:pt x="1202318" y="1573035"/>
                  <a:pt x="1200748" y="1572451"/>
                </a:cubicBezTo>
                <a:lnTo>
                  <a:pt x="1200626" y="1572425"/>
                </a:lnTo>
                <a:cubicBezTo>
                  <a:pt x="1184064" y="1555229"/>
                  <a:pt x="1182926" y="1542301"/>
                  <a:pt x="1197915" y="1526604"/>
                </a:cubicBezTo>
                <a:cubicBezTo>
                  <a:pt x="1200676" y="1523657"/>
                  <a:pt x="1211254" y="1522946"/>
                  <a:pt x="1211547" y="1523810"/>
                </a:cubicBezTo>
                <a:cubicBezTo>
                  <a:pt x="1216922" y="1537614"/>
                  <a:pt x="1221863" y="1551559"/>
                  <a:pt x="1225102" y="1565961"/>
                </a:cubicBezTo>
                <a:cubicBezTo>
                  <a:pt x="1225908" y="1569339"/>
                  <a:pt x="1220172" y="1576997"/>
                  <a:pt x="1216588" y="1577619"/>
                </a:cubicBezTo>
                <a:cubicBezTo>
                  <a:pt x="1213204" y="1578191"/>
                  <a:pt x="1209361" y="1576375"/>
                  <a:pt x="1205550" y="1574559"/>
                </a:cubicBezTo>
                <a:moveTo>
                  <a:pt x="205262" y="4107193"/>
                </a:moveTo>
                <a:cubicBezTo>
                  <a:pt x="205956" y="4105618"/>
                  <a:pt x="206651" y="4104030"/>
                  <a:pt x="207132" y="4102532"/>
                </a:cubicBezTo>
                <a:cubicBezTo>
                  <a:pt x="219404" y="4094518"/>
                  <a:pt x="240626" y="4100208"/>
                  <a:pt x="244414" y="4113047"/>
                </a:cubicBezTo>
                <a:cubicBezTo>
                  <a:pt x="248383" y="4126205"/>
                  <a:pt x="241819" y="4135501"/>
                  <a:pt x="231225" y="4142651"/>
                </a:cubicBezTo>
                <a:cubicBezTo>
                  <a:pt x="224807" y="4146982"/>
                  <a:pt x="219800" y="4146029"/>
                  <a:pt x="216264" y="4140086"/>
                </a:cubicBezTo>
                <a:cubicBezTo>
                  <a:pt x="214887" y="4137749"/>
                  <a:pt x="213398" y="4135463"/>
                  <a:pt x="211911" y="4133177"/>
                </a:cubicBezTo>
                <a:cubicBezTo>
                  <a:pt x="208523" y="4127970"/>
                  <a:pt x="205143" y="4122763"/>
                  <a:pt x="203097" y="4117099"/>
                </a:cubicBezTo>
                <a:cubicBezTo>
                  <a:pt x="202067" y="4114444"/>
                  <a:pt x="203662" y="4110825"/>
                  <a:pt x="205262" y="4107193"/>
                </a:cubicBezTo>
                <a:moveTo>
                  <a:pt x="1487005" y="2176920"/>
                </a:moveTo>
                <a:cubicBezTo>
                  <a:pt x="1486840" y="2166226"/>
                  <a:pt x="1506665" y="2161413"/>
                  <a:pt x="1521028" y="2170125"/>
                </a:cubicBezTo>
                <a:cubicBezTo>
                  <a:pt x="1521587" y="2171700"/>
                  <a:pt x="1522438" y="2173503"/>
                  <a:pt x="1523365" y="2175459"/>
                </a:cubicBezTo>
                <a:cubicBezTo>
                  <a:pt x="1525689" y="2180374"/>
                  <a:pt x="1528496" y="2186280"/>
                  <a:pt x="1528178" y="2192033"/>
                </a:cubicBezTo>
                <a:cubicBezTo>
                  <a:pt x="1527594" y="2203044"/>
                  <a:pt x="1506842" y="2209317"/>
                  <a:pt x="1497724" y="2200694"/>
                </a:cubicBezTo>
                <a:cubicBezTo>
                  <a:pt x="1491742" y="2195017"/>
                  <a:pt x="1487170" y="2185111"/>
                  <a:pt x="1487005" y="2176920"/>
                </a:cubicBezTo>
                <a:moveTo>
                  <a:pt x="138330" y="3601479"/>
                </a:moveTo>
                <a:cubicBezTo>
                  <a:pt x="136585" y="3601136"/>
                  <a:pt x="134837" y="3600793"/>
                  <a:pt x="133107" y="3600564"/>
                </a:cubicBezTo>
                <a:cubicBezTo>
                  <a:pt x="121680" y="3593160"/>
                  <a:pt x="117864" y="3581883"/>
                  <a:pt x="116693" y="3569081"/>
                </a:cubicBezTo>
                <a:cubicBezTo>
                  <a:pt x="115838" y="3559518"/>
                  <a:pt x="119423" y="3556927"/>
                  <a:pt x="127852" y="3561283"/>
                </a:cubicBezTo>
                <a:cubicBezTo>
                  <a:pt x="130679" y="3562718"/>
                  <a:pt x="133537" y="3564103"/>
                  <a:pt x="136393" y="3565487"/>
                </a:cubicBezTo>
                <a:cubicBezTo>
                  <a:pt x="144647" y="3569475"/>
                  <a:pt x="152881" y="3573450"/>
                  <a:pt x="160278" y="3578657"/>
                </a:cubicBezTo>
                <a:cubicBezTo>
                  <a:pt x="164389" y="3581464"/>
                  <a:pt x="168361" y="3590684"/>
                  <a:pt x="166606" y="3594290"/>
                </a:cubicBezTo>
                <a:cubicBezTo>
                  <a:pt x="164531" y="3598596"/>
                  <a:pt x="156660" y="3601479"/>
                  <a:pt x="150882" y="3602431"/>
                </a:cubicBezTo>
                <a:cubicBezTo>
                  <a:pt x="146869" y="3603130"/>
                  <a:pt x="142602" y="3602304"/>
                  <a:pt x="138330" y="3601479"/>
                </a:cubicBezTo>
                <a:moveTo>
                  <a:pt x="66853" y="3905720"/>
                </a:moveTo>
                <a:cubicBezTo>
                  <a:pt x="60813" y="3887546"/>
                  <a:pt x="68129" y="3872014"/>
                  <a:pt x="77040" y="3856914"/>
                </a:cubicBezTo>
                <a:lnTo>
                  <a:pt x="77073" y="3856787"/>
                </a:lnTo>
                <a:cubicBezTo>
                  <a:pt x="78057" y="3856850"/>
                  <a:pt x="79034" y="3856838"/>
                  <a:pt x="79992" y="3856825"/>
                </a:cubicBezTo>
                <a:cubicBezTo>
                  <a:pt x="82060" y="3856799"/>
                  <a:pt x="84043" y="3856774"/>
                  <a:pt x="85842" y="3857435"/>
                </a:cubicBezTo>
                <a:cubicBezTo>
                  <a:pt x="88598" y="3858438"/>
                  <a:pt x="92292" y="3860343"/>
                  <a:pt x="93116" y="3862667"/>
                </a:cubicBezTo>
                <a:cubicBezTo>
                  <a:pt x="99557" y="3880828"/>
                  <a:pt x="91473" y="3896284"/>
                  <a:pt x="82383" y="3911067"/>
                </a:cubicBezTo>
                <a:cubicBezTo>
                  <a:pt x="81653" y="3912324"/>
                  <a:pt x="76704" y="3911651"/>
                  <a:pt x="74194" y="3910711"/>
                </a:cubicBezTo>
                <a:cubicBezTo>
                  <a:pt x="71438" y="3909720"/>
                  <a:pt x="67554" y="3908019"/>
                  <a:pt x="66853" y="3905720"/>
                </a:cubicBezTo>
                <a:moveTo>
                  <a:pt x="1404468" y="3516808"/>
                </a:moveTo>
                <a:cubicBezTo>
                  <a:pt x="1405941" y="3516846"/>
                  <a:pt x="1407706" y="3516884"/>
                  <a:pt x="1409865" y="3516808"/>
                </a:cubicBezTo>
                <a:lnTo>
                  <a:pt x="1409840" y="3516935"/>
                </a:lnTo>
                <a:cubicBezTo>
                  <a:pt x="1410424" y="3520046"/>
                  <a:pt x="1411122" y="3523183"/>
                  <a:pt x="1411821" y="3526346"/>
                </a:cubicBezTo>
                <a:cubicBezTo>
                  <a:pt x="1413586" y="3534308"/>
                  <a:pt x="1415377" y="3542411"/>
                  <a:pt x="1415555" y="3550539"/>
                </a:cubicBezTo>
                <a:cubicBezTo>
                  <a:pt x="1415669" y="3554514"/>
                  <a:pt x="1409078" y="3560509"/>
                  <a:pt x="1404290" y="3562642"/>
                </a:cubicBezTo>
                <a:cubicBezTo>
                  <a:pt x="1394447" y="3566973"/>
                  <a:pt x="1386103" y="3559874"/>
                  <a:pt x="1382344" y="3552812"/>
                </a:cubicBezTo>
                <a:cubicBezTo>
                  <a:pt x="1375740" y="3540138"/>
                  <a:pt x="1385456" y="3521570"/>
                  <a:pt x="1399108" y="3517214"/>
                </a:cubicBezTo>
                <a:cubicBezTo>
                  <a:pt x="1400531" y="3516706"/>
                  <a:pt x="1402156" y="3516744"/>
                  <a:pt x="1404468" y="3516808"/>
                </a:cubicBezTo>
                <a:moveTo>
                  <a:pt x="3420770" y="1502804"/>
                </a:moveTo>
                <a:cubicBezTo>
                  <a:pt x="3418675" y="1502245"/>
                  <a:pt x="3416579" y="1501699"/>
                  <a:pt x="3414700" y="1501445"/>
                </a:cubicBezTo>
                <a:lnTo>
                  <a:pt x="3414586" y="1501419"/>
                </a:lnTo>
                <a:cubicBezTo>
                  <a:pt x="3405111" y="1496504"/>
                  <a:pt x="3403664" y="1485735"/>
                  <a:pt x="3412541" y="1479563"/>
                </a:cubicBezTo>
                <a:cubicBezTo>
                  <a:pt x="3420123" y="1474368"/>
                  <a:pt x="3428390" y="1469479"/>
                  <a:pt x="3437001" y="1466799"/>
                </a:cubicBezTo>
                <a:cubicBezTo>
                  <a:pt x="3440595" y="1465656"/>
                  <a:pt x="3449853" y="1470368"/>
                  <a:pt x="3450171" y="1473086"/>
                </a:cubicBezTo>
                <a:cubicBezTo>
                  <a:pt x="3451949" y="1487107"/>
                  <a:pt x="3441992" y="1496263"/>
                  <a:pt x="3431921" y="1503426"/>
                </a:cubicBezTo>
                <a:cubicBezTo>
                  <a:pt x="3429597" y="1505128"/>
                  <a:pt x="3425190" y="1503959"/>
                  <a:pt x="3420770" y="1502804"/>
                </a:cubicBezTo>
                <a:moveTo>
                  <a:pt x="3955212" y="4818647"/>
                </a:moveTo>
                <a:cubicBezTo>
                  <a:pt x="3953091" y="4820336"/>
                  <a:pt x="3951808" y="4821365"/>
                  <a:pt x="3952938" y="4822088"/>
                </a:cubicBezTo>
                <a:cubicBezTo>
                  <a:pt x="3931336" y="4809998"/>
                  <a:pt x="3926891" y="4794212"/>
                  <a:pt x="3934917" y="4785322"/>
                </a:cubicBezTo>
                <a:cubicBezTo>
                  <a:pt x="3939603" y="4780128"/>
                  <a:pt x="3952748" y="4775238"/>
                  <a:pt x="3956241" y="4777880"/>
                </a:cubicBezTo>
                <a:cubicBezTo>
                  <a:pt x="3965893" y="4785068"/>
                  <a:pt x="3968928" y="4798238"/>
                  <a:pt x="3963416" y="4809515"/>
                </a:cubicBezTo>
                <a:cubicBezTo>
                  <a:pt x="3961270" y="4813821"/>
                  <a:pt x="3957676" y="4816678"/>
                  <a:pt x="3955212" y="4818647"/>
                </a:cubicBezTo>
                <a:moveTo>
                  <a:pt x="3224771" y="2046237"/>
                </a:moveTo>
                <a:cubicBezTo>
                  <a:pt x="3225432" y="2045335"/>
                  <a:pt x="3226092" y="2044446"/>
                  <a:pt x="3226562" y="2043621"/>
                </a:cubicBezTo>
                <a:cubicBezTo>
                  <a:pt x="3227502" y="2043214"/>
                  <a:pt x="3228708" y="2042630"/>
                  <a:pt x="3229877" y="2042058"/>
                </a:cubicBezTo>
                <a:cubicBezTo>
                  <a:pt x="3232048" y="2041004"/>
                  <a:pt x="3234119" y="2039988"/>
                  <a:pt x="3234296" y="2040293"/>
                </a:cubicBezTo>
                <a:cubicBezTo>
                  <a:pt x="3236176" y="2043125"/>
                  <a:pt x="3238297" y="2045894"/>
                  <a:pt x="3240418" y="2048662"/>
                </a:cubicBezTo>
                <a:cubicBezTo>
                  <a:pt x="3248952" y="2059826"/>
                  <a:pt x="3257575" y="2071103"/>
                  <a:pt x="3251517" y="2087385"/>
                </a:cubicBezTo>
                <a:cubicBezTo>
                  <a:pt x="3250743" y="2089798"/>
                  <a:pt x="3248025" y="2092096"/>
                  <a:pt x="3245637" y="2093163"/>
                </a:cubicBezTo>
                <a:cubicBezTo>
                  <a:pt x="3243707" y="2093963"/>
                  <a:pt x="3239224" y="2093544"/>
                  <a:pt x="3238741" y="2092376"/>
                </a:cubicBezTo>
                <a:cubicBezTo>
                  <a:pt x="3232912" y="2078838"/>
                  <a:pt x="3227349" y="2065261"/>
                  <a:pt x="3222371" y="2051431"/>
                </a:cubicBezTo>
                <a:cubicBezTo>
                  <a:pt x="3221901" y="2050136"/>
                  <a:pt x="3223349" y="2048180"/>
                  <a:pt x="3224771" y="2046237"/>
                </a:cubicBezTo>
                <a:moveTo>
                  <a:pt x="4010749" y="4011625"/>
                </a:moveTo>
                <a:cubicBezTo>
                  <a:pt x="4003967" y="4004551"/>
                  <a:pt x="4001618" y="3996157"/>
                  <a:pt x="4015105" y="3981628"/>
                </a:cubicBezTo>
                <a:lnTo>
                  <a:pt x="4015143" y="3981513"/>
                </a:lnTo>
                <a:cubicBezTo>
                  <a:pt x="4015283" y="3981425"/>
                  <a:pt x="4015613" y="3981120"/>
                  <a:pt x="4016108" y="3980650"/>
                </a:cubicBezTo>
                <a:cubicBezTo>
                  <a:pt x="4018394" y="3978466"/>
                  <a:pt x="4024211" y="3972903"/>
                  <a:pt x="4030929" y="3971671"/>
                </a:cubicBezTo>
                <a:cubicBezTo>
                  <a:pt x="4040746" y="3969829"/>
                  <a:pt x="4043947" y="3997642"/>
                  <a:pt x="4033990" y="4010749"/>
                </a:cubicBezTo>
                <a:cubicBezTo>
                  <a:pt x="4027500" y="4019271"/>
                  <a:pt x="4018267" y="4019423"/>
                  <a:pt x="4010749" y="4011625"/>
                </a:cubicBezTo>
                <a:moveTo>
                  <a:pt x="3356750" y="4325760"/>
                </a:moveTo>
                <a:cubicBezTo>
                  <a:pt x="3364636" y="4335094"/>
                  <a:pt x="3371063" y="4344975"/>
                  <a:pt x="3367621" y="4358780"/>
                </a:cubicBezTo>
                <a:lnTo>
                  <a:pt x="3367583" y="4358907"/>
                </a:lnTo>
                <a:cubicBezTo>
                  <a:pt x="3366224" y="4359059"/>
                  <a:pt x="3364738" y="4359402"/>
                  <a:pt x="3363227" y="4359745"/>
                </a:cubicBezTo>
                <a:cubicBezTo>
                  <a:pt x="3359798" y="4360532"/>
                  <a:pt x="3356305" y="4361345"/>
                  <a:pt x="3354019" y="4359999"/>
                </a:cubicBezTo>
                <a:cubicBezTo>
                  <a:pt x="3346425" y="4355465"/>
                  <a:pt x="3339033" y="4349674"/>
                  <a:pt x="3333788" y="4342740"/>
                </a:cubicBezTo>
                <a:cubicBezTo>
                  <a:pt x="3331375" y="4339463"/>
                  <a:pt x="3332226" y="4330890"/>
                  <a:pt x="3334906" y="4327271"/>
                </a:cubicBezTo>
                <a:cubicBezTo>
                  <a:pt x="3340646" y="4319600"/>
                  <a:pt x="3348736" y="4316374"/>
                  <a:pt x="3356750" y="4325760"/>
                </a:cubicBezTo>
                <a:moveTo>
                  <a:pt x="4506265" y="1230580"/>
                </a:moveTo>
                <a:cubicBezTo>
                  <a:pt x="4505604" y="1227771"/>
                  <a:pt x="4504919" y="1224906"/>
                  <a:pt x="4504068" y="1222059"/>
                </a:cubicBezTo>
                <a:lnTo>
                  <a:pt x="4504093" y="1221937"/>
                </a:lnTo>
                <a:cubicBezTo>
                  <a:pt x="4506087" y="1221489"/>
                  <a:pt x="4508005" y="1220852"/>
                  <a:pt x="4509795" y="1220254"/>
                </a:cubicBezTo>
                <a:cubicBezTo>
                  <a:pt x="4513275" y="1219091"/>
                  <a:pt x="4516336" y="1218072"/>
                  <a:pt x="4518724" y="1218886"/>
                </a:cubicBezTo>
                <a:cubicBezTo>
                  <a:pt x="4523981" y="1220823"/>
                  <a:pt x="4529023" y="1225066"/>
                  <a:pt x="4532833" y="1229505"/>
                </a:cubicBezTo>
                <a:cubicBezTo>
                  <a:pt x="4539031" y="1236817"/>
                  <a:pt x="4542727" y="1246091"/>
                  <a:pt x="4534345" y="1253313"/>
                </a:cubicBezTo>
                <a:cubicBezTo>
                  <a:pt x="4526280" y="1260356"/>
                  <a:pt x="4516996" y="1255240"/>
                  <a:pt x="4512374" y="1247953"/>
                </a:cubicBezTo>
                <a:cubicBezTo>
                  <a:pt x="4509237" y="1243009"/>
                  <a:pt x="4507789" y="1236936"/>
                  <a:pt x="4506265" y="1230580"/>
                </a:cubicBezTo>
                <a:moveTo>
                  <a:pt x="1773796" y="5151920"/>
                </a:moveTo>
                <a:cubicBezTo>
                  <a:pt x="1773580" y="5153406"/>
                  <a:pt x="1773339" y="5155082"/>
                  <a:pt x="1773250" y="5156822"/>
                </a:cubicBezTo>
                <a:lnTo>
                  <a:pt x="1772996" y="5156759"/>
                </a:lnTo>
                <a:cubicBezTo>
                  <a:pt x="1771472" y="5158143"/>
                  <a:pt x="1769910" y="5159654"/>
                  <a:pt x="1768297" y="5161229"/>
                </a:cubicBezTo>
                <a:cubicBezTo>
                  <a:pt x="1764208" y="5165204"/>
                  <a:pt x="1759750" y="5169535"/>
                  <a:pt x="1754619" y="5172875"/>
                </a:cubicBezTo>
                <a:cubicBezTo>
                  <a:pt x="1745856" y="5178552"/>
                  <a:pt x="1737805" y="5174285"/>
                  <a:pt x="1732293" y="5166893"/>
                </a:cubicBezTo>
                <a:cubicBezTo>
                  <a:pt x="1728254" y="5161344"/>
                  <a:pt x="1731162" y="5156860"/>
                  <a:pt x="1738147" y="5153343"/>
                </a:cubicBezTo>
                <a:cubicBezTo>
                  <a:pt x="1741411" y="5151755"/>
                  <a:pt x="1744523" y="5149837"/>
                  <a:pt x="1747622" y="5147932"/>
                </a:cubicBezTo>
                <a:cubicBezTo>
                  <a:pt x="1752143" y="5145164"/>
                  <a:pt x="1756626" y="5142395"/>
                  <a:pt x="1761528" y="5140668"/>
                </a:cubicBezTo>
                <a:cubicBezTo>
                  <a:pt x="1764563" y="5139652"/>
                  <a:pt x="1770202" y="5143652"/>
                  <a:pt x="1773631" y="5146548"/>
                </a:cubicBezTo>
                <a:cubicBezTo>
                  <a:pt x="1774469" y="5147196"/>
                  <a:pt x="1774177" y="5149228"/>
                  <a:pt x="1773796" y="5151920"/>
                </a:cubicBezTo>
                <a:moveTo>
                  <a:pt x="3589731" y="2569045"/>
                </a:moveTo>
                <a:cubicBezTo>
                  <a:pt x="3588728" y="2571166"/>
                  <a:pt x="3587737" y="2573236"/>
                  <a:pt x="3586899" y="2575230"/>
                </a:cubicBezTo>
                <a:lnTo>
                  <a:pt x="3571786" y="2580119"/>
                </a:lnTo>
                <a:cubicBezTo>
                  <a:pt x="3571634" y="2579319"/>
                  <a:pt x="3571443" y="2578494"/>
                  <a:pt x="3571240" y="2577681"/>
                </a:cubicBezTo>
                <a:cubicBezTo>
                  <a:pt x="3570732" y="2575547"/>
                  <a:pt x="3570224" y="2573414"/>
                  <a:pt x="3570541" y="2571509"/>
                </a:cubicBezTo>
                <a:cubicBezTo>
                  <a:pt x="3571303" y="2567178"/>
                  <a:pt x="3572358" y="2562885"/>
                  <a:pt x="3573412" y="2558606"/>
                </a:cubicBezTo>
                <a:cubicBezTo>
                  <a:pt x="3574453" y="2554313"/>
                  <a:pt x="3575507" y="2550033"/>
                  <a:pt x="3576282" y="2545702"/>
                </a:cubicBezTo>
                <a:cubicBezTo>
                  <a:pt x="3577476" y="2538781"/>
                  <a:pt x="3581756" y="2535072"/>
                  <a:pt x="3588499" y="2538844"/>
                </a:cubicBezTo>
                <a:cubicBezTo>
                  <a:pt x="3592500" y="2541105"/>
                  <a:pt x="3596665" y="2548141"/>
                  <a:pt x="3595942" y="2552281"/>
                </a:cubicBezTo>
                <a:cubicBezTo>
                  <a:pt x="3594926" y="2558186"/>
                  <a:pt x="3592246" y="2563800"/>
                  <a:pt x="3589731" y="2569045"/>
                </a:cubicBezTo>
                <a:moveTo>
                  <a:pt x="1649920" y="5072075"/>
                </a:moveTo>
                <a:cubicBezTo>
                  <a:pt x="1651076" y="5070640"/>
                  <a:pt x="1652232" y="5069218"/>
                  <a:pt x="1653273" y="5067757"/>
                </a:cubicBezTo>
                <a:lnTo>
                  <a:pt x="1653235" y="5067872"/>
                </a:lnTo>
                <a:cubicBezTo>
                  <a:pt x="1654086" y="5066665"/>
                  <a:pt x="1654912" y="5065446"/>
                  <a:pt x="1655737" y="5064227"/>
                </a:cubicBezTo>
                <a:cubicBezTo>
                  <a:pt x="1658214" y="5060569"/>
                  <a:pt x="1660665" y="5056950"/>
                  <a:pt x="1663611" y="5053698"/>
                </a:cubicBezTo>
                <a:cubicBezTo>
                  <a:pt x="1664868" y="5052339"/>
                  <a:pt x="1666900" y="5051730"/>
                  <a:pt x="1668894" y="5051120"/>
                </a:cubicBezTo>
                <a:cubicBezTo>
                  <a:pt x="1669847" y="5050841"/>
                  <a:pt x="1670799" y="5050561"/>
                  <a:pt x="1671650" y="5050193"/>
                </a:cubicBezTo>
                <a:cubicBezTo>
                  <a:pt x="1671714" y="5051616"/>
                  <a:pt x="1671930" y="5053152"/>
                  <a:pt x="1672145" y="5054689"/>
                </a:cubicBezTo>
                <a:cubicBezTo>
                  <a:pt x="1672641" y="5058169"/>
                  <a:pt x="1673149" y="5061699"/>
                  <a:pt x="1671853" y="5064189"/>
                </a:cubicBezTo>
                <a:cubicBezTo>
                  <a:pt x="1666342" y="5074412"/>
                  <a:pt x="1659433" y="5084001"/>
                  <a:pt x="1652473" y="5093310"/>
                </a:cubicBezTo>
                <a:cubicBezTo>
                  <a:pt x="1651572" y="5094618"/>
                  <a:pt x="1649349" y="5094999"/>
                  <a:pt x="1647114" y="5095380"/>
                </a:cubicBezTo>
                <a:cubicBezTo>
                  <a:pt x="1646123" y="5095558"/>
                  <a:pt x="1645133" y="5095723"/>
                  <a:pt x="1644269" y="5095977"/>
                </a:cubicBezTo>
                <a:cubicBezTo>
                  <a:pt x="1644129" y="5094516"/>
                  <a:pt x="1643850" y="5093030"/>
                  <a:pt x="1643583" y="5091557"/>
                </a:cubicBezTo>
                <a:cubicBezTo>
                  <a:pt x="1642961" y="5088217"/>
                  <a:pt x="1642351" y="5084928"/>
                  <a:pt x="1643355" y="5082184"/>
                </a:cubicBezTo>
                <a:cubicBezTo>
                  <a:pt x="1644701" y="5078540"/>
                  <a:pt x="1647317" y="5075301"/>
                  <a:pt x="1649920" y="5072075"/>
                </a:cubicBezTo>
                <a:moveTo>
                  <a:pt x="3667404" y="3052521"/>
                </a:moveTo>
                <a:cubicBezTo>
                  <a:pt x="3664458" y="3063037"/>
                  <a:pt x="3656775" y="3063735"/>
                  <a:pt x="3648024" y="3060598"/>
                </a:cubicBezTo>
                <a:cubicBezTo>
                  <a:pt x="3639515" y="3055036"/>
                  <a:pt x="3637496" y="3047390"/>
                  <a:pt x="3641522" y="3038742"/>
                </a:cubicBezTo>
                <a:cubicBezTo>
                  <a:pt x="3645294" y="3030550"/>
                  <a:pt x="3651453" y="3025229"/>
                  <a:pt x="3661156" y="3030195"/>
                </a:cubicBezTo>
                <a:cubicBezTo>
                  <a:pt x="3670999" y="3035198"/>
                  <a:pt x="3669805" y="3044088"/>
                  <a:pt x="3667404" y="3052521"/>
                </a:cubicBezTo>
                <a:moveTo>
                  <a:pt x="1455699" y="5230025"/>
                </a:moveTo>
                <a:cubicBezTo>
                  <a:pt x="1471092" y="5231257"/>
                  <a:pt x="1486497" y="5232502"/>
                  <a:pt x="1501877" y="5233340"/>
                </a:cubicBezTo>
                <a:cubicBezTo>
                  <a:pt x="1501877" y="5233340"/>
                  <a:pt x="1503464" y="5228908"/>
                  <a:pt x="1503058" y="5226952"/>
                </a:cubicBezTo>
                <a:cubicBezTo>
                  <a:pt x="1498994" y="5210747"/>
                  <a:pt x="1470343" y="5201361"/>
                  <a:pt x="1457706" y="5212702"/>
                </a:cubicBezTo>
                <a:cubicBezTo>
                  <a:pt x="1455712" y="5214480"/>
                  <a:pt x="1455763" y="5218570"/>
                  <a:pt x="1455826" y="5223231"/>
                </a:cubicBezTo>
                <a:cubicBezTo>
                  <a:pt x="1455852" y="5225428"/>
                  <a:pt x="1455877" y="5227752"/>
                  <a:pt x="1455699" y="5230025"/>
                </a:cubicBezTo>
                <a:moveTo>
                  <a:pt x="3899281" y="3190050"/>
                </a:moveTo>
                <a:cubicBezTo>
                  <a:pt x="3898430" y="3191510"/>
                  <a:pt x="3897579" y="3192971"/>
                  <a:pt x="3896805" y="3194444"/>
                </a:cubicBezTo>
                <a:cubicBezTo>
                  <a:pt x="3895725" y="3195536"/>
                  <a:pt x="3894658" y="3196641"/>
                  <a:pt x="3893591" y="3197746"/>
                </a:cubicBezTo>
                <a:cubicBezTo>
                  <a:pt x="3890569" y="3200883"/>
                  <a:pt x="3887534" y="3204020"/>
                  <a:pt x="3884181" y="3206712"/>
                </a:cubicBezTo>
                <a:cubicBezTo>
                  <a:pt x="3882695" y="3207931"/>
                  <a:pt x="3880676" y="3208388"/>
                  <a:pt x="3878631" y="3208858"/>
                </a:cubicBezTo>
                <a:cubicBezTo>
                  <a:pt x="3877666" y="3209074"/>
                  <a:pt x="3876713" y="3209290"/>
                  <a:pt x="3875786" y="3209595"/>
                </a:cubicBezTo>
                <a:cubicBezTo>
                  <a:pt x="3875596" y="3208185"/>
                  <a:pt x="3875189" y="3206648"/>
                  <a:pt x="3874795" y="3205124"/>
                </a:cubicBezTo>
                <a:cubicBezTo>
                  <a:pt x="3873919" y="3201759"/>
                  <a:pt x="3873043" y="3198368"/>
                  <a:pt x="3874262" y="3196171"/>
                </a:cubicBezTo>
                <a:cubicBezTo>
                  <a:pt x="3880002" y="3186011"/>
                  <a:pt x="3887203" y="3176778"/>
                  <a:pt x="3894417" y="3167532"/>
                </a:cubicBezTo>
                <a:lnTo>
                  <a:pt x="3894430" y="3167520"/>
                </a:lnTo>
                <a:cubicBezTo>
                  <a:pt x="3895522" y="3166161"/>
                  <a:pt x="3897744" y="3165615"/>
                  <a:pt x="3899929" y="3165081"/>
                </a:cubicBezTo>
                <a:cubicBezTo>
                  <a:pt x="3900868" y="3164853"/>
                  <a:pt x="3901808" y="3164624"/>
                  <a:pt x="3902647" y="3164332"/>
                </a:cubicBezTo>
                <a:cubicBezTo>
                  <a:pt x="3902862" y="3165920"/>
                  <a:pt x="3903218" y="3167532"/>
                  <a:pt x="3903586" y="3169120"/>
                </a:cubicBezTo>
                <a:cubicBezTo>
                  <a:pt x="3904336" y="3172447"/>
                  <a:pt x="3905072" y="3175724"/>
                  <a:pt x="3904437" y="3178746"/>
                </a:cubicBezTo>
                <a:cubicBezTo>
                  <a:pt x="3903574" y="3182658"/>
                  <a:pt x="3901427" y="3186354"/>
                  <a:pt x="3899281" y="3190050"/>
                </a:cubicBezTo>
                <a:moveTo>
                  <a:pt x="3158617" y="4451350"/>
                </a:moveTo>
                <a:cubicBezTo>
                  <a:pt x="3149498" y="4441673"/>
                  <a:pt x="3151162" y="4420299"/>
                  <a:pt x="3160560" y="4409262"/>
                </a:cubicBezTo>
                <a:cubicBezTo>
                  <a:pt x="3161322" y="4409021"/>
                  <a:pt x="3162122" y="4408703"/>
                  <a:pt x="3162922" y="4408386"/>
                </a:cubicBezTo>
                <a:cubicBezTo>
                  <a:pt x="3165132" y="4407497"/>
                  <a:pt x="3167393" y="4406595"/>
                  <a:pt x="3169310" y="4407014"/>
                </a:cubicBezTo>
                <a:cubicBezTo>
                  <a:pt x="3171190" y="4407383"/>
                  <a:pt x="3173120" y="4410926"/>
                  <a:pt x="3173920" y="4413377"/>
                </a:cubicBezTo>
                <a:lnTo>
                  <a:pt x="3174048" y="4413745"/>
                </a:lnTo>
                <a:cubicBezTo>
                  <a:pt x="3177972" y="4425353"/>
                  <a:pt x="3182087" y="4437532"/>
                  <a:pt x="3172168" y="4447883"/>
                </a:cubicBezTo>
                <a:cubicBezTo>
                  <a:pt x="3169247" y="4450906"/>
                  <a:pt x="3160243" y="4453103"/>
                  <a:pt x="3158617" y="4451350"/>
                </a:cubicBezTo>
                <a:moveTo>
                  <a:pt x="1554607" y="4921148"/>
                </a:moveTo>
                <a:cubicBezTo>
                  <a:pt x="1554709" y="4920386"/>
                  <a:pt x="1554886" y="4919561"/>
                  <a:pt x="1555051" y="4918774"/>
                </a:cubicBezTo>
                <a:cubicBezTo>
                  <a:pt x="1555420" y="4917046"/>
                  <a:pt x="1555775" y="4915459"/>
                  <a:pt x="1555140" y="4914837"/>
                </a:cubicBezTo>
                <a:cubicBezTo>
                  <a:pt x="1553667" y="4913376"/>
                  <a:pt x="1552219" y="4911852"/>
                  <a:pt x="1550759" y="4910315"/>
                </a:cubicBezTo>
                <a:cubicBezTo>
                  <a:pt x="1545933" y="4905235"/>
                  <a:pt x="1541043" y="4900092"/>
                  <a:pt x="1535201" y="4897006"/>
                </a:cubicBezTo>
                <a:cubicBezTo>
                  <a:pt x="1527264" y="4892777"/>
                  <a:pt x="1516837" y="4891430"/>
                  <a:pt x="1511491" y="4902098"/>
                </a:cubicBezTo>
                <a:cubicBezTo>
                  <a:pt x="1509916" y="4905273"/>
                  <a:pt x="1509649" y="4909109"/>
                  <a:pt x="1509370" y="4912957"/>
                </a:cubicBezTo>
                <a:cubicBezTo>
                  <a:pt x="1509255" y="4914735"/>
                  <a:pt x="1509128" y="4916500"/>
                  <a:pt x="1508874" y="4918227"/>
                </a:cubicBezTo>
                <a:lnTo>
                  <a:pt x="1554607" y="4921148"/>
                </a:lnTo>
                <a:moveTo>
                  <a:pt x="1393558" y="4836414"/>
                </a:moveTo>
                <a:cubicBezTo>
                  <a:pt x="1392555" y="4838002"/>
                  <a:pt x="1391552" y="4839576"/>
                  <a:pt x="1390675" y="4841189"/>
                </a:cubicBezTo>
                <a:lnTo>
                  <a:pt x="1390701" y="4841062"/>
                </a:lnTo>
                <a:cubicBezTo>
                  <a:pt x="1389710" y="4842231"/>
                  <a:pt x="1388720" y="4843424"/>
                  <a:pt x="1387742" y="4844618"/>
                </a:cubicBezTo>
                <a:cubicBezTo>
                  <a:pt x="1384935" y="4848009"/>
                  <a:pt x="1382116" y="4851400"/>
                  <a:pt x="1378991" y="4854359"/>
                </a:cubicBezTo>
                <a:cubicBezTo>
                  <a:pt x="1377645" y="4855642"/>
                  <a:pt x="1375651" y="4856251"/>
                  <a:pt x="1373632" y="4856861"/>
                </a:cubicBezTo>
                <a:cubicBezTo>
                  <a:pt x="1372743" y="4857128"/>
                  <a:pt x="1371841" y="4857407"/>
                  <a:pt x="1370978" y="4857737"/>
                </a:cubicBezTo>
                <a:cubicBezTo>
                  <a:pt x="1370851" y="4856455"/>
                  <a:pt x="1370546" y="4855083"/>
                  <a:pt x="1370241" y="4853699"/>
                </a:cubicBezTo>
                <a:cubicBezTo>
                  <a:pt x="1369568" y="4850562"/>
                  <a:pt x="1368870" y="4847374"/>
                  <a:pt x="1370025" y="4845126"/>
                </a:cubicBezTo>
                <a:cubicBezTo>
                  <a:pt x="1375347" y="4834585"/>
                  <a:pt x="1381836" y="4824616"/>
                  <a:pt x="1388491" y="4814964"/>
                </a:cubicBezTo>
                <a:cubicBezTo>
                  <a:pt x="1389367" y="4813694"/>
                  <a:pt x="1391501" y="4813249"/>
                  <a:pt x="1393647" y="4812792"/>
                </a:cubicBezTo>
                <a:cubicBezTo>
                  <a:pt x="1394689" y="4812563"/>
                  <a:pt x="1395743" y="4812348"/>
                  <a:pt x="1396644" y="4812017"/>
                </a:cubicBezTo>
                <a:cubicBezTo>
                  <a:pt x="1396911" y="4813440"/>
                  <a:pt x="1397343" y="4814900"/>
                  <a:pt x="1397762" y="4816348"/>
                </a:cubicBezTo>
                <a:cubicBezTo>
                  <a:pt x="1398715" y="4819599"/>
                  <a:pt x="1399654" y="4822850"/>
                  <a:pt x="1398905" y="4825644"/>
                </a:cubicBezTo>
                <a:cubicBezTo>
                  <a:pt x="1397978" y="4829467"/>
                  <a:pt x="1395768" y="4832934"/>
                  <a:pt x="1393558" y="4836414"/>
                </a:cubicBezTo>
                <a:moveTo>
                  <a:pt x="3485058" y="1506004"/>
                </a:moveTo>
                <a:cubicBezTo>
                  <a:pt x="3486595" y="1503985"/>
                  <a:pt x="3488284" y="1501750"/>
                  <a:pt x="3490125" y="1499172"/>
                </a:cubicBezTo>
                <a:lnTo>
                  <a:pt x="3508299" y="1488262"/>
                </a:lnTo>
                <a:cubicBezTo>
                  <a:pt x="3505048" y="1496466"/>
                  <a:pt x="3501796" y="1504671"/>
                  <a:pt x="3498342" y="1512684"/>
                </a:cubicBezTo>
                <a:cubicBezTo>
                  <a:pt x="3497529" y="1514678"/>
                  <a:pt x="3496183" y="1516469"/>
                  <a:pt x="3494862" y="1518247"/>
                </a:cubicBezTo>
                <a:cubicBezTo>
                  <a:pt x="3494291" y="1518996"/>
                  <a:pt x="3493732" y="1519746"/>
                  <a:pt x="3493211" y="1520508"/>
                </a:cubicBezTo>
                <a:cubicBezTo>
                  <a:pt x="3492703" y="1521270"/>
                  <a:pt x="3492221" y="1522108"/>
                  <a:pt x="3491738" y="1522933"/>
                </a:cubicBezTo>
                <a:cubicBezTo>
                  <a:pt x="3490608" y="1524902"/>
                  <a:pt x="3489477" y="1526883"/>
                  <a:pt x="3487788" y="1528000"/>
                </a:cubicBezTo>
                <a:cubicBezTo>
                  <a:pt x="3484651" y="1530096"/>
                  <a:pt x="3481197" y="1531671"/>
                  <a:pt x="3477755" y="1533246"/>
                </a:cubicBezTo>
                <a:cubicBezTo>
                  <a:pt x="3476269" y="1533919"/>
                  <a:pt x="3474796" y="1534592"/>
                  <a:pt x="3473348" y="1535303"/>
                </a:cubicBezTo>
                <a:cubicBezTo>
                  <a:pt x="3473666" y="1533716"/>
                  <a:pt x="3473933" y="1532090"/>
                  <a:pt x="3474199" y="1530464"/>
                </a:cubicBezTo>
                <a:cubicBezTo>
                  <a:pt x="3474936" y="1526096"/>
                  <a:pt x="3475660" y="1521701"/>
                  <a:pt x="3477362" y="1517841"/>
                </a:cubicBezTo>
                <a:cubicBezTo>
                  <a:pt x="3479038" y="1513942"/>
                  <a:pt x="3481667" y="1510487"/>
                  <a:pt x="3485058" y="1506004"/>
                </a:cubicBezTo>
                <a:moveTo>
                  <a:pt x="3493300" y="1383792"/>
                </a:moveTo>
                <a:cubicBezTo>
                  <a:pt x="3502076" y="1385888"/>
                  <a:pt x="3506661" y="1393812"/>
                  <a:pt x="3504387" y="1403731"/>
                </a:cubicBezTo>
                <a:cubicBezTo>
                  <a:pt x="3499599" y="1412304"/>
                  <a:pt x="3492310" y="1416926"/>
                  <a:pt x="3483394" y="1411910"/>
                </a:cubicBezTo>
                <a:cubicBezTo>
                  <a:pt x="3479279" y="1409624"/>
                  <a:pt x="3474987" y="1402550"/>
                  <a:pt x="3475558" y="1398499"/>
                </a:cubicBezTo>
                <a:cubicBezTo>
                  <a:pt x="3476993" y="1389685"/>
                  <a:pt x="3483051" y="1381316"/>
                  <a:pt x="3493300" y="1383792"/>
                </a:cubicBezTo>
                <a:moveTo>
                  <a:pt x="639562" y="5213972"/>
                </a:moveTo>
                <a:cubicBezTo>
                  <a:pt x="629053" y="5232591"/>
                  <a:pt x="616102" y="5238712"/>
                  <a:pt x="601917" y="5232286"/>
                </a:cubicBezTo>
                <a:lnTo>
                  <a:pt x="601762" y="5232375"/>
                </a:lnTo>
                <a:cubicBezTo>
                  <a:pt x="601254" y="5231549"/>
                  <a:pt x="600668" y="5230774"/>
                  <a:pt x="600086" y="5229987"/>
                </a:cubicBezTo>
                <a:cubicBezTo>
                  <a:pt x="598882" y="5228374"/>
                  <a:pt x="597701" y="5226787"/>
                  <a:pt x="597295" y="5224996"/>
                </a:cubicBezTo>
                <a:cubicBezTo>
                  <a:pt x="596897" y="5223053"/>
                  <a:pt x="598129" y="5219433"/>
                  <a:pt x="599651" y="5218659"/>
                </a:cubicBezTo>
                <a:cubicBezTo>
                  <a:pt x="610776" y="5212969"/>
                  <a:pt x="622080" y="5207584"/>
                  <a:pt x="633531" y="5202631"/>
                </a:cubicBezTo>
                <a:cubicBezTo>
                  <a:pt x="635020" y="5201971"/>
                  <a:pt x="638970" y="5203431"/>
                  <a:pt x="639411" y="5204727"/>
                </a:cubicBezTo>
                <a:cubicBezTo>
                  <a:pt x="640348" y="5207610"/>
                  <a:pt x="640866" y="5211559"/>
                  <a:pt x="639562" y="5213972"/>
                </a:cubicBezTo>
                <a:moveTo>
                  <a:pt x="1535544" y="3636861"/>
                </a:moveTo>
                <a:cubicBezTo>
                  <a:pt x="1534935" y="3638614"/>
                  <a:pt x="1534325" y="3640366"/>
                  <a:pt x="1533982" y="3641966"/>
                </a:cubicBezTo>
                <a:cubicBezTo>
                  <a:pt x="1525930" y="3649409"/>
                  <a:pt x="1517091" y="3647567"/>
                  <a:pt x="1510856" y="3641420"/>
                </a:cubicBezTo>
                <a:cubicBezTo>
                  <a:pt x="1503159" y="3633838"/>
                  <a:pt x="1507719" y="3624669"/>
                  <a:pt x="1514932" y="3620300"/>
                </a:cubicBezTo>
                <a:cubicBezTo>
                  <a:pt x="1522971" y="3615347"/>
                  <a:pt x="1532407" y="3618408"/>
                  <a:pt x="1536878" y="3626701"/>
                </a:cubicBezTo>
                <a:cubicBezTo>
                  <a:pt x="1538211" y="3629139"/>
                  <a:pt x="1536865" y="3633013"/>
                  <a:pt x="1535544" y="3636861"/>
                </a:cubicBezTo>
                <a:moveTo>
                  <a:pt x="1667332" y="2203552"/>
                </a:moveTo>
                <a:cubicBezTo>
                  <a:pt x="1670266" y="2178291"/>
                  <a:pt x="1660284" y="2171941"/>
                  <a:pt x="1648574" y="2168144"/>
                </a:cubicBezTo>
                <a:cubicBezTo>
                  <a:pt x="1643977" y="2166645"/>
                  <a:pt x="1636789" y="2167484"/>
                  <a:pt x="1633258" y="2170354"/>
                </a:cubicBezTo>
                <a:cubicBezTo>
                  <a:pt x="1625879" y="2176259"/>
                  <a:pt x="1632750" y="2198218"/>
                  <a:pt x="1642974" y="2200300"/>
                </a:cubicBezTo>
                <a:cubicBezTo>
                  <a:pt x="1649806" y="2201736"/>
                  <a:pt x="1656829" y="2202447"/>
                  <a:pt x="1662494" y="2203031"/>
                </a:cubicBezTo>
                <a:cubicBezTo>
                  <a:pt x="1664259" y="2203209"/>
                  <a:pt x="1665884" y="2203374"/>
                  <a:pt x="1667332" y="2203552"/>
                </a:cubicBezTo>
                <a:moveTo>
                  <a:pt x="178059" y="3235770"/>
                </a:moveTo>
                <a:cubicBezTo>
                  <a:pt x="169583" y="3243745"/>
                  <a:pt x="170197" y="3258680"/>
                  <a:pt x="180514" y="3265627"/>
                </a:cubicBezTo>
                <a:cubicBezTo>
                  <a:pt x="184201" y="3268066"/>
                  <a:pt x="192202" y="3268637"/>
                  <a:pt x="195599" y="3266250"/>
                </a:cubicBezTo>
                <a:cubicBezTo>
                  <a:pt x="204081" y="3260115"/>
                  <a:pt x="202641" y="3241446"/>
                  <a:pt x="193248" y="3235782"/>
                </a:cubicBezTo>
                <a:cubicBezTo>
                  <a:pt x="190731" y="3234220"/>
                  <a:pt x="186994" y="3234728"/>
                  <a:pt x="183244" y="3235249"/>
                </a:cubicBezTo>
                <a:cubicBezTo>
                  <a:pt x="181477" y="3235503"/>
                  <a:pt x="179705" y="3235744"/>
                  <a:pt x="178059" y="3235770"/>
                </a:cubicBezTo>
                <a:moveTo>
                  <a:pt x="93679" y="3673615"/>
                </a:moveTo>
                <a:cubicBezTo>
                  <a:pt x="84817" y="3682162"/>
                  <a:pt x="75949" y="3681882"/>
                  <a:pt x="71596" y="3675063"/>
                </a:cubicBezTo>
                <a:cubicBezTo>
                  <a:pt x="66896" y="3665131"/>
                  <a:pt x="70825" y="3656851"/>
                  <a:pt x="77743" y="3652126"/>
                </a:cubicBezTo>
                <a:cubicBezTo>
                  <a:pt x="85939" y="3646564"/>
                  <a:pt x="94982" y="3651085"/>
                  <a:pt x="99161" y="3659048"/>
                </a:cubicBezTo>
                <a:cubicBezTo>
                  <a:pt x="100801" y="3662248"/>
                  <a:pt x="97217" y="3670224"/>
                  <a:pt x="93679" y="3673615"/>
                </a:cubicBezTo>
              </a:path>
            </a:pathLst>
          </a:custGeom>
          <a:solidFill>
            <a:schemeClr val="accent2"/>
          </a:solidFill>
        </p:spPr>
        <p:txBody>
          <a:bodyPr/>
          <a:lstStyle/>
          <a:p>
            <a:endParaRPr lang="zh-CN" altLang="en-US"/>
          </a:p>
        </p:txBody>
      </p:sp>
      <p:sp>
        <p:nvSpPr>
          <p:cNvPr id="4" name="bg3-3714&amp;1684"/>
          <p:cNvSpPr/>
          <p:nvPr>
            <p:custDataLst>
              <p:tags r:id="rId2"/>
            </p:custDataLst>
          </p:nvPr>
        </p:nvSpPr>
        <p:spPr>
          <a:xfrm>
            <a:off x="445135" y="1361440"/>
            <a:ext cx="11617325" cy="4490085"/>
          </a:xfrm>
          <a:custGeom>
            <a:avLst/>
            <a:gdLst/>
            <a:ahLst/>
            <a:cxnLst/>
            <a:rect l="l" t="t" r="r" b="b"/>
            <a:pathLst>
              <a:path w="11617361" h="4064000">
                <a:moveTo>
                  <a:pt x="11561788" y="4064000"/>
                </a:moveTo>
                <a:lnTo>
                  <a:pt x="36282" y="4064000"/>
                </a:lnTo>
                <a:cubicBezTo>
                  <a:pt x="15382" y="3951338"/>
                  <a:pt x="3201" y="3827285"/>
                  <a:pt x="40298" y="3773335"/>
                </a:cubicBezTo>
                <a:cubicBezTo>
                  <a:pt x="112775" y="3668154"/>
                  <a:pt x="77193" y="3622929"/>
                  <a:pt x="43888" y="3580613"/>
                </a:cubicBezTo>
                <a:cubicBezTo>
                  <a:pt x="17935" y="3547631"/>
                  <a:pt x="-6635" y="3516401"/>
                  <a:pt x="22388" y="3459937"/>
                </a:cubicBezTo>
                <a:cubicBezTo>
                  <a:pt x="33134" y="3439338"/>
                  <a:pt x="41195" y="3390087"/>
                  <a:pt x="41195" y="3354273"/>
                </a:cubicBezTo>
                <a:cubicBezTo>
                  <a:pt x="41195" y="3277705"/>
                  <a:pt x="47586" y="3199562"/>
                  <a:pt x="53954" y="3121711"/>
                </a:cubicBezTo>
                <a:cubicBezTo>
                  <a:pt x="66201" y="2971965"/>
                  <a:pt x="78361" y="2823299"/>
                  <a:pt x="44776" y="2688971"/>
                </a:cubicBezTo>
                <a:cubicBezTo>
                  <a:pt x="-2687" y="2500935"/>
                  <a:pt x="25971" y="2280653"/>
                  <a:pt x="52837" y="2203653"/>
                </a:cubicBezTo>
                <a:cubicBezTo>
                  <a:pt x="105639" y="2054212"/>
                  <a:pt x="81523" y="1995983"/>
                  <a:pt x="44846" y="1907426"/>
                </a:cubicBezTo>
                <a:lnTo>
                  <a:pt x="44776" y="1907261"/>
                </a:lnTo>
                <a:cubicBezTo>
                  <a:pt x="25970" y="1861591"/>
                  <a:pt x="19701" y="1805178"/>
                  <a:pt x="33134" y="1760411"/>
                </a:cubicBezTo>
                <a:cubicBezTo>
                  <a:pt x="67052" y="1644955"/>
                  <a:pt x="42234" y="1583004"/>
                  <a:pt x="17259" y="1520660"/>
                </a:cubicBezTo>
                <a:cubicBezTo>
                  <a:pt x="11242" y="1505636"/>
                  <a:pt x="5216" y="1490586"/>
                  <a:pt x="0" y="1474775"/>
                </a:cubicBezTo>
                <a:lnTo>
                  <a:pt x="0" y="1427315"/>
                </a:lnTo>
                <a:cubicBezTo>
                  <a:pt x="61791" y="1318070"/>
                  <a:pt x="93136" y="1214199"/>
                  <a:pt x="93136" y="1105853"/>
                </a:cubicBezTo>
                <a:cubicBezTo>
                  <a:pt x="93136" y="1052126"/>
                  <a:pt x="85075" y="996611"/>
                  <a:pt x="69851" y="939303"/>
                </a:cubicBezTo>
                <a:cubicBezTo>
                  <a:pt x="62687" y="910650"/>
                  <a:pt x="52837" y="881996"/>
                  <a:pt x="41195" y="851552"/>
                </a:cubicBezTo>
                <a:cubicBezTo>
                  <a:pt x="39387" y="845828"/>
                  <a:pt x="37478" y="840003"/>
                  <a:pt x="35536" y="834078"/>
                </a:cubicBezTo>
                <a:cubicBezTo>
                  <a:pt x="31705" y="822387"/>
                  <a:pt x="27744" y="810303"/>
                  <a:pt x="24179" y="797825"/>
                </a:cubicBezTo>
                <a:cubicBezTo>
                  <a:pt x="22835" y="792900"/>
                  <a:pt x="21492" y="788200"/>
                  <a:pt x="20149" y="783499"/>
                </a:cubicBezTo>
                <a:cubicBezTo>
                  <a:pt x="18806" y="778798"/>
                  <a:pt x="17463" y="774097"/>
                  <a:pt x="16120" y="769172"/>
                </a:cubicBezTo>
                <a:lnTo>
                  <a:pt x="8061" y="739623"/>
                </a:lnTo>
                <a:cubicBezTo>
                  <a:pt x="14330" y="692165"/>
                  <a:pt x="25076" y="644708"/>
                  <a:pt x="39404" y="598146"/>
                </a:cubicBezTo>
                <a:cubicBezTo>
                  <a:pt x="53733" y="552479"/>
                  <a:pt x="72538" y="507707"/>
                  <a:pt x="94926" y="464727"/>
                </a:cubicBezTo>
                <a:cubicBezTo>
                  <a:pt x="134329" y="418164"/>
                  <a:pt x="173732" y="377871"/>
                  <a:pt x="213135" y="340262"/>
                </a:cubicBezTo>
                <a:cubicBezTo>
                  <a:pt x="253434" y="302655"/>
                  <a:pt x="293731" y="268628"/>
                  <a:pt x="335821" y="235497"/>
                </a:cubicBezTo>
                <a:cubicBezTo>
                  <a:pt x="420896" y="170130"/>
                  <a:pt x="513135" y="106556"/>
                  <a:pt x="638508" y="53726"/>
                </a:cubicBezTo>
                <a:cubicBezTo>
                  <a:pt x="653731" y="47458"/>
                  <a:pt x="682389" y="37608"/>
                  <a:pt x="688658" y="38503"/>
                </a:cubicBezTo>
                <a:cubicBezTo>
                  <a:pt x="745076" y="47458"/>
                  <a:pt x="797015" y="51935"/>
                  <a:pt x="848954" y="54621"/>
                </a:cubicBezTo>
                <a:lnTo>
                  <a:pt x="866865" y="55517"/>
                </a:lnTo>
                <a:lnTo>
                  <a:pt x="883879" y="55517"/>
                </a:lnTo>
                <a:cubicBezTo>
                  <a:pt x="895521" y="55517"/>
                  <a:pt x="906268" y="55516"/>
                  <a:pt x="917910" y="54621"/>
                </a:cubicBezTo>
                <a:cubicBezTo>
                  <a:pt x="940298" y="53725"/>
                  <a:pt x="963582" y="51039"/>
                  <a:pt x="985971" y="48353"/>
                </a:cubicBezTo>
                <a:cubicBezTo>
                  <a:pt x="1013325" y="44832"/>
                  <a:pt x="1040761" y="40411"/>
                  <a:pt x="1068254" y="35980"/>
                </a:cubicBezTo>
                <a:cubicBezTo>
                  <a:pt x="1131669" y="25761"/>
                  <a:pt x="1195386" y="15493"/>
                  <a:pt x="1259105" y="16118"/>
                </a:cubicBezTo>
                <a:cubicBezTo>
                  <a:pt x="1328382" y="16983"/>
                  <a:pt x="1374851" y="31248"/>
                  <a:pt x="1416812" y="44132"/>
                </a:cubicBezTo>
                <a:cubicBezTo>
                  <a:pt x="1461630" y="57893"/>
                  <a:pt x="1501318" y="70079"/>
                  <a:pt x="1558214" y="62680"/>
                </a:cubicBezTo>
                <a:cubicBezTo>
                  <a:pt x="1577086" y="60172"/>
                  <a:pt x="1595907" y="57609"/>
                  <a:pt x="1614678" y="55054"/>
                </a:cubicBezTo>
                <a:cubicBezTo>
                  <a:pt x="1837144" y="24772"/>
                  <a:pt x="2051990" y="-4475"/>
                  <a:pt x="2268360" y="69843"/>
                </a:cubicBezTo>
                <a:cubicBezTo>
                  <a:pt x="2281784" y="74321"/>
                  <a:pt x="2350745" y="59098"/>
                  <a:pt x="2389251" y="50144"/>
                </a:cubicBezTo>
                <a:cubicBezTo>
                  <a:pt x="2486863" y="26863"/>
                  <a:pt x="2629256" y="8059"/>
                  <a:pt x="2699106" y="25967"/>
                </a:cubicBezTo>
                <a:cubicBezTo>
                  <a:pt x="2805824" y="52990"/>
                  <a:pt x="2850871" y="34975"/>
                  <a:pt x="2898572" y="15900"/>
                </a:cubicBezTo>
                <a:cubicBezTo>
                  <a:pt x="2912516" y="10324"/>
                  <a:pt x="2926677" y="4658"/>
                  <a:pt x="2942679" y="0"/>
                </a:cubicBezTo>
                <a:lnTo>
                  <a:pt x="2990152" y="0"/>
                </a:lnTo>
                <a:cubicBezTo>
                  <a:pt x="3049054" y="69671"/>
                  <a:pt x="3164865" y="61836"/>
                  <a:pt x="3283395" y="53818"/>
                </a:cubicBezTo>
                <a:cubicBezTo>
                  <a:pt x="3332429" y="50501"/>
                  <a:pt x="3381934" y="47152"/>
                  <a:pt x="3428060" y="49249"/>
                </a:cubicBezTo>
                <a:cubicBezTo>
                  <a:pt x="3509353" y="52910"/>
                  <a:pt x="3588271" y="43993"/>
                  <a:pt x="3666300" y="35173"/>
                </a:cubicBezTo>
                <a:cubicBezTo>
                  <a:pt x="3779101" y="22427"/>
                  <a:pt x="3890074" y="9884"/>
                  <a:pt x="4003878" y="35817"/>
                </a:cubicBezTo>
                <a:cubicBezTo>
                  <a:pt x="4026078" y="40951"/>
                  <a:pt x="4047820" y="46823"/>
                  <a:pt x="4069105" y="52575"/>
                </a:cubicBezTo>
                <a:cubicBezTo>
                  <a:pt x="4174096" y="80933"/>
                  <a:pt x="4268254" y="106366"/>
                  <a:pt x="4353128" y="25967"/>
                </a:cubicBezTo>
                <a:cubicBezTo>
                  <a:pt x="4361193" y="17908"/>
                  <a:pt x="4442689" y="11640"/>
                  <a:pt x="4454322" y="16118"/>
                </a:cubicBezTo>
                <a:cubicBezTo>
                  <a:pt x="4562450" y="62630"/>
                  <a:pt x="4649826" y="42079"/>
                  <a:pt x="4736605" y="21670"/>
                </a:cubicBezTo>
                <a:cubicBezTo>
                  <a:pt x="4773447" y="13005"/>
                  <a:pt x="4810189" y="4365"/>
                  <a:pt x="4848352" y="895"/>
                </a:cubicBezTo>
                <a:lnTo>
                  <a:pt x="4895812" y="895"/>
                </a:lnTo>
                <a:cubicBezTo>
                  <a:pt x="4972545" y="21570"/>
                  <a:pt x="5061077" y="25979"/>
                  <a:pt x="5150853" y="30451"/>
                </a:cubicBezTo>
                <a:cubicBezTo>
                  <a:pt x="5236058" y="34695"/>
                  <a:pt x="5322405" y="38995"/>
                  <a:pt x="5400891" y="57307"/>
                </a:cubicBezTo>
                <a:cubicBezTo>
                  <a:pt x="5525364" y="85961"/>
                  <a:pt x="5691937" y="107451"/>
                  <a:pt x="5819102" y="41190"/>
                </a:cubicBezTo>
                <a:cubicBezTo>
                  <a:pt x="5843219" y="28824"/>
                  <a:pt x="5888253" y="28839"/>
                  <a:pt x="5932691" y="28854"/>
                </a:cubicBezTo>
                <a:cubicBezTo>
                  <a:pt x="5952604" y="28860"/>
                  <a:pt x="5972404" y="28867"/>
                  <a:pt x="5990146" y="27758"/>
                </a:cubicBezTo>
                <a:cubicBezTo>
                  <a:pt x="6082424" y="21935"/>
                  <a:pt x="6156109" y="40983"/>
                  <a:pt x="6224981" y="58786"/>
                </a:cubicBezTo>
                <a:cubicBezTo>
                  <a:pt x="6293790" y="76574"/>
                  <a:pt x="6357785" y="93120"/>
                  <a:pt x="6430747" y="82379"/>
                </a:cubicBezTo>
                <a:cubicBezTo>
                  <a:pt x="6550927" y="64278"/>
                  <a:pt x="6675361" y="59164"/>
                  <a:pt x="6796240" y="54196"/>
                </a:cubicBezTo>
                <a:cubicBezTo>
                  <a:pt x="6890639" y="50318"/>
                  <a:pt x="6982866" y="46527"/>
                  <a:pt x="7069252" y="36712"/>
                </a:cubicBezTo>
                <a:cubicBezTo>
                  <a:pt x="7179691" y="24189"/>
                  <a:pt x="7289660" y="32253"/>
                  <a:pt x="7397775" y="40182"/>
                </a:cubicBezTo>
                <a:cubicBezTo>
                  <a:pt x="7544765" y="50961"/>
                  <a:pt x="7688339" y="61489"/>
                  <a:pt x="7825067" y="19700"/>
                </a:cubicBezTo>
                <a:cubicBezTo>
                  <a:pt x="7836713" y="16118"/>
                  <a:pt x="7901191" y="29549"/>
                  <a:pt x="7923581" y="40294"/>
                </a:cubicBezTo>
                <a:cubicBezTo>
                  <a:pt x="7972831" y="64471"/>
                  <a:pt x="8005966" y="57307"/>
                  <a:pt x="8056118" y="40294"/>
                </a:cubicBezTo>
                <a:cubicBezTo>
                  <a:pt x="8114843" y="20855"/>
                  <a:pt x="8185658" y="27975"/>
                  <a:pt x="8256969" y="35144"/>
                </a:cubicBezTo>
                <a:cubicBezTo>
                  <a:pt x="8343329" y="43827"/>
                  <a:pt x="8430412" y="52581"/>
                  <a:pt x="8497608" y="14327"/>
                </a:cubicBezTo>
                <a:cubicBezTo>
                  <a:pt x="8504822" y="16463"/>
                  <a:pt x="8512747" y="18440"/>
                  <a:pt x="8520697" y="20424"/>
                </a:cubicBezTo>
                <a:cubicBezTo>
                  <a:pt x="8539417" y="25092"/>
                  <a:pt x="8558301" y="29800"/>
                  <a:pt x="8568347" y="36712"/>
                </a:cubicBezTo>
                <a:cubicBezTo>
                  <a:pt x="8688349" y="117301"/>
                  <a:pt x="8821788" y="81484"/>
                  <a:pt x="8942680" y="40294"/>
                </a:cubicBezTo>
                <a:cubicBezTo>
                  <a:pt x="9019692" y="14327"/>
                  <a:pt x="9092235" y="-2686"/>
                  <a:pt x="9153131" y="37608"/>
                </a:cubicBezTo>
                <a:cubicBezTo>
                  <a:pt x="9217609" y="79693"/>
                  <a:pt x="9254325" y="84170"/>
                  <a:pt x="9312529" y="37608"/>
                </a:cubicBezTo>
                <a:cubicBezTo>
                  <a:pt x="9322410" y="29584"/>
                  <a:pt x="9347606" y="24538"/>
                  <a:pt x="9372575" y="19537"/>
                </a:cubicBezTo>
                <a:cubicBezTo>
                  <a:pt x="9383827" y="17284"/>
                  <a:pt x="9395028" y="15039"/>
                  <a:pt x="9404769" y="12536"/>
                </a:cubicBezTo>
                <a:cubicBezTo>
                  <a:pt x="9498368" y="65111"/>
                  <a:pt x="9596450" y="48350"/>
                  <a:pt x="9694913" y="31523"/>
                </a:cubicBezTo>
                <a:cubicBezTo>
                  <a:pt x="9749053" y="22271"/>
                  <a:pt x="9803308" y="12999"/>
                  <a:pt x="9857003" y="15222"/>
                </a:cubicBezTo>
                <a:cubicBezTo>
                  <a:pt x="9865220" y="15519"/>
                  <a:pt x="9873374" y="15772"/>
                  <a:pt x="9881438" y="16022"/>
                </a:cubicBezTo>
                <a:cubicBezTo>
                  <a:pt x="9946424" y="18039"/>
                  <a:pt x="10005835" y="19882"/>
                  <a:pt x="10043274" y="42980"/>
                </a:cubicBezTo>
                <a:cubicBezTo>
                  <a:pt x="10092538" y="73425"/>
                  <a:pt x="10148951" y="82379"/>
                  <a:pt x="10234917" y="60889"/>
                </a:cubicBezTo>
                <a:cubicBezTo>
                  <a:pt x="10398798" y="20595"/>
                  <a:pt x="10551935" y="31340"/>
                  <a:pt x="10739095" y="53726"/>
                </a:cubicBezTo>
                <a:lnTo>
                  <a:pt x="10765955" y="56412"/>
                </a:lnTo>
                <a:cubicBezTo>
                  <a:pt x="10770883" y="56860"/>
                  <a:pt x="10775810" y="57083"/>
                  <a:pt x="10780738" y="57307"/>
                </a:cubicBezTo>
                <a:cubicBezTo>
                  <a:pt x="10785666" y="57531"/>
                  <a:pt x="10790593" y="57755"/>
                  <a:pt x="10795521" y="58203"/>
                </a:cubicBezTo>
                <a:lnTo>
                  <a:pt x="10795521" y="58203"/>
                </a:lnTo>
                <a:cubicBezTo>
                  <a:pt x="10806265" y="58203"/>
                  <a:pt x="10817009" y="58203"/>
                  <a:pt x="10827753" y="59098"/>
                </a:cubicBezTo>
                <a:cubicBezTo>
                  <a:pt x="10833240" y="59555"/>
                  <a:pt x="10838726" y="59779"/>
                  <a:pt x="10844327" y="60008"/>
                </a:cubicBezTo>
                <a:cubicBezTo>
                  <a:pt x="10849699" y="60227"/>
                  <a:pt x="10855185" y="60451"/>
                  <a:pt x="10860888" y="60889"/>
                </a:cubicBezTo>
                <a:cubicBezTo>
                  <a:pt x="10905668" y="64471"/>
                  <a:pt x="10953128" y="70739"/>
                  <a:pt x="10998797" y="82379"/>
                </a:cubicBezTo>
                <a:cubicBezTo>
                  <a:pt x="11044466" y="94020"/>
                  <a:pt x="11090135" y="111928"/>
                  <a:pt x="11129543" y="135209"/>
                </a:cubicBezTo>
                <a:cubicBezTo>
                  <a:pt x="11168952" y="158491"/>
                  <a:pt x="11202975" y="188935"/>
                  <a:pt x="11227156" y="223857"/>
                </a:cubicBezTo>
                <a:cubicBezTo>
                  <a:pt x="11229873" y="224485"/>
                  <a:pt x="11232553" y="225064"/>
                  <a:pt x="11235207" y="225640"/>
                </a:cubicBezTo>
                <a:cubicBezTo>
                  <a:pt x="11243920" y="227528"/>
                  <a:pt x="11252479" y="229381"/>
                  <a:pt x="11262081" y="232811"/>
                </a:cubicBezTo>
                <a:cubicBezTo>
                  <a:pt x="11309541" y="250720"/>
                  <a:pt x="11356111" y="283850"/>
                  <a:pt x="11395519" y="326831"/>
                </a:cubicBezTo>
                <a:cubicBezTo>
                  <a:pt x="11434915" y="369811"/>
                  <a:pt x="11468951" y="421747"/>
                  <a:pt x="11494910" y="477262"/>
                </a:cubicBezTo>
                <a:cubicBezTo>
                  <a:pt x="11520881" y="532779"/>
                  <a:pt x="11541481" y="590086"/>
                  <a:pt x="11558499" y="645603"/>
                </a:cubicBezTo>
                <a:cubicBezTo>
                  <a:pt x="11561483" y="655489"/>
                  <a:pt x="11564404" y="665292"/>
                  <a:pt x="11567312" y="675008"/>
                </a:cubicBezTo>
                <a:cubicBezTo>
                  <a:pt x="11580965" y="720735"/>
                  <a:pt x="11594033" y="764527"/>
                  <a:pt x="11609540" y="805885"/>
                </a:cubicBezTo>
                <a:cubicBezTo>
                  <a:pt x="11610022" y="806849"/>
                  <a:pt x="11608168" y="814567"/>
                  <a:pt x="11605933" y="823862"/>
                </a:cubicBezTo>
                <a:cubicBezTo>
                  <a:pt x="11604015" y="831825"/>
                  <a:pt x="11601831" y="840946"/>
                  <a:pt x="11600586" y="847970"/>
                </a:cubicBezTo>
                <a:lnTo>
                  <a:pt x="11598796" y="856925"/>
                </a:lnTo>
                <a:lnTo>
                  <a:pt x="11597005" y="864983"/>
                </a:lnTo>
                <a:lnTo>
                  <a:pt x="11593424" y="880205"/>
                </a:lnTo>
                <a:lnTo>
                  <a:pt x="11587163" y="911545"/>
                </a:lnTo>
                <a:cubicBezTo>
                  <a:pt x="11582679" y="932141"/>
                  <a:pt x="11579098" y="952735"/>
                  <a:pt x="11575517" y="973329"/>
                </a:cubicBezTo>
                <a:cubicBezTo>
                  <a:pt x="11568341" y="1015415"/>
                  <a:pt x="11562080" y="1056604"/>
                  <a:pt x="11557597" y="1097794"/>
                </a:cubicBezTo>
                <a:cubicBezTo>
                  <a:pt x="11547754" y="1181070"/>
                  <a:pt x="11542382" y="1263448"/>
                  <a:pt x="11542382" y="1345832"/>
                </a:cubicBezTo>
                <a:cubicBezTo>
                  <a:pt x="11542382" y="1510589"/>
                  <a:pt x="11561178" y="1675346"/>
                  <a:pt x="11603279" y="1839214"/>
                </a:cubicBezTo>
                <a:cubicBezTo>
                  <a:pt x="11615814" y="1889354"/>
                  <a:pt x="11624767" y="1956511"/>
                  <a:pt x="11601488" y="1985162"/>
                </a:cubicBezTo>
                <a:cubicBezTo>
                  <a:pt x="11505971" y="2102637"/>
                  <a:pt x="11549278" y="2212150"/>
                  <a:pt x="11593601" y="2324214"/>
                </a:cubicBezTo>
                <a:cubicBezTo>
                  <a:pt x="11596230" y="2330869"/>
                  <a:pt x="11598872" y="2337549"/>
                  <a:pt x="11601488" y="2344230"/>
                </a:cubicBezTo>
                <a:cubicBezTo>
                  <a:pt x="11612829" y="2372881"/>
                  <a:pt x="11613032" y="2407882"/>
                  <a:pt x="11613223" y="2442362"/>
                </a:cubicBezTo>
                <a:cubicBezTo>
                  <a:pt x="11613325" y="2459622"/>
                  <a:pt x="11613426" y="2476741"/>
                  <a:pt x="11614912" y="2492870"/>
                </a:cubicBezTo>
                <a:cubicBezTo>
                  <a:pt x="11621643" y="2570594"/>
                  <a:pt x="11613248" y="2644572"/>
                  <a:pt x="11604689" y="2719959"/>
                </a:cubicBezTo>
                <a:cubicBezTo>
                  <a:pt x="11592738" y="2825204"/>
                  <a:pt x="11580470" y="2933179"/>
                  <a:pt x="11608651" y="3057881"/>
                </a:cubicBezTo>
                <a:cubicBezTo>
                  <a:pt x="11614798" y="3086354"/>
                  <a:pt x="11608778" y="3131439"/>
                  <a:pt x="11601717" y="3184373"/>
                </a:cubicBezTo>
                <a:cubicBezTo>
                  <a:pt x="11589245" y="3277921"/>
                  <a:pt x="11573485" y="3396018"/>
                  <a:pt x="11615814" y="3490379"/>
                </a:cubicBezTo>
                <a:cubicBezTo>
                  <a:pt x="11577231" y="3560801"/>
                  <a:pt x="11584267" y="3656838"/>
                  <a:pt x="11591557" y="3756317"/>
                </a:cubicBezTo>
                <a:cubicBezTo>
                  <a:pt x="11598821" y="3855428"/>
                  <a:pt x="11606340" y="3957942"/>
                  <a:pt x="11569243" y="4041966"/>
                </a:cubicBezTo>
                <a:cubicBezTo>
                  <a:pt x="11566576" y="4047820"/>
                  <a:pt x="11564087" y="4055262"/>
                  <a:pt x="11561788" y="4064000"/>
                </a:cubicBezTo>
              </a:path>
            </a:pathLst>
          </a:custGeom>
          <a:gradFill>
            <a:gsLst>
              <a:gs pos="0">
                <a:schemeClr val="bg2">
                  <a:lumMod val="85000"/>
                  <a:lumOff val="15000"/>
                </a:schemeClr>
              </a:gs>
              <a:gs pos="100000">
                <a:schemeClr val="bg2">
                  <a:alpha val="100000"/>
                  <a:lumMod val="85000"/>
                  <a:lumOff val="15000"/>
                </a:schemeClr>
              </a:gs>
            </a:gsLst>
            <a:lin ang="5400000" scaled="0"/>
          </a:gradFill>
          <a:ln>
            <a:solidFill>
              <a:schemeClr val="accent1">
                <a:alpha val="20000"/>
              </a:schemeClr>
            </a:solidFill>
          </a:ln>
        </p:spPr>
        <p:txBody>
          <a:bodyPr/>
          <a:lstStyle/>
          <a:p>
            <a:endParaRPr lang="zh-CN" altLang="en-US"/>
          </a:p>
        </p:txBody>
      </p:sp>
      <p:sp>
        <p:nvSpPr>
          <p:cNvPr id="7" name="Vector-3713&amp;3085"/>
          <p:cNvSpPr/>
          <p:nvPr>
            <p:custDataLst>
              <p:tags r:id="rId3"/>
            </p:custDataLst>
          </p:nvPr>
        </p:nvSpPr>
        <p:spPr>
          <a:xfrm>
            <a:off x="9427210" y="2025650"/>
            <a:ext cx="64135" cy="67945"/>
          </a:xfrm>
          <a:custGeom>
            <a:avLst/>
            <a:gdLst/>
            <a:ahLst/>
            <a:cxnLst/>
            <a:rect l="l" t="t" r="r" b="b"/>
            <a:pathLst>
              <a:path w="90679" h="96761">
                <a:moveTo>
                  <a:pt x="27383" y="5912"/>
                </a:moveTo>
                <a:cubicBezTo>
                  <a:pt x="19899" y="10102"/>
                  <a:pt x="13238" y="16368"/>
                  <a:pt x="8404" y="24103"/>
                </a:cubicBezTo>
                <a:cubicBezTo>
                  <a:pt x="6184" y="27649"/>
                  <a:pt x="4788" y="31624"/>
                  <a:pt x="3678" y="35670"/>
                </a:cubicBezTo>
                <a:cubicBezTo>
                  <a:pt x="-1085" y="52573"/>
                  <a:pt x="-3199" y="68510"/>
                  <a:pt x="9908" y="82046"/>
                </a:cubicBezTo>
                <a:cubicBezTo>
                  <a:pt x="26166" y="98842"/>
                  <a:pt x="58933" y="102709"/>
                  <a:pt x="76910" y="86021"/>
                </a:cubicBezTo>
                <a:cubicBezTo>
                  <a:pt x="96463" y="67936"/>
                  <a:pt x="93671" y="33952"/>
                  <a:pt x="78057" y="14506"/>
                </a:cubicBezTo>
                <a:cubicBezTo>
                  <a:pt x="64342" y="-2576"/>
                  <a:pt x="43892" y="-3364"/>
                  <a:pt x="27383" y="5876"/>
                </a:cubicBezTo>
                <a:lnTo>
                  <a:pt x="27383" y="5912"/>
                </a:lnTo>
              </a:path>
            </a:pathLst>
          </a:custGeom>
          <a:solidFill>
            <a:srgbClr val="F2F2F2"/>
          </a:solidFill>
        </p:spPr>
        <p:txBody>
          <a:bodyPr/>
          <a:lstStyle/>
          <a:p>
            <a:endParaRPr lang="zh-CN" altLang="en-US"/>
          </a:p>
        </p:txBody>
      </p:sp>
      <p:sp>
        <p:nvSpPr>
          <p:cNvPr id="11" name="Vector-3713&amp;3086"/>
          <p:cNvSpPr/>
          <p:nvPr>
            <p:custDataLst>
              <p:tags r:id="rId4"/>
            </p:custDataLst>
          </p:nvPr>
        </p:nvSpPr>
        <p:spPr>
          <a:xfrm>
            <a:off x="9432290" y="2037715"/>
            <a:ext cx="45720" cy="46990"/>
          </a:xfrm>
          <a:custGeom>
            <a:avLst/>
            <a:gdLst/>
            <a:ahLst/>
            <a:cxnLst/>
            <a:rect l="l" t="t" r="r" b="b"/>
            <a:pathLst>
              <a:path w="65225" h="66949">
                <a:moveTo>
                  <a:pt x="13344" y="7021"/>
                </a:moveTo>
                <a:cubicBezTo>
                  <a:pt x="23443" y="575"/>
                  <a:pt x="38197" y="-3077"/>
                  <a:pt x="48940" y="3404"/>
                </a:cubicBezTo>
                <a:cubicBezTo>
                  <a:pt x="54204" y="6556"/>
                  <a:pt x="58143" y="11605"/>
                  <a:pt x="60900" y="17084"/>
                </a:cubicBezTo>
                <a:cubicBezTo>
                  <a:pt x="66236" y="27720"/>
                  <a:pt x="67131" y="41149"/>
                  <a:pt x="60757" y="51176"/>
                </a:cubicBezTo>
                <a:cubicBezTo>
                  <a:pt x="49441" y="68939"/>
                  <a:pt x="24839" y="72556"/>
                  <a:pt x="9476" y="57623"/>
                </a:cubicBezTo>
                <a:cubicBezTo>
                  <a:pt x="-3309" y="45196"/>
                  <a:pt x="-3596" y="19233"/>
                  <a:pt x="11302" y="8418"/>
                </a:cubicBezTo>
                <a:cubicBezTo>
                  <a:pt x="11946" y="7953"/>
                  <a:pt x="12627" y="7487"/>
                  <a:pt x="13307" y="7057"/>
                </a:cubicBezTo>
                <a:lnTo>
                  <a:pt x="13344" y="7021"/>
                </a:lnTo>
              </a:path>
            </a:pathLst>
          </a:custGeom>
          <a:solidFill>
            <a:srgbClr val="688A21"/>
          </a:solidFill>
        </p:spPr>
        <p:txBody>
          <a:bodyPr/>
          <a:lstStyle/>
          <a:p>
            <a:endParaRPr lang="zh-CN" altLang="en-US"/>
          </a:p>
        </p:txBody>
      </p:sp>
      <p:sp>
        <p:nvSpPr>
          <p:cNvPr id="12" name="Vector-3713&amp;3087"/>
          <p:cNvSpPr/>
          <p:nvPr>
            <p:custDataLst>
              <p:tags r:id="rId5"/>
            </p:custDataLst>
          </p:nvPr>
        </p:nvSpPr>
        <p:spPr>
          <a:xfrm>
            <a:off x="9436100" y="2052955"/>
            <a:ext cx="23495" cy="25400"/>
          </a:xfrm>
          <a:custGeom>
            <a:avLst/>
            <a:gdLst/>
            <a:ahLst/>
            <a:cxnLst/>
            <a:rect l="l" t="t" r="r" b="b"/>
            <a:pathLst>
              <a:path w="33501" h="35933">
                <a:moveTo>
                  <a:pt x="13000" y="485"/>
                </a:moveTo>
                <a:cubicBezTo>
                  <a:pt x="21344" y="-1735"/>
                  <a:pt x="30941" y="3923"/>
                  <a:pt x="32983" y="12303"/>
                </a:cubicBezTo>
                <a:cubicBezTo>
                  <a:pt x="33806" y="15597"/>
                  <a:pt x="33556" y="19035"/>
                  <a:pt x="32876" y="22365"/>
                </a:cubicBezTo>
                <a:cubicBezTo>
                  <a:pt x="32339" y="24908"/>
                  <a:pt x="31515" y="27486"/>
                  <a:pt x="29903" y="29528"/>
                </a:cubicBezTo>
                <a:cubicBezTo>
                  <a:pt x="28793" y="30924"/>
                  <a:pt x="27360" y="32071"/>
                  <a:pt x="25820" y="32966"/>
                </a:cubicBezTo>
                <a:cubicBezTo>
                  <a:pt x="1899" y="47004"/>
                  <a:pt x="-11459" y="7038"/>
                  <a:pt x="13000" y="485"/>
                </a:cubicBezTo>
              </a:path>
            </a:pathLst>
          </a:custGeom>
          <a:solidFill>
            <a:srgbClr val="2F4560"/>
          </a:solidFill>
        </p:spPr>
        <p:txBody>
          <a:bodyPr/>
          <a:lstStyle/>
          <a:p>
            <a:endParaRPr lang="zh-CN" altLang="en-US"/>
          </a:p>
        </p:txBody>
      </p:sp>
      <p:sp>
        <p:nvSpPr>
          <p:cNvPr id="13" name="Vector-3713&amp;3088"/>
          <p:cNvSpPr/>
          <p:nvPr>
            <p:custDataLst>
              <p:tags r:id="rId6"/>
            </p:custDataLst>
          </p:nvPr>
        </p:nvSpPr>
        <p:spPr>
          <a:xfrm>
            <a:off x="9669145" y="1790700"/>
            <a:ext cx="59690" cy="109855"/>
          </a:xfrm>
          <a:custGeom>
            <a:avLst/>
            <a:gdLst/>
            <a:ahLst/>
            <a:cxnLst/>
            <a:rect l="l" t="t" r="r" b="b"/>
            <a:pathLst>
              <a:path w="85026" h="156001">
                <a:moveTo>
                  <a:pt x="4" y="118607"/>
                </a:moveTo>
                <a:cubicBezTo>
                  <a:pt x="-246" y="134686"/>
                  <a:pt x="9996" y="144964"/>
                  <a:pt x="28653" y="147865"/>
                </a:cubicBezTo>
                <a:cubicBezTo>
                  <a:pt x="46308" y="150622"/>
                  <a:pt x="76390" y="167597"/>
                  <a:pt x="83696" y="142349"/>
                </a:cubicBezTo>
                <a:cubicBezTo>
                  <a:pt x="85558" y="135832"/>
                  <a:pt x="85092" y="128920"/>
                  <a:pt x="84519" y="122152"/>
                </a:cubicBezTo>
                <a:cubicBezTo>
                  <a:pt x="81332" y="83655"/>
                  <a:pt x="76068" y="44836"/>
                  <a:pt x="61744" y="8989"/>
                </a:cubicBezTo>
                <a:cubicBezTo>
                  <a:pt x="60490" y="5837"/>
                  <a:pt x="58950" y="2471"/>
                  <a:pt x="56014" y="788"/>
                </a:cubicBezTo>
                <a:cubicBezTo>
                  <a:pt x="40507" y="-8057"/>
                  <a:pt x="15512" y="60235"/>
                  <a:pt x="11752" y="71551"/>
                </a:cubicBezTo>
                <a:cubicBezTo>
                  <a:pt x="7777" y="83440"/>
                  <a:pt x="4661" y="95616"/>
                  <a:pt x="1545" y="107756"/>
                </a:cubicBezTo>
                <a:cubicBezTo>
                  <a:pt x="578" y="111624"/>
                  <a:pt x="40" y="115205"/>
                  <a:pt x="4" y="118571"/>
                </a:cubicBezTo>
                <a:lnTo>
                  <a:pt x="4" y="118607"/>
                </a:lnTo>
              </a:path>
            </a:pathLst>
          </a:custGeom>
          <a:solidFill>
            <a:srgbClr val="FED1D7"/>
          </a:solidFill>
        </p:spPr>
        <p:txBody>
          <a:bodyPr/>
          <a:lstStyle/>
          <a:p>
            <a:endParaRPr lang="zh-CN" altLang="en-US"/>
          </a:p>
        </p:txBody>
      </p:sp>
      <p:sp>
        <p:nvSpPr>
          <p:cNvPr id="16" name="Vector-3714&amp;1687"/>
          <p:cNvSpPr/>
          <p:nvPr>
            <p:custDataLst>
              <p:tags r:id="rId7"/>
            </p:custDataLst>
          </p:nvPr>
        </p:nvSpPr>
        <p:spPr>
          <a:xfrm>
            <a:off x="334645" y="0"/>
            <a:ext cx="1644650" cy="1298575"/>
          </a:xfrm>
          <a:custGeom>
            <a:avLst/>
            <a:gdLst/>
            <a:ahLst/>
            <a:cxnLst/>
            <a:rect l="l" t="t" r="r" b="b"/>
            <a:pathLst>
              <a:path w="1644653" h="1298633">
                <a:moveTo>
                  <a:pt x="322072" y="660377"/>
                </a:moveTo>
                <a:cubicBezTo>
                  <a:pt x="319107" y="700626"/>
                  <a:pt x="265567" y="712330"/>
                  <a:pt x="241720" y="683510"/>
                </a:cubicBezTo>
                <a:lnTo>
                  <a:pt x="241644" y="683527"/>
                </a:lnTo>
                <a:cubicBezTo>
                  <a:pt x="163515" y="589156"/>
                  <a:pt x="110602" y="477351"/>
                  <a:pt x="77257" y="359913"/>
                </a:cubicBezTo>
                <a:cubicBezTo>
                  <a:pt x="60159" y="299715"/>
                  <a:pt x="46381" y="238763"/>
                  <a:pt x="35150" y="177192"/>
                </a:cubicBezTo>
                <a:cubicBezTo>
                  <a:pt x="34389" y="173030"/>
                  <a:pt x="33721" y="168664"/>
                  <a:pt x="33051" y="164275"/>
                </a:cubicBezTo>
                <a:cubicBezTo>
                  <a:pt x="31816" y="156197"/>
                  <a:pt x="30570" y="148045"/>
                  <a:pt x="28706" y="140953"/>
                </a:cubicBezTo>
                <a:cubicBezTo>
                  <a:pt x="27169" y="135117"/>
                  <a:pt x="25511" y="129389"/>
                  <a:pt x="23860" y="123683"/>
                </a:cubicBezTo>
                <a:cubicBezTo>
                  <a:pt x="20345" y="111539"/>
                  <a:pt x="16860" y="99497"/>
                  <a:pt x="14629" y="86723"/>
                </a:cubicBezTo>
                <a:cubicBezTo>
                  <a:pt x="9566" y="57855"/>
                  <a:pt x="4754" y="28947"/>
                  <a:pt x="0" y="0"/>
                </a:cubicBezTo>
                <a:lnTo>
                  <a:pt x="190748" y="0"/>
                </a:lnTo>
                <a:cubicBezTo>
                  <a:pt x="203923" y="3415"/>
                  <a:pt x="217272" y="6172"/>
                  <a:pt x="230506" y="8400"/>
                </a:cubicBezTo>
                <a:cubicBezTo>
                  <a:pt x="273549" y="15634"/>
                  <a:pt x="317101" y="18346"/>
                  <a:pt x="360639" y="21056"/>
                </a:cubicBezTo>
                <a:cubicBezTo>
                  <a:pt x="381549" y="22358"/>
                  <a:pt x="402453" y="23659"/>
                  <a:pt x="423297" y="25461"/>
                </a:cubicBezTo>
                <a:cubicBezTo>
                  <a:pt x="488683" y="31119"/>
                  <a:pt x="553162" y="45731"/>
                  <a:pt x="615332" y="66472"/>
                </a:cubicBezTo>
                <a:cubicBezTo>
                  <a:pt x="669233" y="84458"/>
                  <a:pt x="720161" y="110518"/>
                  <a:pt x="770713" y="136387"/>
                </a:cubicBezTo>
                <a:cubicBezTo>
                  <a:pt x="773471" y="137798"/>
                  <a:pt x="776227" y="139207"/>
                  <a:pt x="778982" y="140616"/>
                </a:cubicBezTo>
                <a:cubicBezTo>
                  <a:pt x="786535" y="143863"/>
                  <a:pt x="793972" y="147684"/>
                  <a:pt x="801286" y="152349"/>
                </a:cubicBezTo>
                <a:cubicBezTo>
                  <a:pt x="846306" y="181052"/>
                  <a:pt x="804074" y="256808"/>
                  <a:pt x="756186" y="234368"/>
                </a:cubicBezTo>
                <a:cubicBezTo>
                  <a:pt x="745692" y="229469"/>
                  <a:pt x="735140" y="224660"/>
                  <a:pt x="724606" y="219879"/>
                </a:cubicBezTo>
                <a:cubicBezTo>
                  <a:pt x="714720" y="218352"/>
                  <a:pt x="700583" y="217571"/>
                  <a:pt x="693595" y="217642"/>
                </a:cubicBezTo>
                <a:cubicBezTo>
                  <a:pt x="682854" y="217780"/>
                  <a:pt x="670376" y="218455"/>
                  <a:pt x="657492" y="219154"/>
                </a:cubicBezTo>
                <a:cubicBezTo>
                  <a:pt x="642927" y="219942"/>
                  <a:pt x="627845" y="220759"/>
                  <a:pt x="614163" y="220858"/>
                </a:cubicBezTo>
                <a:cubicBezTo>
                  <a:pt x="492787" y="221710"/>
                  <a:pt x="376517" y="187230"/>
                  <a:pt x="264519" y="141822"/>
                </a:cubicBezTo>
                <a:cubicBezTo>
                  <a:pt x="363626" y="251915"/>
                  <a:pt x="467070" y="358652"/>
                  <a:pt x="574097" y="461582"/>
                </a:cubicBezTo>
                <a:cubicBezTo>
                  <a:pt x="693904" y="473672"/>
                  <a:pt x="813543" y="486772"/>
                  <a:pt x="933207" y="500071"/>
                </a:cubicBezTo>
                <a:cubicBezTo>
                  <a:pt x="944852" y="501362"/>
                  <a:pt x="956540" y="502594"/>
                  <a:pt x="968251" y="503827"/>
                </a:cubicBezTo>
                <a:cubicBezTo>
                  <a:pt x="1018924" y="509168"/>
                  <a:pt x="1070003" y="514552"/>
                  <a:pt x="1119678" y="524866"/>
                </a:cubicBezTo>
                <a:cubicBezTo>
                  <a:pt x="1177294" y="536821"/>
                  <a:pt x="1233720" y="558705"/>
                  <a:pt x="1268172" y="608982"/>
                </a:cubicBezTo>
                <a:cubicBezTo>
                  <a:pt x="1282738" y="630273"/>
                  <a:pt x="1279550" y="666139"/>
                  <a:pt x="1251022" y="675735"/>
                </a:cubicBezTo>
                <a:cubicBezTo>
                  <a:pt x="1196711" y="694011"/>
                  <a:pt x="1140681" y="706904"/>
                  <a:pt x="1083719" y="713133"/>
                </a:cubicBezTo>
                <a:cubicBezTo>
                  <a:pt x="1002267" y="722070"/>
                  <a:pt x="921013" y="718275"/>
                  <a:pt x="841056" y="703858"/>
                </a:cubicBezTo>
                <a:cubicBezTo>
                  <a:pt x="895031" y="749501"/>
                  <a:pt x="950645" y="792994"/>
                  <a:pt x="1006274" y="836501"/>
                </a:cubicBezTo>
                <a:cubicBezTo>
                  <a:pt x="1015115" y="843416"/>
                  <a:pt x="1023957" y="850330"/>
                  <a:pt x="1032792" y="857254"/>
                </a:cubicBezTo>
                <a:cubicBezTo>
                  <a:pt x="1035878" y="857870"/>
                  <a:pt x="1039132" y="858529"/>
                  <a:pt x="1042617" y="859092"/>
                </a:cubicBezTo>
                <a:cubicBezTo>
                  <a:pt x="1047171" y="859823"/>
                  <a:pt x="1051657" y="860482"/>
                  <a:pt x="1056108" y="861135"/>
                </a:cubicBezTo>
                <a:cubicBezTo>
                  <a:pt x="1068033" y="862885"/>
                  <a:pt x="1079707" y="864599"/>
                  <a:pt x="1091752" y="867575"/>
                </a:cubicBezTo>
                <a:cubicBezTo>
                  <a:pt x="1121625" y="874945"/>
                  <a:pt x="1150953" y="883967"/>
                  <a:pt x="1180344" y="893008"/>
                </a:cubicBezTo>
                <a:cubicBezTo>
                  <a:pt x="1183924" y="894109"/>
                  <a:pt x="1187505" y="895210"/>
                  <a:pt x="1191087" y="896310"/>
                </a:cubicBezTo>
                <a:lnTo>
                  <a:pt x="1194733" y="897428"/>
                </a:lnTo>
                <a:cubicBezTo>
                  <a:pt x="1253312" y="915386"/>
                  <a:pt x="1313777" y="933922"/>
                  <a:pt x="1368362" y="961875"/>
                </a:cubicBezTo>
                <a:cubicBezTo>
                  <a:pt x="1485925" y="1022054"/>
                  <a:pt x="1579270" y="1114904"/>
                  <a:pt x="1640129" y="1232008"/>
                </a:cubicBezTo>
                <a:cubicBezTo>
                  <a:pt x="1656880" y="1264313"/>
                  <a:pt x="1624178" y="1302537"/>
                  <a:pt x="1590434" y="1298308"/>
                </a:cubicBezTo>
                <a:cubicBezTo>
                  <a:pt x="1356398" y="1269003"/>
                  <a:pt x="1137620" y="1136458"/>
                  <a:pt x="1004385" y="942274"/>
                </a:cubicBezTo>
                <a:cubicBezTo>
                  <a:pt x="999282" y="934847"/>
                  <a:pt x="996352" y="926441"/>
                  <a:pt x="995652" y="918016"/>
                </a:cubicBezTo>
                <a:cubicBezTo>
                  <a:pt x="901140" y="847602"/>
                  <a:pt x="808547" y="774612"/>
                  <a:pt x="718315" y="698829"/>
                </a:cubicBezTo>
                <a:cubicBezTo>
                  <a:pt x="745203" y="739690"/>
                  <a:pt x="769847" y="781939"/>
                  <a:pt x="792312" y="825437"/>
                </a:cubicBezTo>
                <a:cubicBezTo>
                  <a:pt x="797183" y="834875"/>
                  <a:pt x="802338" y="844315"/>
                  <a:pt x="807535" y="853832"/>
                </a:cubicBezTo>
                <a:cubicBezTo>
                  <a:pt x="829475" y="894015"/>
                  <a:pt x="852157" y="935557"/>
                  <a:pt x="857312" y="984026"/>
                </a:cubicBezTo>
                <a:cubicBezTo>
                  <a:pt x="858755" y="997472"/>
                  <a:pt x="861524" y="1010709"/>
                  <a:pt x="864297" y="1023963"/>
                </a:cubicBezTo>
                <a:cubicBezTo>
                  <a:pt x="867278" y="1038208"/>
                  <a:pt x="870262" y="1052473"/>
                  <a:pt x="871609" y="1067040"/>
                </a:cubicBezTo>
                <a:cubicBezTo>
                  <a:pt x="872755" y="1079430"/>
                  <a:pt x="874372" y="1091742"/>
                  <a:pt x="875989" y="1104053"/>
                </a:cubicBezTo>
                <a:cubicBezTo>
                  <a:pt x="878067" y="1119881"/>
                  <a:pt x="880146" y="1135710"/>
                  <a:pt x="881228" y="1151706"/>
                </a:cubicBezTo>
                <a:cubicBezTo>
                  <a:pt x="882368" y="1168674"/>
                  <a:pt x="875961" y="1183399"/>
                  <a:pt x="861305" y="1192447"/>
                </a:cubicBezTo>
                <a:cubicBezTo>
                  <a:pt x="849056" y="1199981"/>
                  <a:pt x="827799" y="1201435"/>
                  <a:pt x="816320" y="1190747"/>
                </a:cubicBezTo>
                <a:cubicBezTo>
                  <a:pt x="809796" y="1184673"/>
                  <a:pt x="803203" y="1178791"/>
                  <a:pt x="796630" y="1172931"/>
                </a:cubicBezTo>
                <a:cubicBezTo>
                  <a:pt x="781610" y="1159537"/>
                  <a:pt x="766707" y="1146247"/>
                  <a:pt x="753030" y="1130987"/>
                </a:cubicBezTo>
                <a:cubicBezTo>
                  <a:pt x="734930" y="1110793"/>
                  <a:pt x="717981" y="1089552"/>
                  <a:pt x="702180" y="1067486"/>
                </a:cubicBezTo>
                <a:cubicBezTo>
                  <a:pt x="669206" y="1021511"/>
                  <a:pt x="641162" y="971928"/>
                  <a:pt x="616868" y="920859"/>
                </a:cubicBezTo>
                <a:cubicBezTo>
                  <a:pt x="593047" y="870772"/>
                  <a:pt x="573639" y="818979"/>
                  <a:pt x="555372" y="766628"/>
                </a:cubicBezTo>
                <a:cubicBezTo>
                  <a:pt x="553213" y="760413"/>
                  <a:pt x="550943" y="754724"/>
                  <a:pt x="548265" y="748745"/>
                </a:cubicBezTo>
                <a:cubicBezTo>
                  <a:pt x="548411" y="749050"/>
                  <a:pt x="547750" y="747406"/>
                  <a:pt x="546882" y="745253"/>
                </a:cubicBezTo>
                <a:cubicBezTo>
                  <a:pt x="545763" y="742474"/>
                  <a:pt x="544300" y="738843"/>
                  <a:pt x="543789" y="737448"/>
                </a:cubicBezTo>
                <a:lnTo>
                  <a:pt x="533544" y="720216"/>
                </a:lnTo>
                <a:cubicBezTo>
                  <a:pt x="535883" y="725325"/>
                  <a:pt x="534913" y="723993"/>
                  <a:pt x="530645" y="716121"/>
                </a:cubicBezTo>
                <a:cubicBezTo>
                  <a:pt x="526245" y="708739"/>
                  <a:pt x="522886" y="700924"/>
                  <a:pt x="519485" y="693014"/>
                </a:cubicBezTo>
                <a:lnTo>
                  <a:pt x="518919" y="691698"/>
                </a:lnTo>
                <a:cubicBezTo>
                  <a:pt x="506806" y="663683"/>
                  <a:pt x="500576" y="633758"/>
                  <a:pt x="506565" y="604252"/>
                </a:cubicBezTo>
                <a:cubicBezTo>
                  <a:pt x="501386" y="582253"/>
                  <a:pt x="496617" y="560106"/>
                  <a:pt x="493296" y="537728"/>
                </a:cubicBezTo>
                <a:cubicBezTo>
                  <a:pt x="492727" y="534017"/>
                  <a:pt x="492718" y="530346"/>
                  <a:pt x="493144" y="526721"/>
                </a:cubicBezTo>
                <a:cubicBezTo>
                  <a:pt x="489730" y="517428"/>
                  <a:pt x="489118" y="507007"/>
                  <a:pt x="491157" y="497152"/>
                </a:cubicBezTo>
                <a:cubicBezTo>
                  <a:pt x="470578" y="477829"/>
                  <a:pt x="450162" y="458377"/>
                  <a:pt x="429939" y="438727"/>
                </a:cubicBezTo>
                <a:cubicBezTo>
                  <a:pt x="381187" y="391345"/>
                  <a:pt x="333392" y="343118"/>
                  <a:pt x="286478" y="294060"/>
                </a:cubicBezTo>
                <a:lnTo>
                  <a:pt x="286480" y="294074"/>
                </a:lnTo>
                <a:cubicBezTo>
                  <a:pt x="287241" y="296969"/>
                  <a:pt x="288000" y="299865"/>
                  <a:pt x="288825" y="302840"/>
                </a:cubicBezTo>
                <a:cubicBezTo>
                  <a:pt x="321337" y="419451"/>
                  <a:pt x="330954" y="539558"/>
                  <a:pt x="322072" y="660377"/>
                </a:cubicBezTo>
                <a:moveTo>
                  <a:pt x="731603" y="925768"/>
                </a:moveTo>
                <a:cubicBezTo>
                  <a:pt x="724278" y="903162"/>
                  <a:pt x="716990" y="880666"/>
                  <a:pt x="706907" y="858844"/>
                </a:cubicBezTo>
                <a:cubicBezTo>
                  <a:pt x="689709" y="821593"/>
                  <a:pt x="670808" y="785081"/>
                  <a:pt x="651478" y="748863"/>
                </a:cubicBezTo>
                <a:cubicBezTo>
                  <a:pt x="664557" y="791794"/>
                  <a:pt x="682713" y="834244"/>
                  <a:pt x="700799" y="874777"/>
                </a:cubicBezTo>
                <a:cubicBezTo>
                  <a:pt x="713458" y="903148"/>
                  <a:pt x="727221" y="931079"/>
                  <a:pt x="742429" y="958171"/>
                </a:cubicBezTo>
                <a:cubicBezTo>
                  <a:pt x="738608" y="947384"/>
                  <a:pt x="735101" y="936563"/>
                  <a:pt x="731603" y="925768"/>
                </a:cubicBezTo>
                <a:moveTo>
                  <a:pt x="1492301" y="1182797"/>
                </a:moveTo>
                <a:cubicBezTo>
                  <a:pt x="1443800" y="1126068"/>
                  <a:pt x="1383170" y="1080267"/>
                  <a:pt x="1315174" y="1046020"/>
                </a:cubicBezTo>
                <a:lnTo>
                  <a:pt x="1315149" y="1045994"/>
                </a:lnTo>
                <a:cubicBezTo>
                  <a:pt x="1282370" y="1029484"/>
                  <a:pt x="1248454" y="1015442"/>
                  <a:pt x="1214402" y="1001777"/>
                </a:cubicBezTo>
                <a:cubicBezTo>
                  <a:pt x="1288656" y="1058926"/>
                  <a:pt x="1365060" y="1113526"/>
                  <a:pt x="1441602" y="1167284"/>
                </a:cubicBezTo>
                <a:cubicBezTo>
                  <a:pt x="1458278" y="1173051"/>
                  <a:pt x="1475207" y="1178232"/>
                  <a:pt x="1492301" y="1182797"/>
                </a:cubicBezTo>
                <a:moveTo>
                  <a:pt x="985611" y="603570"/>
                </a:moveTo>
                <a:cubicBezTo>
                  <a:pt x="957642" y="601090"/>
                  <a:pt x="929669" y="598609"/>
                  <a:pt x="901741" y="595713"/>
                </a:cubicBezTo>
                <a:lnTo>
                  <a:pt x="901734" y="595761"/>
                </a:lnTo>
                <a:cubicBezTo>
                  <a:pt x="840449" y="589388"/>
                  <a:pt x="779169" y="582968"/>
                  <a:pt x="717907" y="576403"/>
                </a:cubicBezTo>
                <a:cubicBezTo>
                  <a:pt x="846295" y="628424"/>
                  <a:pt x="989090" y="643293"/>
                  <a:pt x="1124684" y="619196"/>
                </a:cubicBezTo>
                <a:cubicBezTo>
                  <a:pt x="1110421" y="616149"/>
                  <a:pt x="1095609" y="614241"/>
                  <a:pt x="1081100" y="612659"/>
                </a:cubicBezTo>
                <a:cubicBezTo>
                  <a:pt x="1049320" y="609218"/>
                  <a:pt x="1017468" y="606395"/>
                  <a:pt x="985611" y="603570"/>
                </a:cubicBezTo>
                <a:moveTo>
                  <a:pt x="128651" y="157422"/>
                </a:moveTo>
                <a:cubicBezTo>
                  <a:pt x="139116" y="212590"/>
                  <a:pt x="151246" y="268804"/>
                  <a:pt x="166820" y="321758"/>
                </a:cubicBezTo>
                <a:lnTo>
                  <a:pt x="166846" y="321737"/>
                </a:lnTo>
                <a:cubicBezTo>
                  <a:pt x="184335" y="381319"/>
                  <a:pt x="205384" y="440003"/>
                  <a:pt x="232138" y="495559"/>
                </a:cubicBezTo>
                <a:cubicBezTo>
                  <a:pt x="226695" y="440171"/>
                  <a:pt x="215770" y="385585"/>
                  <a:pt x="200355" y="334607"/>
                </a:cubicBezTo>
                <a:cubicBezTo>
                  <a:pt x="194774" y="316196"/>
                  <a:pt x="187359" y="298958"/>
                  <a:pt x="179884" y="281583"/>
                </a:cubicBezTo>
                <a:cubicBezTo>
                  <a:pt x="176320" y="273299"/>
                  <a:pt x="172744" y="264984"/>
                  <a:pt x="169346" y="256496"/>
                </a:cubicBezTo>
                <a:cubicBezTo>
                  <a:pt x="159612" y="232199"/>
                  <a:pt x="149556" y="207938"/>
                  <a:pt x="138869" y="184048"/>
                </a:cubicBezTo>
                <a:cubicBezTo>
                  <a:pt x="136017" y="177688"/>
                  <a:pt x="133735" y="171060"/>
                  <a:pt x="131456" y="164445"/>
                </a:cubicBezTo>
                <a:cubicBezTo>
                  <a:pt x="130402" y="161383"/>
                  <a:pt x="129348" y="158323"/>
                  <a:pt x="128240" y="155294"/>
                </a:cubicBezTo>
                <a:cubicBezTo>
                  <a:pt x="128308" y="155713"/>
                  <a:pt x="128394" y="156135"/>
                  <a:pt x="128481" y="156562"/>
                </a:cubicBezTo>
                <a:cubicBezTo>
                  <a:pt x="128539" y="156845"/>
                  <a:pt x="128598" y="157132"/>
                  <a:pt x="128651" y="157422"/>
                </a:cubicBezTo>
              </a:path>
            </a:pathLst>
          </a:custGeom>
          <a:solidFill>
            <a:schemeClr val="accent1">
              <a:lumMod val="40000"/>
              <a:lumOff val="60000"/>
            </a:schemeClr>
          </a:solidFill>
        </p:spPr>
        <p:txBody>
          <a:bodyPr/>
          <a:lstStyle/>
          <a:p>
            <a:endParaRPr lang="zh-CN" altLang="en-US"/>
          </a:p>
        </p:txBody>
      </p:sp>
      <p:sp>
        <p:nvSpPr>
          <p:cNvPr id="17" name="标题 16"/>
          <p:cNvSpPr>
            <a:spLocks noGrp="1"/>
          </p:cNvSpPr>
          <p:nvPr>
            <p:ph type="title"/>
            <p:custDataLst>
              <p:tags r:id="rId8"/>
            </p:custDataLst>
          </p:nvPr>
        </p:nvSpPr>
        <p:spPr>
          <a:xfrm>
            <a:off x="2063115" y="177165"/>
            <a:ext cx="9661525" cy="720090"/>
          </a:xfrm>
        </p:spPr>
        <p:txBody>
          <a:bodyPr>
            <a:normAutofit/>
          </a:bodyPr>
          <a:lstStyle/>
          <a:p>
            <a:r>
              <a:rPr lang="zh-CN" altLang="en-US"/>
              <a:t>五、数字人在网络直播中合规操作及注意事项</a:t>
            </a:r>
            <a:endParaRPr lang="zh-CN" altLang="en-US"/>
          </a:p>
        </p:txBody>
      </p:sp>
      <p:sp>
        <p:nvSpPr>
          <p:cNvPr id="2" name="文本框 1"/>
          <p:cNvSpPr txBox="1"/>
          <p:nvPr/>
        </p:nvSpPr>
        <p:spPr>
          <a:xfrm>
            <a:off x="1274445" y="1713865"/>
            <a:ext cx="9642475" cy="3429635"/>
          </a:xfrm>
          <a:prstGeom prst="rect">
            <a:avLst/>
          </a:prstGeom>
        </p:spPr>
        <p:txBody>
          <a:bodyPr wrap="square">
            <a:noAutofit/>
          </a:bodyPr>
          <a:p>
            <a:pPr marL="321945" indent="269875" algn="just" defTabSz="266700">
              <a:lnSpc>
                <a:spcPct val="125000"/>
              </a:lnSpc>
              <a:spcBef>
                <a:spcPct val="0"/>
              </a:spcBef>
              <a:spcAft>
                <a:spcPct val="0"/>
              </a:spcAft>
            </a:pPr>
            <a:r>
              <a:rPr lang="en-US" altLang="zh-CN" sz="2400">
                <a:solidFill>
                  <a:srgbClr val="231F20"/>
                </a:solidFill>
                <a:latin typeface="宋体" panose="02010600030101010101" pitchFamily="2" charset="-122"/>
                <a:ea typeface="宋体" panose="02010600030101010101" pitchFamily="2" charset="-122"/>
              </a:rPr>
              <a:t>  </a:t>
            </a:r>
            <a:r>
              <a:rPr lang="zh-CN" altLang="en-US" sz="2400">
                <a:solidFill>
                  <a:srgbClr val="231F20"/>
                </a:solidFill>
                <a:latin typeface="宋体" panose="02010600030101010101" pitchFamily="2" charset="-122"/>
                <a:ea typeface="宋体" panose="02010600030101010101" pitchFamily="2" charset="-122"/>
              </a:rPr>
              <a:t>在数字人直播时，主播需要注意保持动作多样化。</a:t>
            </a:r>
            <a:endParaRPr lang="zh-CN" altLang="en-US" sz="2400">
              <a:solidFill>
                <a:srgbClr val="231F20"/>
              </a:solidFill>
              <a:latin typeface="宋体" panose="02010600030101010101" pitchFamily="2" charset="-122"/>
              <a:ea typeface="宋体" panose="02010600030101010101" pitchFamily="2" charset="-122"/>
            </a:endParaRPr>
          </a:p>
          <a:p>
            <a:pPr marL="321945" indent="269875" algn="just" defTabSz="266700">
              <a:lnSpc>
                <a:spcPct val="125000"/>
              </a:lnSpc>
              <a:spcBef>
                <a:spcPct val="0"/>
              </a:spcBef>
              <a:spcAft>
                <a:spcPct val="0"/>
              </a:spcAft>
            </a:pPr>
            <a:r>
              <a:rPr lang="zh-CN" altLang="en-US" sz="2400">
                <a:solidFill>
                  <a:srgbClr val="231F20"/>
                </a:solidFill>
                <a:latin typeface="宋体" panose="02010600030101010101" pitchFamily="2" charset="-122"/>
                <a:ea typeface="宋体" panose="02010600030101010101" pitchFamily="2" charset="-122"/>
              </a:rPr>
              <a:t> </a:t>
            </a:r>
            <a:r>
              <a:rPr lang="en-US" altLang="zh-CN" sz="2400">
                <a:solidFill>
                  <a:srgbClr val="231F20"/>
                </a:solidFill>
                <a:latin typeface="宋体" panose="02010600030101010101" pitchFamily="2" charset="-122"/>
                <a:ea typeface="宋体" panose="02010600030101010101" pitchFamily="2" charset="-122"/>
              </a:rPr>
              <a:t>   </a:t>
            </a:r>
            <a:endParaRPr lang="en-US" altLang="zh-CN" sz="2400">
              <a:solidFill>
                <a:srgbClr val="231F20"/>
              </a:solidFill>
              <a:latin typeface="宋体" panose="02010600030101010101" pitchFamily="2" charset="-122"/>
              <a:ea typeface="宋体" panose="02010600030101010101" pitchFamily="2" charset="-122"/>
            </a:endParaRPr>
          </a:p>
          <a:p>
            <a:pPr marL="321945" indent="269875" algn="just" defTabSz="266700">
              <a:lnSpc>
                <a:spcPct val="125000"/>
              </a:lnSpc>
              <a:spcBef>
                <a:spcPct val="0"/>
              </a:spcBef>
              <a:spcAft>
                <a:spcPct val="0"/>
              </a:spcAft>
            </a:pPr>
            <a:r>
              <a:rPr lang="en-US" altLang="zh-CN" sz="2400">
                <a:solidFill>
                  <a:srgbClr val="231F20"/>
                </a:solidFill>
                <a:latin typeface="宋体" panose="02010600030101010101" pitchFamily="2" charset="-122"/>
                <a:ea typeface="宋体" panose="02010600030101010101" pitchFamily="2" charset="-122"/>
              </a:rPr>
              <a:t>  </a:t>
            </a:r>
            <a:r>
              <a:rPr lang="zh-CN" altLang="en-US" sz="2400">
                <a:solidFill>
                  <a:srgbClr val="231F20"/>
                </a:solidFill>
                <a:latin typeface="宋体" panose="02010600030101010101" pitchFamily="2" charset="-122"/>
                <a:ea typeface="宋体" panose="02010600030101010101" pitchFamily="2" charset="-122"/>
              </a:rPr>
              <a:t>如果数字人在直播时动作单一，可能会被视为画面重复，导致违规。因此，建议使用动作丰富，表情多样的数字人形象，以增加直播的趣味性。</a:t>
            </a:r>
            <a:endParaRPr lang="zh-CN" altLang="en-US" sz="2400">
              <a:solidFill>
                <a:srgbClr val="231F20"/>
              </a:solidFill>
              <a:latin typeface="宋体" panose="02010600030101010101" pitchFamily="2" charset="-122"/>
              <a:ea typeface="宋体" panose="02010600030101010101" pitchFamily="2" charset="-122"/>
            </a:endParaRPr>
          </a:p>
          <a:p>
            <a:pPr marL="321945" indent="269875" algn="just" defTabSz="266700">
              <a:lnSpc>
                <a:spcPct val="125000"/>
              </a:lnSpc>
              <a:spcBef>
                <a:spcPct val="0"/>
              </a:spcBef>
              <a:spcAft>
                <a:spcPct val="0"/>
              </a:spcAft>
            </a:pPr>
            <a:endParaRPr lang="zh-CN" altLang="en-US" sz="2400">
              <a:solidFill>
                <a:srgbClr val="231F20"/>
              </a:solidFill>
              <a:latin typeface="宋体" panose="02010600030101010101" pitchFamily="2" charset="-122"/>
              <a:ea typeface="宋体" panose="02010600030101010101" pitchFamily="2" charset="-122"/>
            </a:endParaRPr>
          </a:p>
          <a:p>
            <a:pPr marL="321945" indent="269875" algn="just" defTabSz="266700">
              <a:lnSpc>
                <a:spcPct val="125000"/>
              </a:lnSpc>
              <a:spcBef>
                <a:spcPct val="0"/>
              </a:spcBef>
              <a:spcAft>
                <a:spcPct val="0"/>
              </a:spcAft>
            </a:pPr>
            <a:r>
              <a:rPr lang="zh-CN" altLang="en-US" sz="2400">
                <a:solidFill>
                  <a:srgbClr val="231F20"/>
                </a:solidFill>
                <a:latin typeface="宋体" panose="02010600030101010101" pitchFamily="2" charset="-122"/>
                <a:ea typeface="宋体" panose="02010600030101010101" pitchFamily="2" charset="-122"/>
              </a:rPr>
              <a:t> </a:t>
            </a:r>
            <a:r>
              <a:rPr lang="en-US" altLang="zh-CN" sz="2400">
                <a:solidFill>
                  <a:srgbClr val="231F20"/>
                </a:solidFill>
                <a:latin typeface="宋体" panose="02010600030101010101" pitchFamily="2" charset="-122"/>
                <a:ea typeface="宋体" panose="02010600030101010101" pitchFamily="2" charset="-122"/>
              </a:rPr>
              <a:t> </a:t>
            </a:r>
            <a:r>
              <a:rPr lang="zh-CN" altLang="en-US" sz="2400">
                <a:solidFill>
                  <a:srgbClr val="231F20"/>
                </a:solidFill>
                <a:latin typeface="宋体" panose="02010600030101010101" pitchFamily="2" charset="-122"/>
                <a:ea typeface="宋体" panose="02010600030101010101" pitchFamily="2" charset="-122"/>
              </a:rPr>
              <a:t>同时，在直播时需要与观众保持良好的互动，通过语言和动作激发观众的兴趣，提高直播间的观众黏性和互动性。</a:t>
            </a:r>
            <a:endParaRPr lang="zh-CN" altLang="en-US" sz="2400">
              <a:solidFill>
                <a:srgbClr val="231F20"/>
              </a:solidFill>
              <a:latin typeface="宋体" panose="02010600030101010101" pitchFamily="2" charset="-122"/>
              <a:ea typeface="宋体" panose="02010600030101010101" pitchFamily="2" charset="-122"/>
            </a:endParaRPr>
          </a:p>
        </p:txBody>
      </p:sp>
    </p:spTree>
    <p:custDataLst>
      <p:tags r:id="rId9"/>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2"/>
            <p:custDataLst>
              <p:tags r:id="rId1"/>
            </p:custDataLst>
          </p:nvPr>
        </p:nvSpPr>
        <p:spPr>
          <a:xfrm>
            <a:off x="2662555" y="1652905"/>
            <a:ext cx="6866890" cy="1652905"/>
          </a:xfrm>
        </p:spPr>
        <p:txBody>
          <a:bodyPr/>
          <a:lstStyle/>
          <a:p>
            <a:pPr algn="ctr"/>
            <a:r>
              <a:rPr lang="zh-CN" altLang="en-US"/>
              <a:t>谢谢</a:t>
            </a:r>
            <a:endParaRPr lang="zh-CN" altLang="en-US"/>
          </a:p>
        </p:txBody>
      </p:sp>
      <p:sp>
        <p:nvSpPr>
          <p:cNvPr id="6" name="文本占位符 5"/>
          <p:cNvSpPr>
            <a:spLocks noGrp="1"/>
          </p:cNvSpPr>
          <p:nvPr>
            <p:ph type="body" sz="quarter" idx="17"/>
            <p:custDataLst>
              <p:tags r:id="rId2"/>
            </p:custDataLst>
          </p:nvPr>
        </p:nvSpPr>
        <p:spPr>
          <a:xfrm>
            <a:off x="5153025" y="4109719"/>
            <a:ext cx="1886585" cy="562294"/>
          </a:xfrm>
        </p:spPr>
        <p:txBody>
          <a:bodyPr/>
          <a:lstStyle/>
          <a:p>
            <a:r>
              <a:rPr lang="zh-CN" altLang="en-US"/>
              <a:t>北京出版社</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1"/>
            <p:custDataLst>
              <p:tags r:id="rId1"/>
            </p:custDataLst>
          </p:nvPr>
        </p:nvSpPr>
        <p:spPr/>
        <p:txBody>
          <a:bodyPr/>
          <a:lstStyle/>
          <a:p>
            <a:r>
              <a:rPr lang="zh-CN" altLang="en-US"/>
              <a:t>目录</a:t>
            </a:r>
            <a:endParaRPr lang="zh-CN" altLang="en-US"/>
          </a:p>
        </p:txBody>
      </p:sp>
      <p:sp>
        <p:nvSpPr>
          <p:cNvPr id="70" name="矩形: 圆角 2"/>
          <p:cNvSpPr/>
          <p:nvPr>
            <p:custDataLst>
              <p:tags r:id="rId2"/>
            </p:custDataLst>
          </p:nvPr>
        </p:nvSpPr>
        <p:spPr>
          <a:xfrm>
            <a:off x="4461510" y="2242820"/>
            <a:ext cx="6370955" cy="969010"/>
          </a:xfrm>
          <a:prstGeom prst="roundRect">
            <a:avLst>
              <a:gd name="adj" fmla="val 50000"/>
            </a:avLst>
          </a:prstGeom>
          <a:gradFill>
            <a:gsLst>
              <a:gs pos="0">
                <a:schemeClr val="bg2">
                  <a:lumMod val="9000"/>
                  <a:lumOff val="91000"/>
                </a:schemeClr>
              </a:gs>
              <a:gs pos="100000">
                <a:schemeClr val="bg2">
                  <a:lumMod val="10000"/>
                  <a:lumOff val="90000"/>
                </a:schemeClr>
              </a:gs>
            </a:gsLst>
            <a:path path="circle">
              <a:fillToRect l="100000" t="100000"/>
            </a:path>
            <a:tileRect r="-100000" b="-100000"/>
          </a:gradFill>
          <a:ln>
            <a:noFill/>
          </a:ln>
          <a:effectLst>
            <a:outerShdw blurRad="63500" dist="50800" dir="5400000" algn="t" rotWithShape="0">
              <a:schemeClr val="accent1">
                <a:lumMod val="60000"/>
                <a:lumOff val="4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lumMod val="75000"/>
                  <a:lumOff val="25000"/>
                </a:schemeClr>
              </a:solidFill>
              <a:cs typeface="微软雅黑" panose="020B0503020204020204" charset="-122"/>
              <a:sym typeface="+mn-ea"/>
            </a:endParaRPr>
          </a:p>
        </p:txBody>
      </p:sp>
      <p:sp>
        <p:nvSpPr>
          <p:cNvPr id="71" name="椭圆 70"/>
          <p:cNvSpPr/>
          <p:nvPr>
            <p:custDataLst>
              <p:tags r:id="rId3"/>
            </p:custDataLst>
          </p:nvPr>
        </p:nvSpPr>
        <p:spPr>
          <a:xfrm>
            <a:off x="4471035" y="2251710"/>
            <a:ext cx="960120" cy="960120"/>
          </a:xfrm>
          <a:prstGeom prst="ellipse">
            <a:avLst/>
          </a:prstGeom>
          <a:gradFill>
            <a:gsLst>
              <a:gs pos="0">
                <a:schemeClr val="accent1">
                  <a:lumMod val="0"/>
                  <a:lumOff val="100000"/>
                </a:schemeClr>
              </a:gs>
              <a:gs pos="100000">
                <a:schemeClr val="accent1">
                  <a:lumMod val="0"/>
                  <a:lumOff val="100000"/>
                </a:schemeClr>
              </a:gs>
            </a:gsLst>
            <a:path path="circle">
              <a:fillToRect l="100000" t="100000"/>
            </a:path>
            <a:tileRect r="-100000" b="-100000"/>
          </a:gradFill>
          <a:ln>
            <a:noFill/>
          </a:ln>
          <a:effectLst>
            <a:outerShdw blurRad="50800" dist="38100" algn="l" rotWithShape="0">
              <a:schemeClr val="accent1">
                <a:lumMod val="60000"/>
                <a:lumOff val="4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buClrTx/>
              <a:buSzTx/>
              <a:buFontTx/>
            </a:pPr>
            <a:endParaRPr lang="zh-CN" altLang="en-US">
              <a:cs typeface="微软雅黑" panose="020B0503020204020204" charset="-122"/>
              <a:sym typeface="+mn-ea"/>
            </a:endParaRPr>
          </a:p>
        </p:txBody>
      </p:sp>
      <p:sp>
        <p:nvSpPr>
          <p:cNvPr id="72" name="序号"/>
          <p:cNvSpPr/>
          <p:nvPr>
            <p:custDataLst>
              <p:tags r:id="rId4"/>
            </p:custDataLst>
          </p:nvPr>
        </p:nvSpPr>
        <p:spPr>
          <a:xfrm>
            <a:off x="4559935" y="2351405"/>
            <a:ext cx="781685" cy="760730"/>
          </a:xfrm>
          <a:prstGeom prst="ellipse">
            <a:avLst/>
          </a:prstGeom>
          <a:gradFill flip="none" rotWithShape="1">
            <a:gsLst>
              <a:gs pos="0">
                <a:schemeClr val="accent1"/>
              </a:gs>
              <a:gs pos="100000">
                <a:schemeClr val="accent1">
                  <a:alpha val="100000"/>
                  <a:lumMod val="70000"/>
                  <a:lumOff val="30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en-US" sz="2400" b="1" dirty="0">
                <a:solidFill>
                  <a:srgbClr val="FFFFFF"/>
                </a:solidFill>
                <a:latin typeface="+mj-ea"/>
                <a:ea typeface="+mj-ea"/>
                <a:cs typeface="微软雅黑" panose="020B0503020204020204" charset="-122"/>
                <a:sym typeface="+mn-ea"/>
              </a:rPr>
              <a:t>02</a:t>
            </a:r>
            <a:endParaRPr lang="en-US" altLang="en-US" sz="2400" b="1" dirty="0">
              <a:solidFill>
                <a:srgbClr val="FFFFFF"/>
              </a:solidFill>
              <a:latin typeface="+mj-ea"/>
              <a:ea typeface="+mj-ea"/>
              <a:cs typeface="微软雅黑" panose="020B0503020204020204" charset="-122"/>
              <a:sym typeface="+mn-ea"/>
            </a:endParaRPr>
          </a:p>
        </p:txBody>
      </p:sp>
      <p:sp>
        <p:nvSpPr>
          <p:cNvPr id="74" name="标题"/>
          <p:cNvSpPr txBox="1"/>
          <p:nvPr>
            <p:custDataLst>
              <p:tags r:id="rId5"/>
            </p:custDataLst>
          </p:nvPr>
        </p:nvSpPr>
        <p:spPr>
          <a:xfrm>
            <a:off x="5932170" y="2242820"/>
            <a:ext cx="4530725" cy="965835"/>
          </a:xfrm>
          <a:prstGeom prst="rect">
            <a:avLst/>
          </a:prstGeom>
          <a:noFill/>
        </p:spPr>
        <p:txBody>
          <a:bodyPr wrap="square" lIns="0" tIns="0" rIns="0" bIns="0" rtlCol="0" anchor="ctr" anchorCtr="0">
            <a:noAutofit/>
          </a:bodyPr>
          <a:lstStyle>
            <a:defPPr>
              <a:defRPr lang="zh-CN"/>
            </a:defPPr>
            <a:lvl1pPr>
              <a:defRPr sz="2400" b="1"/>
            </a:lvl1pPr>
          </a:lstStyle>
          <a:p>
            <a:pPr algn="l">
              <a:buClrTx/>
              <a:buSzTx/>
              <a:buFontTx/>
            </a:pPr>
            <a:r>
              <a:rPr lang="en-US" altLang="en-US" dirty="0">
                <a:solidFill>
                  <a:srgbClr val="333333"/>
                </a:solidFill>
                <a:cs typeface="微软雅黑" panose="020B0503020204020204" charset="-122"/>
              </a:rPr>
              <a:t>AIGC</a:t>
            </a:r>
            <a:r>
              <a:rPr lang="zh-CN" altLang="en-US" dirty="0">
                <a:solidFill>
                  <a:srgbClr val="333333"/>
                </a:solidFill>
                <a:cs typeface="微软雅黑" panose="020B0503020204020204" charset="-122"/>
              </a:rPr>
              <a:t>在内容营销中的应用</a:t>
            </a:r>
            <a:endParaRPr lang="zh-CN" altLang="en-US" dirty="0">
              <a:solidFill>
                <a:srgbClr val="333333"/>
              </a:solidFill>
              <a:cs typeface="微软雅黑" panose="020B0503020204020204" charset="-122"/>
            </a:endParaRPr>
          </a:p>
        </p:txBody>
      </p:sp>
      <p:sp>
        <p:nvSpPr>
          <p:cNvPr id="76" name="矩形: 圆角 2"/>
          <p:cNvSpPr/>
          <p:nvPr>
            <p:custDataLst>
              <p:tags r:id="rId6"/>
            </p:custDataLst>
          </p:nvPr>
        </p:nvSpPr>
        <p:spPr>
          <a:xfrm>
            <a:off x="4471035" y="3646170"/>
            <a:ext cx="6370955" cy="969010"/>
          </a:xfrm>
          <a:prstGeom prst="roundRect">
            <a:avLst>
              <a:gd name="adj" fmla="val 50000"/>
            </a:avLst>
          </a:prstGeom>
          <a:gradFill>
            <a:gsLst>
              <a:gs pos="0">
                <a:schemeClr val="bg2">
                  <a:lumMod val="9000"/>
                  <a:lumOff val="91000"/>
                </a:schemeClr>
              </a:gs>
              <a:gs pos="100000">
                <a:schemeClr val="bg2">
                  <a:lumMod val="10000"/>
                  <a:lumOff val="90000"/>
                </a:schemeClr>
              </a:gs>
            </a:gsLst>
            <a:path path="circle">
              <a:fillToRect l="100000" t="100000"/>
            </a:path>
            <a:tileRect r="-100000" b="-100000"/>
          </a:gradFill>
          <a:ln>
            <a:noFill/>
          </a:ln>
          <a:effectLst>
            <a:outerShdw blurRad="63500" dist="50800" dir="5400000" algn="t" rotWithShape="0">
              <a:schemeClr val="accent1">
                <a:lumMod val="60000"/>
                <a:lumOff val="4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lumMod val="75000"/>
                  <a:lumOff val="25000"/>
                </a:schemeClr>
              </a:solidFill>
              <a:cs typeface="微软雅黑" panose="020B0503020204020204" charset="-122"/>
              <a:sym typeface="+mn-ea"/>
            </a:endParaRPr>
          </a:p>
        </p:txBody>
      </p:sp>
      <p:sp>
        <p:nvSpPr>
          <p:cNvPr id="77" name="椭圆 76"/>
          <p:cNvSpPr/>
          <p:nvPr>
            <p:custDataLst>
              <p:tags r:id="rId7"/>
            </p:custDataLst>
          </p:nvPr>
        </p:nvSpPr>
        <p:spPr>
          <a:xfrm>
            <a:off x="4480560" y="3655060"/>
            <a:ext cx="960120" cy="960120"/>
          </a:xfrm>
          <a:prstGeom prst="ellipse">
            <a:avLst/>
          </a:prstGeom>
          <a:gradFill>
            <a:gsLst>
              <a:gs pos="0">
                <a:schemeClr val="accent1">
                  <a:lumMod val="0"/>
                  <a:lumOff val="100000"/>
                </a:schemeClr>
              </a:gs>
              <a:gs pos="100000">
                <a:schemeClr val="accent1">
                  <a:lumMod val="0"/>
                  <a:lumOff val="100000"/>
                </a:schemeClr>
              </a:gs>
            </a:gsLst>
            <a:path path="circle">
              <a:fillToRect l="100000" t="100000"/>
            </a:path>
            <a:tileRect r="-100000" b="-100000"/>
          </a:gradFill>
          <a:ln>
            <a:noFill/>
          </a:ln>
          <a:effectLst>
            <a:outerShdw blurRad="50800" dist="38100" algn="l" rotWithShape="0">
              <a:schemeClr val="accent1">
                <a:lumMod val="60000"/>
                <a:lumOff val="4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buClrTx/>
              <a:buSzTx/>
              <a:buFontTx/>
            </a:pPr>
            <a:endParaRPr lang="zh-CN" altLang="en-US">
              <a:cs typeface="微软雅黑" panose="020B0503020204020204" charset="-122"/>
              <a:sym typeface="+mn-ea"/>
            </a:endParaRPr>
          </a:p>
        </p:txBody>
      </p:sp>
      <p:sp>
        <p:nvSpPr>
          <p:cNvPr id="78" name="序号"/>
          <p:cNvSpPr/>
          <p:nvPr>
            <p:custDataLst>
              <p:tags r:id="rId8"/>
            </p:custDataLst>
          </p:nvPr>
        </p:nvSpPr>
        <p:spPr>
          <a:xfrm>
            <a:off x="4569460" y="3754755"/>
            <a:ext cx="781685" cy="760730"/>
          </a:xfrm>
          <a:prstGeom prst="ellipse">
            <a:avLst/>
          </a:prstGeom>
          <a:gradFill flip="none" rotWithShape="1">
            <a:gsLst>
              <a:gs pos="0">
                <a:schemeClr val="accent1"/>
              </a:gs>
              <a:gs pos="100000">
                <a:schemeClr val="accent1">
                  <a:alpha val="100000"/>
                  <a:lumMod val="70000"/>
                  <a:lumOff val="30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en-US" sz="2400" b="1" dirty="0">
                <a:solidFill>
                  <a:srgbClr val="FFFFFF"/>
                </a:solidFill>
                <a:latin typeface="+mj-ea"/>
                <a:ea typeface="+mj-ea"/>
                <a:cs typeface="微软雅黑" panose="020B0503020204020204" charset="-122"/>
                <a:sym typeface="+mn-ea"/>
              </a:rPr>
              <a:t>03</a:t>
            </a:r>
            <a:endParaRPr lang="en-US" altLang="en-US" sz="2400" b="1" dirty="0">
              <a:solidFill>
                <a:srgbClr val="FFFFFF"/>
              </a:solidFill>
              <a:latin typeface="+mj-ea"/>
              <a:ea typeface="+mj-ea"/>
              <a:cs typeface="微软雅黑" panose="020B0503020204020204" charset="-122"/>
              <a:sym typeface="+mn-ea"/>
            </a:endParaRPr>
          </a:p>
        </p:txBody>
      </p:sp>
      <p:sp>
        <p:nvSpPr>
          <p:cNvPr id="80" name="标题"/>
          <p:cNvSpPr txBox="1"/>
          <p:nvPr>
            <p:custDataLst>
              <p:tags r:id="rId9"/>
            </p:custDataLst>
          </p:nvPr>
        </p:nvSpPr>
        <p:spPr>
          <a:xfrm>
            <a:off x="5941695" y="3646170"/>
            <a:ext cx="4530725" cy="965835"/>
          </a:xfrm>
          <a:prstGeom prst="rect">
            <a:avLst/>
          </a:prstGeom>
          <a:noFill/>
        </p:spPr>
        <p:txBody>
          <a:bodyPr wrap="square" lIns="0" tIns="0" rIns="0" bIns="0" rtlCol="0" anchor="ctr" anchorCtr="0">
            <a:noAutofit/>
          </a:bodyPr>
          <a:lstStyle/>
          <a:p>
            <a:pPr algn="l">
              <a:buClrTx/>
              <a:buSzTx/>
              <a:buFontTx/>
            </a:pPr>
            <a:r>
              <a:rPr lang="zh-CN" altLang="en-US" sz="2400" b="1" dirty="0">
                <a:solidFill>
                  <a:srgbClr val="333333"/>
                </a:solidFill>
                <a:cs typeface="微软雅黑" panose="020B0503020204020204" charset="-122"/>
              </a:rPr>
              <a:t>数字人在网络直播中的应用</a:t>
            </a:r>
            <a:endParaRPr lang="zh-CN" altLang="en-US" sz="2400" b="1" dirty="0">
              <a:solidFill>
                <a:srgbClr val="333333"/>
              </a:solidFill>
              <a:cs typeface="微软雅黑" panose="020B0503020204020204" charset="-122"/>
            </a:endParaRPr>
          </a:p>
        </p:txBody>
      </p:sp>
      <p:sp>
        <p:nvSpPr>
          <p:cNvPr id="4" name="矩形: 圆角 2"/>
          <p:cNvSpPr/>
          <p:nvPr>
            <p:custDataLst>
              <p:tags r:id="rId10"/>
            </p:custDataLst>
          </p:nvPr>
        </p:nvSpPr>
        <p:spPr>
          <a:xfrm>
            <a:off x="4101465" y="839470"/>
            <a:ext cx="6370955" cy="969010"/>
          </a:xfrm>
          <a:prstGeom prst="roundRect">
            <a:avLst>
              <a:gd name="adj" fmla="val 50000"/>
            </a:avLst>
          </a:prstGeom>
          <a:gradFill>
            <a:gsLst>
              <a:gs pos="0">
                <a:schemeClr val="bg2">
                  <a:lumMod val="9000"/>
                  <a:lumOff val="91000"/>
                </a:schemeClr>
              </a:gs>
              <a:gs pos="100000">
                <a:schemeClr val="bg2">
                  <a:lumMod val="10000"/>
                  <a:lumOff val="90000"/>
                </a:schemeClr>
              </a:gs>
            </a:gsLst>
            <a:path path="circle">
              <a:fillToRect l="100000" t="100000"/>
            </a:path>
            <a:tileRect r="-100000" b="-100000"/>
          </a:gradFill>
          <a:ln>
            <a:noFill/>
          </a:ln>
          <a:effectLst>
            <a:outerShdw blurRad="63500" dist="50800" dir="5400000" algn="t" rotWithShape="0">
              <a:schemeClr val="accent1">
                <a:lumMod val="60000"/>
                <a:lumOff val="4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lumMod val="75000"/>
                  <a:lumOff val="25000"/>
                </a:schemeClr>
              </a:solidFill>
              <a:cs typeface="微软雅黑" panose="020B0503020204020204" charset="-122"/>
              <a:sym typeface="+mn-ea"/>
            </a:endParaRPr>
          </a:p>
        </p:txBody>
      </p:sp>
      <p:sp>
        <p:nvSpPr>
          <p:cNvPr id="48" name="椭圆 47"/>
          <p:cNvSpPr/>
          <p:nvPr>
            <p:custDataLst>
              <p:tags r:id="rId11"/>
            </p:custDataLst>
          </p:nvPr>
        </p:nvSpPr>
        <p:spPr>
          <a:xfrm>
            <a:off x="4110990" y="848360"/>
            <a:ext cx="960120" cy="960120"/>
          </a:xfrm>
          <a:prstGeom prst="ellipse">
            <a:avLst/>
          </a:prstGeom>
          <a:gradFill>
            <a:gsLst>
              <a:gs pos="0">
                <a:schemeClr val="accent1">
                  <a:lumMod val="0"/>
                  <a:lumOff val="100000"/>
                </a:schemeClr>
              </a:gs>
              <a:gs pos="100000">
                <a:schemeClr val="accent1">
                  <a:lumMod val="0"/>
                  <a:lumOff val="100000"/>
                </a:schemeClr>
              </a:gs>
            </a:gsLst>
            <a:path path="circle">
              <a:fillToRect l="100000" t="100000"/>
            </a:path>
            <a:tileRect r="-100000" b="-100000"/>
          </a:gradFill>
          <a:ln>
            <a:noFill/>
          </a:ln>
          <a:effectLst>
            <a:outerShdw blurRad="50800" dist="38100" algn="l" rotWithShape="0">
              <a:schemeClr val="accent1">
                <a:lumMod val="60000"/>
                <a:lumOff val="4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endParaRPr lang="zh-CN" altLang="en-US">
              <a:cs typeface="微软雅黑" panose="020B0503020204020204" charset="-122"/>
            </a:endParaRPr>
          </a:p>
        </p:txBody>
      </p:sp>
      <p:sp>
        <p:nvSpPr>
          <p:cNvPr id="39" name="序号"/>
          <p:cNvSpPr/>
          <p:nvPr>
            <p:custDataLst>
              <p:tags r:id="rId12"/>
            </p:custDataLst>
          </p:nvPr>
        </p:nvSpPr>
        <p:spPr>
          <a:xfrm>
            <a:off x="4199890" y="948055"/>
            <a:ext cx="781685" cy="760730"/>
          </a:xfrm>
          <a:prstGeom prst="ellipse">
            <a:avLst/>
          </a:prstGeom>
          <a:gradFill flip="none" rotWithShape="1">
            <a:gsLst>
              <a:gs pos="0">
                <a:schemeClr val="accent1"/>
              </a:gs>
              <a:gs pos="100000">
                <a:schemeClr val="accent1">
                  <a:alpha val="100000"/>
                  <a:lumMod val="70000"/>
                  <a:lumOff val="30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buClrTx/>
              <a:buSzTx/>
              <a:buFontTx/>
            </a:pPr>
            <a:r>
              <a:rPr lang="en-US" altLang="en-US" sz="2400" b="1">
                <a:solidFill>
                  <a:srgbClr val="FFFFFF"/>
                </a:solidFill>
                <a:latin typeface="+mj-ea"/>
                <a:ea typeface="+mj-ea"/>
                <a:cs typeface="微软雅黑" panose="020B0503020204020204" charset="-122"/>
                <a:sym typeface="+mn-ea"/>
              </a:rPr>
              <a:t>01</a:t>
            </a:r>
            <a:endParaRPr lang="en-US" altLang="en-US" sz="2400" b="1">
              <a:solidFill>
                <a:srgbClr val="FFFFFF"/>
              </a:solidFill>
              <a:latin typeface="+mj-ea"/>
              <a:ea typeface="+mj-ea"/>
              <a:cs typeface="微软雅黑" panose="020B0503020204020204" charset="-122"/>
              <a:sym typeface="+mn-ea"/>
            </a:endParaRPr>
          </a:p>
        </p:txBody>
      </p:sp>
      <p:sp>
        <p:nvSpPr>
          <p:cNvPr id="41" name="标题"/>
          <p:cNvSpPr txBox="1"/>
          <p:nvPr>
            <p:custDataLst>
              <p:tags r:id="rId13"/>
            </p:custDataLst>
          </p:nvPr>
        </p:nvSpPr>
        <p:spPr>
          <a:xfrm>
            <a:off x="5572125" y="839470"/>
            <a:ext cx="4530725" cy="965835"/>
          </a:xfrm>
          <a:prstGeom prst="rect">
            <a:avLst/>
          </a:prstGeom>
          <a:noFill/>
        </p:spPr>
        <p:txBody>
          <a:bodyPr wrap="square" lIns="0" tIns="0" rIns="0" bIns="0" rtlCol="0" anchor="ctr" anchorCtr="0">
            <a:noAutofit/>
          </a:bodyPr>
          <a:lstStyle>
            <a:defPPr>
              <a:defRPr lang="zh-CN"/>
            </a:defPPr>
            <a:lvl1pPr>
              <a:defRPr sz="2400" b="1"/>
            </a:lvl1pPr>
          </a:lstStyle>
          <a:p>
            <a:pPr algn="l">
              <a:buClrTx/>
              <a:buSzTx/>
              <a:buFontTx/>
            </a:pPr>
            <a:r>
              <a:rPr lang="zh-CN" altLang="en-US" dirty="0">
                <a:solidFill>
                  <a:srgbClr val="333333"/>
                </a:solidFill>
                <a:cs typeface="微软雅黑" panose="020B0503020204020204" charset="-122"/>
              </a:rPr>
              <a:t>认识</a:t>
            </a:r>
            <a:r>
              <a:rPr lang="en-US" altLang="zh-CN" dirty="0">
                <a:solidFill>
                  <a:srgbClr val="333333"/>
                </a:solidFill>
                <a:cs typeface="微软雅黑" panose="020B0503020204020204" charset="-122"/>
              </a:rPr>
              <a:t>AIGC</a:t>
            </a:r>
            <a:endParaRPr lang="en-US" altLang="zh-CN" dirty="0">
              <a:solidFill>
                <a:srgbClr val="333333"/>
              </a:solidFill>
              <a:cs typeface="微软雅黑" panose="020B0503020204020204" charset="-122"/>
            </a:endParaRPr>
          </a:p>
        </p:txBody>
      </p:sp>
      <p:sp>
        <p:nvSpPr>
          <p:cNvPr id="2" name="任意多边形: 形状 1"/>
          <p:cNvSpPr/>
          <p:nvPr>
            <p:custDataLst>
              <p:tags r:id="rId14"/>
            </p:custDataLst>
          </p:nvPr>
        </p:nvSpPr>
        <p:spPr>
          <a:xfrm>
            <a:off x="1022910" y="3616167"/>
            <a:ext cx="1476840" cy="156368"/>
          </a:xfrm>
          <a:custGeom>
            <a:avLst/>
            <a:gdLst/>
            <a:ahLst/>
            <a:cxnLst/>
            <a:rect l="l" t="t" r="r" b="b"/>
            <a:pathLst>
              <a:path w="1476840" h="156368">
                <a:moveTo>
                  <a:pt x="262872" y="17581"/>
                </a:moveTo>
                <a:cubicBezTo>
                  <a:pt x="247441" y="17581"/>
                  <a:pt x="234939" y="23180"/>
                  <a:pt x="225368" y="34380"/>
                </a:cubicBezTo>
                <a:cubicBezTo>
                  <a:pt x="215796" y="45579"/>
                  <a:pt x="211010" y="60262"/>
                  <a:pt x="211010" y="78428"/>
                </a:cubicBezTo>
                <a:cubicBezTo>
                  <a:pt x="211010" y="96725"/>
                  <a:pt x="215682" y="111391"/>
                  <a:pt x="225026" y="122428"/>
                </a:cubicBezTo>
                <a:cubicBezTo>
                  <a:pt x="234369" y="133464"/>
                  <a:pt x="246562" y="138983"/>
                  <a:pt x="261603" y="138983"/>
                </a:cubicBezTo>
                <a:cubicBezTo>
                  <a:pt x="277750" y="138983"/>
                  <a:pt x="290431" y="133692"/>
                  <a:pt x="299644" y="123111"/>
                </a:cubicBezTo>
                <a:cubicBezTo>
                  <a:pt x="308858" y="112531"/>
                  <a:pt x="313465" y="97734"/>
                  <a:pt x="313465" y="78721"/>
                </a:cubicBezTo>
                <a:cubicBezTo>
                  <a:pt x="313465" y="59187"/>
                  <a:pt x="308956" y="44114"/>
                  <a:pt x="299937" y="33501"/>
                </a:cubicBezTo>
                <a:cubicBezTo>
                  <a:pt x="290919" y="22887"/>
                  <a:pt x="278564" y="17581"/>
                  <a:pt x="262872" y="17581"/>
                </a:cubicBezTo>
                <a:close/>
                <a:moveTo>
                  <a:pt x="1204108" y="2540"/>
                </a:moveTo>
                <a:lnTo>
                  <a:pt x="1310860" y="2540"/>
                </a:lnTo>
                <a:lnTo>
                  <a:pt x="1310860" y="19925"/>
                </a:lnTo>
                <a:lnTo>
                  <a:pt x="1267202" y="19925"/>
                </a:lnTo>
                <a:lnTo>
                  <a:pt x="1267202" y="153828"/>
                </a:lnTo>
                <a:lnTo>
                  <a:pt x="1247570" y="153828"/>
                </a:lnTo>
                <a:lnTo>
                  <a:pt x="1247570" y="19925"/>
                </a:lnTo>
                <a:lnTo>
                  <a:pt x="1204108" y="19925"/>
                </a:lnTo>
                <a:close/>
                <a:moveTo>
                  <a:pt x="990842" y="2540"/>
                </a:moveTo>
                <a:lnTo>
                  <a:pt x="1015357" y="2540"/>
                </a:lnTo>
                <a:lnTo>
                  <a:pt x="1089389" y="118179"/>
                </a:lnTo>
                <a:cubicBezTo>
                  <a:pt x="1092905" y="123649"/>
                  <a:pt x="1094989" y="127132"/>
                  <a:pt x="1095640" y="128630"/>
                </a:cubicBezTo>
                <a:lnTo>
                  <a:pt x="1096031" y="128630"/>
                </a:lnTo>
                <a:cubicBezTo>
                  <a:pt x="1095380" y="124332"/>
                  <a:pt x="1095054" y="116975"/>
                  <a:pt x="1095054" y="106557"/>
                </a:cubicBezTo>
                <a:lnTo>
                  <a:pt x="1095054" y="2540"/>
                </a:lnTo>
                <a:lnTo>
                  <a:pt x="1114392" y="2540"/>
                </a:lnTo>
                <a:lnTo>
                  <a:pt x="1114392" y="153828"/>
                </a:lnTo>
                <a:lnTo>
                  <a:pt x="1091245" y="153828"/>
                </a:lnTo>
                <a:lnTo>
                  <a:pt x="1015161" y="36138"/>
                </a:lnTo>
                <a:cubicBezTo>
                  <a:pt x="1013012" y="32817"/>
                  <a:pt x="1011287" y="29529"/>
                  <a:pt x="1009985" y="26273"/>
                </a:cubicBezTo>
                <a:lnTo>
                  <a:pt x="1009399" y="26273"/>
                </a:lnTo>
                <a:cubicBezTo>
                  <a:pt x="1009920" y="29659"/>
                  <a:pt x="1010180" y="36724"/>
                  <a:pt x="1010180" y="47467"/>
                </a:cubicBezTo>
                <a:lnTo>
                  <a:pt x="1010180" y="153828"/>
                </a:lnTo>
                <a:lnTo>
                  <a:pt x="990842" y="153828"/>
                </a:lnTo>
                <a:close/>
                <a:moveTo>
                  <a:pt x="819392" y="2540"/>
                </a:moveTo>
                <a:lnTo>
                  <a:pt x="897331" y="2540"/>
                </a:lnTo>
                <a:lnTo>
                  <a:pt x="897331" y="19925"/>
                </a:lnTo>
                <a:lnTo>
                  <a:pt x="838925" y="19925"/>
                </a:lnTo>
                <a:lnTo>
                  <a:pt x="838925" y="68368"/>
                </a:lnTo>
                <a:lnTo>
                  <a:pt x="893034" y="68368"/>
                </a:lnTo>
                <a:lnTo>
                  <a:pt x="893034" y="85656"/>
                </a:lnTo>
                <a:lnTo>
                  <a:pt x="838925" y="85656"/>
                </a:lnTo>
                <a:lnTo>
                  <a:pt x="838925" y="136541"/>
                </a:lnTo>
                <a:lnTo>
                  <a:pt x="900750" y="136541"/>
                </a:lnTo>
                <a:lnTo>
                  <a:pt x="900750" y="153828"/>
                </a:lnTo>
                <a:lnTo>
                  <a:pt x="819392" y="153828"/>
                </a:lnTo>
                <a:close/>
                <a:moveTo>
                  <a:pt x="632608" y="2540"/>
                </a:moveTo>
                <a:lnTo>
                  <a:pt x="739359" y="2540"/>
                </a:lnTo>
                <a:lnTo>
                  <a:pt x="739359" y="19925"/>
                </a:lnTo>
                <a:lnTo>
                  <a:pt x="695702" y="19925"/>
                </a:lnTo>
                <a:lnTo>
                  <a:pt x="695702" y="153828"/>
                </a:lnTo>
                <a:lnTo>
                  <a:pt x="676070" y="153828"/>
                </a:lnTo>
                <a:lnTo>
                  <a:pt x="676070" y="19925"/>
                </a:lnTo>
                <a:lnTo>
                  <a:pt x="632608" y="19925"/>
                </a:lnTo>
                <a:close/>
                <a:moveTo>
                  <a:pt x="419342" y="2540"/>
                </a:moveTo>
                <a:lnTo>
                  <a:pt x="443857" y="2540"/>
                </a:lnTo>
                <a:lnTo>
                  <a:pt x="517889" y="118179"/>
                </a:lnTo>
                <a:cubicBezTo>
                  <a:pt x="521405" y="123649"/>
                  <a:pt x="523489" y="127132"/>
                  <a:pt x="524140" y="128630"/>
                </a:cubicBezTo>
                <a:lnTo>
                  <a:pt x="524531" y="128630"/>
                </a:lnTo>
                <a:cubicBezTo>
                  <a:pt x="523880" y="124332"/>
                  <a:pt x="523554" y="116975"/>
                  <a:pt x="523554" y="106557"/>
                </a:cubicBezTo>
                <a:lnTo>
                  <a:pt x="523554" y="2540"/>
                </a:lnTo>
                <a:lnTo>
                  <a:pt x="542892" y="2540"/>
                </a:lnTo>
                <a:lnTo>
                  <a:pt x="542892" y="153828"/>
                </a:lnTo>
                <a:lnTo>
                  <a:pt x="519745" y="153828"/>
                </a:lnTo>
                <a:lnTo>
                  <a:pt x="443661" y="36138"/>
                </a:lnTo>
                <a:cubicBezTo>
                  <a:pt x="441513" y="32817"/>
                  <a:pt x="439787" y="29529"/>
                  <a:pt x="438485" y="26273"/>
                </a:cubicBezTo>
                <a:lnTo>
                  <a:pt x="437899" y="26273"/>
                </a:lnTo>
                <a:cubicBezTo>
                  <a:pt x="438420" y="29659"/>
                  <a:pt x="438680" y="36724"/>
                  <a:pt x="438680" y="47467"/>
                </a:cubicBezTo>
                <a:lnTo>
                  <a:pt x="438680" y="153828"/>
                </a:lnTo>
                <a:lnTo>
                  <a:pt x="419342" y="153828"/>
                </a:lnTo>
                <a:close/>
                <a:moveTo>
                  <a:pt x="1437284" y="0"/>
                </a:moveTo>
                <a:cubicBezTo>
                  <a:pt x="1452325" y="0"/>
                  <a:pt x="1463362" y="1823"/>
                  <a:pt x="1470394" y="5470"/>
                </a:cubicBezTo>
                <a:lnTo>
                  <a:pt x="1470394" y="26761"/>
                </a:lnTo>
                <a:cubicBezTo>
                  <a:pt x="1461278" y="20446"/>
                  <a:pt x="1449753" y="17288"/>
                  <a:pt x="1435819" y="17288"/>
                </a:cubicBezTo>
                <a:cubicBezTo>
                  <a:pt x="1426573" y="17288"/>
                  <a:pt x="1419037" y="19225"/>
                  <a:pt x="1413209" y="23099"/>
                </a:cubicBezTo>
                <a:cubicBezTo>
                  <a:pt x="1407382" y="26973"/>
                  <a:pt x="1404468" y="32361"/>
                  <a:pt x="1404468" y="39263"/>
                </a:cubicBezTo>
                <a:cubicBezTo>
                  <a:pt x="1404468" y="45384"/>
                  <a:pt x="1406486" y="50365"/>
                  <a:pt x="1410523" y="54206"/>
                </a:cubicBezTo>
                <a:cubicBezTo>
                  <a:pt x="1414560" y="58048"/>
                  <a:pt x="1423318" y="63289"/>
                  <a:pt x="1436796" y="69931"/>
                </a:cubicBezTo>
                <a:cubicBezTo>
                  <a:pt x="1451642" y="77028"/>
                  <a:pt x="1462027" y="84125"/>
                  <a:pt x="1467952" y="91223"/>
                </a:cubicBezTo>
                <a:cubicBezTo>
                  <a:pt x="1473878" y="98320"/>
                  <a:pt x="1476840" y="106296"/>
                  <a:pt x="1476840" y="115151"/>
                </a:cubicBezTo>
                <a:cubicBezTo>
                  <a:pt x="1476840" y="128434"/>
                  <a:pt x="1472022" y="138624"/>
                  <a:pt x="1462385" y="145722"/>
                </a:cubicBezTo>
                <a:cubicBezTo>
                  <a:pt x="1452749" y="152819"/>
                  <a:pt x="1439368" y="156368"/>
                  <a:pt x="1422244" y="156368"/>
                </a:cubicBezTo>
                <a:cubicBezTo>
                  <a:pt x="1416253" y="156368"/>
                  <a:pt x="1409270" y="155537"/>
                  <a:pt x="1401294" y="153877"/>
                </a:cubicBezTo>
                <a:cubicBezTo>
                  <a:pt x="1393317" y="152217"/>
                  <a:pt x="1387506" y="150149"/>
                  <a:pt x="1383860" y="147675"/>
                </a:cubicBezTo>
                <a:lnTo>
                  <a:pt x="1383860" y="125407"/>
                </a:lnTo>
                <a:cubicBezTo>
                  <a:pt x="1388483" y="129444"/>
                  <a:pt x="1394668" y="132764"/>
                  <a:pt x="1402417" y="135369"/>
                </a:cubicBezTo>
                <a:cubicBezTo>
                  <a:pt x="1410165" y="137973"/>
                  <a:pt x="1417523" y="139276"/>
                  <a:pt x="1424490" y="139276"/>
                </a:cubicBezTo>
                <a:cubicBezTo>
                  <a:pt x="1445716" y="139276"/>
                  <a:pt x="1456330" y="131722"/>
                  <a:pt x="1456330" y="116616"/>
                </a:cubicBezTo>
                <a:cubicBezTo>
                  <a:pt x="1456330" y="112384"/>
                  <a:pt x="1455190" y="108575"/>
                  <a:pt x="1452911" y="105189"/>
                </a:cubicBezTo>
                <a:cubicBezTo>
                  <a:pt x="1450632" y="101803"/>
                  <a:pt x="1447507" y="98808"/>
                  <a:pt x="1443535" y="96204"/>
                </a:cubicBezTo>
                <a:cubicBezTo>
                  <a:pt x="1439563" y="93599"/>
                  <a:pt x="1432108" y="89595"/>
                  <a:pt x="1421169" y="84191"/>
                </a:cubicBezTo>
                <a:cubicBezTo>
                  <a:pt x="1405998" y="76637"/>
                  <a:pt x="1396003" y="69622"/>
                  <a:pt x="1391185" y="63143"/>
                </a:cubicBezTo>
                <a:cubicBezTo>
                  <a:pt x="1386367" y="56664"/>
                  <a:pt x="1383957" y="49258"/>
                  <a:pt x="1383957" y="40923"/>
                </a:cubicBezTo>
                <a:cubicBezTo>
                  <a:pt x="1383957" y="28357"/>
                  <a:pt x="1389004" y="18395"/>
                  <a:pt x="1399096" y="11037"/>
                </a:cubicBezTo>
                <a:cubicBezTo>
                  <a:pt x="1409188" y="3679"/>
                  <a:pt x="1421918" y="0"/>
                  <a:pt x="1437284" y="0"/>
                </a:cubicBezTo>
                <a:close/>
                <a:moveTo>
                  <a:pt x="264044" y="0"/>
                </a:moveTo>
                <a:cubicBezTo>
                  <a:pt x="285076" y="0"/>
                  <a:pt x="302005" y="7065"/>
                  <a:pt x="314832" y="21194"/>
                </a:cubicBezTo>
                <a:cubicBezTo>
                  <a:pt x="327659" y="35324"/>
                  <a:pt x="334073" y="53718"/>
                  <a:pt x="334073" y="76377"/>
                </a:cubicBezTo>
                <a:cubicBezTo>
                  <a:pt x="334073" y="100924"/>
                  <a:pt x="327496" y="120393"/>
                  <a:pt x="314344" y="134783"/>
                </a:cubicBezTo>
                <a:cubicBezTo>
                  <a:pt x="301191" y="149173"/>
                  <a:pt x="283611" y="156368"/>
                  <a:pt x="261603" y="156368"/>
                </a:cubicBezTo>
                <a:cubicBezTo>
                  <a:pt x="240115" y="156368"/>
                  <a:pt x="222893" y="149303"/>
                  <a:pt x="209936" y="135173"/>
                </a:cubicBezTo>
                <a:cubicBezTo>
                  <a:pt x="196979" y="121044"/>
                  <a:pt x="190500" y="102650"/>
                  <a:pt x="190500" y="79991"/>
                </a:cubicBezTo>
                <a:cubicBezTo>
                  <a:pt x="190500" y="55574"/>
                  <a:pt x="197109" y="36138"/>
                  <a:pt x="210327" y="21683"/>
                </a:cubicBezTo>
                <a:cubicBezTo>
                  <a:pt x="223544" y="7228"/>
                  <a:pt x="241450" y="0"/>
                  <a:pt x="264044" y="0"/>
                </a:cubicBezTo>
                <a:close/>
                <a:moveTo>
                  <a:pt x="77451" y="0"/>
                </a:moveTo>
                <a:cubicBezTo>
                  <a:pt x="91906" y="0"/>
                  <a:pt x="103854" y="2051"/>
                  <a:pt x="113295" y="6153"/>
                </a:cubicBezTo>
                <a:lnTo>
                  <a:pt x="113295" y="26566"/>
                </a:lnTo>
                <a:cubicBezTo>
                  <a:pt x="102487" y="20576"/>
                  <a:pt x="90604" y="17581"/>
                  <a:pt x="77646" y="17581"/>
                </a:cubicBezTo>
                <a:cubicBezTo>
                  <a:pt x="60782" y="17581"/>
                  <a:pt x="47044" y="23197"/>
                  <a:pt x="36430" y="34428"/>
                </a:cubicBezTo>
                <a:cubicBezTo>
                  <a:pt x="25817" y="45660"/>
                  <a:pt x="20510" y="60815"/>
                  <a:pt x="20510" y="79893"/>
                </a:cubicBezTo>
                <a:cubicBezTo>
                  <a:pt x="20510" y="97994"/>
                  <a:pt x="25459" y="112368"/>
                  <a:pt x="35356" y="123014"/>
                </a:cubicBezTo>
                <a:cubicBezTo>
                  <a:pt x="45253" y="133660"/>
                  <a:pt x="58210" y="138983"/>
                  <a:pt x="74228" y="138983"/>
                </a:cubicBezTo>
                <a:cubicBezTo>
                  <a:pt x="89204" y="138983"/>
                  <a:pt x="102226" y="135597"/>
                  <a:pt x="113295" y="128825"/>
                </a:cubicBezTo>
                <a:lnTo>
                  <a:pt x="113295" y="147577"/>
                </a:lnTo>
                <a:cubicBezTo>
                  <a:pt x="102161" y="153437"/>
                  <a:pt x="88195" y="156368"/>
                  <a:pt x="71396" y="156368"/>
                </a:cubicBezTo>
                <a:cubicBezTo>
                  <a:pt x="49713" y="156368"/>
                  <a:pt x="32393" y="149482"/>
                  <a:pt x="19436" y="135711"/>
                </a:cubicBezTo>
                <a:cubicBezTo>
                  <a:pt x="6479" y="121939"/>
                  <a:pt x="0" y="103724"/>
                  <a:pt x="0" y="81065"/>
                </a:cubicBezTo>
                <a:cubicBezTo>
                  <a:pt x="0" y="56713"/>
                  <a:pt x="7293" y="37114"/>
                  <a:pt x="21878" y="22269"/>
                </a:cubicBezTo>
                <a:cubicBezTo>
                  <a:pt x="36463" y="7423"/>
                  <a:pt x="54987" y="0"/>
                  <a:pt x="77451" y="0"/>
                </a:cubicBezTo>
                <a:close/>
              </a:path>
            </a:pathLst>
          </a:cu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学习目标</a:t>
            </a:r>
            <a:endParaRPr lang="zh-CN" altLang="en-US"/>
          </a:p>
        </p:txBody>
      </p:sp>
      <p:sp>
        <p:nvSpPr>
          <p:cNvPr id="2" name="矩形: 圆角 44"/>
          <p:cNvSpPr/>
          <p:nvPr>
            <p:custDataLst>
              <p:tags r:id="rId2"/>
            </p:custDataLst>
          </p:nvPr>
        </p:nvSpPr>
        <p:spPr>
          <a:xfrm>
            <a:off x="695960" y="1296671"/>
            <a:ext cx="10800080"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3" name="矩形 11"/>
          <p:cNvSpPr/>
          <p:nvPr>
            <p:custDataLst>
              <p:tags r:id="rId3"/>
            </p:custDataLst>
          </p:nvPr>
        </p:nvSpPr>
        <p:spPr>
          <a:xfrm>
            <a:off x="937260" y="1297305"/>
            <a:ext cx="1527810" cy="1472565"/>
          </a:xfrm>
          <a:prstGeom prst="rect">
            <a:avLst/>
          </a:prstGeom>
          <a:noFill/>
        </p:spPr>
        <p:txBody>
          <a:bodyPr wrap="square" lIns="0" tIns="0" rIns="0" bIns="0" rtlCol="0" anchor="ctr">
            <a:noAutofit/>
          </a:bodyPr>
          <a:p>
            <a:pPr algn="ctr">
              <a:spcBef>
                <a:spcPct val="0"/>
              </a:spcBef>
              <a:spcAft>
                <a:spcPct val="0"/>
              </a:spcAft>
            </a:pPr>
            <a:r>
              <a:rPr lang="zh-CN" altLang="en-US" sz="2800" b="1" dirty="0">
                <a:solidFill>
                  <a:schemeClr val="accent1"/>
                </a:solidFill>
                <a:latin typeface="+mn-ea"/>
                <a:cs typeface="+mn-ea"/>
              </a:rPr>
              <a:t>知识目标</a:t>
            </a:r>
            <a:endParaRPr lang="zh-CN" altLang="en-US" sz="2800" b="1" dirty="0">
              <a:solidFill>
                <a:schemeClr val="accent1"/>
              </a:solidFill>
              <a:latin typeface="+mn-ea"/>
              <a:cs typeface="+mn-ea"/>
            </a:endParaRPr>
          </a:p>
        </p:txBody>
      </p:sp>
      <p:sp>
        <p:nvSpPr>
          <p:cNvPr id="4" name="矩形 12"/>
          <p:cNvSpPr/>
          <p:nvPr>
            <p:custDataLst>
              <p:tags r:id="rId4"/>
            </p:custDataLst>
          </p:nvPr>
        </p:nvSpPr>
        <p:spPr>
          <a:xfrm>
            <a:off x="3065145" y="1297305"/>
            <a:ext cx="8431530" cy="1472565"/>
          </a:xfrm>
          <a:prstGeom prst="rect">
            <a:avLst/>
          </a:prstGeom>
          <a:noFill/>
        </p:spPr>
        <p:txBody>
          <a:bodyPr wrap="square" lIns="0" tIns="0" rIns="0" bIns="0" rtlCol="0" anchor="ctr" anchorCtr="0">
            <a:noAutofit/>
          </a:bodyPr>
          <a:p>
            <a:pPr>
              <a:lnSpc>
                <a:spcPct val="150000"/>
              </a:lnSpc>
              <a:spcBef>
                <a:spcPct val="0"/>
              </a:spcBef>
              <a:spcAft>
                <a:spcPct val="0"/>
              </a:spcAft>
            </a:pPr>
            <a:r>
              <a:rPr lang="en-US" altLang="zh-CN" sz="1400" dirty="0">
                <a:solidFill>
                  <a:schemeClr val="tx1">
                    <a:lumMod val="85000"/>
                    <a:lumOff val="15000"/>
                  </a:schemeClr>
                </a:solidFill>
                <a:latin typeface="+mn-ea"/>
                <a:cs typeface="+mn-ea"/>
              </a:rPr>
              <a:t>1.</a:t>
            </a:r>
            <a:r>
              <a:rPr lang="zh-CN" altLang="en-US" sz="1400" dirty="0">
                <a:solidFill>
                  <a:schemeClr val="tx1">
                    <a:lumMod val="85000"/>
                    <a:lumOff val="15000"/>
                  </a:schemeClr>
                </a:solidFill>
                <a:latin typeface="+mn-ea"/>
                <a:cs typeface="+mn-ea"/>
              </a:rPr>
              <a:t>了解</a:t>
            </a:r>
            <a:r>
              <a:rPr lang="en-US" altLang="zh-CN" sz="1400" dirty="0">
                <a:solidFill>
                  <a:schemeClr val="tx1">
                    <a:lumMod val="85000"/>
                    <a:lumOff val="15000"/>
                  </a:schemeClr>
                </a:solidFill>
                <a:latin typeface="+mn-ea"/>
                <a:cs typeface="+mn-ea"/>
              </a:rPr>
              <a:t> AIfiC </a:t>
            </a:r>
            <a:r>
              <a:rPr lang="zh-CN" altLang="en-US" sz="1400" dirty="0">
                <a:solidFill>
                  <a:schemeClr val="tx1">
                    <a:lumMod val="85000"/>
                    <a:lumOff val="15000"/>
                  </a:schemeClr>
                </a:solidFill>
                <a:latin typeface="+mn-ea"/>
                <a:cs typeface="+mn-ea"/>
              </a:rPr>
              <a:t>的应用场景。</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2.</a:t>
            </a:r>
            <a:r>
              <a:rPr lang="zh-CN" altLang="en-US" sz="1400" dirty="0">
                <a:solidFill>
                  <a:schemeClr val="tx1">
                    <a:lumMod val="85000"/>
                    <a:lumOff val="15000"/>
                  </a:schemeClr>
                </a:solidFill>
                <a:latin typeface="+mn-ea"/>
                <a:cs typeface="+mn-ea"/>
              </a:rPr>
              <a:t>熟悉常见的</a:t>
            </a:r>
            <a:r>
              <a:rPr lang="en-US" altLang="zh-CN" sz="1400" dirty="0">
                <a:solidFill>
                  <a:schemeClr val="tx1">
                    <a:lumMod val="85000"/>
                    <a:lumOff val="15000"/>
                  </a:schemeClr>
                </a:solidFill>
                <a:latin typeface="+mn-ea"/>
                <a:cs typeface="+mn-ea"/>
              </a:rPr>
              <a:t> AIfiC </a:t>
            </a:r>
            <a:r>
              <a:rPr lang="zh-CN" altLang="en-US" sz="1400" dirty="0">
                <a:solidFill>
                  <a:schemeClr val="tx1">
                    <a:lumMod val="85000"/>
                    <a:lumOff val="15000"/>
                  </a:schemeClr>
                </a:solidFill>
                <a:latin typeface="+mn-ea"/>
                <a:cs typeface="+mn-ea"/>
              </a:rPr>
              <a:t>大模型工具。</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3.</a:t>
            </a:r>
            <a:r>
              <a:rPr lang="zh-CN" altLang="en-US" sz="1400" dirty="0">
                <a:solidFill>
                  <a:schemeClr val="tx1">
                    <a:lumMod val="85000"/>
                    <a:lumOff val="15000"/>
                  </a:schemeClr>
                </a:solidFill>
                <a:latin typeface="+mn-ea"/>
                <a:cs typeface="+mn-ea"/>
              </a:rPr>
              <a:t>掌握</a:t>
            </a:r>
            <a:r>
              <a:rPr lang="en-US" altLang="zh-CN" sz="1400" dirty="0">
                <a:solidFill>
                  <a:schemeClr val="tx1">
                    <a:lumMod val="85000"/>
                    <a:lumOff val="15000"/>
                  </a:schemeClr>
                </a:solidFill>
                <a:latin typeface="+mn-ea"/>
                <a:cs typeface="+mn-ea"/>
              </a:rPr>
              <a:t> AIfiC </a:t>
            </a:r>
            <a:r>
              <a:rPr lang="zh-CN" altLang="en-US" sz="1400" dirty="0">
                <a:solidFill>
                  <a:schemeClr val="tx1">
                    <a:lumMod val="85000"/>
                    <a:lumOff val="15000"/>
                  </a:schemeClr>
                </a:solidFill>
                <a:latin typeface="+mn-ea"/>
                <a:cs typeface="+mn-ea"/>
              </a:rPr>
              <a:t>在内容营销中的应用。</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4.</a:t>
            </a:r>
            <a:r>
              <a:rPr lang="zh-CN" altLang="en-US" sz="1400" dirty="0">
                <a:solidFill>
                  <a:schemeClr val="tx1">
                    <a:lumMod val="85000"/>
                    <a:lumOff val="15000"/>
                  </a:schemeClr>
                </a:solidFill>
                <a:latin typeface="+mn-ea"/>
                <a:cs typeface="+mn-ea"/>
              </a:rPr>
              <a:t>了解数字人在网络直播中的技术基础。</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5.</a:t>
            </a:r>
            <a:r>
              <a:rPr lang="zh-CN" altLang="en-US" sz="1400" dirty="0">
                <a:solidFill>
                  <a:schemeClr val="tx1">
                    <a:lumMod val="85000"/>
                    <a:lumOff val="15000"/>
                  </a:schemeClr>
                </a:solidFill>
                <a:latin typeface="+mn-ea"/>
                <a:cs typeface="+mn-ea"/>
              </a:rPr>
              <a:t>熟悉数字人在网络直播中的驱动方式。</a:t>
            </a:r>
            <a:endParaRPr lang="zh-CN" altLang="en-US" sz="1400" dirty="0">
              <a:solidFill>
                <a:schemeClr val="tx1">
                  <a:lumMod val="85000"/>
                  <a:lumOff val="15000"/>
                </a:schemeClr>
              </a:solidFill>
              <a:latin typeface="+mn-ea"/>
              <a:cs typeface="+mn-ea"/>
            </a:endParaRPr>
          </a:p>
        </p:txBody>
      </p:sp>
      <p:cxnSp>
        <p:nvCxnSpPr>
          <p:cNvPr id="5" name="直接连接符 13"/>
          <p:cNvCxnSpPr/>
          <p:nvPr>
            <p:custDataLst>
              <p:tags r:id="rId5"/>
            </p:custDataLst>
          </p:nvPr>
        </p:nvCxnSpPr>
        <p:spPr>
          <a:xfrm>
            <a:off x="2687955" y="1576071"/>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6" name="矩形: 圆角 44"/>
          <p:cNvSpPr/>
          <p:nvPr>
            <p:custDataLst>
              <p:tags r:id="rId6"/>
            </p:custDataLst>
          </p:nvPr>
        </p:nvSpPr>
        <p:spPr>
          <a:xfrm>
            <a:off x="655320" y="2987041"/>
            <a:ext cx="10800080"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7" name="矩形 15"/>
          <p:cNvSpPr/>
          <p:nvPr>
            <p:custDataLst>
              <p:tags r:id="rId7"/>
            </p:custDataLst>
          </p:nvPr>
        </p:nvSpPr>
        <p:spPr>
          <a:xfrm>
            <a:off x="3065145" y="3019425"/>
            <a:ext cx="7922895" cy="1472565"/>
          </a:xfrm>
          <a:prstGeom prst="rect">
            <a:avLst/>
          </a:prstGeom>
          <a:noFill/>
        </p:spPr>
        <p:txBody>
          <a:bodyPr wrap="square" lIns="0" tIns="0" rIns="0" bIns="0" rtlCol="0" anchor="ctr" anchorCtr="0">
            <a:noAutofit/>
          </a:bodyPr>
          <a:p>
            <a:pPr>
              <a:lnSpc>
                <a:spcPct val="150000"/>
              </a:lnSpc>
              <a:spcBef>
                <a:spcPct val="0"/>
              </a:spcBef>
              <a:spcAft>
                <a:spcPct val="0"/>
              </a:spcAft>
            </a:pPr>
            <a:r>
              <a:rPr lang="en-US" altLang="zh-CN" sz="1400" dirty="0">
                <a:solidFill>
                  <a:schemeClr val="tx1">
                    <a:lumMod val="85000"/>
                    <a:lumOff val="15000"/>
                  </a:schemeClr>
                </a:solidFill>
                <a:latin typeface="+mn-ea"/>
                <a:cs typeface="+mn-ea"/>
              </a:rPr>
              <a:t>1.</a:t>
            </a:r>
            <a:r>
              <a:rPr lang="zh-CN" altLang="en-US" sz="1400" dirty="0">
                <a:solidFill>
                  <a:schemeClr val="tx1">
                    <a:lumMod val="85000"/>
                    <a:lumOff val="15000"/>
                  </a:schemeClr>
                </a:solidFill>
                <a:latin typeface="+mn-ea"/>
                <a:cs typeface="+mn-ea"/>
              </a:rPr>
              <a:t>熟练使用</a:t>
            </a:r>
            <a:r>
              <a:rPr lang="en-US" altLang="zh-CN" sz="1400" dirty="0">
                <a:solidFill>
                  <a:schemeClr val="tx1">
                    <a:lumMod val="85000"/>
                    <a:lumOff val="15000"/>
                  </a:schemeClr>
                </a:solidFill>
                <a:latin typeface="+mn-ea"/>
                <a:cs typeface="+mn-ea"/>
              </a:rPr>
              <a:t>AIfiC </a:t>
            </a:r>
            <a:r>
              <a:rPr lang="zh-CN" altLang="en-US" sz="1400" dirty="0">
                <a:solidFill>
                  <a:schemeClr val="tx1">
                    <a:lumMod val="85000"/>
                    <a:lumOff val="15000"/>
                  </a:schemeClr>
                </a:solidFill>
                <a:latin typeface="+mn-ea"/>
                <a:cs typeface="+mn-ea"/>
              </a:rPr>
              <a:t>工具生成电商文案，并进行适当的优化。</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2.</a:t>
            </a:r>
            <a:r>
              <a:rPr lang="zh-CN" altLang="en-US" sz="1400" dirty="0">
                <a:solidFill>
                  <a:schemeClr val="tx1">
                    <a:lumMod val="85000"/>
                    <a:lumOff val="15000"/>
                  </a:schemeClr>
                </a:solidFill>
                <a:latin typeface="+mn-ea"/>
                <a:cs typeface="+mn-ea"/>
              </a:rPr>
              <a:t>运用</a:t>
            </a:r>
            <a:r>
              <a:rPr lang="en-US" altLang="zh-CN" sz="1400" dirty="0">
                <a:solidFill>
                  <a:schemeClr val="tx1">
                    <a:lumMod val="85000"/>
                    <a:lumOff val="15000"/>
                  </a:schemeClr>
                </a:solidFill>
                <a:latin typeface="+mn-ea"/>
                <a:cs typeface="+mn-ea"/>
              </a:rPr>
              <a:t> AIfiC </a:t>
            </a:r>
            <a:r>
              <a:rPr lang="zh-CN" altLang="en-US" sz="1400" dirty="0">
                <a:solidFill>
                  <a:schemeClr val="tx1">
                    <a:lumMod val="85000"/>
                    <a:lumOff val="15000"/>
                  </a:schemeClr>
                </a:solidFill>
                <a:latin typeface="+mn-ea"/>
                <a:cs typeface="+mn-ea"/>
              </a:rPr>
              <a:t>生成短视频脚本，并对脚本内容进行优化。</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3.</a:t>
            </a:r>
            <a:r>
              <a:rPr lang="zh-CN" altLang="en-US" sz="1400" dirty="0">
                <a:solidFill>
                  <a:schemeClr val="tx1">
                    <a:lumMod val="85000"/>
                    <a:lumOff val="15000"/>
                  </a:schemeClr>
                </a:solidFill>
                <a:latin typeface="+mn-ea"/>
                <a:cs typeface="+mn-ea"/>
              </a:rPr>
              <a:t>能够进行数字人在网络直播中的设置和操作。</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4.</a:t>
            </a:r>
            <a:r>
              <a:rPr lang="zh-CN" altLang="en-US" sz="1400" dirty="0">
                <a:solidFill>
                  <a:schemeClr val="tx1">
                    <a:lumMod val="85000"/>
                    <a:lumOff val="15000"/>
                  </a:schemeClr>
                </a:solidFill>
                <a:latin typeface="+mn-ea"/>
                <a:cs typeface="+mn-ea"/>
              </a:rPr>
              <a:t>能够搭建拟人化的直播间。</a:t>
            </a:r>
            <a:endParaRPr lang="zh-CN" altLang="en-US" sz="1400" dirty="0">
              <a:solidFill>
                <a:schemeClr val="tx1">
                  <a:lumMod val="85000"/>
                  <a:lumOff val="15000"/>
                </a:schemeClr>
              </a:solidFill>
              <a:latin typeface="+mn-ea"/>
              <a:cs typeface="+mn-ea"/>
            </a:endParaRPr>
          </a:p>
        </p:txBody>
      </p:sp>
      <p:cxnSp>
        <p:nvCxnSpPr>
          <p:cNvPr id="8" name="直接连接符 17"/>
          <p:cNvCxnSpPr/>
          <p:nvPr>
            <p:custDataLst>
              <p:tags r:id="rId8"/>
            </p:custDataLst>
          </p:nvPr>
        </p:nvCxnSpPr>
        <p:spPr>
          <a:xfrm>
            <a:off x="2687955" y="3298191"/>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9" name="矩形: 圆角 44"/>
          <p:cNvSpPr/>
          <p:nvPr>
            <p:custDataLst>
              <p:tags r:id="rId9"/>
            </p:custDataLst>
          </p:nvPr>
        </p:nvSpPr>
        <p:spPr>
          <a:xfrm>
            <a:off x="695960" y="4740911"/>
            <a:ext cx="10800080"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10" name="矩形 19"/>
          <p:cNvSpPr/>
          <p:nvPr>
            <p:custDataLst>
              <p:tags r:id="rId10"/>
            </p:custDataLst>
          </p:nvPr>
        </p:nvSpPr>
        <p:spPr>
          <a:xfrm>
            <a:off x="3065145" y="4740911"/>
            <a:ext cx="7923525" cy="1472568"/>
          </a:xfrm>
          <a:prstGeom prst="rect">
            <a:avLst/>
          </a:prstGeom>
          <a:noFill/>
        </p:spPr>
        <p:txBody>
          <a:bodyPr wrap="square" lIns="0" tIns="0" rIns="0" bIns="0" rtlCol="0" anchor="ctr" anchorCtr="0">
            <a:noAutofit/>
          </a:bodyPr>
          <a:p>
            <a:pPr>
              <a:lnSpc>
                <a:spcPct val="150000"/>
              </a:lnSpc>
              <a:spcBef>
                <a:spcPct val="0"/>
              </a:spcBef>
              <a:spcAft>
                <a:spcPct val="0"/>
              </a:spcAft>
            </a:pPr>
            <a:r>
              <a:rPr lang="en-US" altLang="zh-CN" sz="1400" dirty="0">
                <a:solidFill>
                  <a:schemeClr val="tx1">
                    <a:lumMod val="85000"/>
                    <a:lumOff val="15000"/>
                  </a:schemeClr>
                </a:solidFill>
                <a:latin typeface="+mn-ea"/>
                <a:cs typeface="+mn-ea"/>
              </a:rPr>
              <a:t>1.</a:t>
            </a:r>
            <a:r>
              <a:rPr lang="zh-CN" altLang="en-US" sz="1400" dirty="0">
                <a:solidFill>
                  <a:schemeClr val="tx1">
                    <a:lumMod val="85000"/>
                    <a:lumOff val="15000"/>
                  </a:schemeClr>
                </a:solidFill>
                <a:latin typeface="+mn-ea"/>
                <a:cs typeface="+mn-ea"/>
              </a:rPr>
              <a:t>培养创新思维，积极探索</a:t>
            </a:r>
            <a:r>
              <a:rPr lang="en-US" altLang="zh-CN" sz="1400" dirty="0">
                <a:solidFill>
                  <a:schemeClr val="tx1">
                    <a:lumMod val="85000"/>
                    <a:lumOff val="15000"/>
                  </a:schemeClr>
                </a:solidFill>
                <a:latin typeface="+mn-ea"/>
                <a:cs typeface="+mn-ea"/>
              </a:rPr>
              <a:t> AIfiC </a:t>
            </a:r>
            <a:r>
              <a:rPr lang="zh-CN" altLang="en-US" sz="1400" dirty="0">
                <a:solidFill>
                  <a:schemeClr val="tx1">
                    <a:lumMod val="85000"/>
                    <a:lumOff val="15000"/>
                  </a:schemeClr>
                </a:solidFill>
                <a:latin typeface="+mn-ea"/>
                <a:cs typeface="+mn-ea"/>
              </a:rPr>
              <a:t>和数字人在内容营销和网络直播中的新应用。</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2.</a:t>
            </a:r>
            <a:r>
              <a:rPr lang="zh-CN" altLang="en-US" sz="1400" dirty="0">
                <a:solidFill>
                  <a:schemeClr val="tx1">
                    <a:lumMod val="85000"/>
                    <a:lumOff val="15000"/>
                  </a:schemeClr>
                </a:solidFill>
                <a:latin typeface="+mn-ea"/>
                <a:cs typeface="+mn-ea"/>
              </a:rPr>
              <a:t>树立合规意识，在使用数字人进行网络直播时，严格遵守相关法律法规和道德规范。</a:t>
            </a:r>
            <a:endParaRPr lang="zh-CN" altLang="en-US" sz="1400" dirty="0">
              <a:solidFill>
                <a:schemeClr val="tx1">
                  <a:lumMod val="85000"/>
                  <a:lumOff val="15000"/>
                </a:schemeClr>
              </a:solidFill>
              <a:latin typeface="+mn-ea"/>
              <a:cs typeface="+mn-ea"/>
            </a:endParaRPr>
          </a:p>
        </p:txBody>
      </p:sp>
      <p:cxnSp>
        <p:nvCxnSpPr>
          <p:cNvPr id="24" name="直接连接符 20"/>
          <p:cNvCxnSpPr/>
          <p:nvPr>
            <p:custDataLst>
              <p:tags r:id="rId11"/>
            </p:custDataLst>
          </p:nvPr>
        </p:nvCxnSpPr>
        <p:spPr>
          <a:xfrm>
            <a:off x="2687955" y="5019676"/>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5" name="矩形 21"/>
          <p:cNvSpPr/>
          <p:nvPr>
            <p:custDataLst>
              <p:tags r:id="rId12"/>
            </p:custDataLst>
          </p:nvPr>
        </p:nvSpPr>
        <p:spPr>
          <a:xfrm>
            <a:off x="937260" y="3019425"/>
            <a:ext cx="1527810" cy="1472565"/>
          </a:xfrm>
          <a:prstGeom prst="rect">
            <a:avLst/>
          </a:prstGeom>
          <a:noFill/>
        </p:spPr>
        <p:txBody>
          <a:bodyPr wrap="square" lIns="0" tIns="0" rIns="0" bIns="0" rtlCol="0" anchor="ctr">
            <a:noAutofit/>
          </a:bodyPr>
          <a:p>
            <a:pPr algn="ctr">
              <a:spcBef>
                <a:spcPct val="0"/>
              </a:spcBef>
              <a:spcAft>
                <a:spcPct val="0"/>
              </a:spcAft>
            </a:pPr>
            <a:r>
              <a:rPr lang="zh-CN" altLang="en-US" sz="2800" b="1" dirty="0">
                <a:solidFill>
                  <a:schemeClr val="accent1"/>
                </a:solidFill>
                <a:latin typeface="+mn-ea"/>
                <a:cs typeface="+mn-ea"/>
              </a:rPr>
              <a:t>能力目标</a:t>
            </a:r>
            <a:endParaRPr lang="zh-CN" altLang="en-US" sz="2800" b="1" dirty="0">
              <a:solidFill>
                <a:schemeClr val="accent1"/>
              </a:solidFill>
              <a:latin typeface="+mn-ea"/>
              <a:cs typeface="+mn-ea"/>
            </a:endParaRPr>
          </a:p>
        </p:txBody>
      </p:sp>
      <p:sp>
        <p:nvSpPr>
          <p:cNvPr id="26" name="矩形 22"/>
          <p:cNvSpPr/>
          <p:nvPr>
            <p:custDataLst>
              <p:tags r:id="rId13"/>
            </p:custDataLst>
          </p:nvPr>
        </p:nvSpPr>
        <p:spPr>
          <a:xfrm>
            <a:off x="937260" y="4740275"/>
            <a:ext cx="1527810" cy="1473835"/>
          </a:xfrm>
          <a:prstGeom prst="rect">
            <a:avLst/>
          </a:prstGeom>
          <a:noFill/>
        </p:spPr>
        <p:txBody>
          <a:bodyPr wrap="square" lIns="0" tIns="0" rIns="0" bIns="0" rtlCol="0" anchor="ctr">
            <a:noAutofit/>
          </a:bodyPr>
          <a:p>
            <a:pPr algn="ctr">
              <a:spcBef>
                <a:spcPct val="0"/>
              </a:spcBef>
              <a:spcAft>
                <a:spcPct val="0"/>
              </a:spcAft>
            </a:pPr>
            <a:r>
              <a:rPr lang="zh-CN" altLang="en-US" sz="2800" b="1" dirty="0">
                <a:solidFill>
                  <a:schemeClr val="accent1"/>
                </a:solidFill>
                <a:latin typeface="+mn-ea"/>
                <a:cs typeface="+mn-ea"/>
              </a:rPr>
              <a:t>素质目标</a:t>
            </a:r>
            <a:endParaRPr lang="zh-CN" altLang="en-US" sz="2800" b="1" dirty="0">
              <a:solidFill>
                <a:schemeClr val="accent1"/>
              </a:solidFill>
              <a:latin typeface="+mn-ea"/>
              <a:cs typeface="+mn-ea"/>
            </a:endParaRPr>
          </a:p>
        </p:txBody>
      </p:sp>
    </p:spTree>
    <p:custDataLst>
      <p:tags r:id="rId1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弧 9"/>
          <p:cNvSpPr/>
          <p:nvPr userDrawn="1">
            <p:custDataLst>
              <p:tags r:id="rId1"/>
            </p:custDataLst>
          </p:nvPr>
        </p:nvSpPr>
        <p:spPr>
          <a:xfrm rot="2040000" flipH="1">
            <a:off x="715645" y="1454785"/>
            <a:ext cx="3672840" cy="3553460"/>
          </a:xfrm>
          <a:prstGeom prst="arc">
            <a:avLst>
              <a:gd name="adj1" fmla="val 6417921"/>
              <a:gd name="adj2" fmla="val 15911004"/>
            </a:avLst>
          </a:prstGeom>
          <a:ln>
            <a:gradFill>
              <a:gsLst>
                <a:gs pos="0">
                  <a:schemeClr val="accent1">
                    <a:alpha val="100000"/>
                  </a:schemeClr>
                </a:gs>
                <a:gs pos="100000">
                  <a:srgbClr val="FF8D41">
                    <a:alpha val="20000"/>
                  </a:srgbClr>
                </a:gs>
                <a:gs pos="80000">
                  <a:schemeClr val="accent1">
                    <a:alpha val="2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r"/>
            <a:endParaRPr kumimoji="1" lang="zh-CN" altLang="en-US">
              <a:cs typeface="微软雅黑" panose="020B0503020204020204" charset="-122"/>
            </a:endParaRPr>
          </a:p>
        </p:txBody>
      </p:sp>
      <p:sp>
        <p:nvSpPr>
          <p:cNvPr id="17" name="椭圆 12"/>
          <p:cNvSpPr/>
          <p:nvPr userDrawn="1">
            <p:custDataLst>
              <p:tags r:id="rId2"/>
            </p:custDataLst>
          </p:nvPr>
        </p:nvSpPr>
        <p:spPr>
          <a:xfrm rot="1740000">
            <a:off x="3519386" y="1954200"/>
            <a:ext cx="81340" cy="81340"/>
          </a:xfrm>
          <a:prstGeom prst="ellipse">
            <a:avLst/>
          </a:prstGeom>
          <a:solidFill>
            <a:schemeClr val="accent1"/>
          </a:solidFill>
          <a:ln>
            <a:noFill/>
          </a:ln>
          <a:effectLst>
            <a:outerShdw blurRad="50800" dist="381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zh-CN" altLang="en-US">
              <a:cs typeface="微软雅黑" panose="020B0503020204020204" charset="-122"/>
            </a:endParaRPr>
          </a:p>
        </p:txBody>
      </p:sp>
      <p:sp>
        <p:nvSpPr>
          <p:cNvPr id="18" name="椭圆 2"/>
          <p:cNvSpPr/>
          <p:nvPr userDrawn="1">
            <p:custDataLst>
              <p:tags r:id="rId3"/>
            </p:custDataLst>
          </p:nvPr>
        </p:nvSpPr>
        <p:spPr>
          <a:xfrm rot="18540000" flipH="1">
            <a:off x="1191260" y="1824990"/>
            <a:ext cx="2721610" cy="2813050"/>
          </a:xfrm>
          <a:prstGeom prst="donut">
            <a:avLst>
              <a:gd name="adj" fmla="val 11124"/>
            </a:avLst>
          </a:prstGeom>
          <a:gradFill>
            <a:gsLst>
              <a:gs pos="4000">
                <a:schemeClr val="accent1"/>
              </a:gs>
              <a:gs pos="100000">
                <a:schemeClr val="accent1">
                  <a:lumMod val="20000"/>
                  <a:lumOff val="80000"/>
                </a:schemeClr>
              </a:gs>
            </a:gsLst>
            <a:lin ang="16200000" scaled="0"/>
          </a:gradFill>
          <a:ln w="2540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r">
              <a:buClrTx/>
              <a:buSzTx/>
              <a:buFontTx/>
            </a:pPr>
            <a:endParaRPr kumimoji="1" lang="zh-CN" altLang="en-US">
              <a:cs typeface="微软雅黑" panose="020B0503020204020204" charset="-122"/>
              <a:sym typeface="+mn-ea"/>
            </a:endParaRPr>
          </a:p>
        </p:txBody>
      </p:sp>
      <p:sp>
        <p:nvSpPr>
          <p:cNvPr id="19" name="节编号"/>
          <p:cNvSpPr txBox="1">
            <a:spLocks noGrp="1"/>
          </p:cNvSpPr>
          <p:nvPr>
            <p:ph type="body" idx="5" hasCustomPrompt="1"/>
            <p:custDataLst>
              <p:tags r:id="rId4"/>
            </p:custDataLst>
          </p:nvPr>
        </p:nvSpPr>
        <p:spPr>
          <a:xfrm>
            <a:off x="1659255" y="2300509"/>
            <a:ext cx="1786255" cy="1861820"/>
          </a:xfrm>
          <a:prstGeom prst="rect">
            <a:avLst/>
          </a:prstGeom>
          <a:noFill/>
          <a:ln>
            <a:noFill/>
            <a:prstDash val="sysDash"/>
          </a:ln>
        </p:spPr>
        <p:txBody>
          <a:bodyPr vert="horz" wrap="none" lIns="0" tIns="0" rIns="0" bIns="0" rtlCol="0" anchor="ctr" anchorCtr="0">
            <a:normAutofit/>
          </a:bodyPr>
          <a:lstStyle>
            <a:lvl1pPr marL="0" marR="0" lvl="0" algn="ctr" defTabSz="914400" rtl="0" eaLnBrk="1" fontAlgn="auto" latinLnBrk="0" hangingPunct="1">
              <a:lnSpc>
                <a:spcPct val="100000"/>
              </a:lnSpc>
              <a:buClrTx/>
              <a:buSzTx/>
              <a:buFontTx/>
              <a:buNone/>
              <a:defRPr kumimoji="0" lang="zh-CN" altLang="en-US" sz="6600" b="1" i="0" u="none" strike="noStrike" kern="1200" cap="none" spc="300" normalizeH="0" baseline="0" noProof="1" dirty="0" smtClean="0">
                <a:ln>
                  <a:noFill/>
                  <a:prstDash val="sysDot"/>
                </a:ln>
                <a:solidFill>
                  <a:schemeClr val="accent1"/>
                </a:solidFill>
                <a:uFillTx/>
                <a:latin typeface="+mn-ea"/>
                <a:ea typeface="+mn-ea"/>
                <a:cs typeface="微软雅黑" panose="020B0503020204020204" charset="-122"/>
                <a:sym typeface="+mn-ea"/>
              </a:defRPr>
            </a:lvl1pPr>
          </a:lstStyle>
          <a:p>
            <a:pPr lvl="0" algn="ctr"/>
            <a:r>
              <a:rPr altLang="en-US" sz="4400" dirty="0">
                <a:sym typeface="+mn-ea"/>
              </a:rPr>
              <a:t>任务一</a:t>
            </a:r>
            <a:endParaRPr altLang="en-US" sz="4400" dirty="0">
              <a:sym typeface="+mn-ea"/>
            </a:endParaRPr>
          </a:p>
        </p:txBody>
      </p:sp>
      <p:sp>
        <p:nvSpPr>
          <p:cNvPr id="20" name="标题"/>
          <p:cNvSpPr txBox="1">
            <a:spLocks noGrp="1"/>
          </p:cNvSpPr>
          <p:nvPr>
            <p:custDataLst>
              <p:tags r:id="rId5"/>
            </p:custDataLst>
          </p:nvPr>
        </p:nvSpPr>
        <p:spPr>
          <a:xfrm>
            <a:off x="4895215" y="2300605"/>
            <a:ext cx="4904105" cy="2274570"/>
          </a:xfrm>
          <a:prstGeom prst="rect">
            <a:avLst/>
          </a:prstGeom>
          <a:noFill/>
        </p:spPr>
        <p:txBody>
          <a:bodyPr vert="horz" wrap="square" lIns="0" tIns="0" rIns="0" bIns="0" rtlCol="0" anchor="ctr" anchorCtr="0">
            <a:normAutofit/>
          </a:bodyPr>
          <a:lstStyle>
            <a:lvl1pPr marL="0" marR="0" algn="r" defTabSz="914400" rtl="0" eaLnBrk="1" fontAlgn="auto" latinLnBrk="0" hangingPunct="1">
              <a:lnSpc>
                <a:spcPct val="100000"/>
              </a:lnSpc>
              <a:buClrTx/>
              <a:buSzTx/>
              <a:buFontTx/>
              <a:buNone/>
              <a:defRPr kumimoji="0" sz="5000" b="1" i="0" u="none" strike="noStrike" kern="1200" cap="none" spc="300" normalizeH="0" baseline="0" noProof="1">
                <a:solidFill>
                  <a:schemeClr val="tx1">
                    <a:lumMod val="75000"/>
                    <a:lumOff val="25000"/>
                  </a:schemeClr>
                </a:solidFill>
                <a:latin typeface="+mj-ea"/>
                <a:ea typeface="+mj-ea"/>
                <a:cs typeface="微软雅黑" panose="020B0503020204020204" charset="-122"/>
                <a:sym typeface="+mn-ea"/>
              </a:defRPr>
            </a:lvl1pPr>
          </a:lstStyle>
          <a:p>
            <a:pPr lvl="0" algn="l"/>
            <a:r>
              <a:rPr lang="zh-CN" altLang="en-US" dirty="0">
                <a:sym typeface="+mn-ea"/>
              </a:rPr>
              <a:t>认识</a:t>
            </a:r>
            <a:r>
              <a:rPr lang="en-US" altLang="zh-CN" dirty="0">
                <a:sym typeface="+mn-ea"/>
              </a:rPr>
              <a:t>AIGC</a:t>
            </a:r>
            <a:endParaRPr lang="en-US" altLang="zh-CN" dirty="0">
              <a:sym typeface="+mn-ea"/>
            </a:endParaRPr>
          </a:p>
        </p:txBody>
      </p:sp>
    </p:spTree>
    <p:custDataLst>
      <p:tags r:id="rId6"/>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2" name="图片 1" descr="C:/Users/尝三分甜/AppData/Roaming/Kingsoft/office6/wppai/generateppt/bf15bfb6-d459-4be3-b47b-d3f1cf796558.jpgbf15bfb6-d459-4be3-b47b-d3f1cf796558"/>
          <p:cNvPicPr>
            <a:picLocks noChangeAspect="1"/>
          </p:cNvPicPr>
          <p:nvPr>
            <p:custDataLst>
              <p:tags r:id="rId1"/>
            </p:custDataLst>
          </p:nvPr>
        </p:nvPicPr>
        <p:blipFill rotWithShape="1">
          <a:blip r:embed="rId2"/>
          <a:srcRect l="390" r="390"/>
          <a:stretch>
            <a:fillRect/>
          </a:stretch>
        </p:blipFill>
        <p:spPr>
          <a:xfrm>
            <a:off x="696595" y="1411605"/>
            <a:ext cx="10800080" cy="299339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3" name="矩形 2"/>
          <p:cNvSpPr/>
          <p:nvPr>
            <p:custDataLst>
              <p:tags r:id="rId3"/>
            </p:custDataLst>
          </p:nvPr>
        </p:nvSpPr>
        <p:spPr>
          <a:xfrm>
            <a:off x="10301605" y="4163098"/>
            <a:ext cx="1195070" cy="735965"/>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标题 3"/>
          <p:cNvSpPr>
            <a:spLocks noGrp="1"/>
          </p:cNvSpPr>
          <p:nvPr>
            <p:custDataLst>
              <p:tags r:id="rId4"/>
            </p:custDataLst>
          </p:nvPr>
        </p:nvSpPr>
        <p:spPr>
          <a:xfrm rot="10800000">
            <a:off x="10639743" y="4330738"/>
            <a:ext cx="531495" cy="400685"/>
          </a:xfrm>
          <a:custGeom>
            <a:avLst/>
            <a:gdLst/>
            <a:ahLst/>
            <a:cxnLst>
              <a:cxn ang="3">
                <a:pos x="hc" y="t"/>
              </a:cxn>
              <a:cxn ang="cd2">
                <a:pos x="l" y="vc"/>
              </a:cxn>
              <a:cxn ang="cd4">
                <a:pos x="hc" y="b"/>
              </a:cxn>
              <a:cxn ang="0">
                <a:pos x="r" y="vc"/>
              </a:cxn>
            </a:cxnLst>
            <a:rect l="l" t="t" r="r" b="b"/>
            <a:pathLst>
              <a:path w="1351" h="986">
                <a:moveTo>
                  <a:pt x="1262" y="0"/>
                </a:moveTo>
                <a:lnTo>
                  <a:pt x="1351" y="188"/>
                </a:lnTo>
                <a:cubicBezTo>
                  <a:pt x="1260" y="218"/>
                  <a:pt x="1195" y="260"/>
                  <a:pt x="1155" y="314"/>
                </a:cubicBezTo>
                <a:cubicBezTo>
                  <a:pt x="1116" y="369"/>
                  <a:pt x="1095" y="440"/>
                  <a:pt x="1093" y="530"/>
                </a:cubicBezTo>
                <a:lnTo>
                  <a:pt x="1314" y="530"/>
                </a:lnTo>
                <a:lnTo>
                  <a:pt x="1314" y="986"/>
                </a:lnTo>
                <a:lnTo>
                  <a:pt x="858" y="986"/>
                </a:lnTo>
                <a:lnTo>
                  <a:pt x="858" y="660"/>
                </a:lnTo>
                <a:cubicBezTo>
                  <a:pt x="858" y="528"/>
                  <a:pt x="870" y="424"/>
                  <a:pt x="893" y="348"/>
                </a:cubicBezTo>
                <a:cubicBezTo>
                  <a:pt x="916" y="272"/>
                  <a:pt x="959" y="203"/>
                  <a:pt x="1022" y="143"/>
                </a:cubicBezTo>
                <a:cubicBezTo>
                  <a:pt x="1084" y="82"/>
                  <a:pt x="1164" y="35"/>
                  <a:pt x="1262" y="0"/>
                </a:cubicBezTo>
                <a:close/>
                <a:moveTo>
                  <a:pt x="404" y="0"/>
                </a:moveTo>
                <a:lnTo>
                  <a:pt x="493" y="188"/>
                </a:lnTo>
                <a:cubicBezTo>
                  <a:pt x="402" y="218"/>
                  <a:pt x="337" y="260"/>
                  <a:pt x="297" y="314"/>
                </a:cubicBezTo>
                <a:cubicBezTo>
                  <a:pt x="258" y="369"/>
                  <a:pt x="237" y="440"/>
                  <a:pt x="235" y="530"/>
                </a:cubicBezTo>
                <a:lnTo>
                  <a:pt x="456" y="530"/>
                </a:lnTo>
                <a:lnTo>
                  <a:pt x="456" y="986"/>
                </a:lnTo>
                <a:lnTo>
                  <a:pt x="0" y="986"/>
                </a:lnTo>
                <a:lnTo>
                  <a:pt x="0" y="660"/>
                </a:lnTo>
                <a:cubicBezTo>
                  <a:pt x="0" y="528"/>
                  <a:pt x="12" y="424"/>
                  <a:pt x="35" y="348"/>
                </a:cubicBezTo>
                <a:cubicBezTo>
                  <a:pt x="58" y="272"/>
                  <a:pt x="101" y="203"/>
                  <a:pt x="164" y="143"/>
                </a:cubicBezTo>
                <a:cubicBezTo>
                  <a:pt x="226" y="82"/>
                  <a:pt x="306" y="35"/>
                  <a:pt x="404" y="0"/>
                </a:cubicBezTo>
                <a:close/>
              </a:path>
            </a:pathLst>
          </a:custGeom>
          <a:solidFill>
            <a:schemeClr val="lt1">
              <a:lumMod val="95000"/>
            </a:schemeClr>
          </a:solidFill>
          <a:effectLst/>
        </p:spPr>
        <p:txBody>
          <a:bodyPr vert="horz" wrap="square"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endParaRPr lang="en-US" altLang="zh-CN" sz="16600">
              <a:solidFill>
                <a:schemeClr val="bg1">
                  <a:lumMod val="95000"/>
                </a:schemeClr>
              </a:solidFill>
              <a:sym typeface="+mn-ea"/>
            </a:endParaRPr>
          </a:p>
        </p:txBody>
      </p:sp>
      <p:sp>
        <p:nvSpPr>
          <p:cNvPr id="5" name="矩形 4"/>
          <p:cNvSpPr/>
          <p:nvPr>
            <p:custDataLst>
              <p:tags r:id="rId5"/>
            </p:custDataLst>
          </p:nvPr>
        </p:nvSpPr>
        <p:spPr>
          <a:xfrm>
            <a:off x="6210300" y="5215573"/>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en-US" altLang="en-US" sz="1400" dirty="0">
                <a:solidFill>
                  <a:schemeClr val="dk1"/>
                </a:solidFill>
                <a:latin typeface="+mn-ea"/>
                <a:cs typeface="+mn-ea"/>
                <a:sym typeface="+mn-ea"/>
              </a:rPr>
              <a:t>AIGC</a:t>
            </a:r>
            <a:r>
              <a:rPr lang="zh-CN" altLang="en-US" sz="1400" dirty="0">
                <a:solidFill>
                  <a:schemeClr val="dk1"/>
                </a:solidFill>
                <a:latin typeface="+mn-ea"/>
                <a:cs typeface="+mn-ea"/>
                <a:sym typeface="+mn-ea"/>
              </a:rPr>
              <a:t>经历了早期萌芽、沉淀积累和快速发展三个阶段。</a:t>
            </a:r>
            <a:endParaRPr lang="zh-CN" altLang="en-US" sz="1400" dirty="0">
              <a:solidFill>
                <a:schemeClr val="dk1"/>
              </a:solidFill>
              <a:latin typeface="+mn-ea"/>
              <a:cs typeface="+mn-ea"/>
              <a:sym typeface="+mn-ea"/>
            </a:endParaRPr>
          </a:p>
        </p:txBody>
      </p:sp>
      <p:sp>
        <p:nvSpPr>
          <p:cNvPr id="6" name="矩形 5"/>
          <p:cNvSpPr/>
          <p:nvPr>
            <p:custDataLst>
              <p:tags r:id="rId6"/>
            </p:custDataLst>
          </p:nvPr>
        </p:nvSpPr>
        <p:spPr>
          <a:xfrm>
            <a:off x="6210300" y="4755833"/>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（二）</a:t>
            </a:r>
            <a:r>
              <a:rPr lang="en-US" altLang="en-US" sz="2000" b="1">
                <a:solidFill>
                  <a:schemeClr val="accent1"/>
                </a:solidFill>
                <a:latin typeface="+mn-ea"/>
                <a:cs typeface="+mn-ea"/>
                <a:sym typeface="+mn-ea"/>
              </a:rPr>
              <a:t>AIGC</a:t>
            </a:r>
            <a:r>
              <a:rPr lang="zh-CN" altLang="en-US" sz="2000" b="1">
                <a:solidFill>
                  <a:schemeClr val="accent1"/>
                </a:solidFill>
                <a:latin typeface="+mn-ea"/>
                <a:cs typeface="+mn-ea"/>
                <a:sym typeface="+mn-ea"/>
              </a:rPr>
              <a:t>发展历程</a:t>
            </a:r>
            <a:endParaRPr lang="zh-CN" altLang="en-US" sz="2000" b="1">
              <a:solidFill>
                <a:schemeClr val="accent1"/>
              </a:solidFill>
              <a:latin typeface="+mn-ea"/>
              <a:cs typeface="+mn-ea"/>
              <a:sym typeface="+mn-ea"/>
            </a:endParaRPr>
          </a:p>
        </p:txBody>
      </p:sp>
      <p:sp>
        <p:nvSpPr>
          <p:cNvPr id="8" name="矩形 7"/>
          <p:cNvSpPr/>
          <p:nvPr>
            <p:custDataLst>
              <p:tags r:id="rId7"/>
            </p:custDataLst>
          </p:nvPr>
        </p:nvSpPr>
        <p:spPr>
          <a:xfrm>
            <a:off x="695960" y="5215573"/>
            <a:ext cx="3959860" cy="1218565"/>
          </a:xfrm>
          <a:prstGeom prst="rect">
            <a:avLst/>
          </a:prstGeom>
          <a:noFill/>
        </p:spPr>
        <p:txBody>
          <a:bodyPr wrap="square" lIns="0" tIns="0" rIns="0" bIns="0" rtlCol="0" anchor="t">
            <a:noAutofit/>
          </a:bodyPr>
          <a:p>
            <a:pPr>
              <a:lnSpc>
                <a:spcPct val="150000"/>
              </a:lnSpc>
              <a:spcBef>
                <a:spcPct val="0"/>
              </a:spcBef>
              <a:spcAft>
                <a:spcPct val="0"/>
              </a:spcAft>
            </a:pPr>
            <a:r>
              <a:rPr lang="en-US" altLang="en-US" sz="1400" dirty="0">
                <a:solidFill>
                  <a:schemeClr val="dk1"/>
                </a:solidFill>
                <a:latin typeface="+mn-ea"/>
                <a:cs typeface="+mn-ea"/>
                <a:sym typeface="+mn-ea"/>
              </a:rPr>
              <a:t>AI</a:t>
            </a:r>
            <a:r>
              <a:rPr lang="zh-CN" altLang="en-US" sz="1400" dirty="0">
                <a:solidFill>
                  <a:schemeClr val="dk1"/>
                </a:solidFill>
                <a:latin typeface="+mn-ea"/>
                <a:cs typeface="+mn-ea"/>
                <a:sym typeface="+mn-ea"/>
              </a:rPr>
              <a:t>是模拟、延伸和扩展人的智能的科学，</a:t>
            </a:r>
            <a:r>
              <a:rPr lang="en-US" altLang="zh-CN" sz="1400" dirty="0">
                <a:solidFill>
                  <a:schemeClr val="dk1"/>
                </a:solidFill>
                <a:latin typeface="+mn-ea"/>
                <a:cs typeface="+mn-ea"/>
                <a:sym typeface="+mn-ea"/>
              </a:rPr>
              <a:t>AIGC</a:t>
            </a:r>
            <a:r>
              <a:rPr lang="zh-CN" altLang="en-US" sz="1400" dirty="0">
                <a:solidFill>
                  <a:schemeClr val="dk1"/>
                </a:solidFill>
                <a:latin typeface="+mn-ea"/>
                <a:cs typeface="+mn-ea"/>
                <a:sym typeface="+mn-ea"/>
              </a:rPr>
              <a:t>是利用</a:t>
            </a:r>
            <a:r>
              <a:rPr lang="en-US" altLang="zh-CN" sz="1400" dirty="0">
                <a:solidFill>
                  <a:schemeClr val="dk1"/>
                </a:solidFill>
                <a:latin typeface="+mn-ea"/>
                <a:cs typeface="+mn-ea"/>
                <a:sym typeface="+mn-ea"/>
              </a:rPr>
              <a:t>AI</a:t>
            </a:r>
            <a:r>
              <a:rPr lang="zh-CN" altLang="en-US" sz="1400" dirty="0">
                <a:solidFill>
                  <a:schemeClr val="dk1"/>
                </a:solidFill>
                <a:latin typeface="+mn-ea"/>
                <a:cs typeface="+mn-ea"/>
                <a:sym typeface="+mn-ea"/>
              </a:rPr>
              <a:t>模型自动生成内容的技术。</a:t>
            </a:r>
            <a:endParaRPr lang="zh-CN" altLang="en-US" sz="1400" dirty="0">
              <a:solidFill>
                <a:schemeClr val="dk1"/>
              </a:solidFill>
              <a:latin typeface="+mn-ea"/>
              <a:cs typeface="+mn-ea"/>
              <a:sym typeface="+mn-ea"/>
            </a:endParaRPr>
          </a:p>
        </p:txBody>
      </p:sp>
      <p:sp>
        <p:nvSpPr>
          <p:cNvPr id="9" name="矩形 8"/>
          <p:cNvSpPr/>
          <p:nvPr>
            <p:custDataLst>
              <p:tags r:id="rId8"/>
            </p:custDataLst>
          </p:nvPr>
        </p:nvSpPr>
        <p:spPr>
          <a:xfrm>
            <a:off x="695960" y="4755833"/>
            <a:ext cx="395986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（一）</a:t>
            </a:r>
            <a:r>
              <a:rPr lang="en-US" altLang="en-US" sz="2000" b="1" dirty="0">
                <a:solidFill>
                  <a:schemeClr val="accent1"/>
                </a:solidFill>
                <a:latin typeface="+mn-ea"/>
                <a:cs typeface="+mn-ea"/>
                <a:sym typeface="+mn-ea"/>
              </a:rPr>
              <a:t>AI</a:t>
            </a:r>
            <a:r>
              <a:rPr lang="zh-CN" altLang="en-US" sz="2000" b="1" dirty="0">
                <a:solidFill>
                  <a:schemeClr val="accent1"/>
                </a:solidFill>
                <a:latin typeface="+mn-ea"/>
                <a:cs typeface="+mn-ea"/>
                <a:sym typeface="+mn-ea"/>
              </a:rPr>
              <a:t>与</a:t>
            </a:r>
            <a:r>
              <a:rPr lang="en-US" altLang="zh-CN" sz="2000" b="1" dirty="0">
                <a:solidFill>
                  <a:schemeClr val="accent1"/>
                </a:solidFill>
                <a:latin typeface="+mn-ea"/>
                <a:cs typeface="+mn-ea"/>
                <a:sym typeface="+mn-ea"/>
              </a:rPr>
              <a:t>AIGC</a:t>
            </a:r>
            <a:r>
              <a:rPr lang="zh-CN" altLang="en-US" sz="2000" b="1" dirty="0">
                <a:solidFill>
                  <a:schemeClr val="accent1"/>
                </a:solidFill>
                <a:latin typeface="+mn-ea"/>
                <a:cs typeface="+mn-ea"/>
                <a:sym typeface="+mn-ea"/>
              </a:rPr>
              <a:t>定义</a:t>
            </a:r>
            <a:endParaRPr lang="zh-CN" altLang="en-US" sz="2000" b="1" dirty="0">
              <a:solidFill>
                <a:schemeClr val="accent1"/>
              </a:solidFill>
              <a:latin typeface="+mn-ea"/>
              <a:cs typeface="+mn-ea"/>
              <a:sym typeface="+mn-ea"/>
            </a:endParaRPr>
          </a:p>
        </p:txBody>
      </p:sp>
      <p:sp>
        <p:nvSpPr>
          <p:cNvPr id="17" name="标题 16"/>
          <p:cNvSpPr>
            <a:spLocks noGrp="1"/>
          </p:cNvSpPr>
          <p:nvPr>
            <p:custDataLst>
              <p:tags r:id="rId9"/>
            </p:custDataLst>
          </p:nvPr>
        </p:nvSpPr>
        <p:spPr>
          <a:xfrm>
            <a:off x="695960" y="360000"/>
            <a:ext cx="10800000" cy="7200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a:t>一、</a:t>
            </a:r>
            <a:r>
              <a:rPr lang="en-US" altLang="en-US"/>
              <a:t>AIGC</a:t>
            </a:r>
            <a:r>
              <a:rPr lang="zh-CN" altLang="en-US"/>
              <a:t>概述</a:t>
            </a:r>
            <a:endParaRPr lang="zh-CN" altLang="en-US"/>
          </a:p>
        </p:txBody>
      </p:sp>
    </p:spTree>
    <p:custDataLst>
      <p:tags r:id="rId10"/>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10" name="图片 9" descr="C:/Users/尝三分甜/AppData/Roaming/Kingsoft/office6/wppai/generateppt/d3244b1ba4e73881df1f01b7e4690ceb.jpgd3244b1ba4e73881df1f01b7e4690ceb"/>
          <p:cNvPicPr>
            <a:picLocks noChangeAspect="1"/>
          </p:cNvPicPr>
          <p:nvPr>
            <p:custDataLst>
              <p:tags r:id="rId1"/>
            </p:custDataLst>
          </p:nvPr>
        </p:nvPicPr>
        <p:blipFill rotWithShape="1">
          <a:blip r:embed="rId2"/>
          <a:srcRect l="3129" r="3129"/>
          <a:stretch>
            <a:fillRect/>
          </a:stretch>
        </p:blipFill>
        <p:spPr>
          <a:xfrm>
            <a:off x="1223056" y="1799464"/>
            <a:ext cx="2593474" cy="2766634"/>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0"/>
          <p:cNvSpPr/>
          <p:nvPr>
            <p:custDataLst>
              <p:tags r:id="rId3"/>
            </p:custDataLst>
          </p:nvPr>
        </p:nvSpPr>
        <p:spPr>
          <a:xfrm>
            <a:off x="1243610" y="5333462"/>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en-US" altLang="en-US" sz="1600" kern="0" dirty="0">
                <a:solidFill>
                  <a:schemeClr val="tx1">
                    <a:lumMod val="85000"/>
                    <a:lumOff val="15000"/>
                  </a:schemeClr>
                </a:solidFill>
                <a:latin typeface="+mn-ea"/>
                <a:cs typeface="+mn-ea"/>
              </a:rPr>
              <a:t>AIGC</a:t>
            </a:r>
            <a:r>
              <a:rPr lang="zh-CN" altLang="en-US" sz="1600" kern="0" dirty="0">
                <a:solidFill>
                  <a:schemeClr val="tx1">
                    <a:lumMod val="85000"/>
                    <a:lumOff val="15000"/>
                  </a:schemeClr>
                </a:solidFill>
                <a:latin typeface="+mn-ea"/>
                <a:cs typeface="+mn-ea"/>
              </a:rPr>
              <a:t>在文本生成中用于结构化写作，如新闻、短文撰写等。</a:t>
            </a:r>
            <a:endParaRPr lang="zh-CN" altLang="en-US" sz="1600" kern="0" dirty="0">
              <a:solidFill>
                <a:schemeClr val="tx1">
                  <a:lumMod val="85000"/>
                  <a:lumOff val="15000"/>
                </a:schemeClr>
              </a:solidFill>
              <a:latin typeface="+mn-ea"/>
              <a:cs typeface="+mn-ea"/>
            </a:endParaRPr>
          </a:p>
        </p:txBody>
      </p:sp>
      <p:sp>
        <p:nvSpPr>
          <p:cNvPr id="13" name="矩形 12"/>
          <p:cNvSpPr/>
          <p:nvPr>
            <p:custDataLst>
              <p:tags r:id="rId4"/>
            </p:custDataLst>
          </p:nvPr>
        </p:nvSpPr>
        <p:spPr>
          <a:xfrm>
            <a:off x="1243610" y="4833530"/>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dirty="0">
                <a:solidFill>
                  <a:schemeClr val="accent1"/>
                </a:solidFill>
                <a:latin typeface="+mn-ea"/>
                <a:cs typeface="+mn-ea"/>
                <a:sym typeface="+mn-ea"/>
              </a:rPr>
              <a:t>（一）</a:t>
            </a:r>
            <a:r>
              <a:rPr lang="zh-CN" altLang="en-US" sz="2000" b="1" kern="0">
                <a:solidFill>
                  <a:schemeClr val="accent1"/>
                </a:solidFill>
                <a:latin typeface="+mn-ea"/>
                <a:cs typeface="+mn-ea"/>
              </a:rPr>
              <a:t>文本生成应用</a:t>
            </a:r>
            <a:endParaRPr lang="zh-CN" altLang="en-US" sz="2000" b="1" kern="0">
              <a:solidFill>
                <a:schemeClr val="accent1"/>
              </a:solidFill>
              <a:latin typeface="+mn-ea"/>
              <a:cs typeface="+mn-ea"/>
            </a:endParaRPr>
          </a:p>
        </p:txBody>
      </p:sp>
      <p:pic>
        <p:nvPicPr>
          <p:cNvPr id="16" name="图片 15"/>
          <p:cNvPicPr>
            <a:picLocks noChangeAspect="1"/>
          </p:cNvPicPr>
          <p:nvPr>
            <p:custDataLst>
              <p:tags r:id="rId5"/>
            </p:custDataLst>
          </p:nvPr>
        </p:nvPicPr>
        <p:blipFill rotWithShape="1">
          <a:blip r:embed="rId6" cstate="print"/>
          <a:stretch>
            <a:fillRect/>
          </a:stretch>
        </p:blipFill>
        <p:spPr>
          <a:xfrm>
            <a:off x="4793521" y="1799464"/>
            <a:ext cx="2593055" cy="2766634"/>
          </a:xfrm>
          <a:custGeom>
            <a:avLst/>
            <a:gdLst>
              <a:gd name="connsiteX0" fmla="*/ 1241500 w 2483399"/>
              <a:gd name="connsiteY0" fmla="*/ 0 h 2649637"/>
              <a:gd name="connsiteX1" fmla="*/ 1241502 w 2483399"/>
              <a:gd name="connsiteY1" fmla="*/ 0 h 2649637"/>
              <a:gd name="connsiteX2" fmla="*/ 1281827 w 2483399"/>
              <a:gd name="connsiteY2" fmla="*/ 4783 h 2649637"/>
              <a:gd name="connsiteX3" fmla="*/ 1321025 w 2483399"/>
              <a:gd name="connsiteY3" fmla="*/ 19130 h 2649637"/>
              <a:gd name="connsiteX4" fmla="*/ 2385119 w 2483399"/>
              <a:gd name="connsiteY4" fmla="*/ 551178 h 2649637"/>
              <a:gd name="connsiteX5" fmla="*/ 2483399 w 2483399"/>
              <a:gd name="connsiteY5" fmla="*/ 710202 h 2649637"/>
              <a:gd name="connsiteX6" fmla="*/ 2483399 w 2483399"/>
              <a:gd name="connsiteY6" fmla="*/ 1939377 h 2649637"/>
              <a:gd name="connsiteX7" fmla="*/ 2385116 w 2483399"/>
              <a:gd name="connsiteY7" fmla="*/ 2098463 h 2649637"/>
              <a:gd name="connsiteX8" fmla="*/ 1321020 w 2483399"/>
              <a:gd name="connsiteY8" fmla="*/ 2630510 h 2649637"/>
              <a:gd name="connsiteX9" fmla="*/ 1161973 w 2483399"/>
              <a:gd name="connsiteY9" fmla="*/ 2630508 h 2649637"/>
              <a:gd name="connsiteX10" fmla="*/ 97878 w 2483399"/>
              <a:gd name="connsiteY10" fmla="*/ 2098461 h 2649637"/>
              <a:gd name="connsiteX11" fmla="*/ 6251 w 2483399"/>
              <a:gd name="connsiteY11" fmla="*/ 1989128 h 2649637"/>
              <a:gd name="connsiteX12" fmla="*/ 0 w 2483399"/>
              <a:gd name="connsiteY12" fmla="*/ 1942433 h 2649637"/>
              <a:gd name="connsiteX13" fmla="*/ 0 w 2483399"/>
              <a:gd name="connsiteY13" fmla="*/ 707266 h 2649637"/>
              <a:gd name="connsiteX14" fmla="*/ 6251 w 2483399"/>
              <a:gd name="connsiteY14" fmla="*/ 660560 h 2649637"/>
              <a:gd name="connsiteX15" fmla="*/ 97882 w 2483399"/>
              <a:gd name="connsiteY15" fmla="*/ 551176 h 2649637"/>
              <a:gd name="connsiteX16" fmla="*/ 1161977 w 2483399"/>
              <a:gd name="connsiteY16" fmla="*/ 19128 h 2649637"/>
              <a:gd name="connsiteX17" fmla="*/ 1201175 w 2483399"/>
              <a:gd name="connsiteY17"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83399" h="2649637">
                <a:moveTo>
                  <a:pt x="1241500" y="0"/>
                </a:moveTo>
                <a:lnTo>
                  <a:pt x="1241502" y="0"/>
                </a:lnTo>
                <a:lnTo>
                  <a:pt x="1281827" y="4783"/>
                </a:lnTo>
                <a:cubicBezTo>
                  <a:pt x="1295144" y="7971"/>
                  <a:pt x="1308273" y="12754"/>
                  <a:pt x="1321025" y="19130"/>
                </a:cubicBezTo>
                <a:cubicBezTo>
                  <a:pt x="1372034" y="44635"/>
                  <a:pt x="2323220" y="520228"/>
                  <a:pt x="2385119" y="551178"/>
                </a:cubicBezTo>
                <a:cubicBezTo>
                  <a:pt x="2447019" y="582128"/>
                  <a:pt x="2483399" y="640996"/>
                  <a:pt x="2483399" y="710202"/>
                </a:cubicBezTo>
                <a:cubicBezTo>
                  <a:pt x="2483399" y="779408"/>
                  <a:pt x="2483399" y="1870171"/>
                  <a:pt x="2483399" y="1939377"/>
                </a:cubicBezTo>
                <a:cubicBezTo>
                  <a:pt x="2483399" y="2008583"/>
                  <a:pt x="2447016" y="2067513"/>
                  <a:pt x="2385116" y="2098463"/>
                </a:cubicBezTo>
                <a:cubicBezTo>
                  <a:pt x="2323216" y="2129413"/>
                  <a:pt x="1372030" y="2605005"/>
                  <a:pt x="1321020" y="2630510"/>
                </a:cubicBezTo>
                <a:cubicBezTo>
                  <a:pt x="1270011" y="2656015"/>
                  <a:pt x="1212983" y="2656012"/>
                  <a:pt x="1161973" y="2630508"/>
                </a:cubicBezTo>
                <a:cubicBezTo>
                  <a:pt x="1110964" y="2605002"/>
                  <a:pt x="159778" y="2129409"/>
                  <a:pt x="97878" y="2098461"/>
                </a:cubicBezTo>
                <a:cubicBezTo>
                  <a:pt x="51453" y="2075248"/>
                  <a:pt x="19384" y="2036331"/>
                  <a:pt x="6251" y="1989128"/>
                </a:cubicBezTo>
                <a:lnTo>
                  <a:pt x="0" y="1942433"/>
                </a:lnTo>
                <a:lnTo>
                  <a:pt x="0" y="707266"/>
                </a:lnTo>
                <a:lnTo>
                  <a:pt x="6251" y="660560"/>
                </a:lnTo>
                <a:cubicBezTo>
                  <a:pt x="19386" y="613339"/>
                  <a:pt x="51458" y="574388"/>
                  <a:pt x="97882" y="551176"/>
                </a:cubicBezTo>
                <a:cubicBezTo>
                  <a:pt x="159782" y="520225"/>
                  <a:pt x="1110967" y="44632"/>
                  <a:pt x="1161977" y="19128"/>
                </a:cubicBezTo>
                <a:cubicBezTo>
                  <a:pt x="1174730" y="12752"/>
                  <a:pt x="1187858" y="7969"/>
                  <a:pt x="1201175"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4" name="矩形 13"/>
          <p:cNvSpPr/>
          <p:nvPr>
            <p:custDataLst>
              <p:tags r:id="rId7"/>
            </p:custDataLst>
          </p:nvPr>
        </p:nvSpPr>
        <p:spPr>
          <a:xfrm>
            <a:off x="4820705" y="5333462"/>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运用</a:t>
            </a:r>
            <a:r>
              <a:rPr lang="en-US" altLang="zh-CN" sz="1600" kern="0" dirty="0">
                <a:solidFill>
                  <a:schemeClr val="tx1">
                    <a:lumMod val="85000"/>
                    <a:lumOff val="15000"/>
                  </a:schemeClr>
                </a:solidFill>
                <a:latin typeface="+mn-ea"/>
                <a:cs typeface="+mn-ea"/>
              </a:rPr>
              <a:t>AI</a:t>
            </a:r>
            <a:r>
              <a:rPr lang="zh-CN" altLang="en-US" sz="1600" kern="0" dirty="0">
                <a:solidFill>
                  <a:schemeClr val="tx1">
                    <a:lumMod val="85000"/>
                    <a:lumOff val="15000"/>
                  </a:schemeClr>
                </a:solidFill>
                <a:latin typeface="+mn-ea"/>
                <a:cs typeface="+mn-ea"/>
              </a:rPr>
              <a:t>技术，根据数据进行单模态或跨模态图像生成。</a:t>
            </a:r>
            <a:endParaRPr lang="zh-CN" altLang="en-US" sz="1600" kern="0" dirty="0">
              <a:solidFill>
                <a:schemeClr val="tx1">
                  <a:lumMod val="85000"/>
                  <a:lumOff val="15000"/>
                </a:schemeClr>
              </a:solidFill>
              <a:latin typeface="+mn-ea"/>
              <a:cs typeface="+mn-ea"/>
            </a:endParaRPr>
          </a:p>
        </p:txBody>
      </p:sp>
      <p:sp>
        <p:nvSpPr>
          <p:cNvPr id="15" name="矩形 14"/>
          <p:cNvSpPr/>
          <p:nvPr>
            <p:custDataLst>
              <p:tags r:id="rId8"/>
            </p:custDataLst>
          </p:nvPr>
        </p:nvSpPr>
        <p:spPr>
          <a:xfrm>
            <a:off x="4820705" y="4833530"/>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dirty="0">
                <a:solidFill>
                  <a:schemeClr val="accent1"/>
                </a:solidFill>
                <a:latin typeface="+mn-ea"/>
                <a:cs typeface="+mn-ea"/>
                <a:sym typeface="+mn-ea"/>
              </a:rPr>
              <a:t>（二）</a:t>
            </a:r>
            <a:r>
              <a:rPr lang="zh-CN" altLang="en-US" sz="2000" b="1" kern="0">
                <a:solidFill>
                  <a:schemeClr val="accent1"/>
                </a:solidFill>
                <a:latin typeface="+mn-ea"/>
                <a:cs typeface="+mn-ea"/>
              </a:rPr>
              <a:t>图像生成应用</a:t>
            </a:r>
            <a:endParaRPr lang="zh-CN" altLang="en-US" sz="2000" b="1" kern="0">
              <a:solidFill>
                <a:schemeClr val="accent1"/>
              </a:solidFill>
              <a:latin typeface="+mn-ea"/>
              <a:cs typeface="+mn-ea"/>
            </a:endParaRPr>
          </a:p>
        </p:txBody>
      </p:sp>
      <p:pic>
        <p:nvPicPr>
          <p:cNvPr id="17" name="图片 16"/>
          <p:cNvPicPr>
            <a:picLocks noChangeAspect="1"/>
          </p:cNvPicPr>
          <p:nvPr>
            <p:custDataLst>
              <p:tags r:id="rId9"/>
            </p:custDataLst>
          </p:nvPr>
        </p:nvPicPr>
        <p:blipFill rotWithShape="1">
          <a:blip r:embed="rId10" cstate="print"/>
          <a:stretch>
            <a:fillRect/>
          </a:stretch>
        </p:blipFill>
        <p:spPr>
          <a:xfrm>
            <a:off x="8371279" y="1799464"/>
            <a:ext cx="2593474" cy="2766634"/>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20"/>
          <p:cNvSpPr/>
          <p:nvPr>
            <p:custDataLst>
              <p:tags r:id="rId11"/>
            </p:custDataLst>
          </p:nvPr>
        </p:nvSpPr>
        <p:spPr>
          <a:xfrm>
            <a:off x="8397800" y="5333462"/>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音频生成涉及声音波形合成，视频生成则基于数据自动生成视频内容。</a:t>
            </a:r>
            <a:endParaRPr lang="zh-CN" altLang="en-US" sz="1600" kern="0">
              <a:solidFill>
                <a:schemeClr val="tx1">
                  <a:lumMod val="85000"/>
                  <a:lumOff val="15000"/>
                </a:schemeClr>
              </a:solidFill>
              <a:latin typeface="+mn-ea"/>
              <a:cs typeface="+mn-ea"/>
            </a:endParaRPr>
          </a:p>
        </p:txBody>
      </p:sp>
      <p:sp>
        <p:nvSpPr>
          <p:cNvPr id="22" name="矩形 21"/>
          <p:cNvSpPr/>
          <p:nvPr>
            <p:custDataLst>
              <p:tags r:id="rId12"/>
            </p:custDataLst>
          </p:nvPr>
        </p:nvSpPr>
        <p:spPr>
          <a:xfrm>
            <a:off x="8397800" y="4833530"/>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dirty="0">
                <a:solidFill>
                  <a:schemeClr val="accent1"/>
                </a:solidFill>
                <a:latin typeface="+mn-ea"/>
                <a:cs typeface="+mn-ea"/>
                <a:sym typeface="+mn-ea"/>
              </a:rPr>
              <a:t>（三）</a:t>
            </a:r>
            <a:r>
              <a:rPr lang="zh-CN" altLang="en-US" sz="2000" b="1" kern="0">
                <a:solidFill>
                  <a:schemeClr val="accent1"/>
                </a:solidFill>
                <a:latin typeface="+mn-ea"/>
                <a:cs typeface="+mn-ea"/>
              </a:rPr>
              <a:t>音视频生成应用</a:t>
            </a:r>
            <a:endParaRPr lang="zh-CN" altLang="en-US" sz="2000" b="1" kern="0">
              <a:solidFill>
                <a:schemeClr val="accent1"/>
              </a:solidFill>
              <a:latin typeface="+mn-ea"/>
              <a:cs typeface="+mn-ea"/>
            </a:endParaRPr>
          </a:p>
        </p:txBody>
      </p:sp>
      <p:sp>
        <p:nvSpPr>
          <p:cNvPr id="2" name="标题 16"/>
          <p:cNvSpPr>
            <a:spLocks noGrp="1"/>
          </p:cNvSpPr>
          <p:nvPr>
            <p:custDataLst>
              <p:tags r:id="rId13"/>
            </p:custDataLst>
          </p:nvPr>
        </p:nvSpPr>
        <p:spPr>
          <a:xfrm>
            <a:off x="695960" y="360000"/>
            <a:ext cx="10800000" cy="7200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a:t>二、</a:t>
            </a:r>
            <a:r>
              <a:rPr lang="en-US" altLang="en-US"/>
              <a:t>AIGC</a:t>
            </a:r>
            <a:r>
              <a:rPr lang="zh-CN" altLang="en-US"/>
              <a:t>应用场景</a:t>
            </a:r>
            <a:endParaRPr lang="zh-CN" altLang="en-US"/>
          </a:p>
        </p:txBody>
      </p:sp>
    </p:spTree>
    <p:custDataLst>
      <p:tags r:id="rId1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611505" y="1412240"/>
            <a:ext cx="3378835" cy="139319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algn="ctr">
              <a:spcBef>
                <a:spcPct val="0"/>
              </a:spcBef>
              <a:spcAft>
                <a:spcPct val="0"/>
              </a:spcAft>
            </a:pPr>
            <a:r>
              <a:rPr lang="zh-CN" altLang="en-US" dirty="0">
                <a:latin typeface="+mn-ea"/>
                <a:cs typeface="+mn-ea"/>
                <a:sym typeface="+mn-ea"/>
              </a:rPr>
              <a:t>（三）</a:t>
            </a:r>
            <a:r>
              <a:rPr lang="zh-CN" altLang="en-US" kern="0">
                <a:latin typeface="+mn-ea"/>
                <a:cs typeface="+mn-ea"/>
                <a:sym typeface="+mn-ea"/>
              </a:rPr>
              <a:t>音视频生成应用</a:t>
            </a:r>
            <a:endParaRPr lang="zh-CN" altLang="en-US" kern="0">
              <a:latin typeface="+mn-ea"/>
              <a:cs typeface="+mn-ea"/>
              <a:sym typeface="+mn-ea"/>
            </a:endParaRPr>
          </a:p>
          <a:p>
            <a:pPr algn="ctr">
              <a:spcBef>
                <a:spcPct val="0"/>
              </a:spcBef>
              <a:spcAft>
                <a:spcPct val="0"/>
              </a:spcAft>
            </a:pPr>
            <a:endParaRPr lang="zh-CN" altLang="en-US" spc="0" dirty="0">
              <a:solidFill>
                <a:schemeClr val="tx1"/>
              </a:solidFill>
              <a:uFillTx/>
              <a:latin typeface="+mj-lt"/>
              <a:ea typeface="+mj-ea"/>
              <a:cs typeface="+mj-cs"/>
            </a:endParaRPr>
          </a:p>
          <a:p>
            <a:pPr algn="ctr">
              <a:spcBef>
                <a:spcPct val="0"/>
              </a:spcBef>
              <a:spcAft>
                <a:spcPct val="0"/>
              </a:spcAft>
            </a:pPr>
            <a:endParaRPr lang="zh-CN" altLang="en-US" spc="0" dirty="0">
              <a:solidFill>
                <a:schemeClr val="tx1"/>
              </a:solidFill>
              <a:uFillTx/>
              <a:latin typeface="+mj-lt"/>
              <a:ea typeface="+mj-ea"/>
              <a:cs typeface="+mj-cs"/>
            </a:endParaRPr>
          </a:p>
          <a:p>
            <a:pPr algn="ctr">
              <a:spcBef>
                <a:spcPct val="0"/>
              </a:spcBef>
              <a:spcAft>
                <a:spcPct val="0"/>
              </a:spcAft>
            </a:pPr>
            <a:endParaRPr lang="zh-CN" altLang="en-US" spc="0" dirty="0">
              <a:solidFill>
                <a:schemeClr val="tx1"/>
              </a:solidFill>
              <a:uFillTx/>
              <a:latin typeface="+mj-lt"/>
              <a:ea typeface="+mj-ea"/>
              <a:cs typeface="+mj-cs"/>
            </a:endParaRPr>
          </a:p>
        </p:txBody>
      </p:sp>
      <p:sp>
        <p:nvSpPr>
          <p:cNvPr id="2" name="矩形 1"/>
          <p:cNvSpPr/>
          <p:nvPr>
            <p:custDataLst>
              <p:tags r:id="rId2"/>
            </p:custDataLst>
          </p:nvPr>
        </p:nvSpPr>
        <p:spPr>
          <a:xfrm>
            <a:off x="4569228" y="3799535"/>
            <a:ext cx="3259906" cy="220439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900">
                <a:ln>
                  <a:noFill/>
                  <a:prstDash val="sysDot"/>
                </a:ln>
                <a:solidFill>
                  <a:schemeClr val="tx1">
                    <a:lumMod val="85000"/>
                    <a:lumOff val="15000"/>
                  </a:schemeClr>
                </a:solidFill>
                <a:latin typeface="+mn-ea"/>
                <a:cs typeface="+mn-ea"/>
                <a:sym typeface="+mn-ea"/>
              </a:rPr>
              <a:t>根据输入数据合成声音波形，应用于语音识别、合成等多个场景</a:t>
            </a:r>
            <a:endParaRPr lang="zh-CN" altLang="en-US" sz="1900">
              <a:ln>
                <a:noFill/>
                <a:prstDash val="sysDot"/>
              </a:ln>
              <a:solidFill>
                <a:schemeClr val="tx1">
                  <a:lumMod val="85000"/>
                  <a:lumOff val="15000"/>
                </a:schemeClr>
              </a:solidFill>
              <a:latin typeface="+mn-ea"/>
              <a:cs typeface="+mn-ea"/>
              <a:sym typeface="+mn-ea"/>
            </a:endParaRPr>
          </a:p>
          <a:p>
            <a:pPr indent="0" fontAlgn="auto">
              <a:lnSpc>
                <a:spcPct val="150000"/>
              </a:lnSpc>
              <a:spcBef>
                <a:spcPct val="0"/>
              </a:spcBef>
              <a:spcAft>
                <a:spcPct val="0"/>
              </a:spcAft>
            </a:pPr>
            <a:endParaRPr lang="zh-CN" altLang="en-US" sz="190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4569228" y="3325125"/>
            <a:ext cx="3259906" cy="43376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3200" b="1" kern="0" spc="300">
                <a:solidFill>
                  <a:schemeClr val="accent1"/>
                </a:solidFill>
                <a:uFillTx/>
                <a:latin typeface="+mn-ea"/>
                <a:ea typeface="微软雅黑" panose="020B0503020204020204" charset="-122"/>
                <a:cs typeface="+mn-ea"/>
                <a:sym typeface="+mn-ea"/>
              </a:rPr>
              <a:t>音频生成</a:t>
            </a:r>
            <a:endParaRPr lang="zh-CN" altLang="en-US" sz="3200" b="1" kern="0" spc="300">
              <a:solidFill>
                <a:schemeClr val="accent1"/>
              </a:solidFill>
              <a:uFillTx/>
              <a:latin typeface="+mn-ea"/>
              <a:ea typeface="微软雅黑" panose="020B0503020204020204" charset="-122"/>
              <a:cs typeface="+mn-ea"/>
            </a:endParaRPr>
          </a:p>
        </p:txBody>
      </p:sp>
      <p:pic>
        <p:nvPicPr>
          <p:cNvPr id="4" name="图片 3" descr="C:/Users/尝三分甜/AppData/Roaming/Kingsoft/office6/wppai/generateppt/af5b60da9d18e746784f98b8dee4e752.jpgaf5b60da9d18e746784f98b8dee4e752"/>
          <p:cNvPicPr>
            <a:picLocks noChangeAspect="1"/>
          </p:cNvPicPr>
          <p:nvPr>
            <p:custDataLst>
              <p:tags r:id="rId4"/>
            </p:custDataLst>
          </p:nvPr>
        </p:nvPicPr>
        <p:blipFill>
          <a:blip r:embed="rId5"/>
          <a:srcRect t="27635" b="27635"/>
          <a:stretch>
            <a:fillRect/>
          </a:stretch>
        </p:blipFill>
        <p:spPr>
          <a:xfrm>
            <a:off x="4569228" y="1410335"/>
            <a:ext cx="3260541" cy="175093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7" name="图片 6" descr="C:/Users/尝三分甜/AppData/Roaming/Kingsoft/office6/wppai/generateppt/4b4ad2d5-7e79-4ec3-8e56-5d933b48d466.jpg4b4ad2d5-7e79-4ec3-8e56-5d933b48d466"/>
          <p:cNvPicPr>
            <a:picLocks noChangeAspect="1"/>
          </p:cNvPicPr>
          <p:nvPr>
            <p:custDataLst>
              <p:tags r:id="rId6"/>
            </p:custDataLst>
          </p:nvPr>
        </p:nvPicPr>
        <p:blipFill>
          <a:blip r:embed="rId7"/>
          <a:srcRect t="43" b="43"/>
          <a:stretch>
            <a:fillRect/>
          </a:stretch>
        </p:blipFill>
        <p:spPr>
          <a:xfrm>
            <a:off x="8321326" y="1412875"/>
            <a:ext cx="3261176" cy="174839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9" name="矩形 8"/>
          <p:cNvSpPr/>
          <p:nvPr>
            <p:custDataLst>
              <p:tags r:id="rId8"/>
            </p:custDataLst>
          </p:nvPr>
        </p:nvSpPr>
        <p:spPr>
          <a:xfrm>
            <a:off x="8321326" y="3799535"/>
            <a:ext cx="3259906" cy="220439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900">
                <a:ln>
                  <a:noFill/>
                  <a:prstDash val="sysDot"/>
                </a:ln>
                <a:solidFill>
                  <a:schemeClr val="tx1">
                    <a:lumMod val="85000"/>
                    <a:lumOff val="15000"/>
                  </a:schemeClr>
                </a:solidFill>
                <a:latin typeface="+mn-ea"/>
                <a:cs typeface="+mn-ea"/>
                <a:sym typeface="+mn-ea"/>
              </a:rPr>
              <a:t>根据单模态或多模态数据自动生成视频，应用于多个视觉制作及其他行业</a:t>
            </a:r>
            <a:endParaRPr lang="zh-CN" altLang="en-US" sz="1900">
              <a:ln>
                <a:noFill/>
                <a:prstDash val="sysDot"/>
              </a:ln>
              <a:solidFill>
                <a:schemeClr val="tx1">
                  <a:lumMod val="85000"/>
                  <a:lumOff val="15000"/>
                </a:schemeClr>
              </a:solidFill>
              <a:latin typeface="+mn-ea"/>
              <a:cs typeface="+mn-ea"/>
              <a:sym typeface="+mn-ea"/>
            </a:endParaRPr>
          </a:p>
          <a:p>
            <a:pPr indent="0" fontAlgn="auto">
              <a:lnSpc>
                <a:spcPct val="150000"/>
              </a:lnSpc>
              <a:spcBef>
                <a:spcPct val="0"/>
              </a:spcBef>
              <a:spcAft>
                <a:spcPct val="0"/>
              </a:spcAft>
            </a:pPr>
            <a:r>
              <a:rPr lang="zh-CN" altLang="en-US" sz="1900">
                <a:ln>
                  <a:noFill/>
                  <a:prstDash val="sysDot"/>
                </a:ln>
                <a:solidFill>
                  <a:schemeClr val="tx1">
                    <a:lumMod val="85000"/>
                    <a:lumOff val="15000"/>
                  </a:schemeClr>
                </a:solidFill>
                <a:latin typeface="+mn-ea"/>
                <a:cs typeface="+mn-ea"/>
                <a:sym typeface="+mn-ea"/>
              </a:rPr>
              <a:t>。</a:t>
            </a:r>
            <a:endParaRPr lang="zh-CN" altLang="en-US" sz="1900">
              <a:ln>
                <a:noFill/>
                <a:prstDash val="sysDot"/>
              </a:ln>
              <a:solidFill>
                <a:schemeClr val="tx1">
                  <a:lumMod val="85000"/>
                  <a:lumOff val="15000"/>
                </a:schemeClr>
              </a:solidFill>
              <a:latin typeface="+mn-ea"/>
              <a:cs typeface="+mn-ea"/>
              <a:sym typeface="+mn-ea"/>
            </a:endParaRPr>
          </a:p>
        </p:txBody>
      </p:sp>
      <p:sp>
        <p:nvSpPr>
          <p:cNvPr id="8" name="矩形 7"/>
          <p:cNvSpPr/>
          <p:nvPr>
            <p:custDataLst>
              <p:tags r:id="rId9"/>
            </p:custDataLst>
          </p:nvPr>
        </p:nvSpPr>
        <p:spPr>
          <a:xfrm>
            <a:off x="8321326" y="3325125"/>
            <a:ext cx="3259906" cy="43376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3200" b="1" kern="0" spc="300">
                <a:solidFill>
                  <a:schemeClr val="accent1"/>
                </a:solidFill>
                <a:uFillTx/>
                <a:latin typeface="+mn-ea"/>
                <a:ea typeface="微软雅黑" panose="020B0503020204020204" charset="-122"/>
                <a:cs typeface="+mn-ea"/>
                <a:sym typeface="+mn-ea"/>
              </a:rPr>
              <a:t>视频生成</a:t>
            </a:r>
            <a:endParaRPr lang="zh-CN" altLang="en-US" sz="3200" b="1" kern="0" spc="300">
              <a:solidFill>
                <a:schemeClr val="accent1"/>
              </a:solidFill>
              <a:uFillTx/>
              <a:latin typeface="+mn-ea"/>
              <a:ea typeface="微软雅黑" panose="020B0503020204020204" charset="-122"/>
              <a:cs typeface="+mn-ea"/>
            </a:endParaRPr>
          </a:p>
        </p:txBody>
      </p:sp>
    </p:spTree>
    <p:custDataLst>
      <p:tags r:id="rId10"/>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4" name="图形 1" descr="未标题-1 [已恢复]"/>
          <p:cNvSpPr/>
          <p:nvPr>
            <p:custDataLst>
              <p:tags r:id="rId1"/>
            </p:custDataLst>
          </p:nvPr>
        </p:nvSpPr>
        <p:spPr>
          <a:xfrm>
            <a:off x="9235307" y="1830904"/>
            <a:ext cx="2244858" cy="1522185"/>
          </a:xfrm>
          <a:custGeom>
            <a:avLst/>
            <a:gdLst>
              <a:gd name="connsiteX0" fmla="*/ -98 w 1821751"/>
              <a:gd name="connsiteY0" fmla="*/ 1311944 h 1312164"/>
              <a:gd name="connsiteX1" fmla="*/ -98 w 1821751"/>
              <a:gd name="connsiteY1" fmla="*/ 118747 h 1312164"/>
              <a:gd name="connsiteX2" fmla="*/ 118869 w 1821751"/>
              <a:gd name="connsiteY2" fmla="*/ -221 h 1312164"/>
              <a:gd name="connsiteX3" fmla="*/ 717420 w 1821751"/>
              <a:gd name="connsiteY3" fmla="*/ -221 h 1312164"/>
              <a:gd name="connsiteX4" fmla="*/ 812670 w 1821751"/>
              <a:gd name="connsiteY4" fmla="*/ 39118 h 1312164"/>
              <a:gd name="connsiteX5" fmla="*/ 888870 w 1821751"/>
              <a:gd name="connsiteY5" fmla="*/ 115318 h 1312164"/>
              <a:gd name="connsiteX6" fmla="*/ 933161 w 1821751"/>
              <a:gd name="connsiteY6" fmla="*/ 133606 h 1312164"/>
              <a:gd name="connsiteX7" fmla="*/ 1698971 w 1821751"/>
              <a:gd name="connsiteY7" fmla="*/ 133606 h 1312164"/>
              <a:gd name="connsiteX8" fmla="*/ 1821653 w 1821751"/>
              <a:gd name="connsiteY8" fmla="*/ 256288 h 1312164"/>
              <a:gd name="connsiteX9" fmla="*/ 1821653 w 1821751"/>
              <a:gd name="connsiteY9" fmla="*/ 1311944 h 1312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1751" h="1312164">
                <a:moveTo>
                  <a:pt x="-98" y="1311944"/>
                </a:moveTo>
                <a:lnTo>
                  <a:pt x="-98" y="118747"/>
                </a:lnTo>
                <a:cubicBezTo>
                  <a:pt x="-98" y="53043"/>
                  <a:pt x="53165" y="-221"/>
                  <a:pt x="118869" y="-221"/>
                </a:cubicBezTo>
                <a:lnTo>
                  <a:pt x="717420" y="-221"/>
                </a:lnTo>
                <a:cubicBezTo>
                  <a:pt x="753129" y="-268"/>
                  <a:pt x="787400" y="13886"/>
                  <a:pt x="812670" y="39118"/>
                </a:cubicBezTo>
                <a:lnTo>
                  <a:pt x="888870" y="115318"/>
                </a:lnTo>
                <a:cubicBezTo>
                  <a:pt x="900643" y="127024"/>
                  <a:pt x="916559" y="133596"/>
                  <a:pt x="933161" y="133606"/>
                </a:cubicBezTo>
                <a:lnTo>
                  <a:pt x="1698971" y="133606"/>
                </a:lnTo>
                <a:cubicBezTo>
                  <a:pt x="1766723" y="133606"/>
                  <a:pt x="1821653" y="188536"/>
                  <a:pt x="1821653" y="256288"/>
                </a:cubicBezTo>
                <a:lnTo>
                  <a:pt x="1821653" y="1311944"/>
                </a:lnTo>
                <a:close/>
              </a:path>
            </a:pathLst>
          </a:custGeom>
          <a:solidFill>
            <a:schemeClr val="accent5"/>
          </a:solidFill>
          <a:ln w="3175" cap="flat">
            <a:noFill/>
            <a:prstDash val="solid"/>
            <a:miter/>
          </a:ln>
          <a:effectLst/>
        </p:spPr>
        <p:txBody>
          <a:bodyPr rot="0" spcFirstLastPara="0" vertOverflow="overflow" horzOverflow="overflow" vert="horz" wrap="none" lIns="154305" tIns="530860" rIns="238760" bIns="16827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5400" b="1" dirty="0">
                <a:solidFill>
                  <a:srgbClr val="FFFFFF"/>
                </a:solidFill>
                <a:latin typeface="+mn-ea"/>
              </a:rPr>
              <a:t>05</a:t>
            </a:r>
            <a:endParaRPr lang="en-US" altLang="zh-CN" sz="5400" b="1" dirty="0">
              <a:solidFill>
                <a:srgbClr val="FFFFFF"/>
              </a:solidFill>
              <a:latin typeface="+mn-ea"/>
            </a:endParaRPr>
          </a:p>
        </p:txBody>
      </p:sp>
      <p:pic>
        <p:nvPicPr>
          <p:cNvPr id="7" name="图片 179"/>
          <p:cNvPicPr>
            <a:picLocks noChangeAspect="1"/>
          </p:cNvPicPr>
          <p:nvPr>
            <p:custDataLst>
              <p:tags r:id="rId2"/>
            </p:custDataLst>
          </p:nvPr>
        </p:nvPicPr>
        <p:blipFill>
          <a:blip r:embed="rId3">
            <a:alphaModFix amt="30000"/>
          </a:blip>
          <a:srcRect l="-15650" t="21046" r="2867" b="15144"/>
          <a:stretch>
            <a:fillRect/>
          </a:stretch>
        </p:blipFill>
        <p:spPr>
          <a:xfrm rot="16200000">
            <a:off x="10264068" y="2226532"/>
            <a:ext cx="187336" cy="2236602"/>
          </a:xfrm>
          <a:prstGeom prst="rect">
            <a:avLst/>
          </a:prstGeom>
        </p:spPr>
      </p:pic>
      <p:sp>
        <p:nvSpPr>
          <p:cNvPr id="10" name="圆角矩形 180"/>
          <p:cNvSpPr/>
          <p:nvPr>
            <p:custDataLst>
              <p:tags r:id="rId4"/>
            </p:custDataLst>
          </p:nvPr>
        </p:nvSpPr>
        <p:spPr>
          <a:xfrm>
            <a:off x="9235307" y="3320067"/>
            <a:ext cx="2241047" cy="2522369"/>
          </a:xfrm>
          <a:prstGeom prst="roundRect">
            <a:avLst>
              <a:gd name="adj" fmla="val 805"/>
            </a:avLst>
          </a:prstGeom>
          <a:solidFill>
            <a:srgbClr val="FFFFFF"/>
          </a:solidFill>
          <a:ln w="3175">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矩形 2"/>
          <p:cNvSpPr/>
          <p:nvPr>
            <p:custDataLst>
              <p:tags r:id="rId5"/>
            </p:custDataLst>
          </p:nvPr>
        </p:nvSpPr>
        <p:spPr>
          <a:xfrm>
            <a:off x="9642366" y="3490257"/>
            <a:ext cx="1640937" cy="381658"/>
          </a:xfrm>
          <a:prstGeom prst="rect">
            <a:avLst/>
          </a:prstGeom>
          <a:noFill/>
        </p:spPr>
        <p:txBody>
          <a:bodyPr wrap="square" lIns="0" tIns="0" rIns="0" bIns="0" rtlCol="0" anchor="ctr" anchorCtr="0">
            <a:noAutofit/>
          </a:bodyPr>
          <a:lstStyle/>
          <a:p>
            <a:pPr algn="ctr">
              <a:spcBef>
                <a:spcPct val="0"/>
              </a:spcBef>
              <a:spcAft>
                <a:spcPct val="0"/>
              </a:spcAft>
            </a:pPr>
            <a:r>
              <a:rPr lang="zh-CN" altLang="en-US" sz="2000" b="1" kern="0" dirty="0">
                <a:solidFill>
                  <a:schemeClr val="accent5"/>
                </a:solidFill>
                <a:latin typeface="+mn-ea"/>
                <a:cs typeface="+mn-ea"/>
              </a:rPr>
              <a:t>昆仑天工</a:t>
            </a:r>
            <a:endParaRPr lang="zh-CN" altLang="en-US" sz="2000" b="1" kern="0" dirty="0">
              <a:solidFill>
                <a:schemeClr val="accent5"/>
              </a:solidFill>
              <a:latin typeface="+mn-ea"/>
              <a:cs typeface="+mn-ea"/>
            </a:endParaRPr>
          </a:p>
        </p:txBody>
      </p:sp>
      <p:sp>
        <p:nvSpPr>
          <p:cNvPr id="16" name="矩形 4"/>
          <p:cNvSpPr/>
          <p:nvPr>
            <p:custDataLst>
              <p:tags r:id="rId6"/>
            </p:custDataLst>
          </p:nvPr>
        </p:nvSpPr>
        <p:spPr>
          <a:xfrm>
            <a:off x="9636651" y="3946849"/>
            <a:ext cx="1651098" cy="1638397"/>
          </a:xfrm>
          <a:prstGeom prst="rect">
            <a:avLst/>
          </a:prstGeom>
        </p:spPr>
        <p:txBody>
          <a:bodyPr wrap="square" lIns="0" tIns="0" rIns="0" bIns="0">
            <a:noAutofit/>
          </a:bodyPr>
          <a:lstStyle/>
          <a:p>
            <a:pPr algn="ctr">
              <a:lnSpc>
                <a:spcPct val="150000"/>
              </a:lnSpc>
              <a:spcBef>
                <a:spcPct val="0"/>
              </a:spcBef>
              <a:spcAft>
                <a:spcPct val="0"/>
              </a:spcAft>
            </a:pPr>
            <a:r>
              <a:rPr lang="zh-CN" altLang="en-US" sz="1400" kern="0" dirty="0">
                <a:ln>
                  <a:noFill/>
                  <a:prstDash val="sysDot"/>
                </a:ln>
                <a:solidFill>
                  <a:srgbClr val="262626"/>
                </a:solidFill>
                <a:latin typeface="+mn-ea"/>
                <a:cs typeface="+mn-ea"/>
              </a:rPr>
              <a:t>昆仑万维推出的工具，支持多模态内容生成，文本写作及语义理解有竞争力。</a:t>
            </a:r>
            <a:endParaRPr lang="zh-CN" altLang="en-US" sz="1400" kern="0" dirty="0">
              <a:ln>
                <a:noFill/>
                <a:prstDash val="sysDot"/>
              </a:ln>
              <a:solidFill>
                <a:srgbClr val="262626"/>
              </a:solidFill>
              <a:latin typeface="+mn-ea"/>
              <a:cs typeface="+mn-ea"/>
            </a:endParaRPr>
          </a:p>
        </p:txBody>
      </p:sp>
      <p:pic>
        <p:nvPicPr>
          <p:cNvPr id="18" name="图片 44"/>
          <p:cNvPicPr>
            <a:picLocks noChangeAspect="1"/>
          </p:cNvPicPr>
          <p:nvPr>
            <p:custDataLst>
              <p:tags r:id="rId7"/>
            </p:custDataLst>
          </p:nvPr>
        </p:nvPicPr>
        <p:blipFill>
          <a:blip r:embed="rId3">
            <a:alphaModFix amt="80000"/>
            <a:duotone>
              <a:schemeClr val="accent1">
                <a:shade val="45000"/>
                <a:satMod val="135000"/>
              </a:schemeClr>
              <a:prstClr val="white"/>
            </a:duotone>
          </a:blip>
          <a:srcRect l="5333" t="59039"/>
          <a:stretch>
            <a:fillRect/>
          </a:stretch>
        </p:blipFill>
        <p:spPr>
          <a:xfrm>
            <a:off x="9283570" y="3333402"/>
            <a:ext cx="123832" cy="2523004"/>
          </a:xfrm>
          <a:prstGeom prst="rect">
            <a:avLst/>
          </a:prstGeom>
        </p:spPr>
      </p:pic>
      <p:pic>
        <p:nvPicPr>
          <p:cNvPr id="19" name="图片 45"/>
          <p:cNvPicPr>
            <a:picLocks noChangeAspect="1"/>
          </p:cNvPicPr>
          <p:nvPr>
            <p:custDataLst>
              <p:tags r:id="rId8"/>
            </p:custDataLst>
          </p:nvPr>
        </p:nvPicPr>
        <p:blipFill>
          <a:blip r:embed="rId3">
            <a:duotone>
              <a:schemeClr val="accent1">
                <a:shade val="45000"/>
                <a:satMod val="135000"/>
              </a:schemeClr>
              <a:prstClr val="white"/>
            </a:duotone>
          </a:blip>
          <a:srcRect l="5333" t="73015" b="6887"/>
          <a:stretch>
            <a:fillRect/>
          </a:stretch>
        </p:blipFill>
        <p:spPr>
          <a:xfrm flipV="1">
            <a:off x="9262614" y="2025225"/>
            <a:ext cx="160664" cy="1308812"/>
          </a:xfrm>
          <a:prstGeom prst="rect">
            <a:avLst/>
          </a:prstGeom>
        </p:spPr>
      </p:pic>
      <p:sp>
        <p:nvSpPr>
          <p:cNvPr id="20" name="图形 1" descr="未标题-1 [已恢复]"/>
          <p:cNvSpPr/>
          <p:nvPr>
            <p:custDataLst>
              <p:tags r:id="rId9"/>
            </p:custDataLst>
          </p:nvPr>
        </p:nvSpPr>
        <p:spPr>
          <a:xfrm>
            <a:off x="7108567" y="1830904"/>
            <a:ext cx="2244858" cy="1522185"/>
          </a:xfrm>
          <a:custGeom>
            <a:avLst/>
            <a:gdLst>
              <a:gd name="connsiteX0" fmla="*/ -98 w 1821751"/>
              <a:gd name="connsiteY0" fmla="*/ 1311944 h 1312164"/>
              <a:gd name="connsiteX1" fmla="*/ -98 w 1821751"/>
              <a:gd name="connsiteY1" fmla="*/ 118747 h 1312164"/>
              <a:gd name="connsiteX2" fmla="*/ 118869 w 1821751"/>
              <a:gd name="connsiteY2" fmla="*/ -221 h 1312164"/>
              <a:gd name="connsiteX3" fmla="*/ 717420 w 1821751"/>
              <a:gd name="connsiteY3" fmla="*/ -221 h 1312164"/>
              <a:gd name="connsiteX4" fmla="*/ 812670 w 1821751"/>
              <a:gd name="connsiteY4" fmla="*/ 39118 h 1312164"/>
              <a:gd name="connsiteX5" fmla="*/ 888870 w 1821751"/>
              <a:gd name="connsiteY5" fmla="*/ 115318 h 1312164"/>
              <a:gd name="connsiteX6" fmla="*/ 933161 w 1821751"/>
              <a:gd name="connsiteY6" fmla="*/ 133606 h 1312164"/>
              <a:gd name="connsiteX7" fmla="*/ 1698971 w 1821751"/>
              <a:gd name="connsiteY7" fmla="*/ 133606 h 1312164"/>
              <a:gd name="connsiteX8" fmla="*/ 1821653 w 1821751"/>
              <a:gd name="connsiteY8" fmla="*/ 256288 h 1312164"/>
              <a:gd name="connsiteX9" fmla="*/ 1821653 w 1821751"/>
              <a:gd name="connsiteY9" fmla="*/ 1311944 h 1312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1751" h="1312164">
                <a:moveTo>
                  <a:pt x="-98" y="1311944"/>
                </a:moveTo>
                <a:lnTo>
                  <a:pt x="-98" y="118747"/>
                </a:lnTo>
                <a:cubicBezTo>
                  <a:pt x="-98" y="53043"/>
                  <a:pt x="53165" y="-221"/>
                  <a:pt x="118869" y="-221"/>
                </a:cubicBezTo>
                <a:lnTo>
                  <a:pt x="717420" y="-221"/>
                </a:lnTo>
                <a:cubicBezTo>
                  <a:pt x="753129" y="-268"/>
                  <a:pt x="787400" y="13886"/>
                  <a:pt x="812670" y="39118"/>
                </a:cubicBezTo>
                <a:lnTo>
                  <a:pt x="888870" y="115318"/>
                </a:lnTo>
                <a:cubicBezTo>
                  <a:pt x="900643" y="127024"/>
                  <a:pt x="916559" y="133596"/>
                  <a:pt x="933161" y="133606"/>
                </a:cubicBezTo>
                <a:lnTo>
                  <a:pt x="1698971" y="133606"/>
                </a:lnTo>
                <a:cubicBezTo>
                  <a:pt x="1766723" y="133606"/>
                  <a:pt x="1821653" y="188536"/>
                  <a:pt x="1821653" y="256288"/>
                </a:cubicBezTo>
                <a:lnTo>
                  <a:pt x="1821653" y="1311944"/>
                </a:lnTo>
                <a:close/>
              </a:path>
            </a:pathLst>
          </a:custGeom>
          <a:solidFill>
            <a:schemeClr val="accent4">
              <a:lumMod val="60000"/>
              <a:lumOff val="40000"/>
            </a:schemeClr>
          </a:solidFill>
          <a:ln w="3175" cap="flat">
            <a:noFill/>
            <a:prstDash val="solid"/>
            <a:miter/>
          </a:ln>
          <a:effectLst/>
        </p:spPr>
        <p:txBody>
          <a:bodyPr rot="0" spcFirstLastPara="0" vertOverflow="overflow" horzOverflow="overflow" vert="horz" wrap="none" lIns="154305" tIns="530860" rIns="238760" bIns="16827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5400" b="1">
                <a:solidFill>
                  <a:srgbClr val="FFFFFF"/>
                </a:solidFill>
                <a:latin typeface="+mn-ea"/>
              </a:rPr>
              <a:t>04</a:t>
            </a:r>
            <a:endParaRPr lang="en-US" altLang="zh-CN" sz="5400" b="1">
              <a:solidFill>
                <a:srgbClr val="FFFFFF"/>
              </a:solidFill>
              <a:latin typeface="+mn-ea"/>
            </a:endParaRPr>
          </a:p>
        </p:txBody>
      </p:sp>
      <p:pic>
        <p:nvPicPr>
          <p:cNvPr id="21" name="图片 43"/>
          <p:cNvPicPr>
            <a:picLocks noChangeAspect="1"/>
          </p:cNvPicPr>
          <p:nvPr>
            <p:custDataLst>
              <p:tags r:id="rId10"/>
            </p:custDataLst>
          </p:nvPr>
        </p:nvPicPr>
        <p:blipFill>
          <a:blip r:embed="rId3">
            <a:alphaModFix amt="30000"/>
          </a:blip>
          <a:srcRect l="-15650" t="21046" r="2867" b="15144"/>
          <a:stretch>
            <a:fillRect/>
          </a:stretch>
        </p:blipFill>
        <p:spPr>
          <a:xfrm rot="16200000">
            <a:off x="8137328" y="2226532"/>
            <a:ext cx="187336" cy="2236602"/>
          </a:xfrm>
          <a:prstGeom prst="rect">
            <a:avLst/>
          </a:prstGeom>
        </p:spPr>
      </p:pic>
      <p:sp>
        <p:nvSpPr>
          <p:cNvPr id="22" name="圆角矩形 96"/>
          <p:cNvSpPr/>
          <p:nvPr>
            <p:custDataLst>
              <p:tags r:id="rId11"/>
            </p:custDataLst>
          </p:nvPr>
        </p:nvSpPr>
        <p:spPr>
          <a:xfrm>
            <a:off x="7108567" y="3320067"/>
            <a:ext cx="2241047" cy="2522369"/>
          </a:xfrm>
          <a:prstGeom prst="roundRect">
            <a:avLst>
              <a:gd name="adj" fmla="val 805"/>
            </a:avLst>
          </a:prstGeom>
          <a:solidFill>
            <a:srgbClr val="FFFFFF"/>
          </a:solidFill>
          <a:ln w="3175">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23" name="矩形 5"/>
          <p:cNvSpPr/>
          <p:nvPr>
            <p:custDataLst>
              <p:tags r:id="rId12"/>
            </p:custDataLst>
          </p:nvPr>
        </p:nvSpPr>
        <p:spPr>
          <a:xfrm>
            <a:off x="7515626" y="3490257"/>
            <a:ext cx="1640937" cy="381658"/>
          </a:xfrm>
          <a:prstGeom prst="rect">
            <a:avLst/>
          </a:prstGeom>
          <a:noFill/>
        </p:spPr>
        <p:txBody>
          <a:bodyPr wrap="square" lIns="0" tIns="0" rIns="0" bIns="0" rtlCol="0" anchor="ctr" anchorCtr="0">
            <a:noAutofit/>
          </a:bodyPr>
          <a:lstStyle/>
          <a:p>
            <a:pPr algn="ctr">
              <a:spcBef>
                <a:spcPct val="0"/>
              </a:spcBef>
              <a:spcAft>
                <a:spcPct val="0"/>
              </a:spcAft>
            </a:pPr>
            <a:r>
              <a:rPr lang="zh-CN" altLang="en-US" sz="2000" b="1" kern="0">
                <a:solidFill>
                  <a:schemeClr val="accent4"/>
                </a:solidFill>
                <a:latin typeface="+mn-ea"/>
                <a:cs typeface="+mn-ea"/>
              </a:rPr>
              <a:t>通义千问</a:t>
            </a:r>
            <a:endParaRPr lang="zh-CN" altLang="en-US" sz="2000" b="1" kern="0">
              <a:solidFill>
                <a:schemeClr val="accent4"/>
              </a:solidFill>
              <a:latin typeface="+mn-ea"/>
              <a:cs typeface="+mn-ea"/>
            </a:endParaRPr>
          </a:p>
        </p:txBody>
      </p:sp>
      <p:sp>
        <p:nvSpPr>
          <p:cNvPr id="24" name="矩形 7"/>
          <p:cNvSpPr/>
          <p:nvPr>
            <p:custDataLst>
              <p:tags r:id="rId13"/>
            </p:custDataLst>
          </p:nvPr>
        </p:nvSpPr>
        <p:spPr>
          <a:xfrm>
            <a:off x="7510546" y="3946849"/>
            <a:ext cx="1651098" cy="1638397"/>
          </a:xfrm>
          <a:prstGeom prst="rect">
            <a:avLst/>
          </a:prstGeom>
        </p:spPr>
        <p:txBody>
          <a:bodyPr wrap="square" lIns="0" tIns="0" rIns="0" bIns="0">
            <a:noAutofit/>
          </a:bodyPr>
          <a:lstStyle/>
          <a:p>
            <a:pPr algn="ctr">
              <a:lnSpc>
                <a:spcPct val="150000"/>
              </a:lnSpc>
              <a:spcBef>
                <a:spcPct val="0"/>
              </a:spcBef>
              <a:spcAft>
                <a:spcPct val="0"/>
              </a:spcAft>
            </a:pPr>
            <a:r>
              <a:rPr lang="zh-CN" altLang="en-US" sz="1400" kern="0" dirty="0">
                <a:ln>
                  <a:noFill/>
                  <a:prstDash val="sysDot"/>
                </a:ln>
                <a:solidFill>
                  <a:srgbClr val="262626"/>
                </a:solidFill>
                <a:latin typeface="+mn-ea"/>
                <a:cs typeface="+mn-ea"/>
              </a:rPr>
              <a:t>阿里云推出的工具，支持多轮交互和多模态知识理解。</a:t>
            </a:r>
            <a:endParaRPr lang="zh-CN" altLang="en-US" sz="1400" kern="0" dirty="0">
              <a:ln>
                <a:noFill/>
                <a:prstDash val="sysDot"/>
              </a:ln>
              <a:solidFill>
                <a:srgbClr val="262626"/>
              </a:solidFill>
              <a:latin typeface="+mn-ea"/>
              <a:cs typeface="+mn-ea"/>
            </a:endParaRPr>
          </a:p>
        </p:txBody>
      </p:sp>
      <p:pic>
        <p:nvPicPr>
          <p:cNvPr id="25" name="图片 156"/>
          <p:cNvPicPr>
            <a:picLocks noChangeAspect="1"/>
          </p:cNvPicPr>
          <p:nvPr>
            <p:custDataLst>
              <p:tags r:id="rId14"/>
            </p:custDataLst>
          </p:nvPr>
        </p:nvPicPr>
        <p:blipFill>
          <a:blip r:embed="rId3">
            <a:alphaModFix amt="80000"/>
            <a:duotone>
              <a:schemeClr val="accent1">
                <a:shade val="45000"/>
                <a:satMod val="135000"/>
              </a:schemeClr>
              <a:prstClr val="white"/>
            </a:duotone>
          </a:blip>
          <a:srcRect l="5333" t="59039"/>
          <a:stretch>
            <a:fillRect/>
          </a:stretch>
        </p:blipFill>
        <p:spPr>
          <a:xfrm>
            <a:off x="7156830" y="3333402"/>
            <a:ext cx="123832" cy="2523004"/>
          </a:xfrm>
          <a:prstGeom prst="rect">
            <a:avLst/>
          </a:prstGeom>
        </p:spPr>
      </p:pic>
      <p:pic>
        <p:nvPicPr>
          <p:cNvPr id="26" name="图片 157"/>
          <p:cNvPicPr>
            <a:picLocks noChangeAspect="1"/>
          </p:cNvPicPr>
          <p:nvPr>
            <p:custDataLst>
              <p:tags r:id="rId15"/>
            </p:custDataLst>
          </p:nvPr>
        </p:nvPicPr>
        <p:blipFill>
          <a:blip r:embed="rId3">
            <a:duotone>
              <a:schemeClr val="accent1">
                <a:shade val="45000"/>
                <a:satMod val="135000"/>
              </a:schemeClr>
              <a:prstClr val="white"/>
            </a:duotone>
          </a:blip>
          <a:srcRect l="5333" t="73015" b="6887"/>
          <a:stretch>
            <a:fillRect/>
          </a:stretch>
        </p:blipFill>
        <p:spPr>
          <a:xfrm flipV="1">
            <a:off x="7135873" y="2025225"/>
            <a:ext cx="160664" cy="1308812"/>
          </a:xfrm>
          <a:prstGeom prst="rect">
            <a:avLst/>
          </a:prstGeom>
        </p:spPr>
      </p:pic>
      <p:sp>
        <p:nvSpPr>
          <p:cNvPr id="27" name="图形 1" descr="未标题-1 [已恢复]"/>
          <p:cNvSpPr/>
          <p:nvPr>
            <p:custDataLst>
              <p:tags r:id="rId16"/>
            </p:custDataLst>
          </p:nvPr>
        </p:nvSpPr>
        <p:spPr>
          <a:xfrm>
            <a:off x="4981826" y="1830904"/>
            <a:ext cx="2244858" cy="1522185"/>
          </a:xfrm>
          <a:custGeom>
            <a:avLst/>
            <a:gdLst>
              <a:gd name="connsiteX0" fmla="*/ -98 w 1821751"/>
              <a:gd name="connsiteY0" fmla="*/ 1311944 h 1312164"/>
              <a:gd name="connsiteX1" fmla="*/ -98 w 1821751"/>
              <a:gd name="connsiteY1" fmla="*/ 118747 h 1312164"/>
              <a:gd name="connsiteX2" fmla="*/ 118869 w 1821751"/>
              <a:gd name="connsiteY2" fmla="*/ -221 h 1312164"/>
              <a:gd name="connsiteX3" fmla="*/ 717420 w 1821751"/>
              <a:gd name="connsiteY3" fmla="*/ -221 h 1312164"/>
              <a:gd name="connsiteX4" fmla="*/ 812670 w 1821751"/>
              <a:gd name="connsiteY4" fmla="*/ 39118 h 1312164"/>
              <a:gd name="connsiteX5" fmla="*/ 888870 w 1821751"/>
              <a:gd name="connsiteY5" fmla="*/ 115318 h 1312164"/>
              <a:gd name="connsiteX6" fmla="*/ 933161 w 1821751"/>
              <a:gd name="connsiteY6" fmla="*/ 133606 h 1312164"/>
              <a:gd name="connsiteX7" fmla="*/ 1698971 w 1821751"/>
              <a:gd name="connsiteY7" fmla="*/ 133606 h 1312164"/>
              <a:gd name="connsiteX8" fmla="*/ 1821653 w 1821751"/>
              <a:gd name="connsiteY8" fmla="*/ 256288 h 1312164"/>
              <a:gd name="connsiteX9" fmla="*/ 1821653 w 1821751"/>
              <a:gd name="connsiteY9" fmla="*/ 1311944 h 1312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1751" h="1312164">
                <a:moveTo>
                  <a:pt x="-98" y="1311944"/>
                </a:moveTo>
                <a:lnTo>
                  <a:pt x="-98" y="118747"/>
                </a:lnTo>
                <a:cubicBezTo>
                  <a:pt x="-98" y="53043"/>
                  <a:pt x="53165" y="-221"/>
                  <a:pt x="118869" y="-221"/>
                </a:cubicBezTo>
                <a:lnTo>
                  <a:pt x="717420" y="-221"/>
                </a:lnTo>
                <a:cubicBezTo>
                  <a:pt x="753129" y="-268"/>
                  <a:pt x="787400" y="13886"/>
                  <a:pt x="812670" y="39118"/>
                </a:cubicBezTo>
                <a:lnTo>
                  <a:pt x="888870" y="115318"/>
                </a:lnTo>
                <a:cubicBezTo>
                  <a:pt x="900643" y="127024"/>
                  <a:pt x="916559" y="133596"/>
                  <a:pt x="933161" y="133606"/>
                </a:cubicBezTo>
                <a:lnTo>
                  <a:pt x="1698971" y="133606"/>
                </a:lnTo>
                <a:cubicBezTo>
                  <a:pt x="1766723" y="133606"/>
                  <a:pt x="1821653" y="188536"/>
                  <a:pt x="1821653" y="256288"/>
                </a:cubicBezTo>
                <a:lnTo>
                  <a:pt x="1821653" y="1311944"/>
                </a:lnTo>
                <a:close/>
              </a:path>
            </a:pathLst>
          </a:custGeom>
          <a:solidFill>
            <a:schemeClr val="accent3"/>
          </a:solidFill>
          <a:ln w="3175" cap="flat">
            <a:noFill/>
            <a:prstDash val="solid"/>
            <a:miter/>
          </a:ln>
          <a:effectLst/>
        </p:spPr>
        <p:txBody>
          <a:bodyPr rot="0" spcFirstLastPara="0" vertOverflow="overflow" horzOverflow="overflow" vert="horz" wrap="none" lIns="154305" tIns="530860" rIns="238760" bIns="16827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5400" b="1">
                <a:solidFill>
                  <a:srgbClr val="FFFFFF"/>
                </a:solidFill>
                <a:latin typeface="+mn-ea"/>
              </a:rPr>
              <a:t>03</a:t>
            </a:r>
            <a:endParaRPr lang="en-US" altLang="zh-CN" sz="5400" b="1">
              <a:solidFill>
                <a:srgbClr val="FFFFFF"/>
              </a:solidFill>
              <a:latin typeface="+mn-ea"/>
            </a:endParaRPr>
          </a:p>
        </p:txBody>
      </p:sp>
      <p:pic>
        <p:nvPicPr>
          <p:cNvPr id="28" name="图片 159"/>
          <p:cNvPicPr>
            <a:picLocks noChangeAspect="1"/>
          </p:cNvPicPr>
          <p:nvPr>
            <p:custDataLst>
              <p:tags r:id="rId17"/>
            </p:custDataLst>
          </p:nvPr>
        </p:nvPicPr>
        <p:blipFill>
          <a:blip r:embed="rId3">
            <a:alphaModFix amt="30000"/>
          </a:blip>
          <a:srcRect l="-15650" t="21046" r="2867" b="15144"/>
          <a:stretch>
            <a:fillRect/>
          </a:stretch>
        </p:blipFill>
        <p:spPr>
          <a:xfrm rot="16200000">
            <a:off x="6010587" y="2226532"/>
            <a:ext cx="187336" cy="2236602"/>
          </a:xfrm>
          <a:prstGeom prst="rect">
            <a:avLst/>
          </a:prstGeom>
        </p:spPr>
      </p:pic>
      <p:sp>
        <p:nvSpPr>
          <p:cNvPr id="29" name="圆角矩形 160"/>
          <p:cNvSpPr/>
          <p:nvPr>
            <p:custDataLst>
              <p:tags r:id="rId18"/>
            </p:custDataLst>
          </p:nvPr>
        </p:nvSpPr>
        <p:spPr>
          <a:xfrm>
            <a:off x="4981826" y="3320067"/>
            <a:ext cx="2241047" cy="2522369"/>
          </a:xfrm>
          <a:prstGeom prst="roundRect">
            <a:avLst>
              <a:gd name="adj" fmla="val 805"/>
            </a:avLst>
          </a:prstGeom>
          <a:solidFill>
            <a:srgbClr val="FFFFFF"/>
          </a:solidFill>
          <a:ln w="3175">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30" name="矩形 8"/>
          <p:cNvSpPr/>
          <p:nvPr>
            <p:custDataLst>
              <p:tags r:id="rId19"/>
            </p:custDataLst>
          </p:nvPr>
        </p:nvSpPr>
        <p:spPr>
          <a:xfrm>
            <a:off x="5388885" y="3490257"/>
            <a:ext cx="1640937" cy="381658"/>
          </a:xfrm>
          <a:prstGeom prst="rect">
            <a:avLst/>
          </a:prstGeom>
          <a:noFill/>
        </p:spPr>
        <p:txBody>
          <a:bodyPr wrap="square" lIns="0" tIns="0" rIns="0" bIns="0" rtlCol="0" anchor="ctr" anchorCtr="0">
            <a:noAutofit/>
          </a:bodyPr>
          <a:lstStyle/>
          <a:p>
            <a:pPr algn="ctr">
              <a:spcBef>
                <a:spcPct val="0"/>
              </a:spcBef>
              <a:spcAft>
                <a:spcPct val="0"/>
              </a:spcAft>
            </a:pPr>
            <a:r>
              <a:rPr lang="zh-CN" altLang="en-US" sz="2000" b="1" kern="0">
                <a:solidFill>
                  <a:schemeClr val="accent3"/>
                </a:solidFill>
                <a:latin typeface="+mn-ea"/>
                <a:cs typeface="+mn-ea"/>
              </a:rPr>
              <a:t>讯飞星火</a:t>
            </a:r>
            <a:endParaRPr lang="zh-CN" altLang="en-US" sz="2000" b="1" kern="0">
              <a:solidFill>
                <a:schemeClr val="accent3"/>
              </a:solidFill>
              <a:latin typeface="+mn-ea"/>
              <a:cs typeface="+mn-ea"/>
            </a:endParaRPr>
          </a:p>
        </p:txBody>
      </p:sp>
      <p:sp>
        <p:nvSpPr>
          <p:cNvPr id="31" name="矩形 10"/>
          <p:cNvSpPr/>
          <p:nvPr>
            <p:custDataLst>
              <p:tags r:id="rId20"/>
            </p:custDataLst>
          </p:nvPr>
        </p:nvSpPr>
        <p:spPr>
          <a:xfrm>
            <a:off x="5383170" y="3946849"/>
            <a:ext cx="1651098" cy="1638397"/>
          </a:xfrm>
          <a:prstGeom prst="rect">
            <a:avLst/>
          </a:prstGeom>
        </p:spPr>
        <p:txBody>
          <a:bodyPr wrap="square" lIns="0" tIns="0" rIns="0" bIns="0">
            <a:noAutofit/>
          </a:bodyPr>
          <a:lstStyle/>
          <a:p>
            <a:pPr algn="ctr">
              <a:lnSpc>
                <a:spcPct val="150000"/>
              </a:lnSpc>
              <a:spcBef>
                <a:spcPct val="0"/>
              </a:spcBef>
              <a:spcAft>
                <a:spcPct val="0"/>
              </a:spcAft>
            </a:pPr>
            <a:r>
              <a:rPr lang="zh-CN" altLang="en-US" sz="1400" kern="0" dirty="0">
                <a:ln>
                  <a:noFill/>
                  <a:prstDash val="sysDot"/>
                </a:ln>
                <a:solidFill>
                  <a:srgbClr val="262626"/>
                </a:solidFill>
                <a:latin typeface="+mn-ea"/>
                <a:cs typeface="+mn-ea"/>
              </a:rPr>
              <a:t>科大讯飞推出的工具，具备跨领域知识和语言理解能力。</a:t>
            </a:r>
            <a:endParaRPr lang="zh-CN" altLang="en-US" sz="1400" kern="0" dirty="0">
              <a:ln>
                <a:noFill/>
                <a:prstDash val="sysDot"/>
              </a:ln>
              <a:solidFill>
                <a:srgbClr val="262626"/>
              </a:solidFill>
              <a:latin typeface="+mn-ea"/>
              <a:cs typeface="+mn-ea"/>
            </a:endParaRPr>
          </a:p>
        </p:txBody>
      </p:sp>
      <p:pic>
        <p:nvPicPr>
          <p:cNvPr id="32" name="图片 130"/>
          <p:cNvPicPr>
            <a:picLocks noChangeAspect="1"/>
          </p:cNvPicPr>
          <p:nvPr>
            <p:custDataLst>
              <p:tags r:id="rId21"/>
            </p:custDataLst>
          </p:nvPr>
        </p:nvPicPr>
        <p:blipFill>
          <a:blip r:embed="rId3">
            <a:alphaModFix amt="80000"/>
            <a:duotone>
              <a:schemeClr val="accent1">
                <a:shade val="45000"/>
                <a:satMod val="135000"/>
              </a:schemeClr>
              <a:prstClr val="white"/>
            </a:duotone>
          </a:blip>
          <a:srcRect l="5333" t="59039"/>
          <a:stretch>
            <a:fillRect/>
          </a:stretch>
        </p:blipFill>
        <p:spPr>
          <a:xfrm>
            <a:off x="5030089" y="3333402"/>
            <a:ext cx="123832" cy="2523004"/>
          </a:xfrm>
          <a:prstGeom prst="rect">
            <a:avLst/>
          </a:prstGeom>
        </p:spPr>
      </p:pic>
      <p:pic>
        <p:nvPicPr>
          <p:cNvPr id="33" name="图片 131"/>
          <p:cNvPicPr>
            <a:picLocks noChangeAspect="1"/>
          </p:cNvPicPr>
          <p:nvPr>
            <p:custDataLst>
              <p:tags r:id="rId22"/>
            </p:custDataLst>
          </p:nvPr>
        </p:nvPicPr>
        <p:blipFill>
          <a:blip r:embed="rId3">
            <a:duotone>
              <a:schemeClr val="accent1">
                <a:shade val="45000"/>
                <a:satMod val="135000"/>
              </a:schemeClr>
              <a:prstClr val="white"/>
            </a:duotone>
          </a:blip>
          <a:srcRect l="5333" t="73015" b="6887"/>
          <a:stretch>
            <a:fillRect/>
          </a:stretch>
        </p:blipFill>
        <p:spPr>
          <a:xfrm flipV="1">
            <a:off x="5009133" y="2025225"/>
            <a:ext cx="160664" cy="1308812"/>
          </a:xfrm>
          <a:prstGeom prst="rect">
            <a:avLst/>
          </a:prstGeom>
        </p:spPr>
      </p:pic>
      <p:sp>
        <p:nvSpPr>
          <p:cNvPr id="34" name="图形 1" descr="未标题-1 [已恢复]"/>
          <p:cNvSpPr/>
          <p:nvPr>
            <p:custDataLst>
              <p:tags r:id="rId23"/>
            </p:custDataLst>
          </p:nvPr>
        </p:nvSpPr>
        <p:spPr>
          <a:xfrm>
            <a:off x="2855086" y="1830904"/>
            <a:ext cx="2244858" cy="1522185"/>
          </a:xfrm>
          <a:custGeom>
            <a:avLst/>
            <a:gdLst>
              <a:gd name="connsiteX0" fmla="*/ -98 w 1821751"/>
              <a:gd name="connsiteY0" fmla="*/ 1311944 h 1312164"/>
              <a:gd name="connsiteX1" fmla="*/ -98 w 1821751"/>
              <a:gd name="connsiteY1" fmla="*/ 118747 h 1312164"/>
              <a:gd name="connsiteX2" fmla="*/ 118869 w 1821751"/>
              <a:gd name="connsiteY2" fmla="*/ -221 h 1312164"/>
              <a:gd name="connsiteX3" fmla="*/ 717420 w 1821751"/>
              <a:gd name="connsiteY3" fmla="*/ -221 h 1312164"/>
              <a:gd name="connsiteX4" fmla="*/ 812670 w 1821751"/>
              <a:gd name="connsiteY4" fmla="*/ 39118 h 1312164"/>
              <a:gd name="connsiteX5" fmla="*/ 888870 w 1821751"/>
              <a:gd name="connsiteY5" fmla="*/ 115318 h 1312164"/>
              <a:gd name="connsiteX6" fmla="*/ 933161 w 1821751"/>
              <a:gd name="connsiteY6" fmla="*/ 133606 h 1312164"/>
              <a:gd name="connsiteX7" fmla="*/ 1698971 w 1821751"/>
              <a:gd name="connsiteY7" fmla="*/ 133606 h 1312164"/>
              <a:gd name="connsiteX8" fmla="*/ 1821653 w 1821751"/>
              <a:gd name="connsiteY8" fmla="*/ 256288 h 1312164"/>
              <a:gd name="connsiteX9" fmla="*/ 1821653 w 1821751"/>
              <a:gd name="connsiteY9" fmla="*/ 1311944 h 1312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1751" h="1312164">
                <a:moveTo>
                  <a:pt x="-98" y="1311944"/>
                </a:moveTo>
                <a:lnTo>
                  <a:pt x="-98" y="118747"/>
                </a:lnTo>
                <a:cubicBezTo>
                  <a:pt x="-98" y="53043"/>
                  <a:pt x="53165" y="-221"/>
                  <a:pt x="118869" y="-221"/>
                </a:cubicBezTo>
                <a:lnTo>
                  <a:pt x="717420" y="-221"/>
                </a:lnTo>
                <a:cubicBezTo>
                  <a:pt x="753129" y="-268"/>
                  <a:pt x="787400" y="13886"/>
                  <a:pt x="812670" y="39118"/>
                </a:cubicBezTo>
                <a:lnTo>
                  <a:pt x="888870" y="115318"/>
                </a:lnTo>
                <a:cubicBezTo>
                  <a:pt x="900643" y="127024"/>
                  <a:pt x="916559" y="133596"/>
                  <a:pt x="933161" y="133606"/>
                </a:cubicBezTo>
                <a:lnTo>
                  <a:pt x="1698971" y="133606"/>
                </a:lnTo>
                <a:cubicBezTo>
                  <a:pt x="1766723" y="133606"/>
                  <a:pt x="1821653" y="188536"/>
                  <a:pt x="1821653" y="256288"/>
                </a:cubicBezTo>
                <a:lnTo>
                  <a:pt x="1821653" y="1311944"/>
                </a:lnTo>
                <a:close/>
              </a:path>
            </a:pathLst>
          </a:custGeom>
          <a:solidFill>
            <a:schemeClr val="accent2">
              <a:lumMod val="60000"/>
              <a:lumOff val="40000"/>
            </a:schemeClr>
          </a:solidFill>
          <a:ln w="3175" cap="flat">
            <a:noFill/>
            <a:prstDash val="solid"/>
            <a:miter/>
          </a:ln>
          <a:effectLst/>
        </p:spPr>
        <p:txBody>
          <a:bodyPr rot="0" spcFirstLastPara="0" vertOverflow="overflow" horzOverflow="overflow" vert="horz" wrap="none" lIns="154305" tIns="530860" rIns="238760" bIns="16827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5400" b="1" dirty="0">
                <a:solidFill>
                  <a:srgbClr val="FFFFFF"/>
                </a:solidFill>
                <a:latin typeface="+mn-ea"/>
              </a:rPr>
              <a:t>02</a:t>
            </a:r>
            <a:endParaRPr lang="en-US" altLang="zh-CN" sz="5400" b="1" dirty="0">
              <a:solidFill>
                <a:srgbClr val="FFFFFF"/>
              </a:solidFill>
              <a:latin typeface="+mn-ea"/>
            </a:endParaRPr>
          </a:p>
        </p:txBody>
      </p:sp>
      <p:pic>
        <p:nvPicPr>
          <p:cNvPr id="35" name="图片 133"/>
          <p:cNvPicPr>
            <a:picLocks noChangeAspect="1"/>
          </p:cNvPicPr>
          <p:nvPr>
            <p:custDataLst>
              <p:tags r:id="rId24"/>
            </p:custDataLst>
          </p:nvPr>
        </p:nvPicPr>
        <p:blipFill>
          <a:blip r:embed="rId3">
            <a:alphaModFix amt="30000"/>
          </a:blip>
          <a:srcRect l="-15650" t="21046" r="2867" b="15144"/>
          <a:stretch>
            <a:fillRect/>
          </a:stretch>
        </p:blipFill>
        <p:spPr>
          <a:xfrm rot="16200000">
            <a:off x="3883846" y="2226532"/>
            <a:ext cx="187336" cy="2236602"/>
          </a:xfrm>
          <a:prstGeom prst="rect">
            <a:avLst/>
          </a:prstGeom>
        </p:spPr>
      </p:pic>
      <p:sp>
        <p:nvSpPr>
          <p:cNvPr id="36" name="圆角矩形 134"/>
          <p:cNvSpPr/>
          <p:nvPr>
            <p:custDataLst>
              <p:tags r:id="rId25"/>
            </p:custDataLst>
          </p:nvPr>
        </p:nvSpPr>
        <p:spPr>
          <a:xfrm>
            <a:off x="2855086" y="3320067"/>
            <a:ext cx="2241047" cy="2522369"/>
          </a:xfrm>
          <a:prstGeom prst="roundRect">
            <a:avLst>
              <a:gd name="adj" fmla="val 805"/>
            </a:avLst>
          </a:prstGeom>
          <a:solidFill>
            <a:srgbClr val="FFFFFF"/>
          </a:solidFill>
          <a:ln w="3175">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37" name="矩形 11"/>
          <p:cNvSpPr/>
          <p:nvPr>
            <p:custDataLst>
              <p:tags r:id="rId26"/>
            </p:custDataLst>
          </p:nvPr>
        </p:nvSpPr>
        <p:spPr>
          <a:xfrm>
            <a:off x="3262145" y="3490257"/>
            <a:ext cx="1640937" cy="381658"/>
          </a:xfrm>
          <a:prstGeom prst="rect">
            <a:avLst/>
          </a:prstGeom>
          <a:noFill/>
        </p:spPr>
        <p:txBody>
          <a:bodyPr wrap="square" lIns="0" tIns="0" rIns="0" bIns="0" rtlCol="0" anchor="ctr" anchorCtr="0">
            <a:noAutofit/>
          </a:bodyPr>
          <a:lstStyle/>
          <a:p>
            <a:pPr algn="ctr">
              <a:spcBef>
                <a:spcPct val="0"/>
              </a:spcBef>
              <a:spcAft>
                <a:spcPct val="0"/>
              </a:spcAft>
            </a:pPr>
            <a:r>
              <a:rPr lang="zh-CN" altLang="en-US" sz="2000" b="1" kern="0">
                <a:solidFill>
                  <a:schemeClr val="accent2"/>
                </a:solidFill>
                <a:latin typeface="+mn-ea"/>
                <a:cs typeface="+mn-ea"/>
              </a:rPr>
              <a:t>文心一言</a:t>
            </a:r>
            <a:endParaRPr lang="zh-CN" altLang="en-US" sz="2000" b="1" kern="0">
              <a:solidFill>
                <a:schemeClr val="accent2"/>
              </a:solidFill>
              <a:latin typeface="+mn-ea"/>
              <a:cs typeface="+mn-ea"/>
            </a:endParaRPr>
          </a:p>
        </p:txBody>
      </p:sp>
      <p:sp>
        <p:nvSpPr>
          <p:cNvPr id="38" name="矩形 13"/>
          <p:cNvSpPr/>
          <p:nvPr>
            <p:custDataLst>
              <p:tags r:id="rId27"/>
            </p:custDataLst>
          </p:nvPr>
        </p:nvSpPr>
        <p:spPr>
          <a:xfrm>
            <a:off x="3256429" y="3946849"/>
            <a:ext cx="1651098" cy="1638397"/>
          </a:xfrm>
          <a:prstGeom prst="rect">
            <a:avLst/>
          </a:prstGeom>
        </p:spPr>
        <p:txBody>
          <a:bodyPr wrap="square" lIns="0" tIns="0" rIns="0" bIns="0">
            <a:noAutofit/>
          </a:bodyPr>
          <a:lstStyle/>
          <a:p>
            <a:pPr algn="ctr">
              <a:lnSpc>
                <a:spcPct val="150000"/>
              </a:lnSpc>
              <a:spcBef>
                <a:spcPct val="0"/>
              </a:spcBef>
              <a:spcAft>
                <a:spcPct val="0"/>
              </a:spcAft>
            </a:pPr>
            <a:r>
              <a:rPr lang="zh-CN" altLang="en-US" sz="1400" kern="0" dirty="0">
                <a:ln>
                  <a:noFill/>
                  <a:prstDash val="sysDot"/>
                </a:ln>
                <a:solidFill>
                  <a:srgbClr val="262626"/>
                </a:solidFill>
                <a:latin typeface="+mn-ea"/>
                <a:cs typeface="+mn-ea"/>
              </a:rPr>
              <a:t>百度推出的智能写作辅助工具，提供词汇选择和句式建议。</a:t>
            </a:r>
            <a:endParaRPr lang="zh-CN" altLang="en-US" sz="1400" kern="0" dirty="0">
              <a:ln>
                <a:noFill/>
                <a:prstDash val="sysDot"/>
              </a:ln>
              <a:solidFill>
                <a:srgbClr val="262626"/>
              </a:solidFill>
              <a:latin typeface="+mn-ea"/>
              <a:cs typeface="+mn-ea"/>
            </a:endParaRPr>
          </a:p>
        </p:txBody>
      </p:sp>
      <p:pic>
        <p:nvPicPr>
          <p:cNvPr id="39" name="图片 166"/>
          <p:cNvPicPr>
            <a:picLocks noChangeAspect="1"/>
          </p:cNvPicPr>
          <p:nvPr>
            <p:custDataLst>
              <p:tags r:id="rId28"/>
            </p:custDataLst>
          </p:nvPr>
        </p:nvPicPr>
        <p:blipFill>
          <a:blip r:embed="rId3">
            <a:alphaModFix amt="80000"/>
            <a:duotone>
              <a:schemeClr val="accent1">
                <a:shade val="45000"/>
                <a:satMod val="135000"/>
              </a:schemeClr>
              <a:prstClr val="white"/>
            </a:duotone>
          </a:blip>
          <a:srcRect l="5333" t="59039"/>
          <a:stretch>
            <a:fillRect/>
          </a:stretch>
        </p:blipFill>
        <p:spPr>
          <a:xfrm>
            <a:off x="2903348" y="3333402"/>
            <a:ext cx="123832" cy="2523004"/>
          </a:xfrm>
          <a:prstGeom prst="rect">
            <a:avLst/>
          </a:prstGeom>
        </p:spPr>
      </p:pic>
      <p:pic>
        <p:nvPicPr>
          <p:cNvPr id="40" name="图片 167"/>
          <p:cNvPicPr>
            <a:picLocks noChangeAspect="1"/>
          </p:cNvPicPr>
          <p:nvPr>
            <p:custDataLst>
              <p:tags r:id="rId29"/>
            </p:custDataLst>
          </p:nvPr>
        </p:nvPicPr>
        <p:blipFill>
          <a:blip r:embed="rId3">
            <a:duotone>
              <a:schemeClr val="accent1">
                <a:shade val="45000"/>
                <a:satMod val="135000"/>
              </a:schemeClr>
              <a:prstClr val="white"/>
            </a:duotone>
          </a:blip>
          <a:srcRect l="5333" t="73015" b="6887"/>
          <a:stretch>
            <a:fillRect/>
          </a:stretch>
        </p:blipFill>
        <p:spPr>
          <a:xfrm flipV="1">
            <a:off x="2882392" y="2025225"/>
            <a:ext cx="160664" cy="1308812"/>
          </a:xfrm>
          <a:prstGeom prst="rect">
            <a:avLst/>
          </a:prstGeom>
        </p:spPr>
      </p:pic>
      <p:sp>
        <p:nvSpPr>
          <p:cNvPr id="41" name="图形 1" descr="未标题-1 [已恢复]"/>
          <p:cNvSpPr/>
          <p:nvPr>
            <p:custDataLst>
              <p:tags r:id="rId30"/>
            </p:custDataLst>
          </p:nvPr>
        </p:nvSpPr>
        <p:spPr>
          <a:xfrm>
            <a:off x="728345" y="1830904"/>
            <a:ext cx="2244858" cy="1522185"/>
          </a:xfrm>
          <a:custGeom>
            <a:avLst/>
            <a:gdLst>
              <a:gd name="connsiteX0" fmla="*/ -98 w 1821751"/>
              <a:gd name="connsiteY0" fmla="*/ 1311944 h 1312164"/>
              <a:gd name="connsiteX1" fmla="*/ -98 w 1821751"/>
              <a:gd name="connsiteY1" fmla="*/ 118747 h 1312164"/>
              <a:gd name="connsiteX2" fmla="*/ 118869 w 1821751"/>
              <a:gd name="connsiteY2" fmla="*/ -221 h 1312164"/>
              <a:gd name="connsiteX3" fmla="*/ 717420 w 1821751"/>
              <a:gd name="connsiteY3" fmla="*/ -221 h 1312164"/>
              <a:gd name="connsiteX4" fmla="*/ 812670 w 1821751"/>
              <a:gd name="connsiteY4" fmla="*/ 39118 h 1312164"/>
              <a:gd name="connsiteX5" fmla="*/ 888870 w 1821751"/>
              <a:gd name="connsiteY5" fmla="*/ 115318 h 1312164"/>
              <a:gd name="connsiteX6" fmla="*/ 933161 w 1821751"/>
              <a:gd name="connsiteY6" fmla="*/ 133606 h 1312164"/>
              <a:gd name="connsiteX7" fmla="*/ 1698971 w 1821751"/>
              <a:gd name="connsiteY7" fmla="*/ 133606 h 1312164"/>
              <a:gd name="connsiteX8" fmla="*/ 1821653 w 1821751"/>
              <a:gd name="connsiteY8" fmla="*/ 256288 h 1312164"/>
              <a:gd name="connsiteX9" fmla="*/ 1821653 w 1821751"/>
              <a:gd name="connsiteY9" fmla="*/ 1311944 h 1312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1751" h="1312164">
                <a:moveTo>
                  <a:pt x="-98" y="1311944"/>
                </a:moveTo>
                <a:lnTo>
                  <a:pt x="-98" y="118747"/>
                </a:lnTo>
                <a:cubicBezTo>
                  <a:pt x="-98" y="53043"/>
                  <a:pt x="53165" y="-221"/>
                  <a:pt x="118869" y="-221"/>
                </a:cubicBezTo>
                <a:lnTo>
                  <a:pt x="717420" y="-221"/>
                </a:lnTo>
                <a:cubicBezTo>
                  <a:pt x="753129" y="-268"/>
                  <a:pt x="787400" y="13886"/>
                  <a:pt x="812670" y="39118"/>
                </a:cubicBezTo>
                <a:lnTo>
                  <a:pt x="888870" y="115318"/>
                </a:lnTo>
                <a:cubicBezTo>
                  <a:pt x="900643" y="127024"/>
                  <a:pt x="916559" y="133596"/>
                  <a:pt x="933161" y="133606"/>
                </a:cubicBezTo>
                <a:lnTo>
                  <a:pt x="1698971" y="133606"/>
                </a:lnTo>
                <a:cubicBezTo>
                  <a:pt x="1766723" y="133606"/>
                  <a:pt x="1821653" y="188536"/>
                  <a:pt x="1821653" y="256288"/>
                </a:cubicBezTo>
                <a:lnTo>
                  <a:pt x="1821653" y="1311944"/>
                </a:lnTo>
                <a:close/>
              </a:path>
            </a:pathLst>
          </a:custGeom>
          <a:solidFill>
            <a:schemeClr val="accent1"/>
          </a:solidFill>
          <a:ln w="3175" cap="flat">
            <a:noFill/>
            <a:prstDash val="solid"/>
            <a:miter/>
          </a:ln>
          <a:effectLst/>
        </p:spPr>
        <p:txBody>
          <a:bodyPr rot="0" spcFirstLastPara="0" vertOverflow="overflow" horzOverflow="overflow" vert="horz" wrap="none" lIns="154305" tIns="530860" rIns="238760" bIns="16827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5400" b="1" dirty="0">
                <a:solidFill>
                  <a:srgbClr val="FFFFFF"/>
                </a:solidFill>
                <a:latin typeface="+mn-ea"/>
              </a:rPr>
              <a:t>01</a:t>
            </a:r>
            <a:endParaRPr lang="en-US" altLang="zh-CN" sz="5400" b="1" dirty="0">
              <a:solidFill>
                <a:srgbClr val="FFFFFF"/>
              </a:solidFill>
              <a:latin typeface="+mn-ea"/>
            </a:endParaRPr>
          </a:p>
        </p:txBody>
      </p:sp>
      <p:pic>
        <p:nvPicPr>
          <p:cNvPr id="42" name="图片 169"/>
          <p:cNvPicPr>
            <a:picLocks noChangeAspect="1"/>
          </p:cNvPicPr>
          <p:nvPr>
            <p:custDataLst>
              <p:tags r:id="rId31"/>
            </p:custDataLst>
          </p:nvPr>
        </p:nvPicPr>
        <p:blipFill>
          <a:blip r:embed="rId3">
            <a:alphaModFix amt="30000"/>
          </a:blip>
          <a:srcRect l="-15650" t="21046" r="2867" b="15144"/>
          <a:stretch>
            <a:fillRect/>
          </a:stretch>
        </p:blipFill>
        <p:spPr>
          <a:xfrm rot="16200000">
            <a:off x="1757106" y="2226532"/>
            <a:ext cx="187336" cy="2236602"/>
          </a:xfrm>
          <a:prstGeom prst="rect">
            <a:avLst/>
          </a:prstGeom>
        </p:spPr>
      </p:pic>
      <p:sp>
        <p:nvSpPr>
          <p:cNvPr id="43" name="圆角矩形 170"/>
          <p:cNvSpPr/>
          <p:nvPr>
            <p:custDataLst>
              <p:tags r:id="rId32"/>
            </p:custDataLst>
          </p:nvPr>
        </p:nvSpPr>
        <p:spPr>
          <a:xfrm>
            <a:off x="728345" y="3320067"/>
            <a:ext cx="2241047" cy="2522369"/>
          </a:xfrm>
          <a:prstGeom prst="roundRect">
            <a:avLst>
              <a:gd name="adj" fmla="val 805"/>
            </a:avLst>
          </a:prstGeom>
          <a:solidFill>
            <a:srgbClr val="FFFFFF"/>
          </a:solidFill>
          <a:ln w="3175">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47" name="矩形 14"/>
          <p:cNvSpPr/>
          <p:nvPr>
            <p:custDataLst>
              <p:tags r:id="rId33"/>
            </p:custDataLst>
          </p:nvPr>
        </p:nvSpPr>
        <p:spPr>
          <a:xfrm>
            <a:off x="1028718" y="3490257"/>
            <a:ext cx="1640937" cy="381658"/>
          </a:xfrm>
          <a:prstGeom prst="rect">
            <a:avLst/>
          </a:prstGeom>
          <a:noFill/>
        </p:spPr>
        <p:txBody>
          <a:bodyPr wrap="square" lIns="0" tIns="0" rIns="0" bIns="0" rtlCol="0" anchor="ctr" anchorCtr="0">
            <a:noAutofit/>
          </a:bodyPr>
          <a:lstStyle/>
          <a:p>
            <a:pPr algn="ctr">
              <a:spcBef>
                <a:spcPct val="0"/>
              </a:spcBef>
              <a:spcAft>
                <a:spcPct val="0"/>
              </a:spcAft>
            </a:pPr>
            <a:r>
              <a:rPr lang="en-US" altLang="en-US" sz="2000" b="1" kern="0" dirty="0">
                <a:solidFill>
                  <a:schemeClr val="accent1"/>
                </a:solidFill>
                <a:latin typeface="+mn-ea"/>
                <a:cs typeface="+mn-ea"/>
              </a:rPr>
              <a:t>ChatGPT</a:t>
            </a:r>
            <a:endParaRPr lang="en-US" altLang="en-US" sz="2000" b="1" kern="0" dirty="0">
              <a:solidFill>
                <a:schemeClr val="accent1"/>
              </a:solidFill>
              <a:latin typeface="+mn-ea"/>
              <a:cs typeface="+mn-ea"/>
            </a:endParaRPr>
          </a:p>
        </p:txBody>
      </p:sp>
      <p:sp>
        <p:nvSpPr>
          <p:cNvPr id="48" name="矩形 16"/>
          <p:cNvSpPr/>
          <p:nvPr>
            <p:custDataLst>
              <p:tags r:id="rId34"/>
            </p:custDataLst>
          </p:nvPr>
        </p:nvSpPr>
        <p:spPr>
          <a:xfrm>
            <a:off x="1023002" y="3946849"/>
            <a:ext cx="1651098" cy="1638397"/>
          </a:xfrm>
          <a:prstGeom prst="rect">
            <a:avLst/>
          </a:prstGeom>
        </p:spPr>
        <p:txBody>
          <a:bodyPr wrap="square" lIns="0" tIns="0" rIns="0" bIns="0">
            <a:noAutofit/>
          </a:bodyPr>
          <a:lstStyle/>
          <a:p>
            <a:pPr algn="ctr">
              <a:lnSpc>
                <a:spcPct val="150000"/>
              </a:lnSpc>
              <a:spcBef>
                <a:spcPct val="0"/>
              </a:spcBef>
              <a:spcAft>
                <a:spcPct val="0"/>
              </a:spcAft>
            </a:pPr>
            <a:r>
              <a:rPr lang="en-US" altLang="en-US" sz="1400" kern="0">
                <a:ln>
                  <a:noFill/>
                  <a:prstDash val="sysDot"/>
                </a:ln>
                <a:solidFill>
                  <a:srgbClr val="262626"/>
                </a:solidFill>
                <a:latin typeface="+mn-ea"/>
                <a:cs typeface="+mn-ea"/>
              </a:rPr>
              <a:t>OpenAI</a:t>
            </a:r>
            <a:r>
              <a:rPr lang="zh-CN" altLang="en-US" sz="1400" kern="0">
                <a:ln>
                  <a:noFill/>
                  <a:prstDash val="sysDot"/>
                </a:ln>
                <a:solidFill>
                  <a:srgbClr val="262626"/>
                </a:solidFill>
                <a:latin typeface="+mn-ea"/>
                <a:cs typeface="+mn-ea"/>
              </a:rPr>
              <a:t>推出的专注于对话模型的工具，</a:t>
            </a:r>
            <a:r>
              <a:rPr lang="en-US" altLang="zh-CN" sz="1400" kern="0">
                <a:ln>
                  <a:noFill/>
                  <a:prstDash val="sysDot"/>
                </a:ln>
                <a:solidFill>
                  <a:srgbClr val="262626"/>
                </a:solidFill>
                <a:latin typeface="+mn-ea"/>
                <a:cs typeface="+mn-ea"/>
              </a:rPr>
              <a:t>GPT-4</a:t>
            </a:r>
            <a:r>
              <a:rPr lang="zh-CN" altLang="en-US" sz="1400" kern="0">
                <a:ln>
                  <a:noFill/>
                  <a:prstDash val="sysDot"/>
                </a:ln>
                <a:solidFill>
                  <a:srgbClr val="262626"/>
                </a:solidFill>
                <a:latin typeface="+mn-ea"/>
                <a:cs typeface="+mn-ea"/>
              </a:rPr>
              <a:t>为多模态模型。</a:t>
            </a:r>
            <a:endParaRPr lang="zh-CN" altLang="en-US" sz="1400" kern="0">
              <a:ln>
                <a:noFill/>
                <a:prstDash val="sysDot"/>
              </a:ln>
              <a:solidFill>
                <a:srgbClr val="262626"/>
              </a:solidFill>
              <a:latin typeface="+mn-ea"/>
              <a:cs typeface="+mn-ea"/>
            </a:endParaRPr>
          </a:p>
        </p:txBody>
      </p:sp>
      <p:sp>
        <p:nvSpPr>
          <p:cNvPr id="17" name="标题 16"/>
          <p:cNvSpPr>
            <a:spLocks noGrp="1"/>
          </p:cNvSpPr>
          <p:nvPr>
            <p:custDataLst>
              <p:tags r:id="rId35"/>
            </p:custDataLst>
          </p:nvPr>
        </p:nvSpPr>
        <p:spPr>
          <a:xfrm>
            <a:off x="695960" y="360000"/>
            <a:ext cx="10800000" cy="7200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a:t>三、常见</a:t>
            </a:r>
            <a:r>
              <a:rPr lang="en-US" altLang="zh-CN"/>
              <a:t>AIGC</a:t>
            </a:r>
            <a:r>
              <a:rPr lang="zh-CN" altLang="en-US"/>
              <a:t>工具</a:t>
            </a:r>
            <a:endParaRPr lang="zh-CN" altLang="en-US"/>
          </a:p>
        </p:txBody>
      </p:sp>
    </p:spTree>
    <p:custDataLst>
      <p:tags r:id="rId36"/>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 name="KSO_WM_UNIT_TEXT_LAYER_COUNT" val="1"/>
  <p:tag name="KSO_WM_TEMPLATE_INDEX" val="5"/>
  <p:tag name="KSO_WM_TEMPLATE_CATEGORY" val="custo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TEMPLATE_INDEX" val="5"/>
  <p:tag name="KSO_WM_TEMPLATE_CATEGORY" val="custo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TEMPLATE_INDEX" val="5"/>
  <p:tag name="KSO_WM_TEMPLATE_CATEGORY" val="custo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TEMPLATE_INDEX" val="5"/>
  <p:tag name="KSO_WM_TEMPLATE_CATEGORY" val="custo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INDEX" val="5"/>
  <p:tag name="KSO_WM_TEMPLATE_CATEGORY" val="custo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5"/>
  <p:tag name="KSO_WM_TEMPLATE_CATEGORY" val="custo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TEMPLATE_INDEX" val="5"/>
  <p:tag name="KSO_WM_TEMPLATE_CATEGORY" val="custo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TEMPLATE_INDEX" val="5"/>
  <p:tag name="KSO_WM_TEMPLATE_CATEGORY" val="custo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TEMPLATE_INDEX" val="5"/>
  <p:tag name="KSO_WM_TEMPLATE_CATEGORY" val="custo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TEMPLATE_INDEX" val="5"/>
  <p:tag name="KSO_WM_TEMPLATE_CATEGORY" val="custo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TEMPLATE_INDEX" val="5"/>
  <p:tag name="KSO_WM_TEMPLATE_CATEGORY" val="custo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TEMPLATE_INDEX" val="5"/>
  <p:tag name="KSO_WM_TEMPLATE_CATEGORY" val="custo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 name="KSO_WM_UNIT_TEXT_LAYER_COUNT" val="1"/>
  <p:tag name="KSO_WM_TEMPLATE_INDEX" val="5"/>
  <p:tag name="KSO_WM_TEMPLATE_CATEGORY" val="custo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TEMPLATE_INDEX" val="5"/>
  <p:tag name="KSO_WM_TEMPLATE_CATEGORY" val="custo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TEMPLATE_INDEX" val="5"/>
  <p:tag name="KSO_WM_TEMPLATE_CATEGORY" val="custo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TEMPLATE_INDEX" val="5"/>
  <p:tag name="KSO_WM_TEMPLATE_CATEGORY" val="custo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 name="KSO_WM_TEMPLATE_INDEX" val="5"/>
  <p:tag name="KSO_WM_TEMPLATE_CATEGORY" val="custo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TEMPLATE_INDEX" val="5"/>
  <p:tag name="KSO_WM_TEMPLATE_CATEGORY" val="custo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TEMPLATE_INDEX" val="5"/>
  <p:tag name="KSO_WM_TEMPLATE_CATEGORY" val="custo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TEMPLATE_INDEX" val="5"/>
  <p:tag name="KSO_WM_TEMPLATE_CATEGORY" val="cus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INDEX" val="5"/>
  <p:tag name="KSO_WM_TEMPLATE_CATEGORY" val="custom"/>
</p:tagLst>
</file>

<file path=ppt/tags/tag1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3.0"/>
  <p:tag name="KSO_WM_TEMPLATE_INDEX" val="5"/>
  <p:tag name="KSO_WM_TEMPLATE_CATEGORY" val="custom"/>
</p:tagLst>
</file>

<file path=ppt/tags/tag1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_11*i*2"/>
  <p:tag name="KSO_WM_UNIT_LAYERLEVEL" val="1"/>
  <p:tag name="KSO_WM_TAG_VERSION" val="3.0"/>
  <p:tag name="KSO_WM_TEMPLATE_INDEX" val="5"/>
  <p:tag name="KSO_WM_TEMPLATE_CATEGORY" val="custom"/>
</p:tagLst>
</file>

<file path=ppt/tags/tag1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_11*i*3"/>
  <p:tag name="KSO_WM_UNIT_LAYERLEVEL" val="1"/>
  <p:tag name="KSO_WM_TAG_VERSION" val="3.0"/>
  <p:tag name="KSO_WM_TEMPLATE_INDEX" val="5"/>
  <p:tag name="KSO_WM_TEMPLATE_CATEGORY" val="custom"/>
</p:tagLst>
</file>

<file path=ppt/tags/tag124.xml><?xml version="1.0" encoding="utf-8"?>
<p:tagLst xmlns:p="http://schemas.openxmlformats.org/presentationml/2006/main">
  <p:tag name="KSO_WM_UNIT_ISCONTENTSTITLE" val="0"/>
  <p:tag name="KSO_WM_UNIT_ISNUMDGMTITLE" val="0"/>
  <p:tag name="KSO_WM_UNIT_PRESET_TEXT" val="感谢您的观看"/>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3.0"/>
  <p:tag name="KSO_WM_BEAUTIFY_FLAG" val="#wm#"/>
  <p:tag name="KSO_WM_UNIT_CONTENT_GROUP_TYPE" val="contentchip"/>
  <p:tag name="KSO_WM_TEMPLATE_INDEX" val="5"/>
  <p:tag name="KSO_WM_TEMPLATE_CATEGORY" val="custo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TEMPLATE_INDEX" val="5"/>
  <p:tag name="KSO_WM_TEMPLATE_CATEGORY" val="custo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TEMPLATE_INDEX" val="5"/>
  <p:tag name="KSO_WM_TEMPLATE_CATEGORY" val="custo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TEMPLATE_INDEX" val="5"/>
  <p:tag name="KSO_WM_TEMPLATE_CATEGORY" val="custo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UNIT_TEXT_LAYER_COUNT" val="1"/>
  <p:tag name="KSO_WM_TEMPLATE_INDEX" val="5"/>
  <p:tag name="KSO_WM_TEMPLATE_CATEGORY" val="custo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3.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TEXT_LAYER_COUNT" val="1"/>
  <p:tag name="KSO_WM_TEMPLATE_CATEGORY" val="custom"/>
  <p:tag name="KSO_WM_TEMPLATE_INDEX" val="5"/>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5"/>
  <p:tag name="KSO_WM_TEMPLATE_CATEGORY" val="custo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5"/>
  <p:tag name="KSO_WM_TEMPLATE_CATEGORY" val="custo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5"/>
  <p:tag name="KSO_WM_TEMPLATE_CATEGORY" val="custom"/>
</p:tagLst>
</file>

<file path=ppt/tags/tag13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UNIT_CONTENT_GROUP_TYPE" val="titlestyle"/>
  <p:tag name="KSO_WM_UNIT_TYPE" val="i"/>
  <p:tag name="KSO_WM_UNIT_INDEX" val="1"/>
  <p:tag name="KSO_WM_TEMPLATE_INDEX" val="5"/>
  <p:tag name="KSO_WM_TEMPLATE_CATEGORY" val="custo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 name="KSO_WM_TEMPLATE_INDEX" val="5"/>
  <p:tag name="KSO_WM_TEMPLATE_CATEGORY" val="custom"/>
</p:tagLst>
</file>

<file path=ppt/tags/tag136.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5"/>
  <p:tag name="KSO_WM_SPECIAL_SOURCE" val="bdnull"/>
  <p:tag name="KSO_WM_TEMPLATE_THUMBS_INDEX" val="1、9"/>
  <p:tag name="KSO_WM_UNIT_ID" val="_0**"/>
  <p:tag name="KSO_WM_UNIT_LAYERLEVEL" val="1"/>
</p:tagLst>
</file>

<file path=ppt/tags/tag1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914_1*a*1"/>
  <p:tag name="KSO_WM_TEMPLATE_CATEGORY" val="custom"/>
  <p:tag name="KSO_WM_TEMPLATE_INDEX" val="20230914"/>
  <p:tag name="KSO_WM_UNIT_LAYERLEVEL" val="1"/>
  <p:tag name="KSO_WM_TAG_VERSION" val="3.0"/>
  <p:tag name="KSO_WM_BEAUTIFY_FLAG" val="#wm#"/>
  <p:tag name="KSO_WM_UNIT_CONTENT_GROUP_TYPE" val="contentchip"/>
  <p:tag name="KSO_WM_UNIT_TEXT_TYPE" val="1"/>
  <p:tag name="KSO_WM_UNIT_PRESET_TEXT" val="单击添加文档标题"/>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14_1*f*1"/>
  <p:tag name="KSO_WM_TEMPLATE_CATEGORY" val="custom"/>
  <p:tag name="KSO_WM_TEMPLATE_INDEX" val="20230914"/>
  <p:tag name="KSO_WM_UNIT_LAYERLEVEL" val="1"/>
  <p:tag name="KSO_WM_TAG_VERSION" val="3.0"/>
  <p:tag name="KSO_WM_BEAUTIFY_FLAG" val="#wm#"/>
  <p:tag name="KSO_WM_UNIT_SUBTYPE" val="b"/>
  <p:tag name="KSO_WM_UNIT_NOCLEAR" val="0"/>
  <p:tag name="KSO_WM_UNIT_TYPE" val="f"/>
  <p:tag name="KSO_WM_UNIT_INDEX" val="1"/>
  <p:tag name="KSO_WM_UNIT_VALUE" val="8"/>
  <p:tag name="KSO_WM_UNIT_TEXT_LAYER_COUNT" val="1"/>
  <p:tag name="KSO_WM_UNIT_PRESET_TEXT_INDEX" val="-1"/>
  <p:tag name="KSO_WM_UNIT_PRESET_TEXT_LEN" val="0"/>
</p:tagLst>
</file>

<file path=ppt/tags/tag139.xml><?xml version="1.0" encoding="utf-8"?>
<p:tagLst xmlns:p="http://schemas.openxmlformats.org/presentationml/2006/main">
  <p:tag name="KSO_WM_SLIDE_ID" val="custom20230914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0914"/>
  <p:tag name="KSO_WM_SLIDE_TYPE" val="title"/>
  <p:tag name="KSO_WM_SLIDE_SUBTYPE" val="pureTxt"/>
  <p:tag name="KSO_WM_SLIDE_LAYOUT" val="a_b_f"/>
  <p:tag name="KSO_WM_SLIDE_LAYOUT_CNT" val="1_1_1"/>
  <p:tag name="KSO_WM_SPECIAL_SOURCE" val="bdnull"/>
  <p:tag name="KSO_WM_TEMPLATE_THUMBS_INDEX" val="1、9"/>
  <p:tag name="KSO_WM_SLIDE_CONTENT_AREA" val="{&quot;left&quot;:&quot;74.4&quot;,&quot;top&quot;:&quot;58.35&quot;,&quot;width&quot;:&quot;660.35&quot;,&quot;height&quot;:&quot;315&quot;}"/>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5"/>
  <p:tag name="KSO_WM_TEMPLATE_CATEGORY" val="custom"/>
  <p:tag name="KSO_WM_UNIT_ID" val="custom5_1*i*1"/>
  <p:tag name="KSO_WM_UNIT_LAYERLEVEL" val="1"/>
</p:tagLst>
</file>

<file path=ppt/tags/tag141.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5"/>
  <p:tag name="KSO_WM_TEMPLATE_CATEGORY" val="custom"/>
  <p:tag name="KSO_WM_UNIT_ID" val="custom5_1*i*3"/>
  <p:tag name="KSO_WM_UNIT_LAYERLEVEL" val="1"/>
</p:tagLst>
</file>

<file path=ppt/tags/tag142.xml><?xml version="1.0" encoding="utf-8"?>
<p:tagLst xmlns:p="http://schemas.openxmlformats.org/presentationml/2006/main">
  <p:tag name="KSO_WM_UNIT_TYPE" val="i"/>
  <p:tag name="KSO_WM_DECORATE_TYPE" val="i_cd"/>
  <p:tag name="KSO_WM_UNIT_INDEX" val="2"/>
  <p:tag name="KSO_WM_BEAUTIFY_FLAG" val="#wm#"/>
  <p:tag name="KSO_WM_TAG_VERSION" val="3.0"/>
  <p:tag name="KSO_WM_TEMPLATE_INDEX" val="5"/>
  <p:tag name="KSO_WM_TEMPLATE_CATEGORY" val="custom"/>
  <p:tag name="KSO_WM_UNIT_ID" val="custom5_1*i*2"/>
  <p:tag name="KSO_WM_UNIT_LAYERLEVEL" val="1"/>
</p:tagLst>
</file>

<file path=ppt/tags/tag14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5_1*f*1"/>
  <p:tag name="KSO_WM_UNIT_LAYERLEVEL" val="1"/>
  <p:tag name="KSO_WM_TEMPLATE_INDEX" val="5"/>
  <p:tag name="KSO_WM_TEMPLATE_CATEGORY" val="custom"/>
</p:tagLst>
</file>

<file path=ppt/tags/tag144.xml><?xml version="1.0" encoding="utf-8"?>
<p:tagLst xmlns:p="http://schemas.openxmlformats.org/presentationml/2006/main">
  <p:tag name="KSO_WM_UNIT_TYPE" val="a"/>
  <p:tag name="KSO_WM_UNIT_INDEX" val="1"/>
  <p:tag name="KSO_WM_BEAUTIFY_FLAG" val="#wm#"/>
  <p:tag name="KSO_WM_TAG_VERSION" val="3.0"/>
  <p:tag name="KSO_WM_TEMPLATE_INDEX" val="5"/>
  <p:tag name="KSO_WM_TEMPLATE_CATEGORY" val="custom"/>
  <p:tag name="KSO_WM_UNIT_ID" val="custom5_1*a*1"/>
  <p:tag name="KSO_WM_UNIT_LAYERLEVEL" val="1"/>
</p:tagLst>
</file>

<file path=ppt/tags/tag145.xml><?xml version="1.0" encoding="utf-8"?>
<p:tagLst xmlns:p="http://schemas.openxmlformats.org/presentationml/2006/main">
  <p:tag name="KSO_WM_SLIDE_ID" val="custom5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5"/>
  <p:tag name="KSO_WM_SLIDE_TYPE" val="title"/>
  <p:tag name="KSO_WM_SLIDE_SUBTYPE" val="pureTxt"/>
  <p:tag name="KSO_WM_SLIDE_LAYOUT" val="a_f_i"/>
  <p:tag name="KSO_WM_SLIDE_LAYOUT_CNT" val="1_1_3"/>
  <p:tag name="KSO_WM_SPECIAL_SOURCE" val="bdnull"/>
  <p:tag name="KSO_WM_DIAGRAM_GROUP_CODE" val="l1-1"/>
  <p:tag name="KSO_WM_SLIDE_DIAGTYPE" val="l"/>
  <p:tag name="KSO_WM_TEMPLATE_PLACEHOLDER_POS" val="0,80.625,960,427.5"/>
  <p:tag name="KSO_WM_SLIDE_THEME_ID" val="20231491"/>
  <p:tag name="KSO_WM_TEMPLATE_THUMBS_INDEX" val="1、5"/>
</p:tagLst>
</file>

<file path=ppt/tags/tag146.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2103342_2*a*1"/>
  <p:tag name="KSO_WM_UNIT_LAYERLEVEL" val="1"/>
  <p:tag name="KSO_WM_TEMPLATE_INDEX" val="2103342"/>
  <p:tag name="KSO_WM_TEMPLATE_CATEGORY" val="custom"/>
</p:tagLst>
</file>

<file path=ppt/tags/tag147.xml><?xml version="1.0" encoding="utf-8"?>
<p:tagLst xmlns:p="http://schemas.openxmlformats.org/presentationml/2006/main">
  <p:tag name="KSO_WM_UNIT_TYPE" val="l_h_i"/>
  <p:tag name="KSO_WM_UNIT_SUBTYPE" val="h"/>
  <p:tag name="KSO_WM_UNIT_INDEX" val="1_2_2"/>
  <p:tag name="KSO_WM_BEAUTIFY_FLAG" val="#wm#"/>
  <p:tag name="KSO_WM_TAG_VERSION" val="3.0"/>
  <p:tag name="KSO_WM_DIAGRAM_VERSION" val="3"/>
  <p:tag name="KSO_WM_TEMPLATE_INDEX" val="2103342"/>
  <p:tag name="KSO_WM_TEMPLATE_CATEGORY" val="custom"/>
  <p:tag name="KSO_WM_UNIT_ID" val="custom2103342_2*l_h_i*1_2_2"/>
  <p:tag name="KSO_WM_DIAGRAM_GROUP_CODE" val="l1-1"/>
  <p:tag name="KSO_WM_DIAGRAM_COLOR_TRICK" val="1"/>
  <p:tag name="KSO_WM_DIAGRAM_COLOR_TEXT_CAN_REMOVE" val="n"/>
  <p:tag name="KSO_WM_UNIT_LAYERLEVEL" val="1_1_1"/>
</p:tagLst>
</file>

<file path=ppt/tags/tag148.xml><?xml version="1.0" encoding="utf-8"?>
<p:tagLst xmlns:p="http://schemas.openxmlformats.org/presentationml/2006/main">
  <p:tag name="KSO_WM_UNIT_TYPE" val="l_h_i"/>
  <p:tag name="KSO_WM_UNIT_SUBTYPE" val="h"/>
  <p:tag name="KSO_WM_UNIT_INDEX" val="1_2_3"/>
  <p:tag name="KSO_WM_BEAUTIFY_FLAG" val="#wm#"/>
  <p:tag name="KSO_WM_TAG_VERSION" val="3.0"/>
  <p:tag name="KSO_WM_DIAGRAM_VERSION" val="3"/>
  <p:tag name="KSO_WM_TEMPLATE_INDEX" val="2103342"/>
  <p:tag name="KSO_WM_TEMPLATE_CATEGORY" val="custom"/>
  <p:tag name="KSO_WM_UNIT_ID" val="custom2103342_2*l_h_i*1_2_3"/>
  <p:tag name="KSO_WM_DIAGRAM_GROUP_CODE" val="l1-1"/>
  <p:tag name="KSO_WM_DIAGRAM_COLOR_TRICK" val="1"/>
  <p:tag name="KSO_WM_DIAGRAM_COLOR_TEXT_CAN_REMOVE" val="n"/>
  <p:tag name="KSO_WM_UNIT_LAYERLEVEL" val="1_1_1"/>
</p:tagLst>
</file>

<file path=ppt/tags/tag149.xml><?xml version="1.0" encoding="utf-8"?>
<p:tagLst xmlns:p="http://schemas.openxmlformats.org/presentationml/2006/main">
  <p:tag name="KSO_WM_UNIT_TYPE" val="l_h_i"/>
  <p:tag name="KSO_WM_UNIT_SUBTYPE" val="d"/>
  <p:tag name="KSO_WM_UNIT_INDEX" val="1_2_1"/>
  <p:tag name="KSO_WM_BEAUTIFY_FLAG" val="#wm#"/>
  <p:tag name="KSO_WM_TAG_VERSION" val="3.0"/>
  <p:tag name="KSO_WM_DIAGRAM_VERSION" val="3"/>
  <p:tag name="KSO_WM_UNIT_PRESET_TEXT" val="02"/>
  <p:tag name="KSO_WM_TEMPLATE_INDEX" val="2103342"/>
  <p:tag name="KSO_WM_TEMPLATE_CATEGORY" val="custom"/>
  <p:tag name="KSO_WM_UNIT_ID" val="custom2103342_2*l_h_i*1_2_1"/>
  <p:tag name="KSO_WM_DIAGRAM_GROUP_CODE" val="l1-1"/>
  <p:tag name="KSO_WM_DIAGRAM_COLOR_TRICK" val="1"/>
  <p:tag name="KSO_WM_DIAGRAM_COLOR_TEXT_CAN_REMOVE" val="n"/>
  <p:tag name="KSO_WM_UNIT_LAYERLEVEL" val="1_1_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TYPE" val="l_h_f"/>
  <p:tag name="KSO_WM_UNIT_SUBTYPE" val="a"/>
  <p:tag name="KSO_WM_UNIT_INDEX" val="1_2_1"/>
  <p:tag name="KSO_WM_BEAUTIFY_FLAG" val="#wm#"/>
  <p:tag name="KSO_WM_TAG_VERSION" val="3.0"/>
  <p:tag name="KSO_WM_DIAGRAM_VERSION" val="3"/>
  <p:tag name="KSO_WM_UNIT_PRESET_TEXT" val="任务二 网站设计策略"/>
  <p:tag name="KSO_WM_TEMPLATE_INDEX" val="2103342"/>
  <p:tag name="KSO_WM_TEMPLATE_CATEGORY" val="custom"/>
  <p:tag name="KSO_WM_UNIT_ID" val="custom2103342_2*l_h_f*1_2_1"/>
  <p:tag name="KSO_WM_DIAGRAM_GROUP_CODE" val="l1-1"/>
  <p:tag name="KSO_WM_DIAGRAM_COLOR_TRICK" val="1"/>
  <p:tag name="KSO_WM_DIAGRAM_COLOR_TEXT_CAN_REMOVE" val="n"/>
  <p:tag name="KSO_WM_UNIT_LAYERLEVEL" val="1_1_1"/>
</p:tagLst>
</file>

<file path=ppt/tags/tag151.xml><?xml version="1.0" encoding="utf-8"?>
<p:tagLst xmlns:p="http://schemas.openxmlformats.org/presentationml/2006/main">
  <p:tag name="KSO_WM_UNIT_TYPE" val="l_h_i"/>
  <p:tag name="KSO_WM_UNIT_SUBTYPE" val="h"/>
  <p:tag name="KSO_WM_UNIT_INDEX" val="1_3_2"/>
  <p:tag name="KSO_WM_BEAUTIFY_FLAG" val="#wm#"/>
  <p:tag name="KSO_WM_TAG_VERSION" val="3.0"/>
  <p:tag name="KSO_WM_DIAGRAM_VERSION" val="3"/>
  <p:tag name="KSO_WM_TEMPLATE_INDEX" val="2103342"/>
  <p:tag name="KSO_WM_TEMPLATE_CATEGORY" val="custom"/>
  <p:tag name="KSO_WM_UNIT_ID" val="custom2103342_2*l_h_i*1_3_2"/>
  <p:tag name="KSO_WM_DIAGRAM_GROUP_CODE" val="l1-1"/>
  <p:tag name="KSO_WM_DIAGRAM_COLOR_TRICK" val="1"/>
  <p:tag name="KSO_WM_DIAGRAM_COLOR_TEXT_CAN_REMOVE" val="n"/>
  <p:tag name="KSO_WM_UNIT_LAYERLEVEL" val="1_1_1"/>
</p:tagLst>
</file>

<file path=ppt/tags/tag152.xml><?xml version="1.0" encoding="utf-8"?>
<p:tagLst xmlns:p="http://schemas.openxmlformats.org/presentationml/2006/main">
  <p:tag name="KSO_WM_UNIT_TYPE" val="l_h_i"/>
  <p:tag name="KSO_WM_UNIT_SUBTYPE" val="h"/>
  <p:tag name="KSO_WM_UNIT_INDEX" val="1_3_3"/>
  <p:tag name="KSO_WM_BEAUTIFY_FLAG" val="#wm#"/>
  <p:tag name="KSO_WM_TAG_VERSION" val="3.0"/>
  <p:tag name="KSO_WM_DIAGRAM_VERSION" val="3"/>
  <p:tag name="KSO_WM_TEMPLATE_INDEX" val="2103342"/>
  <p:tag name="KSO_WM_TEMPLATE_CATEGORY" val="custom"/>
  <p:tag name="KSO_WM_UNIT_ID" val="custom2103342_2*l_h_i*1_3_3"/>
  <p:tag name="KSO_WM_DIAGRAM_GROUP_CODE" val="l1-1"/>
  <p:tag name="KSO_WM_DIAGRAM_COLOR_TRICK" val="1"/>
  <p:tag name="KSO_WM_DIAGRAM_COLOR_TEXT_CAN_REMOVE" val="n"/>
  <p:tag name="KSO_WM_UNIT_LAYERLEVEL" val="1_1_1"/>
</p:tagLst>
</file>

<file path=ppt/tags/tag153.xml><?xml version="1.0" encoding="utf-8"?>
<p:tagLst xmlns:p="http://schemas.openxmlformats.org/presentationml/2006/main">
  <p:tag name="KSO_WM_UNIT_TYPE" val="l_h_i"/>
  <p:tag name="KSO_WM_UNIT_SUBTYPE" val="d"/>
  <p:tag name="KSO_WM_UNIT_INDEX" val="1_3_1"/>
  <p:tag name="KSO_WM_BEAUTIFY_FLAG" val="#wm#"/>
  <p:tag name="KSO_WM_TAG_VERSION" val="3.0"/>
  <p:tag name="KSO_WM_DIAGRAM_VERSION" val="3"/>
  <p:tag name="KSO_WM_UNIT_PRESET_TEXT" val="03"/>
  <p:tag name="KSO_WM_TEMPLATE_INDEX" val="2103342"/>
  <p:tag name="KSO_WM_TEMPLATE_CATEGORY" val="custom"/>
  <p:tag name="KSO_WM_UNIT_ID" val="custom2103342_2*l_h_i*1_3_1"/>
  <p:tag name="KSO_WM_DIAGRAM_GROUP_CODE" val="l1-1"/>
  <p:tag name="KSO_WM_DIAGRAM_COLOR_TRICK" val="1"/>
  <p:tag name="KSO_WM_DIAGRAM_COLOR_TEXT_CAN_REMOVE" val="n"/>
  <p:tag name="KSO_WM_UNIT_LAYERLEVEL" val="1_1_1"/>
</p:tagLst>
</file>

<file path=ppt/tags/tag154.xml><?xml version="1.0" encoding="utf-8"?>
<p:tagLst xmlns:p="http://schemas.openxmlformats.org/presentationml/2006/main">
  <p:tag name="KSO_WM_UNIT_TYPE" val="l_h_f"/>
  <p:tag name="KSO_WM_UNIT_SUBTYPE" val="a"/>
  <p:tag name="KSO_WM_UNIT_INDEX" val="1_3_1"/>
  <p:tag name="KSO_WM_BEAUTIFY_FLAG" val="#wm#"/>
  <p:tag name="KSO_WM_TAG_VERSION" val="3.0"/>
  <p:tag name="KSO_WM_DIAGRAM_VERSION" val="3"/>
  <p:tag name="KSO_WM_UNIT_PRESET_TEXT" val="任务三 网站推广策略"/>
  <p:tag name="KSO_WM_TEMPLATE_INDEX" val="2103342"/>
  <p:tag name="KSO_WM_TEMPLATE_CATEGORY" val="custom"/>
  <p:tag name="KSO_WM_UNIT_ID" val="custom2103342_2*l_h_f*1_3_1"/>
  <p:tag name="KSO_WM_DIAGRAM_GROUP_CODE" val="l1-1"/>
  <p:tag name="KSO_WM_DIAGRAM_COLOR_TRICK" val="1"/>
  <p:tag name="KSO_WM_DIAGRAM_COLOR_TEXT_CAN_REMOVE" val="n"/>
  <p:tag name="KSO_WM_UNIT_LAYERLEVEL" val="1_1_1"/>
</p:tagLst>
</file>

<file path=ppt/tags/tag155.xml><?xml version="1.0" encoding="utf-8"?>
<p:tagLst xmlns:p="http://schemas.openxmlformats.org/presentationml/2006/main">
  <p:tag name="KSO_WM_UNIT_TYPE" val="l_h_i"/>
  <p:tag name="KSO_WM_UNIT_SUBTYPE" val="h"/>
  <p:tag name="KSO_WM_UNIT_INDEX" val="1_1_2"/>
  <p:tag name="KSO_WM_BEAUTIFY_FLAG" val="#wm#"/>
  <p:tag name="KSO_WM_TAG_VERSION" val="3.0"/>
  <p:tag name="KSO_WM_DIAGRAM_VERSION" val="3"/>
  <p:tag name="KSO_WM_TEMPLATE_INDEX" val="2103342"/>
  <p:tag name="KSO_WM_TEMPLATE_CATEGORY" val="custom"/>
  <p:tag name="KSO_WM_UNIT_ID" val="custom2103342_2*l_h_i*1_1_2"/>
  <p:tag name="KSO_WM_DIAGRAM_GROUP_CODE" val="l1-1"/>
  <p:tag name="KSO_WM_DIAGRAM_COLOR_TRICK" val="1"/>
  <p:tag name="KSO_WM_DIAGRAM_COLOR_TEXT_CAN_REMOVE" val="n"/>
  <p:tag name="KSO_WM_UNIT_LAYERLEVEL" val="1_1_1"/>
</p:tagLst>
</file>

<file path=ppt/tags/tag156.xml><?xml version="1.0" encoding="utf-8"?>
<p:tagLst xmlns:p="http://schemas.openxmlformats.org/presentationml/2006/main">
  <p:tag name="KSO_WM_UNIT_TYPE" val="l_h_i"/>
  <p:tag name="KSO_WM_UNIT_SUBTYPE" val="h"/>
  <p:tag name="KSO_WM_UNIT_INDEX" val="1_1_3"/>
  <p:tag name="KSO_WM_BEAUTIFY_FLAG" val="#wm#"/>
  <p:tag name="KSO_WM_TAG_VERSION" val="3.0"/>
  <p:tag name="KSO_WM_DIAGRAM_VERSION" val="3"/>
  <p:tag name="KSO_WM_TEMPLATE_INDEX" val="2103342"/>
  <p:tag name="KSO_WM_TEMPLATE_CATEGORY" val="custom"/>
  <p:tag name="KSO_WM_UNIT_ID" val="custom2103342_2*l_h_i*1_1_3"/>
  <p:tag name="KSO_WM_DIAGRAM_GROUP_CODE" val="l1-1"/>
  <p:tag name="KSO_WM_DIAGRAM_COLOR_TRICK" val="1"/>
  <p:tag name="KSO_WM_DIAGRAM_COLOR_TEXT_CAN_REMOVE" val="n"/>
  <p:tag name="KSO_WM_UNIT_LAYERLEVEL" val="1_1_1"/>
</p:tagLst>
</file>

<file path=ppt/tags/tag157.xml><?xml version="1.0" encoding="utf-8"?>
<p:tagLst xmlns:p="http://schemas.openxmlformats.org/presentationml/2006/main">
  <p:tag name="KSO_WM_UNIT_TYPE" val="l_h_i"/>
  <p:tag name="KSO_WM_UNIT_SUBTYPE" val="d"/>
  <p:tag name="KSO_WM_UNIT_INDEX" val="1_1_1"/>
  <p:tag name="KSO_WM_BEAUTIFY_FLAG" val="#wm#"/>
  <p:tag name="KSO_WM_TAG_VERSION" val="3.0"/>
  <p:tag name="KSO_WM_DIAGRAM_VERSION" val="3"/>
  <p:tag name="KSO_WM_UNIT_PRESET_TEXT" val="01"/>
  <p:tag name="KSO_WM_TEMPLATE_INDEX" val="2103342"/>
  <p:tag name="KSO_WM_TEMPLATE_CATEGORY" val="custom"/>
  <p:tag name="KSO_WM_UNIT_ID" val="custom2103342_2*l_h_i*1_1_1"/>
  <p:tag name="KSO_WM_DIAGRAM_GROUP_CODE" val="l1-1"/>
  <p:tag name="KSO_WM_DIAGRAM_COLOR_TRICK" val="1"/>
  <p:tag name="KSO_WM_DIAGRAM_COLOR_TEXT_CAN_REMOVE" val="n"/>
  <p:tag name="KSO_WM_UNIT_LAYERLEVEL" val="1_1_1"/>
</p:tagLst>
</file>

<file path=ppt/tags/tag158.xml><?xml version="1.0" encoding="utf-8"?>
<p:tagLst xmlns:p="http://schemas.openxmlformats.org/presentationml/2006/main">
  <p:tag name="KSO_WM_UNIT_TYPE" val="l_h_f"/>
  <p:tag name="KSO_WM_UNIT_SUBTYPE" val="a"/>
  <p:tag name="KSO_WM_UNIT_INDEX" val="1_1_1"/>
  <p:tag name="KSO_WM_BEAUTIFY_FLAG" val="#wm#"/>
  <p:tag name="KSO_WM_TAG_VERSION" val="3.0"/>
  <p:tag name="KSO_WM_DIAGRAM_VERSION" val="3"/>
  <p:tag name="KSO_WM_UNIT_PRESET_TEXT" val="任务一 网站域名策略"/>
  <p:tag name="KSO_WM_TEMPLATE_INDEX" val="2103342"/>
  <p:tag name="KSO_WM_TEMPLATE_CATEGORY" val="custom"/>
  <p:tag name="KSO_WM_UNIT_ID" val="custom2103342_2*l_h_f*1_1_1"/>
  <p:tag name="KSO_WM_DIAGRAM_GROUP_CODE" val="l1-1"/>
  <p:tag name="KSO_WM_DIAGRAM_COLOR_TRICK" val="1"/>
  <p:tag name="KSO_WM_DIAGRAM_COLOR_TEXT_CAN_REMOVE" val="n"/>
  <p:tag name="KSO_WM_UNIT_LAYERLEVEL" val="1_1_1"/>
</p:tagLst>
</file>

<file path=ppt/tags/tag159.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2103342"/>
  <p:tag name="KSO_WM_TEMPLATE_CATEGORY" val="custom"/>
  <p:tag name="KSO_WM_UNIT_ID" val="custom2103342_2*i*1"/>
  <p:tag name="KSO_WM_DIAGRAM_GROUP_CODE" val="l1-1"/>
  <p:tag name="KSO_WM_DIAGRAM_COLOR_TRICK" val="1"/>
  <p:tag name="KSO_WM_DIAGRAM_COLOR_TEXT_CAN_REMOVE" val="n"/>
  <p:tag name="KSO_WM_UNIT_LAYERLEVEL"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SLIDE_ID" val="custom2103342_2"/>
  <p:tag name="KSO_WM_TEMPLATE_SUBCATEGORY" val="29"/>
  <p:tag name="KSO_WM_TEMPLATE_MASTER_TYPE" val="0"/>
  <p:tag name="KSO_WM_TEMPLATE_COLOR_TYPE" val="0"/>
  <p:tag name="KSO_WM_SLIDE_ITEM_CNT" val="3"/>
  <p:tag name="KSO_WM_SLIDE_INDEX" val="2"/>
  <p:tag name="KSO_WM_TAG_VERSION" val="3.0"/>
  <p:tag name="KSO_WM_BEAUTIFY_FLAG" val="#wm#"/>
  <p:tag name="KSO_WM_TEMPLATE_CATEGORY" val="custom"/>
  <p:tag name="KSO_WM_TEMPLATE_INDEX" val="2103342"/>
  <p:tag name="KSO_WM_SLIDE_TYPE" val="contents"/>
  <p:tag name="KSO_WM_SLIDE_SUBTYPE" val="diag"/>
  <p:tag name="KSO_WM_SLIDE_LAYOUT" val="a_i_l"/>
  <p:tag name="KSO_WM_SLIDE_LAYOUT_CNT" val="1_1_1"/>
  <p:tag name="KSO_WM_SPECIAL_SOURCE" val="bdnull"/>
  <p:tag name="KSO_WM_DIAGRAM_GROUP_CODE" val="l1-1"/>
  <p:tag name="KSO_WM_SLIDE_DIAGTYPE" val="l"/>
  <p:tag name="KSO_WM_TEMPLATE_PLACEHOLDER_POS" val="72,88.125,690,337.5"/>
  <p:tag name="KSO_WM_TEMPLATE_PLACEHOLDER_POS2" val="201.7,88.125,690,337.5"/>
  <p:tag name="KSO_WM_SLIDE_THEME_ID" val="20232738"/>
  <p:tag name="KSO_WM_ASSEMBLE_CHIP_INDEX" val="diag"/>
</p:tagLst>
</file>

<file path=ppt/tags/tag16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638_2*a*1"/>
  <p:tag name="KSO_WM_TEMPLATE_CATEGORY" val="diagram"/>
  <p:tag name="KSO_WM_TEMPLATE_INDEX" val="20231638"/>
  <p:tag name="KSO_WM_UNIT_LAYERLEVEL" val="1"/>
  <p:tag name="KSO_WM_TAG_VERSION" val="3.0"/>
  <p:tag name="KSO_WM_BEAUTIFY_FLAG" val="#wm#"/>
  <p:tag name="KSO_WM_DIAGRAM_GROUP_CODE" val="l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2*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1.6,&quot;top&quot;:102.10000830703217,&quot;width&quot;:853.6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2*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1.6,&quot;top&quot;:102.10000830703217,&quot;width&quot;:85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2*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1.6,&quot;top&quot;:102.10000830703217,&quot;width&quot;:85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2*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1.6,&quot;top&quot;:102.10000830703217,&quot;width&quot;:853.6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2*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1.6,&quot;top&quot;:102.10000830703217,&quot;width&quot;:853.6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2*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1.6,&quot;top&quot;:102.10000830703217,&quot;width&quot;:85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2*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1.6,&quot;top&quot;:102.10000830703217,&quot;width&quot;:853.6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638_2*l_h_i*1_3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1.6,&quot;top&quot;:102.10000830703217,&quot;width&quot;:853.6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38_2*l_h_f*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1.6,&quot;top&quot;:102.10000830703217,&quot;width&quot;:85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638_2*l_h_i*1_3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1.6,&quot;top&quot;:102.10000830703217,&quot;width&quot;:853.6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2*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1.6,&quot;top&quot;:102.10000830703217,&quot;width&quot;:85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38_2*l_h_a*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1.6,&quot;top&quot;:102.10000830703217,&quot;width&quot;:85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74.xml><?xml version="1.0" encoding="utf-8"?>
<p:tagLst xmlns:p="http://schemas.openxmlformats.org/presentationml/2006/main">
  <p:tag name="KSO_WM_SLIDE_ID" val="diagram2023163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638"/>
  <p:tag name="KSO_WM_SLIDE_TYPE" val="text"/>
  <p:tag name="KSO_WM_SLIDE_SUBTYPE" val="diag"/>
  <p:tag name="KSO_WM_SLIDE_SIZE" val="850.4*387.2"/>
  <p:tag name="KSO_WM_SLIDE_POSITION" val="54.8*102.1"/>
  <p:tag name="KSO_WM_SLIDE_LAYOUT" val="a_l"/>
  <p:tag name="KSO_WM_SLIDE_LAYOUT_CNT" val="1_1"/>
  <p:tag name="KSO_WM_SPECIAL_SOURCE" val="bdnull"/>
  <p:tag name="KSO_WM_DIAGRAM_GROUP_CODE" val="l1-1"/>
  <p:tag name="KSO_WM_SLIDE_DIAGTYPE" val="l"/>
</p:tagLst>
</file>

<file path=ppt/tags/tag175.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2103342"/>
  <p:tag name="KSO_WM_TEMPLATE_CATEGORY" val="custom"/>
  <p:tag name="KSO_WM_UNIT_ID" val="custom2103342_3*i*1"/>
  <p:tag name="KSO_WM_UNIT_LAYERLEVEL" val="1"/>
</p:tagLst>
</file>

<file path=ppt/tags/tag176.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2103342"/>
  <p:tag name="KSO_WM_TEMPLATE_CATEGORY" val="custom"/>
  <p:tag name="KSO_WM_UNIT_ID" val="custom2103342_3*i*3"/>
  <p:tag name="KSO_WM_UNIT_LAYERLEVEL" val="1"/>
</p:tagLst>
</file>

<file path=ppt/tags/tag177.xml><?xml version="1.0" encoding="utf-8"?>
<p:tagLst xmlns:p="http://schemas.openxmlformats.org/presentationml/2006/main">
  <p:tag name="KSO_WM_UNIT_TYPE" val="i"/>
  <p:tag name="KSO_WM_DECORATE_TYPE" val="i_cd"/>
  <p:tag name="KSO_WM_UNIT_INDEX" val="2"/>
  <p:tag name="KSO_WM_BEAUTIFY_FLAG" val="#wm#"/>
  <p:tag name="KSO_WM_TAG_VERSION" val="3.0"/>
  <p:tag name="KSO_WM_TEMPLATE_INDEX" val="2103342"/>
  <p:tag name="KSO_WM_TEMPLATE_CATEGORY" val="custom"/>
  <p:tag name="KSO_WM_UNIT_ID" val="custom2103342_3*i*2"/>
  <p:tag name="KSO_WM_UNIT_LAYERLEVEL" val="1"/>
</p:tagLst>
</file>

<file path=ppt/tags/tag178.xml><?xml version="1.0" encoding="utf-8"?>
<p:tagLst xmlns:p="http://schemas.openxmlformats.org/presentationml/2006/main">
  <p:tag name="KSO_WM_UNIT_TYPE" val="e"/>
  <p:tag name="KSO_WM_UNIT_INDEX" val="1"/>
  <p:tag name="KSO_WM_BEAUTIFY_FLAG" val="#wm#"/>
  <p:tag name="KSO_WM_TAG_VERSION" val="3.0"/>
  <p:tag name="KSO_WM_UNIT_ID" val="custom2103342_3*e*1"/>
  <p:tag name="KSO_WM_UNIT_LAYERLEVEL" val="1"/>
  <p:tag name="KSO_WM_TEMPLATE_INDEX" val="2103342"/>
  <p:tag name="KSO_WM_TEMPLATE_CATEGORY" val="custom"/>
  <p:tag name="KSO_WM_UNIT_PRESET_TEXT" val="项目五"/>
</p:tagLst>
</file>

<file path=ppt/tags/tag179.xml><?xml version="1.0" encoding="utf-8"?>
<p:tagLst xmlns:p="http://schemas.openxmlformats.org/presentationml/2006/main">
  <p:tag name="KSO_WM_UNIT_TYPE" val="a"/>
  <p:tag name="KSO_WM_UNIT_INDEX" val="1"/>
  <p:tag name="KSO_WM_BEAUTIFY_FLAG" val="#wm#"/>
  <p:tag name="KSO_WM_TAG_VERSION" val="3.0"/>
  <p:tag name="KSO_WM_TEMPLATE_INDEX" val="2103342"/>
  <p:tag name="KSO_WM_TEMPLATE_CATEGORY" val="custom"/>
  <p:tag name="KSO_WM_UNIT_ID" val="custom2103342_3*a*1"/>
  <p:tag name="KSO_WM_UNIT_LAYERLEVEL"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SLIDE_ID" val="custom2103342_3"/>
  <p:tag name="KSO_WM_TEMPLATE_SUBCATEGORY" val="29"/>
  <p:tag name="KSO_WM_TEMPLATE_MASTER_TYPE" val="0"/>
  <p:tag name="KSO_WM_TEMPLATE_COLOR_TYPE" val="0"/>
  <p:tag name="KSO_WM_SLIDE_ITEM_CNT" val="0"/>
  <p:tag name="KSO_WM_SLIDE_INDEX" val="3"/>
  <p:tag name="KSO_WM_TAG_VERSION" val="3.0"/>
  <p:tag name="KSO_WM_BEAUTIFY_FLAG" val="#wm#"/>
  <p:tag name="KSO_WM_TEMPLATE_CATEGORY" val="custom"/>
  <p:tag name="KSO_WM_TEMPLATE_INDEX" val="2103342"/>
  <p:tag name="KSO_WM_SLIDE_TYPE" val="sectionTitle"/>
  <p:tag name="KSO_WM_SLIDE_SUBTYPE" val="pureTxt"/>
  <p:tag name="KSO_WM_SLIDE_LAYOUT" val="a_e_i"/>
  <p:tag name="KSO_WM_SLIDE_LAYOUT_CNT" val="1_1_3"/>
  <p:tag name="KSO_WM_SPECIAL_SOURCE" val="bdnull"/>
  <p:tag name="KSO_WM_DIAGRAM_GROUP_CODE" val="l1-1"/>
  <p:tag name="KSO_WM_SLIDE_DIAGTYPE" val="l"/>
  <p:tag name="KSO_WM_TEMPLATE_PLACEHOLDER_POS" val="0,0,960,540"/>
  <p:tag name="KSO_WM_SLIDE_THEME_ID" val="20231398"/>
  <p:tag name="KSO_WM_TEMPLATE_THUMBS_INDEX" val="1、5"/>
</p:tagLst>
</file>

<file path=ppt/tags/tag181.xml><?xml version="1.0" encoding="utf-8"?>
<p:tagLst xmlns:p="http://schemas.openxmlformats.org/presentationml/2006/main">
  <p:tag name="KSO_WM_UNIT_VALUE" val="831*2998"/>
  <p:tag name="KSO_WM_UNIT_HIGHLIGHT" val="0"/>
  <p:tag name="KSO_WM_UNIT_COMPATIBLE" val="0"/>
  <p:tag name="KSO_WM_UNIT_DIAGRAM_ISNUMVISUAL" val="0"/>
  <p:tag name="KSO_WM_UNIT_DIAGRAM_ISREFERUNIT" val="0"/>
  <p:tag name="KSO_WM_UNIT_TYPE" val="d"/>
  <p:tag name="KSO_WM_UNIT_INDEX" val="1"/>
  <p:tag name="KSO_WM_UNIT_ID" val="custom20231930_1*d*1"/>
  <p:tag name="KSO_WM_TEMPLATE_CATEGORY" val="custom"/>
  <p:tag name="KSO_WM_TEMPLATE_INDEX" val="20231930"/>
  <p:tag name="KSO_WM_UNIT_LAYERLEVEL" val="1"/>
  <p:tag name="KSO_WM_TAG_VERSION" val="3.0"/>
  <p:tag name="KSO_WM_BEAUTIFY_FLAG" val="#wm#"/>
  <p:tag name="KSO_WM_UNIT_PICTURE_SUBTYPE" val="b"/>
  <p:tag name="KSO_WM_DIAGRAM_GROUP_CODE" val="l1-1"/>
  <p:tag name="MH_PIC_SOURCE_TYPE" val="ai_match*TextGenerateImg**1756800116461_1.12_41d63a781477-slide-0"/>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930_1*i*1"/>
  <p:tag name="KSO_WM_TEMPLATE_CATEGORY" val="custom"/>
  <p:tag name="KSO_WM_TEMPLATE_INDEX" val="20231930"/>
  <p:tag name="KSO_WM_UNIT_LAYERLEVEL" val="1"/>
  <p:tag name="KSO_WM_TAG_VERSION" val="3.0"/>
  <p:tag name="KSO_WM_BEAUTIFY_FLAG" val="#wm#"/>
  <p:tag name="KSO_WM_DIAGRAM_GROUP_CODE" val="l1-1"/>
</p:tagLst>
</file>

<file path=ppt/tags/tag1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1930_1*i*2"/>
  <p:tag name="KSO_WM_TEMPLATE_CATEGORY" val="custom"/>
  <p:tag name="KSO_WM_TEMPLATE_INDEX" val="20231930"/>
  <p:tag name="KSO_WM_UNIT_LAYERLEVEL" val="1"/>
  <p:tag name="KSO_WM_TAG_VERSION" val="3.0"/>
  <p:tag name="KSO_WM_DIAGRAM_GROUP_CODE" val="l1-1"/>
</p:tagLst>
</file>

<file path=ppt/tags/tag18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2*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Lst>
</file>

<file path=ppt/tags/tag18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18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2*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单击此处输入你的项正文，请尽量言简意赅的阐述观点。"/>
</p:tagLst>
</file>

<file path=ppt/tags/tag18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3,&quot;left&quot;:54.8,&quot;top&quot;:374.475039370078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188.xml><?xml version="1.0" encoding="utf-8"?>
<p:tagLst xmlns:p="http://schemas.openxmlformats.org/presentationml/2006/main">
  <p:tag name="KSO_WM_UNIT_TYPE" val="a"/>
  <p:tag name="KSO_WM_UNIT_INDEX" val="1"/>
  <p:tag name="KSO_WM_BEAUTIFY_FLAG" val="#wm#"/>
  <p:tag name="KSO_WM_TAG_VERSION" val="3.0"/>
  <p:tag name="KSO_WM_UNIT_ID" val="custom2103342_4*a*1"/>
  <p:tag name="KSO_WM_UNIT_LAYERLEVEL" val="1"/>
  <p:tag name="KSO_WM_TEMPLATE_INDEX" val="2103342"/>
  <p:tag name="KSO_WM_TEMPLATE_CATEGORY" val="custom"/>
</p:tagLst>
</file>

<file path=ppt/tags/tag189.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746*95.95"/>
  <p:tag name="KSO_WM_SLIDE_POSITION" val="54.8*410.65"/>
  <p:tag name="KSO_WM_SLIDE_LAYOUT" val="a_d_l"/>
  <p:tag name="KSO_WM_SLIDE_LAYOUT_CNT" val="1_1_1"/>
  <p:tag name="KSO_WM_SPECIAL_SOURCE" val="bdnull"/>
  <p:tag name="KSO_WM_TEMPLATE_INDEX" val="20231930"/>
  <p:tag name="KSO_WM_TEMPLATE_SUBCATEGORY" val="0"/>
  <p:tag name="KSO_WM_SLIDE_INDEX" val="1"/>
  <p:tag name="KSO_WM_TAG_VERSION" val="3.0"/>
  <p:tag name="KSO_WM_SLIDE_ID" val="custom20231930_1"/>
  <p:tag name="KSO_WM_SLIDE_ITEM_CNT" val="2"/>
  <p:tag name="KSO_WM_DIAGRAM_GROUP_CODE" val="l1-1"/>
  <p:tag name="KSO_WM_SLIDE_DIAGTYPE" val="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1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13"/>
  <p:tag name="MH_PIC_SOURCE_TYPE" val="ai_match*VCG41N1183612165**1756800116461_1.12_41d63a781477-slide-1"/>
</p:tagLst>
</file>

<file path=ppt/tags/tag1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2*l_h_f*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1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9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2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Lst>
</file>

<file path=ppt/tags/tag1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2*l_h_f*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1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2*l_h_a*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9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3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Lst>
</file>

<file path=ppt/tags/tag1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7_2*l_h_f*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1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47_2*l_h_a*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99.xml><?xml version="1.0" encoding="utf-8"?>
<p:tagLst xmlns:p="http://schemas.openxmlformats.org/presentationml/2006/main">
  <p:tag name="KSO_WM_UNIT_TYPE" val="a"/>
  <p:tag name="KSO_WM_UNIT_INDEX" val="1"/>
  <p:tag name="KSO_WM_BEAUTIFY_FLAG" val="#wm#"/>
  <p:tag name="KSO_WM_TAG_VERSION" val="3.0"/>
  <p:tag name="KSO_WM_UNIT_ID" val="custom2103342_4*a*1"/>
  <p:tag name="KSO_WM_UNIT_LAYERLEVEL" val="1"/>
  <p:tag name="KSO_WM_TEMPLATE_INDEX" val="2103342"/>
  <p:tag name="KSO_WM_TEMPLATE_CATEGORY" val="custo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201.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20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7_1*l_h_f*1_1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7,&quot;left&quot;:359.4198757862481,&quot;top&quot;:111.05,&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7_1*l_h_a*1_1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7,&quot;left&quot;:359.4198757862481,&quot;top&quot;:111.05,&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04.xml><?xml version="1.0" encoding="utf-8"?>
<p:tagLst xmlns:p="http://schemas.openxmlformats.org/presentationml/2006/main">
  <p:tag name="KSO_WM_UNIT_PICTURE_SUBTYPE" val="b"/>
  <p:tag name="KSO_WM_UNIT_VALUE" val="486*905"/>
  <p:tag name="KSO_WM_UNIT_HIGHLIGHT" val="0"/>
  <p:tag name="KSO_WM_UNIT_COMPATIBLE" val="0"/>
  <p:tag name="KSO_WM_UNIT_DIAGRAM_ISNUMVISUAL" val="0"/>
  <p:tag name="KSO_WM_UNIT_DIAGRAM_ISREFERUNIT" val="0"/>
  <p:tag name="KSO_WM_UNIT_TYPE" val="l_h_d"/>
  <p:tag name="KSO_WM_UNIT_INDEX" val="1_1_1"/>
  <p:tag name="KSO_WM_UNIT_ID" val="diagram20235667_1*l_h_d*1_1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7,&quot;left&quot;:359.4198757862481,&quot;top&quot;:111.05,&quot;width&quot;:552.95001220703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VCG41N1771179918**1756800116461_1.12_41d63a781477-slide-5"/>
</p:tagLst>
</file>

<file path=ppt/tags/tag205.xml><?xml version="1.0" encoding="utf-8"?>
<p:tagLst xmlns:p="http://schemas.openxmlformats.org/presentationml/2006/main">
  <p:tag name="KSO_WM_UNIT_PICTURE_SUBTYPE" val="b"/>
  <p:tag name="KSO_WM_UNIT_VALUE" val="485*905"/>
  <p:tag name="KSO_WM_UNIT_HIGHLIGHT" val="0"/>
  <p:tag name="KSO_WM_UNIT_COMPATIBLE" val="0"/>
  <p:tag name="KSO_WM_UNIT_DIAGRAM_ISNUMVISUAL" val="0"/>
  <p:tag name="KSO_WM_UNIT_DIAGRAM_ISREFERUNIT" val="0"/>
  <p:tag name="KSO_WM_UNIT_TYPE" val="l_h_d"/>
  <p:tag name="KSO_WM_UNIT_INDEX" val="1_2_1"/>
  <p:tag name="KSO_WM_UNIT_ID" val="diagram20235667_1*l_h_d*1_2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7,&quot;left&quot;:359.4198757862481,&quot;top&quot;:111.05,&quot;width&quot;:552.95001220703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1756800116461_1.12_41d63a781477-slide-5"/>
</p:tagLst>
</file>

<file path=ppt/tags/tag20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7_1*l_h_f*1_2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7,&quot;left&quot;:359.4198757862481,&quot;top&quot;:111.05,&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7_1*l_h_a*1_2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7,&quot;left&quot;:359.4198757862481,&quot;top&quot;:111.05,&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08.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209.xml><?xml version="1.0" encoding="utf-8"?>
<p:tagLst xmlns:p="http://schemas.openxmlformats.org/presentationml/2006/main">
  <p:tag name="KSO_WM_UNIT_COMPATIBLE" val="0"/>
  <p:tag name="KSO_WM_UNIT_DIAGRAM_ISREFERUNIT" val="0"/>
  <p:tag name="KSO_WM_UNIT_TYPE" val="l_h_i"/>
  <p:tag name="KSO_WM_TEMPLATE_INDEX" val="20233537"/>
  <p:tag name="KSO_WM_TAG_VERSION" val="3.0"/>
  <p:tag name="KSO_WM_DIAGRAM_VERSION" val="3"/>
  <p:tag name="KSO_WM_DIAGRAM_COLOR_TEXT_CAN_REMOVE" val="n"/>
  <p:tag name="KSO_WM_DIAGRAM_MAX_ITEMCNT" val="5"/>
  <p:tag name="KSO_WM_DIAGRAM_VIRTUALLY_FRAME" val="{&quot;height&quot;:316.95001677736815,&quot;left&quot;:57.35000000000002,&quot;top&quot;:144.14999161131593,&quot;width&quot;:846.5499999999998}"/>
  <p:tag name="KSO_WM_UNIT_HIGHLIGHT" val="0"/>
  <p:tag name="KSO_WM_UNIT_DIAGRAM_ISNUMVISUAL" val="0"/>
  <p:tag name="KSO_WM_DIAGRAM_GROUP_CODE" val="l1-1"/>
  <p:tag name="KSO_WM_UNIT_SUBTYPE" val="d"/>
  <p:tag name="KSO_WM_UNIT_INDEX" val="1_5_1"/>
  <p:tag name="KSO_WM_UNIT_ID" val="diagram20233537_1*l_h_i*1_5_1"/>
  <p:tag name="KSO_WM_TEMPLATE_CATEGORY" val="diagram"/>
  <p:tag name="KSO_WM_UNIT_LAYERLEVEL" val="1_1_1"/>
  <p:tag name="KSO_WM_BEAUTIFY_FLAG" val="#wm#"/>
  <p:tag name="KSO_WM_DIAGRAM_COLOR_TRICK" val="1"/>
  <p:tag name="KSO_WM_DIAGRAM_MIN_ITEMCNT" val="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USESOURCEFORMAT_APPLY" val="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33537_1*l_h_i*1_5_3"/>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3537_1*l_h_i*1_5_2"/>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212.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537_1*l_h_a*1_5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UNIT_USESOURCEFORMAT_APPLY" val="0"/>
</p:tagLst>
</file>

<file path=ppt/tags/tag213.xml><?xml version="1.0" encoding="utf-8"?>
<p:tagLst xmlns:p="http://schemas.openxmlformats.org/presentationml/2006/main">
  <p:tag name="KSO_WM_UNIT_SUBTYPE" val="a"/>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537_1*l_h_f*1_5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
  <p:tag name="KSO_WM_UNIT_TEXT_TYPE" val="1"/>
  <p:tag name="KSO_WM_UNIT_USESOURCEFORMAT_APPLY" val="0"/>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33537_1*l_h_i*1_4_5"/>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33537_1*l_h_i*1_4_4"/>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16.xml><?xml version="1.0" encoding="utf-8"?>
<p:tagLst xmlns:p="http://schemas.openxmlformats.org/presentationml/2006/main">
  <p:tag name="KSO_WM_UNIT_COMPATIBLE" val="0"/>
  <p:tag name="KSO_WM_UNIT_DIAGRAM_ISREFERUNIT" val="0"/>
  <p:tag name="KSO_WM_UNIT_TYPE" val="l_h_i"/>
  <p:tag name="KSO_WM_TEMPLATE_INDEX" val="20233537"/>
  <p:tag name="KSO_WM_TAG_VERSION" val="3.0"/>
  <p:tag name="KSO_WM_DIAGRAM_VERSION" val="3"/>
  <p:tag name="KSO_WM_DIAGRAM_COLOR_TEXT_CAN_REMOVE" val="n"/>
  <p:tag name="KSO_WM_DIAGRAM_MAX_ITEMCNT" val="5"/>
  <p:tag name="KSO_WM_DIAGRAM_VIRTUALLY_FRAME" val="{&quot;height&quot;:316.95001677736815,&quot;left&quot;:57.35000000000002,&quot;top&quot;:144.14999161131593,&quot;width&quot;:846.5499999999998}"/>
  <p:tag name="KSO_WM_UNIT_HIGHLIGHT" val="0"/>
  <p:tag name="KSO_WM_UNIT_DIAGRAM_ISNUMVISUAL" val="0"/>
  <p:tag name="KSO_WM_DIAGRAM_GROUP_CODE" val="l1-1"/>
  <p:tag name="KSO_WM_UNIT_SUBTYPE" val="d"/>
  <p:tag name="KSO_WM_UNIT_INDEX" val="1_4_1"/>
  <p:tag name="KSO_WM_UNIT_ID" val="diagram20233537_1*l_h_i*1_4_1"/>
  <p:tag name="KSO_WM_TEMPLATE_CATEGORY" val="diagram"/>
  <p:tag name="KSO_WM_UNIT_LAYERLEVEL" val="1_1_1"/>
  <p:tag name="KSO_WM_BEAUTIFY_FLAG" val="#wm#"/>
  <p:tag name="KSO_WM_DIAGRAM_COLOR_TRICK" val="1"/>
  <p:tag name="KSO_WM_DIAGRAM_MIN_ITEMCNT" val="5"/>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USESOURCEFORMAT_APPLY" val="0"/>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3537_1*l_h_i*1_4_3"/>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537_1*l_h_i*1_4_2"/>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219.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537_1*l_h_a*1_4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UNIT_USESOURCEFORMAT_APPLY" val="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SUBTYPE" val="a"/>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537_1*l_h_f*1_4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
  <p:tag name="KSO_WM_UNIT_TEXT_TYPE" val="1"/>
  <p:tag name="KSO_WM_UNIT_USESOURCEFORMAT_APPLY" val="0"/>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33537_1*l_h_i*1_3_5"/>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3537_1*l_h_i*1_3_4"/>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23.xml><?xml version="1.0" encoding="utf-8"?>
<p:tagLst xmlns:p="http://schemas.openxmlformats.org/presentationml/2006/main">
  <p:tag name="KSO_WM_UNIT_COMPATIBLE" val="0"/>
  <p:tag name="KSO_WM_UNIT_DIAGRAM_ISREFERUNIT" val="0"/>
  <p:tag name="KSO_WM_UNIT_TYPE" val="l_h_i"/>
  <p:tag name="KSO_WM_TEMPLATE_INDEX" val="20233537"/>
  <p:tag name="KSO_WM_TAG_VERSION" val="3.0"/>
  <p:tag name="KSO_WM_DIAGRAM_VERSION" val="3"/>
  <p:tag name="KSO_WM_DIAGRAM_COLOR_TEXT_CAN_REMOVE" val="n"/>
  <p:tag name="KSO_WM_DIAGRAM_MAX_ITEMCNT" val="5"/>
  <p:tag name="KSO_WM_DIAGRAM_VIRTUALLY_FRAME" val="{&quot;height&quot;:316.95001677736815,&quot;left&quot;:57.35000000000002,&quot;top&quot;:144.14999161131593,&quot;width&quot;:846.5499999999998}"/>
  <p:tag name="KSO_WM_UNIT_HIGHLIGHT" val="0"/>
  <p:tag name="KSO_WM_UNIT_DIAGRAM_ISNUMVISUAL" val="0"/>
  <p:tag name="KSO_WM_DIAGRAM_GROUP_CODE" val="l1-1"/>
  <p:tag name="KSO_WM_UNIT_SUBTYPE" val="d"/>
  <p:tag name="KSO_WM_UNIT_INDEX" val="1_3_1"/>
  <p:tag name="KSO_WM_UNIT_ID" val="diagram20233537_1*l_h_i*1_3_1"/>
  <p:tag name="KSO_WM_TEMPLATE_CATEGORY" val="diagram"/>
  <p:tag name="KSO_WM_UNIT_LAYERLEVEL" val="1_1_1"/>
  <p:tag name="KSO_WM_BEAUTIFY_FLAG" val="#wm#"/>
  <p:tag name="KSO_WM_DIAGRAM_COLOR_TRICK" val="1"/>
  <p:tag name="KSO_WM_DIAGRAM_MIN_ITEMCNT" val="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USESOURCEFORMAT_APPLY" val="0"/>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3537_1*l_h_i*1_3_3"/>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537_1*l_h_i*1_3_2"/>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226.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537_1*l_h_a*1_3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UNIT_USESOURCEFORMAT_APPLY" val="0"/>
</p:tagLst>
</file>

<file path=ppt/tags/tag227.xml><?xml version="1.0" encoding="utf-8"?>
<p:tagLst xmlns:p="http://schemas.openxmlformats.org/presentationml/2006/main">
  <p:tag name="KSO_WM_UNIT_SUBTYPE" val="a"/>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537_1*l_h_f*1_3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
  <p:tag name="KSO_WM_UNIT_TEXT_TYPE" val="1"/>
  <p:tag name="KSO_WM_UNIT_USESOURCEFORMAT_APPLY" val="0"/>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3537_1*l_h_i*1_2_5"/>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3537_1*l_h_i*1_2_4"/>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COMPATIBLE" val="0"/>
  <p:tag name="KSO_WM_UNIT_DIAGRAM_ISREFERUNIT" val="0"/>
  <p:tag name="KSO_WM_UNIT_TYPE" val="l_h_i"/>
  <p:tag name="KSO_WM_TEMPLATE_INDEX" val="20233537"/>
  <p:tag name="KSO_WM_TAG_VERSION" val="3.0"/>
  <p:tag name="KSO_WM_DIAGRAM_VERSION" val="3"/>
  <p:tag name="KSO_WM_DIAGRAM_COLOR_TEXT_CAN_REMOVE" val="n"/>
  <p:tag name="KSO_WM_DIAGRAM_MAX_ITEMCNT" val="5"/>
  <p:tag name="KSO_WM_DIAGRAM_VIRTUALLY_FRAME" val="{&quot;height&quot;:316.95001677736815,&quot;left&quot;:57.35000000000002,&quot;top&quot;:144.14999161131593,&quot;width&quot;:846.5499999999998}"/>
  <p:tag name="KSO_WM_UNIT_HIGHLIGHT" val="0"/>
  <p:tag name="KSO_WM_UNIT_DIAGRAM_ISNUMVISUAL" val="0"/>
  <p:tag name="KSO_WM_DIAGRAM_GROUP_CODE" val="l1-1"/>
  <p:tag name="KSO_WM_UNIT_SUBTYPE" val="d"/>
  <p:tag name="KSO_WM_UNIT_INDEX" val="1_2_1"/>
  <p:tag name="KSO_WM_UNIT_ID" val="diagram20233537_1*l_h_i*1_2_1"/>
  <p:tag name="KSO_WM_TEMPLATE_CATEGORY" val="diagram"/>
  <p:tag name="KSO_WM_UNIT_LAYERLEVEL" val="1_1_1"/>
  <p:tag name="KSO_WM_BEAUTIFY_FLAG" val="#wm#"/>
  <p:tag name="KSO_WM_DIAGRAM_COLOR_TRICK" val="1"/>
  <p:tag name="KSO_WM_DIAGRAM_MIN_ITEMCNT" val="5"/>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USESOURCEFORMAT_APPLY" val="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537_1*l_h_i*1_2_3"/>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537_1*l_h_i*1_2_2"/>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233.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537_1*l_h_a*1_2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UNIT_USESOURCEFORMAT_APPLY" val="0"/>
</p:tagLst>
</file>

<file path=ppt/tags/tag234.xml><?xml version="1.0" encoding="utf-8"?>
<p:tagLst xmlns:p="http://schemas.openxmlformats.org/presentationml/2006/main">
  <p:tag name="KSO_WM_UNIT_SUBTYPE" val="a"/>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37_1*l_h_f*1_2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
  <p:tag name="KSO_WM_UNIT_TEXT_TYPE" val="1"/>
  <p:tag name="KSO_WM_UNIT_USESOURCEFORMAT_APPLY" val="0"/>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3537_1*l_h_i*1_1_5"/>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3537_1*l_h_i*1_1_4"/>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37.xml><?xml version="1.0" encoding="utf-8"?>
<p:tagLst xmlns:p="http://schemas.openxmlformats.org/presentationml/2006/main">
  <p:tag name="KSO_WM_UNIT_COMPATIBLE" val="0"/>
  <p:tag name="KSO_WM_UNIT_DIAGRAM_ISREFERUNIT" val="0"/>
  <p:tag name="KSO_WM_UNIT_TYPE" val="l_h_i"/>
  <p:tag name="KSO_WM_TEMPLATE_INDEX" val="20233537"/>
  <p:tag name="KSO_WM_TAG_VERSION" val="3.0"/>
  <p:tag name="KSO_WM_DIAGRAM_VERSION" val="3"/>
  <p:tag name="KSO_WM_DIAGRAM_COLOR_TEXT_CAN_REMOVE" val="n"/>
  <p:tag name="KSO_WM_DIAGRAM_MAX_ITEMCNT" val="5"/>
  <p:tag name="KSO_WM_DIAGRAM_VIRTUALLY_FRAME" val="{&quot;height&quot;:316.95001677736815,&quot;left&quot;:57.35000000000002,&quot;top&quot;:144.14999161131593,&quot;width&quot;:846.5499999999998}"/>
  <p:tag name="KSO_WM_UNIT_HIGHLIGHT" val="0"/>
  <p:tag name="KSO_WM_UNIT_DIAGRAM_ISNUMVISUAL" val="0"/>
  <p:tag name="KSO_WM_DIAGRAM_GROUP_CODE" val="l1-1"/>
  <p:tag name="KSO_WM_UNIT_SUBTYPE" val="d"/>
  <p:tag name="KSO_WM_UNIT_INDEX" val="1_1_1"/>
  <p:tag name="KSO_WM_UNIT_ID" val="diagram20233537_1*l_h_i*1_1_1"/>
  <p:tag name="KSO_WM_TEMPLATE_CATEGORY" val="diagram"/>
  <p:tag name="KSO_WM_UNIT_LAYERLEVEL" val="1_1_1"/>
  <p:tag name="KSO_WM_BEAUTIFY_FLAG" val="#wm#"/>
  <p:tag name="KSO_WM_DIAGRAM_COLOR_TRICK" val="1"/>
  <p:tag name="KSO_WM_DIAGRAM_MIN_ITEMCNT" val="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USESOURCEFORMAT_APPLY" val="0"/>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537_1*l_h_i*1_1_3"/>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537_1*l_h_i*1_1_2"/>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37_1*l_h_a*1_1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UNIT_USESOURCEFORMAT_APPLY" val="0"/>
</p:tagLst>
</file>

<file path=ppt/tags/tag241.xml><?xml version="1.0" encoding="utf-8"?>
<p:tagLst xmlns:p="http://schemas.openxmlformats.org/presentationml/2006/main">
  <p:tag name="KSO_WM_UNIT_SUBTYPE" val="a"/>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37_1*l_h_f*1_1_1"/>
  <p:tag name="KSO_WM_TEMPLATE_CATEGORY" val="diagram"/>
  <p:tag name="KSO_WM_TEMPLATE_INDEX" val="202335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16.95001677736815,&quot;left&quot;:57.35000000000002,&quot;top&quot;:144.14999161131593,&quot;width&quot;:846.54999999999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
  <p:tag name="KSO_WM_UNIT_TEXT_TYPE" val="1"/>
  <p:tag name="KSO_WM_UNIT_USESOURCEFORMAT_APPLY" val="0"/>
</p:tagLst>
</file>

<file path=ppt/tags/tag242.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D" val="custom2103342_4*a*1"/>
  <p:tag name="KSO_WM_UNIT_LAYERLEVEL" val="1"/>
  <p:tag name="KSO_WM_TEMPLATE_INDEX" val="2103342"/>
  <p:tag name="KSO_WM_TEMPLATE_CATEGORY" val="custom"/>
</p:tagLst>
</file>

<file path=ppt/tags/tag243.xml><?xml version="1.0" encoding="utf-8"?>
<p:tagLst xmlns:p="http://schemas.openxmlformats.org/presentationml/2006/main">
  <p:tag name="KSO_WM_SLIDE_ID" val="diagram20233537_1"/>
  <p:tag name="KSO_WM_TEMPLATE_SUBCATEGORY" val="0"/>
  <p:tag name="KSO_WM_TEMPLATE_MASTER_TYPE" val="0"/>
  <p:tag name="KSO_WM_TEMPLATE_COLOR_TYPE" val="0"/>
  <p:tag name="KSO_WM_SLIDE_TYPE" val="text"/>
  <p:tag name="KSO_WM_SLIDE_SUBTYPE" val="diag"/>
  <p:tag name="KSO_WM_SLIDE_ITEM_CNT" val="5"/>
  <p:tag name="KSO_WM_SLIDE_INDEX" val="1"/>
  <p:tag name="KSO_WM_SLIDE_SIZE" val="846.55*316.95"/>
  <p:tag name="KSO_WM_SLIDE_POSITION" val="57.35*144.15"/>
  <p:tag name="KSO_WM_DIAGRAM_GROUP_CODE" val="l1-1"/>
  <p:tag name="KSO_WM_SLIDE_DIAGTYPE" val="l"/>
  <p:tag name="KSO_WM_TAG_VERSION" val="3.0"/>
  <p:tag name="KSO_WM_BEAUTIFY_FLAG" val="#wm#"/>
  <p:tag name="KSO_WM_TEMPLATE_CATEGORY" val="diagram"/>
  <p:tag name="KSO_WM_TEMPLATE_INDEX" val="20233147"/>
  <p:tag name="KSO_WM_SLIDE_LAYOUT" val="a_l"/>
  <p:tag name="KSO_WM_SLIDE_LAYOUT_CNT" val="1_1"/>
  <p:tag name="KSO_WM_SPECIAL_SOURCE" val="bdnull"/>
</p:tagLst>
</file>

<file path=ppt/tags/tag244.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2103342"/>
  <p:tag name="KSO_WM_TEMPLATE_CATEGORY" val="custom"/>
  <p:tag name="KSO_WM_UNIT_ID" val="custom2103342_3*i*1"/>
  <p:tag name="KSO_WM_UNIT_LAYERLEVEL" val="1"/>
</p:tagLst>
</file>

<file path=ppt/tags/tag245.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2103342"/>
  <p:tag name="KSO_WM_TEMPLATE_CATEGORY" val="custom"/>
  <p:tag name="KSO_WM_UNIT_ID" val="custom2103342_3*i*3"/>
  <p:tag name="KSO_WM_UNIT_LAYERLEVEL" val="1"/>
</p:tagLst>
</file>

<file path=ppt/tags/tag246.xml><?xml version="1.0" encoding="utf-8"?>
<p:tagLst xmlns:p="http://schemas.openxmlformats.org/presentationml/2006/main">
  <p:tag name="KSO_WM_UNIT_TYPE" val="i"/>
  <p:tag name="KSO_WM_DECORATE_TYPE" val="i_cd"/>
  <p:tag name="KSO_WM_UNIT_INDEX" val="2"/>
  <p:tag name="KSO_WM_BEAUTIFY_FLAG" val="#wm#"/>
  <p:tag name="KSO_WM_TAG_VERSION" val="3.0"/>
  <p:tag name="KSO_WM_TEMPLATE_INDEX" val="2103342"/>
  <p:tag name="KSO_WM_TEMPLATE_CATEGORY" val="custom"/>
  <p:tag name="KSO_WM_UNIT_ID" val="custom2103342_3*i*2"/>
  <p:tag name="KSO_WM_UNIT_LAYERLEVEL" val="1"/>
</p:tagLst>
</file>

<file path=ppt/tags/tag247.xml><?xml version="1.0" encoding="utf-8"?>
<p:tagLst xmlns:p="http://schemas.openxmlformats.org/presentationml/2006/main">
  <p:tag name="KSO_WM_UNIT_TYPE" val="e"/>
  <p:tag name="KSO_WM_UNIT_INDEX" val="1"/>
  <p:tag name="KSO_WM_BEAUTIFY_FLAG" val="#wm#"/>
  <p:tag name="KSO_WM_TAG_VERSION" val="3.0"/>
  <p:tag name="KSO_WM_UNIT_ID" val="custom2103342_3*e*1"/>
  <p:tag name="KSO_WM_UNIT_LAYERLEVEL" val="1"/>
  <p:tag name="KSO_WM_TEMPLATE_INDEX" val="2103342"/>
  <p:tag name="KSO_WM_TEMPLATE_CATEGORY" val="custom"/>
  <p:tag name="KSO_WM_UNIT_PRESET_TEXT" val="项目五"/>
</p:tagLst>
</file>

<file path=ppt/tags/tag248.xml><?xml version="1.0" encoding="utf-8"?>
<p:tagLst xmlns:p="http://schemas.openxmlformats.org/presentationml/2006/main">
  <p:tag name="KSO_WM_SLIDE_ID" val="custom2103342_3"/>
  <p:tag name="KSO_WM_TEMPLATE_SUBCATEGORY" val="29"/>
  <p:tag name="KSO_WM_TEMPLATE_MASTER_TYPE" val="0"/>
  <p:tag name="KSO_WM_TEMPLATE_COLOR_TYPE" val="0"/>
  <p:tag name="KSO_WM_SLIDE_ITEM_CNT" val="0"/>
  <p:tag name="KSO_WM_SLIDE_INDEX" val="3"/>
  <p:tag name="KSO_WM_TAG_VERSION" val="3.0"/>
  <p:tag name="KSO_WM_BEAUTIFY_FLAG" val="#wm#"/>
  <p:tag name="KSO_WM_TEMPLATE_CATEGORY" val="custom"/>
  <p:tag name="KSO_WM_TEMPLATE_INDEX" val="2103342"/>
  <p:tag name="KSO_WM_SLIDE_TYPE" val="sectionTitle"/>
  <p:tag name="KSO_WM_SLIDE_SUBTYPE" val="pureTxt"/>
  <p:tag name="KSO_WM_SLIDE_LAYOUT" val="a_e_i"/>
  <p:tag name="KSO_WM_SLIDE_LAYOUT_CNT" val="1_1_3"/>
  <p:tag name="KSO_WM_SPECIAL_SOURCE" val="bdnull"/>
  <p:tag name="KSO_WM_DIAGRAM_GROUP_CODE" val="l1-1"/>
  <p:tag name="KSO_WM_SLIDE_DIAGTYPE" val="l"/>
  <p:tag name="KSO_WM_TEMPLATE_PLACEHOLDER_POS" val="0,0,960,540"/>
  <p:tag name="KSO_WM_SLIDE_THEME_ID" val="20231398"/>
  <p:tag name="KSO_WM_TEMPLATE_THUMBS_INDEX" val="1、5"/>
</p:tagLst>
</file>

<file path=ppt/tags/tag249.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2103342"/>
  <p:tag name="KSO_WM_TEMPLATE_CATEGORY" val="custom"/>
  <p:tag name="KSO_WM_UNIT_ID" val="custom2103342_3*i*1"/>
  <p:tag name="KSO_WM_UNIT_LAYERLEVEL"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2103342"/>
  <p:tag name="KSO_WM_TEMPLATE_CATEGORY" val="custom"/>
  <p:tag name="KSO_WM_UNIT_ID" val="custom2103342_3*i*3"/>
  <p:tag name="KSO_WM_UNIT_LAYERLEVEL" val="1"/>
</p:tagLst>
</file>

<file path=ppt/tags/tag251.xml><?xml version="1.0" encoding="utf-8"?>
<p:tagLst xmlns:p="http://schemas.openxmlformats.org/presentationml/2006/main">
  <p:tag name="KSO_WM_UNIT_TYPE" val="i"/>
  <p:tag name="KSO_WM_DECORATE_TYPE" val="i_cd"/>
  <p:tag name="KSO_WM_UNIT_INDEX" val="2"/>
  <p:tag name="KSO_WM_BEAUTIFY_FLAG" val="#wm#"/>
  <p:tag name="KSO_WM_TAG_VERSION" val="3.0"/>
  <p:tag name="KSO_WM_TEMPLATE_INDEX" val="2103342"/>
  <p:tag name="KSO_WM_TEMPLATE_CATEGORY" val="custom"/>
  <p:tag name="KSO_WM_UNIT_ID" val="custom2103342_3*i*2"/>
  <p:tag name="KSO_WM_UNIT_LAYERLEVEL" val="1"/>
</p:tagLst>
</file>

<file path=ppt/tags/tag252.xml><?xml version="1.0" encoding="utf-8"?>
<p:tagLst xmlns:p="http://schemas.openxmlformats.org/presentationml/2006/main">
  <p:tag name="KSO_WM_UNIT_TYPE" val="e"/>
  <p:tag name="KSO_WM_UNIT_INDEX" val="1"/>
  <p:tag name="KSO_WM_BEAUTIFY_FLAG" val="#wm#"/>
  <p:tag name="KSO_WM_TAG_VERSION" val="3.0"/>
  <p:tag name="KSO_WM_UNIT_ID" val="custom2103342_3*e*1"/>
  <p:tag name="KSO_WM_UNIT_LAYERLEVEL" val="1"/>
  <p:tag name="KSO_WM_TEMPLATE_INDEX" val="2103342"/>
  <p:tag name="KSO_WM_TEMPLATE_CATEGORY" val="custom"/>
  <p:tag name="KSO_WM_UNIT_PRESET_TEXT" val="项目五"/>
</p:tagLst>
</file>

<file path=ppt/tags/tag253.xml><?xml version="1.0" encoding="utf-8"?>
<p:tagLst xmlns:p="http://schemas.openxmlformats.org/presentationml/2006/main">
  <p:tag name="KSO_WM_SLIDE_ID" val="custom2103342_3"/>
  <p:tag name="KSO_WM_TEMPLATE_SUBCATEGORY" val="29"/>
  <p:tag name="KSO_WM_TEMPLATE_MASTER_TYPE" val="0"/>
  <p:tag name="KSO_WM_TEMPLATE_COLOR_TYPE" val="0"/>
  <p:tag name="KSO_WM_SLIDE_ITEM_CNT" val="0"/>
  <p:tag name="KSO_WM_SLIDE_INDEX" val="3"/>
  <p:tag name="KSO_WM_TAG_VERSION" val="3.0"/>
  <p:tag name="KSO_WM_BEAUTIFY_FLAG" val="#wm#"/>
  <p:tag name="KSO_WM_TEMPLATE_CATEGORY" val="custom"/>
  <p:tag name="KSO_WM_TEMPLATE_INDEX" val="2103342"/>
  <p:tag name="KSO_WM_SLIDE_TYPE" val="sectionTitle"/>
  <p:tag name="KSO_WM_SLIDE_SUBTYPE" val="pureTxt"/>
  <p:tag name="KSO_WM_SLIDE_LAYOUT" val="a_e_i"/>
  <p:tag name="KSO_WM_SLIDE_LAYOUT_CNT" val="1_1_3"/>
  <p:tag name="KSO_WM_SPECIAL_SOURCE" val="bdnull"/>
  <p:tag name="KSO_WM_DIAGRAM_GROUP_CODE" val="l1-1"/>
  <p:tag name="KSO_WM_SLIDE_DIAGTYPE" val="l"/>
  <p:tag name="KSO_WM_TEMPLATE_PLACEHOLDER_POS" val="0,0,960,540"/>
  <p:tag name="KSO_WM_SLIDE_THEME_ID" val="20231398"/>
  <p:tag name="KSO_WM_TEMPLATE_THUMBS_INDEX" val="1、5"/>
</p:tagLst>
</file>

<file path=ppt/tags/tag254.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2103342"/>
  <p:tag name="KSO_WM_TEMPLATE_CATEGORY" val="custom"/>
  <p:tag name="KSO_WM_UNIT_ID" val="custom2103342_3*i*1"/>
  <p:tag name="KSO_WM_UNIT_LAYERLEVEL" val="1"/>
</p:tagLst>
</file>

<file path=ppt/tags/tag255.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2103342"/>
  <p:tag name="KSO_WM_TEMPLATE_CATEGORY" val="custom"/>
  <p:tag name="KSO_WM_UNIT_ID" val="custom2103342_3*i*3"/>
  <p:tag name="KSO_WM_UNIT_LAYERLEVEL" val="1"/>
</p:tagLst>
</file>

<file path=ppt/tags/tag256.xml><?xml version="1.0" encoding="utf-8"?>
<p:tagLst xmlns:p="http://schemas.openxmlformats.org/presentationml/2006/main">
  <p:tag name="KSO_WM_UNIT_TYPE" val="i"/>
  <p:tag name="KSO_WM_DECORATE_TYPE" val="i_cd"/>
  <p:tag name="KSO_WM_UNIT_INDEX" val="2"/>
  <p:tag name="KSO_WM_BEAUTIFY_FLAG" val="#wm#"/>
  <p:tag name="KSO_WM_TAG_VERSION" val="3.0"/>
  <p:tag name="KSO_WM_TEMPLATE_INDEX" val="2103342"/>
  <p:tag name="KSO_WM_TEMPLATE_CATEGORY" val="custom"/>
  <p:tag name="KSO_WM_UNIT_ID" val="custom2103342_3*i*2"/>
  <p:tag name="KSO_WM_UNIT_LAYERLEVEL" val="1"/>
</p:tagLst>
</file>

<file path=ppt/tags/tag257.xml><?xml version="1.0" encoding="utf-8"?>
<p:tagLst xmlns:p="http://schemas.openxmlformats.org/presentationml/2006/main">
  <p:tag name="KSO_WM_UNIT_TYPE" val="e"/>
  <p:tag name="KSO_WM_UNIT_INDEX" val="1"/>
  <p:tag name="KSO_WM_BEAUTIFY_FLAG" val="#wm#"/>
  <p:tag name="KSO_WM_TAG_VERSION" val="3.0"/>
  <p:tag name="KSO_WM_UNIT_ID" val="custom2103342_3*e*1"/>
  <p:tag name="KSO_WM_UNIT_LAYERLEVEL" val="1"/>
  <p:tag name="KSO_WM_TEMPLATE_INDEX" val="2103342"/>
  <p:tag name="KSO_WM_TEMPLATE_CATEGORY" val="custom"/>
  <p:tag name="KSO_WM_UNIT_PRESET_TEXT" val="项目五"/>
</p:tagLst>
</file>

<file path=ppt/tags/tag258.xml><?xml version="1.0" encoding="utf-8"?>
<p:tagLst xmlns:p="http://schemas.openxmlformats.org/presentationml/2006/main">
  <p:tag name="KSO_WM_SLIDE_ID" val="custom2103342_3"/>
  <p:tag name="KSO_WM_TEMPLATE_SUBCATEGORY" val="29"/>
  <p:tag name="KSO_WM_TEMPLATE_MASTER_TYPE" val="0"/>
  <p:tag name="KSO_WM_TEMPLATE_COLOR_TYPE" val="0"/>
  <p:tag name="KSO_WM_SLIDE_ITEM_CNT" val="0"/>
  <p:tag name="KSO_WM_SLIDE_INDEX" val="3"/>
  <p:tag name="KSO_WM_TAG_VERSION" val="3.0"/>
  <p:tag name="KSO_WM_BEAUTIFY_FLAG" val="#wm#"/>
  <p:tag name="KSO_WM_TEMPLATE_CATEGORY" val="custom"/>
  <p:tag name="KSO_WM_TEMPLATE_INDEX" val="2103342"/>
  <p:tag name="KSO_WM_SLIDE_TYPE" val="sectionTitle"/>
  <p:tag name="KSO_WM_SLIDE_SUBTYPE" val="pureTxt"/>
  <p:tag name="KSO_WM_SLIDE_LAYOUT" val="a_e_i"/>
  <p:tag name="KSO_WM_SLIDE_LAYOUT_CNT" val="1_1_3"/>
  <p:tag name="KSO_WM_SPECIAL_SOURCE" val="bdnull"/>
  <p:tag name="KSO_WM_DIAGRAM_GROUP_CODE" val="l1-1"/>
  <p:tag name="KSO_WM_SLIDE_DIAGTYPE" val="l"/>
  <p:tag name="KSO_WM_TEMPLATE_PLACEHOLDER_POS" val="0,0,960,540"/>
  <p:tag name="KSO_WM_SLIDE_THEME_ID" val="20231398"/>
  <p:tag name="KSO_WM_TEMPLATE_THUMBS_INDEX" val="1、5"/>
</p:tagLst>
</file>

<file path=ppt/tags/tag259.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2103342"/>
  <p:tag name="KSO_WM_TEMPLATE_CATEGORY" val="custom"/>
  <p:tag name="KSO_WM_UNIT_ID" val="custom2103342_3*i*1"/>
  <p:tag name="KSO_WM_UNIT_LAYERLEVEL"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2103342"/>
  <p:tag name="KSO_WM_TEMPLATE_CATEGORY" val="custom"/>
  <p:tag name="KSO_WM_UNIT_ID" val="custom2103342_3*i*3"/>
  <p:tag name="KSO_WM_UNIT_LAYERLEVEL" val="1"/>
</p:tagLst>
</file>

<file path=ppt/tags/tag261.xml><?xml version="1.0" encoding="utf-8"?>
<p:tagLst xmlns:p="http://schemas.openxmlformats.org/presentationml/2006/main">
  <p:tag name="KSO_WM_UNIT_TYPE" val="i"/>
  <p:tag name="KSO_WM_DECORATE_TYPE" val="i_cd"/>
  <p:tag name="KSO_WM_UNIT_INDEX" val="2"/>
  <p:tag name="KSO_WM_BEAUTIFY_FLAG" val="#wm#"/>
  <p:tag name="KSO_WM_TAG_VERSION" val="3.0"/>
  <p:tag name="KSO_WM_TEMPLATE_INDEX" val="2103342"/>
  <p:tag name="KSO_WM_TEMPLATE_CATEGORY" val="custom"/>
  <p:tag name="KSO_WM_UNIT_ID" val="custom2103342_3*i*2"/>
  <p:tag name="KSO_WM_UNIT_LAYERLEVEL" val="1"/>
</p:tagLst>
</file>

<file path=ppt/tags/tag262.xml><?xml version="1.0" encoding="utf-8"?>
<p:tagLst xmlns:p="http://schemas.openxmlformats.org/presentationml/2006/main">
  <p:tag name="KSO_WM_UNIT_TYPE" val="e"/>
  <p:tag name="KSO_WM_UNIT_INDEX" val="1"/>
  <p:tag name="KSO_WM_BEAUTIFY_FLAG" val="#wm#"/>
  <p:tag name="KSO_WM_TAG_VERSION" val="3.0"/>
  <p:tag name="KSO_WM_UNIT_ID" val="custom2103342_3*e*1"/>
  <p:tag name="KSO_WM_UNIT_LAYERLEVEL" val="1"/>
  <p:tag name="KSO_WM_TEMPLATE_INDEX" val="2103342"/>
  <p:tag name="KSO_WM_TEMPLATE_CATEGORY" val="custom"/>
  <p:tag name="KSO_WM_UNIT_PRESET_TEXT" val="项目五"/>
</p:tagLst>
</file>

<file path=ppt/tags/tag263.xml><?xml version="1.0" encoding="utf-8"?>
<p:tagLst xmlns:p="http://schemas.openxmlformats.org/presentationml/2006/main">
  <p:tag name="KSO_WM_SLIDE_ID" val="custom2103342_3"/>
  <p:tag name="KSO_WM_TEMPLATE_SUBCATEGORY" val="29"/>
  <p:tag name="KSO_WM_TEMPLATE_MASTER_TYPE" val="0"/>
  <p:tag name="KSO_WM_TEMPLATE_COLOR_TYPE" val="0"/>
  <p:tag name="KSO_WM_SLIDE_ITEM_CNT" val="0"/>
  <p:tag name="KSO_WM_SLIDE_INDEX" val="3"/>
  <p:tag name="KSO_WM_TAG_VERSION" val="3.0"/>
  <p:tag name="KSO_WM_BEAUTIFY_FLAG" val="#wm#"/>
  <p:tag name="KSO_WM_TEMPLATE_CATEGORY" val="custom"/>
  <p:tag name="KSO_WM_TEMPLATE_INDEX" val="2103342"/>
  <p:tag name="KSO_WM_SLIDE_TYPE" val="sectionTitle"/>
  <p:tag name="KSO_WM_SLIDE_SUBTYPE" val="pureTxt"/>
  <p:tag name="KSO_WM_SLIDE_LAYOUT" val="a_e_i"/>
  <p:tag name="KSO_WM_SLIDE_LAYOUT_CNT" val="1_1_3"/>
  <p:tag name="KSO_WM_SPECIAL_SOURCE" val="bdnull"/>
  <p:tag name="KSO_WM_DIAGRAM_GROUP_CODE" val="l1-1"/>
  <p:tag name="KSO_WM_SLIDE_DIAGTYPE" val="l"/>
  <p:tag name="KSO_WM_TEMPLATE_PLACEHOLDER_POS" val="0,0,960,540"/>
  <p:tag name="KSO_WM_SLIDE_THEME_ID" val="20231398"/>
  <p:tag name="KSO_WM_TEMPLATE_THUMBS_INDEX" val="1、5"/>
</p:tagLst>
</file>

<file path=ppt/tags/tag264.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2103342"/>
  <p:tag name="KSO_WM_TEMPLATE_CATEGORY" val="custom"/>
  <p:tag name="KSO_WM_UNIT_ID" val="custom2103342_3*i*1"/>
  <p:tag name="KSO_WM_UNIT_LAYERLEVEL" val="1"/>
</p:tagLst>
</file>

<file path=ppt/tags/tag265.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2103342"/>
  <p:tag name="KSO_WM_TEMPLATE_CATEGORY" val="custom"/>
  <p:tag name="KSO_WM_UNIT_ID" val="custom2103342_3*i*3"/>
  <p:tag name="KSO_WM_UNIT_LAYERLEVEL" val="1"/>
</p:tagLst>
</file>

<file path=ppt/tags/tag266.xml><?xml version="1.0" encoding="utf-8"?>
<p:tagLst xmlns:p="http://schemas.openxmlformats.org/presentationml/2006/main">
  <p:tag name="KSO_WM_UNIT_TYPE" val="i"/>
  <p:tag name="KSO_WM_DECORATE_TYPE" val="i_cd"/>
  <p:tag name="KSO_WM_UNIT_INDEX" val="2"/>
  <p:tag name="KSO_WM_BEAUTIFY_FLAG" val="#wm#"/>
  <p:tag name="KSO_WM_TAG_VERSION" val="3.0"/>
  <p:tag name="KSO_WM_TEMPLATE_INDEX" val="2103342"/>
  <p:tag name="KSO_WM_TEMPLATE_CATEGORY" val="custom"/>
  <p:tag name="KSO_WM_UNIT_ID" val="custom2103342_3*i*2"/>
  <p:tag name="KSO_WM_UNIT_LAYERLEVEL" val="1"/>
</p:tagLst>
</file>

<file path=ppt/tags/tag267.xml><?xml version="1.0" encoding="utf-8"?>
<p:tagLst xmlns:p="http://schemas.openxmlformats.org/presentationml/2006/main">
  <p:tag name="KSO_WM_UNIT_TYPE" val="e"/>
  <p:tag name="KSO_WM_UNIT_INDEX" val="1"/>
  <p:tag name="KSO_WM_BEAUTIFY_FLAG" val="#wm#"/>
  <p:tag name="KSO_WM_TAG_VERSION" val="3.0"/>
  <p:tag name="KSO_WM_UNIT_ID" val="custom2103342_3*e*1"/>
  <p:tag name="KSO_WM_UNIT_LAYERLEVEL" val="1"/>
  <p:tag name="KSO_WM_TEMPLATE_INDEX" val="2103342"/>
  <p:tag name="KSO_WM_TEMPLATE_CATEGORY" val="custom"/>
  <p:tag name="KSO_WM_UNIT_PRESET_TEXT" val="项目五"/>
</p:tagLst>
</file>

<file path=ppt/tags/tag268.xml><?xml version="1.0" encoding="utf-8"?>
<p:tagLst xmlns:p="http://schemas.openxmlformats.org/presentationml/2006/main">
  <p:tag name="KSO_WM_SLIDE_ID" val="custom2103342_3"/>
  <p:tag name="KSO_WM_TEMPLATE_SUBCATEGORY" val="29"/>
  <p:tag name="KSO_WM_TEMPLATE_MASTER_TYPE" val="0"/>
  <p:tag name="KSO_WM_TEMPLATE_COLOR_TYPE" val="0"/>
  <p:tag name="KSO_WM_SLIDE_ITEM_CNT" val="0"/>
  <p:tag name="KSO_WM_SLIDE_INDEX" val="3"/>
  <p:tag name="KSO_WM_TAG_VERSION" val="3.0"/>
  <p:tag name="KSO_WM_BEAUTIFY_FLAG" val="#wm#"/>
  <p:tag name="KSO_WM_TEMPLATE_CATEGORY" val="custom"/>
  <p:tag name="KSO_WM_TEMPLATE_INDEX" val="2103342"/>
  <p:tag name="KSO_WM_SLIDE_TYPE" val="sectionTitle"/>
  <p:tag name="KSO_WM_SLIDE_SUBTYPE" val="pureTxt"/>
  <p:tag name="KSO_WM_SLIDE_LAYOUT" val="a_e_i"/>
  <p:tag name="KSO_WM_SLIDE_LAYOUT_CNT" val="1_1_3"/>
  <p:tag name="KSO_WM_SPECIAL_SOURCE" val="bdnull"/>
  <p:tag name="KSO_WM_DIAGRAM_GROUP_CODE" val="l1-1"/>
  <p:tag name="KSO_WM_SLIDE_DIAGTYPE" val="l"/>
  <p:tag name="KSO_WM_TEMPLATE_PLACEHOLDER_POS" val="0,0,960,540"/>
  <p:tag name="KSO_WM_SLIDE_THEME_ID" val="20231398"/>
  <p:tag name="KSO_WM_TEMPLATE_THUMBS_INDEX" val="1、5"/>
</p:tagLst>
</file>

<file path=ppt/tags/tag269.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2103342"/>
  <p:tag name="KSO_WM_TEMPLATE_CATEGORY" val="custom"/>
  <p:tag name="KSO_WM_UNIT_ID" val="custom2103342_3*i*1"/>
  <p:tag name="KSO_WM_UNIT_LAYERLEVEL"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2103342"/>
  <p:tag name="KSO_WM_TEMPLATE_CATEGORY" val="custom"/>
  <p:tag name="KSO_WM_UNIT_ID" val="custom2103342_3*i*3"/>
  <p:tag name="KSO_WM_UNIT_LAYERLEVEL" val="1"/>
</p:tagLst>
</file>

<file path=ppt/tags/tag271.xml><?xml version="1.0" encoding="utf-8"?>
<p:tagLst xmlns:p="http://schemas.openxmlformats.org/presentationml/2006/main">
  <p:tag name="KSO_WM_UNIT_TYPE" val="i"/>
  <p:tag name="KSO_WM_DECORATE_TYPE" val="i_cd"/>
  <p:tag name="KSO_WM_UNIT_INDEX" val="2"/>
  <p:tag name="KSO_WM_BEAUTIFY_FLAG" val="#wm#"/>
  <p:tag name="KSO_WM_TAG_VERSION" val="3.0"/>
  <p:tag name="KSO_WM_TEMPLATE_INDEX" val="2103342"/>
  <p:tag name="KSO_WM_TEMPLATE_CATEGORY" val="custom"/>
  <p:tag name="KSO_WM_UNIT_ID" val="custom2103342_3*i*2"/>
  <p:tag name="KSO_WM_UNIT_LAYERLEVEL" val="1"/>
</p:tagLst>
</file>

<file path=ppt/tags/tag272.xml><?xml version="1.0" encoding="utf-8"?>
<p:tagLst xmlns:p="http://schemas.openxmlformats.org/presentationml/2006/main">
  <p:tag name="KSO_WM_UNIT_TYPE" val="e"/>
  <p:tag name="KSO_WM_UNIT_INDEX" val="1"/>
  <p:tag name="KSO_WM_BEAUTIFY_FLAG" val="#wm#"/>
  <p:tag name="KSO_WM_TAG_VERSION" val="3.0"/>
  <p:tag name="KSO_WM_UNIT_ID" val="custom2103342_3*e*1"/>
  <p:tag name="KSO_WM_UNIT_LAYERLEVEL" val="1"/>
  <p:tag name="KSO_WM_TEMPLATE_INDEX" val="2103342"/>
  <p:tag name="KSO_WM_TEMPLATE_CATEGORY" val="custom"/>
  <p:tag name="KSO_WM_UNIT_PRESET_TEXT" val="项目五"/>
</p:tagLst>
</file>

<file path=ppt/tags/tag273.xml><?xml version="1.0" encoding="utf-8"?>
<p:tagLst xmlns:p="http://schemas.openxmlformats.org/presentationml/2006/main">
  <p:tag name="KSO_WM_UNIT_TYPE" val="a"/>
  <p:tag name="KSO_WM_UNIT_INDEX" val="1"/>
  <p:tag name="KSO_WM_BEAUTIFY_FLAG" val="#wm#"/>
  <p:tag name="KSO_WM_TAG_VERSION" val="3.0"/>
  <p:tag name="KSO_WM_TEMPLATE_INDEX" val="2103342"/>
  <p:tag name="KSO_WM_TEMPLATE_CATEGORY" val="custom"/>
  <p:tag name="KSO_WM_UNIT_ID" val="custom2103342_3*a*1"/>
  <p:tag name="KSO_WM_UNIT_LAYERLEVEL" val="1"/>
</p:tagLst>
</file>

<file path=ppt/tags/tag274.xml><?xml version="1.0" encoding="utf-8"?>
<p:tagLst xmlns:p="http://schemas.openxmlformats.org/presentationml/2006/main">
  <p:tag name="KSO_WM_SLIDE_ID" val="custom2103342_3"/>
  <p:tag name="KSO_WM_TEMPLATE_SUBCATEGORY" val="29"/>
  <p:tag name="KSO_WM_TEMPLATE_MASTER_TYPE" val="0"/>
  <p:tag name="KSO_WM_TEMPLATE_COLOR_TYPE" val="0"/>
  <p:tag name="KSO_WM_SLIDE_ITEM_CNT" val="0"/>
  <p:tag name="KSO_WM_SLIDE_INDEX" val="3"/>
  <p:tag name="KSO_WM_TAG_VERSION" val="3.0"/>
  <p:tag name="KSO_WM_BEAUTIFY_FLAG" val="#wm#"/>
  <p:tag name="KSO_WM_TEMPLATE_CATEGORY" val="custom"/>
  <p:tag name="KSO_WM_TEMPLATE_INDEX" val="2103342"/>
  <p:tag name="KSO_WM_SLIDE_TYPE" val="sectionTitle"/>
  <p:tag name="KSO_WM_SLIDE_SUBTYPE" val="pureTxt"/>
  <p:tag name="KSO_WM_SLIDE_LAYOUT" val="a_e_i"/>
  <p:tag name="KSO_WM_SLIDE_LAYOUT_CNT" val="1_1_3"/>
  <p:tag name="KSO_WM_SPECIAL_SOURCE" val="bdnull"/>
  <p:tag name="KSO_WM_DIAGRAM_GROUP_CODE" val="l1-1"/>
  <p:tag name="KSO_WM_SLIDE_DIAGTYPE" val="l"/>
  <p:tag name="KSO_WM_TEMPLATE_PLACEHOLDER_POS" val="0,0,960,540"/>
  <p:tag name="KSO_WM_SLIDE_THEME_ID" val="20231398"/>
  <p:tag name="KSO_WM_TEMPLATE_THUMBS_INDEX" val="1、5"/>
</p:tagLst>
</file>

<file path=ppt/tags/tag27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2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Lst>
</file>

<file path=ppt/tags/tag2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2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2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TextGenerateImg**1756800116461_1.12_41d63a781477-slide-3"/>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1756800116461_1.12_41d63a781477-slide-3"/>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287.xml><?xml version="1.0" encoding="utf-8"?>
<p:tagLst xmlns:p="http://schemas.openxmlformats.org/presentationml/2006/main">
  <p:tag name="KSO_WM_UNIT_TYPE" val="a"/>
  <p:tag name="KSO_WM_UNIT_INDEX" val="1"/>
  <p:tag name="KSO_WM_BEAUTIFY_FLAG" val="#wm#"/>
  <p:tag name="KSO_WM_TAG_VERSION" val="3.0"/>
  <p:tag name="KSO_WM_UNIT_ID" val="custom2103342_4*a*1"/>
  <p:tag name="KSO_WM_UNIT_LAYERLEVEL" val="1"/>
  <p:tag name="KSO_WM_TEMPLATE_INDEX" val="2103342"/>
  <p:tag name="KSO_WM_TEMPLATE_CATEGORY" val="custom"/>
</p:tagLst>
</file>

<file path=ppt/tags/tag288.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ai_match*TextGenerateImg**1756800116461_1.12_41d63a781477-slide-4"/>
</p:tagLst>
</file>

<file path=ppt/tags/tag2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2*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000061035156,&quot;width&quot;:408.32495117187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2*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6,&quot;width&quot;:408.32495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2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2*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000061035156,&quot;width&quot;:408.32495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Lst>
</file>

<file path=ppt/tags/tag29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2*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000061035156,&quot;width&quot;:408.32495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2*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6,&quot;width&quot;:408.3249511718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2*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6,&quot;width&quot;:408.3249511718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2*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6,&quot;width&quot;:408.32495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2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2*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000061035156,&quot;width&quot;:408.32495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2*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000061035156,&quot;width&quot;:408.32495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准确理解您所传达的信息。"/>
  <p:tag name="KSO_WM_UNIT_TEXT_FILL_FORE_SCHEMECOLOR_INDEX" val="1"/>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2*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6,&quot;width&quot;:408.32495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3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2*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000061035156,&quot;width&quot;:408.32495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Lst>
</file>

<file path=ppt/tags/tag30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2*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000061035156,&quot;width&quot;:408.32495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304.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305.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2103342"/>
  <p:tag name="KSO_WM_TEMPLATE_CATEGORY" val="custom"/>
  <p:tag name="KSO_WM_UNIT_ID" val="custom2103342_3*i*1"/>
  <p:tag name="KSO_WM_UNIT_LAYERLEVEL" val="1"/>
</p:tagLst>
</file>

<file path=ppt/tags/tag306.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2103342"/>
  <p:tag name="KSO_WM_TEMPLATE_CATEGORY" val="custom"/>
  <p:tag name="KSO_WM_UNIT_ID" val="custom2103342_3*i*3"/>
  <p:tag name="KSO_WM_UNIT_LAYERLEVEL" val="1"/>
</p:tagLst>
</file>

<file path=ppt/tags/tag307.xml><?xml version="1.0" encoding="utf-8"?>
<p:tagLst xmlns:p="http://schemas.openxmlformats.org/presentationml/2006/main">
  <p:tag name="KSO_WM_UNIT_TYPE" val="i"/>
  <p:tag name="KSO_WM_DECORATE_TYPE" val="i_cd"/>
  <p:tag name="KSO_WM_UNIT_INDEX" val="2"/>
  <p:tag name="KSO_WM_BEAUTIFY_FLAG" val="#wm#"/>
  <p:tag name="KSO_WM_TAG_VERSION" val="3.0"/>
  <p:tag name="KSO_WM_TEMPLATE_INDEX" val="2103342"/>
  <p:tag name="KSO_WM_TEMPLATE_CATEGORY" val="custom"/>
  <p:tag name="KSO_WM_UNIT_ID" val="custom2103342_3*i*2"/>
  <p:tag name="KSO_WM_UNIT_LAYERLEVEL" val="1"/>
</p:tagLst>
</file>

<file path=ppt/tags/tag308.xml><?xml version="1.0" encoding="utf-8"?>
<p:tagLst xmlns:p="http://schemas.openxmlformats.org/presentationml/2006/main">
  <p:tag name="KSO_WM_UNIT_TYPE" val="e"/>
  <p:tag name="KSO_WM_UNIT_INDEX" val="1"/>
  <p:tag name="KSO_WM_BEAUTIFY_FLAG" val="#wm#"/>
  <p:tag name="KSO_WM_TAG_VERSION" val="3.0"/>
  <p:tag name="KSO_WM_UNIT_ID" val="custom2103342_3*e*1"/>
  <p:tag name="KSO_WM_UNIT_LAYERLEVEL" val="1"/>
  <p:tag name="KSO_WM_TEMPLATE_INDEX" val="2103342"/>
  <p:tag name="KSO_WM_TEMPLATE_CATEGORY" val="custom"/>
  <p:tag name="KSO_WM_UNIT_PRESET_TEXT" val="项目五"/>
</p:tagLst>
</file>

<file path=ppt/tags/tag309.xml><?xml version="1.0" encoding="utf-8"?>
<p:tagLst xmlns:p="http://schemas.openxmlformats.org/presentationml/2006/main">
  <p:tag name="KSO_WM_UNIT_TYPE" val="a"/>
  <p:tag name="KSO_WM_UNIT_INDEX" val="1"/>
  <p:tag name="KSO_WM_BEAUTIFY_FLAG" val="#wm#"/>
  <p:tag name="KSO_WM_TAG_VERSION" val="3.0"/>
  <p:tag name="KSO_WM_TEMPLATE_INDEX" val="2103342"/>
  <p:tag name="KSO_WM_TEMPLATE_CATEGORY" val="custom"/>
  <p:tag name="KSO_WM_UNIT_ID" val="custom2103342_3*a*1"/>
  <p:tag name="KSO_WM_UNIT_LAYERLEVEL"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SLIDE_ID" val="custom2103342_3"/>
  <p:tag name="KSO_WM_TEMPLATE_SUBCATEGORY" val="29"/>
  <p:tag name="KSO_WM_TEMPLATE_MASTER_TYPE" val="0"/>
  <p:tag name="KSO_WM_TEMPLATE_COLOR_TYPE" val="0"/>
  <p:tag name="KSO_WM_SLIDE_ITEM_CNT" val="0"/>
  <p:tag name="KSO_WM_SLIDE_INDEX" val="3"/>
  <p:tag name="KSO_WM_TAG_VERSION" val="3.0"/>
  <p:tag name="KSO_WM_BEAUTIFY_FLAG" val="#wm#"/>
  <p:tag name="KSO_WM_TEMPLATE_CATEGORY" val="custom"/>
  <p:tag name="KSO_WM_TEMPLATE_INDEX" val="2103342"/>
  <p:tag name="KSO_WM_SLIDE_TYPE" val="sectionTitle"/>
  <p:tag name="KSO_WM_SLIDE_SUBTYPE" val="pureTxt"/>
  <p:tag name="KSO_WM_SLIDE_LAYOUT" val="a_e_i"/>
  <p:tag name="KSO_WM_SLIDE_LAYOUT_CNT" val="1_1_3"/>
  <p:tag name="KSO_WM_SPECIAL_SOURCE" val="bdnull"/>
  <p:tag name="KSO_WM_DIAGRAM_GROUP_CODE" val="l1-1"/>
  <p:tag name="KSO_WM_SLIDE_DIAGTYPE" val="l"/>
  <p:tag name="KSO_WM_TEMPLATE_PLACEHOLDER_POS" val="0,0,960,540"/>
  <p:tag name="KSO_WM_SLIDE_THEME_ID" val="20231398"/>
  <p:tag name="KSO_WM_TEMPLATE_THUMBS_INDEX" val="1、5"/>
</p:tagLst>
</file>

<file path=ppt/tags/tag311.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31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7_1*l_h_f*1_1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7,&quot;left&quot;:359.4198757862481,&quot;top&quot;:111.05,&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7_1*l_h_a*1_1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7,&quot;left&quot;:359.4198757862481,&quot;top&quot;:111.05,&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14.xml><?xml version="1.0" encoding="utf-8"?>
<p:tagLst xmlns:p="http://schemas.openxmlformats.org/presentationml/2006/main">
  <p:tag name="KSO_WM_UNIT_PICTURE_SUBTYPE" val="b"/>
  <p:tag name="KSO_WM_UNIT_VALUE" val="486*905"/>
  <p:tag name="KSO_WM_UNIT_HIGHLIGHT" val="0"/>
  <p:tag name="KSO_WM_UNIT_COMPATIBLE" val="0"/>
  <p:tag name="KSO_WM_UNIT_DIAGRAM_ISNUMVISUAL" val="0"/>
  <p:tag name="KSO_WM_UNIT_DIAGRAM_ISREFERUNIT" val="0"/>
  <p:tag name="KSO_WM_UNIT_TYPE" val="l_h_d"/>
  <p:tag name="KSO_WM_UNIT_INDEX" val="1_1_1"/>
  <p:tag name="KSO_WM_UNIT_ID" val="diagram20235667_1*l_h_d*1_1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7,&quot;left&quot;:359.4198757862481,&quot;top&quot;:111.05,&quot;width&quot;:552.95001220703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VCG41N1771179918**1756800116461_1.12_41d63a781477-slide-5"/>
</p:tagLst>
</file>

<file path=ppt/tags/tag315.xml><?xml version="1.0" encoding="utf-8"?>
<p:tagLst xmlns:p="http://schemas.openxmlformats.org/presentationml/2006/main">
  <p:tag name="KSO_WM_UNIT_PICTURE_SUBTYPE" val="b"/>
  <p:tag name="KSO_WM_UNIT_VALUE" val="485*905"/>
  <p:tag name="KSO_WM_UNIT_HIGHLIGHT" val="0"/>
  <p:tag name="KSO_WM_UNIT_COMPATIBLE" val="0"/>
  <p:tag name="KSO_WM_UNIT_DIAGRAM_ISNUMVISUAL" val="0"/>
  <p:tag name="KSO_WM_UNIT_DIAGRAM_ISREFERUNIT" val="0"/>
  <p:tag name="KSO_WM_UNIT_TYPE" val="l_h_d"/>
  <p:tag name="KSO_WM_UNIT_INDEX" val="1_2_1"/>
  <p:tag name="KSO_WM_UNIT_ID" val="diagram20235667_1*l_h_d*1_2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7,&quot;left&quot;:359.4198757862481,&quot;top&quot;:111.05,&quot;width&quot;:552.95001220703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1756800116461_1.12_41d63a781477-slide-5"/>
</p:tagLst>
</file>

<file path=ppt/tags/tag31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7_1*l_h_f*1_2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7,&quot;left&quot;:359.4198757862481,&quot;top&quot;:111.05,&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7_1*l_h_a*1_2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7,&quot;left&quot;:359.4198757862481,&quot;top&quot;:111.05,&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18.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2_1"/>
  <p:tag name="KSO_WM_DIAGRAM_MAX_ITEMCNT" val="5"/>
  <p:tag name="KSO_WM_DIAGRAM_MIN_ITEMCNT" val="2"/>
  <p:tag name="KSO_WM_DIAGRAM_VIRTUALLY_FRAME" val="{&quot;height&quot;:391.5687401574803,&quot;left&quot;:80.6065278012733,&quot;top&quot;:115.8812598425197,&quot;width&quot;:811.9434721987267}"/>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4_1"/>
  <p:tag name="KSO_WM_DIAGRAM_MAX_ITEMCNT" val="5"/>
  <p:tag name="KSO_WM_DIAGRAM_MIN_ITEMCNT" val="2"/>
  <p:tag name="KSO_WM_DIAGRAM_VIRTUALLY_FRAME" val="{&quot;height&quot;:391.5687401574803,&quot;left&quot;:80.6065278012733,&quot;top&quot;:115.8812598425197,&quot;width&quot;:811.9434721987267}"/>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1_1"/>
  <p:tag name="KSO_WM_DIAGRAM_MAX_ITEMCNT" val="5"/>
  <p:tag name="KSO_WM_DIAGRAM_MIN_ITEMCNT" val="2"/>
  <p:tag name="KSO_WM_DIAGRAM_VIRTUALLY_FRAME" val="{&quot;height&quot;:391.5687401574803,&quot;left&quot;:80.6065278012733,&quot;top&quot;:115.8812598425197,&quot;width&quot;:811.9434721987267}"/>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3_1"/>
  <p:tag name="KSO_WM_DIAGRAM_MAX_ITEMCNT" val="5"/>
  <p:tag name="KSO_WM_DIAGRAM_MIN_ITEMCNT" val="2"/>
  <p:tag name="KSO_WM_DIAGRAM_VIRTUALLY_FRAME" val="{&quot;height&quot;:391.5687401574803,&quot;left&quot;:80.6065278012733,&quot;top&quot;:115.8812598425197,&quot;width&quot;:811.9434721987267}"/>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5_1"/>
  <p:tag name="KSO_WM_DIAGRAM_MAX_ITEMCNT" val="5"/>
  <p:tag name="KSO_WM_DIAGRAM_MIN_ITEMCNT" val="2"/>
  <p:tag name="KSO_WM_DIAGRAM_VIRTUALLY_FRAME" val="{&quot;height&quot;:391.5687401574803,&quot;left&quot;:80.6065278012733,&quot;top&quot;:115.8812598425197,&quot;width&quot;:811.9434721987267}"/>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325.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3_4*l_h_d*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687401574803,&quot;left&quot;:80.6065278012733,&quot;top&quot;:115.8812598425197,&quot;width&quot;:811.943472198726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ppt&quot;,&quot;id&quot;:&quot;VCG41N1412159255&quot;}*auto_gallery_ai_v2.1.1_ONLINE*1749104998784_d2d45d_780114f5148a-slide-42"/>
  <p:tag name="KSO_WM_UNIT_LINE_FILL_TYPE" val="2"/>
  <p:tag name="KSO_WM_UNIT_USESOURCEFORMAT_APPLY" val="0"/>
</p:tagLst>
</file>

<file path=ppt/tags/tag326.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3_4*l_h_d*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687401574803,&quot;left&quot;:80.6065278012733,&quot;top&quot;:115.8812598425197,&quot;width&quot;:811.943472198726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ppt&quot;,&quot;id&quot;:&quot;VCG211243597832&quot;}*auto_gallery_ai_v2.1.1_ONLINE*1749104998784_d2d45d_780114f5148a-slide-42"/>
  <p:tag name="KSO_WM_UNIT_LINE_FILL_TYPE" val="2"/>
  <p:tag name="KSO_WM_UNIT_USESOURCEFORMAT_APPLY" val="0"/>
</p:tagLst>
</file>

<file path=ppt/tags/tag327.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143_4*l_h_d*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687401574803,&quot;left&quot;:80.6065278012733,&quot;top&quot;:115.8812598425197,&quot;width&quot;:811.943472198726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ppt&quot;,&quot;id&quot;:&quot;VCG41N1387867651&quot;}*auto_gallery_ai_v2.1.1_ONLINE*1749104998784_d2d45d_780114f5148a-slide-42"/>
  <p:tag name="KSO_WM_UNIT_LINE_FILL_TYPE" val="2"/>
  <p:tag name="KSO_WM_UNIT_USESOURCEFORMAT_APPLY" val="0"/>
</p:tagLst>
</file>

<file path=ppt/tags/tag328.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143_4*l_h_d*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687401574803,&quot;left&quot;:80.6065278012733,&quot;top&quot;:115.8812598425197,&quot;width&quot;:811.943472198726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ppt&quot;,&quot;id&quot;:&quot;VCG41N1455441572&quot;}*auto_gallery_ai_v2.1.1_ONLINE*1749104998784_d2d45d_780114f5148a-slide-42"/>
  <p:tag name="KSO_WM_UNIT_LINE_FILL_TYPE" val="2"/>
  <p:tag name="KSO_WM_UNIT_USESOURCEFORMAT_APPLY" val="0"/>
</p:tagLst>
</file>

<file path=ppt/tags/tag329.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UNIT_TYPE" val="l_h_d"/>
  <p:tag name="KSO_WM_UNIT_INDEX" val="1_5_1"/>
  <p:tag name="KSO_WM_UNIT_ID" val="diagram20233143_4*l_h_d*1_5_1"/>
  <p:tag name="KSO_WM_TEMPLATE_CATEGORY" val="diagram"/>
  <p:tag name="KSO_WM_TEMPLATE_INDEX" val="20233143"/>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91.5687401574803,&quot;left&quot;:80.6065278012733,&quot;top&quot;:115.8812598425197,&quot;width&quot;:811.943472198726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ppt&quot;,&quot;id&quot;:&quot;VCG41N1049737052&quot;}*auto_gallery_ai_v2.1.1_ONLINE*1749104998784_d2d45d_780114f5148a-slide-42"/>
  <p:tag name="KSO_WM_UNIT_LINE_FILL_TYPE" val="2"/>
  <p:tag name="KSO_WM_UNIT_USESOURCEFORMAT_APPLY" val="0"/>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43_4*l_h_a*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1.5687401574803,&quot;left&quot;:80.6065278012733,&quot;top&quot;:115.8812598425197,&quot;width&quot;:811.9434721987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0"/>
</p:tagLst>
</file>

<file path=ppt/tags/tag33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43_4*l_h_f*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687401574803,&quot;left&quot;:80.6065278012733,&quot;top&quot;:115.8812598425197,&quot;width&quot;:811.9434721987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0"/>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43_4*l_h_a*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1.5687401574803,&quot;left&quot;:80.6065278012733,&quot;top&quot;:115.8812598425197,&quot;width&quot;:811.9434721987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0"/>
</p:tagLst>
</file>

<file path=ppt/tags/tag33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43_4*l_h_f*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687401574803,&quot;left&quot;:80.6065278012733,&quot;top&quot;:115.8812598425197,&quot;width&quot;:811.9434721987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0"/>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3_4*l_h_a*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1.5687401574803,&quot;left&quot;:80.6065278012733,&quot;top&quot;:115.8812598425197,&quot;width&quot;:811.9434721987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0"/>
</p:tagLst>
</file>

<file path=ppt/tags/tag335.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3_4*l_h_f*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687401574803,&quot;left&quot;:80.6065278012733,&quot;top&quot;:115.8812598425197,&quot;width&quot;:811.9434721987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0"/>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43_4*l_h_a*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1.5687401574803,&quot;left&quot;:80.6065278012733,&quot;top&quot;:115.8812598425197,&quot;width&quot;:811.9434721987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0"/>
</p:tagLst>
</file>

<file path=ppt/tags/tag33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43_4*l_h_f*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687401574803,&quot;left&quot;:80.6065278012733,&quot;top&quot;:115.8812598425197,&quot;width&quot;:811.9434721987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0"/>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143_4*l_h_a*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1.5687401574803,&quot;left&quot;:80.6065278012733,&quot;top&quot;:115.8812598425197,&quot;width&quot;:811.9434721987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0"/>
</p:tagLst>
</file>

<file path=ppt/tags/tag33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143_4*l_h_f*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687401574803,&quot;left&quot;:80.6065278012733,&quot;top&quot;:115.8812598425197,&quot;width&quot;:811.9434721987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0"/>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BEAUTIFY_FLAG" val="#wm#"/>
  <p:tag name="KSO_WM_TEMPLATE_CATEGORY" val="diagram"/>
  <p:tag name="KSO_WM_TEMPLATE_INDEX" val="20231973"/>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2*l_i*1_1"/>
  <p:tag name="KSO_WM_TEMPLATE_CATEGORY" val="diagram"/>
  <p:tag name="KSO_WM_TEMPLATE_INDEX" val="20233201"/>
  <p:tag name="KSO_WM_UNIT_LAYERLEVEL" val="1_1"/>
  <p:tag name="KSO_WM_TAG_VERSION" val="3.0"/>
  <p:tag name="KSO_WM_DIAGRAM_GROUP_CODE" val="l1-1"/>
  <p:tag name="KSO_WM_UNIT_TYPE" val="l_i"/>
  <p:tag name="KSO_WM_UNIT_INDEX" val="1_1"/>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gradient&quot;:[{&quot;brightness&quot;:0,&quot;colorType&quot;:1,&quot;foreColorIndex&quot;:5,&quot;pos&quot;:0,&quot;transparency&quot;:0},{&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3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201_2*l_h_f*1_3_1"/>
  <p:tag name="KSO_WM_TEMPLATE_CATEGORY" val="diagram"/>
  <p:tag name="KSO_WM_TEMPLATE_INDEX" val="20233201"/>
  <p:tag name="KSO_WM_UNIT_LAYERLEVEL" val="1_1_1"/>
  <p:tag name="KSO_WM_TAG_VERSION" val="3.0"/>
  <p:tag name="KSO_WM_UNIT_TEXT_FILL_FORE_SCHEMECOLOR_INDEX_BRIGHTNESS" val="0.2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你的文本内容，简明扼要地阐述您的观点。根据需要可酌情增减文字，以便观者准确地理解您传达的正文内容思想。单击此处添加你的文本具体内容，简明扼要地阐述您的观点。根据需要可酌情增减文字，以便观者准确地理解您传达的正文。"/>
  <p:tag name="KSO_WM_DIAGRAM_USE_COLOR_VALUE" val="{&quot;color_scheme&quot;:1,&quot;color_type&quot;:1,&quot;theme_color_indexes&quot;:[5,6,5,6,5,6]}"/>
</p:tagLst>
</file>

<file path=ppt/tags/tag3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1_2*l_h_a*1_3_1"/>
  <p:tag name="KSO_WM_TEMPLATE_CATEGORY" val="diagram"/>
  <p:tag name="KSO_WM_TEMPLATE_INDEX" val="20233201"/>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DIAGRAM_USE_COLOR_VALUE" val="{&quot;color_scheme&quot;:1,&quot;color_type&quot;:1,&quot;theme_color_indexes&quot;:[5,6,5,6,5,6]}"/>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2*l_h_i*1_3_1"/>
  <p:tag name="KSO_WM_TEMPLATE_CATEGORY" val="diagram"/>
  <p:tag name="KSO_WM_TEMPLATE_INDEX" val="20233201"/>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3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201_2*l_h_f*1_1_1"/>
  <p:tag name="KSO_WM_TEMPLATE_CATEGORY" val="diagram"/>
  <p:tag name="KSO_WM_TEMPLATE_INDEX" val="20233201"/>
  <p:tag name="KSO_WM_UNIT_LAYERLEVEL" val="1_1_1"/>
  <p:tag name="KSO_WM_TAG_VERSION" val="3.0"/>
  <p:tag name="KSO_WM_UNIT_TEXT_FILL_FORE_SCHEMECOLOR_INDEX_BRIGHTNESS" val="0.2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内容，简明扼要地阐述您的观点。根据需要可酌情增减文字以便观者准确地理解您传达的正文内容思想单击此处添加文本具体内容，简明扼要地阐述您的观点。根据需要可酌情增减文字以便观者准确地理解您传达的内容思想。"/>
  <p:tag name="KSO_WM_DIAGRAM_USE_COLOR_VALUE" val="{&quot;color_scheme&quot;:1,&quot;color_type&quot;:1,&quot;theme_color_indexes&quot;:[5,6,5,6,5,6]}"/>
</p:tagLst>
</file>

<file path=ppt/tags/tag3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1_2*l_h_a*1_1_1"/>
  <p:tag name="KSO_WM_TEMPLATE_CATEGORY" val="diagram"/>
  <p:tag name="KSO_WM_TEMPLATE_INDEX" val="20233201"/>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DIAGRAM_USE_COLOR_VALUE" val="{&quot;color_scheme&quot;:1,&quot;color_type&quot;:1,&quot;theme_color_indexes&quot;:[5,6,5,6,5,6]}"/>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2*l_h_i*1_1_1"/>
  <p:tag name="KSO_WM_TEMPLATE_CATEGORY" val="diagram"/>
  <p:tag name="KSO_WM_TEMPLATE_INDEX" val="20233201"/>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3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201_2*l_h_f*1_2_1"/>
  <p:tag name="KSO_WM_TEMPLATE_CATEGORY" val="diagram"/>
  <p:tag name="KSO_WM_TEMPLATE_INDEX" val="20233201"/>
  <p:tag name="KSO_WM_UNIT_LAYERLEVEL" val="1_1_1"/>
  <p:tag name="KSO_WM_TAG_VERSION" val="3.0"/>
  <p:tag name="KSO_WM_UNIT_TEXT_FILL_FORE_SCHEMECOLOR_INDEX_BRIGHTNESS" val="0.2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内容，简明扼要地阐述您的观点。根据需要可酌情增减文字，以便观者准确地理解您传达的正文内容思想。单击此处添加文本具体内容，简明扼要地阐述您的观点。根据需要可酌情增减文字，以便观者准确地理解您传达的内容思想。"/>
  <p:tag name="KSO_WM_DIAGRAM_USE_COLOR_VALUE" val="{&quot;color_scheme&quot;:1,&quot;color_type&quot;:1,&quot;theme_color_indexes&quot;:[5,6,5,6,5,6]}"/>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1_2*l_h_a*1_2_1"/>
  <p:tag name="KSO_WM_TEMPLATE_CATEGORY" val="diagram"/>
  <p:tag name="KSO_WM_TEMPLATE_INDEX" val="20233201"/>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DIAGRAM_USE_COLOR_VALUE" val="{&quot;color_scheme&quot;:1,&quot;color_type&quot;:1,&quot;theme_color_indexes&quot;:[5,6,5,6,5,6]}"/>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2*l_h_x*1_1_1"/>
  <p:tag name="KSO_WM_TEMPLATE_CATEGORY" val="diagram"/>
  <p:tag name="KSO_WM_TEMPLATE_INDEX" val="20233201"/>
  <p:tag name="KSO_WM_UNIT_LAYERLEVEL" val="1_1_1"/>
  <p:tag name="KSO_WM_TAG_VERSION" val="3.0"/>
  <p:tag name="KSO_WM_UNIT_VALUE" val="121*130"/>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MH_SHAPE_GUID" val="46"/>
  <p:tag name="KSO_WM_DIAGRAM_USE_COLOR_VALUE" val="{&quot;color_scheme&quot;:1,&quot;color_type&quot;:1,&quot;theme_color_indexes&quot;:[5,6,5,6,5,6]}"/>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2*l_h_i*1_2_1"/>
  <p:tag name="KSO_WM_TEMPLATE_CATEGORY" val="diagram"/>
  <p:tag name="KSO_WM_TEMPLATE_INDEX" val="20233201"/>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2*l_h_x*1_2_1"/>
  <p:tag name="KSO_WM_TEMPLATE_CATEGORY" val="diagram"/>
  <p:tag name="KSO_WM_TEMPLATE_INDEX" val="20233201"/>
  <p:tag name="KSO_WM_UNIT_LAYERLEVEL" val="1_1_1"/>
  <p:tag name="KSO_WM_TAG_VERSION" val="3.0"/>
  <p:tag name="KSO_WM_UNIT_VALUE" val="130*130"/>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MH_SHAPE_GUID" val="47"/>
  <p:tag name="KSO_WM_DIAGRAM_USE_COLOR_VALUE" val="{&quot;color_scheme&quot;:1,&quot;color_type&quot;:1,&quot;theme_color_indexes&quot;:[5,6,5,6,5,6]}"/>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2*l_h_x*1_3_1"/>
  <p:tag name="KSO_WM_TEMPLATE_CATEGORY" val="diagram"/>
  <p:tag name="KSO_WM_TEMPLATE_INDEX" val="20233201"/>
  <p:tag name="KSO_WM_UNIT_LAYERLEVEL" val="1_1_1"/>
  <p:tag name="KSO_WM_TAG_VERSION" val="3.0"/>
  <p:tag name="KSO_WM_UNIT_VALUE" val="118*130"/>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418.83519336230086,&quot;left&quot;:-0.33047244094488193,&quot;top&quot;:121.50086962982525,&quot;width&quot;:960.379212598425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MH_SHAPE_GUID" val="48"/>
  <p:tag name="KSO_WM_DIAGRAM_USE_COLOR_VALUE" val="{&quot;color_scheme&quot;:1,&quot;color_type&quot;:1,&quot;theme_color_indexes&quot;:[5,6,5,6,5,6]}"/>
</p:tagLst>
</file>

<file path=ppt/tags/tag355.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0914],&quot;70&quot;:[3322219]}"/>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4946_1*i*1"/>
  <p:tag name="KSO_WM_TEMPLATE_CATEGORY" val="custom"/>
  <p:tag name="KSO_WM_TEMPLATE_INDEX" val="20234946"/>
  <p:tag name="KSO_WM_UNIT_LAYERLEVEL" val="1"/>
  <p:tag name="KSO_WM_TAG_VERSION" val="3.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4946_1*i*2"/>
  <p:tag name="KSO_WM_TEMPLATE_CATEGORY" val="custom"/>
  <p:tag name="KSO_WM_TEMPLATE_INDEX" val="20234946"/>
  <p:tag name="KSO_WM_UNIT_LAYERLEVEL" val="1"/>
  <p:tag name="KSO_WM_TAG_VERSION" val="3.0"/>
  <p:tag name="KSO_WM_BEAUTIFY_FLAG" val="#wm#"/>
  <p:tag name="KSO_WM_UNIT_FILL_FORE_SCHEMECOLOR_INDEX" val="16"/>
  <p:tag name="KSO_WM_UNIT_LINE_FORE_SCHEMECOLOR_INDEX" val="5"/>
  <p:tag name="KSO_WM_UNIT_LINE_FILL_TYPE" val="2"/>
  <p:tag name="KSO_WM_UNIT_TEXT_FILL_FORE_SCHEMECOLOR_INDEX" val="13"/>
  <p:tag name="KSO_WM_UNIT_TEXT_FILL_TYPE" val="1"/>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4946_1*i*4"/>
  <p:tag name="KSO_WM_TEMPLATE_CATEGORY" val="custom"/>
  <p:tag name="KSO_WM_TEMPLATE_INDEX" val="20234946"/>
  <p:tag name="KSO_WM_UNIT_LAYERLEVEL" val="1"/>
  <p:tag name="KSO_WM_TAG_VERSION" val="3.0"/>
  <p:tag name="KSO_WM_BEAUTIFY_FLAG" val="#wm#"/>
  <p:tag name="KSO_WM_UNIT_TEXT_FILL_FORE_SCHEMECOLOR_INDEX" val="13"/>
  <p:tag name="KSO_WM_UNIT_TEXT_FILL_TYPE" val="1"/>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4946_1*i*5"/>
  <p:tag name="KSO_WM_TEMPLATE_CATEGORY" val="custom"/>
  <p:tag name="KSO_WM_TEMPLATE_INDEX" val="20234946"/>
  <p:tag name="KSO_WM_UNIT_LAYERLEVEL" val="1"/>
  <p:tag name="KSO_WM_TAG_VERSION" val="3.0"/>
  <p:tag name="KSO_WM_BEAUTIFY_FLAG" val="#wm#"/>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4946_1*i*6"/>
  <p:tag name="KSO_WM_TEMPLATE_CATEGORY" val="custom"/>
  <p:tag name="KSO_WM_TEMPLATE_INDEX" val="20234946"/>
  <p:tag name="KSO_WM_UNIT_LAYERLEVEL" val="1"/>
  <p:tag name="KSO_WM_TAG_VERSION" val="3.0"/>
  <p:tag name="KSO_WM_BEAUTIFY_FLAG" val="#wm#"/>
  <p:tag name="KSO_WM_UNIT_TEXT_FILL_FORE_SCHEMECOLOR_INDEX" val="13"/>
  <p:tag name="KSO_WM_UNIT_TEXT_FILL_TYPE" val="1"/>
  <p:tag name="KSO_WM_UNIT_USESOURCEFORMAT_APPLY"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custom20234946_1*i*7"/>
  <p:tag name="KSO_WM_TEMPLATE_CATEGORY" val="custom"/>
  <p:tag name="KSO_WM_TEMPLATE_INDEX" val="20234946"/>
  <p:tag name="KSO_WM_UNIT_LAYERLEVEL" val="1"/>
  <p:tag name="KSO_WM_TAG_VERSION" val="3.0"/>
  <p:tag name="KSO_WM_BEAUTIFY_FLAG" val="#wm#"/>
  <p:tag name="KSO_WM_UNIT_TEXT_FILL_FORE_SCHEMECOLOR_INDEX" val="13"/>
  <p:tag name="KSO_WM_UNIT_TEXT_FILL_TYPE" val="1"/>
  <p:tag name="KSO_WM_UNIT_USESOURCEFORMAT_APPLY"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custom20234946_1*i*8"/>
  <p:tag name="KSO_WM_TEMPLATE_CATEGORY" val="custom"/>
  <p:tag name="KSO_WM_TEMPLATE_INDEX" val="20234946"/>
  <p:tag name="KSO_WM_UNIT_LAYERLEVEL" val="1"/>
  <p:tag name="KSO_WM_TAG_VERSION" val="3.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6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46_1*a*1"/>
  <p:tag name="KSO_WM_TEMPLATE_CATEGORY" val="custom"/>
  <p:tag name="KSO_WM_TEMPLATE_INDEX" val="20234946"/>
  <p:tag name="KSO_WM_UNIT_LAYERLEVEL" val="1"/>
  <p:tag name="KSO_WM_TAG_VERSION" val="3.0"/>
  <p:tag name="KSO_WM_BEAUTIFY_FLAG" val="#wm#"/>
  <p:tag name="KSO_WM_DIAGRAM_GROUP_CODE" val="l1-1"/>
  <p:tag name="KSO_WM_UNIT_TEXT_TYPE" val="1"/>
  <p:tag name="KSO_WM_UNIT_TEXT_FILL_FORE_SCHEMECOLOR_INDEX" val="13"/>
  <p:tag name="KSO_WM_UNIT_TEXT_FILL_TYPE" val="1"/>
  <p:tag name="KSO_WM_UNIT_USESOURCEFORMAT_APPLY" val="1"/>
</p:tagLst>
</file>

<file path=ppt/tags/tag364.xml><?xml version="1.0" encoding="utf-8"?>
<p:tagLst xmlns:p="http://schemas.openxmlformats.org/presentationml/2006/main">
  <p:tag name="KSO_WM_SLIDE_ID" val="custom20234946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4946"/>
  <p:tag name="KSO_WM_SLIDE_TYPE" val="text"/>
  <p:tag name="KSO_WM_SLIDE_SUBTYPE" val="picTxt"/>
  <p:tag name="KSO_WM_SLIDE_SIZE" val="803.05*194.5"/>
  <p:tag name="KSO_WM_SLIDE_POSITION" val="79.55*284.75"/>
  <p:tag name="KSO_WM_SLIDE_LAYOUT" val="a_l"/>
  <p:tag name="KSO_WM_SLIDE_LAYOUT_CNT" val="1_1"/>
  <p:tag name="KSO_WM_SPECIAL_SOURCE" val="bdnull"/>
  <p:tag name="KSO_WM_DIAGRAM_GROUP_CODE" val="l1-1"/>
  <p:tag name="KSO_WM_SLIDE_DIAGTYPE" val="l"/>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4946_1*i*1"/>
  <p:tag name="KSO_WM_TEMPLATE_CATEGORY" val="custom"/>
  <p:tag name="KSO_WM_TEMPLATE_INDEX" val="20234946"/>
  <p:tag name="KSO_WM_UNIT_LAYERLEVEL" val="1"/>
  <p:tag name="KSO_WM_TAG_VERSION" val="3.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4946_1*i*2"/>
  <p:tag name="KSO_WM_TEMPLATE_CATEGORY" val="custom"/>
  <p:tag name="KSO_WM_TEMPLATE_INDEX" val="20234946"/>
  <p:tag name="KSO_WM_UNIT_LAYERLEVEL" val="1"/>
  <p:tag name="KSO_WM_TAG_VERSION" val="3.0"/>
  <p:tag name="KSO_WM_BEAUTIFY_FLAG" val="#wm#"/>
  <p:tag name="KSO_WM_UNIT_FILL_FORE_SCHEMECOLOR_INDEX" val="16"/>
  <p:tag name="KSO_WM_UNIT_LINE_FORE_SCHEMECOLOR_INDEX" val="5"/>
  <p:tag name="KSO_WM_UNIT_LINE_FILL_TYPE" val="2"/>
  <p:tag name="KSO_WM_UNIT_TEXT_FILL_FORE_SCHEMECOLOR_INDEX" val="13"/>
  <p:tag name="KSO_WM_UNIT_TEXT_FILL_TYPE" val="1"/>
  <p:tag name="KSO_WM_UNIT_USESOURCEFORMAT_APPLY"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4946_1*i*4"/>
  <p:tag name="KSO_WM_TEMPLATE_CATEGORY" val="custom"/>
  <p:tag name="KSO_WM_TEMPLATE_INDEX" val="20234946"/>
  <p:tag name="KSO_WM_UNIT_LAYERLEVEL" val="1"/>
  <p:tag name="KSO_WM_TAG_VERSION" val="3.0"/>
  <p:tag name="KSO_WM_BEAUTIFY_FLAG" val="#wm#"/>
  <p:tag name="KSO_WM_UNIT_TEXT_FILL_FORE_SCHEMECOLOR_INDEX" val="13"/>
  <p:tag name="KSO_WM_UNIT_TEXT_FILL_TYPE" val="1"/>
  <p:tag name="KSO_WM_UNIT_USESOURCEFORMAT_APPLY"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4946_1*i*5"/>
  <p:tag name="KSO_WM_TEMPLATE_CATEGORY" val="custom"/>
  <p:tag name="KSO_WM_TEMPLATE_INDEX" val="20234946"/>
  <p:tag name="KSO_WM_UNIT_LAYERLEVEL" val="1"/>
  <p:tag name="KSO_WM_TAG_VERSION" val="3.0"/>
  <p:tag name="KSO_WM_BEAUTIFY_FLAG" val="#wm#"/>
  <p:tag name="KSO_WM_UNIT_TEXT_FILL_FORE_SCHEMECOLOR_INDEX" val="13"/>
  <p:tag name="KSO_WM_UNIT_TEXT_FILL_TYPE" val="1"/>
  <p:tag name="KSO_WM_UNIT_USESOURCEFORMAT_APPLY"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4946_1*i*6"/>
  <p:tag name="KSO_WM_TEMPLATE_CATEGORY" val="custom"/>
  <p:tag name="KSO_WM_TEMPLATE_INDEX" val="20234946"/>
  <p:tag name="KSO_WM_UNIT_LAYERLEVEL" val="1"/>
  <p:tag name="KSO_WM_TAG_VERSION" val="3.0"/>
  <p:tag name="KSO_WM_BEAUTIFY_FLAG" val="#wm#"/>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custom20234946_1*i*7"/>
  <p:tag name="KSO_WM_TEMPLATE_CATEGORY" val="custom"/>
  <p:tag name="KSO_WM_TEMPLATE_INDEX" val="20234946"/>
  <p:tag name="KSO_WM_UNIT_LAYERLEVEL" val="1"/>
  <p:tag name="KSO_WM_TAG_VERSION" val="3.0"/>
  <p:tag name="KSO_WM_BEAUTIFY_FLAG" val="#wm#"/>
  <p:tag name="KSO_WM_UNIT_TEXT_FILL_FORE_SCHEMECOLOR_INDEX" val="13"/>
  <p:tag name="KSO_WM_UNIT_TEXT_FILL_TYPE" val="1"/>
  <p:tag name="KSO_WM_UNIT_USESOURCEFORMAT_APPLY"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custom20234946_1*i*8"/>
  <p:tag name="KSO_WM_TEMPLATE_CATEGORY" val="custom"/>
  <p:tag name="KSO_WM_TEMPLATE_INDEX" val="20234946"/>
  <p:tag name="KSO_WM_UNIT_LAYERLEVEL" val="1"/>
  <p:tag name="KSO_WM_TAG_VERSION" val="3.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7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46_1*a*1"/>
  <p:tag name="KSO_WM_TEMPLATE_CATEGORY" val="custom"/>
  <p:tag name="KSO_WM_TEMPLATE_INDEX" val="20234946"/>
  <p:tag name="KSO_WM_UNIT_LAYERLEVEL" val="1"/>
  <p:tag name="KSO_WM_TAG_VERSION" val="3.0"/>
  <p:tag name="KSO_WM_BEAUTIFY_FLAG" val="#wm#"/>
  <p:tag name="KSO_WM_DIAGRAM_GROUP_CODE" val="l1-1"/>
  <p:tag name="KSO_WM_UNIT_TEXT_TYPE" val="1"/>
  <p:tag name="KSO_WM_UNIT_TEXT_FILL_FORE_SCHEMECOLOR_INDEX" val="13"/>
  <p:tag name="KSO_WM_UNIT_TEXT_FILL_TYPE" val="1"/>
  <p:tag name="KSO_WM_UNIT_USESOURCEFORMAT_APPLY" val="1"/>
</p:tagLst>
</file>

<file path=ppt/tags/tag373.xml><?xml version="1.0" encoding="utf-8"?>
<p:tagLst xmlns:p="http://schemas.openxmlformats.org/presentationml/2006/main">
  <p:tag name="KSO_WM_SLIDE_ID" val="custom20234946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4946"/>
  <p:tag name="KSO_WM_SLIDE_TYPE" val="text"/>
  <p:tag name="KSO_WM_SLIDE_SUBTYPE" val="picTxt"/>
  <p:tag name="KSO_WM_SLIDE_SIZE" val="803.05*194.5"/>
  <p:tag name="KSO_WM_SLIDE_POSITION" val="79.55*284.75"/>
  <p:tag name="KSO_WM_SLIDE_LAYOUT" val="a_l"/>
  <p:tag name="KSO_WM_SLIDE_LAYOUT_CNT" val="1_1"/>
  <p:tag name="KSO_WM_SPECIAL_SOURCE" val="bdnull"/>
  <p:tag name="KSO_WM_DIAGRAM_GROUP_CODE" val="l1-1"/>
  <p:tag name="KSO_WM_SLIDE_DIAGTYPE" val="l"/>
</p:tagLst>
</file>

<file path=ppt/tags/tag374.xml><?xml version="1.0" encoding="utf-8"?>
<p:tagLst xmlns:p="http://schemas.openxmlformats.org/presentationml/2006/main">
  <p:tag name="KSO_WM_UNIT_TYPE" val="a"/>
  <p:tag name="KSO_WM_UNIT_INDEX" val="1"/>
  <p:tag name="KSO_WM_BEAUTIFY_FLAG" val="#wm#"/>
  <p:tag name="KSO_WM_TAG_VERSION" val="3.0"/>
  <p:tag name="KSO_WM_UNIT_ID" val="custom2103342_5*a*1"/>
  <p:tag name="KSO_WM_UNIT_LAYERLEVEL" val="1"/>
  <p:tag name="KSO_WM_TEMPLATE_INDEX" val="2103342"/>
  <p:tag name="KSO_WM_TEMPLATE_CATEGORY" val="custom"/>
</p:tagLst>
</file>

<file path=ppt/tags/tag375.xml><?xml version="1.0" encoding="utf-8"?>
<p:tagLst xmlns:p="http://schemas.openxmlformats.org/presentationml/2006/main">
  <p:tag name="KSO_WM_UNIT_TYPE" val="f"/>
  <p:tag name="KSO_WM_UNIT_SUBTYPE" val="g"/>
  <p:tag name="KSO_WM_UNIT_INDEX" val="1"/>
  <p:tag name="KSO_WM_BEAUTIFY_FLAG" val="#wm#"/>
  <p:tag name="KSO_WM_TAG_VERSION" val="3.0"/>
  <p:tag name="KSO_WM_UNIT_ID" val="custom2103342_5*f*1"/>
  <p:tag name="KSO_WM_UNIT_LAYERLEVEL" val="1"/>
  <p:tag name="KSO_WM_TEMPLATE_INDEX" val="2103342"/>
  <p:tag name="KSO_WM_TEMPLATE_CATEGORY" val="custom"/>
</p:tagLst>
</file>

<file path=ppt/tags/tag376.xml><?xml version="1.0" encoding="utf-8"?>
<p:tagLst xmlns:p="http://schemas.openxmlformats.org/presentationml/2006/main">
  <p:tag name="KSO_WM_SLIDE_ID" val="custom2103342_5"/>
  <p:tag name="KSO_WM_TEMPLATE_SUBCATEGORY" val="29"/>
  <p:tag name="KSO_WM_TEMPLATE_MASTER_TYPE" val="0"/>
  <p:tag name="KSO_WM_TEMPLATE_COLOR_TYPE" val="0"/>
  <p:tag name="KSO_WM_SLIDE_ITEM_CNT" val="0"/>
  <p:tag name="KSO_WM_SLIDE_INDEX" val="5"/>
  <p:tag name="KSO_WM_TAG_VERSION" val="3.0"/>
  <p:tag name="KSO_WM_BEAUTIFY_FLAG" val="#wm#"/>
  <p:tag name="KSO_WM_TEMPLATE_CATEGORY" val="custom"/>
  <p:tag name="KSO_WM_TEMPLATE_INDEX" val="2103342"/>
  <p:tag name="KSO_WM_SLIDE_TYPE" val="endPage"/>
  <p:tag name="KSO_WM_SLIDE_SUBTYPE" val="pureTxt"/>
  <p:tag name="KSO_WM_SLIDE_LAYOUT" val="a_f"/>
  <p:tag name="KSO_WM_SLIDE_LAYOUT_CNT" val="1_1"/>
  <p:tag name="KSO_WM_SPECIAL_SOURCE" val="bdnull"/>
  <p:tag name="KSO_WM_SLIDE_CONTENT_AREA" val="{&quot;left&quot;:&quot;238.15&quot;,&quot;top&quot;:&quot;99.8&quot;,&quot;width&quot;:&quot;660.35&quot;,&quot;height&quot;:&quot;315&quot;}"/>
  <p:tag name="KSO_WM_TEMPLATE_PLACEHOLDER_POS" val="0,0,960,540"/>
  <p:tag name="KSO_WM_SLIDE_THEME_ID" val="20238842"/>
</p:tagLst>
</file>

<file path=ppt/tags/tag377.xml><?xml version="1.0" encoding="utf-8"?>
<p:tagLst xmlns:p="http://schemas.openxmlformats.org/presentationml/2006/main">
  <p:tag name="KSO_WM_PRESENTATION_SOURCE" val="WPPAIGeneratePPT"/>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3.0"/>
  <p:tag name="KSO_WM_TEMPLATE_INDEX" val="5"/>
  <p:tag name="KSO_WM_TEMPLATE_CATEGORY" val="custom"/>
</p:tagLst>
</file>

<file path=ppt/tags/tag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_1*i*3"/>
  <p:tag name="KSO_WM_UNIT_LAYERLEVEL" val="1"/>
  <p:tag name="KSO_WM_TAG_VERSION" val="3.0"/>
  <p:tag name="KSO_WM_TEMPLATE_INDEX" val="5"/>
  <p:tag name="KSO_WM_TEMPLATE_CATEGORY" val="custom"/>
</p:tagLst>
</file>

<file path=ppt/tags/tag65.xml><?xml version="1.0" encoding="utf-8"?>
<p:tagLst xmlns:p="http://schemas.openxmlformats.org/presentationml/2006/main">
  <p:tag name="KSO_WM_UNIT_ISCONTENTSTITLE" val="0"/>
  <p:tag name="KSO_WM_UNIT_ISNUMDGMTITLE" val="0"/>
  <p:tag name="KSO_WM_UNIT_PRESET_TEXT" val="WPS,a click to unlimited possibilities"/>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b*1"/>
  <p:tag name="KSO_WM_UNIT_LAYERLEVEL" val="1"/>
  <p:tag name="KSO_WM_TAG_VERSION" val="3.0"/>
  <p:tag name="KSO_WM_BEAUTIFY_FLAG" val="#wm#"/>
  <p:tag name="KSO_WM_UNIT_CONTENT_GROUP_TYPE" val="contentchip"/>
  <p:tag name="KSO_WM_TEMPLATE_INDEX" val="5"/>
  <p:tag name="KSO_WM_TEMPLATE_CATEGORY" val="custom"/>
</p:tagLst>
</file>

<file path=ppt/tags/tag66.xml><?xml version="1.0" encoding="utf-8"?>
<p:tagLst xmlns:p="http://schemas.openxmlformats.org/presentationml/2006/main">
  <p:tag name="KSO_WM_UNIT_ISCONTENTSTITLE" val="0"/>
  <p:tag name="KSO_WM_UNIT_ISNUMDGMTITLE" val="0"/>
  <p:tag name="KSO_WM_UNIT_PRESET_TEXT" val="单击添加文档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3.0"/>
  <p:tag name="KSO_WM_BEAUTIFY_FLAG" val="#wm#"/>
  <p:tag name="KSO_WM_UNIT_CONTENT_GROUP_TYPE" val="contentchip"/>
  <p:tag name="KSO_WM_TEMPLATE_INDEX" val="5"/>
  <p:tag name="KSO_WM_TEMPLATE_CATEGORY" val="custo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TEMPLATE_INDEX" val="5"/>
  <p:tag name="KSO_WM_TEMPLATE_CATEGORY" val="custo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TEMPLATE_INDEX" val="5"/>
  <p:tag name="KSO_WM_TEMPLATE_CATEGORY" val="custo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TEMPLATE_INDEX" val="5"/>
  <p:tag name="KSO_WM_TEMPLATE_CATEGORY" val="custo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UNIT_TEXT_LAYER_COUNT" val="1"/>
  <p:tag name="KSO_WM_TEMPLATE_INDEX" val="5"/>
  <p:tag name="KSO_WM_TEMPLATE_CATEGORY" val="custom"/>
</p:tagLst>
</file>

<file path=ppt/tags/tag7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3.0"/>
  <p:tag name="KSO_WM_TEMPLATE_INDEX" val="5"/>
  <p:tag name="KSO_WM_TEMPLATE_CATEGORY" val="custo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5"/>
  <p:tag name="KSO_WM_TEMPLATE_CATEGORY" val="custo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TEXT_LAYER_COUNT" val="1"/>
  <p:tag name="KSO_WM_TEMPLATE_INDEX" val="5"/>
  <p:tag name="KSO_WM_TEMPLATE_CATEGORY" val="custo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5"/>
  <p:tag name="KSO_WM_TEMPLATE_CATEGORY" val="custo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5"/>
  <p:tag name="KSO_WM_TEMPLATE_CATEGORY" val="custo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5"/>
  <p:tag name="KSO_WM_TEMPLATE_CATEGORY" val="custom"/>
</p:tagLst>
</file>

<file path=ppt/tags/tag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UNIT_TYPE" val="i"/>
  <p:tag name="KSO_WM_UNIT_INDEX" val="1"/>
  <p:tag name="KSO_WM_TEMPLATE_INDEX" val="5"/>
  <p:tag name="KSO_WM_TEMPLATE_CATEGORY" val="custom"/>
</p:tagLst>
</file>

<file path=ppt/tags/tag78.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3*a*1"/>
  <p:tag name="KSO_WM_UNIT_LAYERLEVEL" val="1"/>
  <p:tag name="KSO_WM_TAG_VERSION" val="3.0"/>
  <p:tag name="KSO_WM_BEAUTIFY_FLAG" val="#wm#"/>
  <p:tag name="KSO_WM_TEMPLATE_INDEX" val="5"/>
  <p:tag name="KSO_WM_TEMPLATE_CATEGORY" val="custo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INDEX" val="5"/>
  <p:tag name="KSO_WM_TEMPLATE_CATEGORY" val="custo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INDEX" val="5"/>
  <p:tag name="KSO_WM_TEMPLATE_CATEGORY" val="custo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INDEX" val="5"/>
  <p:tag name="KSO_WM_TEMPLATE_CATEGORY" val="custo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 name="KSO_WM_TEMPLATE_INDEX" val="5"/>
  <p:tag name="KSO_WM_TEMPLATE_CATEGORY" val="custom"/>
</p:tagLst>
</file>

<file path=ppt/tags/tag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UNIT_TYPE" val="i"/>
  <p:tag name="KSO_WM_UNIT_INDEX" val="1"/>
  <p:tag name="KSO_WM_TEMPLATE_INDEX" val="5"/>
  <p:tag name="KSO_WM_TEMPLATE_CATEGORY" val="custom"/>
</p:tagLst>
</file>

<file path=ppt/tags/tag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UNIT_TYPE" val="i"/>
  <p:tag name="KSO_WM_UNIT_INDEX" val="2"/>
  <p:tag name="KSO_WM_TEMPLATE_INDEX" val="5"/>
  <p:tag name="KSO_WM_TEMPLATE_CATEGORY" val="custom"/>
</p:tagLst>
</file>

<file path=ppt/tags/tag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UNIT_TYPE" val="i"/>
  <p:tag name="KSO_WM_UNIT_INDEX" val="3"/>
  <p:tag name="KSO_WM_TEMPLATE_INDEX" val="5"/>
  <p:tag name="KSO_WM_TEMPLATE_CATEGORY" val="custom"/>
</p:tagLst>
</file>

<file path=ppt/tags/tag86.xml><?xml version="1.0" encoding="utf-8"?>
<p:tagLst xmlns:p="http://schemas.openxmlformats.org/presentationml/2006/main">
  <p:tag name="KSO_WM_UNIT_ISCONTENTSTITLE" val="0"/>
  <p:tag name="KSO_WM_UNIT_ISNUMDGMTITLE" val="0"/>
  <p:tag name="KSO_WM_UNIT_PRESET_TEXT" val="单击添加章节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3.0"/>
  <p:tag name="KSO_WM_BEAUTIFY_FLAG" val="#wm#"/>
  <p:tag name="KSO_WM_UNIT_CONTENT_GROUP_TYPE" val="contentchip"/>
  <p:tag name="KSO_WM_TEMPLATE_INDEX" val="5"/>
  <p:tag name="KSO_WM_TEMPLATE_CATEGORY" val="custo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INDEX" val="5"/>
  <p:tag name="KSO_WM_TEMPLATE_CATEGORY" val="custo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INDEX" val="5"/>
  <p:tag name="KSO_WM_TEMPLATE_CATEGORY" val="custo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INDEX" val="5"/>
  <p:tag name="KSO_WM_TEMPLATE_CATEGORY" val="custo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INDEX" val="5"/>
  <p:tag name="KSO_WM_TEMPLATE_CATEGORY" val="custo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5"/>
  <p:tag name="KSO_WM_TEMPLATE_CATEGORY" val="custo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TEXT_LAYER_COUNT" val="1"/>
  <p:tag name="KSO_WM_TEMPLATE_INDEX" val="5"/>
  <p:tag name="KSO_WM_TEMPLATE_CATEGORY" val="custo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 name="KSO_WM_UNIT_TEXT_LAYER_COUNT" val="1"/>
  <p:tag name="KSO_WM_TEMPLATE_INDEX" val="5"/>
  <p:tag name="KSO_WM_TEMPLATE_CATEGORY" val="custo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TEMPLATE_INDEX" val="5"/>
  <p:tag name="KSO_WM_TEMPLATE_CATEGORY" val="custo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TEMPLATE_INDEX" val="5"/>
  <p:tag name="KSO_WM_TEMPLATE_CATEGORY" val="custo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TEMPLATE_INDEX" val="5"/>
  <p:tag name="KSO_WM_TEMPLATE_CATEGORY" val="custo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 name="KSO_WM_TEMPLATE_INDEX" val="5"/>
  <p:tag name="KSO_WM_TEMPLATE_CATEGORY" val="custo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 name="KSO_WM_UNIT_TEXT_LAYER_COUNT" val="1"/>
  <p:tag name="KSO_WM_TEMPLATE_INDEX" val="5"/>
  <p:tag name="KSO_WM_TEMPLATE_CATEGORY" val="custo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 name="KSO_WM_TEMPLATE_INDEX" val="5"/>
  <p:tag name="KSO_WM_TEMPLATE_CATEGORY" val="custo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小清新渐变风">
  <a:themeElements>
    <a:clrScheme name="自定义 46">
      <a:dk1>
        <a:srgbClr val="000000"/>
      </a:dk1>
      <a:lt1>
        <a:srgbClr val="FFFFFF"/>
      </a:lt1>
      <a:dk2>
        <a:srgbClr val="571D11"/>
      </a:dk2>
      <a:lt2>
        <a:srgbClr val="FCF2F0"/>
      </a:lt2>
      <a:accent1>
        <a:srgbClr val="E8898D"/>
      </a:accent1>
      <a:accent2>
        <a:srgbClr val="71B9F1"/>
      </a:accent2>
      <a:accent3>
        <a:srgbClr val="E18EE4"/>
      </a:accent3>
      <a:accent4>
        <a:srgbClr val="F5B765"/>
      </a:accent4>
      <a:accent5>
        <a:srgbClr val="A095CF"/>
      </a:accent5>
      <a:accent6>
        <a:srgbClr val="CCAA72"/>
      </a:accent6>
      <a:hlink>
        <a:srgbClr val="48A1FA"/>
      </a:hlink>
      <a:folHlink>
        <a:srgbClr val="951C13"/>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2035</Words>
  <Application>WPS 演示</Application>
  <PresentationFormat>宽屏</PresentationFormat>
  <Paragraphs>243</Paragraphs>
  <Slides>24</Slides>
  <Notes>4</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24</vt:i4>
      </vt:variant>
    </vt:vector>
  </HeadingPairs>
  <TitlesOfParts>
    <vt:vector size="33" baseType="lpstr">
      <vt:lpstr>Arial</vt:lpstr>
      <vt:lpstr>宋体</vt:lpstr>
      <vt:lpstr>Wingdings</vt:lpstr>
      <vt:lpstr>Wingdings</vt:lpstr>
      <vt:lpstr>微软雅黑</vt:lpstr>
      <vt:lpstr>Arial Unicode MS</vt:lpstr>
      <vt:lpstr>Calibri</vt:lpstr>
      <vt:lpstr>WPS</vt:lpstr>
      <vt:lpstr>小清新渐变风</vt:lpstr>
      <vt:lpstr>网络营销</vt:lpstr>
      <vt:lpstr>PowerPoint 演示文稿</vt:lpstr>
      <vt:lpstr>目录</vt:lpstr>
      <vt:lpstr>学习目标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二、撰写短视频脚本</vt:lpstr>
      <vt:lpstr>PowerPoint 演示文稿</vt:lpstr>
      <vt:lpstr>PowerPoint 演示文稿</vt:lpstr>
      <vt:lpstr>二、数字人在网络直播中的技术基础</vt:lpstr>
      <vt:lpstr>PowerPoint 演示文稿</vt:lpstr>
      <vt:lpstr>四、直播间拟人化搭建方法</vt:lpstr>
      <vt:lpstr>五、数字人在网络直播中合规操作及注意事项</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大叔</dc:creator>
  <cp:lastModifiedBy>武静影</cp:lastModifiedBy>
  <cp:revision>162</cp:revision>
  <dcterms:created xsi:type="dcterms:W3CDTF">2019-06-19T02:08:00Z</dcterms:created>
  <dcterms:modified xsi:type="dcterms:W3CDTF">2025-09-04T01:31:16Z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1C7569F2661148FEB319A32F162FA560_11</vt:lpwstr>
  </property>
  <property fmtid="{D5CDD505-2E9C-101B-9397-08002B2CF9AE}" pid="4" name="KSOTemplateUUID">
    <vt:lpwstr>v1.0_ai_69796634352</vt:lpwstr>
  </property>
</Properties>
</file>