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2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47.svg" ContentType="image/svg+xml"/>
  <Override PartName="/ppt/media/image48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93" r:id="rId4"/>
    <p:sldId id="257" r:id="rId6"/>
    <p:sldId id="258" r:id="rId7"/>
    <p:sldId id="294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8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0" clrIdx="0"/>
  <p:cmAuthor id="2" name="作者" initials="A" lastIdx="0" clrIdx="1"/>
  <p:cmAuthor id="3" name="WPS_1679281038" initials="W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38"/>
        <p:guide pos="385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tags" Target="tags/tag688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>
            <a:off x="0" y="4578350"/>
            <a:ext cx="2159000" cy="2279650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任意多边形 14"/>
          <p:cNvSpPr/>
          <p:nvPr userDrawn="1">
            <p:custDataLst>
              <p:tags r:id="rId3"/>
            </p:custDataLst>
          </p:nvPr>
        </p:nvSpPr>
        <p:spPr>
          <a:xfrm>
            <a:off x="10189845" y="1349375"/>
            <a:ext cx="2001520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副标题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1437005" y="3325495"/>
            <a:ext cx="7401560" cy="635000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200" normalizeH="0" baseline="0" noProof="1" dirty="0">
                <a:solidFill>
                  <a:schemeClr val="tx1"/>
                </a:solidFill>
                <a:latin typeface="+mj-ea"/>
                <a:ea typeface="+mj-ea"/>
                <a:cs typeface="+mj-lt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1437005" y="1447800"/>
            <a:ext cx="7395845" cy="1712595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520825" y="4201795"/>
            <a:ext cx="1886585" cy="440690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7" name="任意多边形 2"/>
          <p:cNvSpPr/>
          <p:nvPr userDrawn="1">
            <p:custDataLst>
              <p:tags r:id="rId10"/>
            </p:custDataLst>
          </p:nvPr>
        </p:nvSpPr>
        <p:spPr>
          <a:xfrm rot="10800000" flipH="1" flipV="1">
            <a:off x="8851265" y="3810"/>
            <a:ext cx="333946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1219200" y="2804795"/>
            <a:ext cx="2362200" cy="23622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"/>
          <p:cNvSpPr txBox="1">
            <a:spLocks noGrp="1"/>
          </p:cNvSpPr>
          <p:nvPr>
            <p:ph type="title" idx="1" hasCustomPrompt="1"/>
            <p:custDataLst>
              <p:tags r:id="rId3"/>
            </p:custDataLst>
          </p:nvPr>
        </p:nvSpPr>
        <p:spPr bwMode="auto">
          <a:xfrm>
            <a:off x="844550" y="1139825"/>
            <a:ext cx="2171065" cy="2350770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4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任意多边形: 形状 6"/>
          <p:cNvSpPr/>
          <p:nvPr userDrawn="1">
            <p:custDataLst>
              <p:tags r:id="rId7"/>
            </p:custDataLst>
          </p:nvPr>
        </p:nvSpPr>
        <p:spPr>
          <a:xfrm>
            <a:off x="9295130" y="3812540"/>
            <a:ext cx="2896235" cy="3045460"/>
          </a:xfrm>
          <a:custGeom>
            <a:avLst/>
            <a:gdLst>
              <a:gd name="connsiteX0" fmla="*/ 2215286 w 2898892"/>
              <a:gd name="connsiteY0" fmla="*/ 1136 h 3045222"/>
              <a:gd name="connsiteX1" fmla="*/ 2449717 w 2898892"/>
              <a:gd name="connsiteY1" fmla="*/ 5674 h 3045222"/>
              <a:gd name="connsiteX2" fmla="*/ 2878869 w 2898892"/>
              <a:gd name="connsiteY2" fmla="*/ 77060 h 3045222"/>
              <a:gd name="connsiteX3" fmla="*/ 2898874 w 2898892"/>
              <a:gd name="connsiteY3" fmla="*/ 82278 h 3045222"/>
              <a:gd name="connsiteX4" fmla="*/ 2898892 w 2898892"/>
              <a:gd name="connsiteY4" fmla="*/ 1092496 h 3045222"/>
              <a:gd name="connsiteX5" fmla="*/ 2897670 w 2898892"/>
              <a:gd name="connsiteY5" fmla="*/ 1091774 h 3045222"/>
              <a:gd name="connsiteX6" fmla="*/ 2383672 w 2898892"/>
              <a:gd name="connsiteY6" fmla="*/ 950163 h 3045222"/>
              <a:gd name="connsiteX7" fmla="*/ 949550 w 2898892"/>
              <a:gd name="connsiteY7" fmla="*/ 2196199 h 3045222"/>
              <a:gd name="connsiteX8" fmla="*/ 1178031 w 2898892"/>
              <a:gd name="connsiteY8" fmla="*/ 3043519 h 3045222"/>
              <a:gd name="connsiteX9" fmla="*/ 1179843 w 2898892"/>
              <a:gd name="connsiteY9" fmla="*/ 3044919 h 3045222"/>
              <a:gd name="connsiteX10" fmla="*/ 128202 w 2898892"/>
              <a:gd name="connsiteY10" fmla="*/ 3045222 h 3045222"/>
              <a:gd name="connsiteX11" fmla="*/ 122797 w 2898892"/>
              <a:gd name="connsiteY11" fmla="*/ 3031476 h 3045222"/>
              <a:gd name="connsiteX12" fmla="*/ 5670 w 2898892"/>
              <a:gd name="connsiteY12" fmla="*/ 2130196 h 3045222"/>
              <a:gd name="connsiteX13" fmla="*/ 2215286 w 2898892"/>
              <a:gd name="connsiteY13" fmla="*/ 1136 h 304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8892" h="3045222">
                <a:moveTo>
                  <a:pt x="2215286" y="1136"/>
                </a:moveTo>
                <a:cubicBezTo>
                  <a:pt x="2292637" y="-1294"/>
                  <a:pt x="2370849" y="159"/>
                  <a:pt x="2449717" y="5674"/>
                </a:cubicBezTo>
                <a:cubicBezTo>
                  <a:pt x="2597317" y="15996"/>
                  <a:pt x="2740731" y="40665"/>
                  <a:pt x="2878869" y="77060"/>
                </a:cubicBezTo>
                <a:lnTo>
                  <a:pt x="2898874" y="82278"/>
                </a:lnTo>
                <a:lnTo>
                  <a:pt x="2898892" y="1092496"/>
                </a:lnTo>
                <a:lnTo>
                  <a:pt x="2897670" y="1091774"/>
                </a:lnTo>
                <a:cubicBezTo>
                  <a:pt x="2742140" y="1012787"/>
                  <a:pt x="2568647" y="963098"/>
                  <a:pt x="2383672" y="950163"/>
                </a:cubicBezTo>
                <a:cubicBezTo>
                  <a:pt x="1643138" y="898380"/>
                  <a:pt x="1001288" y="1456317"/>
                  <a:pt x="949550" y="2196199"/>
                </a:cubicBezTo>
                <a:cubicBezTo>
                  <a:pt x="927712" y="2508494"/>
                  <a:pt x="1014704" y="2802938"/>
                  <a:pt x="1178031" y="3043519"/>
                </a:cubicBezTo>
                <a:lnTo>
                  <a:pt x="1179843" y="3044919"/>
                </a:lnTo>
                <a:lnTo>
                  <a:pt x="128202" y="3045222"/>
                </a:lnTo>
                <a:lnTo>
                  <a:pt x="122797" y="3031476"/>
                </a:lnTo>
                <a:cubicBezTo>
                  <a:pt x="26596" y="2750393"/>
                  <a:pt x="-16389" y="2445659"/>
                  <a:pt x="5670" y="2130196"/>
                </a:cubicBezTo>
                <a:cubicBezTo>
                  <a:pt x="88351" y="947803"/>
                  <a:pt x="1055015" y="37588"/>
                  <a:pt x="2215286" y="1136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8"/>
          <p:cNvSpPr/>
          <p:nvPr userDrawn="1">
            <p:custDataLst>
              <p:tags r:id="rId2"/>
            </p:custDataLst>
          </p:nvPr>
        </p:nvSpPr>
        <p:spPr>
          <a:xfrm flipH="1">
            <a:off x="10045700" y="4570095"/>
            <a:ext cx="2146300" cy="228790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9127490" y="967740"/>
            <a:ext cx="685800" cy="68580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982345" y="1607820"/>
            <a:ext cx="2449195" cy="2449830"/>
          </a:xfrm>
          <a:prstGeom prst="ellipse">
            <a:avLst/>
          </a:pr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2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2348230" y="1383030"/>
            <a:ext cx="8107680" cy="20453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800" b="1" i="0" u="none" strike="noStrike" kern="1200" cap="none" spc="400" normalizeH="0" baseline="0" noProof="1">
                <a:solidFill>
                  <a:schemeClr val="tx1"/>
                </a:solidFill>
                <a:uFillTx/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389505" y="3841027"/>
            <a:ext cx="1917700" cy="5264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0"/>
          </a:gradFill>
        </p:spPr>
        <p:txBody>
          <a:bodyPr wrap="none" tIns="0" bIns="36195" anchor="ctr" anchorCtr="0">
            <a:normAutofit/>
          </a:bodyPr>
          <a:lstStyle>
            <a:lvl1pPr marL="0" indent="0" algn="ctr">
              <a:buNone/>
              <a:defRPr sz="18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>
            <p:custDataLst>
              <p:tags r:id="rId2"/>
            </p:custDataLst>
          </p:nvPr>
        </p:nvSpPr>
        <p:spPr>
          <a:xfrm rot="10800000" flipV="1">
            <a:off x="635" y="31750"/>
            <a:ext cx="3338195" cy="3338195"/>
          </a:xfrm>
          <a:custGeom>
            <a:avLst/>
            <a:gdLst>
              <a:gd name="adj" fmla="val 13398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259" h="5257">
                <a:moveTo>
                  <a:pt x="5211" y="0"/>
                </a:moveTo>
                <a:lnTo>
                  <a:pt x="5259" y="0"/>
                </a:lnTo>
                <a:lnTo>
                  <a:pt x="5259" y="1397"/>
                </a:lnTo>
                <a:lnTo>
                  <a:pt x="5211" y="1396"/>
                </a:lnTo>
                <a:cubicBezTo>
                  <a:pt x="3104" y="1396"/>
                  <a:pt x="1396" y="3104"/>
                  <a:pt x="1396" y="5211"/>
                </a:cubicBezTo>
                <a:lnTo>
                  <a:pt x="1397" y="5257"/>
                </a:lnTo>
                <a:lnTo>
                  <a:pt x="0" y="5257"/>
                </a:lnTo>
                <a:lnTo>
                  <a:pt x="0" y="5211"/>
                </a:lnTo>
                <a:cubicBezTo>
                  <a:pt x="0" y="2333"/>
                  <a:pt x="2333" y="0"/>
                  <a:pt x="521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8000"/>
                </a:schemeClr>
              </a:gs>
              <a:gs pos="22000">
                <a:schemeClr val="accent1">
                  <a:alpha val="0"/>
                  <a:lumMod val="63000"/>
                  <a:lumOff val="3700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8" name="任意多边形 9"/>
          <p:cNvSpPr/>
          <p:nvPr userDrawn="1">
            <p:custDataLst>
              <p:tags r:id="rId3"/>
            </p:custDataLst>
          </p:nvPr>
        </p:nvSpPr>
        <p:spPr>
          <a:xfrm rot="10800000" flipV="1">
            <a:off x="0" y="1377315"/>
            <a:ext cx="2000885" cy="3781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97" h="6039">
                <a:moveTo>
                  <a:pt x="3020" y="0"/>
                </a:moveTo>
                <a:cubicBezTo>
                  <a:pt x="3072" y="0"/>
                  <a:pt x="3123" y="1"/>
                  <a:pt x="3175" y="4"/>
                </a:cubicBezTo>
                <a:lnTo>
                  <a:pt x="3197" y="5"/>
                </a:lnTo>
                <a:lnTo>
                  <a:pt x="3197" y="6034"/>
                </a:lnTo>
                <a:lnTo>
                  <a:pt x="3175" y="6035"/>
                </a:lnTo>
                <a:cubicBezTo>
                  <a:pt x="3123" y="6038"/>
                  <a:pt x="3072" y="6039"/>
                  <a:pt x="3020" y="6039"/>
                </a:cubicBezTo>
                <a:cubicBezTo>
                  <a:pt x="1352" y="6039"/>
                  <a:pt x="0" y="4687"/>
                  <a:pt x="0" y="3020"/>
                </a:cubicBezTo>
                <a:cubicBezTo>
                  <a:pt x="0" y="1352"/>
                  <a:pt x="1352" y="0"/>
                  <a:pt x="302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 flipH="1">
            <a:off x="10045700" y="4578350"/>
            <a:ext cx="2146300" cy="2279015"/>
          </a:xfrm>
          <a:custGeom>
            <a:avLst/>
            <a:gdLst>
              <a:gd name="adj" fmla="val 21666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400" h="3605">
                <a:moveTo>
                  <a:pt x="40" y="0"/>
                </a:moveTo>
                <a:cubicBezTo>
                  <a:pt x="1896" y="0"/>
                  <a:pt x="3400" y="1504"/>
                  <a:pt x="3400" y="3360"/>
                </a:cubicBezTo>
                <a:cubicBezTo>
                  <a:pt x="3400" y="3432"/>
                  <a:pt x="3398" y="3504"/>
                  <a:pt x="3393" y="3576"/>
                </a:cubicBezTo>
                <a:lnTo>
                  <a:pt x="3391" y="3605"/>
                </a:lnTo>
                <a:lnTo>
                  <a:pt x="1928" y="3605"/>
                </a:lnTo>
                <a:lnTo>
                  <a:pt x="1929" y="3603"/>
                </a:lnTo>
                <a:cubicBezTo>
                  <a:pt x="1939" y="3523"/>
                  <a:pt x="1944" y="3442"/>
                  <a:pt x="1944" y="3360"/>
                </a:cubicBezTo>
                <a:cubicBezTo>
                  <a:pt x="1944" y="2308"/>
                  <a:pt x="1092" y="1456"/>
                  <a:pt x="40" y="1456"/>
                </a:cubicBezTo>
                <a:lnTo>
                  <a:pt x="0" y="1457"/>
                </a:lnTo>
                <a:lnTo>
                  <a:pt x="0" y="0"/>
                </a:lnTo>
                <a:lnTo>
                  <a:pt x="4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70000"/>
                  <a:lumMod val="92000"/>
                  <a:lumOff val="8000"/>
                </a:schemeClr>
              </a:gs>
              <a:gs pos="100000">
                <a:schemeClr val="accent2">
                  <a:alpha val="0"/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3641090" y="1520825"/>
            <a:ext cx="6866890" cy="2146300"/>
          </a:xfrm>
          <a:prstGeom prst="rect">
            <a:avLst/>
          </a:prstGeom>
          <a:noFill/>
        </p:spPr>
        <p:txBody>
          <a:bodyPr wrap="square" lIns="91440" tIns="45720" rIns="71755" bIns="45720" rtlCol="0" anchor="b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8479790" y="4109719"/>
            <a:ext cx="1886585" cy="562294"/>
          </a:xfrm>
          <a:prstGeom prst="roundRect">
            <a:avLst>
              <a:gd name="adj" fmla="val 2185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2700000" scaled="0"/>
          </a:gra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tags" Target="../tags/tag135.xml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同心圆 6"/>
          <p:cNvSpPr/>
          <p:nvPr userDrawn="1">
            <p:custDataLst>
              <p:tags r:id="rId17"/>
            </p:custDataLst>
          </p:nvPr>
        </p:nvSpPr>
        <p:spPr>
          <a:xfrm rot="8280000">
            <a:off x="452120" y="287020"/>
            <a:ext cx="624840" cy="624840"/>
          </a:xfrm>
          <a:prstGeom prst="donut">
            <a:avLst>
              <a:gd name="adj" fmla="val 24433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72000">
                <a:schemeClr val="accent1">
                  <a:alpha val="0"/>
                </a:schemeClr>
              </a:gs>
            </a:gsLst>
            <a:lin ang="169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18"/>
            </p:custDataLst>
          </p:nvPr>
        </p:nvSpPr>
        <p:spPr>
          <a:xfrm>
            <a:off x="6934200" y="1351280"/>
            <a:ext cx="5255895" cy="5506720"/>
          </a:xfrm>
          <a:custGeom>
            <a:avLst/>
            <a:gdLst>
              <a:gd name="connsiteX0" fmla="*/ 4225077 w 5255647"/>
              <a:gd name="connsiteY0" fmla="*/ 770 h 5518308"/>
              <a:gd name="connsiteX1" fmla="*/ 4438483 w 5255647"/>
              <a:gd name="connsiteY1" fmla="*/ 10280 h 5518308"/>
              <a:gd name="connsiteX2" fmla="*/ 5216038 w 5255647"/>
              <a:gd name="connsiteY2" fmla="*/ 139615 h 5518308"/>
              <a:gd name="connsiteX3" fmla="*/ 5255647 w 5255647"/>
              <a:gd name="connsiteY3" fmla="*/ 150458 h 5518308"/>
              <a:gd name="connsiteX4" fmla="*/ 5255607 w 5255647"/>
              <a:gd name="connsiteY4" fmla="*/ 1981866 h 5518308"/>
              <a:gd name="connsiteX5" fmla="*/ 5250109 w 5255647"/>
              <a:gd name="connsiteY5" fmla="*/ 1978022 h 5518308"/>
              <a:gd name="connsiteX6" fmla="*/ 4318826 w 5255647"/>
              <a:gd name="connsiteY6" fmla="*/ 1721455 h 5518308"/>
              <a:gd name="connsiteX7" fmla="*/ 1720433 w 5255647"/>
              <a:gd name="connsiteY7" fmla="*/ 3978949 h 5518308"/>
              <a:gd name="connsiteX8" fmla="*/ 2134410 w 5255647"/>
              <a:gd name="connsiteY8" fmla="*/ 5514082 h 5518308"/>
              <a:gd name="connsiteX9" fmla="*/ 2137612 w 5255647"/>
              <a:gd name="connsiteY9" fmla="*/ 5517766 h 5518308"/>
              <a:gd name="connsiteX10" fmla="*/ 232206 w 5255647"/>
              <a:gd name="connsiteY10" fmla="*/ 5518308 h 5518308"/>
              <a:gd name="connsiteX11" fmla="*/ 222494 w 5255647"/>
              <a:gd name="connsiteY11" fmla="*/ 5492256 h 5518308"/>
              <a:gd name="connsiteX12" fmla="*/ 10273 w 5255647"/>
              <a:gd name="connsiteY12" fmla="*/ 3859362 h 5518308"/>
              <a:gd name="connsiteX13" fmla="*/ 4225077 w 5255647"/>
              <a:gd name="connsiteY13" fmla="*/ 770 h 551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5647" h="5518308">
                <a:moveTo>
                  <a:pt x="4225077" y="770"/>
                </a:moveTo>
                <a:cubicBezTo>
                  <a:pt x="4295884" y="2127"/>
                  <a:pt x="4367035" y="5284"/>
                  <a:pt x="4438483" y="10280"/>
                </a:cubicBezTo>
                <a:cubicBezTo>
                  <a:pt x="4705911" y="28981"/>
                  <a:pt x="4965754" y="73676"/>
                  <a:pt x="5216038" y="139615"/>
                </a:cubicBezTo>
                <a:lnTo>
                  <a:pt x="5255647" y="150458"/>
                </a:lnTo>
                <a:lnTo>
                  <a:pt x="5255607" y="1981866"/>
                </a:lnTo>
                <a:lnTo>
                  <a:pt x="5250109" y="1978022"/>
                </a:lnTo>
                <a:cubicBezTo>
                  <a:pt x="4968313" y="1834916"/>
                  <a:pt x="4653971" y="1744891"/>
                  <a:pt x="4318826" y="1721455"/>
                </a:cubicBezTo>
                <a:cubicBezTo>
                  <a:pt x="2977095" y="1627633"/>
                  <a:pt x="1814168" y="2638470"/>
                  <a:pt x="1720433" y="3978949"/>
                </a:cubicBezTo>
                <a:cubicBezTo>
                  <a:pt x="1680868" y="4544750"/>
                  <a:pt x="1838485" y="5078208"/>
                  <a:pt x="2134410" y="5514082"/>
                </a:cubicBezTo>
                <a:lnTo>
                  <a:pt x="2137612" y="5517766"/>
                </a:lnTo>
                <a:lnTo>
                  <a:pt x="232206" y="5518308"/>
                </a:lnTo>
                <a:lnTo>
                  <a:pt x="222494" y="5492256"/>
                </a:lnTo>
                <a:cubicBezTo>
                  <a:pt x="48190" y="4983003"/>
                  <a:pt x="-29693" y="4430902"/>
                  <a:pt x="10273" y="3859362"/>
                </a:cubicBezTo>
                <a:cubicBezTo>
                  <a:pt x="165063" y="1645759"/>
                  <a:pt x="2030046" y="-41301"/>
                  <a:pt x="4225077" y="77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8" Type="http://schemas.openxmlformats.org/officeDocument/2006/relationships/notesSlide" Target="../notesSlides/notesSlide9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290.xml"/><Relationship Id="rId25" Type="http://schemas.openxmlformats.org/officeDocument/2006/relationships/image" Target="../media/image6.svg"/><Relationship Id="rId24" Type="http://schemas.openxmlformats.org/officeDocument/2006/relationships/image" Target="../media/image5.png"/><Relationship Id="rId23" Type="http://schemas.openxmlformats.org/officeDocument/2006/relationships/tags" Target="../tags/tag289.xml"/><Relationship Id="rId22" Type="http://schemas.openxmlformats.org/officeDocument/2006/relationships/image" Target="../media/image4.svg"/><Relationship Id="rId21" Type="http://schemas.openxmlformats.org/officeDocument/2006/relationships/image" Target="../media/image3.png"/><Relationship Id="rId20" Type="http://schemas.openxmlformats.org/officeDocument/2006/relationships/tags" Target="../tags/tag288.xml"/><Relationship Id="rId2" Type="http://schemas.openxmlformats.org/officeDocument/2006/relationships/tags" Target="../tags/tag272.xml"/><Relationship Id="rId19" Type="http://schemas.openxmlformats.org/officeDocument/2006/relationships/image" Target="../media/image2.svg"/><Relationship Id="rId18" Type="http://schemas.openxmlformats.org/officeDocument/2006/relationships/image" Target="../media/image1.png"/><Relationship Id="rId17" Type="http://schemas.openxmlformats.org/officeDocument/2006/relationships/tags" Target="../tags/tag287.xml"/><Relationship Id="rId16" Type="http://schemas.openxmlformats.org/officeDocument/2006/relationships/tags" Target="../tags/tag286.xml"/><Relationship Id="rId15" Type="http://schemas.openxmlformats.org/officeDocument/2006/relationships/tags" Target="../tags/tag285.xml"/><Relationship Id="rId14" Type="http://schemas.openxmlformats.org/officeDocument/2006/relationships/tags" Target="../tags/tag284.xml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tags" Target="../tags/tag27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9" Type="http://schemas.openxmlformats.org/officeDocument/2006/relationships/notesSlide" Target="../notesSlides/notesSlide10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307.xml"/><Relationship Id="rId16" Type="http://schemas.openxmlformats.org/officeDocument/2006/relationships/tags" Target="../tags/tag306.xml"/><Relationship Id="rId15" Type="http://schemas.openxmlformats.org/officeDocument/2006/relationships/tags" Target="../tags/tag305.xml"/><Relationship Id="rId14" Type="http://schemas.openxmlformats.org/officeDocument/2006/relationships/tags" Target="../tags/tag304.xml"/><Relationship Id="rId13" Type="http://schemas.openxmlformats.org/officeDocument/2006/relationships/tags" Target="../tags/tag303.xml"/><Relationship Id="rId12" Type="http://schemas.openxmlformats.org/officeDocument/2006/relationships/tags" Target="../tags/tag302.xml"/><Relationship Id="rId11" Type="http://schemas.openxmlformats.org/officeDocument/2006/relationships/tags" Target="../tags/tag301.xml"/><Relationship Id="rId10" Type="http://schemas.openxmlformats.org/officeDocument/2006/relationships/tags" Target="../tags/tag300.xml"/><Relationship Id="rId1" Type="http://schemas.openxmlformats.org/officeDocument/2006/relationships/tags" Target="../tags/tag29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9" Type="http://schemas.openxmlformats.org/officeDocument/2006/relationships/notesSlide" Target="../notesSlides/notesSlide11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324.xml"/><Relationship Id="rId16" Type="http://schemas.openxmlformats.org/officeDocument/2006/relationships/tags" Target="../tags/tag323.xml"/><Relationship Id="rId15" Type="http://schemas.openxmlformats.org/officeDocument/2006/relationships/tags" Target="../tags/tag322.xml"/><Relationship Id="rId14" Type="http://schemas.openxmlformats.org/officeDocument/2006/relationships/tags" Target="../tags/tag321.xml"/><Relationship Id="rId13" Type="http://schemas.openxmlformats.org/officeDocument/2006/relationships/tags" Target="../tags/tag320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tags" Target="../tags/tag30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4" Type="http://schemas.openxmlformats.org/officeDocument/2006/relationships/notesSlide" Target="../notesSlides/notesSlide12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346.xml"/><Relationship Id="rId21" Type="http://schemas.openxmlformats.org/officeDocument/2006/relationships/tags" Target="../tags/tag345.xml"/><Relationship Id="rId20" Type="http://schemas.openxmlformats.org/officeDocument/2006/relationships/tags" Target="../tags/tag344.xml"/><Relationship Id="rId2" Type="http://schemas.openxmlformats.org/officeDocument/2006/relationships/tags" Target="../tags/tag326.xml"/><Relationship Id="rId19" Type="http://schemas.openxmlformats.org/officeDocument/2006/relationships/tags" Target="../tags/tag343.xml"/><Relationship Id="rId18" Type="http://schemas.openxmlformats.org/officeDocument/2006/relationships/tags" Target="../tags/tag342.xml"/><Relationship Id="rId17" Type="http://schemas.openxmlformats.org/officeDocument/2006/relationships/tags" Target="../tags/tag341.xml"/><Relationship Id="rId16" Type="http://schemas.openxmlformats.org/officeDocument/2006/relationships/tags" Target="../tags/tag340.xml"/><Relationship Id="rId15" Type="http://schemas.openxmlformats.org/officeDocument/2006/relationships/tags" Target="../tags/tag339.xml"/><Relationship Id="rId14" Type="http://schemas.openxmlformats.org/officeDocument/2006/relationships/tags" Target="../tags/tag338.xml"/><Relationship Id="rId13" Type="http://schemas.openxmlformats.org/officeDocument/2006/relationships/tags" Target="../tags/tag337.xml"/><Relationship Id="rId12" Type="http://schemas.openxmlformats.org/officeDocument/2006/relationships/tags" Target="../tags/tag336.xml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tags" Target="../tags/tag32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54.xml"/><Relationship Id="rId8" Type="http://schemas.openxmlformats.org/officeDocument/2006/relationships/image" Target="../media/image14.jpeg"/><Relationship Id="rId7" Type="http://schemas.openxmlformats.org/officeDocument/2006/relationships/tags" Target="../tags/tag353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56.xml"/><Relationship Id="rId11" Type="http://schemas.openxmlformats.org/officeDocument/2006/relationships/tags" Target="../tags/tag355.xml"/><Relationship Id="rId10" Type="http://schemas.openxmlformats.org/officeDocument/2006/relationships/image" Target="../media/image15.jpeg"/><Relationship Id="rId1" Type="http://schemas.openxmlformats.org/officeDocument/2006/relationships/tags" Target="../tags/tag34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65.xml"/><Relationship Id="rId8" Type="http://schemas.openxmlformats.org/officeDocument/2006/relationships/tags" Target="../tags/tag364.xml"/><Relationship Id="rId7" Type="http://schemas.openxmlformats.org/officeDocument/2006/relationships/tags" Target="../tags/tag363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8" Type="http://schemas.openxmlformats.org/officeDocument/2006/relationships/notesSlide" Target="../notesSlides/notesSlide13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376.xml"/><Relationship Id="rId25" Type="http://schemas.openxmlformats.org/officeDocument/2006/relationships/image" Target="../media/image6.svg"/><Relationship Id="rId24" Type="http://schemas.openxmlformats.org/officeDocument/2006/relationships/image" Target="../media/image18.png"/><Relationship Id="rId23" Type="http://schemas.openxmlformats.org/officeDocument/2006/relationships/tags" Target="../tags/tag375.xml"/><Relationship Id="rId22" Type="http://schemas.openxmlformats.org/officeDocument/2006/relationships/image" Target="../media/image4.svg"/><Relationship Id="rId21" Type="http://schemas.openxmlformats.org/officeDocument/2006/relationships/image" Target="../media/image17.png"/><Relationship Id="rId20" Type="http://schemas.openxmlformats.org/officeDocument/2006/relationships/tags" Target="../tags/tag374.xml"/><Relationship Id="rId2" Type="http://schemas.openxmlformats.org/officeDocument/2006/relationships/tags" Target="../tags/tag358.xml"/><Relationship Id="rId19" Type="http://schemas.openxmlformats.org/officeDocument/2006/relationships/image" Target="../media/image2.svg"/><Relationship Id="rId18" Type="http://schemas.openxmlformats.org/officeDocument/2006/relationships/image" Target="../media/image16.png"/><Relationship Id="rId17" Type="http://schemas.openxmlformats.org/officeDocument/2006/relationships/tags" Target="../tags/tag373.xml"/><Relationship Id="rId16" Type="http://schemas.openxmlformats.org/officeDocument/2006/relationships/tags" Target="../tags/tag372.xml"/><Relationship Id="rId15" Type="http://schemas.openxmlformats.org/officeDocument/2006/relationships/tags" Target="../tags/tag371.xml"/><Relationship Id="rId14" Type="http://schemas.openxmlformats.org/officeDocument/2006/relationships/tags" Target="../tags/tag370.xml"/><Relationship Id="rId13" Type="http://schemas.openxmlformats.org/officeDocument/2006/relationships/tags" Target="../tags/tag369.xml"/><Relationship Id="rId12" Type="http://schemas.openxmlformats.org/officeDocument/2006/relationships/tags" Target="../tags/tag368.xml"/><Relationship Id="rId11" Type="http://schemas.openxmlformats.org/officeDocument/2006/relationships/tags" Target="../tags/tag367.xml"/><Relationship Id="rId10" Type="http://schemas.openxmlformats.org/officeDocument/2006/relationships/tags" Target="../tags/tag366.xml"/><Relationship Id="rId1" Type="http://schemas.openxmlformats.org/officeDocument/2006/relationships/tags" Target="../tags/tag35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image" Target="../media/image20.jpeg"/><Relationship Id="rId4" Type="http://schemas.openxmlformats.org/officeDocument/2006/relationships/tags" Target="../tags/tag379.xml"/><Relationship Id="rId3" Type="http://schemas.openxmlformats.org/officeDocument/2006/relationships/image" Target="../media/image19.jpeg"/><Relationship Id="rId2" Type="http://schemas.openxmlformats.org/officeDocument/2006/relationships/tags" Target="../tags/tag378.xml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86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tags" Target="../tags/tag37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93.xml"/><Relationship Id="rId8" Type="http://schemas.openxmlformats.org/officeDocument/2006/relationships/tags" Target="../tags/tag392.xml"/><Relationship Id="rId7" Type="http://schemas.openxmlformats.org/officeDocument/2006/relationships/image" Target="../media/image22.svg"/><Relationship Id="rId6" Type="http://schemas.openxmlformats.org/officeDocument/2006/relationships/image" Target="../media/image21.png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2" Type="http://schemas.openxmlformats.org/officeDocument/2006/relationships/slideLayout" Target="../slideLayouts/slideLayout19.xml"/><Relationship Id="rId31" Type="http://schemas.openxmlformats.org/officeDocument/2006/relationships/tags" Target="../tags/tag407.xml"/><Relationship Id="rId30" Type="http://schemas.openxmlformats.org/officeDocument/2006/relationships/tags" Target="../tags/tag406.xml"/><Relationship Id="rId3" Type="http://schemas.openxmlformats.org/officeDocument/2006/relationships/tags" Target="../tags/tag389.xml"/><Relationship Id="rId29" Type="http://schemas.openxmlformats.org/officeDocument/2006/relationships/tags" Target="../tags/tag405.xml"/><Relationship Id="rId28" Type="http://schemas.openxmlformats.org/officeDocument/2006/relationships/image" Target="../media/image30.svg"/><Relationship Id="rId27" Type="http://schemas.openxmlformats.org/officeDocument/2006/relationships/image" Target="../media/image29.png"/><Relationship Id="rId26" Type="http://schemas.openxmlformats.org/officeDocument/2006/relationships/tags" Target="../tags/tag404.xml"/><Relationship Id="rId25" Type="http://schemas.openxmlformats.org/officeDocument/2006/relationships/tags" Target="../tags/tag403.xml"/><Relationship Id="rId24" Type="http://schemas.openxmlformats.org/officeDocument/2006/relationships/image" Target="../media/image28.svg"/><Relationship Id="rId23" Type="http://schemas.openxmlformats.org/officeDocument/2006/relationships/image" Target="../media/image27.png"/><Relationship Id="rId22" Type="http://schemas.openxmlformats.org/officeDocument/2006/relationships/tags" Target="../tags/tag402.xml"/><Relationship Id="rId21" Type="http://schemas.openxmlformats.org/officeDocument/2006/relationships/tags" Target="../tags/tag401.xml"/><Relationship Id="rId20" Type="http://schemas.openxmlformats.org/officeDocument/2006/relationships/image" Target="../media/image26.svg"/><Relationship Id="rId2" Type="http://schemas.openxmlformats.org/officeDocument/2006/relationships/tags" Target="../tags/tag388.xml"/><Relationship Id="rId19" Type="http://schemas.openxmlformats.org/officeDocument/2006/relationships/image" Target="../media/image25.png"/><Relationship Id="rId18" Type="http://schemas.openxmlformats.org/officeDocument/2006/relationships/tags" Target="../tags/tag400.xml"/><Relationship Id="rId17" Type="http://schemas.openxmlformats.org/officeDocument/2006/relationships/tags" Target="../tags/tag399.xml"/><Relationship Id="rId16" Type="http://schemas.openxmlformats.org/officeDocument/2006/relationships/tags" Target="../tags/tag398.xml"/><Relationship Id="rId15" Type="http://schemas.openxmlformats.org/officeDocument/2006/relationships/image" Target="../media/image24.svg"/><Relationship Id="rId14" Type="http://schemas.openxmlformats.org/officeDocument/2006/relationships/image" Target="../media/image23.png"/><Relationship Id="rId13" Type="http://schemas.openxmlformats.org/officeDocument/2006/relationships/tags" Target="../tags/tag397.xml"/><Relationship Id="rId12" Type="http://schemas.openxmlformats.org/officeDocument/2006/relationships/tags" Target="../tags/tag396.xml"/><Relationship Id="rId11" Type="http://schemas.openxmlformats.org/officeDocument/2006/relationships/tags" Target="../tags/tag395.xml"/><Relationship Id="rId10" Type="http://schemas.openxmlformats.org/officeDocument/2006/relationships/tags" Target="../tags/tag394.xml"/><Relationship Id="rId1" Type="http://schemas.openxmlformats.org/officeDocument/2006/relationships/tags" Target="../tags/tag38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5" Type="http://schemas.openxmlformats.org/officeDocument/2006/relationships/slideLayout" Target="../slideLayouts/slideLayout19.xml"/><Relationship Id="rId24" Type="http://schemas.openxmlformats.org/officeDocument/2006/relationships/tags" Target="../tags/tag431.xml"/><Relationship Id="rId23" Type="http://schemas.openxmlformats.org/officeDocument/2006/relationships/tags" Target="../tags/tag430.xml"/><Relationship Id="rId22" Type="http://schemas.openxmlformats.org/officeDocument/2006/relationships/tags" Target="../tags/tag429.xml"/><Relationship Id="rId21" Type="http://schemas.openxmlformats.org/officeDocument/2006/relationships/tags" Target="../tags/tag428.xml"/><Relationship Id="rId20" Type="http://schemas.openxmlformats.org/officeDocument/2006/relationships/tags" Target="../tags/tag427.xml"/><Relationship Id="rId2" Type="http://schemas.openxmlformats.org/officeDocument/2006/relationships/tags" Target="../tags/tag409.xml"/><Relationship Id="rId19" Type="http://schemas.openxmlformats.org/officeDocument/2006/relationships/tags" Target="../tags/tag426.xml"/><Relationship Id="rId18" Type="http://schemas.openxmlformats.org/officeDocument/2006/relationships/tags" Target="../tags/tag425.xml"/><Relationship Id="rId17" Type="http://schemas.openxmlformats.org/officeDocument/2006/relationships/tags" Target="../tags/tag424.xml"/><Relationship Id="rId16" Type="http://schemas.openxmlformats.org/officeDocument/2006/relationships/tags" Target="../tags/tag423.xml"/><Relationship Id="rId15" Type="http://schemas.openxmlformats.org/officeDocument/2006/relationships/tags" Target="../tags/tag422.xml"/><Relationship Id="rId14" Type="http://schemas.openxmlformats.org/officeDocument/2006/relationships/tags" Target="../tags/tag421.xml"/><Relationship Id="rId13" Type="http://schemas.openxmlformats.org/officeDocument/2006/relationships/tags" Target="../tags/tag420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tags" Target="../tags/tag40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40.xml"/><Relationship Id="rId8" Type="http://schemas.openxmlformats.org/officeDocument/2006/relationships/tags" Target="../tags/tag439.xml"/><Relationship Id="rId7" Type="http://schemas.openxmlformats.org/officeDocument/2006/relationships/tags" Target="../tags/tag438.x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9" Type="http://schemas.openxmlformats.org/officeDocument/2006/relationships/notesSlide" Target="../notesSlides/notesSlide15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448.xml"/><Relationship Id="rId16" Type="http://schemas.openxmlformats.org/officeDocument/2006/relationships/tags" Target="../tags/tag447.xml"/><Relationship Id="rId15" Type="http://schemas.openxmlformats.org/officeDocument/2006/relationships/tags" Target="../tags/tag446.xml"/><Relationship Id="rId14" Type="http://schemas.openxmlformats.org/officeDocument/2006/relationships/tags" Target="../tags/tag445.xml"/><Relationship Id="rId13" Type="http://schemas.openxmlformats.org/officeDocument/2006/relationships/tags" Target="../tags/tag444.xml"/><Relationship Id="rId12" Type="http://schemas.openxmlformats.org/officeDocument/2006/relationships/tags" Target="../tags/tag443.xml"/><Relationship Id="rId11" Type="http://schemas.openxmlformats.org/officeDocument/2006/relationships/tags" Target="../tags/tag442.xml"/><Relationship Id="rId10" Type="http://schemas.openxmlformats.org/officeDocument/2006/relationships/tags" Target="../tags/tag441.xml"/><Relationship Id="rId1" Type="http://schemas.openxmlformats.org/officeDocument/2006/relationships/tags" Target="../tags/tag43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56.xml"/><Relationship Id="rId8" Type="http://schemas.openxmlformats.org/officeDocument/2006/relationships/image" Target="../media/image31.jpeg"/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462.xml"/><Relationship Id="rId16" Type="http://schemas.openxmlformats.org/officeDocument/2006/relationships/tags" Target="../tags/tag461.xml"/><Relationship Id="rId15" Type="http://schemas.openxmlformats.org/officeDocument/2006/relationships/tags" Target="../tags/tag460.xml"/><Relationship Id="rId14" Type="http://schemas.openxmlformats.org/officeDocument/2006/relationships/tags" Target="../tags/tag459.xml"/><Relationship Id="rId13" Type="http://schemas.openxmlformats.org/officeDocument/2006/relationships/tags" Target="../tags/tag458.xml"/><Relationship Id="rId12" Type="http://schemas.openxmlformats.org/officeDocument/2006/relationships/image" Target="../media/image33.jpeg"/><Relationship Id="rId11" Type="http://schemas.openxmlformats.org/officeDocument/2006/relationships/tags" Target="../tags/tag457.xml"/><Relationship Id="rId10" Type="http://schemas.openxmlformats.org/officeDocument/2006/relationships/image" Target="../media/image32.jpeg"/><Relationship Id="rId1" Type="http://schemas.openxmlformats.org/officeDocument/2006/relationships/tags" Target="../tags/tag44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tags" Target="../tags/tag469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3" Type="http://schemas.openxmlformats.org/officeDocument/2006/relationships/slideLayout" Target="../slideLayouts/slideLayout19.xml"/><Relationship Id="rId32" Type="http://schemas.openxmlformats.org/officeDocument/2006/relationships/tags" Target="../tags/tag484.xml"/><Relationship Id="rId31" Type="http://schemas.openxmlformats.org/officeDocument/2006/relationships/tags" Target="../tags/tag483.xml"/><Relationship Id="rId30" Type="http://schemas.openxmlformats.org/officeDocument/2006/relationships/tags" Target="../tags/tag482.xml"/><Relationship Id="rId3" Type="http://schemas.openxmlformats.org/officeDocument/2006/relationships/tags" Target="../tags/tag465.xml"/><Relationship Id="rId29" Type="http://schemas.openxmlformats.org/officeDocument/2006/relationships/tags" Target="../tags/tag481.xml"/><Relationship Id="rId28" Type="http://schemas.openxmlformats.org/officeDocument/2006/relationships/tags" Target="../tags/tag480.xml"/><Relationship Id="rId27" Type="http://schemas.openxmlformats.org/officeDocument/2006/relationships/tags" Target="../tags/tag479.xml"/><Relationship Id="rId26" Type="http://schemas.openxmlformats.org/officeDocument/2006/relationships/tags" Target="../tags/tag478.xml"/><Relationship Id="rId25" Type="http://schemas.openxmlformats.org/officeDocument/2006/relationships/tags" Target="../tags/tag477.xml"/><Relationship Id="rId24" Type="http://schemas.openxmlformats.org/officeDocument/2006/relationships/tags" Target="../tags/tag476.xml"/><Relationship Id="rId23" Type="http://schemas.openxmlformats.org/officeDocument/2006/relationships/tags" Target="../tags/tag475.xml"/><Relationship Id="rId22" Type="http://schemas.openxmlformats.org/officeDocument/2006/relationships/tags" Target="../tags/tag474.xml"/><Relationship Id="rId21" Type="http://schemas.openxmlformats.org/officeDocument/2006/relationships/image" Target="../media/image43.svg"/><Relationship Id="rId20" Type="http://schemas.openxmlformats.org/officeDocument/2006/relationships/image" Target="../media/image42.png"/><Relationship Id="rId2" Type="http://schemas.openxmlformats.org/officeDocument/2006/relationships/tags" Target="../tags/tag464.xml"/><Relationship Id="rId19" Type="http://schemas.openxmlformats.org/officeDocument/2006/relationships/tags" Target="../tags/tag473.xml"/><Relationship Id="rId18" Type="http://schemas.openxmlformats.org/officeDocument/2006/relationships/image" Target="../media/image41.svg"/><Relationship Id="rId17" Type="http://schemas.openxmlformats.org/officeDocument/2006/relationships/image" Target="../media/image40.png"/><Relationship Id="rId16" Type="http://schemas.openxmlformats.org/officeDocument/2006/relationships/tags" Target="../tags/tag472.xml"/><Relationship Id="rId15" Type="http://schemas.openxmlformats.org/officeDocument/2006/relationships/image" Target="../media/image39.svg"/><Relationship Id="rId14" Type="http://schemas.openxmlformats.org/officeDocument/2006/relationships/image" Target="../media/image38.png"/><Relationship Id="rId13" Type="http://schemas.openxmlformats.org/officeDocument/2006/relationships/tags" Target="../tags/tag471.xml"/><Relationship Id="rId12" Type="http://schemas.openxmlformats.org/officeDocument/2006/relationships/image" Target="../media/image37.svg"/><Relationship Id="rId11" Type="http://schemas.openxmlformats.org/officeDocument/2006/relationships/image" Target="../media/image36.png"/><Relationship Id="rId10" Type="http://schemas.openxmlformats.org/officeDocument/2006/relationships/tags" Target="../tags/tag470.xml"/><Relationship Id="rId1" Type="http://schemas.openxmlformats.org/officeDocument/2006/relationships/tags" Target="../tags/tag46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image" Target="../media/image46.jpeg"/><Relationship Id="rId6" Type="http://schemas.openxmlformats.org/officeDocument/2006/relationships/tags" Target="../tags/tag488.xml"/><Relationship Id="rId5" Type="http://schemas.openxmlformats.org/officeDocument/2006/relationships/image" Target="../media/image45.jpeg"/><Relationship Id="rId4" Type="http://schemas.openxmlformats.org/officeDocument/2006/relationships/tags" Target="../tags/tag487.xml"/><Relationship Id="rId3" Type="http://schemas.openxmlformats.org/officeDocument/2006/relationships/image" Target="../media/image44.jpeg"/><Relationship Id="rId2" Type="http://schemas.openxmlformats.org/officeDocument/2006/relationships/tags" Target="../tags/tag486.xml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95.xml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tags" Target="../tags/tag48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04.xml"/><Relationship Id="rId8" Type="http://schemas.openxmlformats.org/officeDocument/2006/relationships/tags" Target="../tags/tag503.xml"/><Relationship Id="rId7" Type="http://schemas.openxmlformats.org/officeDocument/2006/relationships/tags" Target="../tags/tag502.xml"/><Relationship Id="rId6" Type="http://schemas.openxmlformats.org/officeDocument/2006/relationships/tags" Target="../tags/tag501.xml"/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tags" Target="../tags/tag498.xml"/><Relationship Id="rId22" Type="http://schemas.openxmlformats.org/officeDocument/2006/relationships/slideLayout" Target="../slideLayouts/slideLayout19.xml"/><Relationship Id="rId21" Type="http://schemas.openxmlformats.org/officeDocument/2006/relationships/tags" Target="../tags/tag516.xml"/><Relationship Id="rId20" Type="http://schemas.openxmlformats.org/officeDocument/2006/relationships/tags" Target="../tags/tag515.xml"/><Relationship Id="rId2" Type="http://schemas.openxmlformats.org/officeDocument/2006/relationships/tags" Target="../tags/tag497.xml"/><Relationship Id="rId19" Type="http://schemas.openxmlformats.org/officeDocument/2006/relationships/tags" Target="../tags/tag514.xml"/><Relationship Id="rId18" Type="http://schemas.openxmlformats.org/officeDocument/2006/relationships/tags" Target="../tags/tag513.xml"/><Relationship Id="rId17" Type="http://schemas.openxmlformats.org/officeDocument/2006/relationships/tags" Target="../tags/tag512.xml"/><Relationship Id="rId16" Type="http://schemas.openxmlformats.org/officeDocument/2006/relationships/tags" Target="../tags/tag511.xml"/><Relationship Id="rId15" Type="http://schemas.openxmlformats.org/officeDocument/2006/relationships/tags" Target="../tags/tag510.xml"/><Relationship Id="rId14" Type="http://schemas.openxmlformats.org/officeDocument/2006/relationships/tags" Target="../tags/tag509.xml"/><Relationship Id="rId13" Type="http://schemas.openxmlformats.org/officeDocument/2006/relationships/tags" Target="../tags/tag508.xml"/><Relationship Id="rId12" Type="http://schemas.openxmlformats.org/officeDocument/2006/relationships/tags" Target="../tags/tag507.xml"/><Relationship Id="rId11" Type="http://schemas.openxmlformats.org/officeDocument/2006/relationships/tags" Target="../tags/tag506.xml"/><Relationship Id="rId10" Type="http://schemas.openxmlformats.org/officeDocument/2006/relationships/tags" Target="../tags/tag505.xml"/><Relationship Id="rId1" Type="http://schemas.openxmlformats.org/officeDocument/2006/relationships/tags" Target="../tags/tag49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9" Type="http://schemas.openxmlformats.org/officeDocument/2006/relationships/notesSlide" Target="../notesSlides/notesSlide17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533.xml"/><Relationship Id="rId16" Type="http://schemas.openxmlformats.org/officeDocument/2006/relationships/tags" Target="../tags/tag532.xml"/><Relationship Id="rId15" Type="http://schemas.openxmlformats.org/officeDocument/2006/relationships/tags" Target="../tags/tag531.xml"/><Relationship Id="rId14" Type="http://schemas.openxmlformats.org/officeDocument/2006/relationships/tags" Target="../tags/tag530.xml"/><Relationship Id="rId13" Type="http://schemas.openxmlformats.org/officeDocument/2006/relationships/tags" Target="../tags/tag529.xml"/><Relationship Id="rId12" Type="http://schemas.openxmlformats.org/officeDocument/2006/relationships/tags" Target="../tags/tag528.xml"/><Relationship Id="rId11" Type="http://schemas.openxmlformats.org/officeDocument/2006/relationships/tags" Target="../tags/tag527.xml"/><Relationship Id="rId10" Type="http://schemas.openxmlformats.org/officeDocument/2006/relationships/tags" Target="../tags/tag526.xml"/><Relationship Id="rId1" Type="http://schemas.openxmlformats.org/officeDocument/2006/relationships/tags" Target="../tags/tag51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42.xml"/><Relationship Id="rId8" Type="http://schemas.openxmlformats.org/officeDocument/2006/relationships/tags" Target="../tags/tag541.xml"/><Relationship Id="rId7" Type="http://schemas.openxmlformats.org/officeDocument/2006/relationships/tags" Target="../tags/tag540.xml"/><Relationship Id="rId6" Type="http://schemas.openxmlformats.org/officeDocument/2006/relationships/tags" Target="../tags/tag539.xml"/><Relationship Id="rId5" Type="http://schemas.openxmlformats.org/officeDocument/2006/relationships/tags" Target="../tags/tag538.xml"/><Relationship Id="rId4" Type="http://schemas.openxmlformats.org/officeDocument/2006/relationships/tags" Target="../tags/tag537.xml"/><Relationship Id="rId3" Type="http://schemas.openxmlformats.org/officeDocument/2006/relationships/tags" Target="../tags/tag536.xml"/><Relationship Id="rId2" Type="http://schemas.openxmlformats.org/officeDocument/2006/relationships/tags" Target="../tags/tag535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549.xml"/><Relationship Id="rId15" Type="http://schemas.openxmlformats.org/officeDocument/2006/relationships/tags" Target="../tags/tag548.xml"/><Relationship Id="rId14" Type="http://schemas.openxmlformats.org/officeDocument/2006/relationships/tags" Target="../tags/tag547.xml"/><Relationship Id="rId13" Type="http://schemas.openxmlformats.org/officeDocument/2006/relationships/tags" Target="../tags/tag546.xml"/><Relationship Id="rId12" Type="http://schemas.openxmlformats.org/officeDocument/2006/relationships/tags" Target="../tags/tag545.xml"/><Relationship Id="rId11" Type="http://schemas.openxmlformats.org/officeDocument/2006/relationships/tags" Target="../tags/tag544.xml"/><Relationship Id="rId10" Type="http://schemas.openxmlformats.org/officeDocument/2006/relationships/tags" Target="../tags/tag543.xml"/><Relationship Id="rId1" Type="http://schemas.openxmlformats.org/officeDocument/2006/relationships/tags" Target="../tags/tag53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58.xml"/><Relationship Id="rId8" Type="http://schemas.openxmlformats.org/officeDocument/2006/relationships/tags" Target="../tags/tag557.xml"/><Relationship Id="rId7" Type="http://schemas.openxmlformats.org/officeDocument/2006/relationships/tags" Target="../tags/tag556.xml"/><Relationship Id="rId6" Type="http://schemas.openxmlformats.org/officeDocument/2006/relationships/tags" Target="../tags/tag555.xml"/><Relationship Id="rId5" Type="http://schemas.openxmlformats.org/officeDocument/2006/relationships/tags" Target="../tags/tag554.xml"/><Relationship Id="rId4" Type="http://schemas.openxmlformats.org/officeDocument/2006/relationships/tags" Target="../tags/tag553.xml"/><Relationship Id="rId34" Type="http://schemas.openxmlformats.org/officeDocument/2006/relationships/notesSlide" Target="../notesSlides/notesSlide18.xml"/><Relationship Id="rId33" Type="http://schemas.openxmlformats.org/officeDocument/2006/relationships/slideLayout" Target="../slideLayouts/slideLayout19.xml"/><Relationship Id="rId32" Type="http://schemas.openxmlformats.org/officeDocument/2006/relationships/tags" Target="../tags/tag581.xml"/><Relationship Id="rId31" Type="http://schemas.openxmlformats.org/officeDocument/2006/relationships/tags" Target="../tags/tag580.xml"/><Relationship Id="rId30" Type="http://schemas.openxmlformats.org/officeDocument/2006/relationships/tags" Target="../tags/tag579.xml"/><Relationship Id="rId3" Type="http://schemas.openxmlformats.org/officeDocument/2006/relationships/tags" Target="../tags/tag552.xml"/><Relationship Id="rId29" Type="http://schemas.openxmlformats.org/officeDocument/2006/relationships/tags" Target="../tags/tag578.xml"/><Relationship Id="rId28" Type="http://schemas.openxmlformats.org/officeDocument/2006/relationships/tags" Target="../tags/tag577.xml"/><Relationship Id="rId27" Type="http://schemas.openxmlformats.org/officeDocument/2006/relationships/tags" Target="../tags/tag576.xml"/><Relationship Id="rId26" Type="http://schemas.openxmlformats.org/officeDocument/2006/relationships/tags" Target="../tags/tag575.xml"/><Relationship Id="rId25" Type="http://schemas.openxmlformats.org/officeDocument/2006/relationships/tags" Target="../tags/tag574.xml"/><Relationship Id="rId24" Type="http://schemas.openxmlformats.org/officeDocument/2006/relationships/tags" Target="../tags/tag573.xml"/><Relationship Id="rId23" Type="http://schemas.openxmlformats.org/officeDocument/2006/relationships/tags" Target="../tags/tag572.xml"/><Relationship Id="rId22" Type="http://schemas.openxmlformats.org/officeDocument/2006/relationships/tags" Target="../tags/tag571.xml"/><Relationship Id="rId21" Type="http://schemas.openxmlformats.org/officeDocument/2006/relationships/tags" Target="../tags/tag570.xml"/><Relationship Id="rId20" Type="http://schemas.openxmlformats.org/officeDocument/2006/relationships/tags" Target="../tags/tag569.xml"/><Relationship Id="rId2" Type="http://schemas.openxmlformats.org/officeDocument/2006/relationships/tags" Target="../tags/tag551.xml"/><Relationship Id="rId19" Type="http://schemas.openxmlformats.org/officeDocument/2006/relationships/tags" Target="../tags/tag568.xml"/><Relationship Id="rId18" Type="http://schemas.openxmlformats.org/officeDocument/2006/relationships/tags" Target="../tags/tag567.xml"/><Relationship Id="rId17" Type="http://schemas.openxmlformats.org/officeDocument/2006/relationships/tags" Target="../tags/tag566.xml"/><Relationship Id="rId16" Type="http://schemas.openxmlformats.org/officeDocument/2006/relationships/tags" Target="../tags/tag565.xml"/><Relationship Id="rId15" Type="http://schemas.openxmlformats.org/officeDocument/2006/relationships/tags" Target="../tags/tag564.xml"/><Relationship Id="rId14" Type="http://schemas.openxmlformats.org/officeDocument/2006/relationships/tags" Target="../tags/tag563.xml"/><Relationship Id="rId13" Type="http://schemas.openxmlformats.org/officeDocument/2006/relationships/tags" Target="../tags/tag562.xml"/><Relationship Id="rId12" Type="http://schemas.openxmlformats.org/officeDocument/2006/relationships/tags" Target="../tags/tag561.xml"/><Relationship Id="rId11" Type="http://schemas.openxmlformats.org/officeDocument/2006/relationships/tags" Target="../tags/tag560.xml"/><Relationship Id="rId10" Type="http://schemas.openxmlformats.org/officeDocument/2006/relationships/tags" Target="../tags/tag559.xml"/><Relationship Id="rId1" Type="http://schemas.openxmlformats.org/officeDocument/2006/relationships/tags" Target="../tags/tag550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584.xml"/><Relationship Id="rId2" Type="http://schemas.openxmlformats.org/officeDocument/2006/relationships/tags" Target="../tags/tag583.xml"/><Relationship Id="rId1" Type="http://schemas.openxmlformats.org/officeDocument/2006/relationships/tags" Target="../tags/tag58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160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tags" Target="../tags/tag14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587.xml"/><Relationship Id="rId2" Type="http://schemas.openxmlformats.org/officeDocument/2006/relationships/tags" Target="../tags/tag586.xml"/><Relationship Id="rId1" Type="http://schemas.openxmlformats.org/officeDocument/2006/relationships/tags" Target="../tags/tag585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590.xml"/><Relationship Id="rId2" Type="http://schemas.openxmlformats.org/officeDocument/2006/relationships/tags" Target="../tags/tag589.xml"/><Relationship Id="rId1" Type="http://schemas.openxmlformats.org/officeDocument/2006/relationships/tags" Target="../tags/tag588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599.xml"/><Relationship Id="rId8" Type="http://schemas.openxmlformats.org/officeDocument/2006/relationships/tags" Target="../tags/tag598.xml"/><Relationship Id="rId7" Type="http://schemas.openxmlformats.org/officeDocument/2006/relationships/tags" Target="../tags/tag597.xml"/><Relationship Id="rId6" Type="http://schemas.openxmlformats.org/officeDocument/2006/relationships/tags" Target="../tags/tag596.xml"/><Relationship Id="rId5" Type="http://schemas.openxmlformats.org/officeDocument/2006/relationships/tags" Target="../tags/tag595.xml"/><Relationship Id="rId4" Type="http://schemas.openxmlformats.org/officeDocument/2006/relationships/tags" Target="../tags/tag594.xml"/><Relationship Id="rId3" Type="http://schemas.openxmlformats.org/officeDocument/2006/relationships/tags" Target="../tags/tag593.xml"/><Relationship Id="rId26" Type="http://schemas.openxmlformats.org/officeDocument/2006/relationships/notesSlide" Target="../notesSlides/notesSlide19.xml"/><Relationship Id="rId25" Type="http://schemas.openxmlformats.org/officeDocument/2006/relationships/slideLayout" Target="../slideLayouts/slideLayout19.xml"/><Relationship Id="rId24" Type="http://schemas.openxmlformats.org/officeDocument/2006/relationships/tags" Target="../tags/tag614.xml"/><Relationship Id="rId23" Type="http://schemas.openxmlformats.org/officeDocument/2006/relationships/tags" Target="../tags/tag613.xml"/><Relationship Id="rId22" Type="http://schemas.openxmlformats.org/officeDocument/2006/relationships/tags" Target="../tags/tag612.xml"/><Relationship Id="rId21" Type="http://schemas.openxmlformats.org/officeDocument/2006/relationships/tags" Target="../tags/tag611.xml"/><Relationship Id="rId20" Type="http://schemas.openxmlformats.org/officeDocument/2006/relationships/tags" Target="../tags/tag610.xml"/><Relationship Id="rId2" Type="http://schemas.openxmlformats.org/officeDocument/2006/relationships/tags" Target="../tags/tag592.xml"/><Relationship Id="rId19" Type="http://schemas.openxmlformats.org/officeDocument/2006/relationships/tags" Target="../tags/tag609.xml"/><Relationship Id="rId18" Type="http://schemas.openxmlformats.org/officeDocument/2006/relationships/tags" Target="../tags/tag608.xml"/><Relationship Id="rId17" Type="http://schemas.openxmlformats.org/officeDocument/2006/relationships/tags" Target="../tags/tag607.xml"/><Relationship Id="rId16" Type="http://schemas.openxmlformats.org/officeDocument/2006/relationships/tags" Target="../tags/tag606.xml"/><Relationship Id="rId15" Type="http://schemas.openxmlformats.org/officeDocument/2006/relationships/tags" Target="../tags/tag605.xml"/><Relationship Id="rId14" Type="http://schemas.openxmlformats.org/officeDocument/2006/relationships/tags" Target="../tags/tag604.xml"/><Relationship Id="rId13" Type="http://schemas.openxmlformats.org/officeDocument/2006/relationships/tags" Target="../tags/tag603.xml"/><Relationship Id="rId12" Type="http://schemas.openxmlformats.org/officeDocument/2006/relationships/tags" Target="../tags/tag602.xml"/><Relationship Id="rId11" Type="http://schemas.openxmlformats.org/officeDocument/2006/relationships/tags" Target="../tags/tag601.xml"/><Relationship Id="rId10" Type="http://schemas.openxmlformats.org/officeDocument/2006/relationships/tags" Target="../tags/tag600.xml"/><Relationship Id="rId1" Type="http://schemas.openxmlformats.org/officeDocument/2006/relationships/tags" Target="../tags/tag59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617.xml"/><Relationship Id="rId2" Type="http://schemas.openxmlformats.org/officeDocument/2006/relationships/tags" Target="../tags/tag616.xml"/><Relationship Id="rId1" Type="http://schemas.openxmlformats.org/officeDocument/2006/relationships/tags" Target="../tags/tag615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tags" Target="../tags/tag624.xml"/><Relationship Id="rId6" Type="http://schemas.openxmlformats.org/officeDocument/2006/relationships/tags" Target="../tags/tag623.xml"/><Relationship Id="rId5" Type="http://schemas.openxmlformats.org/officeDocument/2006/relationships/tags" Target="../tags/tag622.xml"/><Relationship Id="rId4" Type="http://schemas.openxmlformats.org/officeDocument/2006/relationships/tags" Target="../tags/tag621.xml"/><Relationship Id="rId30" Type="http://schemas.openxmlformats.org/officeDocument/2006/relationships/slideLayout" Target="../slideLayouts/slideLayout19.xml"/><Relationship Id="rId3" Type="http://schemas.openxmlformats.org/officeDocument/2006/relationships/tags" Target="../tags/tag620.xml"/><Relationship Id="rId29" Type="http://schemas.openxmlformats.org/officeDocument/2006/relationships/tags" Target="../tags/tag636.xml"/><Relationship Id="rId28" Type="http://schemas.openxmlformats.org/officeDocument/2006/relationships/tags" Target="../tags/tag635.xml"/><Relationship Id="rId27" Type="http://schemas.openxmlformats.org/officeDocument/2006/relationships/tags" Target="../tags/tag634.xml"/><Relationship Id="rId26" Type="http://schemas.openxmlformats.org/officeDocument/2006/relationships/tags" Target="../tags/tag633.xml"/><Relationship Id="rId25" Type="http://schemas.openxmlformats.org/officeDocument/2006/relationships/tags" Target="../tags/tag632.xml"/><Relationship Id="rId24" Type="http://schemas.openxmlformats.org/officeDocument/2006/relationships/tags" Target="../tags/tag631.xml"/><Relationship Id="rId23" Type="http://schemas.openxmlformats.org/officeDocument/2006/relationships/tags" Target="../tags/tag630.xml"/><Relationship Id="rId22" Type="http://schemas.openxmlformats.org/officeDocument/2006/relationships/tags" Target="../tags/tag629.xml"/><Relationship Id="rId21" Type="http://schemas.openxmlformats.org/officeDocument/2006/relationships/image" Target="../media/image43.svg"/><Relationship Id="rId20" Type="http://schemas.openxmlformats.org/officeDocument/2006/relationships/image" Target="../media/image42.png"/><Relationship Id="rId2" Type="http://schemas.openxmlformats.org/officeDocument/2006/relationships/tags" Target="../tags/tag619.xml"/><Relationship Id="rId19" Type="http://schemas.openxmlformats.org/officeDocument/2006/relationships/tags" Target="../tags/tag628.xml"/><Relationship Id="rId18" Type="http://schemas.openxmlformats.org/officeDocument/2006/relationships/image" Target="../media/image41.svg"/><Relationship Id="rId17" Type="http://schemas.openxmlformats.org/officeDocument/2006/relationships/image" Target="../media/image40.png"/><Relationship Id="rId16" Type="http://schemas.openxmlformats.org/officeDocument/2006/relationships/tags" Target="../tags/tag627.xml"/><Relationship Id="rId15" Type="http://schemas.openxmlformats.org/officeDocument/2006/relationships/image" Target="../media/image39.svg"/><Relationship Id="rId14" Type="http://schemas.openxmlformats.org/officeDocument/2006/relationships/image" Target="../media/image38.png"/><Relationship Id="rId13" Type="http://schemas.openxmlformats.org/officeDocument/2006/relationships/tags" Target="../tags/tag626.xml"/><Relationship Id="rId12" Type="http://schemas.openxmlformats.org/officeDocument/2006/relationships/image" Target="../media/image37.svg"/><Relationship Id="rId11" Type="http://schemas.openxmlformats.org/officeDocument/2006/relationships/image" Target="../media/image36.png"/><Relationship Id="rId10" Type="http://schemas.openxmlformats.org/officeDocument/2006/relationships/tags" Target="../tags/tag625.xml"/><Relationship Id="rId1" Type="http://schemas.openxmlformats.org/officeDocument/2006/relationships/tags" Target="../tags/tag618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644.xml"/><Relationship Id="rId7" Type="http://schemas.openxmlformats.org/officeDocument/2006/relationships/tags" Target="../tags/tag643.xml"/><Relationship Id="rId6" Type="http://schemas.openxmlformats.org/officeDocument/2006/relationships/tags" Target="../tags/tag642.xml"/><Relationship Id="rId5" Type="http://schemas.openxmlformats.org/officeDocument/2006/relationships/tags" Target="../tags/tag641.xml"/><Relationship Id="rId4" Type="http://schemas.openxmlformats.org/officeDocument/2006/relationships/tags" Target="../tags/tag640.xml"/><Relationship Id="rId3" Type="http://schemas.openxmlformats.org/officeDocument/2006/relationships/tags" Target="../tags/tag639.xml"/><Relationship Id="rId2" Type="http://schemas.openxmlformats.org/officeDocument/2006/relationships/tags" Target="../tags/tag638.xml"/><Relationship Id="rId10" Type="http://schemas.openxmlformats.org/officeDocument/2006/relationships/notesSlide" Target="../notesSlides/notesSlide20.xml"/><Relationship Id="rId1" Type="http://schemas.openxmlformats.org/officeDocument/2006/relationships/tags" Target="../tags/tag63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653.xml"/><Relationship Id="rId8" Type="http://schemas.openxmlformats.org/officeDocument/2006/relationships/tags" Target="../tags/tag652.xml"/><Relationship Id="rId7" Type="http://schemas.openxmlformats.org/officeDocument/2006/relationships/tags" Target="../tags/tag651.xml"/><Relationship Id="rId6" Type="http://schemas.openxmlformats.org/officeDocument/2006/relationships/tags" Target="../tags/tag650.xml"/><Relationship Id="rId5" Type="http://schemas.openxmlformats.org/officeDocument/2006/relationships/tags" Target="../tags/tag649.xml"/><Relationship Id="rId4" Type="http://schemas.openxmlformats.org/officeDocument/2006/relationships/tags" Target="../tags/tag648.xml"/><Relationship Id="rId3" Type="http://schemas.openxmlformats.org/officeDocument/2006/relationships/tags" Target="../tags/tag647.xml"/><Relationship Id="rId21" Type="http://schemas.openxmlformats.org/officeDocument/2006/relationships/notesSlide" Target="../notesSlides/notesSlide21.xml"/><Relationship Id="rId20" Type="http://schemas.openxmlformats.org/officeDocument/2006/relationships/slideLayout" Target="../slideLayouts/slideLayout19.xml"/><Relationship Id="rId2" Type="http://schemas.openxmlformats.org/officeDocument/2006/relationships/tags" Target="../tags/tag646.xml"/><Relationship Id="rId19" Type="http://schemas.openxmlformats.org/officeDocument/2006/relationships/tags" Target="../tags/tag659.xml"/><Relationship Id="rId18" Type="http://schemas.openxmlformats.org/officeDocument/2006/relationships/image" Target="../media/image48.svg"/><Relationship Id="rId17" Type="http://schemas.openxmlformats.org/officeDocument/2006/relationships/image" Target="../media/image3.png"/><Relationship Id="rId16" Type="http://schemas.openxmlformats.org/officeDocument/2006/relationships/tags" Target="../tags/tag658.xml"/><Relationship Id="rId15" Type="http://schemas.openxmlformats.org/officeDocument/2006/relationships/image" Target="../media/image47.svg"/><Relationship Id="rId14" Type="http://schemas.openxmlformats.org/officeDocument/2006/relationships/image" Target="../media/image1.png"/><Relationship Id="rId13" Type="http://schemas.openxmlformats.org/officeDocument/2006/relationships/tags" Target="../tags/tag657.xml"/><Relationship Id="rId12" Type="http://schemas.openxmlformats.org/officeDocument/2006/relationships/tags" Target="../tags/tag656.xml"/><Relationship Id="rId11" Type="http://schemas.openxmlformats.org/officeDocument/2006/relationships/tags" Target="../tags/tag655.xml"/><Relationship Id="rId10" Type="http://schemas.openxmlformats.org/officeDocument/2006/relationships/tags" Target="../tags/tag654.xml"/><Relationship Id="rId1" Type="http://schemas.openxmlformats.org/officeDocument/2006/relationships/tags" Target="../tags/tag645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tags" Target="../tags/tag666.xml"/><Relationship Id="rId6" Type="http://schemas.openxmlformats.org/officeDocument/2006/relationships/tags" Target="../tags/tag665.xml"/><Relationship Id="rId5" Type="http://schemas.openxmlformats.org/officeDocument/2006/relationships/tags" Target="../tags/tag664.xml"/><Relationship Id="rId4" Type="http://schemas.openxmlformats.org/officeDocument/2006/relationships/tags" Target="../tags/tag663.xml"/><Relationship Id="rId36" Type="http://schemas.openxmlformats.org/officeDocument/2006/relationships/slideLayout" Target="../slideLayouts/slideLayout19.xml"/><Relationship Id="rId35" Type="http://schemas.openxmlformats.org/officeDocument/2006/relationships/tags" Target="../tags/tag684.xml"/><Relationship Id="rId34" Type="http://schemas.openxmlformats.org/officeDocument/2006/relationships/tags" Target="../tags/tag683.xml"/><Relationship Id="rId33" Type="http://schemas.openxmlformats.org/officeDocument/2006/relationships/tags" Target="../tags/tag682.xml"/><Relationship Id="rId32" Type="http://schemas.openxmlformats.org/officeDocument/2006/relationships/tags" Target="../tags/tag681.xml"/><Relationship Id="rId31" Type="http://schemas.openxmlformats.org/officeDocument/2006/relationships/tags" Target="../tags/tag680.xml"/><Relationship Id="rId30" Type="http://schemas.openxmlformats.org/officeDocument/2006/relationships/tags" Target="../tags/tag679.xml"/><Relationship Id="rId3" Type="http://schemas.openxmlformats.org/officeDocument/2006/relationships/tags" Target="../tags/tag662.xml"/><Relationship Id="rId29" Type="http://schemas.openxmlformats.org/officeDocument/2006/relationships/tags" Target="../tags/tag678.xml"/><Relationship Id="rId28" Type="http://schemas.openxmlformats.org/officeDocument/2006/relationships/tags" Target="../tags/tag677.xml"/><Relationship Id="rId27" Type="http://schemas.openxmlformats.org/officeDocument/2006/relationships/tags" Target="../tags/tag676.xml"/><Relationship Id="rId26" Type="http://schemas.openxmlformats.org/officeDocument/2006/relationships/tags" Target="../tags/tag675.xml"/><Relationship Id="rId25" Type="http://schemas.openxmlformats.org/officeDocument/2006/relationships/tags" Target="../tags/tag674.xml"/><Relationship Id="rId24" Type="http://schemas.openxmlformats.org/officeDocument/2006/relationships/tags" Target="../tags/tag673.xml"/><Relationship Id="rId23" Type="http://schemas.openxmlformats.org/officeDocument/2006/relationships/tags" Target="../tags/tag672.xml"/><Relationship Id="rId22" Type="http://schemas.openxmlformats.org/officeDocument/2006/relationships/tags" Target="../tags/tag671.xml"/><Relationship Id="rId21" Type="http://schemas.openxmlformats.org/officeDocument/2006/relationships/image" Target="../media/image43.svg"/><Relationship Id="rId20" Type="http://schemas.openxmlformats.org/officeDocument/2006/relationships/image" Target="../media/image42.png"/><Relationship Id="rId2" Type="http://schemas.openxmlformats.org/officeDocument/2006/relationships/tags" Target="../tags/tag661.xml"/><Relationship Id="rId19" Type="http://schemas.openxmlformats.org/officeDocument/2006/relationships/tags" Target="../tags/tag670.xml"/><Relationship Id="rId18" Type="http://schemas.openxmlformats.org/officeDocument/2006/relationships/image" Target="../media/image41.svg"/><Relationship Id="rId17" Type="http://schemas.openxmlformats.org/officeDocument/2006/relationships/image" Target="../media/image40.png"/><Relationship Id="rId16" Type="http://schemas.openxmlformats.org/officeDocument/2006/relationships/tags" Target="../tags/tag669.xml"/><Relationship Id="rId15" Type="http://schemas.openxmlformats.org/officeDocument/2006/relationships/image" Target="../media/image39.svg"/><Relationship Id="rId14" Type="http://schemas.openxmlformats.org/officeDocument/2006/relationships/image" Target="../media/image38.png"/><Relationship Id="rId13" Type="http://schemas.openxmlformats.org/officeDocument/2006/relationships/tags" Target="../tags/tag668.xml"/><Relationship Id="rId12" Type="http://schemas.openxmlformats.org/officeDocument/2006/relationships/image" Target="../media/image37.svg"/><Relationship Id="rId11" Type="http://schemas.openxmlformats.org/officeDocument/2006/relationships/image" Target="../media/image36.png"/><Relationship Id="rId10" Type="http://schemas.openxmlformats.org/officeDocument/2006/relationships/tags" Target="../tags/tag667.xml"/><Relationship Id="rId1" Type="http://schemas.openxmlformats.org/officeDocument/2006/relationships/tags" Target="../tags/tag660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687.xml"/><Relationship Id="rId2" Type="http://schemas.openxmlformats.org/officeDocument/2006/relationships/tags" Target="../tags/tag686.xml"/><Relationship Id="rId1" Type="http://schemas.openxmlformats.org/officeDocument/2006/relationships/tags" Target="../tags/tag68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tags" Target="../tags/tag17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206.xml"/><Relationship Id="rId16" Type="http://schemas.openxmlformats.org/officeDocument/2006/relationships/tags" Target="../tags/tag205.xml"/><Relationship Id="rId15" Type="http://schemas.openxmlformats.org/officeDocument/2006/relationships/tags" Target="../tags/tag204.xml"/><Relationship Id="rId14" Type="http://schemas.openxmlformats.org/officeDocument/2006/relationships/tags" Target="../tags/tag203.xml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tags" Target="../tags/tag19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8" Type="http://schemas.openxmlformats.org/officeDocument/2006/relationships/notesSlide" Target="../notesSlides/notesSlide6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226.xml"/><Relationship Id="rId25" Type="http://schemas.openxmlformats.org/officeDocument/2006/relationships/tags" Target="../tags/tag225.xml"/><Relationship Id="rId24" Type="http://schemas.openxmlformats.org/officeDocument/2006/relationships/image" Target="../media/image6.svg"/><Relationship Id="rId23" Type="http://schemas.openxmlformats.org/officeDocument/2006/relationships/image" Target="../media/image5.png"/><Relationship Id="rId22" Type="http://schemas.openxmlformats.org/officeDocument/2006/relationships/tags" Target="../tags/tag224.xml"/><Relationship Id="rId21" Type="http://schemas.openxmlformats.org/officeDocument/2006/relationships/image" Target="../media/image4.svg"/><Relationship Id="rId20" Type="http://schemas.openxmlformats.org/officeDocument/2006/relationships/image" Target="../media/image3.png"/><Relationship Id="rId2" Type="http://schemas.openxmlformats.org/officeDocument/2006/relationships/tags" Target="../tags/tag208.xml"/><Relationship Id="rId19" Type="http://schemas.openxmlformats.org/officeDocument/2006/relationships/tags" Target="../tags/tag223.xml"/><Relationship Id="rId18" Type="http://schemas.openxmlformats.org/officeDocument/2006/relationships/image" Target="../media/image2.svg"/><Relationship Id="rId17" Type="http://schemas.openxmlformats.org/officeDocument/2006/relationships/image" Target="../media/image1.png"/><Relationship Id="rId16" Type="http://schemas.openxmlformats.org/officeDocument/2006/relationships/tags" Target="../tags/tag222.xml"/><Relationship Id="rId15" Type="http://schemas.openxmlformats.org/officeDocument/2006/relationships/tags" Target="../tags/tag221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0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2" Type="http://schemas.openxmlformats.org/officeDocument/2006/relationships/notesSlide" Target="../notesSlides/notesSlide7.xml"/><Relationship Id="rId41" Type="http://schemas.openxmlformats.org/officeDocument/2006/relationships/slideLayout" Target="../slideLayouts/slideLayout19.xml"/><Relationship Id="rId40" Type="http://schemas.openxmlformats.org/officeDocument/2006/relationships/tags" Target="../tags/tag256.xml"/><Relationship Id="rId4" Type="http://schemas.openxmlformats.org/officeDocument/2006/relationships/tags" Target="../tags/tag230.xml"/><Relationship Id="rId39" Type="http://schemas.openxmlformats.org/officeDocument/2006/relationships/image" Target="../media/image13.svg"/><Relationship Id="rId38" Type="http://schemas.openxmlformats.org/officeDocument/2006/relationships/image" Target="../media/image12.png"/><Relationship Id="rId37" Type="http://schemas.openxmlformats.org/officeDocument/2006/relationships/tags" Target="../tags/tag255.xml"/><Relationship Id="rId36" Type="http://schemas.openxmlformats.org/officeDocument/2006/relationships/image" Target="../media/image11.svg"/><Relationship Id="rId35" Type="http://schemas.openxmlformats.org/officeDocument/2006/relationships/image" Target="../media/image10.png"/><Relationship Id="rId34" Type="http://schemas.openxmlformats.org/officeDocument/2006/relationships/tags" Target="../tags/tag254.xml"/><Relationship Id="rId33" Type="http://schemas.openxmlformats.org/officeDocument/2006/relationships/tags" Target="../tags/tag253.xml"/><Relationship Id="rId32" Type="http://schemas.openxmlformats.org/officeDocument/2006/relationships/image" Target="../media/image9.svg"/><Relationship Id="rId31" Type="http://schemas.openxmlformats.org/officeDocument/2006/relationships/image" Target="../media/image5.png"/><Relationship Id="rId30" Type="http://schemas.openxmlformats.org/officeDocument/2006/relationships/tags" Target="../tags/tag252.xml"/><Relationship Id="rId3" Type="http://schemas.openxmlformats.org/officeDocument/2006/relationships/tags" Target="../tags/tag229.xml"/><Relationship Id="rId29" Type="http://schemas.openxmlformats.org/officeDocument/2006/relationships/tags" Target="../tags/tag251.xml"/><Relationship Id="rId28" Type="http://schemas.openxmlformats.org/officeDocument/2006/relationships/image" Target="../media/image8.svg"/><Relationship Id="rId27" Type="http://schemas.openxmlformats.org/officeDocument/2006/relationships/image" Target="../media/image3.png"/><Relationship Id="rId26" Type="http://schemas.openxmlformats.org/officeDocument/2006/relationships/tags" Target="../tags/tag250.xml"/><Relationship Id="rId25" Type="http://schemas.openxmlformats.org/officeDocument/2006/relationships/tags" Target="../tags/tag249.xml"/><Relationship Id="rId24" Type="http://schemas.openxmlformats.org/officeDocument/2006/relationships/image" Target="../media/image7.svg"/><Relationship Id="rId23" Type="http://schemas.openxmlformats.org/officeDocument/2006/relationships/image" Target="../media/image1.png"/><Relationship Id="rId22" Type="http://schemas.openxmlformats.org/officeDocument/2006/relationships/tags" Target="../tags/tag248.xml"/><Relationship Id="rId21" Type="http://schemas.openxmlformats.org/officeDocument/2006/relationships/tags" Target="../tags/tag247.xml"/><Relationship Id="rId20" Type="http://schemas.openxmlformats.org/officeDocument/2006/relationships/tags" Target="../tags/tag246.xml"/><Relationship Id="rId2" Type="http://schemas.openxmlformats.org/officeDocument/2006/relationships/tags" Target="../tags/tag228.xml"/><Relationship Id="rId19" Type="http://schemas.openxmlformats.org/officeDocument/2006/relationships/tags" Target="../tags/tag245.xml"/><Relationship Id="rId18" Type="http://schemas.openxmlformats.org/officeDocument/2006/relationships/tags" Target="../tags/tag244.xml"/><Relationship Id="rId17" Type="http://schemas.openxmlformats.org/officeDocument/2006/relationships/tags" Target="../tags/tag243.xml"/><Relationship Id="rId16" Type="http://schemas.openxmlformats.org/officeDocument/2006/relationships/tags" Target="../tags/tag242.xml"/><Relationship Id="rId15" Type="http://schemas.openxmlformats.org/officeDocument/2006/relationships/tags" Target="../tags/tag241.xml"/><Relationship Id="rId14" Type="http://schemas.openxmlformats.org/officeDocument/2006/relationships/tags" Target="../tags/tag240.xml"/><Relationship Id="rId13" Type="http://schemas.openxmlformats.org/officeDocument/2006/relationships/tags" Target="../tags/tag239.xml"/><Relationship Id="rId12" Type="http://schemas.openxmlformats.org/officeDocument/2006/relationships/tags" Target="../tags/tag238.xml"/><Relationship Id="rId11" Type="http://schemas.openxmlformats.org/officeDocument/2006/relationships/tags" Target="../tags/tag237.xml"/><Relationship Id="rId10" Type="http://schemas.openxmlformats.org/officeDocument/2006/relationships/tags" Target="../tags/tag236.xml"/><Relationship Id="rId1" Type="http://schemas.openxmlformats.org/officeDocument/2006/relationships/tags" Target="../tags/tag2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1613535" y="1586230"/>
            <a:ext cx="7395845" cy="1512570"/>
          </a:xfrm>
        </p:spPr>
        <p:txBody>
          <a:bodyPr/>
          <a:lstStyle/>
          <a:p>
            <a:pPr algn="ctr"/>
            <a:r>
              <a:rPr lang="zh-CN" altLang="en-US"/>
              <a:t>网络营销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3931920" y="4219575"/>
            <a:ext cx="2927985" cy="775970"/>
          </a:xfrm>
        </p:spPr>
        <p:txBody>
          <a:bodyPr/>
          <a:lstStyle/>
          <a:p>
            <a:r>
              <a:rPr lang="zh-CN" altLang="en-US" sz="2800"/>
              <a:t>北京出版社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>
          <a:xfrm>
            <a:off x="2258695" y="1383030"/>
            <a:ext cx="8107680" cy="2045335"/>
          </a:xfrm>
        </p:spPr>
        <p:txBody>
          <a:bodyPr/>
          <a:lstStyle/>
          <a:p>
            <a:r>
              <a:rPr altLang="zh-CN"/>
              <a:t> </a:t>
            </a:r>
            <a:r>
              <a:t>微信营销的模式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>
            <p:custDataLst>
              <p:tags r:id="rId1"/>
            </p:custDataLst>
          </p:nvPr>
        </p:nvSpPr>
        <p:spPr>
          <a:xfrm>
            <a:off x="2141746" y="1945671"/>
            <a:ext cx="9000709" cy="105354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—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昵称：简洁易记，与个人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/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品牌定位一致，降低沟通成本（如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XX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品牌顾问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-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小张”）。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4"/>
          <p:cNvSpPr/>
          <p:nvPr>
            <p:custDataLst>
              <p:tags r:id="rId2"/>
            </p:custDataLst>
          </p:nvPr>
        </p:nvSpPr>
        <p:spPr>
          <a:xfrm>
            <a:off x="2141746" y="1477640"/>
            <a:ext cx="9000709" cy="461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互联网中的个人商标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 —</a:t>
            </a:r>
            <a:endParaRPr lang="en-US" altLang="zh-CN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7"/>
          <p:cNvSpPr/>
          <p:nvPr>
            <p:custDataLst>
              <p:tags r:id="rId3"/>
            </p:custDataLst>
          </p:nvPr>
        </p:nvSpPr>
        <p:spPr>
          <a:xfrm>
            <a:off x="1241880" y="1544320"/>
            <a:ext cx="579646" cy="57964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8"/>
          <p:cNvSpPr/>
          <p:nvPr>
            <p:custDataLst>
              <p:tags r:id="rId4"/>
            </p:custDataLst>
          </p:nvPr>
        </p:nvSpPr>
        <p:spPr>
          <a:xfrm>
            <a:off x="2150002" y="3545997"/>
            <a:ext cx="9000709" cy="105354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—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头像：辨识度高、真实可靠、贴近职业（职场人士用职业形象照），避免模糊无关图片。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9"/>
          <p:cNvSpPr/>
          <p:nvPr>
            <p:custDataLst>
              <p:tags r:id="rId5"/>
            </p:custDataLst>
          </p:nvPr>
        </p:nvSpPr>
        <p:spPr>
          <a:xfrm>
            <a:off x="2150002" y="3078601"/>
            <a:ext cx="9000709" cy="461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社交网络中的第一印象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 —</a:t>
            </a:r>
            <a:endParaRPr lang="en-US" altLang="zh-CN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0"/>
          <p:cNvSpPr/>
          <p:nvPr>
            <p:custDataLst>
              <p:tags r:id="rId6"/>
            </p:custDataLst>
          </p:nvPr>
        </p:nvSpPr>
        <p:spPr>
          <a:xfrm>
            <a:off x="1250771" y="3145281"/>
            <a:ext cx="579646" cy="57964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1"/>
          <p:cNvSpPr/>
          <p:nvPr>
            <p:custDataLst>
              <p:tags r:id="rId7"/>
            </p:custDataLst>
          </p:nvPr>
        </p:nvSpPr>
        <p:spPr>
          <a:xfrm>
            <a:off x="2141111" y="5146958"/>
            <a:ext cx="9000709" cy="105354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—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微信号：好记、好识别、好输入，可采用名称全拼音、关联手机号、系列化命名（多账号运营）。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2"/>
          <p:cNvSpPr/>
          <p:nvPr>
            <p:custDataLst>
              <p:tags r:id="rId8"/>
            </p:custDataLst>
          </p:nvPr>
        </p:nvSpPr>
        <p:spPr>
          <a:xfrm>
            <a:off x="2141111" y="4678927"/>
            <a:ext cx="9000709" cy="461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微信生态中的身份</a:t>
            </a:r>
            <a:r>
              <a:rPr lang="en-US" altLang="zh-CN" sz="20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 ID—</a:t>
            </a:r>
            <a:endParaRPr lang="en-US" altLang="zh-CN" sz="2000" b="1">
              <a:solidFill>
                <a:schemeClr val="accent3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18"/>
          <p:cNvSpPr/>
          <p:nvPr>
            <p:custDataLst>
              <p:tags r:id="rId9"/>
            </p:custDataLst>
          </p:nvPr>
        </p:nvSpPr>
        <p:spPr>
          <a:xfrm>
            <a:off x="1241245" y="4745607"/>
            <a:ext cx="579646" cy="57964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一、微信个人号营销：装修微信个人号</a:t>
            </a:r>
            <a:endParaRPr lang="zh-CN" altLang="en-US" dirty="0"/>
          </a:p>
        </p:txBody>
      </p:sp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标题 4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noFill/>
        </p:spPr>
        <p:txBody>
          <a:bodyPr wrap="square" lIns="91440" tIns="45720" rIns="91440" bIns="45720" rtlCol="0" anchor="b">
            <a:noAutofit/>
          </a:bodyPr>
          <a:lstStyle/>
          <a:p>
            <a:r>
              <a:rPr lang="zh-CN" altLang="en-US" dirty="0"/>
              <a:t>一、微信个人号营销：装修微信个人号</a:t>
            </a:r>
            <a:endParaRPr lang="zh-CN" altLang="en-US" dirty="0"/>
          </a:p>
        </p:txBody>
      </p:sp>
      <p:sp>
        <p:nvSpPr>
          <p:cNvPr id="2" name="任意形状 2"/>
          <p:cNvSpPr/>
          <p:nvPr>
            <p:custDataLst>
              <p:tags r:id="rId2"/>
            </p:custDataLst>
          </p:nvPr>
        </p:nvSpPr>
        <p:spPr>
          <a:xfrm>
            <a:off x="248" y="1543467"/>
            <a:ext cx="12191753" cy="5314831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任意形状 1"/>
          <p:cNvSpPr/>
          <p:nvPr>
            <p:custDataLst>
              <p:tags r:id="rId3"/>
            </p:custDataLst>
          </p:nvPr>
        </p:nvSpPr>
        <p:spPr>
          <a:xfrm>
            <a:off x="248" y="1608236"/>
            <a:ext cx="12191753" cy="5249987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6" name="任意多边形: 形状 20"/>
          <p:cNvSpPr/>
          <p:nvPr>
            <p:custDataLst>
              <p:tags r:id="rId4"/>
            </p:custDataLst>
          </p:nvPr>
        </p:nvSpPr>
        <p:spPr>
          <a:xfrm>
            <a:off x="-4197" y="1648240"/>
            <a:ext cx="12188501" cy="5214028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8" name="椭圆 22"/>
          <p:cNvSpPr/>
          <p:nvPr>
            <p:custDataLst>
              <p:tags r:id="rId5"/>
            </p:custDataLst>
          </p:nvPr>
        </p:nvSpPr>
        <p:spPr>
          <a:xfrm>
            <a:off x="1733128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0" name="矩形 8"/>
          <p:cNvSpPr/>
          <p:nvPr>
            <p:custDataLst>
              <p:tags r:id="rId6"/>
            </p:custDataLst>
          </p:nvPr>
        </p:nvSpPr>
        <p:spPr>
          <a:xfrm>
            <a:off x="1675979" y="4037062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9"/>
          <p:cNvSpPr/>
          <p:nvPr>
            <p:custDataLst>
              <p:tags r:id="rId7"/>
            </p:custDataLst>
          </p:nvPr>
        </p:nvSpPr>
        <p:spPr>
          <a:xfrm>
            <a:off x="962253" y="5002242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"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专注母婴，解育儿难，为宝妈代言。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"</a:t>
            </a:r>
            <a:endParaRPr lang="en-US" altLang="zh-CN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椭圆 24"/>
          <p:cNvSpPr/>
          <p:nvPr>
            <p:custDataLst>
              <p:tags r:id="rId8"/>
            </p:custDataLst>
          </p:nvPr>
        </p:nvSpPr>
        <p:spPr>
          <a:xfrm>
            <a:off x="5600834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矩形 10"/>
          <p:cNvSpPr/>
          <p:nvPr>
            <p:custDataLst>
              <p:tags r:id="rId9"/>
            </p:custDataLst>
          </p:nvPr>
        </p:nvSpPr>
        <p:spPr>
          <a:xfrm>
            <a:off x="5543686" y="4028807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11"/>
          <p:cNvSpPr/>
          <p:nvPr>
            <p:custDataLst>
              <p:tags r:id="rId10"/>
            </p:custDataLst>
          </p:nvPr>
        </p:nvSpPr>
        <p:spPr>
          <a:xfrm>
            <a:off x="4830595" y="4993987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地区：建议设置真实或与业务相关地区，避免过远地区降低用户信任。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椭圆 25"/>
          <p:cNvSpPr/>
          <p:nvPr>
            <p:custDataLst>
              <p:tags r:id="rId11"/>
            </p:custDataLst>
          </p:nvPr>
        </p:nvSpPr>
        <p:spPr>
          <a:xfrm>
            <a:off x="9469176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36" name="矩形 12"/>
          <p:cNvSpPr/>
          <p:nvPr>
            <p:custDataLst>
              <p:tags r:id="rId12"/>
            </p:custDataLst>
          </p:nvPr>
        </p:nvSpPr>
        <p:spPr>
          <a:xfrm>
            <a:off x="9412027" y="4028807"/>
            <a:ext cx="1148785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15"/>
          <p:cNvSpPr/>
          <p:nvPr>
            <p:custDataLst>
              <p:tags r:id="rId13"/>
            </p:custDataLst>
          </p:nvPr>
        </p:nvSpPr>
        <p:spPr>
          <a:xfrm>
            <a:off x="8698302" y="4993987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朋友圈：通过图片、文字、转发传递个人特质，为营销奠定信任基础（如旅行爱好者晒风景照）。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矩形 16"/>
          <p:cNvSpPr/>
          <p:nvPr>
            <p:custDataLst>
              <p:tags r:id="rId14"/>
            </p:custDataLst>
          </p:nvPr>
        </p:nvSpPr>
        <p:spPr>
          <a:xfrm>
            <a:off x="962253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我为自己代言</a:t>
            </a:r>
            <a:r>
              <a:rPr lang="en-US" altLang="zh-CN" sz="1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—</a:t>
            </a:r>
            <a:endParaRPr lang="en-US" altLang="zh-CN" sz="16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17"/>
          <p:cNvSpPr/>
          <p:nvPr>
            <p:custDataLst>
              <p:tags r:id="rId15"/>
            </p:custDataLst>
          </p:nvPr>
        </p:nvSpPr>
        <p:spPr>
          <a:xfrm>
            <a:off x="4830595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远在天边还是近在眼前</a:t>
            </a:r>
            <a:r>
              <a:rPr lang="en-US" altLang="zh-CN" sz="1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—</a:t>
            </a:r>
            <a:endParaRPr lang="en-US" altLang="zh-CN" sz="16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矩形 21"/>
          <p:cNvSpPr/>
          <p:nvPr>
            <p:custDataLst>
              <p:tags r:id="rId16"/>
            </p:custDataLst>
          </p:nvPr>
        </p:nvSpPr>
        <p:spPr>
          <a:xfrm>
            <a:off x="8698302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每个人都有自己的秀场</a:t>
            </a:r>
            <a:r>
              <a:rPr lang="en-US" altLang="zh-CN" sz="1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—</a:t>
            </a:r>
            <a:endParaRPr lang="en-US" altLang="zh-CN" sz="16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46" name="图形 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980138" y="3038862"/>
            <a:ext cx="542632" cy="539849"/>
          </a:xfrm>
          <a:prstGeom prst="rect">
            <a:avLst/>
          </a:prstGeom>
        </p:spPr>
      </p:pic>
      <p:pic>
        <p:nvPicPr>
          <p:cNvPr id="47" name="图形 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66259" y="3064262"/>
            <a:ext cx="505642" cy="488972"/>
          </a:xfrm>
          <a:prstGeom prst="rect">
            <a:avLst/>
          </a:prstGeom>
        </p:spPr>
      </p:pic>
      <p:pic>
        <p:nvPicPr>
          <p:cNvPr id="48" name="图形 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739681" y="3038862"/>
            <a:ext cx="495323" cy="539847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538499" y="1830197"/>
            <a:ext cx="2929522" cy="3886803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931554" y="3915345"/>
            <a:ext cx="2142954" cy="161639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广告不能太生硬：结合场景分享产品，避免</a:t>
            </a:r>
            <a:r>
              <a:rPr lang="en-US" altLang="zh-CN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“产品说明书式”</a:t>
            </a:r>
            <a:r>
              <a:rPr lang="en-US" altLang="zh-CN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硬广。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931554" y="3086588"/>
            <a:ext cx="2142954" cy="72962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注意软度</a:t>
            </a:r>
            <a:r>
              <a:rPr lang="en-US" altLang="zh-CN" sz="20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—</a:t>
            </a:r>
            <a:endParaRPr lang="en-US" altLang="zh-CN" sz="20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931554" y="3015124"/>
            <a:ext cx="237589" cy="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3381015" y="2118360"/>
            <a:ext cx="740606" cy="5632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36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4967641" y="2128157"/>
            <a:ext cx="2483759" cy="3290086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3"/>
          <p:cNvSpPr/>
          <p:nvPr>
            <p:custDataLst>
              <p:tags r:id="rId7"/>
            </p:custDataLst>
          </p:nvPr>
        </p:nvSpPr>
        <p:spPr>
          <a:xfrm>
            <a:off x="6384251" y="2353501"/>
            <a:ext cx="740606" cy="49283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BFBFBF"/>
                </a:solidFill>
                <a:latin typeface="+mn-ea"/>
                <a:cs typeface="+mn-ea"/>
              </a:rPr>
              <a:t>02</a:t>
            </a:r>
            <a:endParaRPr lang="en-US" altLang="zh-CN" sz="2800" dirty="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5290960" y="2839920"/>
            <a:ext cx="237589" cy="1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14"/>
          <p:cNvSpPr/>
          <p:nvPr>
            <p:custDataLst>
              <p:tags r:id="rId9"/>
            </p:custDataLst>
          </p:nvPr>
        </p:nvSpPr>
        <p:spPr>
          <a:xfrm>
            <a:off x="5290960" y="3567821"/>
            <a:ext cx="1837330" cy="1710926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人人都反感刷屏：控制广告频率（每日</a:t>
            </a:r>
            <a:r>
              <a:rPr lang="en-US" altLang="zh-CN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 1-2 </a:t>
            </a: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条），搭配非广告内容。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矩形 15"/>
          <p:cNvSpPr/>
          <p:nvPr>
            <p:custDataLst>
              <p:tags r:id="rId10"/>
            </p:custDataLst>
          </p:nvPr>
        </p:nvSpPr>
        <p:spPr>
          <a:xfrm>
            <a:off x="5290960" y="3030108"/>
            <a:ext cx="1837330" cy="46486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+mn-ea"/>
                <a:cs typeface="+mn-ea"/>
              </a:rPr>
              <a:t>注意频度</a:t>
            </a:r>
            <a:r>
              <a:rPr lang="en-US" altLang="zh-CN" sz="2000" b="1" dirty="0">
                <a:solidFill>
                  <a:schemeClr val="accent2"/>
                </a:solidFill>
                <a:latin typeface="+mn-ea"/>
                <a:cs typeface="+mn-ea"/>
              </a:rPr>
              <a:t> —</a:t>
            </a:r>
            <a:endParaRPr lang="en-US" altLang="zh-CN" sz="20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7" name="圆角矩形 9"/>
          <p:cNvSpPr/>
          <p:nvPr>
            <p:custDataLst>
              <p:tags r:id="rId11"/>
            </p:custDataLst>
          </p:nvPr>
        </p:nvSpPr>
        <p:spPr>
          <a:xfrm>
            <a:off x="7951282" y="2128157"/>
            <a:ext cx="2483759" cy="3290086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16"/>
          <p:cNvSpPr/>
          <p:nvPr>
            <p:custDataLst>
              <p:tags r:id="rId12"/>
            </p:custDataLst>
          </p:nvPr>
        </p:nvSpPr>
        <p:spPr>
          <a:xfrm>
            <a:off x="9370774" y="2353501"/>
            <a:ext cx="740606" cy="49283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03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30" name="直接连接符 28"/>
          <p:cNvCxnSpPr/>
          <p:nvPr>
            <p:custDataLst>
              <p:tags r:id="rId13"/>
            </p:custDataLst>
          </p:nvPr>
        </p:nvCxnSpPr>
        <p:spPr>
          <a:xfrm>
            <a:off x="8274025" y="2839920"/>
            <a:ext cx="237589" cy="1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17"/>
          <p:cNvSpPr/>
          <p:nvPr>
            <p:custDataLst>
              <p:tags r:id="rId14"/>
            </p:custDataLst>
          </p:nvPr>
        </p:nvSpPr>
        <p:spPr>
          <a:xfrm>
            <a:off x="8274025" y="3567821"/>
            <a:ext cx="1837330" cy="1710926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阅读的场景：适配碎片化阅读，非链接内容简洁精炼，搭配图文。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2" name="矩形 18"/>
          <p:cNvSpPr/>
          <p:nvPr>
            <p:custDataLst>
              <p:tags r:id="rId15"/>
            </p:custDataLst>
          </p:nvPr>
        </p:nvSpPr>
        <p:spPr>
          <a:xfrm>
            <a:off x="8274025" y="3030108"/>
            <a:ext cx="1837330" cy="46486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+mn-ea"/>
                <a:cs typeface="+mn-ea"/>
              </a:rPr>
              <a:t>注意长度</a:t>
            </a:r>
            <a:r>
              <a:rPr lang="en-US" altLang="zh-CN" sz="2000" b="1" dirty="0">
                <a:solidFill>
                  <a:schemeClr val="accent3"/>
                </a:solidFill>
                <a:latin typeface="+mn-ea"/>
                <a:cs typeface="+mn-ea"/>
              </a:rPr>
              <a:t> —</a:t>
            </a:r>
            <a:endParaRPr lang="en-US" altLang="zh-CN" sz="20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一、微信个人号营销：在朋友圈发布内容</a:t>
            </a:r>
            <a:endParaRPr lang="zh-CN" altLang="en-US" dirty="0"/>
          </a:p>
        </p:txBody>
      </p:sp>
    </p:spTree>
    <p:custDataLst>
      <p:tags r:id="rId1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538499" y="1830197"/>
            <a:ext cx="2929522" cy="3886803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931554" y="3915345"/>
            <a:ext cx="2142954" cy="161639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碎片消费拼冲动：精简品类、控制客单价（建议</a:t>
            </a:r>
            <a:r>
              <a:rPr lang="en-US" altLang="zh-CN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≤200 </a:t>
            </a: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元），快速激发购买欲。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931554" y="3086588"/>
            <a:ext cx="2142954" cy="72962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注意速度</a:t>
            </a:r>
            <a:r>
              <a:rPr lang="en-US" altLang="zh-CN" sz="20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—</a:t>
            </a:r>
            <a:endParaRPr lang="en-US" altLang="zh-CN" sz="20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931554" y="3015124"/>
            <a:ext cx="237589" cy="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3381015" y="2118360"/>
            <a:ext cx="740606" cy="5632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04</a:t>
            </a:r>
            <a:endParaRPr lang="en-US" altLang="zh-CN" sz="36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4967641" y="2128157"/>
            <a:ext cx="2483759" cy="3290086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3"/>
          <p:cNvSpPr/>
          <p:nvPr>
            <p:custDataLst>
              <p:tags r:id="rId7"/>
            </p:custDataLst>
          </p:nvPr>
        </p:nvSpPr>
        <p:spPr>
          <a:xfrm>
            <a:off x="6384251" y="2353501"/>
            <a:ext cx="740606" cy="49283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BFBFBF"/>
                </a:solidFill>
                <a:latin typeface="+mn-ea"/>
                <a:cs typeface="+mn-ea"/>
              </a:rPr>
              <a:t>05</a:t>
            </a:r>
            <a:endParaRPr lang="en-US" altLang="zh-CN" sz="2800" dirty="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5290960" y="2839920"/>
            <a:ext cx="237589" cy="1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14"/>
          <p:cNvSpPr/>
          <p:nvPr>
            <p:custDataLst>
              <p:tags r:id="rId9"/>
            </p:custDataLst>
          </p:nvPr>
        </p:nvSpPr>
        <p:spPr>
          <a:xfrm>
            <a:off x="5290960" y="3567821"/>
            <a:ext cx="1837330" cy="1710926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购买习惯需递进：先推低门槛产品（试用装）建立信任，再推高价值产品。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矩形 15"/>
          <p:cNvSpPr/>
          <p:nvPr>
            <p:custDataLst>
              <p:tags r:id="rId10"/>
            </p:custDataLst>
          </p:nvPr>
        </p:nvSpPr>
        <p:spPr>
          <a:xfrm>
            <a:off x="5290960" y="3030108"/>
            <a:ext cx="1837330" cy="46486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+mn-ea"/>
                <a:cs typeface="+mn-ea"/>
              </a:rPr>
              <a:t>注意梯度</a:t>
            </a:r>
            <a:r>
              <a:rPr lang="en-US" altLang="zh-CN" sz="2000" b="1" dirty="0">
                <a:solidFill>
                  <a:schemeClr val="accent2"/>
                </a:solidFill>
                <a:latin typeface="+mn-ea"/>
                <a:cs typeface="+mn-ea"/>
              </a:rPr>
              <a:t> —</a:t>
            </a:r>
            <a:endParaRPr lang="en-US" altLang="zh-CN" sz="20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7" name="圆角矩形 9"/>
          <p:cNvSpPr/>
          <p:nvPr>
            <p:custDataLst>
              <p:tags r:id="rId11"/>
            </p:custDataLst>
          </p:nvPr>
        </p:nvSpPr>
        <p:spPr>
          <a:xfrm>
            <a:off x="7951282" y="2128157"/>
            <a:ext cx="2483759" cy="3290086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16"/>
          <p:cNvSpPr/>
          <p:nvPr>
            <p:custDataLst>
              <p:tags r:id="rId12"/>
            </p:custDataLst>
          </p:nvPr>
        </p:nvSpPr>
        <p:spPr>
          <a:xfrm>
            <a:off x="9370774" y="2353501"/>
            <a:ext cx="740606" cy="49283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06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30" name="直接连接符 28"/>
          <p:cNvCxnSpPr/>
          <p:nvPr>
            <p:custDataLst>
              <p:tags r:id="rId13"/>
            </p:custDataLst>
          </p:nvPr>
        </p:nvCxnSpPr>
        <p:spPr>
          <a:xfrm>
            <a:off x="8274025" y="2839920"/>
            <a:ext cx="237589" cy="1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17"/>
          <p:cNvSpPr/>
          <p:nvPr>
            <p:custDataLst>
              <p:tags r:id="rId14"/>
            </p:custDataLst>
          </p:nvPr>
        </p:nvSpPr>
        <p:spPr>
          <a:xfrm>
            <a:off x="8274025" y="3567821"/>
            <a:ext cx="1837330" cy="1710926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对症下药有疗效：通过分组发布、定时发布、</a:t>
            </a:r>
            <a:r>
              <a:rPr lang="en-US" altLang="zh-CN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@</a:t>
            </a: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提醒提升精准度。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2" name="矩形 18"/>
          <p:cNvSpPr/>
          <p:nvPr>
            <p:custDataLst>
              <p:tags r:id="rId15"/>
            </p:custDataLst>
          </p:nvPr>
        </p:nvSpPr>
        <p:spPr>
          <a:xfrm>
            <a:off x="8274025" y="3030108"/>
            <a:ext cx="1837330" cy="46486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+mn-ea"/>
                <a:cs typeface="+mn-ea"/>
              </a:rPr>
              <a:t>注意准度</a:t>
            </a:r>
            <a:r>
              <a:rPr lang="en-US" altLang="zh-CN" sz="2000" b="1" dirty="0">
                <a:solidFill>
                  <a:schemeClr val="accent3"/>
                </a:solidFill>
                <a:latin typeface="+mn-ea"/>
                <a:cs typeface="+mn-ea"/>
              </a:rPr>
              <a:t> —</a:t>
            </a:r>
            <a:endParaRPr lang="en-US" altLang="zh-CN" sz="20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一、微信个人号营销：在朋友圈发布内容</a:t>
            </a:r>
            <a:endParaRPr lang="zh-CN" altLang="en-US" dirty="0"/>
          </a:p>
        </p:txBody>
      </p:sp>
    </p:spTree>
    <p:custDataLst>
      <p:tags r:id="rId1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085905" y="1989303"/>
            <a:ext cx="2634575" cy="3568870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469153" y="3973550"/>
            <a:ext cx="1867683" cy="142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感知要大于事实：避免负面内容，保持积极正面形象。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469153" y="3139048"/>
            <a:ext cx="1867683" cy="65547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注意风度</a:t>
            </a:r>
            <a:r>
              <a:rPr lang="en-US" altLang="zh-CN" sz="19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—</a:t>
            </a:r>
            <a:endParaRPr lang="en-US" altLang="zh-CN" sz="19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453017" y="3073925"/>
            <a:ext cx="20707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2691514" y="2177181"/>
            <a:ext cx="645472" cy="49086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077</a:t>
            </a:r>
            <a:endParaRPr lang="en-US" altLang="zh-CN" sz="32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3944996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9"/>
          <p:cNvSpPr/>
          <p:nvPr>
            <p:custDataLst>
              <p:tags r:id="rId7"/>
            </p:custDataLst>
          </p:nvPr>
        </p:nvSpPr>
        <p:spPr>
          <a:xfrm>
            <a:off x="5182341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08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4283292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14"/>
          <p:cNvSpPr/>
          <p:nvPr>
            <p:custDataLst>
              <p:tags r:id="rId9"/>
            </p:custDataLst>
          </p:nvPr>
        </p:nvSpPr>
        <p:spPr>
          <a:xfrm>
            <a:off x="6333815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7571736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09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19"/>
          <p:cNvCxnSpPr/>
          <p:nvPr>
            <p:custDataLst>
              <p:tags r:id="rId11"/>
            </p:custDataLst>
          </p:nvPr>
        </p:nvCxnSpPr>
        <p:spPr>
          <a:xfrm>
            <a:off x="6605835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19"/>
          <p:cNvSpPr/>
          <p:nvPr>
            <p:custDataLst>
              <p:tags r:id="rId12"/>
            </p:custDataLst>
          </p:nvPr>
        </p:nvSpPr>
        <p:spPr>
          <a:xfrm>
            <a:off x="8723210" y="2298207"/>
            <a:ext cx="2164711" cy="2951808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30" name="矩形 28"/>
          <p:cNvSpPr/>
          <p:nvPr>
            <p:custDataLst>
              <p:tags r:id="rId13"/>
            </p:custDataLst>
          </p:nvPr>
        </p:nvSpPr>
        <p:spPr>
          <a:xfrm>
            <a:off x="9960555" y="2444014"/>
            <a:ext cx="645472" cy="42953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10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31" name="直接连接符 25"/>
          <p:cNvCxnSpPr/>
          <p:nvPr>
            <p:custDataLst>
              <p:tags r:id="rId14"/>
            </p:custDataLst>
          </p:nvPr>
        </p:nvCxnSpPr>
        <p:spPr>
          <a:xfrm>
            <a:off x="9025198" y="2961543"/>
            <a:ext cx="207070" cy="0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9"/>
          <p:cNvSpPr/>
          <p:nvPr>
            <p:custDataLst>
              <p:tags r:id="rId15"/>
            </p:custDataLst>
          </p:nvPr>
        </p:nvSpPr>
        <p:spPr>
          <a:xfrm>
            <a:off x="4226813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有贴度才有关注：发布话题性内容引导互动，建立用户连接。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0"/>
          <p:cNvSpPr/>
          <p:nvPr>
            <p:custDataLst>
              <p:tags r:id="rId16"/>
            </p:custDataLst>
          </p:nvPr>
        </p:nvSpPr>
        <p:spPr>
          <a:xfrm>
            <a:off x="4226813" y="3139048"/>
            <a:ext cx="1601318" cy="4295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2"/>
                </a:solidFill>
                <a:latin typeface="+mn-ea"/>
                <a:cs typeface="+mn-ea"/>
              </a:rPr>
              <a:t>注意贴度</a:t>
            </a:r>
            <a:r>
              <a:rPr lang="en-US" altLang="zh-CN" sz="1900" b="1" dirty="0">
                <a:solidFill>
                  <a:schemeClr val="accent2"/>
                </a:solidFill>
                <a:latin typeface="+mn-ea"/>
                <a:cs typeface="+mn-ea"/>
              </a:rPr>
              <a:t> —</a:t>
            </a:r>
            <a:endParaRPr lang="en-US" altLang="zh-CN" sz="19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34" name="矩形 31"/>
          <p:cNvSpPr/>
          <p:nvPr>
            <p:custDataLst>
              <p:tags r:id="rId17"/>
            </p:custDataLst>
          </p:nvPr>
        </p:nvSpPr>
        <p:spPr>
          <a:xfrm>
            <a:off x="6615632" y="3624880"/>
            <a:ext cx="1601319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凡事有度才有得：避免过度自夸，用用户反馈佐证产品价值。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32"/>
          <p:cNvSpPr/>
          <p:nvPr>
            <p:custDataLst>
              <p:tags r:id="rId18"/>
            </p:custDataLst>
          </p:nvPr>
        </p:nvSpPr>
        <p:spPr>
          <a:xfrm>
            <a:off x="6615632" y="3139048"/>
            <a:ext cx="1601319" cy="405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dirty="0">
                <a:solidFill>
                  <a:schemeClr val="accent3"/>
                </a:solidFill>
                <a:latin typeface="+mn-ea"/>
                <a:cs typeface="+mn-ea"/>
              </a:rPr>
              <a:t>注意尺度</a:t>
            </a:r>
            <a:r>
              <a:rPr lang="en-US" altLang="zh-CN" sz="1900" b="1" dirty="0">
                <a:solidFill>
                  <a:schemeClr val="accent3"/>
                </a:solidFill>
                <a:latin typeface="+mn-ea"/>
                <a:cs typeface="+mn-ea"/>
              </a:rPr>
              <a:t> —</a:t>
            </a:r>
            <a:endParaRPr lang="en-US" altLang="zh-CN" sz="19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36" name="矩形 33"/>
          <p:cNvSpPr/>
          <p:nvPr>
            <p:custDataLst>
              <p:tags r:id="rId19"/>
            </p:custDataLst>
          </p:nvPr>
        </p:nvSpPr>
        <p:spPr>
          <a:xfrm>
            <a:off x="9005027" y="3624880"/>
            <a:ext cx="1601318" cy="149558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— </a:t>
            </a: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找到载体</a:t>
            </a:r>
            <a:r>
              <a:rPr lang="en-US" altLang="zh-CN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60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“长翅膀”：结合热点（节日、社会话题）设计内容，提升传播力。</a:t>
            </a:r>
            <a:endParaRPr lang="zh-CN" altLang="en-US" sz="160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4"/>
          <p:cNvSpPr/>
          <p:nvPr>
            <p:custDataLst>
              <p:tags r:id="rId20"/>
            </p:custDataLst>
          </p:nvPr>
        </p:nvSpPr>
        <p:spPr>
          <a:xfrm>
            <a:off x="9005027" y="3139048"/>
            <a:ext cx="1601318" cy="405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>
                <a:solidFill>
                  <a:schemeClr val="accent4"/>
                </a:solidFill>
                <a:latin typeface="+mn-ea"/>
                <a:cs typeface="+mn-ea"/>
              </a:rPr>
              <a:t>注意热度</a:t>
            </a:r>
            <a:r>
              <a:rPr lang="en-US" altLang="zh-CN" sz="1900" b="1">
                <a:solidFill>
                  <a:schemeClr val="accent4"/>
                </a:solidFill>
                <a:latin typeface="+mn-ea"/>
                <a:cs typeface="+mn-ea"/>
              </a:rPr>
              <a:t> —</a:t>
            </a:r>
            <a:endParaRPr lang="en-US" altLang="zh-CN" sz="19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" name="标题 5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一、微信个人号营销：在朋友圈发布内容</a:t>
            </a:r>
            <a:endParaRPr lang="zh-CN" altLang="en-US" dirty="0"/>
          </a:p>
        </p:txBody>
      </p:sp>
    </p:spTree>
    <p:custDataLst>
      <p:tags r:id="rId2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371892" y="2276848"/>
            <a:ext cx="4032022" cy="4032022"/>
          </a:xfrm>
          <a:prstGeom prst="ellipse">
            <a:avLst/>
          </a:prstGeom>
          <a:noFill/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935775" y="3816731"/>
            <a:ext cx="2905141" cy="1577472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以用户需求为核心，精准定位账号功能与服务，规避个人偏好影响。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935775" y="3351274"/>
            <a:ext cx="2905141" cy="36830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chemeClr val="accent1"/>
                </a:solidFill>
                <a:latin typeface="+mn-ea"/>
                <a:cs typeface="+mn-ea"/>
              </a:rPr>
              <a:t>核心逻辑</a:t>
            </a:r>
            <a:endParaRPr lang="zh-CN" altLang="en-US" sz="24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70335" y="2276848"/>
            <a:ext cx="4032022" cy="4032022"/>
          </a:xfrm>
          <a:prstGeom prst="ellipse">
            <a:avLst/>
          </a:prstGeom>
          <a:noFill/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7034218" y="3816731"/>
            <a:ext cx="2905141" cy="1577472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星巴克公众号定位服务一二线城市年轻职场人士，内容兼顾品牌宣传与咖啡文化，推文图片精美、文案文艺。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7034218" y="3351274"/>
            <a:ext cx="2905141" cy="36830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chemeClr val="accent1"/>
                </a:solidFill>
                <a:latin typeface="+mn-ea"/>
                <a:cs typeface="+mn-ea"/>
              </a:rPr>
              <a:t>实践案例</a:t>
            </a:r>
            <a:endParaRPr lang="zh-CN" altLang="en-US" sz="24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5" name="图片 14" descr="D:/视觉中国/VCG211366043557.jpgVCG211366043557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9124649" y="1587869"/>
            <a:ext cx="1695723" cy="1695723"/>
          </a:xfrm>
          <a:custGeom>
            <a:avLst/>
            <a:gdLst>
              <a:gd name="connsiteX0" fmla="*/ 847857 w 1695714"/>
              <a:gd name="connsiteY0" fmla="*/ 0 h 1695714"/>
              <a:gd name="connsiteX1" fmla="*/ 1695714 w 1695714"/>
              <a:gd name="connsiteY1" fmla="*/ 847857 h 1695714"/>
              <a:gd name="connsiteX2" fmla="*/ 847857 w 1695714"/>
              <a:gd name="connsiteY2" fmla="*/ 1695714 h 1695714"/>
              <a:gd name="connsiteX3" fmla="*/ 0 w 1695714"/>
              <a:gd name="connsiteY3" fmla="*/ 847857 h 1695714"/>
              <a:gd name="connsiteX4" fmla="*/ 847857 w 1695714"/>
              <a:gd name="connsiteY4" fmla="*/ 0 h 169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5714" h="1695714">
                <a:moveTo>
                  <a:pt x="847857" y="0"/>
                </a:moveTo>
                <a:cubicBezTo>
                  <a:pt x="1316115" y="0"/>
                  <a:pt x="1695714" y="379599"/>
                  <a:pt x="1695714" y="847857"/>
                </a:cubicBezTo>
                <a:cubicBezTo>
                  <a:pt x="1695714" y="1316115"/>
                  <a:pt x="1316115" y="1695714"/>
                  <a:pt x="847857" y="1695714"/>
                </a:cubicBezTo>
                <a:cubicBezTo>
                  <a:pt x="379599" y="1695714"/>
                  <a:pt x="0" y="1316115"/>
                  <a:pt x="0" y="847857"/>
                </a:cubicBezTo>
                <a:cubicBezTo>
                  <a:pt x="0" y="379599"/>
                  <a:pt x="379599" y="0"/>
                  <a:pt x="847857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7" name="图片 16" descr="C:/Users/大叔/AppData/Roaming/Kingsoft/office6/wppai/generateppt/8b62015db830b4e21aa0898835b2f5e3.jpg8b62015db830b4e21aa0898835b2f5e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026206" y="1587869"/>
            <a:ext cx="1695723" cy="1695723"/>
          </a:xfrm>
          <a:custGeom>
            <a:avLst/>
            <a:gdLst>
              <a:gd name="connsiteX0" fmla="*/ 847857 w 1695714"/>
              <a:gd name="connsiteY0" fmla="*/ 0 h 1695714"/>
              <a:gd name="connsiteX1" fmla="*/ 1695714 w 1695714"/>
              <a:gd name="connsiteY1" fmla="*/ 847857 h 1695714"/>
              <a:gd name="connsiteX2" fmla="*/ 847857 w 1695714"/>
              <a:gd name="connsiteY2" fmla="*/ 1695714 h 1695714"/>
              <a:gd name="connsiteX3" fmla="*/ 0 w 1695714"/>
              <a:gd name="connsiteY3" fmla="*/ 847857 h 1695714"/>
              <a:gd name="connsiteX4" fmla="*/ 847857 w 1695714"/>
              <a:gd name="connsiteY4" fmla="*/ 0 h 169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5714" h="1695714">
                <a:moveTo>
                  <a:pt x="847857" y="0"/>
                </a:moveTo>
                <a:cubicBezTo>
                  <a:pt x="1316115" y="0"/>
                  <a:pt x="1695714" y="379599"/>
                  <a:pt x="1695714" y="847857"/>
                </a:cubicBezTo>
                <a:cubicBezTo>
                  <a:pt x="1695714" y="1316115"/>
                  <a:pt x="1316115" y="1695714"/>
                  <a:pt x="847857" y="1695714"/>
                </a:cubicBezTo>
                <a:cubicBezTo>
                  <a:pt x="379599" y="1695714"/>
                  <a:pt x="0" y="1316115"/>
                  <a:pt x="0" y="847857"/>
                </a:cubicBezTo>
                <a:cubicBezTo>
                  <a:pt x="0" y="379599"/>
                  <a:pt x="379599" y="0"/>
                  <a:pt x="847857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" name="标题 5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二、微信公众号营销：定位微信公众号</a:t>
            </a:r>
            <a:endParaRPr lang="zh-CN" altLang="en-US" dirty="0"/>
          </a:p>
        </p:txBody>
      </p:sp>
    </p:spTree>
    <p:custDataLst>
      <p:tags r:id="rId1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标题 4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noFill/>
        </p:spPr>
        <p:txBody>
          <a:bodyPr wrap="square" lIns="91440" tIns="45720" rIns="91440" bIns="45720" rtlCol="0" anchor="b">
            <a:noAutofit/>
          </a:bodyPr>
          <a:lstStyle/>
          <a:p>
            <a:r>
              <a:rPr lang="zh-CN" altLang="en-US" dirty="0"/>
              <a:t>二、微信公众号营销：推广微信公众号</a:t>
            </a:r>
            <a:endParaRPr lang="zh-CN" altLang="en-US" dirty="0"/>
          </a:p>
        </p:txBody>
      </p:sp>
      <p:sp>
        <p:nvSpPr>
          <p:cNvPr id="2" name="任意形状 2"/>
          <p:cNvSpPr/>
          <p:nvPr>
            <p:custDataLst>
              <p:tags r:id="rId2"/>
            </p:custDataLst>
          </p:nvPr>
        </p:nvSpPr>
        <p:spPr>
          <a:xfrm>
            <a:off x="248" y="1543467"/>
            <a:ext cx="12191753" cy="5314831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任意形状 1"/>
          <p:cNvSpPr/>
          <p:nvPr>
            <p:custDataLst>
              <p:tags r:id="rId3"/>
            </p:custDataLst>
          </p:nvPr>
        </p:nvSpPr>
        <p:spPr>
          <a:xfrm>
            <a:off x="248" y="1608236"/>
            <a:ext cx="12191753" cy="5249987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6" name="任意多边形: 形状 20"/>
          <p:cNvSpPr/>
          <p:nvPr>
            <p:custDataLst>
              <p:tags r:id="rId4"/>
            </p:custDataLst>
          </p:nvPr>
        </p:nvSpPr>
        <p:spPr>
          <a:xfrm>
            <a:off x="-4197" y="1648240"/>
            <a:ext cx="12188501" cy="5214028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8" name="椭圆 22"/>
          <p:cNvSpPr/>
          <p:nvPr>
            <p:custDataLst>
              <p:tags r:id="rId5"/>
            </p:custDataLst>
          </p:nvPr>
        </p:nvSpPr>
        <p:spPr>
          <a:xfrm>
            <a:off x="1733128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0" name="矩形 8"/>
          <p:cNvSpPr/>
          <p:nvPr>
            <p:custDataLst>
              <p:tags r:id="rId6"/>
            </p:custDataLst>
          </p:nvPr>
        </p:nvSpPr>
        <p:spPr>
          <a:xfrm>
            <a:off x="1675979" y="4037062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9"/>
          <p:cNvSpPr/>
          <p:nvPr>
            <p:custDataLst>
              <p:tags r:id="rId7"/>
            </p:custDataLst>
          </p:nvPr>
        </p:nvSpPr>
        <p:spPr>
          <a:xfrm>
            <a:off x="962253" y="5002242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原创与转载并重，确保内容价值与时效。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椭圆 24"/>
          <p:cNvSpPr/>
          <p:nvPr>
            <p:custDataLst>
              <p:tags r:id="rId8"/>
            </p:custDataLst>
          </p:nvPr>
        </p:nvSpPr>
        <p:spPr>
          <a:xfrm>
            <a:off x="5600834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矩形 10"/>
          <p:cNvSpPr/>
          <p:nvPr>
            <p:custDataLst>
              <p:tags r:id="rId9"/>
            </p:custDataLst>
          </p:nvPr>
        </p:nvSpPr>
        <p:spPr>
          <a:xfrm>
            <a:off x="5543686" y="4028807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11"/>
          <p:cNvSpPr/>
          <p:nvPr>
            <p:custDataLst>
              <p:tags r:id="rId10"/>
            </p:custDataLst>
          </p:nvPr>
        </p:nvSpPr>
        <p:spPr>
          <a:xfrm>
            <a:off x="4830595" y="4993987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提供刚需服务（如图书馆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“图书查询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- 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续借”），借助第三方插件适配业务场景，提升用户黏性。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椭圆 25"/>
          <p:cNvSpPr/>
          <p:nvPr>
            <p:custDataLst>
              <p:tags r:id="rId11"/>
            </p:custDataLst>
          </p:nvPr>
        </p:nvSpPr>
        <p:spPr>
          <a:xfrm>
            <a:off x="9469176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36" name="矩形 12"/>
          <p:cNvSpPr/>
          <p:nvPr>
            <p:custDataLst>
              <p:tags r:id="rId12"/>
            </p:custDataLst>
          </p:nvPr>
        </p:nvSpPr>
        <p:spPr>
          <a:xfrm>
            <a:off x="9412027" y="4028807"/>
            <a:ext cx="1148785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15"/>
          <p:cNvSpPr/>
          <p:nvPr>
            <p:custDataLst>
              <p:tags r:id="rId13"/>
            </p:custDataLst>
          </p:nvPr>
        </p:nvSpPr>
        <p:spPr>
          <a:xfrm>
            <a:off x="8698302" y="4993987"/>
            <a:ext cx="2575932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明确目标（拉新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促活），设计活动形式（关注抽奖、留言点赞），通过奖品筛选精准用户。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矩形 16"/>
          <p:cNvSpPr/>
          <p:nvPr>
            <p:custDataLst>
              <p:tags r:id="rId14"/>
            </p:custDataLst>
          </p:nvPr>
        </p:nvSpPr>
        <p:spPr>
          <a:xfrm>
            <a:off x="962253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内容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17"/>
          <p:cNvSpPr/>
          <p:nvPr>
            <p:custDataLst>
              <p:tags r:id="rId15"/>
            </p:custDataLst>
          </p:nvPr>
        </p:nvSpPr>
        <p:spPr>
          <a:xfrm>
            <a:off x="4830595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服务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矩形 21"/>
          <p:cNvSpPr/>
          <p:nvPr>
            <p:custDataLst>
              <p:tags r:id="rId16"/>
            </p:custDataLst>
          </p:nvPr>
        </p:nvSpPr>
        <p:spPr>
          <a:xfrm>
            <a:off x="8698302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活动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46" name="图形 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980138" y="3038862"/>
            <a:ext cx="542632" cy="539849"/>
          </a:xfrm>
          <a:prstGeom prst="rect">
            <a:avLst/>
          </a:prstGeom>
        </p:spPr>
      </p:pic>
      <p:pic>
        <p:nvPicPr>
          <p:cNvPr id="47" name="图形 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66259" y="3064262"/>
            <a:ext cx="505642" cy="488972"/>
          </a:xfrm>
          <a:prstGeom prst="rect">
            <a:avLst/>
          </a:prstGeom>
        </p:spPr>
      </p:pic>
      <p:pic>
        <p:nvPicPr>
          <p:cNvPr id="48" name="图形 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739681" y="3038862"/>
            <a:ext cx="495323" cy="539847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二、微信公众号营销：推广微信公众号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6" t="17203" b="22192"/>
          <a:stretch>
            <a:fillRect/>
          </a:stretch>
        </p:blipFill>
        <p:spPr>
          <a:xfrm>
            <a:off x="695326" y="4048671"/>
            <a:ext cx="4259186" cy="1965513"/>
          </a:xfrm>
          <a:custGeom>
            <a:avLst/>
            <a:gdLst>
              <a:gd name="connsiteX0" fmla="*/ 0 w 4258967"/>
              <a:gd name="connsiteY0" fmla="*/ 0 h 1965412"/>
              <a:gd name="connsiteX1" fmla="*/ 4258967 w 4258967"/>
              <a:gd name="connsiteY1" fmla="*/ 0 h 1965412"/>
              <a:gd name="connsiteX2" fmla="*/ 4258967 w 4258967"/>
              <a:gd name="connsiteY2" fmla="*/ 1965412 h 1965412"/>
              <a:gd name="connsiteX3" fmla="*/ 0 w 4258967"/>
              <a:gd name="connsiteY3" fmla="*/ 1965412 h 196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967" h="1965412">
                <a:moveTo>
                  <a:pt x="0" y="0"/>
                </a:moveTo>
                <a:lnTo>
                  <a:pt x="4258967" y="0"/>
                </a:lnTo>
                <a:lnTo>
                  <a:pt x="4258967" y="1965412"/>
                </a:lnTo>
                <a:lnTo>
                  <a:pt x="0" y="1965412"/>
                </a:ln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图片 9" descr="C:/Users/大叔/AppData/Roaming/Kingsoft/office6/wppai/generateppt/a607dab7f696922f44e5b78470e3cb4d.jpga607dab7f696922f44e5b78470e3cb4d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t="26926" b="26926"/>
          <a:stretch>
            <a:fillRect/>
          </a:stretch>
        </p:blipFill>
        <p:spPr>
          <a:xfrm>
            <a:off x="695326" y="1587284"/>
            <a:ext cx="4259186" cy="1965513"/>
          </a:xfrm>
          <a:custGeom>
            <a:avLst/>
            <a:gdLst>
              <a:gd name="connsiteX0" fmla="*/ 0 w 4258967"/>
              <a:gd name="connsiteY0" fmla="*/ 0 h 1965412"/>
              <a:gd name="connsiteX1" fmla="*/ 4258967 w 4258967"/>
              <a:gd name="connsiteY1" fmla="*/ 0 h 1965412"/>
              <a:gd name="connsiteX2" fmla="*/ 4258967 w 4258967"/>
              <a:gd name="connsiteY2" fmla="*/ 1965412 h 1965412"/>
              <a:gd name="connsiteX3" fmla="*/ 0 w 4258967"/>
              <a:gd name="connsiteY3" fmla="*/ 1965412 h 196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967" h="1965412">
                <a:moveTo>
                  <a:pt x="0" y="0"/>
                </a:moveTo>
                <a:lnTo>
                  <a:pt x="4258967" y="0"/>
                </a:lnTo>
                <a:lnTo>
                  <a:pt x="4258967" y="1965412"/>
                </a:lnTo>
                <a:lnTo>
                  <a:pt x="0" y="1965412"/>
                </a:ln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004834" y="2188025"/>
            <a:ext cx="5491047" cy="973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多渠道覆盖（自有渠道、合作渠道、付费渠道），结合用户画像选择高投入产出比渠道。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6004834" y="1742232"/>
            <a:ext cx="5491048" cy="3693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渠道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5474582" y="1742232"/>
            <a:ext cx="477140" cy="369351"/>
          </a:xfrm>
          <a:prstGeom prst="rect">
            <a:avLst/>
          </a:prstGeom>
          <a:noFill/>
        </p:spPr>
        <p:txBody>
          <a:bodyPr wrap="none" lIns="0" tIns="0" rIns="0" bIns="0" rtlCol="0" anchor="b">
            <a:normAutofit fontScale="90000"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6004834" y="4649412"/>
            <a:ext cx="5491047" cy="973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将用户沉淀至微信群（强容器），通过互动增强归属感，弥补公众号</a:t>
            </a:r>
            <a:r>
              <a:rPr lang="en-US" altLang="zh-CN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“</a:t>
            </a: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弱容器</a:t>
            </a:r>
            <a:r>
              <a:rPr lang="en-US" altLang="zh-CN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 </a:t>
            </a: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低黏性问题。</a:t>
            </a:r>
            <a:endParaRPr lang="zh-CN" alt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6004834" y="4203619"/>
            <a:ext cx="5491048" cy="3693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社群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5474582" y="4203619"/>
            <a:ext cx="477140" cy="369351"/>
          </a:xfrm>
          <a:prstGeom prst="rect">
            <a:avLst/>
          </a:prstGeom>
          <a:noFill/>
        </p:spPr>
        <p:txBody>
          <a:bodyPr wrap="none" lIns="0" tIns="0" rIns="0" bIns="0" rtlCol="0" anchor="b">
            <a:normAutofit fontScale="90000"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2400" b="1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en-US" altLang="zh-CN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形状 27"/>
          <p:cNvSpPr/>
          <p:nvPr>
            <p:custDataLst>
              <p:tags r:id="rId1"/>
            </p:custDataLst>
          </p:nvPr>
        </p:nvSpPr>
        <p:spPr>
          <a:xfrm>
            <a:off x="0" y="0"/>
            <a:ext cx="5892800" cy="1391285"/>
          </a:xfrm>
          <a:custGeom>
            <a:avLst/>
            <a:gdLst>
              <a:gd name="connsiteX0" fmla="*/ 0 w 4419600"/>
              <a:gd name="connsiteY0" fmla="*/ 0 h 5143500"/>
              <a:gd name="connsiteX1" fmla="*/ 4419600 w 4419600"/>
              <a:gd name="connsiteY1" fmla="*/ 0 h 5143500"/>
              <a:gd name="connsiteX2" fmla="*/ 4419600 w 4419600"/>
              <a:gd name="connsiteY2" fmla="*/ 40810 h 5143500"/>
              <a:gd name="connsiteX3" fmla="*/ 4309545 w 4419600"/>
              <a:gd name="connsiteY3" fmla="*/ 59847 h 5143500"/>
              <a:gd name="connsiteX4" fmla="*/ 606350 w 4419600"/>
              <a:gd name="connsiteY4" fmla="*/ 4567941 h 5143500"/>
              <a:gd name="connsiteX5" fmla="*/ 624548 w 4419600"/>
              <a:gd name="connsiteY5" fmla="*/ 4979676 h 5143500"/>
              <a:gd name="connsiteX6" fmla="*/ 646400 w 4419600"/>
              <a:gd name="connsiteY6" fmla="*/ 5143500 h 5143500"/>
              <a:gd name="connsiteX7" fmla="*/ 0 w 4419600"/>
              <a:gd name="connsiteY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9600" h="5143500">
                <a:moveTo>
                  <a:pt x="0" y="0"/>
                </a:moveTo>
                <a:lnTo>
                  <a:pt x="4419600" y="0"/>
                </a:lnTo>
                <a:lnTo>
                  <a:pt x="4419600" y="40810"/>
                </a:lnTo>
                <a:lnTo>
                  <a:pt x="4309545" y="59847"/>
                </a:lnTo>
                <a:cubicBezTo>
                  <a:pt x="2198662" y="474814"/>
                  <a:pt x="606350" y="2335426"/>
                  <a:pt x="606350" y="4567941"/>
                </a:cubicBezTo>
                <a:cubicBezTo>
                  <a:pt x="606350" y="4706709"/>
                  <a:pt x="612502" y="4844040"/>
                  <a:pt x="624548" y="4979676"/>
                </a:cubicBezTo>
                <a:lnTo>
                  <a:pt x="6464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3200">
              <a:latin typeface="+mn-ea"/>
              <a:sym typeface="微软雅黑" panose="020B0503020204020204" charset="-122"/>
            </a:endParaRPr>
          </a:p>
        </p:txBody>
      </p:sp>
      <p:sp>
        <p:nvSpPr>
          <p:cNvPr id="15" name="任意形状 25"/>
          <p:cNvSpPr/>
          <p:nvPr>
            <p:custDataLst>
              <p:tags r:id="rId2"/>
            </p:custDataLst>
          </p:nvPr>
        </p:nvSpPr>
        <p:spPr>
          <a:xfrm flipH="1" flipV="1">
            <a:off x="8397543" y="4970052"/>
            <a:ext cx="3794457" cy="1887948"/>
          </a:xfrm>
          <a:custGeom>
            <a:avLst/>
            <a:gdLst>
              <a:gd name="connsiteX0" fmla="*/ 0 w 2845843"/>
              <a:gd name="connsiteY0" fmla="*/ 1415961 h 1415961"/>
              <a:gd name="connsiteX1" fmla="*/ 0 w 2845843"/>
              <a:gd name="connsiteY1" fmla="*/ 0 h 1415961"/>
              <a:gd name="connsiteX2" fmla="*/ 2845843 w 2845843"/>
              <a:gd name="connsiteY2" fmla="*/ 0 h 1415961"/>
              <a:gd name="connsiteX3" fmla="*/ 2651432 w 2845843"/>
              <a:gd name="connsiteY3" fmla="*/ 24238 h 1415961"/>
              <a:gd name="connsiteX4" fmla="*/ 142714 w 2845843"/>
              <a:gd name="connsiteY4" fmla="*/ 1265403 h 141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5843" h="1415961">
                <a:moveTo>
                  <a:pt x="0" y="1415961"/>
                </a:moveTo>
                <a:lnTo>
                  <a:pt x="0" y="0"/>
                </a:lnTo>
                <a:lnTo>
                  <a:pt x="2845843" y="0"/>
                </a:lnTo>
                <a:lnTo>
                  <a:pt x="2651432" y="24238"/>
                </a:lnTo>
                <a:cubicBezTo>
                  <a:pt x="1683526" y="169017"/>
                  <a:pt x="814319" y="615706"/>
                  <a:pt x="142714" y="126540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3200">
              <a:latin typeface="+mn-ea"/>
              <a:sym typeface="微软雅黑" panose="020B050302020402020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 dirty="0"/>
              <a:t>三、微信小程序营销：小程序营销的价值</a:t>
            </a:r>
            <a:endParaRPr lang="zh-CN" altLang="en-US" dirty="0"/>
          </a:p>
        </p:txBody>
      </p:sp>
      <p:sp useBgFill="1">
        <p:nvSpPr>
          <p:cNvPr id="3" name="圆角矩形 5"/>
          <p:cNvSpPr/>
          <p:nvPr>
            <p:custDataLst>
              <p:tags r:id="rId4"/>
            </p:custDataLst>
          </p:nvPr>
        </p:nvSpPr>
        <p:spPr>
          <a:xfrm>
            <a:off x="4808093" y="2247781"/>
            <a:ext cx="2117940" cy="2801858"/>
          </a:xfrm>
          <a:prstGeom prst="roundRect">
            <a:avLst>
              <a:gd name="adj" fmla="val 6373"/>
            </a:avLst>
          </a:prstGeom>
          <a:effectLst>
            <a:outerShdw blurRad="508000" dist="76200" dir="5400000" algn="bl" rotWithShape="0">
              <a:schemeClr val="accent3">
                <a:alpha val="20000"/>
              </a:schemeClr>
            </a:outerShdw>
          </a:effectLst>
        </p:spPr>
        <p:txBody>
          <a:bodyPr vert="horz" wrap="square" numCol="1" spcCol="0" rtlCol="0" fromWordArt="0" anchor="ctr" anchorCtr="0" forceAA="0" compatLnSpc="0">
            <a:noAutofit/>
          </a:bodyPr>
          <a:p>
            <a:pPr lvl="0" algn="ctr">
              <a:buClrTx/>
              <a:buSzTx/>
              <a:buFontTx/>
            </a:pPr>
            <a:endParaRPr kumimoji="1" lang="zh-CN" altLang="en-US" sz="4400" dirty="0">
              <a:solidFill>
                <a:schemeClr val="tx1"/>
              </a:solidFill>
              <a:latin typeface="+mn-ea"/>
              <a:sym typeface="微软雅黑" panose="020B0503020204020204" charset="-122"/>
            </a:endParaRPr>
          </a:p>
        </p:txBody>
      </p:sp>
      <p:pic>
        <p:nvPicPr>
          <p:cNvPr id="2" name="图形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07400" y="2757953"/>
            <a:ext cx="388550" cy="430094"/>
          </a:xfrm>
          <a:prstGeom prst="rect">
            <a:avLst/>
          </a:prstGeom>
        </p:spPr>
      </p:pic>
      <p:sp>
        <p:nvSpPr>
          <p:cNvPr id="4" name="矩形 13"/>
          <p:cNvSpPr/>
          <p:nvPr>
            <p:custDataLst>
              <p:tags r:id="rId8"/>
            </p:custDataLst>
          </p:nvPr>
        </p:nvSpPr>
        <p:spPr>
          <a:xfrm>
            <a:off x="7356033" y="3707666"/>
            <a:ext cx="1522269" cy="97481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收集用户数据生成画像，为策略调整提供支持。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14"/>
          <p:cNvSpPr/>
          <p:nvPr>
            <p:custDataLst>
              <p:tags r:id="rId9"/>
            </p:custDataLst>
          </p:nvPr>
        </p:nvSpPr>
        <p:spPr>
          <a:xfrm>
            <a:off x="7046262" y="3376639"/>
            <a:ext cx="1832075" cy="2544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 dirty="0">
                <a:solidFill>
                  <a:schemeClr val="tx1"/>
                </a:solidFill>
                <a:latin typeface="+mn-ea"/>
                <a:cs typeface="+mn-ea"/>
              </a:rPr>
              <a:t>便于数据分析</a:t>
            </a:r>
            <a:endParaRPr kumimoji="1" lang="zh-CN" altLang="en-US" sz="2000" b="1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21" name="圆角矩形 5"/>
          <p:cNvSpPr/>
          <p:nvPr>
            <p:custDataLst>
              <p:tags r:id="rId10"/>
            </p:custDataLst>
          </p:nvPr>
        </p:nvSpPr>
        <p:spPr>
          <a:xfrm>
            <a:off x="4808093" y="2247781"/>
            <a:ext cx="2117940" cy="2801858"/>
          </a:xfrm>
          <a:prstGeom prst="roundRect">
            <a:avLst>
              <a:gd name="adj" fmla="val 6373"/>
            </a:avLst>
          </a:prstGeom>
          <a:solidFill>
            <a:schemeClr val="lt1">
              <a:alpha val="15000"/>
            </a:schemeClr>
          </a:solidFill>
          <a:effectLst/>
        </p:spPr>
        <p:txBody>
          <a:bodyPr vert="horz" wrap="square" numCol="1" spcCol="0" rtlCol="0" fromWordArt="0" anchor="ctr" anchorCtr="0" forceAA="0" compatLnSpc="0">
            <a:noAutofit/>
          </a:bodyPr>
          <a:p>
            <a:pPr lvl="0" algn="ctr">
              <a:buClrTx/>
              <a:buSzTx/>
              <a:buFontTx/>
            </a:pPr>
            <a:endParaRPr kumimoji="1" lang="zh-CN" altLang="en-US" sz="4400" dirty="0">
              <a:solidFill>
                <a:schemeClr val="tx1"/>
              </a:solidFill>
              <a:latin typeface="+mn-ea"/>
              <a:sym typeface="微软雅黑" panose="020B0503020204020204" charset="-122"/>
            </a:endParaRPr>
          </a:p>
        </p:txBody>
      </p:sp>
      <p:sp>
        <p:nvSpPr>
          <p:cNvPr id="7" name="矩形 16"/>
          <p:cNvSpPr/>
          <p:nvPr>
            <p:custDataLst>
              <p:tags r:id="rId11"/>
            </p:custDataLst>
          </p:nvPr>
        </p:nvSpPr>
        <p:spPr>
          <a:xfrm>
            <a:off x="5105881" y="3707430"/>
            <a:ext cx="1706153" cy="1081107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与微信生态板块打通，通过优质服务引导长期使用。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17"/>
          <p:cNvSpPr/>
          <p:nvPr>
            <p:custDataLst>
              <p:tags r:id="rId12"/>
            </p:custDataLst>
          </p:nvPr>
        </p:nvSpPr>
        <p:spPr>
          <a:xfrm>
            <a:off x="4876219" y="3376639"/>
            <a:ext cx="1751824" cy="2544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 dirty="0">
                <a:solidFill>
                  <a:schemeClr val="tx1"/>
                </a:solidFill>
                <a:latin typeface="+mn-ea"/>
                <a:cs typeface="+mn-ea"/>
              </a:rPr>
              <a:t>提高用户黏性</a:t>
            </a:r>
            <a:endParaRPr kumimoji="1" lang="zh-CN" altLang="en-US" sz="2000" b="1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pic>
        <p:nvPicPr>
          <p:cNvPr id="23" name="图形 2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202689" y="2757953"/>
            <a:ext cx="424977" cy="463177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16"/>
            </p:custDataLst>
          </p:nvPr>
        </p:nvSpPr>
        <p:spPr>
          <a:xfrm>
            <a:off x="2855548" y="3707666"/>
            <a:ext cx="1522269" cy="97481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开发维护成本低于传统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App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，快速搭建营销平台。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7"/>
            </p:custDataLst>
          </p:nvPr>
        </p:nvSpPr>
        <p:spPr>
          <a:xfrm>
            <a:off x="2549588" y="3376639"/>
            <a:ext cx="1828160" cy="2544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chemeClr val="tx1"/>
                </a:solidFill>
                <a:latin typeface="+mn-ea"/>
                <a:cs typeface="+mn-ea"/>
              </a:rPr>
              <a:t>降低营销成本</a:t>
            </a:r>
            <a:endParaRPr kumimoji="1" lang="zh-CN" altLang="en-US" sz="20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pic>
        <p:nvPicPr>
          <p:cNvPr id="22" name="图形 1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957700" y="2757953"/>
            <a:ext cx="464818" cy="449494"/>
          </a:xfrm>
          <a:prstGeom prst="rect">
            <a:avLst/>
          </a:prstGeom>
        </p:spPr>
      </p:pic>
      <p:sp>
        <p:nvSpPr>
          <p:cNvPr id="24" name="矩形 21"/>
          <p:cNvSpPr/>
          <p:nvPr>
            <p:custDataLst>
              <p:tags r:id="rId21"/>
            </p:custDataLst>
          </p:nvPr>
        </p:nvSpPr>
        <p:spPr>
          <a:xfrm>
            <a:off x="903003" y="3707666"/>
            <a:ext cx="1522269" cy="97481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无需下载，适配即时需求，提供流畅个性化服务。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25" name="图片 17" descr="333438343933313b333437363734373bb7a2cfd6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337180" y="2757953"/>
            <a:ext cx="413661" cy="413661"/>
          </a:xfrm>
          <a:prstGeom prst="rect">
            <a:avLst/>
          </a:prstGeom>
        </p:spPr>
      </p:pic>
      <p:sp>
        <p:nvSpPr>
          <p:cNvPr id="26" name="矩形 24"/>
          <p:cNvSpPr/>
          <p:nvPr>
            <p:custDataLst>
              <p:tags r:id="rId25"/>
            </p:custDataLst>
          </p:nvPr>
        </p:nvSpPr>
        <p:spPr>
          <a:xfrm>
            <a:off x="528955" y="3376639"/>
            <a:ext cx="1896015" cy="2544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chemeClr val="tx1"/>
                </a:solidFill>
                <a:latin typeface="+mn-ea"/>
                <a:cs typeface="+mn-ea"/>
              </a:rPr>
              <a:t>用户体验优化</a:t>
            </a:r>
            <a:endParaRPr kumimoji="1" lang="zh-CN" altLang="en-US" sz="20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pic>
        <p:nvPicPr>
          <p:cNvPr id="27" name="图形 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94064" y="2757953"/>
            <a:ext cx="465567" cy="463180"/>
          </a:xfrm>
          <a:prstGeom prst="rect">
            <a:avLst/>
          </a:prstGeom>
        </p:spPr>
      </p:pic>
      <p:sp>
        <p:nvSpPr>
          <p:cNvPr id="28" name="矩形 25"/>
          <p:cNvSpPr/>
          <p:nvPr>
            <p:custDataLst>
              <p:tags r:id="rId29"/>
            </p:custDataLst>
          </p:nvPr>
        </p:nvSpPr>
        <p:spPr>
          <a:xfrm>
            <a:off x="9308465" y="3707765"/>
            <a:ext cx="1990090" cy="114998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支持秒杀、拼团、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AR 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互动等，实现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“引流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- 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转化”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闭环。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9" name="矩形 26"/>
          <p:cNvSpPr/>
          <p:nvPr>
            <p:custDataLst>
              <p:tags r:id="rId30"/>
            </p:custDataLst>
          </p:nvPr>
        </p:nvSpPr>
        <p:spPr>
          <a:xfrm>
            <a:off x="8998388" y="3376639"/>
            <a:ext cx="1832075" cy="2544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chemeClr val="tx1"/>
                </a:solidFill>
                <a:latin typeface="+mn-ea"/>
                <a:cs typeface="+mn-ea"/>
              </a:rPr>
              <a:t>多样化营销手段</a:t>
            </a:r>
            <a:endParaRPr kumimoji="1" lang="zh-CN" altLang="en-US" sz="2000" b="1">
              <a:solidFill>
                <a:schemeClr val="tx1"/>
              </a:solidFill>
              <a:latin typeface="+mn-ea"/>
              <a:cs typeface="+mn-ea"/>
            </a:endParaRPr>
          </a:p>
        </p:txBody>
      </p:sp>
    </p:spTree>
    <p:custDataLst>
      <p:tags r:id="rId3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弧 9"/>
          <p:cNvSpPr/>
          <p:nvPr userDrawn="1">
            <p:custDataLst>
              <p:tags r:id="rId1"/>
            </p:custDataLst>
          </p:nvPr>
        </p:nvSpPr>
        <p:spPr>
          <a:xfrm rot="2040000" flipH="1">
            <a:off x="715645" y="1454785"/>
            <a:ext cx="3672840" cy="3553460"/>
          </a:xfrm>
          <a:prstGeom prst="arc">
            <a:avLst>
              <a:gd name="adj1" fmla="val 6417921"/>
              <a:gd name="adj2" fmla="val 15911004"/>
            </a:avLst>
          </a:prstGeom>
          <a:ln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rgbClr val="FF8D41">
                    <a:alpha val="20000"/>
                  </a:srgbClr>
                </a:gs>
                <a:gs pos="8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7" name="椭圆 12"/>
          <p:cNvSpPr/>
          <p:nvPr userDrawn="1">
            <p:custDataLst>
              <p:tags r:id="rId2"/>
            </p:custDataLst>
          </p:nvPr>
        </p:nvSpPr>
        <p:spPr>
          <a:xfrm rot="1740000">
            <a:off x="3519386" y="1954200"/>
            <a:ext cx="81340" cy="813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zh-CN" altLang="en-US">
              <a:cs typeface="微软雅黑" panose="020B0503020204020204" charset="-122"/>
            </a:endParaRPr>
          </a:p>
        </p:txBody>
      </p:sp>
      <p:sp>
        <p:nvSpPr>
          <p:cNvPr id="18" name="椭圆 2"/>
          <p:cNvSpPr/>
          <p:nvPr userDrawn="1">
            <p:custDataLst>
              <p:tags r:id="rId3"/>
            </p:custDataLst>
          </p:nvPr>
        </p:nvSpPr>
        <p:spPr>
          <a:xfrm rot="18540000" flipH="1">
            <a:off x="1191260" y="1824990"/>
            <a:ext cx="2721610" cy="2813050"/>
          </a:xfrm>
          <a:prstGeom prst="donut">
            <a:avLst>
              <a:gd name="adj" fmla="val 11124"/>
            </a:avLst>
          </a:prstGeom>
          <a:gradFill>
            <a:gsLst>
              <a:gs pos="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kumimoji="1"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19" name="节编号"/>
          <p:cNvSpPr txBox="1">
            <a:spLocks noGrp="1"/>
          </p:cNvSpPr>
          <p:nvPr>
            <p:ph type="body" idx="5" hasCustomPrompt="1"/>
            <p:custDataLst>
              <p:tags r:id="rId4"/>
            </p:custDataLst>
          </p:nvPr>
        </p:nvSpPr>
        <p:spPr>
          <a:xfrm>
            <a:off x="1659255" y="2300509"/>
            <a:ext cx="1786255" cy="18618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non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300" normalizeH="0" baseline="0" noProof="1" dirty="0" smtClean="0">
                <a:ln>
                  <a:noFill/>
                  <a:prstDash val="sysDot"/>
                </a:ln>
                <a:solidFill>
                  <a:schemeClr val="accent1"/>
                </a:solidFill>
                <a:uFillTx/>
                <a:latin typeface="+mn-ea"/>
                <a:ea typeface="+mn-ea"/>
                <a:cs typeface="微软雅黑" panose="020B0503020204020204" charset="-122"/>
                <a:sym typeface="+mn-ea"/>
              </a:defRPr>
            </a:lvl1pPr>
          </a:lstStyle>
          <a:p>
            <a:pPr lvl="0" algn="ctr"/>
            <a:r>
              <a:rPr lang="zh-CN" altLang="en-US" sz="4400" dirty="0">
                <a:sym typeface="+mn-ea"/>
              </a:rPr>
              <a:t>项目八</a:t>
            </a:r>
            <a:endParaRPr lang="zh-CN" altLang="en-US" sz="4400" dirty="0">
              <a:sym typeface="+mn-ea"/>
            </a:endParaRPr>
          </a:p>
        </p:txBody>
      </p:sp>
      <p:sp>
        <p:nvSpPr>
          <p:cNvPr id="20" name="标题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4895215" y="2300605"/>
            <a:ext cx="5455285" cy="227457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sz="5000" b="1" i="0" u="none" strike="noStrike" kern="1200" cap="none" spc="3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defRPr>
            </a:lvl1pPr>
          </a:lstStyle>
          <a:p>
            <a:pPr lvl="0" algn="l"/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微信营销</a:t>
            </a:r>
            <a:endParaRPr lang="zh-CN" altLang="en-US" dirty="0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 dirty="0"/>
              <a:t>三、微信小程序营销：小程序营销的步骤</a:t>
            </a:r>
            <a:endParaRPr lang="zh-CN" altLang="en-US" dirty="0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813050" y="3906520"/>
            <a:ext cx="2324735" cy="2316480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7" name="环形箭头 6"/>
          <p:cNvSpPr/>
          <p:nvPr>
            <p:custDataLst>
              <p:tags r:id="rId3"/>
            </p:custDataLst>
          </p:nvPr>
        </p:nvSpPr>
        <p:spPr>
          <a:xfrm>
            <a:off x="1985010" y="1561465"/>
            <a:ext cx="2510155" cy="2510155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457450" y="2034540"/>
            <a:ext cx="1565910" cy="1565910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24890" y="3236595"/>
            <a:ext cx="1891030" cy="1889760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环形箭头 8"/>
          <p:cNvSpPr/>
          <p:nvPr>
            <p:custDataLst>
              <p:tags r:id="rId6"/>
            </p:custDataLst>
          </p:nvPr>
        </p:nvSpPr>
        <p:spPr>
          <a:xfrm flipH="1">
            <a:off x="618490" y="2774315"/>
            <a:ext cx="2817495" cy="2817495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315210" y="3405505"/>
            <a:ext cx="3321050" cy="3320415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662680" y="4852670"/>
            <a:ext cx="626745" cy="42545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064510" y="2609215"/>
            <a:ext cx="349885" cy="415925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747520" y="3974465"/>
            <a:ext cx="445770" cy="414020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边界"/>
          <p:cNvSpPr/>
          <p:nvPr>
            <p:custDataLst>
              <p:tags r:id="rId11"/>
            </p:custDataLst>
          </p:nvPr>
        </p:nvSpPr>
        <p:spPr>
          <a:xfrm>
            <a:off x="6401711" y="1673225"/>
            <a:ext cx="5184225" cy="457454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4" name="圆角矩形 1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6409967" y="1818660"/>
            <a:ext cx="466520" cy="468065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90170" tIns="7175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sym typeface="+mn-ea"/>
              </a:rPr>
              <a:t>01</a:t>
            </a:r>
            <a:endParaRPr lang="zh-CN" altLang="en-US" b="1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25" name="正文"/>
          <p:cNvSpPr txBox="1"/>
          <p:nvPr>
            <p:custDataLst>
              <p:tags r:id="rId13"/>
            </p:custDataLst>
          </p:nvPr>
        </p:nvSpPr>
        <p:spPr>
          <a:xfrm>
            <a:off x="6420128" y="2750970"/>
            <a:ext cx="2448900" cy="10358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确定核心目标（品牌曝光、销售转化等）。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7" name="标题"/>
          <p:cNvSpPr txBox="1"/>
          <p:nvPr>
            <p:custDataLst>
              <p:tags r:id="rId14"/>
            </p:custDataLst>
          </p:nvPr>
        </p:nvSpPr>
        <p:spPr>
          <a:xfrm>
            <a:off x="6420128" y="2390240"/>
            <a:ext cx="2290763" cy="31309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明确营销目标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69" name="圆角矩形 68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>
            <a:off x="9124334" y="1818660"/>
            <a:ext cx="466520" cy="468065"/>
          </a:xfrm>
          <a:prstGeom prst="roundRect">
            <a:avLst>
              <a:gd name="adj" fmla="val 103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90170" tIns="7175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sym typeface="+mn-ea"/>
              </a:rPr>
              <a:t>02</a:t>
            </a:r>
            <a:endParaRPr lang="zh-CN" altLang="en-US" b="1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70" name="正文"/>
          <p:cNvSpPr txBox="1"/>
          <p:nvPr>
            <p:custDataLst>
              <p:tags r:id="rId16"/>
            </p:custDataLst>
          </p:nvPr>
        </p:nvSpPr>
        <p:spPr>
          <a:xfrm>
            <a:off x="9134495" y="2750970"/>
            <a:ext cx="2448900" cy="10358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设计简洁易用页面，符合品牌形象，添加吸引元素（优惠券入口）。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71" name="标题"/>
          <p:cNvSpPr txBox="1"/>
          <p:nvPr>
            <p:custDataLst>
              <p:tags r:id="rId17"/>
            </p:custDataLst>
          </p:nvPr>
        </p:nvSpPr>
        <p:spPr>
          <a:xfrm>
            <a:off x="9134495" y="2390240"/>
            <a:ext cx="2290763" cy="31309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优化小程序页面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73" name="圆角矩形 72"/>
          <p:cNvSpPr>
            <a:spLocks noChangeAspect="1"/>
          </p:cNvSpPr>
          <p:nvPr>
            <p:custDataLst>
              <p:tags r:id="rId18"/>
            </p:custDataLst>
          </p:nvPr>
        </p:nvSpPr>
        <p:spPr>
          <a:xfrm>
            <a:off x="6409967" y="4277086"/>
            <a:ext cx="466520" cy="468065"/>
          </a:xfrm>
          <a:prstGeom prst="roundRect">
            <a:avLst>
              <a:gd name="adj" fmla="val 103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90170" tIns="7175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sym typeface="+mn-ea"/>
              </a:rPr>
              <a:t>03</a:t>
            </a:r>
            <a:endParaRPr lang="zh-CN" altLang="en-US" b="1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74" name="正文"/>
          <p:cNvSpPr txBox="1"/>
          <p:nvPr>
            <p:custDataLst>
              <p:tags r:id="rId19"/>
            </p:custDataLst>
          </p:nvPr>
        </p:nvSpPr>
        <p:spPr>
          <a:xfrm>
            <a:off x="6420128" y="5209396"/>
            <a:ext cx="2448900" cy="10358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多渠道推广（微信内、线下扫码、合作互推）。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75" name="标题"/>
          <p:cNvSpPr txBox="1"/>
          <p:nvPr>
            <p:custDataLst>
              <p:tags r:id="rId20"/>
            </p:custDataLst>
          </p:nvPr>
        </p:nvSpPr>
        <p:spPr>
          <a:xfrm>
            <a:off x="6420128" y="4848666"/>
            <a:ext cx="2290763" cy="31309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增加小程序曝光率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77" name="圆角矩形 76"/>
          <p:cNvSpPr>
            <a:spLocks noChangeAspect="1"/>
          </p:cNvSpPr>
          <p:nvPr>
            <p:custDataLst>
              <p:tags r:id="rId21"/>
            </p:custDataLst>
          </p:nvPr>
        </p:nvSpPr>
        <p:spPr>
          <a:xfrm>
            <a:off x="9124334" y="4277086"/>
            <a:ext cx="466520" cy="468065"/>
          </a:xfrm>
          <a:prstGeom prst="roundRect">
            <a:avLst>
              <a:gd name="adj" fmla="val 1036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90170" tIns="7175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sym typeface="+mn-ea"/>
              </a:rPr>
              <a:t>04</a:t>
            </a:r>
            <a:endParaRPr lang="zh-CN" altLang="en-US" b="1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78" name="正文"/>
          <p:cNvSpPr txBox="1"/>
          <p:nvPr>
            <p:custDataLst>
              <p:tags r:id="rId22"/>
            </p:custDataLst>
          </p:nvPr>
        </p:nvSpPr>
        <p:spPr>
          <a:xfrm>
            <a:off x="9134495" y="5209396"/>
            <a:ext cx="2448900" cy="10358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结合线上线下场景（线上秒杀</a:t>
            </a:r>
            <a:r>
              <a:rPr lang="en-US" altLang="zh-CN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 + </a:t>
            </a: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线下门店引流），联合商家扩大影响力。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79" name="标题"/>
          <p:cNvSpPr txBox="1"/>
          <p:nvPr>
            <p:custDataLst>
              <p:tags r:id="rId23"/>
            </p:custDataLst>
          </p:nvPr>
        </p:nvSpPr>
        <p:spPr>
          <a:xfrm>
            <a:off x="9134495" y="4848666"/>
            <a:ext cx="2290763" cy="31309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整合营销活动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6595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5"/>
          <p:cNvSpPr/>
          <p:nvPr>
            <p:custDataLst>
              <p:tags r:id="rId2"/>
            </p:custDataLst>
          </p:nvPr>
        </p:nvSpPr>
        <p:spPr>
          <a:xfrm>
            <a:off x="961406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利用微信广告系统定向投放（地域、年龄、兴趣），提高转化率。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1406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6"/>
          <p:cNvSpPr/>
          <p:nvPr>
            <p:custDataLst>
              <p:tags r:id="rId4"/>
            </p:custDataLst>
          </p:nvPr>
        </p:nvSpPr>
        <p:spPr>
          <a:xfrm>
            <a:off x="964581" y="2832999"/>
            <a:ext cx="2703989" cy="4553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精准投放广告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: 圆角 2"/>
          <p:cNvSpPr/>
          <p:nvPr>
            <p:custDataLst>
              <p:tags r:id="rId5"/>
            </p:custDataLst>
          </p:nvPr>
        </p:nvSpPr>
        <p:spPr>
          <a:xfrm>
            <a:off x="4481418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7"/>
          <p:cNvSpPr/>
          <p:nvPr>
            <p:custDataLst>
              <p:tags r:id="rId6"/>
            </p:custDataLst>
          </p:nvPr>
        </p:nvSpPr>
        <p:spPr>
          <a:xfrm>
            <a:off x="4746228" y="365283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结合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“分享返现”“客服送券”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等功能引导用户参与、裂变。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圆角矩形 39"/>
          <p:cNvSpPr/>
          <p:nvPr>
            <p:custDataLst>
              <p:tags r:id="rId7"/>
            </p:custDataLst>
          </p:nvPr>
        </p:nvSpPr>
        <p:spPr>
          <a:xfrm>
            <a:off x="4746228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9"/>
          <p:cNvSpPr/>
          <p:nvPr>
            <p:custDataLst>
              <p:tags r:id="rId8"/>
            </p:custDataLst>
          </p:nvPr>
        </p:nvSpPr>
        <p:spPr>
          <a:xfrm>
            <a:off x="4751943" y="2845064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</a:rPr>
              <a:t>利用微信营销工具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9"/>
            </p:custDataLst>
          </p:nvPr>
        </p:nvSpPr>
        <p:spPr>
          <a:xfrm>
            <a:off x="8266240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0"/>
          <p:cNvSpPr/>
          <p:nvPr>
            <p:custDataLst>
              <p:tags r:id="rId10"/>
            </p:custDataLst>
          </p:nvPr>
        </p:nvSpPr>
        <p:spPr>
          <a:xfrm>
            <a:off x="8531051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通过后台数据（访问量、转化率）优化功能与策略。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11"/>
            </p:custDataLst>
          </p:nvPr>
        </p:nvSpPr>
        <p:spPr>
          <a:xfrm>
            <a:off x="8531051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7" name="直接连接符 79"/>
          <p:cNvCxnSpPr/>
          <p:nvPr>
            <p:custDataLst>
              <p:tags r:id="rId12"/>
            </p:custDataLst>
          </p:nvPr>
        </p:nvCxnSpPr>
        <p:spPr>
          <a:xfrm flipV="1">
            <a:off x="882026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73"/>
          <p:cNvCxnSpPr/>
          <p:nvPr>
            <p:custDataLst>
              <p:tags r:id="rId13"/>
            </p:custDataLst>
          </p:nvPr>
        </p:nvCxnSpPr>
        <p:spPr>
          <a:xfrm>
            <a:off x="4666848" y="3452160"/>
            <a:ext cx="2844332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4"/>
            </p:custDataLst>
          </p:nvPr>
        </p:nvCxnSpPr>
        <p:spPr>
          <a:xfrm flipV="1">
            <a:off x="8451671" y="3452160"/>
            <a:ext cx="2844332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1"/>
          <p:cNvSpPr/>
          <p:nvPr>
            <p:custDataLst>
              <p:tags r:id="rId15"/>
            </p:custDataLst>
          </p:nvPr>
        </p:nvSpPr>
        <p:spPr>
          <a:xfrm>
            <a:off x="8531051" y="2850145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3"/>
                </a:solidFill>
                <a:latin typeface="+mn-ea"/>
                <a:cs typeface="+mn-ea"/>
              </a:rPr>
              <a:t>分析用户数据</a:t>
            </a:r>
            <a:endParaRPr lang="zh-CN" altLang="en-US" sz="22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三、微信小程序营销：小程序营销的步骤</a:t>
            </a:r>
            <a:endParaRPr lang="zh-CN" altLang="en-US" dirty="0"/>
          </a:p>
        </p:txBody>
      </p:sp>
    </p:spTree>
    <p:custDataLst>
      <p:tags r:id="rId17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支持多形式沟通（文字、语音、视频），群聊最大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2000 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人，消息可查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“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已读未读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即时通讯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696000" y="4625713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客户资料管理（标签、沟通记录）、客户群管理（公告、禁言），支持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“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在职继承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 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避免客户流失。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客户管理与沟通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8209072" y="344963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支持文件发送、在线编辑、实时协作，便于团队共享与客户资料传递。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8209072" y="2782213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文件分享与协作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5" name="图片 24" descr="C:/Users/大叔/AppData/Roaming/Kingsoft/office6/wppai/generateppt/324d7b1963fa5487eba3bfbadcbd32f8.jpg324d7b1963fa5487eba3bfbadcbd32f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 t="2029" b="2029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5" descr="C:/Users/大叔/AppData/Roaming/Kingsoft/office6/wppai/generateppt/b62c4c67d3f63d80491798c08f6f0675.jpgb62c4c67d3f63d80491798c08f6f0675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t="16676" b="16676"/>
          <a:stretch>
            <a:fillRect/>
          </a:stretch>
        </p:blipFill>
        <p:spPr>
          <a:xfrm>
            <a:off x="6278572" y="2882548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4500" r="19675" b="4500"/>
          <a:stretch>
            <a:fillRect/>
          </a:stretch>
        </p:blipFill>
        <p:spPr>
          <a:xfrm>
            <a:off x="4323307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" name="八边形 1"/>
          <p:cNvSpPr/>
          <p:nvPr>
            <p:custDataLst>
              <p:tags r:id="rId13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八边形 17"/>
          <p:cNvSpPr/>
          <p:nvPr>
            <p:custDataLst>
              <p:tags r:id="rId14"/>
            </p:custDataLst>
          </p:nvPr>
        </p:nvSpPr>
        <p:spPr>
          <a:xfrm>
            <a:off x="7391785" y="3996395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八边形 18"/>
          <p:cNvSpPr/>
          <p:nvPr>
            <p:custDataLst>
              <p:tags r:id="rId15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四、企业微信营销：企业微信的功能</a:t>
            </a:r>
            <a:endParaRPr lang="zh-CN" altLang="en-US" dirty="0"/>
          </a:p>
        </p:txBody>
      </p:sp>
    </p:spTree>
    <p:custDataLst>
      <p:tags r:id="rId17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 dirty="0"/>
              <a:t>四、企业微信营销：企业微信的功能</a:t>
            </a:r>
            <a:endParaRPr lang="zh-CN" altLang="en-US" dirty="0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22"/>
            </p:custDataLst>
          </p:nvPr>
        </p:nvSpPr>
        <p:spPr>
          <a:xfrm>
            <a:off x="6443318" y="1681177"/>
            <a:ext cx="5167637" cy="455990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矩形 11"/>
          <p:cNvSpPr/>
          <p:nvPr>
            <p:custDataLst>
              <p:tags r:id="rId23"/>
            </p:custDataLst>
          </p:nvPr>
        </p:nvSpPr>
        <p:spPr>
          <a:xfrm>
            <a:off x="6428758" y="2102160"/>
            <a:ext cx="569751" cy="59950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400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"/>
          <p:cNvSpPr/>
          <p:nvPr>
            <p:custDataLst>
              <p:tags r:id="rId24"/>
            </p:custDataLst>
          </p:nvPr>
        </p:nvSpPr>
        <p:spPr>
          <a:xfrm>
            <a:off x="7196655" y="2124950"/>
            <a:ext cx="4414301" cy="29373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日程管理与会议预约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2"/>
          <p:cNvSpPr/>
          <p:nvPr>
            <p:custDataLst>
              <p:tags r:id="rId25"/>
            </p:custDataLst>
          </p:nvPr>
        </p:nvSpPr>
        <p:spPr>
          <a:xfrm>
            <a:off x="7196655" y="2426917"/>
            <a:ext cx="4414301" cy="6729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支持日程创建、会议室预订、会议邀请，关联直播实现全流程管理。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6"/>
            </p:custDataLst>
          </p:nvPr>
        </p:nvSpPr>
        <p:spPr>
          <a:xfrm>
            <a:off x="6428758" y="3522738"/>
            <a:ext cx="569751" cy="59950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2"/>
                </a:solidFill>
                <a:latin typeface="+mn-ea"/>
                <a:cs typeface="+mn-ea"/>
              </a:rPr>
              <a:t>02</a:t>
            </a:r>
            <a:endParaRPr lang="en-US" altLang="zh-CN" sz="4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7"/>
            </p:custDataLst>
          </p:nvPr>
        </p:nvSpPr>
        <p:spPr>
          <a:xfrm>
            <a:off x="7196655" y="3545528"/>
            <a:ext cx="4414301" cy="29373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应用集成与扩展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28"/>
            </p:custDataLst>
          </p:nvPr>
        </p:nvSpPr>
        <p:spPr>
          <a:xfrm>
            <a:off x="7196655" y="3847495"/>
            <a:ext cx="4414301" cy="6729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>
                <a:srgbClr val="376FFF"/>
              </a:buClr>
              <a:buSzPct val="80000"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OA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CRM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等系统集成，提供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API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接口支持二次开发，适配个性化需求。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0"/>
          <p:cNvSpPr/>
          <p:nvPr>
            <p:custDataLst>
              <p:tags r:id="rId29"/>
            </p:custDataLst>
          </p:nvPr>
        </p:nvSpPr>
        <p:spPr>
          <a:xfrm>
            <a:off x="6428758" y="4943316"/>
            <a:ext cx="569751" cy="59950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3"/>
                </a:solidFill>
                <a:latin typeface="+mn-ea"/>
                <a:cs typeface="+mn-ea"/>
              </a:rPr>
              <a:t>03</a:t>
            </a:r>
            <a:endParaRPr lang="en-US" altLang="zh-CN" sz="4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12"/>
          <p:cNvSpPr/>
          <p:nvPr>
            <p:custDataLst>
              <p:tags r:id="rId30"/>
            </p:custDataLst>
          </p:nvPr>
        </p:nvSpPr>
        <p:spPr>
          <a:xfrm>
            <a:off x="7196655" y="4966106"/>
            <a:ext cx="4414301" cy="29373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</a:rPr>
              <a:t>安全与隐私保护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5" name="矩形 13"/>
          <p:cNvSpPr/>
          <p:nvPr>
            <p:custDataLst>
              <p:tags r:id="rId31"/>
            </p:custDataLst>
          </p:nvPr>
        </p:nvSpPr>
        <p:spPr>
          <a:xfrm>
            <a:off x="7196655" y="5268073"/>
            <a:ext cx="4414301" cy="6729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多重加密保障数据安全，支持权限控制、敏感词过滤，符合法规要求。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1505" y="1412240"/>
            <a:ext cx="3378835" cy="139319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300" normalizeH="0" baseline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indent="0" algn="l">
              <a:lnSpc>
                <a:spcPct val="1100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四、企业微信营销：企业微信营销</a:t>
            </a:r>
            <a:endParaRPr lang="zh-CN" altLang="en-US" spc="0" dirty="0">
              <a:solidFill>
                <a:schemeClr val="tx1"/>
              </a:solidFill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图片 1" descr="C:/Users/大叔/AppData/Roaming/Kingsoft/office6/wppai/generateppt/01d6358a8ed4b01a7c6412c8bd6fedcd.jpg01d6358a8ed4b01a7c6412c8bd6fedc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23193" b="23193"/>
          <a:stretch>
            <a:fillRect/>
          </a:stretch>
        </p:blipFill>
        <p:spPr>
          <a:xfrm>
            <a:off x="4564315" y="3041590"/>
            <a:ext cx="2486250" cy="1332986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" name="图片 2" descr="C:/Users/大叔/AppData/Roaming/Kingsoft/office6/wppai/generateppt/7224b818c3dfe9669ec714f1b2e20d0c.jpg7224b818c3dfe9669ec714f1b2e20d0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23193" b="23193"/>
          <a:stretch>
            <a:fillRect/>
          </a:stretch>
        </p:blipFill>
        <p:spPr>
          <a:xfrm>
            <a:off x="4564315" y="4669242"/>
            <a:ext cx="2486250" cy="1332986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" name="图片 3" descr="C:/Users/大叔/AppData/Roaming/Kingsoft/office6/wppai/generateppt/382f4d27f6339ac80e236a3c1c088ee1.jpg382f4d27f6339ac80e236a3c1c088ee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32104" b="32104"/>
          <a:stretch>
            <a:fillRect/>
          </a:stretch>
        </p:blipFill>
        <p:spPr>
          <a:xfrm>
            <a:off x="4564315" y="1412032"/>
            <a:ext cx="2485615" cy="1334891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7255688" y="1706699"/>
            <a:ext cx="4331727" cy="9678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完善名称、头像、简介，统一员工账号格式，保证专业性。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7255688" y="1412032"/>
            <a:ext cx="4331727" cy="2889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建立企业品牌形象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7255688" y="3334986"/>
            <a:ext cx="4331727" cy="9678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建立客户档案、标签分组，精细化沟通，及时回复咨询，提供专属服务。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7255688" y="3039685"/>
            <a:ext cx="4331727" cy="2889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客户管理与沟通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7255688" y="4962639"/>
            <a:ext cx="4331727" cy="9678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</a:t>
            </a:r>
            <a:r>
              <a:rPr lang="en-US" altLang="zh-CN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“</a:t>
            </a: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客户朋友圈</a:t>
            </a:r>
            <a:r>
              <a:rPr lang="en-US" altLang="zh-CN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 </a:t>
            </a:r>
            <a:r>
              <a:rPr lang="zh-CN" altLang="en-US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发价值内容，举办专属活动（企业微信满减券）引导互动。</a:t>
            </a:r>
            <a:endParaRPr lang="zh-CN" altLang="en-US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7255688" y="4667337"/>
            <a:ext cx="4331727" cy="2889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发布内容与活动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 dirty="0"/>
              <a:t>四、企业微信营销：企业微信营销</a:t>
            </a:r>
            <a:endParaRPr lang="zh-CN" altLang="en-US" dirty="0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813050" y="3906520"/>
            <a:ext cx="2324735" cy="2316480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7" name="环形箭头 6"/>
          <p:cNvSpPr/>
          <p:nvPr>
            <p:custDataLst>
              <p:tags r:id="rId3"/>
            </p:custDataLst>
          </p:nvPr>
        </p:nvSpPr>
        <p:spPr>
          <a:xfrm>
            <a:off x="1985010" y="1561465"/>
            <a:ext cx="2510155" cy="2510155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457450" y="2034540"/>
            <a:ext cx="1565910" cy="1565910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24890" y="3236595"/>
            <a:ext cx="1891030" cy="1889760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环形箭头 8"/>
          <p:cNvSpPr/>
          <p:nvPr>
            <p:custDataLst>
              <p:tags r:id="rId6"/>
            </p:custDataLst>
          </p:nvPr>
        </p:nvSpPr>
        <p:spPr>
          <a:xfrm flipH="1">
            <a:off x="618490" y="2774315"/>
            <a:ext cx="2817495" cy="2817495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315210" y="3405505"/>
            <a:ext cx="3321050" cy="3320415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662680" y="4852670"/>
            <a:ext cx="626745" cy="42545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064510" y="2609215"/>
            <a:ext cx="349885" cy="415925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747520" y="3974465"/>
            <a:ext cx="445770" cy="414020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边界"/>
          <p:cNvSpPr/>
          <p:nvPr>
            <p:custDataLst>
              <p:tags r:id="rId11"/>
            </p:custDataLst>
          </p:nvPr>
        </p:nvSpPr>
        <p:spPr>
          <a:xfrm>
            <a:off x="6401393" y="1673225"/>
            <a:ext cx="5184225" cy="457454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4" name="正文"/>
          <p:cNvSpPr txBox="1"/>
          <p:nvPr>
            <p:custDataLst>
              <p:tags r:id="rId12"/>
            </p:custDataLst>
          </p:nvPr>
        </p:nvSpPr>
        <p:spPr>
          <a:xfrm>
            <a:off x="6409649" y="2230197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多渠道引流（朋友圈广告、线下引导），分层运营提升留存复购。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5" name="标题"/>
          <p:cNvSpPr txBox="1"/>
          <p:nvPr>
            <p:custDataLst>
              <p:tags r:id="rId13"/>
            </p:custDataLst>
          </p:nvPr>
        </p:nvSpPr>
        <p:spPr>
          <a:xfrm>
            <a:off x="7076492" y="1682751"/>
            <a:ext cx="4507221" cy="44075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建立私域流量池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7" name="圆角矩形 10"/>
          <p:cNvSpPr/>
          <p:nvPr>
            <p:custDataLst>
              <p:tags r:id="rId14"/>
            </p:custDataLst>
          </p:nvPr>
        </p:nvSpPr>
        <p:spPr>
          <a:xfrm>
            <a:off x="6410284" y="1684657"/>
            <a:ext cx="510611" cy="509341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01</a:t>
            </a: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28" name="正文"/>
          <p:cNvSpPr txBox="1"/>
          <p:nvPr>
            <p:custDataLst>
              <p:tags r:id="rId15"/>
            </p:custDataLst>
          </p:nvPr>
        </p:nvSpPr>
        <p:spPr>
          <a:xfrm>
            <a:off x="6409649" y="3887142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插入小程序链接，结合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“拼团”“秒杀”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设计专属活动，促进转化。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9" name="标题"/>
          <p:cNvSpPr txBox="1"/>
          <p:nvPr>
            <p:custDataLst>
              <p:tags r:id="rId16"/>
            </p:custDataLst>
          </p:nvPr>
        </p:nvSpPr>
        <p:spPr>
          <a:xfrm>
            <a:off x="7076492" y="3339696"/>
            <a:ext cx="4507221" cy="44075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利用小程序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30" name="圆角矩形 13"/>
          <p:cNvSpPr/>
          <p:nvPr>
            <p:custDataLst>
              <p:tags r:id="rId17"/>
            </p:custDataLst>
          </p:nvPr>
        </p:nvSpPr>
        <p:spPr>
          <a:xfrm>
            <a:off x="6410284" y="3341602"/>
            <a:ext cx="510611" cy="509341"/>
          </a:xfrm>
          <a:prstGeom prst="roundRect">
            <a:avLst>
              <a:gd name="adj" fmla="val 103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02</a:t>
            </a: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正文"/>
          <p:cNvSpPr txBox="1"/>
          <p:nvPr>
            <p:custDataLst>
              <p:tags r:id="rId18"/>
            </p:custDataLst>
          </p:nvPr>
        </p:nvSpPr>
        <p:spPr>
          <a:xfrm>
            <a:off x="6409649" y="5544087"/>
            <a:ext cx="5176604" cy="70177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通过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“客户联系”“群聊数据”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分析用户行为，优化策略。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3" name="标题"/>
          <p:cNvSpPr txBox="1"/>
          <p:nvPr>
            <p:custDataLst>
              <p:tags r:id="rId19"/>
            </p:custDataLst>
          </p:nvPr>
        </p:nvSpPr>
        <p:spPr>
          <a:xfrm>
            <a:off x="7076492" y="4996641"/>
            <a:ext cx="4507221" cy="44075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数据分析与优化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34" name="圆角矩形 16"/>
          <p:cNvSpPr/>
          <p:nvPr>
            <p:custDataLst>
              <p:tags r:id="rId20"/>
            </p:custDataLst>
          </p:nvPr>
        </p:nvSpPr>
        <p:spPr>
          <a:xfrm>
            <a:off x="6410284" y="4998547"/>
            <a:ext cx="510611" cy="509341"/>
          </a:xfrm>
          <a:prstGeom prst="roundRect">
            <a:avLst>
              <a:gd name="adj" fmla="val 103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微软雅黑" panose="020B0503020204020204" charset="-122"/>
                <a:sym typeface="+mn-ea"/>
              </a:rPr>
              <a:t>03</a:t>
            </a: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6595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5"/>
          <p:cNvSpPr/>
          <p:nvPr>
            <p:custDataLst>
              <p:tags r:id="rId2"/>
            </p:custDataLst>
          </p:nvPr>
        </p:nvSpPr>
        <p:spPr>
          <a:xfrm>
            <a:off x="961406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全新内容记录与创作平台，区别于订阅号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服务号，聚焦用户真实生活与创意分享。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1406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6"/>
          <p:cNvSpPr/>
          <p:nvPr>
            <p:custDataLst>
              <p:tags r:id="rId4"/>
            </p:custDataLst>
          </p:nvPr>
        </p:nvSpPr>
        <p:spPr>
          <a:xfrm>
            <a:off x="964581" y="2832999"/>
            <a:ext cx="2703989" cy="4553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平台特点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: 圆角 2"/>
          <p:cNvSpPr/>
          <p:nvPr>
            <p:custDataLst>
              <p:tags r:id="rId5"/>
            </p:custDataLst>
          </p:nvPr>
        </p:nvSpPr>
        <p:spPr>
          <a:xfrm>
            <a:off x="4481418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7"/>
          <p:cNvSpPr/>
          <p:nvPr>
            <p:custDataLst>
              <p:tags r:id="rId6"/>
            </p:custDataLst>
          </p:nvPr>
        </p:nvSpPr>
        <p:spPr>
          <a:xfrm>
            <a:off x="4746228" y="365283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支持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≤1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分钟视频或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≤9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张图片，可带文字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公众号链接，适配快速信息传递。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圆角矩形 39"/>
          <p:cNvSpPr/>
          <p:nvPr>
            <p:custDataLst>
              <p:tags r:id="rId7"/>
            </p:custDataLst>
          </p:nvPr>
        </p:nvSpPr>
        <p:spPr>
          <a:xfrm>
            <a:off x="4746228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9"/>
          <p:cNvSpPr/>
          <p:nvPr>
            <p:custDataLst>
              <p:tags r:id="rId8"/>
            </p:custDataLst>
          </p:nvPr>
        </p:nvSpPr>
        <p:spPr>
          <a:xfrm>
            <a:off x="4751943" y="2845064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</a:rPr>
              <a:t>内容形式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9"/>
            </p:custDataLst>
          </p:nvPr>
        </p:nvSpPr>
        <p:spPr>
          <a:xfrm>
            <a:off x="8266240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0"/>
          <p:cNvSpPr/>
          <p:nvPr>
            <p:custDataLst>
              <p:tags r:id="rId10"/>
            </p:custDataLst>
          </p:nvPr>
        </p:nvSpPr>
        <p:spPr>
          <a:xfrm>
            <a:off x="8531051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鼓励社交传播（点赞、评论、转发），通过关系链扩大内容覆盖面。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11"/>
            </p:custDataLst>
          </p:nvPr>
        </p:nvSpPr>
        <p:spPr>
          <a:xfrm>
            <a:off x="8531051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7" name="直接连接符 79"/>
          <p:cNvCxnSpPr/>
          <p:nvPr>
            <p:custDataLst>
              <p:tags r:id="rId12"/>
            </p:custDataLst>
          </p:nvPr>
        </p:nvCxnSpPr>
        <p:spPr>
          <a:xfrm flipV="1">
            <a:off x="882026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73"/>
          <p:cNvCxnSpPr/>
          <p:nvPr>
            <p:custDataLst>
              <p:tags r:id="rId13"/>
            </p:custDataLst>
          </p:nvPr>
        </p:nvCxnSpPr>
        <p:spPr>
          <a:xfrm>
            <a:off x="4666848" y="3452160"/>
            <a:ext cx="2844332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4"/>
            </p:custDataLst>
          </p:nvPr>
        </p:nvCxnSpPr>
        <p:spPr>
          <a:xfrm flipV="1">
            <a:off x="8451671" y="3452160"/>
            <a:ext cx="2844332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1"/>
          <p:cNvSpPr/>
          <p:nvPr>
            <p:custDataLst>
              <p:tags r:id="rId15"/>
            </p:custDataLst>
          </p:nvPr>
        </p:nvSpPr>
        <p:spPr>
          <a:xfrm>
            <a:off x="8531051" y="2850145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3"/>
                </a:solidFill>
                <a:latin typeface="+mn-ea"/>
                <a:cs typeface="+mn-ea"/>
              </a:rPr>
              <a:t>社交属性</a:t>
            </a:r>
            <a:endParaRPr lang="zh-CN" altLang="en-US" sz="22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五、微信视频号营销：微信视频号</a:t>
            </a:r>
            <a:endParaRPr lang="zh-CN" altLang="en-US" dirty="0"/>
          </a:p>
        </p:txBody>
      </p:sp>
    </p:spTree>
    <p:custDataLst>
      <p:tags r:id="rId17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4_#color-804&amp;11267"/>
          <p:cNvSpPr/>
          <p:nvPr>
            <p:custDataLst>
              <p:tags r:id="rId1"/>
            </p:custDataLst>
          </p:nvPr>
        </p:nvSpPr>
        <p:spPr>
          <a:xfrm>
            <a:off x="8146471" y="2189930"/>
            <a:ext cx="3344568" cy="3352408"/>
          </a:xfrm>
          <a:prstGeom prst="roundRect">
            <a:avLst>
              <a:gd name="adj" fmla="val 9483"/>
            </a:avLst>
          </a:prstGeom>
          <a:ln w="3175" cap="flat" cmpd="sng" algn="ctr">
            <a:solidFill>
              <a:schemeClr val="accent3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3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 useBgFill="1">
        <p:nvSpPr>
          <p:cNvPr id="5" name="Rectangle 14_#color-804&amp;11267"/>
          <p:cNvSpPr/>
          <p:nvPr>
            <p:custDataLst>
              <p:tags r:id="rId2"/>
            </p:custDataLst>
          </p:nvPr>
        </p:nvSpPr>
        <p:spPr>
          <a:xfrm>
            <a:off x="8146471" y="2189930"/>
            <a:ext cx="3344568" cy="3352408"/>
          </a:xfrm>
          <a:prstGeom prst="roundRect">
            <a:avLst>
              <a:gd name="adj" fmla="val 9483"/>
            </a:avLst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3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14" name="Rectangle 14_#color-804&amp;11266"/>
          <p:cNvSpPr/>
          <p:nvPr>
            <p:custDataLst>
              <p:tags r:id="rId3"/>
            </p:custDataLst>
          </p:nvPr>
        </p:nvSpPr>
        <p:spPr>
          <a:xfrm>
            <a:off x="703019" y="2181049"/>
            <a:ext cx="3344568" cy="3370677"/>
          </a:xfrm>
          <a:prstGeom prst="roundRect">
            <a:avLst>
              <a:gd name="adj" fmla="val 9483"/>
            </a:avLst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Rectangle 14_#color-804&amp;11266"/>
          <p:cNvSpPr/>
          <p:nvPr>
            <p:custDataLst>
              <p:tags r:id="rId4"/>
            </p:custDataLst>
          </p:nvPr>
        </p:nvSpPr>
        <p:spPr>
          <a:xfrm>
            <a:off x="703019" y="2181049"/>
            <a:ext cx="3344568" cy="3370677"/>
          </a:xfrm>
          <a:prstGeom prst="roundRect">
            <a:avLst>
              <a:gd name="adj" fmla="val 9483"/>
            </a:avLst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6" name="Rectangle 14_#color_$accent1_$accent2-804&amp;11259"/>
          <p:cNvSpPr/>
          <p:nvPr>
            <p:custDataLst>
              <p:tags r:id="rId5"/>
            </p:custDataLst>
          </p:nvPr>
        </p:nvSpPr>
        <p:spPr>
          <a:xfrm>
            <a:off x="4424745" y="1952049"/>
            <a:ext cx="3344288" cy="3827662"/>
          </a:xfrm>
          <a:prstGeom prst="roundRect">
            <a:avLst>
              <a:gd name="adj" fmla="val 948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1206433" scaled="0"/>
          </a:gradFill>
          <a:ln w="3175" cap="flat" cmpd="sng" algn="ctr">
            <a:solidFill>
              <a:schemeClr val="accent2">
                <a:lumMod val="75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0" dist="101600" dir="5399998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Rectangle 41749_#color_$accent1_$accent2-804&amp;11269"/>
          <p:cNvSpPr/>
          <p:nvPr>
            <p:custDataLst>
              <p:tags r:id="rId6"/>
            </p:custDataLst>
          </p:nvPr>
        </p:nvSpPr>
        <p:spPr>
          <a:xfrm>
            <a:off x="8574022" y="2989210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3">
                  <a:lumMod val="75000"/>
                  <a:alpha val="100000"/>
                </a:schemeClr>
              </a:gs>
              <a:gs pos="100000">
                <a:schemeClr val="accent3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打通私域流量</a:t>
            </a:r>
            <a:endParaRPr lang="zh-CN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Rectangle 41748_#color_$accent1_$accent2-804&amp;11268"/>
          <p:cNvSpPr/>
          <p:nvPr>
            <p:custDataLst>
              <p:tags r:id="rId7"/>
            </p:custDataLst>
          </p:nvPr>
        </p:nvSpPr>
        <p:spPr>
          <a:xfrm>
            <a:off x="1130570" y="2989844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位置与入口</a:t>
            </a:r>
            <a:endParaRPr lang="zh-CN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"/>
          <p:cNvSpPr/>
          <p:nvPr>
            <p:custDataLst>
              <p:tags r:id="rId8"/>
            </p:custDataLst>
          </p:nvPr>
        </p:nvSpPr>
        <p:spPr>
          <a:xfrm>
            <a:off x="2130304" y="2385309"/>
            <a:ext cx="489717" cy="449539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400" b="1" dirty="0">
              <a:solidFill>
                <a:schemeClr val="accent1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 5"/>
          <p:cNvSpPr/>
          <p:nvPr>
            <p:custDataLst>
              <p:tags r:id="rId9"/>
            </p:custDataLst>
          </p:nvPr>
        </p:nvSpPr>
        <p:spPr>
          <a:xfrm>
            <a:off x="9574390" y="2385309"/>
            <a:ext cx="489717" cy="449539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3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06</a:t>
            </a:r>
            <a:endParaRPr lang="en-US" altLang="zh-CN" sz="2400" b="1">
              <a:solidFill>
                <a:schemeClr val="accent3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6"/>
          <p:cNvSpPr/>
          <p:nvPr>
            <p:custDataLst>
              <p:tags r:id="rId10"/>
            </p:custDataLst>
          </p:nvPr>
        </p:nvSpPr>
        <p:spPr>
          <a:xfrm>
            <a:off x="8492191" y="3881739"/>
            <a:ext cx="2653980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支持转发至好友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/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群聊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/ 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朋友圈，与公众号、小程序打通，实现流量转化。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矩形 7"/>
          <p:cNvSpPr/>
          <p:nvPr>
            <p:custDataLst>
              <p:tags r:id="rId11"/>
            </p:custDataLst>
          </p:nvPr>
        </p:nvSpPr>
        <p:spPr>
          <a:xfrm>
            <a:off x="1048105" y="3881739"/>
            <a:ext cx="2653979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位于微信发现页（朋友圈下方），多入口（关注、朋友点赞、热门推荐）便于用户发现。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矩形 10"/>
          <p:cNvSpPr/>
          <p:nvPr>
            <p:custDataLst>
              <p:tags r:id="rId12"/>
            </p:custDataLst>
          </p:nvPr>
        </p:nvSpPr>
        <p:spPr>
          <a:xfrm>
            <a:off x="5852030" y="2385309"/>
            <a:ext cx="489717" cy="449753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05</a:t>
            </a:r>
            <a:endParaRPr lang="en-US" altLang="zh-CN" sz="2400" b="1">
              <a:solidFill>
                <a:schemeClr val="accent2">
                  <a:lumMod val="40000"/>
                  <a:lumOff val="6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12"/>
          <p:cNvSpPr/>
          <p:nvPr>
            <p:custDataLst>
              <p:tags r:id="rId13"/>
            </p:custDataLst>
          </p:nvPr>
        </p:nvSpPr>
        <p:spPr>
          <a:xfrm>
            <a:off x="4769831" y="3881739"/>
            <a:ext cx="2653979" cy="13092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“关注</a:t>
            </a:r>
            <a:r>
              <a:rPr lang="en-US" altLang="zh-CN" sz="14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 + </a:t>
            </a: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算法”</a:t>
            </a:r>
            <a:r>
              <a:rPr lang="en-US" altLang="zh-CN" sz="14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结合，保证个性化与内容多元化，避免信息茧房。</a:t>
            </a:r>
            <a:endParaRPr lang="zh-CN" altLang="en-US" sz="14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Rectangle 41747_#color-804&amp;11260"/>
          <p:cNvSpPr/>
          <p:nvPr>
            <p:custDataLst>
              <p:tags r:id="rId14"/>
            </p:custDataLst>
          </p:nvPr>
        </p:nvSpPr>
        <p:spPr>
          <a:xfrm>
            <a:off x="4851662" y="2989210"/>
            <a:ext cx="2917371" cy="630543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solidFill>
            <a:schemeClr val="lt1"/>
          </a:solidFill>
        </p:spPr>
        <p:txBody>
          <a:bodyPr wrap="square" lIns="32400" tIns="108000" rIns="551688" bIns="0">
            <a:noAutofit/>
          </a:bodyPr>
          <a:p>
            <a:pPr algn="ctr"/>
            <a:r>
              <a:rPr lang="zh-CN" altLang="zh-CN" sz="2400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推荐机制</a:t>
            </a:r>
            <a:endParaRPr lang="zh-CN" altLang="zh-CN" sz="2400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五、微信视频号营销：微信视频号</a:t>
            </a:r>
            <a:endParaRPr lang="zh-CN" altLang="en-US" dirty="0"/>
          </a:p>
        </p:txBody>
      </p:sp>
    </p:spTree>
    <p:custDataLst>
      <p:tags r:id="rId16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 dirty="0"/>
              <a:t>五、微信视频号营销：微信视频号营销</a:t>
            </a:r>
            <a:endParaRPr lang="zh-CN" altLang="en-US" dirty="0"/>
          </a:p>
        </p:txBody>
      </p:sp>
      <p:sp>
        <p:nvSpPr>
          <p:cNvPr id="106" name="任意多边形: 形状 105"/>
          <p:cNvSpPr/>
          <p:nvPr>
            <p:custDataLst>
              <p:tags r:id="rId2"/>
            </p:custDataLst>
          </p:nvPr>
        </p:nvSpPr>
        <p:spPr>
          <a:xfrm>
            <a:off x="9528230" y="4441037"/>
            <a:ext cx="101524" cy="594003"/>
          </a:xfrm>
          <a:custGeom>
            <a:avLst/>
            <a:gdLst>
              <a:gd name="connsiteX0" fmla="*/ 0 w 92732"/>
              <a:gd name="connsiteY0" fmla="*/ 0 h 696395"/>
              <a:gd name="connsiteX1" fmla="*/ 78467 w 92732"/>
              <a:gd name="connsiteY1" fmla="*/ 696396 h 696395"/>
              <a:gd name="connsiteX0-1" fmla="*/ 0 w 101524"/>
              <a:gd name="connsiteY0-2" fmla="*/ 0 h 586859"/>
              <a:gd name="connsiteX1-3" fmla="*/ 87992 w 101524"/>
              <a:gd name="connsiteY1-4" fmla="*/ 586859 h 586859"/>
              <a:gd name="connsiteX0-5" fmla="*/ 0 w 99319"/>
              <a:gd name="connsiteY0-6" fmla="*/ 0 h 591622"/>
              <a:gd name="connsiteX1-7" fmla="*/ 85611 w 99319"/>
              <a:gd name="connsiteY1-8" fmla="*/ 591622 h 591622"/>
              <a:gd name="connsiteX0-9" fmla="*/ 0 w 101524"/>
              <a:gd name="connsiteY0-10" fmla="*/ 0 h 601147"/>
              <a:gd name="connsiteX1-11" fmla="*/ 87992 w 101524"/>
              <a:gd name="connsiteY1-12" fmla="*/ 601147 h 601147"/>
              <a:gd name="connsiteX0-13" fmla="*/ 0 w 101524"/>
              <a:gd name="connsiteY0-14" fmla="*/ 0 h 594003"/>
              <a:gd name="connsiteX1-15" fmla="*/ 87992 w 101524"/>
              <a:gd name="connsiteY1-16" fmla="*/ 594003 h 5940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1524" h="594003">
                <a:moveTo>
                  <a:pt x="0" y="0"/>
                </a:moveTo>
                <a:cubicBezTo>
                  <a:pt x="0" y="0"/>
                  <a:pt x="145735" y="295796"/>
                  <a:pt x="87992" y="594003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/>
          <p:cNvSpPr/>
          <p:nvPr>
            <p:custDataLst>
              <p:tags r:id="rId3"/>
            </p:custDataLst>
          </p:nvPr>
        </p:nvSpPr>
        <p:spPr>
          <a:xfrm>
            <a:off x="9876156" y="4409713"/>
            <a:ext cx="105949" cy="624958"/>
          </a:xfrm>
          <a:custGeom>
            <a:avLst/>
            <a:gdLst>
              <a:gd name="connsiteX0" fmla="*/ 92732 w 92732"/>
              <a:gd name="connsiteY0" fmla="*/ 0 h 696395"/>
              <a:gd name="connsiteX1" fmla="*/ 14265 w 92732"/>
              <a:gd name="connsiteY1" fmla="*/ 696396 h 696395"/>
              <a:gd name="connsiteX0-1" fmla="*/ 108166 w 108166"/>
              <a:gd name="connsiteY0-2" fmla="*/ 0 h 617815"/>
              <a:gd name="connsiteX1-3" fmla="*/ 13030 w 108166"/>
              <a:gd name="connsiteY1-4" fmla="*/ 617815 h 617815"/>
              <a:gd name="connsiteX0-5" fmla="*/ 105949 w 105949"/>
              <a:gd name="connsiteY0-6" fmla="*/ 0 h 624958"/>
              <a:gd name="connsiteX1-7" fmla="*/ 13194 w 105949"/>
              <a:gd name="connsiteY1-8" fmla="*/ 624958 h 6249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5949" h="624958">
                <a:moveTo>
                  <a:pt x="105949" y="0"/>
                </a:moveTo>
                <a:cubicBezTo>
                  <a:pt x="105949" y="0"/>
                  <a:pt x="-44549" y="326751"/>
                  <a:pt x="13194" y="624958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/>
          <p:cNvSpPr/>
          <p:nvPr>
            <p:custDataLst>
              <p:tags r:id="rId4"/>
            </p:custDataLst>
          </p:nvPr>
        </p:nvSpPr>
        <p:spPr>
          <a:xfrm>
            <a:off x="8834550" y="2916951"/>
            <a:ext cx="1811260" cy="2199172"/>
          </a:xfrm>
          <a:custGeom>
            <a:avLst/>
            <a:gdLst>
              <a:gd name="connsiteX0" fmla="*/ 746861 w 1811260"/>
              <a:gd name="connsiteY0" fmla="*/ 0 h 2201930"/>
              <a:gd name="connsiteX1" fmla="*/ 887963 w 1811260"/>
              <a:gd name="connsiteY1" fmla="*/ 251199 h 2201930"/>
              <a:gd name="connsiteX2" fmla="*/ 1057807 w 1811260"/>
              <a:gd name="connsiteY2" fmla="*/ 298865 h 2201930"/>
              <a:gd name="connsiteX3" fmla="*/ 1383920 w 1811260"/>
              <a:gd name="connsiteY3" fmla="*/ 115683 h 2201930"/>
              <a:gd name="connsiteX4" fmla="*/ 1424792 w 1811260"/>
              <a:gd name="connsiteY4" fmla="*/ 137868 h 2201930"/>
              <a:gd name="connsiteX5" fmla="*/ 1764327 w 1811260"/>
              <a:gd name="connsiteY5" fmla="*/ 560580 h 2201930"/>
              <a:gd name="connsiteX6" fmla="*/ 1777422 w 1811260"/>
              <a:gd name="connsiteY6" fmla="*/ 600944 h 2201930"/>
              <a:gd name="connsiteX7" fmla="*/ 1656275 w 1811260"/>
              <a:gd name="connsiteY7" fmla="*/ 840341 h 2201930"/>
              <a:gd name="connsiteX8" fmla="*/ 1711252 w 1811260"/>
              <a:gd name="connsiteY8" fmla="*/ 1007962 h 2201930"/>
              <a:gd name="connsiteX9" fmla="*/ 1811260 w 1811260"/>
              <a:gd name="connsiteY9" fmla="*/ 1058571 h 2201930"/>
              <a:gd name="connsiteX10" fmla="*/ 1807177 w 1811260"/>
              <a:gd name="connsiteY10" fmla="*/ 1083333 h 2201930"/>
              <a:gd name="connsiteX11" fmla="*/ 1540896 w 1811260"/>
              <a:gd name="connsiteY11" fmla="*/ 1557743 h 2201930"/>
              <a:gd name="connsiteX12" fmla="*/ 1347027 w 1811260"/>
              <a:gd name="connsiteY12" fmla="*/ 2102171 h 2201930"/>
              <a:gd name="connsiteX13" fmla="*/ 895550 w 1811260"/>
              <a:gd name="connsiteY13" fmla="*/ 2201841 h 2201930"/>
              <a:gd name="connsiteX14" fmla="*/ 482814 w 1811260"/>
              <a:gd name="connsiteY14" fmla="*/ 2125449 h 2201930"/>
              <a:gd name="connsiteX15" fmla="*/ 492032 w 1811260"/>
              <a:gd name="connsiteY15" fmla="*/ 1972040 h 2201930"/>
              <a:gd name="connsiteX16" fmla="*/ 282696 w 1811260"/>
              <a:gd name="connsiteY16" fmla="*/ 1555399 h 2201930"/>
              <a:gd name="connsiteX17" fmla="*/ 92 w 1811260"/>
              <a:gd name="connsiteY17" fmla="*/ 895681 h 2201930"/>
              <a:gd name="connsiteX18" fmla="*/ 721574 w 1811260"/>
              <a:gd name="connsiteY18" fmla="*/ 2758 h 2201930"/>
              <a:gd name="connsiteX0-1" fmla="*/ 1656275 w 1811260"/>
              <a:gd name="connsiteY0-2" fmla="*/ 840341 h 2201930"/>
              <a:gd name="connsiteX1-3" fmla="*/ 1711252 w 1811260"/>
              <a:gd name="connsiteY1-4" fmla="*/ 1007962 h 2201930"/>
              <a:gd name="connsiteX2-5" fmla="*/ 1811260 w 1811260"/>
              <a:gd name="connsiteY2-6" fmla="*/ 1058571 h 2201930"/>
              <a:gd name="connsiteX3-7" fmla="*/ 1807177 w 1811260"/>
              <a:gd name="connsiteY3-8" fmla="*/ 1083333 h 2201930"/>
              <a:gd name="connsiteX4-9" fmla="*/ 1540896 w 1811260"/>
              <a:gd name="connsiteY4-10" fmla="*/ 1557743 h 2201930"/>
              <a:gd name="connsiteX5-11" fmla="*/ 1347027 w 1811260"/>
              <a:gd name="connsiteY5-12" fmla="*/ 2102171 h 2201930"/>
              <a:gd name="connsiteX6-13" fmla="*/ 895550 w 1811260"/>
              <a:gd name="connsiteY6-14" fmla="*/ 2201841 h 2201930"/>
              <a:gd name="connsiteX7-15" fmla="*/ 482814 w 1811260"/>
              <a:gd name="connsiteY7-16" fmla="*/ 2125449 h 2201930"/>
              <a:gd name="connsiteX8-17" fmla="*/ 492032 w 1811260"/>
              <a:gd name="connsiteY8-18" fmla="*/ 1972040 h 2201930"/>
              <a:gd name="connsiteX9-19" fmla="*/ 282696 w 1811260"/>
              <a:gd name="connsiteY9-20" fmla="*/ 1555399 h 2201930"/>
              <a:gd name="connsiteX10-21" fmla="*/ 92 w 1811260"/>
              <a:gd name="connsiteY10-22" fmla="*/ 895681 h 2201930"/>
              <a:gd name="connsiteX11-23" fmla="*/ 721574 w 1811260"/>
              <a:gd name="connsiteY11-24" fmla="*/ 2758 h 2201930"/>
              <a:gd name="connsiteX12-25" fmla="*/ 746861 w 1811260"/>
              <a:gd name="connsiteY12-26" fmla="*/ 0 h 2201930"/>
              <a:gd name="connsiteX13-27" fmla="*/ 887963 w 1811260"/>
              <a:gd name="connsiteY13-28" fmla="*/ 251199 h 2201930"/>
              <a:gd name="connsiteX14-29" fmla="*/ 1057807 w 1811260"/>
              <a:gd name="connsiteY14-30" fmla="*/ 298865 h 2201930"/>
              <a:gd name="connsiteX15-31" fmla="*/ 1383920 w 1811260"/>
              <a:gd name="connsiteY15-32" fmla="*/ 115683 h 2201930"/>
              <a:gd name="connsiteX16-33" fmla="*/ 1424792 w 1811260"/>
              <a:gd name="connsiteY16-34" fmla="*/ 137868 h 2201930"/>
              <a:gd name="connsiteX17-35" fmla="*/ 1764327 w 1811260"/>
              <a:gd name="connsiteY17-36" fmla="*/ 560580 h 2201930"/>
              <a:gd name="connsiteX18-37" fmla="*/ 1777422 w 1811260"/>
              <a:gd name="connsiteY18-38" fmla="*/ 600944 h 2201930"/>
              <a:gd name="connsiteX19" fmla="*/ 1747715 w 1811260"/>
              <a:gd name="connsiteY19" fmla="*/ 931781 h 2201930"/>
              <a:gd name="connsiteX0-39" fmla="*/ 1656275 w 1811260"/>
              <a:gd name="connsiteY0-40" fmla="*/ 840341 h 2201930"/>
              <a:gd name="connsiteX1-41" fmla="*/ 1711252 w 1811260"/>
              <a:gd name="connsiteY1-42" fmla="*/ 1007962 h 2201930"/>
              <a:gd name="connsiteX2-43" fmla="*/ 1811260 w 1811260"/>
              <a:gd name="connsiteY2-44" fmla="*/ 1058571 h 2201930"/>
              <a:gd name="connsiteX3-45" fmla="*/ 1807177 w 1811260"/>
              <a:gd name="connsiteY3-46" fmla="*/ 1083333 h 2201930"/>
              <a:gd name="connsiteX4-47" fmla="*/ 1540896 w 1811260"/>
              <a:gd name="connsiteY4-48" fmla="*/ 1557743 h 2201930"/>
              <a:gd name="connsiteX5-49" fmla="*/ 1347027 w 1811260"/>
              <a:gd name="connsiteY5-50" fmla="*/ 2102171 h 2201930"/>
              <a:gd name="connsiteX6-51" fmla="*/ 895550 w 1811260"/>
              <a:gd name="connsiteY6-52" fmla="*/ 2201841 h 2201930"/>
              <a:gd name="connsiteX7-53" fmla="*/ 482814 w 1811260"/>
              <a:gd name="connsiteY7-54" fmla="*/ 2125449 h 2201930"/>
              <a:gd name="connsiteX8-55" fmla="*/ 492032 w 1811260"/>
              <a:gd name="connsiteY8-56" fmla="*/ 1972040 h 2201930"/>
              <a:gd name="connsiteX9-57" fmla="*/ 282696 w 1811260"/>
              <a:gd name="connsiteY9-58" fmla="*/ 1555399 h 2201930"/>
              <a:gd name="connsiteX10-59" fmla="*/ 92 w 1811260"/>
              <a:gd name="connsiteY10-60" fmla="*/ 895681 h 2201930"/>
              <a:gd name="connsiteX11-61" fmla="*/ 721574 w 1811260"/>
              <a:gd name="connsiteY11-62" fmla="*/ 2758 h 2201930"/>
              <a:gd name="connsiteX12-63" fmla="*/ 746861 w 1811260"/>
              <a:gd name="connsiteY12-64" fmla="*/ 0 h 2201930"/>
              <a:gd name="connsiteX13-65" fmla="*/ 887963 w 1811260"/>
              <a:gd name="connsiteY13-66" fmla="*/ 251199 h 2201930"/>
              <a:gd name="connsiteX14-67" fmla="*/ 1057807 w 1811260"/>
              <a:gd name="connsiteY14-68" fmla="*/ 298865 h 2201930"/>
              <a:gd name="connsiteX15-69" fmla="*/ 1383920 w 1811260"/>
              <a:gd name="connsiteY15-70" fmla="*/ 115683 h 2201930"/>
              <a:gd name="connsiteX16-71" fmla="*/ 1424792 w 1811260"/>
              <a:gd name="connsiteY16-72" fmla="*/ 137868 h 2201930"/>
              <a:gd name="connsiteX17-73" fmla="*/ 1764327 w 1811260"/>
              <a:gd name="connsiteY17-74" fmla="*/ 560580 h 2201930"/>
              <a:gd name="connsiteX18-75" fmla="*/ 1777422 w 1811260"/>
              <a:gd name="connsiteY18-76" fmla="*/ 600944 h 2201930"/>
              <a:gd name="connsiteX0-77" fmla="*/ 1656275 w 1811260"/>
              <a:gd name="connsiteY0-78" fmla="*/ 840341 h 2201930"/>
              <a:gd name="connsiteX1-79" fmla="*/ 1711252 w 1811260"/>
              <a:gd name="connsiteY1-80" fmla="*/ 1007962 h 2201930"/>
              <a:gd name="connsiteX2-81" fmla="*/ 1811260 w 1811260"/>
              <a:gd name="connsiteY2-82" fmla="*/ 1058571 h 2201930"/>
              <a:gd name="connsiteX3-83" fmla="*/ 1807177 w 1811260"/>
              <a:gd name="connsiteY3-84" fmla="*/ 1083333 h 2201930"/>
              <a:gd name="connsiteX4-85" fmla="*/ 1540896 w 1811260"/>
              <a:gd name="connsiteY4-86" fmla="*/ 1557743 h 2201930"/>
              <a:gd name="connsiteX5-87" fmla="*/ 1347027 w 1811260"/>
              <a:gd name="connsiteY5-88" fmla="*/ 2102171 h 2201930"/>
              <a:gd name="connsiteX6-89" fmla="*/ 895550 w 1811260"/>
              <a:gd name="connsiteY6-90" fmla="*/ 2201841 h 2201930"/>
              <a:gd name="connsiteX7-91" fmla="*/ 482814 w 1811260"/>
              <a:gd name="connsiteY7-92" fmla="*/ 2125449 h 2201930"/>
              <a:gd name="connsiteX8-93" fmla="*/ 492032 w 1811260"/>
              <a:gd name="connsiteY8-94" fmla="*/ 1972040 h 2201930"/>
              <a:gd name="connsiteX9-95" fmla="*/ 282696 w 1811260"/>
              <a:gd name="connsiteY9-96" fmla="*/ 1555399 h 2201930"/>
              <a:gd name="connsiteX10-97" fmla="*/ 92 w 1811260"/>
              <a:gd name="connsiteY10-98" fmla="*/ 895681 h 2201930"/>
              <a:gd name="connsiteX11-99" fmla="*/ 721574 w 1811260"/>
              <a:gd name="connsiteY11-100" fmla="*/ 2758 h 2201930"/>
              <a:gd name="connsiteX12-101" fmla="*/ 746861 w 1811260"/>
              <a:gd name="connsiteY12-102" fmla="*/ 0 h 2201930"/>
              <a:gd name="connsiteX13-103" fmla="*/ 887963 w 1811260"/>
              <a:gd name="connsiteY13-104" fmla="*/ 251199 h 2201930"/>
              <a:gd name="connsiteX14-105" fmla="*/ 1057807 w 1811260"/>
              <a:gd name="connsiteY14-106" fmla="*/ 298865 h 2201930"/>
              <a:gd name="connsiteX15-107" fmla="*/ 1383920 w 1811260"/>
              <a:gd name="connsiteY15-108" fmla="*/ 115683 h 2201930"/>
              <a:gd name="connsiteX16-109" fmla="*/ 1424792 w 1811260"/>
              <a:gd name="connsiteY16-110" fmla="*/ 137868 h 2201930"/>
              <a:gd name="connsiteX17-111" fmla="*/ 1777422 w 1811260"/>
              <a:gd name="connsiteY17-112" fmla="*/ 600944 h 2201930"/>
              <a:gd name="connsiteX0-113" fmla="*/ 1656275 w 1811260"/>
              <a:gd name="connsiteY0-114" fmla="*/ 840341 h 2201930"/>
              <a:gd name="connsiteX1-115" fmla="*/ 1711252 w 1811260"/>
              <a:gd name="connsiteY1-116" fmla="*/ 1007962 h 2201930"/>
              <a:gd name="connsiteX2-117" fmla="*/ 1811260 w 1811260"/>
              <a:gd name="connsiteY2-118" fmla="*/ 1058571 h 2201930"/>
              <a:gd name="connsiteX3-119" fmla="*/ 1807177 w 1811260"/>
              <a:gd name="connsiteY3-120" fmla="*/ 1083333 h 2201930"/>
              <a:gd name="connsiteX4-121" fmla="*/ 1540896 w 1811260"/>
              <a:gd name="connsiteY4-122" fmla="*/ 1557743 h 2201930"/>
              <a:gd name="connsiteX5-123" fmla="*/ 1347027 w 1811260"/>
              <a:gd name="connsiteY5-124" fmla="*/ 2102171 h 2201930"/>
              <a:gd name="connsiteX6-125" fmla="*/ 895550 w 1811260"/>
              <a:gd name="connsiteY6-126" fmla="*/ 2201841 h 2201930"/>
              <a:gd name="connsiteX7-127" fmla="*/ 482814 w 1811260"/>
              <a:gd name="connsiteY7-128" fmla="*/ 2125449 h 2201930"/>
              <a:gd name="connsiteX8-129" fmla="*/ 492032 w 1811260"/>
              <a:gd name="connsiteY8-130" fmla="*/ 1972040 h 2201930"/>
              <a:gd name="connsiteX9-131" fmla="*/ 282696 w 1811260"/>
              <a:gd name="connsiteY9-132" fmla="*/ 1555399 h 2201930"/>
              <a:gd name="connsiteX10-133" fmla="*/ 92 w 1811260"/>
              <a:gd name="connsiteY10-134" fmla="*/ 895681 h 2201930"/>
              <a:gd name="connsiteX11-135" fmla="*/ 721574 w 1811260"/>
              <a:gd name="connsiteY11-136" fmla="*/ 2758 h 2201930"/>
              <a:gd name="connsiteX12-137" fmla="*/ 746861 w 1811260"/>
              <a:gd name="connsiteY12-138" fmla="*/ 0 h 2201930"/>
              <a:gd name="connsiteX13-139" fmla="*/ 887963 w 1811260"/>
              <a:gd name="connsiteY13-140" fmla="*/ 251199 h 2201930"/>
              <a:gd name="connsiteX14-141" fmla="*/ 1057807 w 1811260"/>
              <a:gd name="connsiteY14-142" fmla="*/ 298865 h 2201930"/>
              <a:gd name="connsiteX15-143" fmla="*/ 1383920 w 1811260"/>
              <a:gd name="connsiteY15-144" fmla="*/ 115683 h 2201930"/>
              <a:gd name="connsiteX16-145" fmla="*/ 1424792 w 1811260"/>
              <a:gd name="connsiteY16-146" fmla="*/ 137868 h 2201930"/>
              <a:gd name="connsiteX0-147" fmla="*/ 1656275 w 1811260"/>
              <a:gd name="connsiteY0-148" fmla="*/ 840341 h 2201930"/>
              <a:gd name="connsiteX1-149" fmla="*/ 1711252 w 1811260"/>
              <a:gd name="connsiteY1-150" fmla="*/ 1007962 h 2201930"/>
              <a:gd name="connsiteX2-151" fmla="*/ 1811260 w 1811260"/>
              <a:gd name="connsiteY2-152" fmla="*/ 1058571 h 2201930"/>
              <a:gd name="connsiteX3-153" fmla="*/ 1807177 w 1811260"/>
              <a:gd name="connsiteY3-154" fmla="*/ 1083333 h 2201930"/>
              <a:gd name="connsiteX4-155" fmla="*/ 1540896 w 1811260"/>
              <a:gd name="connsiteY4-156" fmla="*/ 1557743 h 2201930"/>
              <a:gd name="connsiteX5-157" fmla="*/ 1347027 w 1811260"/>
              <a:gd name="connsiteY5-158" fmla="*/ 2102171 h 2201930"/>
              <a:gd name="connsiteX6-159" fmla="*/ 895550 w 1811260"/>
              <a:gd name="connsiteY6-160" fmla="*/ 2201841 h 2201930"/>
              <a:gd name="connsiteX7-161" fmla="*/ 482814 w 1811260"/>
              <a:gd name="connsiteY7-162" fmla="*/ 2125449 h 2201930"/>
              <a:gd name="connsiteX8-163" fmla="*/ 492032 w 1811260"/>
              <a:gd name="connsiteY8-164" fmla="*/ 1972040 h 2201930"/>
              <a:gd name="connsiteX9-165" fmla="*/ 282696 w 1811260"/>
              <a:gd name="connsiteY9-166" fmla="*/ 1555399 h 2201930"/>
              <a:gd name="connsiteX10-167" fmla="*/ 92 w 1811260"/>
              <a:gd name="connsiteY10-168" fmla="*/ 895681 h 2201930"/>
              <a:gd name="connsiteX11-169" fmla="*/ 721574 w 1811260"/>
              <a:gd name="connsiteY11-170" fmla="*/ 2758 h 2201930"/>
              <a:gd name="connsiteX12-171" fmla="*/ 746861 w 1811260"/>
              <a:gd name="connsiteY12-172" fmla="*/ 0 h 2201930"/>
              <a:gd name="connsiteX13-173" fmla="*/ 887963 w 1811260"/>
              <a:gd name="connsiteY13-174" fmla="*/ 251199 h 2201930"/>
              <a:gd name="connsiteX14-175" fmla="*/ 1057807 w 1811260"/>
              <a:gd name="connsiteY14-176" fmla="*/ 298865 h 2201930"/>
              <a:gd name="connsiteX15-177" fmla="*/ 1383920 w 1811260"/>
              <a:gd name="connsiteY15-178" fmla="*/ 115683 h 2201930"/>
              <a:gd name="connsiteX0-179" fmla="*/ 1656275 w 1811260"/>
              <a:gd name="connsiteY0-180" fmla="*/ 840341 h 2201930"/>
              <a:gd name="connsiteX1-181" fmla="*/ 1711252 w 1811260"/>
              <a:gd name="connsiteY1-182" fmla="*/ 1007962 h 2201930"/>
              <a:gd name="connsiteX2-183" fmla="*/ 1811260 w 1811260"/>
              <a:gd name="connsiteY2-184" fmla="*/ 1058571 h 2201930"/>
              <a:gd name="connsiteX3-185" fmla="*/ 1807177 w 1811260"/>
              <a:gd name="connsiteY3-186" fmla="*/ 1083333 h 2201930"/>
              <a:gd name="connsiteX4-187" fmla="*/ 1540896 w 1811260"/>
              <a:gd name="connsiteY4-188" fmla="*/ 1557743 h 2201930"/>
              <a:gd name="connsiteX5-189" fmla="*/ 1347027 w 1811260"/>
              <a:gd name="connsiteY5-190" fmla="*/ 2102171 h 2201930"/>
              <a:gd name="connsiteX6-191" fmla="*/ 895550 w 1811260"/>
              <a:gd name="connsiteY6-192" fmla="*/ 2201841 h 2201930"/>
              <a:gd name="connsiteX7-193" fmla="*/ 482814 w 1811260"/>
              <a:gd name="connsiteY7-194" fmla="*/ 2125449 h 2201930"/>
              <a:gd name="connsiteX8-195" fmla="*/ 492032 w 1811260"/>
              <a:gd name="connsiteY8-196" fmla="*/ 1972040 h 2201930"/>
              <a:gd name="connsiteX9-197" fmla="*/ 282696 w 1811260"/>
              <a:gd name="connsiteY9-198" fmla="*/ 1555399 h 2201930"/>
              <a:gd name="connsiteX10-199" fmla="*/ 92 w 1811260"/>
              <a:gd name="connsiteY10-200" fmla="*/ 895681 h 2201930"/>
              <a:gd name="connsiteX11-201" fmla="*/ 721574 w 1811260"/>
              <a:gd name="connsiteY11-202" fmla="*/ 2758 h 2201930"/>
              <a:gd name="connsiteX12-203" fmla="*/ 746861 w 1811260"/>
              <a:gd name="connsiteY12-204" fmla="*/ 0 h 2201930"/>
              <a:gd name="connsiteX13-205" fmla="*/ 887963 w 1811260"/>
              <a:gd name="connsiteY13-206" fmla="*/ 251199 h 2201930"/>
              <a:gd name="connsiteX14-207" fmla="*/ 1057807 w 1811260"/>
              <a:gd name="connsiteY14-208" fmla="*/ 298865 h 2201930"/>
              <a:gd name="connsiteX0-209" fmla="*/ 1656275 w 1811260"/>
              <a:gd name="connsiteY0-210" fmla="*/ 840341 h 2201930"/>
              <a:gd name="connsiteX1-211" fmla="*/ 1711252 w 1811260"/>
              <a:gd name="connsiteY1-212" fmla="*/ 1007962 h 2201930"/>
              <a:gd name="connsiteX2-213" fmla="*/ 1811260 w 1811260"/>
              <a:gd name="connsiteY2-214" fmla="*/ 1058571 h 2201930"/>
              <a:gd name="connsiteX3-215" fmla="*/ 1807177 w 1811260"/>
              <a:gd name="connsiteY3-216" fmla="*/ 1083333 h 2201930"/>
              <a:gd name="connsiteX4-217" fmla="*/ 1540896 w 1811260"/>
              <a:gd name="connsiteY4-218" fmla="*/ 1557743 h 2201930"/>
              <a:gd name="connsiteX5-219" fmla="*/ 1347027 w 1811260"/>
              <a:gd name="connsiteY5-220" fmla="*/ 2102171 h 2201930"/>
              <a:gd name="connsiteX6-221" fmla="*/ 895550 w 1811260"/>
              <a:gd name="connsiteY6-222" fmla="*/ 2201841 h 2201930"/>
              <a:gd name="connsiteX7-223" fmla="*/ 482814 w 1811260"/>
              <a:gd name="connsiteY7-224" fmla="*/ 2125449 h 2201930"/>
              <a:gd name="connsiteX8-225" fmla="*/ 492032 w 1811260"/>
              <a:gd name="connsiteY8-226" fmla="*/ 1972040 h 2201930"/>
              <a:gd name="connsiteX9-227" fmla="*/ 282696 w 1811260"/>
              <a:gd name="connsiteY9-228" fmla="*/ 1555399 h 2201930"/>
              <a:gd name="connsiteX10-229" fmla="*/ 92 w 1811260"/>
              <a:gd name="connsiteY10-230" fmla="*/ 895681 h 2201930"/>
              <a:gd name="connsiteX11-231" fmla="*/ 721574 w 1811260"/>
              <a:gd name="connsiteY11-232" fmla="*/ 2758 h 2201930"/>
              <a:gd name="connsiteX12-233" fmla="*/ 746861 w 1811260"/>
              <a:gd name="connsiteY12-234" fmla="*/ 0 h 2201930"/>
              <a:gd name="connsiteX13-235" fmla="*/ 887963 w 1811260"/>
              <a:gd name="connsiteY13-236" fmla="*/ 251199 h 2201930"/>
              <a:gd name="connsiteX0-237" fmla="*/ 1656275 w 1811260"/>
              <a:gd name="connsiteY0-238" fmla="*/ 840341 h 2201930"/>
              <a:gd name="connsiteX1-239" fmla="*/ 1711252 w 1811260"/>
              <a:gd name="connsiteY1-240" fmla="*/ 1007962 h 2201930"/>
              <a:gd name="connsiteX2-241" fmla="*/ 1811260 w 1811260"/>
              <a:gd name="connsiteY2-242" fmla="*/ 1058571 h 2201930"/>
              <a:gd name="connsiteX3-243" fmla="*/ 1807177 w 1811260"/>
              <a:gd name="connsiteY3-244" fmla="*/ 1083333 h 2201930"/>
              <a:gd name="connsiteX4-245" fmla="*/ 1540896 w 1811260"/>
              <a:gd name="connsiteY4-246" fmla="*/ 1557743 h 2201930"/>
              <a:gd name="connsiteX5-247" fmla="*/ 1347027 w 1811260"/>
              <a:gd name="connsiteY5-248" fmla="*/ 2102171 h 2201930"/>
              <a:gd name="connsiteX6-249" fmla="*/ 895550 w 1811260"/>
              <a:gd name="connsiteY6-250" fmla="*/ 2201841 h 2201930"/>
              <a:gd name="connsiteX7-251" fmla="*/ 482814 w 1811260"/>
              <a:gd name="connsiteY7-252" fmla="*/ 2125449 h 2201930"/>
              <a:gd name="connsiteX8-253" fmla="*/ 492032 w 1811260"/>
              <a:gd name="connsiteY8-254" fmla="*/ 1972040 h 2201930"/>
              <a:gd name="connsiteX9-255" fmla="*/ 282696 w 1811260"/>
              <a:gd name="connsiteY9-256" fmla="*/ 1555399 h 2201930"/>
              <a:gd name="connsiteX10-257" fmla="*/ 92 w 1811260"/>
              <a:gd name="connsiteY10-258" fmla="*/ 895681 h 2201930"/>
              <a:gd name="connsiteX11-259" fmla="*/ 721574 w 1811260"/>
              <a:gd name="connsiteY11-260" fmla="*/ 2758 h 2201930"/>
              <a:gd name="connsiteX12-261" fmla="*/ 746861 w 1811260"/>
              <a:gd name="connsiteY12-262" fmla="*/ 0 h 2201930"/>
              <a:gd name="connsiteX0-263" fmla="*/ 1711252 w 1811260"/>
              <a:gd name="connsiteY0-264" fmla="*/ 1007962 h 2201930"/>
              <a:gd name="connsiteX1-265" fmla="*/ 1811260 w 1811260"/>
              <a:gd name="connsiteY1-266" fmla="*/ 1058571 h 2201930"/>
              <a:gd name="connsiteX2-267" fmla="*/ 1807177 w 1811260"/>
              <a:gd name="connsiteY2-268" fmla="*/ 1083333 h 2201930"/>
              <a:gd name="connsiteX3-269" fmla="*/ 1540896 w 1811260"/>
              <a:gd name="connsiteY3-270" fmla="*/ 1557743 h 2201930"/>
              <a:gd name="connsiteX4-271" fmla="*/ 1347027 w 1811260"/>
              <a:gd name="connsiteY4-272" fmla="*/ 2102171 h 2201930"/>
              <a:gd name="connsiteX5-273" fmla="*/ 895550 w 1811260"/>
              <a:gd name="connsiteY5-274" fmla="*/ 2201841 h 2201930"/>
              <a:gd name="connsiteX6-275" fmla="*/ 482814 w 1811260"/>
              <a:gd name="connsiteY6-276" fmla="*/ 2125449 h 2201930"/>
              <a:gd name="connsiteX7-277" fmla="*/ 492032 w 1811260"/>
              <a:gd name="connsiteY7-278" fmla="*/ 1972040 h 2201930"/>
              <a:gd name="connsiteX8-279" fmla="*/ 282696 w 1811260"/>
              <a:gd name="connsiteY8-280" fmla="*/ 1555399 h 2201930"/>
              <a:gd name="connsiteX9-281" fmla="*/ 92 w 1811260"/>
              <a:gd name="connsiteY9-282" fmla="*/ 895681 h 2201930"/>
              <a:gd name="connsiteX10-283" fmla="*/ 721574 w 1811260"/>
              <a:gd name="connsiteY10-284" fmla="*/ 2758 h 2201930"/>
              <a:gd name="connsiteX11-285" fmla="*/ 746861 w 1811260"/>
              <a:gd name="connsiteY11-286" fmla="*/ 0 h 2201930"/>
              <a:gd name="connsiteX0-287" fmla="*/ 1811260 w 1811260"/>
              <a:gd name="connsiteY0-288" fmla="*/ 1058571 h 2201930"/>
              <a:gd name="connsiteX1-289" fmla="*/ 1807177 w 1811260"/>
              <a:gd name="connsiteY1-290" fmla="*/ 1083333 h 2201930"/>
              <a:gd name="connsiteX2-291" fmla="*/ 1540896 w 1811260"/>
              <a:gd name="connsiteY2-292" fmla="*/ 1557743 h 2201930"/>
              <a:gd name="connsiteX3-293" fmla="*/ 1347027 w 1811260"/>
              <a:gd name="connsiteY3-294" fmla="*/ 2102171 h 2201930"/>
              <a:gd name="connsiteX4-295" fmla="*/ 895550 w 1811260"/>
              <a:gd name="connsiteY4-296" fmla="*/ 2201841 h 2201930"/>
              <a:gd name="connsiteX5-297" fmla="*/ 482814 w 1811260"/>
              <a:gd name="connsiteY5-298" fmla="*/ 2125449 h 2201930"/>
              <a:gd name="connsiteX6-299" fmla="*/ 492032 w 1811260"/>
              <a:gd name="connsiteY6-300" fmla="*/ 1972040 h 2201930"/>
              <a:gd name="connsiteX7-301" fmla="*/ 282696 w 1811260"/>
              <a:gd name="connsiteY7-302" fmla="*/ 1555399 h 2201930"/>
              <a:gd name="connsiteX8-303" fmla="*/ 92 w 1811260"/>
              <a:gd name="connsiteY8-304" fmla="*/ 895681 h 2201930"/>
              <a:gd name="connsiteX9-305" fmla="*/ 721574 w 1811260"/>
              <a:gd name="connsiteY9-306" fmla="*/ 2758 h 2201930"/>
              <a:gd name="connsiteX10-307" fmla="*/ 746861 w 1811260"/>
              <a:gd name="connsiteY10-308" fmla="*/ 0 h 2201930"/>
              <a:gd name="connsiteX0-309" fmla="*/ 1811260 w 1811260"/>
              <a:gd name="connsiteY0-310" fmla="*/ 1055813 h 2199172"/>
              <a:gd name="connsiteX1-311" fmla="*/ 1807177 w 1811260"/>
              <a:gd name="connsiteY1-312" fmla="*/ 1080575 h 2199172"/>
              <a:gd name="connsiteX2-313" fmla="*/ 1540896 w 1811260"/>
              <a:gd name="connsiteY2-314" fmla="*/ 1554985 h 2199172"/>
              <a:gd name="connsiteX3-315" fmla="*/ 1347027 w 1811260"/>
              <a:gd name="connsiteY3-316" fmla="*/ 2099413 h 2199172"/>
              <a:gd name="connsiteX4-317" fmla="*/ 895550 w 1811260"/>
              <a:gd name="connsiteY4-318" fmla="*/ 2199083 h 2199172"/>
              <a:gd name="connsiteX5-319" fmla="*/ 482814 w 1811260"/>
              <a:gd name="connsiteY5-320" fmla="*/ 2122691 h 2199172"/>
              <a:gd name="connsiteX6-321" fmla="*/ 492032 w 1811260"/>
              <a:gd name="connsiteY6-322" fmla="*/ 1969282 h 2199172"/>
              <a:gd name="connsiteX7-323" fmla="*/ 282696 w 1811260"/>
              <a:gd name="connsiteY7-324" fmla="*/ 1552641 h 2199172"/>
              <a:gd name="connsiteX8-325" fmla="*/ 92 w 1811260"/>
              <a:gd name="connsiteY8-326" fmla="*/ 892923 h 2199172"/>
              <a:gd name="connsiteX9-327" fmla="*/ 721574 w 1811260"/>
              <a:gd name="connsiteY9-328" fmla="*/ 0 h 2199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811260" h="2199172">
                <a:moveTo>
                  <a:pt x="1811260" y="1055813"/>
                </a:moveTo>
                <a:lnTo>
                  <a:pt x="1807177" y="1080575"/>
                </a:lnTo>
                <a:cubicBezTo>
                  <a:pt x="1766967" y="1263536"/>
                  <a:pt x="1670365" y="1429735"/>
                  <a:pt x="1540896" y="1554985"/>
                </a:cubicBezTo>
                <a:cubicBezTo>
                  <a:pt x="1394673" y="1696677"/>
                  <a:pt x="1317970" y="1898670"/>
                  <a:pt x="1347027" y="2099413"/>
                </a:cubicBezTo>
                <a:cubicBezTo>
                  <a:pt x="1347027" y="2099413"/>
                  <a:pt x="1376865" y="2196114"/>
                  <a:pt x="895550" y="2199083"/>
                </a:cubicBezTo>
                <a:cubicBezTo>
                  <a:pt x="407828" y="2202207"/>
                  <a:pt x="482814" y="2122691"/>
                  <a:pt x="482814" y="2122691"/>
                </a:cubicBezTo>
                <a:cubicBezTo>
                  <a:pt x="493095" y="2072243"/>
                  <a:pt x="496198" y="2020598"/>
                  <a:pt x="492032" y="1969282"/>
                </a:cubicBezTo>
                <a:cubicBezTo>
                  <a:pt x="474237" y="1809863"/>
                  <a:pt x="399982" y="1662072"/>
                  <a:pt x="282696" y="1552641"/>
                </a:cubicBezTo>
                <a:cubicBezTo>
                  <a:pt x="106635" y="1382361"/>
                  <a:pt x="-3657" y="1141626"/>
                  <a:pt x="92" y="892923"/>
                </a:cubicBezTo>
                <a:cubicBezTo>
                  <a:pt x="5834" y="502527"/>
                  <a:pt x="292411" y="95626"/>
                  <a:pt x="721574" y="0"/>
                </a:cubicBezTo>
              </a:path>
            </a:pathLst>
          </a:custGeom>
          <a:noFill/>
          <a:ln w="1524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/>
          <p:cNvSpPr/>
          <p:nvPr>
            <p:custDataLst>
              <p:tags r:id="rId5"/>
            </p:custDataLst>
          </p:nvPr>
        </p:nvSpPr>
        <p:spPr>
          <a:xfrm>
            <a:off x="9516428" y="1695133"/>
            <a:ext cx="1590675" cy="1590675"/>
          </a:xfrm>
          <a:custGeom>
            <a:avLst/>
            <a:gdLst>
              <a:gd name="connsiteX0" fmla="*/ 801210 w 1590675"/>
              <a:gd name="connsiteY0" fmla="*/ 253353 h 1590675"/>
              <a:gd name="connsiteX1" fmla="*/ 265627 w 1590675"/>
              <a:gd name="connsiteY1" fmla="*/ 788936 h 1590675"/>
              <a:gd name="connsiteX2" fmla="*/ 801210 w 1590675"/>
              <a:gd name="connsiteY2" fmla="*/ 1324519 h 1590675"/>
              <a:gd name="connsiteX3" fmla="*/ 1336793 w 1590675"/>
              <a:gd name="connsiteY3" fmla="*/ 788936 h 1590675"/>
              <a:gd name="connsiteX4" fmla="*/ 801210 w 1590675"/>
              <a:gd name="connsiteY4" fmla="*/ 253353 h 1590675"/>
              <a:gd name="connsiteX5" fmla="*/ 721519 w 1590675"/>
              <a:gd name="connsiteY5" fmla="*/ 0 h 1590675"/>
              <a:gd name="connsiteX6" fmla="*/ 869156 w 1590675"/>
              <a:gd name="connsiteY6" fmla="*/ 0 h 1590675"/>
              <a:gd name="connsiteX7" fmla="*/ 914884 w 1590675"/>
              <a:gd name="connsiteY7" fmla="*/ 182909 h 1590675"/>
              <a:gd name="connsiteX8" fmla="*/ 925655 w 1590675"/>
              <a:gd name="connsiteY8" fmla="*/ 183995 h 1590675"/>
              <a:gd name="connsiteX9" fmla="*/ 997075 w 1590675"/>
              <a:gd name="connsiteY9" fmla="*/ 206165 h 1590675"/>
              <a:gd name="connsiteX10" fmla="*/ 1129078 w 1590675"/>
              <a:gd name="connsiteY10" fmla="*/ 69645 h 1590675"/>
              <a:gd name="connsiteX11" fmla="*/ 1256935 w 1590675"/>
              <a:gd name="connsiteY11" fmla="*/ 143464 h 1590675"/>
              <a:gd name="connsiteX12" fmla="*/ 1204955 w 1590675"/>
              <a:gd name="connsiteY12" fmla="*/ 325176 h 1590675"/>
              <a:gd name="connsiteX13" fmla="*/ 1237839 w 1590675"/>
              <a:gd name="connsiteY13" fmla="*/ 352308 h 1590675"/>
              <a:gd name="connsiteX14" fmla="*/ 1265424 w 1590675"/>
              <a:gd name="connsiteY14" fmla="*/ 385742 h 1590675"/>
              <a:gd name="connsiteX15" fmla="*/ 1447211 w 1590675"/>
              <a:gd name="connsiteY15" fmla="*/ 333740 h 1590675"/>
              <a:gd name="connsiteX16" fmla="*/ 1521029 w 1590675"/>
              <a:gd name="connsiteY16" fmla="*/ 461598 h 1590675"/>
              <a:gd name="connsiteX17" fmla="*/ 1384229 w 1590675"/>
              <a:gd name="connsiteY17" fmla="*/ 593871 h 1590675"/>
              <a:gd name="connsiteX18" fmla="*/ 1406151 w 1590675"/>
              <a:gd name="connsiteY18" fmla="*/ 664491 h 1590675"/>
              <a:gd name="connsiteX19" fmla="*/ 1407278 w 1590675"/>
              <a:gd name="connsiteY19" fmla="*/ 675670 h 1590675"/>
              <a:gd name="connsiteX20" fmla="*/ 1590675 w 1590675"/>
              <a:gd name="connsiteY20" fmla="*/ 721519 h 1590675"/>
              <a:gd name="connsiteX21" fmla="*/ 1590675 w 1590675"/>
              <a:gd name="connsiteY21" fmla="*/ 869156 h 1590675"/>
              <a:gd name="connsiteX22" fmla="*/ 1405509 w 1590675"/>
              <a:gd name="connsiteY22" fmla="*/ 915448 h 1590675"/>
              <a:gd name="connsiteX23" fmla="*/ 1381172 w 1590675"/>
              <a:gd name="connsiteY23" fmla="*/ 993848 h 1590675"/>
              <a:gd name="connsiteX24" fmla="*/ 1521029 w 1590675"/>
              <a:gd name="connsiteY24" fmla="*/ 1129078 h 1590675"/>
              <a:gd name="connsiteX25" fmla="*/ 1447211 w 1590675"/>
              <a:gd name="connsiteY25" fmla="*/ 1256935 h 1590675"/>
              <a:gd name="connsiteX26" fmla="*/ 1256878 w 1590675"/>
              <a:gd name="connsiteY26" fmla="*/ 1202489 h 1590675"/>
              <a:gd name="connsiteX27" fmla="*/ 1237839 w 1590675"/>
              <a:gd name="connsiteY27" fmla="*/ 1225565 h 1590675"/>
              <a:gd name="connsiteX28" fmla="*/ 1201992 w 1590675"/>
              <a:gd name="connsiteY28" fmla="*/ 1255141 h 1590675"/>
              <a:gd name="connsiteX29" fmla="*/ 1256935 w 1590675"/>
              <a:gd name="connsiteY29" fmla="*/ 1447211 h 1590675"/>
              <a:gd name="connsiteX30" fmla="*/ 1129078 w 1590675"/>
              <a:gd name="connsiteY30" fmla="*/ 1521029 h 1590675"/>
              <a:gd name="connsiteX31" fmla="*/ 987554 w 1590675"/>
              <a:gd name="connsiteY31" fmla="*/ 1374662 h 1590675"/>
              <a:gd name="connsiteX32" fmla="*/ 925655 w 1590675"/>
              <a:gd name="connsiteY32" fmla="*/ 1393877 h 1590675"/>
              <a:gd name="connsiteX33" fmla="*/ 918167 w 1590675"/>
              <a:gd name="connsiteY33" fmla="*/ 1394632 h 1590675"/>
              <a:gd name="connsiteX34" fmla="*/ 869156 w 1590675"/>
              <a:gd name="connsiteY34" fmla="*/ 1590675 h 1590675"/>
              <a:gd name="connsiteX35" fmla="*/ 721519 w 1590675"/>
              <a:gd name="connsiteY35" fmla="*/ 1590675 h 1590675"/>
              <a:gd name="connsiteX36" fmla="*/ 671945 w 1590675"/>
              <a:gd name="connsiteY36" fmla="*/ 1392381 h 1590675"/>
              <a:gd name="connsiteX37" fmla="*/ 605833 w 1590675"/>
              <a:gd name="connsiteY37" fmla="*/ 1371858 h 1590675"/>
              <a:gd name="connsiteX38" fmla="*/ 461597 w 1590675"/>
              <a:gd name="connsiteY38" fmla="*/ 1521029 h 1590675"/>
              <a:gd name="connsiteX39" fmla="*/ 333740 w 1590675"/>
              <a:gd name="connsiteY39" fmla="*/ 1447211 h 1590675"/>
              <a:gd name="connsiteX40" fmla="*/ 390926 w 1590675"/>
              <a:gd name="connsiteY40" fmla="*/ 1247301 h 1590675"/>
              <a:gd name="connsiteX41" fmla="*/ 364582 w 1590675"/>
              <a:gd name="connsiteY41" fmla="*/ 1225565 h 1590675"/>
              <a:gd name="connsiteX42" fmla="*/ 343299 w 1590675"/>
              <a:gd name="connsiteY42" fmla="*/ 1199770 h 1590675"/>
              <a:gd name="connsiteX43" fmla="*/ 143463 w 1590675"/>
              <a:gd name="connsiteY43" fmla="*/ 1256935 h 1590675"/>
              <a:gd name="connsiteX44" fmla="*/ 69645 w 1590675"/>
              <a:gd name="connsiteY44" fmla="*/ 1129078 h 1590675"/>
              <a:gd name="connsiteX45" fmla="*/ 218536 w 1590675"/>
              <a:gd name="connsiteY45" fmla="*/ 985113 h 1590675"/>
              <a:gd name="connsiteX46" fmla="*/ 197899 w 1590675"/>
              <a:gd name="connsiteY46" fmla="*/ 918631 h 1590675"/>
              <a:gd name="connsiteX47" fmla="*/ 0 w 1590675"/>
              <a:gd name="connsiteY47" fmla="*/ 869156 h 1590675"/>
              <a:gd name="connsiteX48" fmla="*/ 0 w 1590675"/>
              <a:gd name="connsiteY48" fmla="*/ 721519 h 1590675"/>
              <a:gd name="connsiteX49" fmla="*/ 195446 w 1590675"/>
              <a:gd name="connsiteY49" fmla="*/ 672657 h 1590675"/>
              <a:gd name="connsiteX50" fmla="*/ 196269 w 1590675"/>
              <a:gd name="connsiteY50" fmla="*/ 664491 h 1590675"/>
              <a:gd name="connsiteX51" fmla="*/ 215479 w 1590675"/>
              <a:gd name="connsiteY51" fmla="*/ 602607 h 1590675"/>
              <a:gd name="connsiteX52" fmla="*/ 69645 w 1590675"/>
              <a:gd name="connsiteY52" fmla="*/ 461598 h 1590675"/>
              <a:gd name="connsiteX53" fmla="*/ 143463 w 1590675"/>
              <a:gd name="connsiteY53" fmla="*/ 333740 h 1590675"/>
              <a:gd name="connsiteX54" fmla="*/ 334753 w 1590675"/>
              <a:gd name="connsiteY54" fmla="*/ 388460 h 1590675"/>
              <a:gd name="connsiteX55" fmla="*/ 364582 w 1590675"/>
              <a:gd name="connsiteY55" fmla="*/ 352308 h 1590675"/>
              <a:gd name="connsiteX56" fmla="*/ 387963 w 1590675"/>
              <a:gd name="connsiteY56" fmla="*/ 333016 h 1590675"/>
              <a:gd name="connsiteX57" fmla="*/ 333740 w 1590675"/>
              <a:gd name="connsiteY57" fmla="*/ 143464 h 1590675"/>
              <a:gd name="connsiteX58" fmla="*/ 461597 w 1590675"/>
              <a:gd name="connsiteY58" fmla="*/ 69645 h 1590675"/>
              <a:gd name="connsiteX59" fmla="*/ 596312 w 1590675"/>
              <a:gd name="connsiteY59" fmla="*/ 208969 h 1590675"/>
              <a:gd name="connsiteX60" fmla="*/ 675415 w 1590675"/>
              <a:gd name="connsiteY60" fmla="*/ 184414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90675" h="1590675">
                <a:moveTo>
                  <a:pt x="801210" y="253353"/>
                </a:moveTo>
                <a:cubicBezTo>
                  <a:pt x="505416" y="253353"/>
                  <a:pt x="265627" y="493142"/>
                  <a:pt x="265627" y="788936"/>
                </a:cubicBezTo>
                <a:cubicBezTo>
                  <a:pt x="265627" y="1084730"/>
                  <a:pt x="505416" y="1324519"/>
                  <a:pt x="801210" y="1324519"/>
                </a:cubicBezTo>
                <a:cubicBezTo>
                  <a:pt x="1097004" y="1324519"/>
                  <a:pt x="1336793" y="1084730"/>
                  <a:pt x="1336793" y="788936"/>
                </a:cubicBezTo>
                <a:cubicBezTo>
                  <a:pt x="1336793" y="493142"/>
                  <a:pt x="1097004" y="253353"/>
                  <a:pt x="801210" y="253353"/>
                </a:cubicBezTo>
                <a:close/>
                <a:moveTo>
                  <a:pt x="721519" y="0"/>
                </a:moveTo>
                <a:lnTo>
                  <a:pt x="869156" y="0"/>
                </a:lnTo>
                <a:lnTo>
                  <a:pt x="914884" y="182909"/>
                </a:lnTo>
                <a:lnTo>
                  <a:pt x="925655" y="183995"/>
                </a:lnTo>
                <a:lnTo>
                  <a:pt x="997075" y="206165"/>
                </a:lnTo>
                <a:lnTo>
                  <a:pt x="1129078" y="69645"/>
                </a:lnTo>
                <a:lnTo>
                  <a:pt x="1256935" y="143464"/>
                </a:lnTo>
                <a:lnTo>
                  <a:pt x="1204955" y="325176"/>
                </a:lnTo>
                <a:lnTo>
                  <a:pt x="1237839" y="352308"/>
                </a:lnTo>
                <a:lnTo>
                  <a:pt x="1265424" y="385742"/>
                </a:lnTo>
                <a:lnTo>
                  <a:pt x="1447211" y="333740"/>
                </a:lnTo>
                <a:lnTo>
                  <a:pt x="1521029" y="461598"/>
                </a:lnTo>
                <a:lnTo>
                  <a:pt x="1384229" y="593871"/>
                </a:lnTo>
                <a:lnTo>
                  <a:pt x="1406151" y="664491"/>
                </a:lnTo>
                <a:lnTo>
                  <a:pt x="1407278" y="675670"/>
                </a:lnTo>
                <a:lnTo>
                  <a:pt x="1590675" y="721519"/>
                </a:lnTo>
                <a:lnTo>
                  <a:pt x="1590675" y="869156"/>
                </a:lnTo>
                <a:lnTo>
                  <a:pt x="1405509" y="915448"/>
                </a:lnTo>
                <a:lnTo>
                  <a:pt x="1381172" y="993848"/>
                </a:lnTo>
                <a:lnTo>
                  <a:pt x="1521029" y="1129078"/>
                </a:lnTo>
                <a:lnTo>
                  <a:pt x="1447211" y="1256935"/>
                </a:lnTo>
                <a:lnTo>
                  <a:pt x="1256878" y="1202489"/>
                </a:lnTo>
                <a:lnTo>
                  <a:pt x="1237839" y="1225565"/>
                </a:lnTo>
                <a:lnTo>
                  <a:pt x="1201992" y="1255141"/>
                </a:lnTo>
                <a:lnTo>
                  <a:pt x="1256935" y="1447211"/>
                </a:lnTo>
                <a:lnTo>
                  <a:pt x="1129078" y="1521029"/>
                </a:lnTo>
                <a:lnTo>
                  <a:pt x="987554" y="1374662"/>
                </a:lnTo>
                <a:lnTo>
                  <a:pt x="925655" y="1393877"/>
                </a:lnTo>
                <a:lnTo>
                  <a:pt x="918167" y="1394632"/>
                </a:lnTo>
                <a:lnTo>
                  <a:pt x="869156" y="1590675"/>
                </a:lnTo>
                <a:lnTo>
                  <a:pt x="721519" y="1590675"/>
                </a:lnTo>
                <a:lnTo>
                  <a:pt x="671945" y="1392381"/>
                </a:lnTo>
                <a:lnTo>
                  <a:pt x="605833" y="1371858"/>
                </a:lnTo>
                <a:lnTo>
                  <a:pt x="461597" y="1521029"/>
                </a:lnTo>
                <a:lnTo>
                  <a:pt x="333740" y="1447211"/>
                </a:lnTo>
                <a:lnTo>
                  <a:pt x="390926" y="1247301"/>
                </a:lnTo>
                <a:lnTo>
                  <a:pt x="364582" y="1225565"/>
                </a:lnTo>
                <a:lnTo>
                  <a:pt x="343299" y="1199770"/>
                </a:lnTo>
                <a:lnTo>
                  <a:pt x="143463" y="1256935"/>
                </a:lnTo>
                <a:lnTo>
                  <a:pt x="69645" y="1129078"/>
                </a:lnTo>
                <a:lnTo>
                  <a:pt x="218536" y="985113"/>
                </a:lnTo>
                <a:lnTo>
                  <a:pt x="197899" y="918631"/>
                </a:lnTo>
                <a:lnTo>
                  <a:pt x="0" y="869156"/>
                </a:lnTo>
                <a:lnTo>
                  <a:pt x="0" y="721519"/>
                </a:lnTo>
                <a:lnTo>
                  <a:pt x="195446" y="672657"/>
                </a:lnTo>
                <a:lnTo>
                  <a:pt x="196269" y="664491"/>
                </a:lnTo>
                <a:lnTo>
                  <a:pt x="215479" y="602607"/>
                </a:lnTo>
                <a:lnTo>
                  <a:pt x="69645" y="461598"/>
                </a:lnTo>
                <a:lnTo>
                  <a:pt x="143463" y="333740"/>
                </a:lnTo>
                <a:lnTo>
                  <a:pt x="334753" y="388460"/>
                </a:lnTo>
                <a:lnTo>
                  <a:pt x="364582" y="352308"/>
                </a:lnTo>
                <a:lnTo>
                  <a:pt x="387963" y="333016"/>
                </a:lnTo>
                <a:lnTo>
                  <a:pt x="333740" y="143464"/>
                </a:lnTo>
                <a:lnTo>
                  <a:pt x="461597" y="69645"/>
                </a:lnTo>
                <a:lnTo>
                  <a:pt x="596312" y="208969"/>
                </a:lnTo>
                <a:lnTo>
                  <a:pt x="675415" y="184414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/>
          <p:cNvSpPr/>
          <p:nvPr>
            <p:custDataLst>
              <p:tags r:id="rId6"/>
            </p:custDataLst>
          </p:nvPr>
        </p:nvSpPr>
        <p:spPr>
          <a:xfrm>
            <a:off x="9033826" y="3142932"/>
            <a:ext cx="1438276" cy="1438276"/>
          </a:xfrm>
          <a:custGeom>
            <a:avLst/>
            <a:gdLst>
              <a:gd name="connsiteX0" fmla="*/ 1136660 w 1438276"/>
              <a:gd name="connsiteY0" fmla="*/ 483089 h 1438276"/>
              <a:gd name="connsiteX1" fmla="*/ 492273 w 1438276"/>
              <a:gd name="connsiteY1" fmla="*/ 310426 h 1438276"/>
              <a:gd name="connsiteX2" fmla="*/ 319610 w 1438276"/>
              <a:gd name="connsiteY2" fmla="*/ 954813 h 1438276"/>
              <a:gd name="connsiteX3" fmla="*/ 963997 w 1438276"/>
              <a:gd name="connsiteY3" fmla="*/ 1127476 h 1438276"/>
              <a:gd name="connsiteX4" fmla="*/ 1136660 w 1438276"/>
              <a:gd name="connsiteY4" fmla="*/ 483089 h 1438276"/>
              <a:gd name="connsiteX5" fmla="*/ 1305020 w 1438276"/>
              <a:gd name="connsiteY5" fmla="*/ 295641 h 1438276"/>
              <a:gd name="connsiteX6" fmla="*/ 1378839 w 1438276"/>
              <a:gd name="connsiteY6" fmla="*/ 423498 h 1438276"/>
              <a:gd name="connsiteX7" fmla="*/ 1258790 w 1438276"/>
              <a:gd name="connsiteY7" fmla="*/ 539575 h 1438276"/>
              <a:gd name="connsiteX8" fmla="*/ 1260005 w 1438276"/>
              <a:gd name="connsiteY8" fmla="*/ 542273 h 1438276"/>
              <a:gd name="connsiteX9" fmla="*/ 1274037 w 1438276"/>
              <a:gd name="connsiteY9" fmla="*/ 604260 h 1438276"/>
              <a:gd name="connsiteX10" fmla="*/ 1438276 w 1438276"/>
              <a:gd name="connsiteY10" fmla="*/ 645320 h 1438276"/>
              <a:gd name="connsiteX11" fmla="*/ 1438276 w 1438276"/>
              <a:gd name="connsiteY11" fmla="*/ 792956 h 1438276"/>
              <a:gd name="connsiteX12" fmla="*/ 1274421 w 1438276"/>
              <a:gd name="connsiteY12" fmla="*/ 833920 h 1438276"/>
              <a:gd name="connsiteX13" fmla="*/ 1269378 w 1438276"/>
              <a:gd name="connsiteY13" fmla="*/ 863976 h 1438276"/>
              <a:gd name="connsiteX14" fmla="*/ 1257043 w 1438276"/>
              <a:gd name="connsiteY14" fmla="*/ 897013 h 1438276"/>
              <a:gd name="connsiteX15" fmla="*/ 1378839 w 1438276"/>
              <a:gd name="connsiteY15" fmla="*/ 1014779 h 1438276"/>
              <a:gd name="connsiteX16" fmla="*/ 1305020 w 1438276"/>
              <a:gd name="connsiteY16" fmla="*/ 1142636 h 1438276"/>
              <a:gd name="connsiteX17" fmla="*/ 1139738 w 1438276"/>
              <a:gd name="connsiteY17" fmla="*/ 1095355 h 1438276"/>
              <a:gd name="connsiteX18" fmla="*/ 1100409 w 1438276"/>
              <a:gd name="connsiteY18" fmla="*/ 1137894 h 1438276"/>
              <a:gd name="connsiteX19" fmla="*/ 1095781 w 1438276"/>
              <a:gd name="connsiteY19" fmla="*/ 1141227 h 1438276"/>
              <a:gd name="connsiteX20" fmla="*/ 1142635 w 1438276"/>
              <a:gd name="connsiteY20" fmla="*/ 1305020 h 1438276"/>
              <a:gd name="connsiteX21" fmla="*/ 1014778 w 1438276"/>
              <a:gd name="connsiteY21" fmla="*/ 1378839 h 1438276"/>
              <a:gd name="connsiteX22" fmla="*/ 893477 w 1438276"/>
              <a:gd name="connsiteY22" fmla="*/ 1253387 h 1438276"/>
              <a:gd name="connsiteX23" fmla="*/ 835921 w 1438276"/>
              <a:gd name="connsiteY23" fmla="*/ 1266415 h 1438276"/>
              <a:gd name="connsiteX24" fmla="*/ 792956 w 1438276"/>
              <a:gd name="connsiteY24" fmla="*/ 1438276 h 1438276"/>
              <a:gd name="connsiteX25" fmla="*/ 645320 w 1438276"/>
              <a:gd name="connsiteY25" fmla="*/ 1438276 h 1438276"/>
              <a:gd name="connsiteX26" fmla="*/ 601573 w 1438276"/>
              <a:gd name="connsiteY26" fmla="*/ 1263292 h 1438276"/>
              <a:gd name="connsiteX27" fmla="*/ 583109 w 1438276"/>
              <a:gd name="connsiteY27" fmla="*/ 1260194 h 1438276"/>
              <a:gd name="connsiteX28" fmla="*/ 550126 w 1438276"/>
              <a:gd name="connsiteY28" fmla="*/ 1247879 h 1438276"/>
              <a:gd name="connsiteX29" fmla="*/ 423498 w 1438276"/>
              <a:gd name="connsiteY29" fmla="*/ 1378839 h 1438276"/>
              <a:gd name="connsiteX30" fmla="*/ 295641 w 1438276"/>
              <a:gd name="connsiteY30" fmla="*/ 1305021 h 1438276"/>
              <a:gd name="connsiteX31" fmla="*/ 346842 w 1438276"/>
              <a:gd name="connsiteY31" fmla="*/ 1126033 h 1438276"/>
              <a:gd name="connsiteX32" fmla="*/ 310087 w 1438276"/>
              <a:gd name="connsiteY32" fmla="*/ 1092051 h 1438276"/>
              <a:gd name="connsiteX33" fmla="*/ 133256 w 1438276"/>
              <a:gd name="connsiteY33" fmla="*/ 1142636 h 1438276"/>
              <a:gd name="connsiteX34" fmla="*/ 59437 w 1438276"/>
              <a:gd name="connsiteY34" fmla="*/ 1014778 h 1438276"/>
              <a:gd name="connsiteX35" fmla="*/ 193823 w 1438276"/>
              <a:gd name="connsiteY35" fmla="*/ 884839 h 1438276"/>
              <a:gd name="connsiteX36" fmla="*/ 183403 w 1438276"/>
              <a:gd name="connsiteY36" fmla="*/ 838807 h 1438276"/>
              <a:gd name="connsiteX37" fmla="*/ 0 w 1438276"/>
              <a:gd name="connsiteY37" fmla="*/ 792956 h 1438276"/>
              <a:gd name="connsiteX38" fmla="*/ 1 w 1438276"/>
              <a:gd name="connsiteY38" fmla="*/ 645320 h 1438276"/>
              <a:gd name="connsiteX39" fmla="*/ 182571 w 1438276"/>
              <a:gd name="connsiteY39" fmla="*/ 599676 h 1438276"/>
              <a:gd name="connsiteX40" fmla="*/ 186892 w 1438276"/>
              <a:gd name="connsiteY40" fmla="*/ 573926 h 1438276"/>
              <a:gd name="connsiteX41" fmla="*/ 194352 w 1438276"/>
              <a:gd name="connsiteY41" fmla="*/ 553949 h 1438276"/>
              <a:gd name="connsiteX42" fmla="*/ 59437 w 1438276"/>
              <a:gd name="connsiteY42" fmla="*/ 423497 h 1438276"/>
              <a:gd name="connsiteX43" fmla="*/ 133255 w 1438276"/>
              <a:gd name="connsiteY43" fmla="*/ 295640 h 1438276"/>
              <a:gd name="connsiteX44" fmla="*/ 312496 w 1438276"/>
              <a:gd name="connsiteY44" fmla="*/ 346913 h 1438276"/>
              <a:gd name="connsiteX45" fmla="*/ 346300 w 1438276"/>
              <a:gd name="connsiteY45" fmla="*/ 310350 h 1438276"/>
              <a:gd name="connsiteX46" fmla="*/ 295641 w 1438276"/>
              <a:gd name="connsiteY46" fmla="*/ 133256 h 1438276"/>
              <a:gd name="connsiteX47" fmla="*/ 423498 w 1438276"/>
              <a:gd name="connsiteY47" fmla="*/ 59438 h 1438276"/>
              <a:gd name="connsiteX48" fmla="*/ 548295 w 1438276"/>
              <a:gd name="connsiteY48" fmla="*/ 188505 h 1438276"/>
              <a:gd name="connsiteX49" fmla="*/ 551457 w 1438276"/>
              <a:gd name="connsiteY49" fmla="*/ 187081 h 1438276"/>
              <a:gd name="connsiteX50" fmla="*/ 601373 w 1438276"/>
              <a:gd name="connsiteY50" fmla="*/ 175782 h 1438276"/>
              <a:gd name="connsiteX51" fmla="*/ 645319 w 1438276"/>
              <a:gd name="connsiteY51" fmla="*/ 0 h 1438276"/>
              <a:gd name="connsiteX52" fmla="*/ 792956 w 1438276"/>
              <a:gd name="connsiteY52" fmla="*/ 0 h 1438276"/>
              <a:gd name="connsiteX53" fmla="*/ 835817 w 1438276"/>
              <a:gd name="connsiteY53" fmla="*/ 171442 h 1438276"/>
              <a:gd name="connsiteX54" fmla="*/ 873161 w 1438276"/>
              <a:gd name="connsiteY54" fmla="*/ 177708 h 1438276"/>
              <a:gd name="connsiteX55" fmla="*/ 893190 w 1438276"/>
              <a:gd name="connsiteY55" fmla="*/ 185187 h 1438276"/>
              <a:gd name="connsiteX56" fmla="*/ 1014779 w 1438276"/>
              <a:gd name="connsiteY56" fmla="*/ 59437 h 1438276"/>
              <a:gd name="connsiteX57" fmla="*/ 1142636 w 1438276"/>
              <a:gd name="connsiteY57" fmla="*/ 133255 h 1438276"/>
              <a:gd name="connsiteX58" fmla="*/ 1095283 w 1438276"/>
              <a:gd name="connsiteY58" fmla="*/ 298790 h 1438276"/>
              <a:gd name="connsiteX59" fmla="*/ 1142241 w 1438276"/>
              <a:gd name="connsiteY59" fmla="*/ 342206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38276" h="1438276">
                <a:moveTo>
                  <a:pt x="1136660" y="483089"/>
                </a:moveTo>
                <a:cubicBezTo>
                  <a:pt x="1006397" y="257467"/>
                  <a:pt x="717895" y="180163"/>
                  <a:pt x="492273" y="310426"/>
                </a:cubicBezTo>
                <a:cubicBezTo>
                  <a:pt x="266651" y="440689"/>
                  <a:pt x="189347" y="729191"/>
                  <a:pt x="319610" y="954813"/>
                </a:cubicBezTo>
                <a:cubicBezTo>
                  <a:pt x="449873" y="1180435"/>
                  <a:pt x="738375" y="1257739"/>
                  <a:pt x="963997" y="1127476"/>
                </a:cubicBezTo>
                <a:cubicBezTo>
                  <a:pt x="1189619" y="997213"/>
                  <a:pt x="1266923" y="708711"/>
                  <a:pt x="1136660" y="483089"/>
                </a:cubicBezTo>
                <a:close/>
                <a:moveTo>
                  <a:pt x="1305020" y="295641"/>
                </a:moveTo>
                <a:lnTo>
                  <a:pt x="1378839" y="423498"/>
                </a:lnTo>
                <a:lnTo>
                  <a:pt x="1258790" y="539575"/>
                </a:lnTo>
                <a:lnTo>
                  <a:pt x="1260005" y="542273"/>
                </a:lnTo>
                <a:lnTo>
                  <a:pt x="1274037" y="604260"/>
                </a:lnTo>
                <a:lnTo>
                  <a:pt x="1438276" y="645320"/>
                </a:lnTo>
                <a:lnTo>
                  <a:pt x="1438276" y="792956"/>
                </a:lnTo>
                <a:lnTo>
                  <a:pt x="1274421" y="833920"/>
                </a:lnTo>
                <a:lnTo>
                  <a:pt x="1269378" y="863976"/>
                </a:lnTo>
                <a:lnTo>
                  <a:pt x="1257043" y="897013"/>
                </a:lnTo>
                <a:lnTo>
                  <a:pt x="1378839" y="1014779"/>
                </a:lnTo>
                <a:lnTo>
                  <a:pt x="1305020" y="1142636"/>
                </a:lnTo>
                <a:lnTo>
                  <a:pt x="1139738" y="1095355"/>
                </a:lnTo>
                <a:lnTo>
                  <a:pt x="1100409" y="1137894"/>
                </a:lnTo>
                <a:lnTo>
                  <a:pt x="1095781" y="1141227"/>
                </a:lnTo>
                <a:lnTo>
                  <a:pt x="1142635" y="1305020"/>
                </a:lnTo>
                <a:lnTo>
                  <a:pt x="1014778" y="1378839"/>
                </a:lnTo>
                <a:lnTo>
                  <a:pt x="893477" y="1253387"/>
                </a:lnTo>
                <a:lnTo>
                  <a:pt x="835921" y="1266415"/>
                </a:lnTo>
                <a:lnTo>
                  <a:pt x="792956" y="1438276"/>
                </a:lnTo>
                <a:lnTo>
                  <a:pt x="645320" y="1438276"/>
                </a:lnTo>
                <a:lnTo>
                  <a:pt x="601573" y="1263292"/>
                </a:lnTo>
                <a:lnTo>
                  <a:pt x="583109" y="1260194"/>
                </a:lnTo>
                <a:lnTo>
                  <a:pt x="550126" y="1247879"/>
                </a:lnTo>
                <a:lnTo>
                  <a:pt x="423498" y="1378839"/>
                </a:lnTo>
                <a:lnTo>
                  <a:pt x="295641" y="1305021"/>
                </a:lnTo>
                <a:lnTo>
                  <a:pt x="346842" y="1126033"/>
                </a:lnTo>
                <a:lnTo>
                  <a:pt x="310087" y="1092051"/>
                </a:lnTo>
                <a:lnTo>
                  <a:pt x="133256" y="1142636"/>
                </a:lnTo>
                <a:lnTo>
                  <a:pt x="59437" y="1014778"/>
                </a:lnTo>
                <a:lnTo>
                  <a:pt x="193823" y="884839"/>
                </a:lnTo>
                <a:lnTo>
                  <a:pt x="183403" y="838807"/>
                </a:lnTo>
                <a:lnTo>
                  <a:pt x="0" y="792956"/>
                </a:lnTo>
                <a:lnTo>
                  <a:pt x="1" y="645320"/>
                </a:lnTo>
                <a:lnTo>
                  <a:pt x="182571" y="599676"/>
                </a:lnTo>
                <a:lnTo>
                  <a:pt x="186892" y="573926"/>
                </a:lnTo>
                <a:lnTo>
                  <a:pt x="194352" y="553949"/>
                </a:lnTo>
                <a:lnTo>
                  <a:pt x="59437" y="423497"/>
                </a:lnTo>
                <a:lnTo>
                  <a:pt x="133255" y="295640"/>
                </a:lnTo>
                <a:lnTo>
                  <a:pt x="312496" y="346913"/>
                </a:lnTo>
                <a:lnTo>
                  <a:pt x="346300" y="310350"/>
                </a:lnTo>
                <a:lnTo>
                  <a:pt x="295641" y="133256"/>
                </a:lnTo>
                <a:lnTo>
                  <a:pt x="423498" y="59438"/>
                </a:lnTo>
                <a:lnTo>
                  <a:pt x="548295" y="188505"/>
                </a:lnTo>
                <a:lnTo>
                  <a:pt x="551457" y="187081"/>
                </a:lnTo>
                <a:lnTo>
                  <a:pt x="601373" y="175782"/>
                </a:lnTo>
                <a:lnTo>
                  <a:pt x="645319" y="0"/>
                </a:lnTo>
                <a:lnTo>
                  <a:pt x="792956" y="0"/>
                </a:lnTo>
                <a:lnTo>
                  <a:pt x="835817" y="171442"/>
                </a:lnTo>
                <a:lnTo>
                  <a:pt x="873161" y="177708"/>
                </a:lnTo>
                <a:lnTo>
                  <a:pt x="893190" y="185187"/>
                </a:lnTo>
                <a:lnTo>
                  <a:pt x="1014779" y="59437"/>
                </a:lnTo>
                <a:lnTo>
                  <a:pt x="1142636" y="133255"/>
                </a:lnTo>
                <a:lnTo>
                  <a:pt x="1095283" y="298790"/>
                </a:lnTo>
                <a:lnTo>
                  <a:pt x="1142241" y="342206"/>
                </a:lnTo>
                <a:close/>
              </a:path>
            </a:pathLst>
          </a:cu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任意多边形: 形状 83"/>
          <p:cNvSpPr/>
          <p:nvPr>
            <p:custDataLst>
              <p:tags r:id="rId7"/>
            </p:custDataLst>
          </p:nvPr>
        </p:nvSpPr>
        <p:spPr>
          <a:xfrm>
            <a:off x="10506465" y="3155071"/>
            <a:ext cx="855200" cy="855200"/>
          </a:xfrm>
          <a:custGeom>
            <a:avLst/>
            <a:gdLst>
              <a:gd name="connsiteX0" fmla="*/ 568424 w 855200"/>
              <a:gd name="connsiteY0" fmla="*/ 185803 h 855200"/>
              <a:gd name="connsiteX1" fmla="*/ 191217 w 855200"/>
              <a:gd name="connsiteY1" fmla="*/ 286876 h 855200"/>
              <a:gd name="connsiteX2" fmla="*/ 292289 w 855200"/>
              <a:gd name="connsiteY2" fmla="*/ 664083 h 855200"/>
              <a:gd name="connsiteX3" fmla="*/ 669497 w 855200"/>
              <a:gd name="connsiteY3" fmla="*/ 563011 h 855200"/>
              <a:gd name="connsiteX4" fmla="*/ 568424 w 855200"/>
              <a:gd name="connsiteY4" fmla="*/ 185803 h 855200"/>
              <a:gd name="connsiteX5" fmla="*/ 599380 w 855200"/>
              <a:gd name="connsiteY5" fmla="*/ 33027 h 855200"/>
              <a:gd name="connsiteX6" fmla="*/ 661734 w 855200"/>
              <a:gd name="connsiteY6" fmla="*/ 69027 h 855200"/>
              <a:gd name="connsiteX7" fmla="*/ 633182 w 855200"/>
              <a:gd name="connsiteY7" fmla="*/ 168837 h 855200"/>
              <a:gd name="connsiteX8" fmla="*/ 648276 w 855200"/>
              <a:gd name="connsiteY8" fmla="*/ 179706 h 855200"/>
              <a:gd name="connsiteX9" fmla="*/ 668705 w 855200"/>
              <a:gd name="connsiteY9" fmla="*/ 201802 h 855200"/>
              <a:gd name="connsiteX10" fmla="*/ 773652 w 855200"/>
              <a:gd name="connsiteY10" fmla="*/ 171780 h 855200"/>
              <a:gd name="connsiteX11" fmla="*/ 809652 w 855200"/>
              <a:gd name="connsiteY11" fmla="*/ 234134 h 855200"/>
              <a:gd name="connsiteX12" fmla="*/ 734699 w 855200"/>
              <a:gd name="connsiteY12" fmla="*/ 306606 h 855200"/>
              <a:gd name="connsiteX13" fmla="*/ 747186 w 855200"/>
              <a:gd name="connsiteY13" fmla="*/ 340049 h 855200"/>
              <a:gd name="connsiteX14" fmla="*/ 749292 w 855200"/>
              <a:gd name="connsiteY14" fmla="*/ 352601 h 855200"/>
              <a:gd name="connsiteX15" fmla="*/ 855200 w 855200"/>
              <a:gd name="connsiteY15" fmla="*/ 379078 h 855200"/>
              <a:gd name="connsiteX16" fmla="*/ 855200 w 855200"/>
              <a:gd name="connsiteY16" fmla="*/ 451078 h 855200"/>
              <a:gd name="connsiteX17" fmla="*/ 753436 w 855200"/>
              <a:gd name="connsiteY17" fmla="*/ 476519 h 855200"/>
              <a:gd name="connsiteX18" fmla="*/ 742962 w 855200"/>
              <a:gd name="connsiteY18" fmla="*/ 522789 h 855200"/>
              <a:gd name="connsiteX19" fmla="*/ 822173 w 855200"/>
              <a:gd name="connsiteY19" fmla="*/ 599380 h 855200"/>
              <a:gd name="connsiteX20" fmla="*/ 786173 w 855200"/>
              <a:gd name="connsiteY20" fmla="*/ 661734 h 855200"/>
              <a:gd name="connsiteX21" fmla="*/ 683215 w 855200"/>
              <a:gd name="connsiteY21" fmla="*/ 632281 h 855200"/>
              <a:gd name="connsiteX22" fmla="*/ 675595 w 855200"/>
              <a:gd name="connsiteY22" fmla="*/ 642863 h 855200"/>
              <a:gd name="connsiteX23" fmla="*/ 652195 w 855200"/>
              <a:gd name="connsiteY23" fmla="*/ 664496 h 855200"/>
              <a:gd name="connsiteX24" fmla="*/ 683420 w 855200"/>
              <a:gd name="connsiteY24" fmla="*/ 773651 h 855200"/>
              <a:gd name="connsiteX25" fmla="*/ 621066 w 855200"/>
              <a:gd name="connsiteY25" fmla="*/ 809651 h 855200"/>
              <a:gd name="connsiteX26" fmla="*/ 544775 w 855200"/>
              <a:gd name="connsiteY26" fmla="*/ 730749 h 855200"/>
              <a:gd name="connsiteX27" fmla="*/ 515251 w 855200"/>
              <a:gd name="connsiteY27" fmla="*/ 741773 h 855200"/>
              <a:gd name="connsiteX28" fmla="*/ 504007 w 855200"/>
              <a:gd name="connsiteY28" fmla="*/ 743660 h 855200"/>
              <a:gd name="connsiteX29" fmla="*/ 476122 w 855200"/>
              <a:gd name="connsiteY29" fmla="*/ 855200 h 855200"/>
              <a:gd name="connsiteX30" fmla="*/ 404122 w 855200"/>
              <a:gd name="connsiteY30" fmla="*/ 855200 h 855200"/>
              <a:gd name="connsiteX31" fmla="*/ 377240 w 855200"/>
              <a:gd name="connsiteY31" fmla="*/ 747674 h 855200"/>
              <a:gd name="connsiteX32" fmla="*/ 336723 w 855200"/>
              <a:gd name="connsiteY32" fmla="*/ 738502 h 855200"/>
              <a:gd name="connsiteX33" fmla="*/ 255822 w 855200"/>
              <a:gd name="connsiteY33" fmla="*/ 822173 h 855200"/>
              <a:gd name="connsiteX34" fmla="*/ 193467 w 855200"/>
              <a:gd name="connsiteY34" fmla="*/ 786173 h 855200"/>
              <a:gd name="connsiteX35" fmla="*/ 224220 w 855200"/>
              <a:gd name="connsiteY35" fmla="*/ 678666 h 855200"/>
              <a:gd name="connsiteX36" fmla="*/ 212437 w 855200"/>
              <a:gd name="connsiteY36" fmla="*/ 670181 h 855200"/>
              <a:gd name="connsiteX37" fmla="*/ 194741 w 855200"/>
              <a:gd name="connsiteY37" fmla="*/ 651041 h 855200"/>
              <a:gd name="connsiteX38" fmla="*/ 81549 w 855200"/>
              <a:gd name="connsiteY38" fmla="*/ 683421 h 855200"/>
              <a:gd name="connsiteX39" fmla="*/ 45549 w 855200"/>
              <a:gd name="connsiteY39" fmla="*/ 621067 h 855200"/>
              <a:gd name="connsiteX40" fmla="*/ 126010 w 855200"/>
              <a:gd name="connsiteY40" fmla="*/ 543269 h 855200"/>
              <a:gd name="connsiteX41" fmla="*/ 113527 w 855200"/>
              <a:gd name="connsiteY41" fmla="*/ 509838 h 855200"/>
              <a:gd name="connsiteX42" fmla="*/ 112593 w 855200"/>
              <a:gd name="connsiteY42" fmla="*/ 504270 h 855200"/>
              <a:gd name="connsiteX43" fmla="*/ 0 w 855200"/>
              <a:gd name="connsiteY43" fmla="*/ 476122 h 855200"/>
              <a:gd name="connsiteX44" fmla="*/ 0 w 855200"/>
              <a:gd name="connsiteY44" fmla="*/ 404121 h 855200"/>
              <a:gd name="connsiteX45" fmla="*/ 106333 w 855200"/>
              <a:gd name="connsiteY45" fmla="*/ 377538 h 855200"/>
              <a:gd name="connsiteX46" fmla="*/ 115775 w 855200"/>
              <a:gd name="connsiteY46" fmla="*/ 335830 h 855200"/>
              <a:gd name="connsiteX47" fmla="*/ 33028 w 855200"/>
              <a:gd name="connsiteY47" fmla="*/ 255821 h 855200"/>
              <a:gd name="connsiteX48" fmla="*/ 69028 w 855200"/>
              <a:gd name="connsiteY48" fmla="*/ 193467 h 855200"/>
              <a:gd name="connsiteX49" fmla="*/ 173385 w 855200"/>
              <a:gd name="connsiteY49" fmla="*/ 223320 h 855200"/>
              <a:gd name="connsiteX50" fmla="*/ 185119 w 855200"/>
              <a:gd name="connsiteY50" fmla="*/ 207024 h 855200"/>
              <a:gd name="connsiteX51" fmla="*/ 202955 w 855200"/>
              <a:gd name="connsiteY51" fmla="*/ 190533 h 855200"/>
              <a:gd name="connsiteX52" fmla="*/ 171779 w 855200"/>
              <a:gd name="connsiteY52" fmla="*/ 81548 h 855200"/>
              <a:gd name="connsiteX53" fmla="*/ 234133 w 855200"/>
              <a:gd name="connsiteY53" fmla="*/ 45548 h 855200"/>
              <a:gd name="connsiteX54" fmla="*/ 308113 w 855200"/>
              <a:gd name="connsiteY54" fmla="*/ 122060 h 855200"/>
              <a:gd name="connsiteX55" fmla="*/ 345463 w 855200"/>
              <a:gd name="connsiteY55" fmla="*/ 108114 h 855200"/>
              <a:gd name="connsiteX56" fmla="*/ 352339 w 855200"/>
              <a:gd name="connsiteY56" fmla="*/ 106960 h 855200"/>
              <a:gd name="connsiteX57" fmla="*/ 379079 w 855200"/>
              <a:gd name="connsiteY57" fmla="*/ 0 h 855200"/>
              <a:gd name="connsiteX58" fmla="*/ 451079 w 855200"/>
              <a:gd name="connsiteY58" fmla="*/ 0 h 855200"/>
              <a:gd name="connsiteX59" fmla="*/ 476221 w 855200"/>
              <a:gd name="connsiteY59" fmla="*/ 100571 h 855200"/>
              <a:gd name="connsiteX60" fmla="*/ 523682 w 855200"/>
              <a:gd name="connsiteY60" fmla="*/ 111315 h 8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855200" h="855200">
                <a:moveTo>
                  <a:pt x="568424" y="185803"/>
                </a:moveTo>
                <a:cubicBezTo>
                  <a:pt x="436351" y="109551"/>
                  <a:pt x="267469" y="154803"/>
                  <a:pt x="191217" y="286876"/>
                </a:cubicBezTo>
                <a:cubicBezTo>
                  <a:pt x="114964" y="418949"/>
                  <a:pt x="160216" y="587831"/>
                  <a:pt x="292289" y="664083"/>
                </a:cubicBezTo>
                <a:cubicBezTo>
                  <a:pt x="424362" y="740336"/>
                  <a:pt x="593244" y="695084"/>
                  <a:pt x="669497" y="563011"/>
                </a:cubicBezTo>
                <a:cubicBezTo>
                  <a:pt x="745749" y="430938"/>
                  <a:pt x="700497" y="262056"/>
                  <a:pt x="568424" y="185803"/>
                </a:cubicBezTo>
                <a:close/>
                <a:moveTo>
                  <a:pt x="599380" y="33027"/>
                </a:moveTo>
                <a:lnTo>
                  <a:pt x="661734" y="69027"/>
                </a:lnTo>
                <a:lnTo>
                  <a:pt x="633182" y="168837"/>
                </a:lnTo>
                <a:lnTo>
                  <a:pt x="648276" y="179706"/>
                </a:lnTo>
                <a:lnTo>
                  <a:pt x="668705" y="201802"/>
                </a:lnTo>
                <a:lnTo>
                  <a:pt x="773652" y="171780"/>
                </a:lnTo>
                <a:lnTo>
                  <a:pt x="809652" y="234134"/>
                </a:lnTo>
                <a:lnTo>
                  <a:pt x="734699" y="306606"/>
                </a:lnTo>
                <a:lnTo>
                  <a:pt x="747186" y="340049"/>
                </a:lnTo>
                <a:lnTo>
                  <a:pt x="749292" y="352601"/>
                </a:lnTo>
                <a:lnTo>
                  <a:pt x="855200" y="379078"/>
                </a:lnTo>
                <a:lnTo>
                  <a:pt x="855200" y="451078"/>
                </a:lnTo>
                <a:lnTo>
                  <a:pt x="753436" y="476519"/>
                </a:lnTo>
                <a:lnTo>
                  <a:pt x="742962" y="522789"/>
                </a:lnTo>
                <a:lnTo>
                  <a:pt x="822173" y="599380"/>
                </a:lnTo>
                <a:lnTo>
                  <a:pt x="786173" y="661734"/>
                </a:lnTo>
                <a:lnTo>
                  <a:pt x="683215" y="632281"/>
                </a:lnTo>
                <a:lnTo>
                  <a:pt x="675595" y="642863"/>
                </a:lnTo>
                <a:lnTo>
                  <a:pt x="652195" y="664496"/>
                </a:lnTo>
                <a:lnTo>
                  <a:pt x="683420" y="773651"/>
                </a:lnTo>
                <a:lnTo>
                  <a:pt x="621066" y="809651"/>
                </a:lnTo>
                <a:lnTo>
                  <a:pt x="544775" y="730749"/>
                </a:lnTo>
                <a:lnTo>
                  <a:pt x="515251" y="741773"/>
                </a:lnTo>
                <a:lnTo>
                  <a:pt x="504007" y="743660"/>
                </a:lnTo>
                <a:lnTo>
                  <a:pt x="476122" y="855200"/>
                </a:lnTo>
                <a:lnTo>
                  <a:pt x="404122" y="855200"/>
                </a:lnTo>
                <a:lnTo>
                  <a:pt x="377240" y="747674"/>
                </a:lnTo>
                <a:lnTo>
                  <a:pt x="336723" y="738502"/>
                </a:lnTo>
                <a:lnTo>
                  <a:pt x="255822" y="822173"/>
                </a:lnTo>
                <a:lnTo>
                  <a:pt x="193467" y="786173"/>
                </a:lnTo>
                <a:lnTo>
                  <a:pt x="224220" y="678666"/>
                </a:lnTo>
                <a:lnTo>
                  <a:pt x="212437" y="670181"/>
                </a:lnTo>
                <a:lnTo>
                  <a:pt x="194741" y="651041"/>
                </a:lnTo>
                <a:lnTo>
                  <a:pt x="81549" y="683421"/>
                </a:lnTo>
                <a:lnTo>
                  <a:pt x="45549" y="621067"/>
                </a:lnTo>
                <a:lnTo>
                  <a:pt x="126010" y="543269"/>
                </a:lnTo>
                <a:lnTo>
                  <a:pt x="113527" y="509838"/>
                </a:lnTo>
                <a:lnTo>
                  <a:pt x="112593" y="504270"/>
                </a:lnTo>
                <a:lnTo>
                  <a:pt x="0" y="476122"/>
                </a:lnTo>
                <a:lnTo>
                  <a:pt x="0" y="404121"/>
                </a:lnTo>
                <a:lnTo>
                  <a:pt x="106333" y="377538"/>
                </a:lnTo>
                <a:lnTo>
                  <a:pt x="115775" y="335830"/>
                </a:lnTo>
                <a:lnTo>
                  <a:pt x="33028" y="255821"/>
                </a:lnTo>
                <a:lnTo>
                  <a:pt x="69028" y="193467"/>
                </a:lnTo>
                <a:lnTo>
                  <a:pt x="173385" y="223320"/>
                </a:lnTo>
                <a:lnTo>
                  <a:pt x="185119" y="207024"/>
                </a:lnTo>
                <a:lnTo>
                  <a:pt x="202955" y="190533"/>
                </a:lnTo>
                <a:lnTo>
                  <a:pt x="171779" y="81548"/>
                </a:lnTo>
                <a:lnTo>
                  <a:pt x="234133" y="45548"/>
                </a:lnTo>
                <a:lnTo>
                  <a:pt x="308113" y="122060"/>
                </a:lnTo>
                <a:lnTo>
                  <a:pt x="345463" y="108114"/>
                </a:lnTo>
                <a:lnTo>
                  <a:pt x="352339" y="106960"/>
                </a:lnTo>
                <a:lnTo>
                  <a:pt x="379079" y="0"/>
                </a:lnTo>
                <a:lnTo>
                  <a:pt x="451079" y="0"/>
                </a:lnTo>
                <a:lnTo>
                  <a:pt x="476221" y="100571"/>
                </a:lnTo>
                <a:lnTo>
                  <a:pt x="523682" y="111315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5" name="椭圆 94"/>
          <p:cNvSpPr/>
          <p:nvPr>
            <p:custDataLst>
              <p:tags r:id="rId8"/>
            </p:custDataLst>
          </p:nvPr>
        </p:nvSpPr>
        <p:spPr>
          <a:xfrm>
            <a:off x="10317245" y="1551000"/>
            <a:ext cx="939469" cy="939469"/>
          </a:xfrm>
          <a:custGeom>
            <a:avLst/>
            <a:gdLst>
              <a:gd name="connsiteX0" fmla="*/ 0 w 1878938"/>
              <a:gd name="connsiteY0" fmla="*/ 939469 h 1878938"/>
              <a:gd name="connsiteX1" fmla="*/ 939469 w 1878938"/>
              <a:gd name="connsiteY1" fmla="*/ 0 h 1878938"/>
              <a:gd name="connsiteX2" fmla="*/ 1878938 w 1878938"/>
              <a:gd name="connsiteY2" fmla="*/ 939469 h 1878938"/>
              <a:gd name="connsiteX3" fmla="*/ 939469 w 1878938"/>
              <a:gd name="connsiteY3" fmla="*/ 1878938 h 1878938"/>
              <a:gd name="connsiteX4" fmla="*/ 0 w 1878938"/>
              <a:gd name="connsiteY4" fmla="*/ 939469 h 1878938"/>
              <a:gd name="connsiteX0-1" fmla="*/ 2 w 1878940"/>
              <a:gd name="connsiteY0-2" fmla="*/ 939469 h 1859888"/>
              <a:gd name="connsiteX1-3" fmla="*/ 939471 w 1878940"/>
              <a:gd name="connsiteY1-4" fmla="*/ 0 h 1859888"/>
              <a:gd name="connsiteX2-5" fmla="*/ 1878940 w 1878940"/>
              <a:gd name="connsiteY2-6" fmla="*/ 939469 h 1859888"/>
              <a:gd name="connsiteX3-7" fmla="*/ 933121 w 1878940"/>
              <a:gd name="connsiteY3-8" fmla="*/ 1859888 h 1859888"/>
              <a:gd name="connsiteX4-9" fmla="*/ 2 w 1878940"/>
              <a:gd name="connsiteY4-10" fmla="*/ 939469 h 1859888"/>
              <a:gd name="connsiteX0-11" fmla="*/ 0 w 1878938"/>
              <a:gd name="connsiteY0-12" fmla="*/ 939469 h 1056902"/>
              <a:gd name="connsiteX1-13" fmla="*/ 939469 w 1878938"/>
              <a:gd name="connsiteY1-14" fmla="*/ 0 h 1056902"/>
              <a:gd name="connsiteX2-15" fmla="*/ 1878938 w 1878938"/>
              <a:gd name="connsiteY2-16" fmla="*/ 939469 h 1056902"/>
              <a:gd name="connsiteX3-17" fmla="*/ 0 w 1878938"/>
              <a:gd name="connsiteY3-18" fmla="*/ 939469 h 1056902"/>
              <a:gd name="connsiteX0-19" fmla="*/ 939469 w 939469"/>
              <a:gd name="connsiteY0-20" fmla="*/ 939469 h 939469"/>
              <a:gd name="connsiteX1-21" fmla="*/ 0 w 939469"/>
              <a:gd name="connsiteY1-22" fmla="*/ 0 h 939469"/>
              <a:gd name="connsiteX2-23" fmla="*/ 939469 w 939469"/>
              <a:gd name="connsiteY2-24" fmla="*/ 939469 h 939469"/>
              <a:gd name="connsiteX0-25" fmla="*/ 939469 w 939469"/>
              <a:gd name="connsiteY0-26" fmla="*/ 939469 h 939469"/>
              <a:gd name="connsiteX1-27" fmla="*/ 477120 w 939469"/>
              <a:gd name="connsiteY1-28" fmla="*/ 469570 h 939469"/>
              <a:gd name="connsiteX2-29" fmla="*/ 0 w 939469"/>
              <a:gd name="connsiteY2-30" fmla="*/ 0 h 939469"/>
              <a:gd name="connsiteX3-31" fmla="*/ 939469 w 939469"/>
              <a:gd name="connsiteY3-32" fmla="*/ 939469 h 939469"/>
              <a:gd name="connsiteX0-33" fmla="*/ 939469 w 939469"/>
              <a:gd name="connsiteY0-34" fmla="*/ 939469 h 939469"/>
              <a:gd name="connsiteX1-35" fmla="*/ 0 w 939469"/>
              <a:gd name="connsiteY1-36" fmla="*/ 0 h 939469"/>
              <a:gd name="connsiteX2-37" fmla="*/ 939469 w 939469"/>
              <a:gd name="connsiteY2-38" fmla="*/ 939469 h 939469"/>
              <a:gd name="connsiteX0-39" fmla="*/ 939469 w 939469"/>
              <a:gd name="connsiteY0-40" fmla="*/ 939469 h 939469"/>
              <a:gd name="connsiteX1-41" fmla="*/ 477120 w 939469"/>
              <a:gd name="connsiteY1-42" fmla="*/ 469570 h 939469"/>
              <a:gd name="connsiteX2-43" fmla="*/ 0 w 939469"/>
              <a:gd name="connsiteY2-44" fmla="*/ 0 h 939469"/>
              <a:gd name="connsiteX3-45" fmla="*/ 939469 w 939469"/>
              <a:gd name="connsiteY3-46" fmla="*/ 939469 h 939469"/>
              <a:gd name="connsiteX0-47" fmla="*/ 477120 w 939469"/>
              <a:gd name="connsiteY0-48" fmla="*/ 469570 h 939469"/>
              <a:gd name="connsiteX1-49" fmla="*/ 0 w 939469"/>
              <a:gd name="connsiteY1-50" fmla="*/ 0 h 939469"/>
              <a:gd name="connsiteX2-51" fmla="*/ 939469 w 939469"/>
              <a:gd name="connsiteY2-52" fmla="*/ 939469 h 939469"/>
              <a:gd name="connsiteX3-53" fmla="*/ 568560 w 939469"/>
              <a:gd name="connsiteY3-54" fmla="*/ 561010 h 939469"/>
              <a:gd name="connsiteX0-55" fmla="*/ 0 w 939469"/>
              <a:gd name="connsiteY0-56" fmla="*/ 0 h 939469"/>
              <a:gd name="connsiteX1-57" fmla="*/ 939469 w 939469"/>
              <a:gd name="connsiteY1-58" fmla="*/ 939469 h 939469"/>
              <a:gd name="connsiteX2-59" fmla="*/ 568560 w 939469"/>
              <a:gd name="connsiteY2-60" fmla="*/ 561010 h 939469"/>
              <a:gd name="connsiteX0-61" fmla="*/ 0 w 939469"/>
              <a:gd name="connsiteY0-62" fmla="*/ 0 h 939469"/>
              <a:gd name="connsiteX1-63" fmla="*/ 939469 w 939469"/>
              <a:gd name="connsiteY1-64" fmla="*/ 939469 h 9394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939469" h="939469">
                <a:moveTo>
                  <a:pt x="0" y="0"/>
                </a:moveTo>
                <a:cubicBezTo>
                  <a:pt x="518854" y="0"/>
                  <a:pt x="939469" y="420615"/>
                  <a:pt x="939469" y="939469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6" name="椭圆 95"/>
          <p:cNvSpPr/>
          <p:nvPr>
            <p:custDataLst>
              <p:tags r:id="rId9"/>
            </p:custDataLst>
          </p:nvPr>
        </p:nvSpPr>
        <p:spPr>
          <a:xfrm>
            <a:off x="10925621" y="3595191"/>
            <a:ext cx="501980" cy="501980"/>
          </a:xfrm>
          <a:custGeom>
            <a:avLst/>
            <a:gdLst>
              <a:gd name="connsiteX0" fmla="*/ 0 w 1003960"/>
              <a:gd name="connsiteY0" fmla="*/ 501980 h 1003960"/>
              <a:gd name="connsiteX1" fmla="*/ 501980 w 1003960"/>
              <a:gd name="connsiteY1" fmla="*/ 0 h 1003960"/>
              <a:gd name="connsiteX2" fmla="*/ 1003960 w 1003960"/>
              <a:gd name="connsiteY2" fmla="*/ 501980 h 1003960"/>
              <a:gd name="connsiteX3" fmla="*/ 501980 w 1003960"/>
              <a:gd name="connsiteY3" fmla="*/ 1003960 h 1003960"/>
              <a:gd name="connsiteX4" fmla="*/ 0 w 1003960"/>
              <a:gd name="connsiteY4" fmla="*/ 501980 h 1003960"/>
              <a:gd name="connsiteX0-1" fmla="*/ 23493 w 1027453"/>
              <a:gd name="connsiteY0-2" fmla="*/ 512795 h 1014775"/>
              <a:gd name="connsiteX1-3" fmla="*/ 127518 w 1027453"/>
              <a:gd name="connsiteY1-4" fmla="*/ 195474 h 1014775"/>
              <a:gd name="connsiteX2-5" fmla="*/ 525473 w 1027453"/>
              <a:gd name="connsiteY2-6" fmla="*/ 10815 h 1014775"/>
              <a:gd name="connsiteX3-7" fmla="*/ 1027453 w 1027453"/>
              <a:gd name="connsiteY3-8" fmla="*/ 512795 h 1014775"/>
              <a:gd name="connsiteX4-9" fmla="*/ 525473 w 1027453"/>
              <a:gd name="connsiteY4-10" fmla="*/ 1014775 h 1014775"/>
              <a:gd name="connsiteX5" fmla="*/ 23493 w 1027453"/>
              <a:gd name="connsiteY5" fmla="*/ 512795 h 1014775"/>
              <a:gd name="connsiteX0-11" fmla="*/ 126295 w 1026230"/>
              <a:gd name="connsiteY0-12" fmla="*/ 195474 h 1014775"/>
              <a:gd name="connsiteX1-13" fmla="*/ 524250 w 1026230"/>
              <a:gd name="connsiteY1-14" fmla="*/ 10815 h 1014775"/>
              <a:gd name="connsiteX2-15" fmla="*/ 1026230 w 1026230"/>
              <a:gd name="connsiteY2-16" fmla="*/ 512795 h 1014775"/>
              <a:gd name="connsiteX3-17" fmla="*/ 524250 w 1026230"/>
              <a:gd name="connsiteY3-18" fmla="*/ 1014775 h 1014775"/>
              <a:gd name="connsiteX4-19" fmla="*/ 22270 w 1026230"/>
              <a:gd name="connsiteY4-20" fmla="*/ 512795 h 1014775"/>
              <a:gd name="connsiteX5-21" fmla="*/ 217735 w 1026230"/>
              <a:gd name="connsiteY5-22" fmla="*/ 286914 h 1014775"/>
              <a:gd name="connsiteX0-23" fmla="*/ 104025 w 1003960"/>
              <a:gd name="connsiteY0-24" fmla="*/ 195474 h 1014775"/>
              <a:gd name="connsiteX1-25" fmla="*/ 501980 w 1003960"/>
              <a:gd name="connsiteY1-26" fmla="*/ 10815 h 1014775"/>
              <a:gd name="connsiteX2-27" fmla="*/ 1003960 w 1003960"/>
              <a:gd name="connsiteY2-28" fmla="*/ 512795 h 1014775"/>
              <a:gd name="connsiteX3-29" fmla="*/ 501980 w 1003960"/>
              <a:gd name="connsiteY3-30" fmla="*/ 1014775 h 1014775"/>
              <a:gd name="connsiteX4-31" fmla="*/ 0 w 1003960"/>
              <a:gd name="connsiteY4-32" fmla="*/ 512795 h 1014775"/>
              <a:gd name="connsiteX0-33" fmla="*/ 0 w 899935"/>
              <a:gd name="connsiteY0-34" fmla="*/ 195474 h 1014775"/>
              <a:gd name="connsiteX1-35" fmla="*/ 397955 w 899935"/>
              <a:gd name="connsiteY1-36" fmla="*/ 10815 h 1014775"/>
              <a:gd name="connsiteX2-37" fmla="*/ 899935 w 899935"/>
              <a:gd name="connsiteY2-38" fmla="*/ 512795 h 1014775"/>
              <a:gd name="connsiteX3-39" fmla="*/ 397955 w 899935"/>
              <a:gd name="connsiteY3-40" fmla="*/ 1014775 h 1014775"/>
              <a:gd name="connsiteX0-41" fmla="*/ 0 w 899935"/>
              <a:gd name="connsiteY0-42" fmla="*/ 195474 h 1014775"/>
              <a:gd name="connsiteX1-43" fmla="*/ 397955 w 899935"/>
              <a:gd name="connsiteY1-44" fmla="*/ 10815 h 1014775"/>
              <a:gd name="connsiteX2-45" fmla="*/ 899935 w 899935"/>
              <a:gd name="connsiteY2-46" fmla="*/ 512795 h 1014775"/>
              <a:gd name="connsiteX3-47" fmla="*/ 397955 w 899935"/>
              <a:gd name="connsiteY3-48" fmla="*/ 1014775 h 1014775"/>
              <a:gd name="connsiteX0-49" fmla="*/ 0 w 501980"/>
              <a:gd name="connsiteY0-50" fmla="*/ 0 h 1003960"/>
              <a:gd name="connsiteX1-51" fmla="*/ 501980 w 501980"/>
              <a:gd name="connsiteY1-52" fmla="*/ 501980 h 1003960"/>
              <a:gd name="connsiteX2-53" fmla="*/ 0 w 501980"/>
              <a:gd name="connsiteY2-54" fmla="*/ 1003960 h 1003960"/>
              <a:gd name="connsiteX0-55" fmla="*/ 501980 w 501980"/>
              <a:gd name="connsiteY0-56" fmla="*/ 0 h 501980"/>
              <a:gd name="connsiteX1-57" fmla="*/ 0 w 501980"/>
              <a:gd name="connsiteY1-58" fmla="*/ 501980 h 5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1980" h="501980">
                <a:moveTo>
                  <a:pt x="501980" y="0"/>
                </a:moveTo>
                <a:cubicBezTo>
                  <a:pt x="501980" y="277236"/>
                  <a:pt x="277236" y="501980"/>
                  <a:pt x="0" y="501980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: 圆角 131"/>
          <p:cNvSpPr/>
          <p:nvPr>
            <p:custDataLst>
              <p:tags r:id="rId10"/>
            </p:custDataLst>
          </p:nvPr>
        </p:nvSpPr>
        <p:spPr>
          <a:xfrm rot="2151052">
            <a:off x="8456997" y="3109418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圆角 132"/>
          <p:cNvSpPr/>
          <p:nvPr>
            <p:custDataLst>
              <p:tags r:id="rId11"/>
            </p:custDataLst>
          </p:nvPr>
        </p:nvSpPr>
        <p:spPr>
          <a:xfrm rot="659502">
            <a:off x="8268019" y="3689843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/>
          <p:cNvSpPr/>
          <p:nvPr>
            <p:custDataLst>
              <p:tags r:id="rId12"/>
            </p:custDataLst>
          </p:nvPr>
        </p:nvSpPr>
        <p:spPr>
          <a:xfrm rot="20655466">
            <a:off x="8425296" y="4292521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: 圆角 134"/>
          <p:cNvSpPr/>
          <p:nvPr>
            <p:custDataLst>
              <p:tags r:id="rId13"/>
            </p:custDataLst>
          </p:nvPr>
        </p:nvSpPr>
        <p:spPr>
          <a:xfrm rot="998211">
            <a:off x="10743167" y="4287579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14"/>
            </p:custDataLst>
          </p:nvPr>
        </p:nvSpPr>
        <p:spPr>
          <a:xfrm>
            <a:off x="9372591" y="5304658"/>
            <a:ext cx="797211" cy="637850"/>
          </a:xfrm>
          <a:custGeom>
            <a:avLst/>
            <a:gdLst>
              <a:gd name="connsiteX0" fmla="*/ 473438 w 797211"/>
              <a:gd name="connsiteY0" fmla="*/ 637832 h 637850"/>
              <a:gd name="connsiteX1" fmla="*/ 625295 w 797211"/>
              <a:gd name="connsiteY1" fmla="*/ 591757 h 637850"/>
              <a:gd name="connsiteX2" fmla="*/ 695033 w 797211"/>
              <a:gd name="connsiteY2" fmla="*/ 435042 h 637850"/>
              <a:gd name="connsiteX3" fmla="*/ 721518 w 797211"/>
              <a:gd name="connsiteY3" fmla="*/ 228961 h 637850"/>
              <a:gd name="connsiteX4" fmla="*/ 797212 w 797211"/>
              <a:gd name="connsiteY4" fmla="*/ 153268 h 637850"/>
              <a:gd name="connsiteX5" fmla="*/ 797212 w 797211"/>
              <a:gd name="connsiteY5" fmla="*/ 75694 h 637850"/>
              <a:gd name="connsiteX6" fmla="*/ 721518 w 797211"/>
              <a:gd name="connsiteY6" fmla="*/ 0 h 637850"/>
              <a:gd name="connsiteX7" fmla="*/ 75694 w 797211"/>
              <a:gd name="connsiteY7" fmla="*/ 0 h 637850"/>
              <a:gd name="connsiteX8" fmla="*/ 0 w 797211"/>
              <a:gd name="connsiteY8" fmla="*/ 75694 h 637850"/>
              <a:gd name="connsiteX9" fmla="*/ 0 w 797211"/>
              <a:gd name="connsiteY9" fmla="*/ 153268 h 637850"/>
              <a:gd name="connsiteX10" fmla="*/ 22097 w 797211"/>
              <a:gd name="connsiteY10" fmla="*/ 206864 h 637850"/>
              <a:gd name="connsiteX11" fmla="*/ 75694 w 797211"/>
              <a:gd name="connsiteY11" fmla="*/ 228961 h 637850"/>
              <a:gd name="connsiteX12" fmla="*/ 114402 w 797211"/>
              <a:gd name="connsiteY12" fmla="*/ 430967 h 637850"/>
              <a:gd name="connsiteX13" fmla="*/ 173171 w 797211"/>
              <a:gd name="connsiteY13" fmla="*/ 596302 h 637850"/>
              <a:gd name="connsiteX14" fmla="*/ 309043 w 797211"/>
              <a:gd name="connsiteY14" fmla="*/ 637518 h 63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7211" h="637850">
                <a:moveTo>
                  <a:pt x="473438" y="637832"/>
                </a:moveTo>
                <a:cubicBezTo>
                  <a:pt x="527595" y="638488"/>
                  <a:pt x="580632" y="622397"/>
                  <a:pt x="625295" y="591757"/>
                </a:cubicBezTo>
                <a:cubicBezTo>
                  <a:pt x="671056" y="560414"/>
                  <a:pt x="712429" y="509012"/>
                  <a:pt x="695033" y="435042"/>
                </a:cubicBezTo>
                <a:cubicBezTo>
                  <a:pt x="650369" y="242909"/>
                  <a:pt x="721518" y="228961"/>
                  <a:pt x="721518" y="228961"/>
                </a:cubicBezTo>
                <a:cubicBezTo>
                  <a:pt x="763322" y="228961"/>
                  <a:pt x="797212" y="195071"/>
                  <a:pt x="797212" y="153268"/>
                </a:cubicBezTo>
                <a:lnTo>
                  <a:pt x="797212" y="75694"/>
                </a:lnTo>
                <a:cubicBezTo>
                  <a:pt x="797212" y="33889"/>
                  <a:pt x="763322" y="0"/>
                  <a:pt x="721518" y="0"/>
                </a:cubicBezTo>
                <a:lnTo>
                  <a:pt x="75694" y="0"/>
                </a:lnTo>
                <a:cubicBezTo>
                  <a:pt x="33889" y="0"/>
                  <a:pt x="0" y="33889"/>
                  <a:pt x="0" y="75694"/>
                </a:cubicBezTo>
                <a:lnTo>
                  <a:pt x="0" y="153268"/>
                </a:lnTo>
                <a:cubicBezTo>
                  <a:pt x="-22" y="173354"/>
                  <a:pt x="7925" y="192630"/>
                  <a:pt x="22097" y="206864"/>
                </a:cubicBezTo>
                <a:cubicBezTo>
                  <a:pt x="36417" y="220908"/>
                  <a:pt x="55637" y="228831"/>
                  <a:pt x="75694" y="228961"/>
                </a:cubicBezTo>
                <a:cubicBezTo>
                  <a:pt x="75694" y="228961"/>
                  <a:pt x="159380" y="265789"/>
                  <a:pt x="114402" y="430967"/>
                </a:cubicBezTo>
                <a:cubicBezTo>
                  <a:pt x="93816" y="493034"/>
                  <a:pt x="118029" y="561152"/>
                  <a:pt x="173171" y="596302"/>
                </a:cubicBezTo>
                <a:cubicBezTo>
                  <a:pt x="213094" y="623793"/>
                  <a:pt x="260576" y="638195"/>
                  <a:pt x="309043" y="637518"/>
                </a:cubicBezTo>
                <a:close/>
              </a:path>
            </a:pathLst>
          </a:custGeom>
          <a:noFill/>
          <a:ln w="1270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边界"/>
          <p:cNvSpPr/>
          <p:nvPr>
            <p:custDataLst>
              <p:tags r:id="rId15"/>
            </p:custDataLst>
          </p:nvPr>
        </p:nvSpPr>
        <p:spPr>
          <a:xfrm>
            <a:off x="618869" y="1686889"/>
            <a:ext cx="7013738" cy="457197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2"/>
          <p:cNvSpPr/>
          <p:nvPr>
            <p:custDataLst>
              <p:tags r:id="rId16"/>
            </p:custDataLst>
          </p:nvPr>
        </p:nvSpPr>
        <p:spPr>
          <a:xfrm>
            <a:off x="618869" y="1695780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1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4000">
              <a:solidFill>
                <a:schemeClr val="accent1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8" name="直接连接符 3"/>
          <p:cNvCxnSpPr/>
          <p:nvPr>
            <p:custDataLst>
              <p:tags r:id="rId17"/>
            </p:custDataLst>
          </p:nvPr>
        </p:nvCxnSpPr>
        <p:spPr>
          <a:xfrm>
            <a:off x="625220" y="2361985"/>
            <a:ext cx="3110011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8"/>
            </p:custDataLst>
          </p:nvPr>
        </p:nvSpPr>
        <p:spPr>
          <a:xfrm>
            <a:off x="619504" y="2511229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明确营销目标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9"/>
            </p:custDataLst>
          </p:nvPr>
        </p:nvSpPr>
        <p:spPr>
          <a:xfrm>
            <a:off x="620774" y="2888470"/>
            <a:ext cx="3110646" cy="95389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确定核心目标（品牌曝光、用户黏性、销售转化）。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20"/>
            </p:custDataLst>
          </p:nvPr>
        </p:nvSpPr>
        <p:spPr>
          <a:xfrm>
            <a:off x="618234" y="4111009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3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4000">
              <a:solidFill>
                <a:schemeClr val="accent3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21"/>
            </p:custDataLst>
          </p:nvPr>
        </p:nvCxnSpPr>
        <p:spPr>
          <a:xfrm>
            <a:off x="624585" y="4777848"/>
            <a:ext cx="3110011" cy="0"/>
          </a:xfrm>
          <a:prstGeom prst="line">
            <a:avLst/>
          </a:prstGeom>
          <a:ln w="12700"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22"/>
            </p:custDataLst>
          </p:nvPr>
        </p:nvSpPr>
        <p:spPr>
          <a:xfrm>
            <a:off x="618869" y="4927093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定期更新</a:t>
            </a:r>
            <a:endParaRPr lang="zh-CN" altLang="en-US" sz="2000" b="1">
              <a:solidFill>
                <a:schemeClr val="accent3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23"/>
            </p:custDataLst>
          </p:nvPr>
        </p:nvSpPr>
        <p:spPr>
          <a:xfrm>
            <a:off x="620139" y="5304333"/>
            <a:ext cx="3110646" cy="95389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制定发布计划，保持更新频率，维持用户关注与互动。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4"/>
            </p:custDataLst>
          </p:nvPr>
        </p:nvSpPr>
        <p:spPr>
          <a:xfrm>
            <a:off x="4519561" y="1695780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2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4000">
              <a:solidFill>
                <a:schemeClr val="accent2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5"/>
            </p:custDataLst>
          </p:nvPr>
        </p:nvCxnSpPr>
        <p:spPr>
          <a:xfrm>
            <a:off x="4525912" y="2361985"/>
            <a:ext cx="3110011" cy="0"/>
          </a:xfrm>
          <a:prstGeom prst="line">
            <a:avLst/>
          </a:prstGeom>
          <a:ln w="12700">
            <a:solidFill>
              <a:schemeClr val="accent2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矩形 22"/>
          <p:cNvSpPr/>
          <p:nvPr>
            <p:custDataLst>
              <p:tags r:id="rId26"/>
            </p:custDataLst>
          </p:nvPr>
        </p:nvSpPr>
        <p:spPr>
          <a:xfrm>
            <a:off x="4520831" y="2511229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创作优质内容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23"/>
          <p:cNvSpPr/>
          <p:nvPr>
            <p:custDataLst>
              <p:tags r:id="rId27"/>
            </p:custDataLst>
          </p:nvPr>
        </p:nvSpPr>
        <p:spPr>
          <a:xfrm>
            <a:off x="4521466" y="2888470"/>
            <a:ext cx="3110646" cy="95389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输出有趣有用内容，贴合品牌形象与目标受众需求。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24"/>
          <p:cNvSpPr/>
          <p:nvPr>
            <p:custDataLst>
              <p:tags r:id="rId28"/>
            </p:custDataLst>
          </p:nvPr>
        </p:nvSpPr>
        <p:spPr>
          <a:xfrm>
            <a:off x="4519561" y="4111009"/>
            <a:ext cx="3113187" cy="5614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4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4000">
              <a:solidFill>
                <a:schemeClr val="accent4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29"/>
            </p:custDataLst>
          </p:nvPr>
        </p:nvCxnSpPr>
        <p:spPr>
          <a:xfrm>
            <a:off x="4525912" y="4777848"/>
            <a:ext cx="3110011" cy="0"/>
          </a:xfrm>
          <a:prstGeom prst="line">
            <a:avLst/>
          </a:prstGeom>
          <a:ln w="12700">
            <a:solidFill>
              <a:schemeClr val="accent4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矩形 25"/>
          <p:cNvSpPr/>
          <p:nvPr>
            <p:custDataLst>
              <p:tags r:id="rId30"/>
            </p:custDataLst>
          </p:nvPr>
        </p:nvSpPr>
        <p:spPr>
          <a:xfrm>
            <a:off x="4520831" y="4927093"/>
            <a:ext cx="3111916" cy="3772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互动与回应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26"/>
          <p:cNvSpPr/>
          <p:nvPr>
            <p:custDataLst>
              <p:tags r:id="rId31"/>
            </p:custDataLst>
          </p:nvPr>
        </p:nvSpPr>
        <p:spPr>
          <a:xfrm>
            <a:off x="4520196" y="5304333"/>
            <a:ext cx="3110646" cy="95389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积极回复评论反馈，建立用户关系，鼓励内容分享。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1301750"/>
            <a:ext cx="10800080" cy="3689985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利用微信生态</a:t>
            </a:r>
            <a:endParaRPr lang="en-US" altLang="zh-CN">
              <a:solidFill>
                <a:schemeClr val="tx1"/>
              </a:solidFill>
            </a:endParaRPr>
          </a:p>
          <a:p>
            <a:pPr lvl="1"/>
            <a:r>
              <a:rPr lang="zh-CN" altLang="zh-CN">
                <a:solidFill>
                  <a:schemeClr val="tx1"/>
                </a:solidFill>
              </a:rPr>
              <a:t>与公众号、小程序打通，引导用户进入私域，提升转化率。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zh-CN" altLang="zh-CN">
                <a:solidFill>
                  <a:schemeClr val="tx1"/>
                </a:solidFill>
              </a:rPr>
              <a:t>合作与联动</a:t>
            </a:r>
            <a:endParaRPr lang="en-US" altLang="zh-CN">
              <a:solidFill>
                <a:schemeClr val="tx1"/>
              </a:solidFill>
            </a:endParaRPr>
          </a:p>
          <a:p>
            <a:pPr lvl="1"/>
            <a:r>
              <a:rPr lang="zh-CN" altLang="zh-CN">
                <a:solidFill>
                  <a:schemeClr val="tx1"/>
                </a:solidFill>
              </a:rPr>
              <a:t>与</a:t>
            </a:r>
            <a:r>
              <a:rPr lang="en-US" altLang="zh-CN">
                <a:solidFill>
                  <a:schemeClr val="tx1"/>
                </a:solidFill>
              </a:rPr>
              <a:t> KOL</a:t>
            </a:r>
            <a:r>
              <a:rPr lang="zh-CN" altLang="en-US">
                <a:solidFill>
                  <a:schemeClr val="tx1"/>
                </a:solidFill>
              </a:rPr>
              <a:t>、品牌合作联动，参与平台活动，扩大影响力。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zh-CN" altLang="zh-CN">
                <a:solidFill>
                  <a:schemeClr val="tx1"/>
                </a:solidFill>
              </a:rPr>
              <a:t>数据分析与优化</a:t>
            </a:r>
            <a:endParaRPr lang="en-US" altLang="zh-CN">
              <a:solidFill>
                <a:schemeClr val="tx1"/>
              </a:solidFill>
            </a:endParaRPr>
          </a:p>
          <a:p>
            <a:pPr lvl="1"/>
            <a:r>
              <a:rPr lang="zh-CN" altLang="zh-CN">
                <a:solidFill>
                  <a:schemeClr val="tx1"/>
                </a:solidFill>
              </a:rPr>
              <a:t>通过后台数据（观看时长、点赞评论）分析用户喜好，优化内容策略。</a:t>
            </a: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五、微信视频号营销：微信视频号营销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70" name="矩形: 圆角 2"/>
          <p:cNvSpPr/>
          <p:nvPr>
            <p:custDataLst>
              <p:tags r:id="rId2"/>
            </p:custDataLst>
          </p:nvPr>
        </p:nvSpPr>
        <p:spPr>
          <a:xfrm>
            <a:off x="4461510" y="224282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1" name="椭圆 70"/>
          <p:cNvSpPr/>
          <p:nvPr>
            <p:custDataLst>
              <p:tags r:id="rId3"/>
            </p:custDataLst>
          </p:nvPr>
        </p:nvSpPr>
        <p:spPr>
          <a:xfrm>
            <a:off x="4471035" y="225171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2" name="序号"/>
          <p:cNvSpPr/>
          <p:nvPr>
            <p:custDataLst>
              <p:tags r:id="rId4"/>
            </p:custDataLst>
          </p:nvPr>
        </p:nvSpPr>
        <p:spPr>
          <a:xfrm>
            <a:off x="4559935" y="235140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02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标题"/>
          <p:cNvSpPr txBox="1"/>
          <p:nvPr>
            <p:custDataLst>
              <p:tags r:id="rId5"/>
            </p:custDataLst>
          </p:nvPr>
        </p:nvSpPr>
        <p:spPr>
          <a:xfrm>
            <a:off x="5932170" y="224282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任务二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微信营销的模式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76" name="矩形: 圆角 2"/>
          <p:cNvSpPr/>
          <p:nvPr>
            <p:custDataLst>
              <p:tags r:id="rId6"/>
            </p:custDataLst>
          </p:nvPr>
        </p:nvSpPr>
        <p:spPr>
          <a:xfrm>
            <a:off x="4471035" y="36461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7" name="椭圆 76"/>
          <p:cNvSpPr/>
          <p:nvPr>
            <p:custDataLst>
              <p:tags r:id="rId7"/>
            </p:custDataLst>
          </p:nvPr>
        </p:nvSpPr>
        <p:spPr>
          <a:xfrm>
            <a:off x="4480560" y="36550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78" name="序号"/>
          <p:cNvSpPr/>
          <p:nvPr>
            <p:custDataLst>
              <p:tags r:id="rId8"/>
            </p:custDataLst>
          </p:nvPr>
        </p:nvSpPr>
        <p:spPr>
          <a:xfrm>
            <a:off x="4569460" y="37547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en-US" sz="2400" b="1" dirty="0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03</a:t>
            </a:r>
            <a:endParaRPr lang="en-US" altLang="en-US" sz="2400" b="1" dirty="0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标题"/>
          <p:cNvSpPr txBox="1"/>
          <p:nvPr>
            <p:custDataLst>
              <p:tags r:id="rId9"/>
            </p:custDataLst>
          </p:nvPr>
        </p:nvSpPr>
        <p:spPr>
          <a:xfrm>
            <a:off x="5941695" y="36461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任务三</a:t>
            </a:r>
            <a:r>
              <a:rPr lang="en-US" altLang="zh-CN" sz="2400" b="1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333333"/>
                </a:solidFill>
                <a:cs typeface="微软雅黑" panose="020B0503020204020204" charset="-122"/>
              </a:rPr>
              <a:t>微信营销的发展</a:t>
            </a:r>
            <a:endParaRPr lang="zh-CN" altLang="en-US" sz="2400" b="1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4" name="矩形: 圆角 2"/>
          <p:cNvSpPr/>
          <p:nvPr>
            <p:custDataLst>
              <p:tags r:id="rId10"/>
            </p:custDataLst>
          </p:nvPr>
        </p:nvSpPr>
        <p:spPr>
          <a:xfrm>
            <a:off x="4101465" y="839470"/>
            <a:ext cx="6370955" cy="969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2">
                  <a:lumMod val="9000"/>
                  <a:lumOff val="91000"/>
                </a:schemeClr>
              </a:gs>
              <a:gs pos="100000">
                <a:schemeClr val="bg2">
                  <a:lumMod val="10000"/>
                  <a:lumOff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dist="50800" dir="5400000" algn="t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8" name="椭圆 47"/>
          <p:cNvSpPr/>
          <p:nvPr>
            <p:custDataLst>
              <p:tags r:id="rId11"/>
            </p:custDataLst>
          </p:nvPr>
        </p:nvSpPr>
        <p:spPr>
          <a:xfrm>
            <a:off x="4110990" y="848360"/>
            <a:ext cx="960120" cy="960120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9" name="序号"/>
          <p:cNvSpPr/>
          <p:nvPr>
            <p:custDataLst>
              <p:tags r:id="rId12"/>
            </p:custDataLst>
          </p:nvPr>
        </p:nvSpPr>
        <p:spPr>
          <a:xfrm>
            <a:off x="4199890" y="948055"/>
            <a:ext cx="781685" cy="7607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100000"/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en-US" sz="2400" b="1">
                <a:solidFill>
                  <a:srgbClr val="FFFFFF"/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01</a:t>
            </a:r>
            <a:endParaRPr lang="en-US" altLang="en-US" sz="2400" b="1">
              <a:solidFill>
                <a:srgbClr val="FFFFFF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标题"/>
          <p:cNvSpPr txBox="1"/>
          <p:nvPr>
            <p:custDataLst>
              <p:tags r:id="rId13"/>
            </p:custDataLst>
          </p:nvPr>
        </p:nvSpPr>
        <p:spPr>
          <a:xfrm>
            <a:off x="5572125" y="839470"/>
            <a:ext cx="4530725" cy="9658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任务一</a:t>
            </a:r>
            <a:r>
              <a:rPr lang="en-US" altLang="zh-CN" dirty="0">
                <a:solidFill>
                  <a:srgbClr val="333333"/>
                </a:solidFill>
                <a:cs typeface="微软雅黑" panose="020B0503020204020204" charset="-122"/>
              </a:rPr>
              <a:t> </a:t>
            </a:r>
            <a:r>
              <a:rPr lang="zh-CN" altLang="en-US" dirty="0">
                <a:solidFill>
                  <a:srgbClr val="333333"/>
                </a:solidFill>
                <a:cs typeface="微软雅黑" panose="020B0503020204020204" charset="-122"/>
              </a:rPr>
              <a:t>认识微信营销</a:t>
            </a:r>
            <a:endParaRPr lang="zh-CN" altLang="en-US" dirty="0">
              <a:solidFill>
                <a:srgbClr val="333333"/>
              </a:solidFill>
              <a:cs typeface="微软雅黑" panose="020B0503020204020204" charset="-122"/>
            </a:endParaRPr>
          </a:p>
        </p:txBody>
      </p:sp>
      <p:sp>
        <p:nvSpPr>
          <p:cNvPr id="2" name="任意多边形: 形状 1"/>
          <p:cNvSpPr/>
          <p:nvPr>
            <p:custDataLst>
              <p:tags r:id="rId14"/>
            </p:custDataLst>
          </p:nvPr>
        </p:nvSpPr>
        <p:spPr>
          <a:xfrm>
            <a:off x="1022910" y="3616167"/>
            <a:ext cx="1476840" cy="156368"/>
          </a:xfrm>
          <a:custGeom>
            <a:avLst/>
            <a:gdLst/>
            <a:ahLst/>
            <a:cxnLst/>
            <a:rect l="l" t="t" r="r" b="b"/>
            <a:pathLst>
              <a:path w="1476840" h="156368">
                <a:moveTo>
                  <a:pt x="262872" y="17581"/>
                </a:moveTo>
                <a:cubicBezTo>
                  <a:pt x="247441" y="17581"/>
                  <a:pt x="234939" y="23180"/>
                  <a:pt x="225368" y="34380"/>
                </a:cubicBezTo>
                <a:cubicBezTo>
                  <a:pt x="215796" y="45579"/>
                  <a:pt x="211010" y="60262"/>
                  <a:pt x="211010" y="78428"/>
                </a:cubicBezTo>
                <a:cubicBezTo>
                  <a:pt x="211010" y="96725"/>
                  <a:pt x="215682" y="111391"/>
                  <a:pt x="225026" y="122428"/>
                </a:cubicBezTo>
                <a:cubicBezTo>
                  <a:pt x="234369" y="133464"/>
                  <a:pt x="246562" y="138983"/>
                  <a:pt x="261603" y="138983"/>
                </a:cubicBezTo>
                <a:cubicBezTo>
                  <a:pt x="277750" y="138983"/>
                  <a:pt x="290431" y="133692"/>
                  <a:pt x="299644" y="123111"/>
                </a:cubicBezTo>
                <a:cubicBezTo>
                  <a:pt x="308858" y="112531"/>
                  <a:pt x="313465" y="97734"/>
                  <a:pt x="313465" y="78721"/>
                </a:cubicBezTo>
                <a:cubicBezTo>
                  <a:pt x="313465" y="59187"/>
                  <a:pt x="308956" y="44114"/>
                  <a:pt x="299937" y="33501"/>
                </a:cubicBezTo>
                <a:cubicBezTo>
                  <a:pt x="290919" y="22887"/>
                  <a:pt x="278564" y="17581"/>
                  <a:pt x="262872" y="17581"/>
                </a:cubicBezTo>
                <a:close/>
                <a:moveTo>
                  <a:pt x="1204108" y="2540"/>
                </a:moveTo>
                <a:lnTo>
                  <a:pt x="1310860" y="2540"/>
                </a:lnTo>
                <a:lnTo>
                  <a:pt x="1310860" y="19925"/>
                </a:lnTo>
                <a:lnTo>
                  <a:pt x="1267202" y="19925"/>
                </a:lnTo>
                <a:lnTo>
                  <a:pt x="1267202" y="153828"/>
                </a:lnTo>
                <a:lnTo>
                  <a:pt x="1247570" y="153828"/>
                </a:lnTo>
                <a:lnTo>
                  <a:pt x="1247570" y="19925"/>
                </a:lnTo>
                <a:lnTo>
                  <a:pt x="1204108" y="19925"/>
                </a:lnTo>
                <a:close/>
                <a:moveTo>
                  <a:pt x="990842" y="2540"/>
                </a:moveTo>
                <a:lnTo>
                  <a:pt x="1015357" y="2540"/>
                </a:lnTo>
                <a:lnTo>
                  <a:pt x="1089389" y="118179"/>
                </a:lnTo>
                <a:cubicBezTo>
                  <a:pt x="1092905" y="123649"/>
                  <a:pt x="1094989" y="127132"/>
                  <a:pt x="1095640" y="128630"/>
                </a:cubicBezTo>
                <a:lnTo>
                  <a:pt x="1096031" y="128630"/>
                </a:lnTo>
                <a:cubicBezTo>
                  <a:pt x="1095380" y="124332"/>
                  <a:pt x="1095054" y="116975"/>
                  <a:pt x="1095054" y="106557"/>
                </a:cubicBezTo>
                <a:lnTo>
                  <a:pt x="1095054" y="2540"/>
                </a:lnTo>
                <a:lnTo>
                  <a:pt x="1114392" y="2540"/>
                </a:lnTo>
                <a:lnTo>
                  <a:pt x="1114392" y="153828"/>
                </a:lnTo>
                <a:lnTo>
                  <a:pt x="1091245" y="153828"/>
                </a:lnTo>
                <a:lnTo>
                  <a:pt x="1015161" y="36138"/>
                </a:lnTo>
                <a:cubicBezTo>
                  <a:pt x="1013012" y="32817"/>
                  <a:pt x="1011287" y="29529"/>
                  <a:pt x="1009985" y="26273"/>
                </a:cubicBezTo>
                <a:lnTo>
                  <a:pt x="1009399" y="26273"/>
                </a:lnTo>
                <a:cubicBezTo>
                  <a:pt x="1009920" y="29659"/>
                  <a:pt x="1010180" y="36724"/>
                  <a:pt x="1010180" y="47467"/>
                </a:cubicBezTo>
                <a:lnTo>
                  <a:pt x="1010180" y="153828"/>
                </a:lnTo>
                <a:lnTo>
                  <a:pt x="990842" y="153828"/>
                </a:lnTo>
                <a:close/>
                <a:moveTo>
                  <a:pt x="819392" y="2540"/>
                </a:moveTo>
                <a:lnTo>
                  <a:pt x="897331" y="2540"/>
                </a:lnTo>
                <a:lnTo>
                  <a:pt x="897331" y="19925"/>
                </a:lnTo>
                <a:lnTo>
                  <a:pt x="838925" y="19925"/>
                </a:lnTo>
                <a:lnTo>
                  <a:pt x="838925" y="68368"/>
                </a:lnTo>
                <a:lnTo>
                  <a:pt x="893034" y="68368"/>
                </a:lnTo>
                <a:lnTo>
                  <a:pt x="893034" y="85656"/>
                </a:lnTo>
                <a:lnTo>
                  <a:pt x="838925" y="85656"/>
                </a:lnTo>
                <a:lnTo>
                  <a:pt x="838925" y="136541"/>
                </a:lnTo>
                <a:lnTo>
                  <a:pt x="900750" y="136541"/>
                </a:lnTo>
                <a:lnTo>
                  <a:pt x="900750" y="153828"/>
                </a:lnTo>
                <a:lnTo>
                  <a:pt x="819392" y="153828"/>
                </a:lnTo>
                <a:close/>
                <a:moveTo>
                  <a:pt x="632608" y="2540"/>
                </a:moveTo>
                <a:lnTo>
                  <a:pt x="739359" y="2540"/>
                </a:lnTo>
                <a:lnTo>
                  <a:pt x="739359" y="19925"/>
                </a:lnTo>
                <a:lnTo>
                  <a:pt x="695702" y="19925"/>
                </a:lnTo>
                <a:lnTo>
                  <a:pt x="695702" y="153828"/>
                </a:lnTo>
                <a:lnTo>
                  <a:pt x="676070" y="153828"/>
                </a:lnTo>
                <a:lnTo>
                  <a:pt x="676070" y="19925"/>
                </a:lnTo>
                <a:lnTo>
                  <a:pt x="632608" y="19925"/>
                </a:lnTo>
                <a:close/>
                <a:moveTo>
                  <a:pt x="419342" y="2540"/>
                </a:moveTo>
                <a:lnTo>
                  <a:pt x="443857" y="2540"/>
                </a:lnTo>
                <a:lnTo>
                  <a:pt x="517889" y="118179"/>
                </a:lnTo>
                <a:cubicBezTo>
                  <a:pt x="521405" y="123649"/>
                  <a:pt x="523489" y="127132"/>
                  <a:pt x="524140" y="128630"/>
                </a:cubicBezTo>
                <a:lnTo>
                  <a:pt x="524531" y="128630"/>
                </a:lnTo>
                <a:cubicBezTo>
                  <a:pt x="523880" y="124332"/>
                  <a:pt x="523554" y="116975"/>
                  <a:pt x="523554" y="106557"/>
                </a:cubicBezTo>
                <a:lnTo>
                  <a:pt x="523554" y="2540"/>
                </a:lnTo>
                <a:lnTo>
                  <a:pt x="542892" y="2540"/>
                </a:lnTo>
                <a:lnTo>
                  <a:pt x="542892" y="153828"/>
                </a:lnTo>
                <a:lnTo>
                  <a:pt x="519745" y="153828"/>
                </a:lnTo>
                <a:lnTo>
                  <a:pt x="443661" y="36138"/>
                </a:lnTo>
                <a:cubicBezTo>
                  <a:pt x="441513" y="32817"/>
                  <a:pt x="439787" y="29529"/>
                  <a:pt x="438485" y="26273"/>
                </a:cubicBezTo>
                <a:lnTo>
                  <a:pt x="437899" y="26273"/>
                </a:lnTo>
                <a:cubicBezTo>
                  <a:pt x="438420" y="29659"/>
                  <a:pt x="438680" y="36724"/>
                  <a:pt x="438680" y="47467"/>
                </a:cubicBezTo>
                <a:lnTo>
                  <a:pt x="438680" y="153828"/>
                </a:lnTo>
                <a:lnTo>
                  <a:pt x="419342" y="153828"/>
                </a:lnTo>
                <a:close/>
                <a:moveTo>
                  <a:pt x="1437284" y="0"/>
                </a:moveTo>
                <a:cubicBezTo>
                  <a:pt x="1452325" y="0"/>
                  <a:pt x="1463362" y="1823"/>
                  <a:pt x="1470394" y="5470"/>
                </a:cubicBezTo>
                <a:lnTo>
                  <a:pt x="1470394" y="26761"/>
                </a:lnTo>
                <a:cubicBezTo>
                  <a:pt x="1461278" y="20446"/>
                  <a:pt x="1449753" y="17288"/>
                  <a:pt x="1435819" y="17288"/>
                </a:cubicBezTo>
                <a:cubicBezTo>
                  <a:pt x="1426573" y="17288"/>
                  <a:pt x="1419037" y="19225"/>
                  <a:pt x="1413209" y="23099"/>
                </a:cubicBezTo>
                <a:cubicBezTo>
                  <a:pt x="1407382" y="26973"/>
                  <a:pt x="1404468" y="32361"/>
                  <a:pt x="1404468" y="39263"/>
                </a:cubicBezTo>
                <a:cubicBezTo>
                  <a:pt x="1404468" y="45384"/>
                  <a:pt x="1406486" y="50365"/>
                  <a:pt x="1410523" y="54206"/>
                </a:cubicBezTo>
                <a:cubicBezTo>
                  <a:pt x="1414560" y="58048"/>
                  <a:pt x="1423318" y="63289"/>
                  <a:pt x="1436796" y="69931"/>
                </a:cubicBezTo>
                <a:cubicBezTo>
                  <a:pt x="1451642" y="77028"/>
                  <a:pt x="1462027" y="84125"/>
                  <a:pt x="1467952" y="91223"/>
                </a:cubicBezTo>
                <a:cubicBezTo>
                  <a:pt x="1473878" y="98320"/>
                  <a:pt x="1476840" y="106296"/>
                  <a:pt x="1476840" y="115151"/>
                </a:cubicBezTo>
                <a:cubicBezTo>
                  <a:pt x="1476840" y="128434"/>
                  <a:pt x="1472022" y="138624"/>
                  <a:pt x="1462385" y="145722"/>
                </a:cubicBezTo>
                <a:cubicBezTo>
                  <a:pt x="1452749" y="152819"/>
                  <a:pt x="1439368" y="156368"/>
                  <a:pt x="1422244" y="156368"/>
                </a:cubicBezTo>
                <a:cubicBezTo>
                  <a:pt x="1416253" y="156368"/>
                  <a:pt x="1409270" y="155537"/>
                  <a:pt x="1401294" y="153877"/>
                </a:cubicBezTo>
                <a:cubicBezTo>
                  <a:pt x="1393317" y="152217"/>
                  <a:pt x="1387506" y="150149"/>
                  <a:pt x="1383860" y="147675"/>
                </a:cubicBezTo>
                <a:lnTo>
                  <a:pt x="1383860" y="125407"/>
                </a:lnTo>
                <a:cubicBezTo>
                  <a:pt x="1388483" y="129444"/>
                  <a:pt x="1394668" y="132764"/>
                  <a:pt x="1402417" y="135369"/>
                </a:cubicBezTo>
                <a:cubicBezTo>
                  <a:pt x="1410165" y="137973"/>
                  <a:pt x="1417523" y="139276"/>
                  <a:pt x="1424490" y="139276"/>
                </a:cubicBezTo>
                <a:cubicBezTo>
                  <a:pt x="1445716" y="139276"/>
                  <a:pt x="1456330" y="131722"/>
                  <a:pt x="1456330" y="116616"/>
                </a:cubicBezTo>
                <a:cubicBezTo>
                  <a:pt x="1456330" y="112384"/>
                  <a:pt x="1455190" y="108575"/>
                  <a:pt x="1452911" y="105189"/>
                </a:cubicBezTo>
                <a:cubicBezTo>
                  <a:pt x="1450632" y="101803"/>
                  <a:pt x="1447507" y="98808"/>
                  <a:pt x="1443535" y="96204"/>
                </a:cubicBezTo>
                <a:cubicBezTo>
                  <a:pt x="1439563" y="93599"/>
                  <a:pt x="1432108" y="89595"/>
                  <a:pt x="1421169" y="84191"/>
                </a:cubicBezTo>
                <a:cubicBezTo>
                  <a:pt x="1405998" y="76637"/>
                  <a:pt x="1396003" y="69622"/>
                  <a:pt x="1391185" y="63143"/>
                </a:cubicBezTo>
                <a:cubicBezTo>
                  <a:pt x="1386367" y="56664"/>
                  <a:pt x="1383957" y="49258"/>
                  <a:pt x="1383957" y="40923"/>
                </a:cubicBezTo>
                <a:cubicBezTo>
                  <a:pt x="1383957" y="28357"/>
                  <a:pt x="1389004" y="18395"/>
                  <a:pt x="1399096" y="11037"/>
                </a:cubicBezTo>
                <a:cubicBezTo>
                  <a:pt x="1409188" y="3679"/>
                  <a:pt x="1421918" y="0"/>
                  <a:pt x="1437284" y="0"/>
                </a:cubicBezTo>
                <a:close/>
                <a:moveTo>
                  <a:pt x="264044" y="0"/>
                </a:moveTo>
                <a:cubicBezTo>
                  <a:pt x="285076" y="0"/>
                  <a:pt x="302005" y="7065"/>
                  <a:pt x="314832" y="21194"/>
                </a:cubicBezTo>
                <a:cubicBezTo>
                  <a:pt x="327659" y="35324"/>
                  <a:pt x="334073" y="53718"/>
                  <a:pt x="334073" y="76377"/>
                </a:cubicBezTo>
                <a:cubicBezTo>
                  <a:pt x="334073" y="100924"/>
                  <a:pt x="327496" y="120393"/>
                  <a:pt x="314344" y="134783"/>
                </a:cubicBezTo>
                <a:cubicBezTo>
                  <a:pt x="301191" y="149173"/>
                  <a:pt x="283611" y="156368"/>
                  <a:pt x="261603" y="156368"/>
                </a:cubicBezTo>
                <a:cubicBezTo>
                  <a:pt x="240115" y="156368"/>
                  <a:pt x="222893" y="149303"/>
                  <a:pt x="209936" y="135173"/>
                </a:cubicBezTo>
                <a:cubicBezTo>
                  <a:pt x="196979" y="121044"/>
                  <a:pt x="190500" y="102650"/>
                  <a:pt x="190500" y="79991"/>
                </a:cubicBezTo>
                <a:cubicBezTo>
                  <a:pt x="190500" y="55574"/>
                  <a:pt x="197109" y="36138"/>
                  <a:pt x="210327" y="21683"/>
                </a:cubicBezTo>
                <a:cubicBezTo>
                  <a:pt x="223544" y="7228"/>
                  <a:pt x="241450" y="0"/>
                  <a:pt x="264044" y="0"/>
                </a:cubicBezTo>
                <a:close/>
                <a:moveTo>
                  <a:pt x="77451" y="0"/>
                </a:moveTo>
                <a:cubicBezTo>
                  <a:pt x="91906" y="0"/>
                  <a:pt x="103854" y="2051"/>
                  <a:pt x="113295" y="6153"/>
                </a:cubicBezTo>
                <a:lnTo>
                  <a:pt x="113295" y="26566"/>
                </a:lnTo>
                <a:cubicBezTo>
                  <a:pt x="102487" y="20576"/>
                  <a:pt x="90604" y="17581"/>
                  <a:pt x="77646" y="17581"/>
                </a:cubicBezTo>
                <a:cubicBezTo>
                  <a:pt x="60782" y="17581"/>
                  <a:pt x="47044" y="23197"/>
                  <a:pt x="36430" y="34428"/>
                </a:cubicBezTo>
                <a:cubicBezTo>
                  <a:pt x="25817" y="45660"/>
                  <a:pt x="20510" y="60815"/>
                  <a:pt x="20510" y="79893"/>
                </a:cubicBezTo>
                <a:cubicBezTo>
                  <a:pt x="20510" y="97994"/>
                  <a:pt x="25459" y="112368"/>
                  <a:pt x="35356" y="123014"/>
                </a:cubicBezTo>
                <a:cubicBezTo>
                  <a:pt x="45253" y="133660"/>
                  <a:pt x="58210" y="138983"/>
                  <a:pt x="74228" y="138983"/>
                </a:cubicBezTo>
                <a:cubicBezTo>
                  <a:pt x="89204" y="138983"/>
                  <a:pt x="102226" y="135597"/>
                  <a:pt x="113295" y="128825"/>
                </a:cubicBezTo>
                <a:lnTo>
                  <a:pt x="113295" y="147577"/>
                </a:lnTo>
                <a:cubicBezTo>
                  <a:pt x="102161" y="153437"/>
                  <a:pt x="88195" y="156368"/>
                  <a:pt x="71396" y="156368"/>
                </a:cubicBezTo>
                <a:cubicBezTo>
                  <a:pt x="49713" y="156368"/>
                  <a:pt x="32393" y="149482"/>
                  <a:pt x="19436" y="135711"/>
                </a:cubicBezTo>
                <a:cubicBezTo>
                  <a:pt x="6479" y="121939"/>
                  <a:pt x="0" y="103724"/>
                  <a:pt x="0" y="81065"/>
                </a:cubicBezTo>
                <a:cubicBezTo>
                  <a:pt x="0" y="56713"/>
                  <a:pt x="7293" y="37114"/>
                  <a:pt x="21878" y="22269"/>
                </a:cubicBezTo>
                <a:cubicBezTo>
                  <a:pt x="36463" y="7423"/>
                  <a:pt x="54987" y="0"/>
                  <a:pt x="7745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>
          <a:xfrm>
            <a:off x="2221865" y="1383030"/>
            <a:ext cx="8107680" cy="2045335"/>
          </a:xfrm>
        </p:spPr>
        <p:txBody>
          <a:bodyPr/>
          <a:lstStyle/>
          <a:p>
            <a:r>
              <a:rPr altLang="zh-CN"/>
              <a:t> </a:t>
            </a:r>
            <a:r>
              <a:t>微信营销的发展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/>
              <a:t>任务三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en-US"/>
              <a:t>IP </a:t>
            </a:r>
            <a:r>
              <a:rPr lang="zh-CN" altLang="en-US"/>
              <a:t>打造</a:t>
            </a:r>
            <a:endParaRPr lang="en-US" altLang="zh-CN"/>
          </a:p>
          <a:p>
            <a:pPr lvl="1"/>
            <a:r>
              <a:rPr lang="zh-CN" altLang="zh-CN"/>
              <a:t>企业打造自有</a:t>
            </a:r>
            <a:r>
              <a:rPr lang="en-US" altLang="zh-CN"/>
              <a:t> IP</a:t>
            </a:r>
            <a:r>
              <a:rPr lang="zh-CN" altLang="en-US"/>
              <a:t>，建立不同</a:t>
            </a:r>
            <a:r>
              <a:rPr lang="en-US" altLang="zh-CN"/>
              <a:t> “</a:t>
            </a:r>
            <a:r>
              <a:rPr lang="zh-CN" altLang="en-US"/>
              <a:t>人设</a:t>
            </a:r>
            <a:r>
              <a:rPr lang="en-US" altLang="zh-CN"/>
              <a:t>” </a:t>
            </a:r>
            <a:r>
              <a:rPr lang="zh-CN" altLang="en-US"/>
              <a:t>定位。</a:t>
            </a:r>
            <a:endParaRPr lang="en-US" altLang="zh-CN"/>
          </a:p>
          <a:p>
            <a:r>
              <a:rPr lang="zh-CN" altLang="zh-CN"/>
              <a:t>内容</a:t>
            </a:r>
            <a:r>
              <a:rPr lang="en-US" altLang="zh-CN"/>
              <a:t> “</a:t>
            </a:r>
            <a:r>
              <a:rPr lang="zh-CN" altLang="en-US"/>
              <a:t>种草</a:t>
            </a:r>
            <a:r>
              <a:rPr lang="en-US" altLang="zh-CN"/>
              <a:t>”</a:t>
            </a:r>
            <a:endParaRPr lang="en-US" altLang="zh-CN"/>
          </a:p>
          <a:p>
            <a:pPr lvl="1"/>
            <a:r>
              <a:rPr lang="zh-CN" altLang="zh-CN"/>
              <a:t>真人与</a:t>
            </a:r>
            <a:r>
              <a:rPr lang="en-US" altLang="zh-CN"/>
              <a:t> IP </a:t>
            </a:r>
            <a:r>
              <a:rPr lang="zh-CN" altLang="en-US"/>
              <a:t>绑定，批量打造真实</a:t>
            </a:r>
            <a:r>
              <a:rPr lang="en-US" altLang="zh-CN"/>
              <a:t> IP</a:t>
            </a:r>
            <a:r>
              <a:rPr lang="zh-CN" altLang="en-US"/>
              <a:t>，通过朋友圈、微信群输出内容。</a:t>
            </a:r>
            <a:endParaRPr lang="en-US" altLang="zh-CN"/>
          </a:p>
          <a:p>
            <a:r>
              <a:rPr lang="zh-CN" altLang="zh-CN"/>
              <a:t>构建</a:t>
            </a:r>
            <a:r>
              <a:rPr lang="en-US" altLang="zh-CN"/>
              <a:t> KOC </a:t>
            </a:r>
            <a:r>
              <a:rPr lang="zh-CN" altLang="en-US"/>
              <a:t>矩阵</a:t>
            </a:r>
            <a:endParaRPr lang="en-US" altLang="zh-CN"/>
          </a:p>
          <a:p>
            <a:pPr lvl="1"/>
            <a:r>
              <a:rPr lang="zh-CN" altLang="zh-CN"/>
              <a:t>打造多个自有</a:t>
            </a:r>
            <a:r>
              <a:rPr lang="en-US" altLang="zh-CN"/>
              <a:t> IP</a:t>
            </a:r>
            <a:r>
              <a:rPr lang="zh-CN" altLang="en-US"/>
              <a:t>，触达多类人群，满足不同营销需求。</a:t>
            </a:r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一、微信生态的营销趋势：打造品牌私域</a:t>
            </a:r>
            <a:r>
              <a:rPr lang="en-US" altLang="zh-CN" dirty="0"/>
              <a:t> KOC </a:t>
            </a:r>
            <a:r>
              <a:rPr lang="zh-CN" altLang="en-US" dirty="0"/>
              <a:t>矩阵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 dirty="0"/>
              <a:t>一、微信生态的营销趋势：用微信视频号激活品牌私域</a:t>
            </a:r>
            <a:endParaRPr lang="zh-CN" altLang="en-US" dirty="0"/>
          </a:p>
        </p:txBody>
      </p:sp>
      <p:sp>
        <p:nvSpPr>
          <p:cNvPr id="106" name="任意多边形: 形状 105"/>
          <p:cNvSpPr/>
          <p:nvPr>
            <p:custDataLst>
              <p:tags r:id="rId2"/>
            </p:custDataLst>
          </p:nvPr>
        </p:nvSpPr>
        <p:spPr>
          <a:xfrm>
            <a:off x="9528230" y="4441037"/>
            <a:ext cx="101524" cy="594003"/>
          </a:xfrm>
          <a:custGeom>
            <a:avLst/>
            <a:gdLst>
              <a:gd name="connsiteX0" fmla="*/ 0 w 92732"/>
              <a:gd name="connsiteY0" fmla="*/ 0 h 696395"/>
              <a:gd name="connsiteX1" fmla="*/ 78467 w 92732"/>
              <a:gd name="connsiteY1" fmla="*/ 696396 h 696395"/>
              <a:gd name="connsiteX0-1" fmla="*/ 0 w 101524"/>
              <a:gd name="connsiteY0-2" fmla="*/ 0 h 586859"/>
              <a:gd name="connsiteX1-3" fmla="*/ 87992 w 101524"/>
              <a:gd name="connsiteY1-4" fmla="*/ 586859 h 586859"/>
              <a:gd name="connsiteX0-5" fmla="*/ 0 w 99319"/>
              <a:gd name="connsiteY0-6" fmla="*/ 0 h 591622"/>
              <a:gd name="connsiteX1-7" fmla="*/ 85611 w 99319"/>
              <a:gd name="connsiteY1-8" fmla="*/ 591622 h 591622"/>
              <a:gd name="connsiteX0-9" fmla="*/ 0 w 101524"/>
              <a:gd name="connsiteY0-10" fmla="*/ 0 h 601147"/>
              <a:gd name="connsiteX1-11" fmla="*/ 87992 w 101524"/>
              <a:gd name="connsiteY1-12" fmla="*/ 601147 h 601147"/>
              <a:gd name="connsiteX0-13" fmla="*/ 0 w 101524"/>
              <a:gd name="connsiteY0-14" fmla="*/ 0 h 594003"/>
              <a:gd name="connsiteX1-15" fmla="*/ 87992 w 101524"/>
              <a:gd name="connsiteY1-16" fmla="*/ 594003 h 5940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1524" h="594003">
                <a:moveTo>
                  <a:pt x="0" y="0"/>
                </a:moveTo>
                <a:cubicBezTo>
                  <a:pt x="0" y="0"/>
                  <a:pt x="145735" y="295796"/>
                  <a:pt x="87992" y="594003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/>
          <p:cNvSpPr/>
          <p:nvPr>
            <p:custDataLst>
              <p:tags r:id="rId3"/>
            </p:custDataLst>
          </p:nvPr>
        </p:nvSpPr>
        <p:spPr>
          <a:xfrm>
            <a:off x="9876156" y="4409713"/>
            <a:ext cx="105949" cy="624958"/>
          </a:xfrm>
          <a:custGeom>
            <a:avLst/>
            <a:gdLst>
              <a:gd name="connsiteX0" fmla="*/ 92732 w 92732"/>
              <a:gd name="connsiteY0" fmla="*/ 0 h 696395"/>
              <a:gd name="connsiteX1" fmla="*/ 14265 w 92732"/>
              <a:gd name="connsiteY1" fmla="*/ 696396 h 696395"/>
              <a:gd name="connsiteX0-1" fmla="*/ 108166 w 108166"/>
              <a:gd name="connsiteY0-2" fmla="*/ 0 h 617815"/>
              <a:gd name="connsiteX1-3" fmla="*/ 13030 w 108166"/>
              <a:gd name="connsiteY1-4" fmla="*/ 617815 h 617815"/>
              <a:gd name="connsiteX0-5" fmla="*/ 105949 w 105949"/>
              <a:gd name="connsiteY0-6" fmla="*/ 0 h 624958"/>
              <a:gd name="connsiteX1-7" fmla="*/ 13194 w 105949"/>
              <a:gd name="connsiteY1-8" fmla="*/ 624958 h 6249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05949" h="624958">
                <a:moveTo>
                  <a:pt x="105949" y="0"/>
                </a:moveTo>
                <a:cubicBezTo>
                  <a:pt x="105949" y="0"/>
                  <a:pt x="-44549" y="326751"/>
                  <a:pt x="13194" y="624958"/>
                </a:cubicBezTo>
              </a:path>
            </a:pathLst>
          </a:custGeom>
          <a:noFill/>
          <a:ln w="47327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/>
          <p:cNvSpPr/>
          <p:nvPr>
            <p:custDataLst>
              <p:tags r:id="rId4"/>
            </p:custDataLst>
          </p:nvPr>
        </p:nvSpPr>
        <p:spPr>
          <a:xfrm>
            <a:off x="8834550" y="2916951"/>
            <a:ext cx="1811260" cy="2199172"/>
          </a:xfrm>
          <a:custGeom>
            <a:avLst/>
            <a:gdLst>
              <a:gd name="connsiteX0" fmla="*/ 746861 w 1811260"/>
              <a:gd name="connsiteY0" fmla="*/ 0 h 2201930"/>
              <a:gd name="connsiteX1" fmla="*/ 887963 w 1811260"/>
              <a:gd name="connsiteY1" fmla="*/ 251199 h 2201930"/>
              <a:gd name="connsiteX2" fmla="*/ 1057807 w 1811260"/>
              <a:gd name="connsiteY2" fmla="*/ 298865 h 2201930"/>
              <a:gd name="connsiteX3" fmla="*/ 1383920 w 1811260"/>
              <a:gd name="connsiteY3" fmla="*/ 115683 h 2201930"/>
              <a:gd name="connsiteX4" fmla="*/ 1424792 w 1811260"/>
              <a:gd name="connsiteY4" fmla="*/ 137868 h 2201930"/>
              <a:gd name="connsiteX5" fmla="*/ 1764327 w 1811260"/>
              <a:gd name="connsiteY5" fmla="*/ 560580 h 2201930"/>
              <a:gd name="connsiteX6" fmla="*/ 1777422 w 1811260"/>
              <a:gd name="connsiteY6" fmla="*/ 600944 h 2201930"/>
              <a:gd name="connsiteX7" fmla="*/ 1656275 w 1811260"/>
              <a:gd name="connsiteY7" fmla="*/ 840341 h 2201930"/>
              <a:gd name="connsiteX8" fmla="*/ 1711252 w 1811260"/>
              <a:gd name="connsiteY8" fmla="*/ 1007962 h 2201930"/>
              <a:gd name="connsiteX9" fmla="*/ 1811260 w 1811260"/>
              <a:gd name="connsiteY9" fmla="*/ 1058571 h 2201930"/>
              <a:gd name="connsiteX10" fmla="*/ 1807177 w 1811260"/>
              <a:gd name="connsiteY10" fmla="*/ 1083333 h 2201930"/>
              <a:gd name="connsiteX11" fmla="*/ 1540896 w 1811260"/>
              <a:gd name="connsiteY11" fmla="*/ 1557743 h 2201930"/>
              <a:gd name="connsiteX12" fmla="*/ 1347027 w 1811260"/>
              <a:gd name="connsiteY12" fmla="*/ 2102171 h 2201930"/>
              <a:gd name="connsiteX13" fmla="*/ 895550 w 1811260"/>
              <a:gd name="connsiteY13" fmla="*/ 2201841 h 2201930"/>
              <a:gd name="connsiteX14" fmla="*/ 482814 w 1811260"/>
              <a:gd name="connsiteY14" fmla="*/ 2125449 h 2201930"/>
              <a:gd name="connsiteX15" fmla="*/ 492032 w 1811260"/>
              <a:gd name="connsiteY15" fmla="*/ 1972040 h 2201930"/>
              <a:gd name="connsiteX16" fmla="*/ 282696 w 1811260"/>
              <a:gd name="connsiteY16" fmla="*/ 1555399 h 2201930"/>
              <a:gd name="connsiteX17" fmla="*/ 92 w 1811260"/>
              <a:gd name="connsiteY17" fmla="*/ 895681 h 2201930"/>
              <a:gd name="connsiteX18" fmla="*/ 721574 w 1811260"/>
              <a:gd name="connsiteY18" fmla="*/ 2758 h 2201930"/>
              <a:gd name="connsiteX0-1" fmla="*/ 1656275 w 1811260"/>
              <a:gd name="connsiteY0-2" fmla="*/ 840341 h 2201930"/>
              <a:gd name="connsiteX1-3" fmla="*/ 1711252 w 1811260"/>
              <a:gd name="connsiteY1-4" fmla="*/ 1007962 h 2201930"/>
              <a:gd name="connsiteX2-5" fmla="*/ 1811260 w 1811260"/>
              <a:gd name="connsiteY2-6" fmla="*/ 1058571 h 2201930"/>
              <a:gd name="connsiteX3-7" fmla="*/ 1807177 w 1811260"/>
              <a:gd name="connsiteY3-8" fmla="*/ 1083333 h 2201930"/>
              <a:gd name="connsiteX4-9" fmla="*/ 1540896 w 1811260"/>
              <a:gd name="connsiteY4-10" fmla="*/ 1557743 h 2201930"/>
              <a:gd name="connsiteX5-11" fmla="*/ 1347027 w 1811260"/>
              <a:gd name="connsiteY5-12" fmla="*/ 2102171 h 2201930"/>
              <a:gd name="connsiteX6-13" fmla="*/ 895550 w 1811260"/>
              <a:gd name="connsiteY6-14" fmla="*/ 2201841 h 2201930"/>
              <a:gd name="connsiteX7-15" fmla="*/ 482814 w 1811260"/>
              <a:gd name="connsiteY7-16" fmla="*/ 2125449 h 2201930"/>
              <a:gd name="connsiteX8-17" fmla="*/ 492032 w 1811260"/>
              <a:gd name="connsiteY8-18" fmla="*/ 1972040 h 2201930"/>
              <a:gd name="connsiteX9-19" fmla="*/ 282696 w 1811260"/>
              <a:gd name="connsiteY9-20" fmla="*/ 1555399 h 2201930"/>
              <a:gd name="connsiteX10-21" fmla="*/ 92 w 1811260"/>
              <a:gd name="connsiteY10-22" fmla="*/ 895681 h 2201930"/>
              <a:gd name="connsiteX11-23" fmla="*/ 721574 w 1811260"/>
              <a:gd name="connsiteY11-24" fmla="*/ 2758 h 2201930"/>
              <a:gd name="connsiteX12-25" fmla="*/ 746861 w 1811260"/>
              <a:gd name="connsiteY12-26" fmla="*/ 0 h 2201930"/>
              <a:gd name="connsiteX13-27" fmla="*/ 887963 w 1811260"/>
              <a:gd name="connsiteY13-28" fmla="*/ 251199 h 2201930"/>
              <a:gd name="connsiteX14-29" fmla="*/ 1057807 w 1811260"/>
              <a:gd name="connsiteY14-30" fmla="*/ 298865 h 2201930"/>
              <a:gd name="connsiteX15-31" fmla="*/ 1383920 w 1811260"/>
              <a:gd name="connsiteY15-32" fmla="*/ 115683 h 2201930"/>
              <a:gd name="connsiteX16-33" fmla="*/ 1424792 w 1811260"/>
              <a:gd name="connsiteY16-34" fmla="*/ 137868 h 2201930"/>
              <a:gd name="connsiteX17-35" fmla="*/ 1764327 w 1811260"/>
              <a:gd name="connsiteY17-36" fmla="*/ 560580 h 2201930"/>
              <a:gd name="connsiteX18-37" fmla="*/ 1777422 w 1811260"/>
              <a:gd name="connsiteY18-38" fmla="*/ 600944 h 2201930"/>
              <a:gd name="connsiteX19" fmla="*/ 1747715 w 1811260"/>
              <a:gd name="connsiteY19" fmla="*/ 931781 h 2201930"/>
              <a:gd name="connsiteX0-39" fmla="*/ 1656275 w 1811260"/>
              <a:gd name="connsiteY0-40" fmla="*/ 840341 h 2201930"/>
              <a:gd name="connsiteX1-41" fmla="*/ 1711252 w 1811260"/>
              <a:gd name="connsiteY1-42" fmla="*/ 1007962 h 2201930"/>
              <a:gd name="connsiteX2-43" fmla="*/ 1811260 w 1811260"/>
              <a:gd name="connsiteY2-44" fmla="*/ 1058571 h 2201930"/>
              <a:gd name="connsiteX3-45" fmla="*/ 1807177 w 1811260"/>
              <a:gd name="connsiteY3-46" fmla="*/ 1083333 h 2201930"/>
              <a:gd name="connsiteX4-47" fmla="*/ 1540896 w 1811260"/>
              <a:gd name="connsiteY4-48" fmla="*/ 1557743 h 2201930"/>
              <a:gd name="connsiteX5-49" fmla="*/ 1347027 w 1811260"/>
              <a:gd name="connsiteY5-50" fmla="*/ 2102171 h 2201930"/>
              <a:gd name="connsiteX6-51" fmla="*/ 895550 w 1811260"/>
              <a:gd name="connsiteY6-52" fmla="*/ 2201841 h 2201930"/>
              <a:gd name="connsiteX7-53" fmla="*/ 482814 w 1811260"/>
              <a:gd name="connsiteY7-54" fmla="*/ 2125449 h 2201930"/>
              <a:gd name="connsiteX8-55" fmla="*/ 492032 w 1811260"/>
              <a:gd name="connsiteY8-56" fmla="*/ 1972040 h 2201930"/>
              <a:gd name="connsiteX9-57" fmla="*/ 282696 w 1811260"/>
              <a:gd name="connsiteY9-58" fmla="*/ 1555399 h 2201930"/>
              <a:gd name="connsiteX10-59" fmla="*/ 92 w 1811260"/>
              <a:gd name="connsiteY10-60" fmla="*/ 895681 h 2201930"/>
              <a:gd name="connsiteX11-61" fmla="*/ 721574 w 1811260"/>
              <a:gd name="connsiteY11-62" fmla="*/ 2758 h 2201930"/>
              <a:gd name="connsiteX12-63" fmla="*/ 746861 w 1811260"/>
              <a:gd name="connsiteY12-64" fmla="*/ 0 h 2201930"/>
              <a:gd name="connsiteX13-65" fmla="*/ 887963 w 1811260"/>
              <a:gd name="connsiteY13-66" fmla="*/ 251199 h 2201930"/>
              <a:gd name="connsiteX14-67" fmla="*/ 1057807 w 1811260"/>
              <a:gd name="connsiteY14-68" fmla="*/ 298865 h 2201930"/>
              <a:gd name="connsiteX15-69" fmla="*/ 1383920 w 1811260"/>
              <a:gd name="connsiteY15-70" fmla="*/ 115683 h 2201930"/>
              <a:gd name="connsiteX16-71" fmla="*/ 1424792 w 1811260"/>
              <a:gd name="connsiteY16-72" fmla="*/ 137868 h 2201930"/>
              <a:gd name="connsiteX17-73" fmla="*/ 1764327 w 1811260"/>
              <a:gd name="connsiteY17-74" fmla="*/ 560580 h 2201930"/>
              <a:gd name="connsiteX18-75" fmla="*/ 1777422 w 1811260"/>
              <a:gd name="connsiteY18-76" fmla="*/ 600944 h 2201930"/>
              <a:gd name="connsiteX0-77" fmla="*/ 1656275 w 1811260"/>
              <a:gd name="connsiteY0-78" fmla="*/ 840341 h 2201930"/>
              <a:gd name="connsiteX1-79" fmla="*/ 1711252 w 1811260"/>
              <a:gd name="connsiteY1-80" fmla="*/ 1007962 h 2201930"/>
              <a:gd name="connsiteX2-81" fmla="*/ 1811260 w 1811260"/>
              <a:gd name="connsiteY2-82" fmla="*/ 1058571 h 2201930"/>
              <a:gd name="connsiteX3-83" fmla="*/ 1807177 w 1811260"/>
              <a:gd name="connsiteY3-84" fmla="*/ 1083333 h 2201930"/>
              <a:gd name="connsiteX4-85" fmla="*/ 1540896 w 1811260"/>
              <a:gd name="connsiteY4-86" fmla="*/ 1557743 h 2201930"/>
              <a:gd name="connsiteX5-87" fmla="*/ 1347027 w 1811260"/>
              <a:gd name="connsiteY5-88" fmla="*/ 2102171 h 2201930"/>
              <a:gd name="connsiteX6-89" fmla="*/ 895550 w 1811260"/>
              <a:gd name="connsiteY6-90" fmla="*/ 2201841 h 2201930"/>
              <a:gd name="connsiteX7-91" fmla="*/ 482814 w 1811260"/>
              <a:gd name="connsiteY7-92" fmla="*/ 2125449 h 2201930"/>
              <a:gd name="connsiteX8-93" fmla="*/ 492032 w 1811260"/>
              <a:gd name="connsiteY8-94" fmla="*/ 1972040 h 2201930"/>
              <a:gd name="connsiteX9-95" fmla="*/ 282696 w 1811260"/>
              <a:gd name="connsiteY9-96" fmla="*/ 1555399 h 2201930"/>
              <a:gd name="connsiteX10-97" fmla="*/ 92 w 1811260"/>
              <a:gd name="connsiteY10-98" fmla="*/ 895681 h 2201930"/>
              <a:gd name="connsiteX11-99" fmla="*/ 721574 w 1811260"/>
              <a:gd name="connsiteY11-100" fmla="*/ 2758 h 2201930"/>
              <a:gd name="connsiteX12-101" fmla="*/ 746861 w 1811260"/>
              <a:gd name="connsiteY12-102" fmla="*/ 0 h 2201930"/>
              <a:gd name="connsiteX13-103" fmla="*/ 887963 w 1811260"/>
              <a:gd name="connsiteY13-104" fmla="*/ 251199 h 2201930"/>
              <a:gd name="connsiteX14-105" fmla="*/ 1057807 w 1811260"/>
              <a:gd name="connsiteY14-106" fmla="*/ 298865 h 2201930"/>
              <a:gd name="connsiteX15-107" fmla="*/ 1383920 w 1811260"/>
              <a:gd name="connsiteY15-108" fmla="*/ 115683 h 2201930"/>
              <a:gd name="connsiteX16-109" fmla="*/ 1424792 w 1811260"/>
              <a:gd name="connsiteY16-110" fmla="*/ 137868 h 2201930"/>
              <a:gd name="connsiteX17-111" fmla="*/ 1777422 w 1811260"/>
              <a:gd name="connsiteY17-112" fmla="*/ 600944 h 2201930"/>
              <a:gd name="connsiteX0-113" fmla="*/ 1656275 w 1811260"/>
              <a:gd name="connsiteY0-114" fmla="*/ 840341 h 2201930"/>
              <a:gd name="connsiteX1-115" fmla="*/ 1711252 w 1811260"/>
              <a:gd name="connsiteY1-116" fmla="*/ 1007962 h 2201930"/>
              <a:gd name="connsiteX2-117" fmla="*/ 1811260 w 1811260"/>
              <a:gd name="connsiteY2-118" fmla="*/ 1058571 h 2201930"/>
              <a:gd name="connsiteX3-119" fmla="*/ 1807177 w 1811260"/>
              <a:gd name="connsiteY3-120" fmla="*/ 1083333 h 2201930"/>
              <a:gd name="connsiteX4-121" fmla="*/ 1540896 w 1811260"/>
              <a:gd name="connsiteY4-122" fmla="*/ 1557743 h 2201930"/>
              <a:gd name="connsiteX5-123" fmla="*/ 1347027 w 1811260"/>
              <a:gd name="connsiteY5-124" fmla="*/ 2102171 h 2201930"/>
              <a:gd name="connsiteX6-125" fmla="*/ 895550 w 1811260"/>
              <a:gd name="connsiteY6-126" fmla="*/ 2201841 h 2201930"/>
              <a:gd name="connsiteX7-127" fmla="*/ 482814 w 1811260"/>
              <a:gd name="connsiteY7-128" fmla="*/ 2125449 h 2201930"/>
              <a:gd name="connsiteX8-129" fmla="*/ 492032 w 1811260"/>
              <a:gd name="connsiteY8-130" fmla="*/ 1972040 h 2201930"/>
              <a:gd name="connsiteX9-131" fmla="*/ 282696 w 1811260"/>
              <a:gd name="connsiteY9-132" fmla="*/ 1555399 h 2201930"/>
              <a:gd name="connsiteX10-133" fmla="*/ 92 w 1811260"/>
              <a:gd name="connsiteY10-134" fmla="*/ 895681 h 2201930"/>
              <a:gd name="connsiteX11-135" fmla="*/ 721574 w 1811260"/>
              <a:gd name="connsiteY11-136" fmla="*/ 2758 h 2201930"/>
              <a:gd name="connsiteX12-137" fmla="*/ 746861 w 1811260"/>
              <a:gd name="connsiteY12-138" fmla="*/ 0 h 2201930"/>
              <a:gd name="connsiteX13-139" fmla="*/ 887963 w 1811260"/>
              <a:gd name="connsiteY13-140" fmla="*/ 251199 h 2201930"/>
              <a:gd name="connsiteX14-141" fmla="*/ 1057807 w 1811260"/>
              <a:gd name="connsiteY14-142" fmla="*/ 298865 h 2201930"/>
              <a:gd name="connsiteX15-143" fmla="*/ 1383920 w 1811260"/>
              <a:gd name="connsiteY15-144" fmla="*/ 115683 h 2201930"/>
              <a:gd name="connsiteX16-145" fmla="*/ 1424792 w 1811260"/>
              <a:gd name="connsiteY16-146" fmla="*/ 137868 h 2201930"/>
              <a:gd name="connsiteX0-147" fmla="*/ 1656275 w 1811260"/>
              <a:gd name="connsiteY0-148" fmla="*/ 840341 h 2201930"/>
              <a:gd name="connsiteX1-149" fmla="*/ 1711252 w 1811260"/>
              <a:gd name="connsiteY1-150" fmla="*/ 1007962 h 2201930"/>
              <a:gd name="connsiteX2-151" fmla="*/ 1811260 w 1811260"/>
              <a:gd name="connsiteY2-152" fmla="*/ 1058571 h 2201930"/>
              <a:gd name="connsiteX3-153" fmla="*/ 1807177 w 1811260"/>
              <a:gd name="connsiteY3-154" fmla="*/ 1083333 h 2201930"/>
              <a:gd name="connsiteX4-155" fmla="*/ 1540896 w 1811260"/>
              <a:gd name="connsiteY4-156" fmla="*/ 1557743 h 2201930"/>
              <a:gd name="connsiteX5-157" fmla="*/ 1347027 w 1811260"/>
              <a:gd name="connsiteY5-158" fmla="*/ 2102171 h 2201930"/>
              <a:gd name="connsiteX6-159" fmla="*/ 895550 w 1811260"/>
              <a:gd name="connsiteY6-160" fmla="*/ 2201841 h 2201930"/>
              <a:gd name="connsiteX7-161" fmla="*/ 482814 w 1811260"/>
              <a:gd name="connsiteY7-162" fmla="*/ 2125449 h 2201930"/>
              <a:gd name="connsiteX8-163" fmla="*/ 492032 w 1811260"/>
              <a:gd name="connsiteY8-164" fmla="*/ 1972040 h 2201930"/>
              <a:gd name="connsiteX9-165" fmla="*/ 282696 w 1811260"/>
              <a:gd name="connsiteY9-166" fmla="*/ 1555399 h 2201930"/>
              <a:gd name="connsiteX10-167" fmla="*/ 92 w 1811260"/>
              <a:gd name="connsiteY10-168" fmla="*/ 895681 h 2201930"/>
              <a:gd name="connsiteX11-169" fmla="*/ 721574 w 1811260"/>
              <a:gd name="connsiteY11-170" fmla="*/ 2758 h 2201930"/>
              <a:gd name="connsiteX12-171" fmla="*/ 746861 w 1811260"/>
              <a:gd name="connsiteY12-172" fmla="*/ 0 h 2201930"/>
              <a:gd name="connsiteX13-173" fmla="*/ 887963 w 1811260"/>
              <a:gd name="connsiteY13-174" fmla="*/ 251199 h 2201930"/>
              <a:gd name="connsiteX14-175" fmla="*/ 1057807 w 1811260"/>
              <a:gd name="connsiteY14-176" fmla="*/ 298865 h 2201930"/>
              <a:gd name="connsiteX15-177" fmla="*/ 1383920 w 1811260"/>
              <a:gd name="connsiteY15-178" fmla="*/ 115683 h 2201930"/>
              <a:gd name="connsiteX0-179" fmla="*/ 1656275 w 1811260"/>
              <a:gd name="connsiteY0-180" fmla="*/ 840341 h 2201930"/>
              <a:gd name="connsiteX1-181" fmla="*/ 1711252 w 1811260"/>
              <a:gd name="connsiteY1-182" fmla="*/ 1007962 h 2201930"/>
              <a:gd name="connsiteX2-183" fmla="*/ 1811260 w 1811260"/>
              <a:gd name="connsiteY2-184" fmla="*/ 1058571 h 2201930"/>
              <a:gd name="connsiteX3-185" fmla="*/ 1807177 w 1811260"/>
              <a:gd name="connsiteY3-186" fmla="*/ 1083333 h 2201930"/>
              <a:gd name="connsiteX4-187" fmla="*/ 1540896 w 1811260"/>
              <a:gd name="connsiteY4-188" fmla="*/ 1557743 h 2201930"/>
              <a:gd name="connsiteX5-189" fmla="*/ 1347027 w 1811260"/>
              <a:gd name="connsiteY5-190" fmla="*/ 2102171 h 2201930"/>
              <a:gd name="connsiteX6-191" fmla="*/ 895550 w 1811260"/>
              <a:gd name="connsiteY6-192" fmla="*/ 2201841 h 2201930"/>
              <a:gd name="connsiteX7-193" fmla="*/ 482814 w 1811260"/>
              <a:gd name="connsiteY7-194" fmla="*/ 2125449 h 2201930"/>
              <a:gd name="connsiteX8-195" fmla="*/ 492032 w 1811260"/>
              <a:gd name="connsiteY8-196" fmla="*/ 1972040 h 2201930"/>
              <a:gd name="connsiteX9-197" fmla="*/ 282696 w 1811260"/>
              <a:gd name="connsiteY9-198" fmla="*/ 1555399 h 2201930"/>
              <a:gd name="connsiteX10-199" fmla="*/ 92 w 1811260"/>
              <a:gd name="connsiteY10-200" fmla="*/ 895681 h 2201930"/>
              <a:gd name="connsiteX11-201" fmla="*/ 721574 w 1811260"/>
              <a:gd name="connsiteY11-202" fmla="*/ 2758 h 2201930"/>
              <a:gd name="connsiteX12-203" fmla="*/ 746861 w 1811260"/>
              <a:gd name="connsiteY12-204" fmla="*/ 0 h 2201930"/>
              <a:gd name="connsiteX13-205" fmla="*/ 887963 w 1811260"/>
              <a:gd name="connsiteY13-206" fmla="*/ 251199 h 2201930"/>
              <a:gd name="connsiteX14-207" fmla="*/ 1057807 w 1811260"/>
              <a:gd name="connsiteY14-208" fmla="*/ 298865 h 2201930"/>
              <a:gd name="connsiteX0-209" fmla="*/ 1656275 w 1811260"/>
              <a:gd name="connsiteY0-210" fmla="*/ 840341 h 2201930"/>
              <a:gd name="connsiteX1-211" fmla="*/ 1711252 w 1811260"/>
              <a:gd name="connsiteY1-212" fmla="*/ 1007962 h 2201930"/>
              <a:gd name="connsiteX2-213" fmla="*/ 1811260 w 1811260"/>
              <a:gd name="connsiteY2-214" fmla="*/ 1058571 h 2201930"/>
              <a:gd name="connsiteX3-215" fmla="*/ 1807177 w 1811260"/>
              <a:gd name="connsiteY3-216" fmla="*/ 1083333 h 2201930"/>
              <a:gd name="connsiteX4-217" fmla="*/ 1540896 w 1811260"/>
              <a:gd name="connsiteY4-218" fmla="*/ 1557743 h 2201930"/>
              <a:gd name="connsiteX5-219" fmla="*/ 1347027 w 1811260"/>
              <a:gd name="connsiteY5-220" fmla="*/ 2102171 h 2201930"/>
              <a:gd name="connsiteX6-221" fmla="*/ 895550 w 1811260"/>
              <a:gd name="connsiteY6-222" fmla="*/ 2201841 h 2201930"/>
              <a:gd name="connsiteX7-223" fmla="*/ 482814 w 1811260"/>
              <a:gd name="connsiteY7-224" fmla="*/ 2125449 h 2201930"/>
              <a:gd name="connsiteX8-225" fmla="*/ 492032 w 1811260"/>
              <a:gd name="connsiteY8-226" fmla="*/ 1972040 h 2201930"/>
              <a:gd name="connsiteX9-227" fmla="*/ 282696 w 1811260"/>
              <a:gd name="connsiteY9-228" fmla="*/ 1555399 h 2201930"/>
              <a:gd name="connsiteX10-229" fmla="*/ 92 w 1811260"/>
              <a:gd name="connsiteY10-230" fmla="*/ 895681 h 2201930"/>
              <a:gd name="connsiteX11-231" fmla="*/ 721574 w 1811260"/>
              <a:gd name="connsiteY11-232" fmla="*/ 2758 h 2201930"/>
              <a:gd name="connsiteX12-233" fmla="*/ 746861 w 1811260"/>
              <a:gd name="connsiteY12-234" fmla="*/ 0 h 2201930"/>
              <a:gd name="connsiteX13-235" fmla="*/ 887963 w 1811260"/>
              <a:gd name="connsiteY13-236" fmla="*/ 251199 h 2201930"/>
              <a:gd name="connsiteX0-237" fmla="*/ 1656275 w 1811260"/>
              <a:gd name="connsiteY0-238" fmla="*/ 840341 h 2201930"/>
              <a:gd name="connsiteX1-239" fmla="*/ 1711252 w 1811260"/>
              <a:gd name="connsiteY1-240" fmla="*/ 1007962 h 2201930"/>
              <a:gd name="connsiteX2-241" fmla="*/ 1811260 w 1811260"/>
              <a:gd name="connsiteY2-242" fmla="*/ 1058571 h 2201930"/>
              <a:gd name="connsiteX3-243" fmla="*/ 1807177 w 1811260"/>
              <a:gd name="connsiteY3-244" fmla="*/ 1083333 h 2201930"/>
              <a:gd name="connsiteX4-245" fmla="*/ 1540896 w 1811260"/>
              <a:gd name="connsiteY4-246" fmla="*/ 1557743 h 2201930"/>
              <a:gd name="connsiteX5-247" fmla="*/ 1347027 w 1811260"/>
              <a:gd name="connsiteY5-248" fmla="*/ 2102171 h 2201930"/>
              <a:gd name="connsiteX6-249" fmla="*/ 895550 w 1811260"/>
              <a:gd name="connsiteY6-250" fmla="*/ 2201841 h 2201930"/>
              <a:gd name="connsiteX7-251" fmla="*/ 482814 w 1811260"/>
              <a:gd name="connsiteY7-252" fmla="*/ 2125449 h 2201930"/>
              <a:gd name="connsiteX8-253" fmla="*/ 492032 w 1811260"/>
              <a:gd name="connsiteY8-254" fmla="*/ 1972040 h 2201930"/>
              <a:gd name="connsiteX9-255" fmla="*/ 282696 w 1811260"/>
              <a:gd name="connsiteY9-256" fmla="*/ 1555399 h 2201930"/>
              <a:gd name="connsiteX10-257" fmla="*/ 92 w 1811260"/>
              <a:gd name="connsiteY10-258" fmla="*/ 895681 h 2201930"/>
              <a:gd name="connsiteX11-259" fmla="*/ 721574 w 1811260"/>
              <a:gd name="connsiteY11-260" fmla="*/ 2758 h 2201930"/>
              <a:gd name="connsiteX12-261" fmla="*/ 746861 w 1811260"/>
              <a:gd name="connsiteY12-262" fmla="*/ 0 h 2201930"/>
              <a:gd name="connsiteX0-263" fmla="*/ 1711252 w 1811260"/>
              <a:gd name="connsiteY0-264" fmla="*/ 1007962 h 2201930"/>
              <a:gd name="connsiteX1-265" fmla="*/ 1811260 w 1811260"/>
              <a:gd name="connsiteY1-266" fmla="*/ 1058571 h 2201930"/>
              <a:gd name="connsiteX2-267" fmla="*/ 1807177 w 1811260"/>
              <a:gd name="connsiteY2-268" fmla="*/ 1083333 h 2201930"/>
              <a:gd name="connsiteX3-269" fmla="*/ 1540896 w 1811260"/>
              <a:gd name="connsiteY3-270" fmla="*/ 1557743 h 2201930"/>
              <a:gd name="connsiteX4-271" fmla="*/ 1347027 w 1811260"/>
              <a:gd name="connsiteY4-272" fmla="*/ 2102171 h 2201930"/>
              <a:gd name="connsiteX5-273" fmla="*/ 895550 w 1811260"/>
              <a:gd name="connsiteY5-274" fmla="*/ 2201841 h 2201930"/>
              <a:gd name="connsiteX6-275" fmla="*/ 482814 w 1811260"/>
              <a:gd name="connsiteY6-276" fmla="*/ 2125449 h 2201930"/>
              <a:gd name="connsiteX7-277" fmla="*/ 492032 w 1811260"/>
              <a:gd name="connsiteY7-278" fmla="*/ 1972040 h 2201930"/>
              <a:gd name="connsiteX8-279" fmla="*/ 282696 w 1811260"/>
              <a:gd name="connsiteY8-280" fmla="*/ 1555399 h 2201930"/>
              <a:gd name="connsiteX9-281" fmla="*/ 92 w 1811260"/>
              <a:gd name="connsiteY9-282" fmla="*/ 895681 h 2201930"/>
              <a:gd name="connsiteX10-283" fmla="*/ 721574 w 1811260"/>
              <a:gd name="connsiteY10-284" fmla="*/ 2758 h 2201930"/>
              <a:gd name="connsiteX11-285" fmla="*/ 746861 w 1811260"/>
              <a:gd name="connsiteY11-286" fmla="*/ 0 h 2201930"/>
              <a:gd name="connsiteX0-287" fmla="*/ 1811260 w 1811260"/>
              <a:gd name="connsiteY0-288" fmla="*/ 1058571 h 2201930"/>
              <a:gd name="connsiteX1-289" fmla="*/ 1807177 w 1811260"/>
              <a:gd name="connsiteY1-290" fmla="*/ 1083333 h 2201930"/>
              <a:gd name="connsiteX2-291" fmla="*/ 1540896 w 1811260"/>
              <a:gd name="connsiteY2-292" fmla="*/ 1557743 h 2201930"/>
              <a:gd name="connsiteX3-293" fmla="*/ 1347027 w 1811260"/>
              <a:gd name="connsiteY3-294" fmla="*/ 2102171 h 2201930"/>
              <a:gd name="connsiteX4-295" fmla="*/ 895550 w 1811260"/>
              <a:gd name="connsiteY4-296" fmla="*/ 2201841 h 2201930"/>
              <a:gd name="connsiteX5-297" fmla="*/ 482814 w 1811260"/>
              <a:gd name="connsiteY5-298" fmla="*/ 2125449 h 2201930"/>
              <a:gd name="connsiteX6-299" fmla="*/ 492032 w 1811260"/>
              <a:gd name="connsiteY6-300" fmla="*/ 1972040 h 2201930"/>
              <a:gd name="connsiteX7-301" fmla="*/ 282696 w 1811260"/>
              <a:gd name="connsiteY7-302" fmla="*/ 1555399 h 2201930"/>
              <a:gd name="connsiteX8-303" fmla="*/ 92 w 1811260"/>
              <a:gd name="connsiteY8-304" fmla="*/ 895681 h 2201930"/>
              <a:gd name="connsiteX9-305" fmla="*/ 721574 w 1811260"/>
              <a:gd name="connsiteY9-306" fmla="*/ 2758 h 2201930"/>
              <a:gd name="connsiteX10-307" fmla="*/ 746861 w 1811260"/>
              <a:gd name="connsiteY10-308" fmla="*/ 0 h 2201930"/>
              <a:gd name="connsiteX0-309" fmla="*/ 1811260 w 1811260"/>
              <a:gd name="connsiteY0-310" fmla="*/ 1055813 h 2199172"/>
              <a:gd name="connsiteX1-311" fmla="*/ 1807177 w 1811260"/>
              <a:gd name="connsiteY1-312" fmla="*/ 1080575 h 2199172"/>
              <a:gd name="connsiteX2-313" fmla="*/ 1540896 w 1811260"/>
              <a:gd name="connsiteY2-314" fmla="*/ 1554985 h 2199172"/>
              <a:gd name="connsiteX3-315" fmla="*/ 1347027 w 1811260"/>
              <a:gd name="connsiteY3-316" fmla="*/ 2099413 h 2199172"/>
              <a:gd name="connsiteX4-317" fmla="*/ 895550 w 1811260"/>
              <a:gd name="connsiteY4-318" fmla="*/ 2199083 h 2199172"/>
              <a:gd name="connsiteX5-319" fmla="*/ 482814 w 1811260"/>
              <a:gd name="connsiteY5-320" fmla="*/ 2122691 h 2199172"/>
              <a:gd name="connsiteX6-321" fmla="*/ 492032 w 1811260"/>
              <a:gd name="connsiteY6-322" fmla="*/ 1969282 h 2199172"/>
              <a:gd name="connsiteX7-323" fmla="*/ 282696 w 1811260"/>
              <a:gd name="connsiteY7-324" fmla="*/ 1552641 h 2199172"/>
              <a:gd name="connsiteX8-325" fmla="*/ 92 w 1811260"/>
              <a:gd name="connsiteY8-326" fmla="*/ 892923 h 2199172"/>
              <a:gd name="connsiteX9-327" fmla="*/ 721574 w 1811260"/>
              <a:gd name="connsiteY9-328" fmla="*/ 0 h 2199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811260" h="2199172">
                <a:moveTo>
                  <a:pt x="1811260" y="1055813"/>
                </a:moveTo>
                <a:lnTo>
                  <a:pt x="1807177" y="1080575"/>
                </a:lnTo>
                <a:cubicBezTo>
                  <a:pt x="1766967" y="1263536"/>
                  <a:pt x="1670365" y="1429735"/>
                  <a:pt x="1540896" y="1554985"/>
                </a:cubicBezTo>
                <a:cubicBezTo>
                  <a:pt x="1394673" y="1696677"/>
                  <a:pt x="1317970" y="1898670"/>
                  <a:pt x="1347027" y="2099413"/>
                </a:cubicBezTo>
                <a:cubicBezTo>
                  <a:pt x="1347027" y="2099413"/>
                  <a:pt x="1376865" y="2196114"/>
                  <a:pt x="895550" y="2199083"/>
                </a:cubicBezTo>
                <a:cubicBezTo>
                  <a:pt x="407828" y="2202207"/>
                  <a:pt x="482814" y="2122691"/>
                  <a:pt x="482814" y="2122691"/>
                </a:cubicBezTo>
                <a:cubicBezTo>
                  <a:pt x="493095" y="2072243"/>
                  <a:pt x="496198" y="2020598"/>
                  <a:pt x="492032" y="1969282"/>
                </a:cubicBezTo>
                <a:cubicBezTo>
                  <a:pt x="474237" y="1809863"/>
                  <a:pt x="399982" y="1662072"/>
                  <a:pt x="282696" y="1552641"/>
                </a:cubicBezTo>
                <a:cubicBezTo>
                  <a:pt x="106635" y="1382361"/>
                  <a:pt x="-3657" y="1141626"/>
                  <a:pt x="92" y="892923"/>
                </a:cubicBezTo>
                <a:cubicBezTo>
                  <a:pt x="5834" y="502527"/>
                  <a:pt x="292411" y="95626"/>
                  <a:pt x="721574" y="0"/>
                </a:cubicBezTo>
              </a:path>
            </a:pathLst>
          </a:custGeom>
          <a:noFill/>
          <a:ln w="1524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/>
          <p:cNvSpPr/>
          <p:nvPr>
            <p:custDataLst>
              <p:tags r:id="rId5"/>
            </p:custDataLst>
          </p:nvPr>
        </p:nvSpPr>
        <p:spPr>
          <a:xfrm>
            <a:off x="9516428" y="1695133"/>
            <a:ext cx="1590675" cy="1590675"/>
          </a:xfrm>
          <a:custGeom>
            <a:avLst/>
            <a:gdLst>
              <a:gd name="connsiteX0" fmla="*/ 801210 w 1590675"/>
              <a:gd name="connsiteY0" fmla="*/ 253353 h 1590675"/>
              <a:gd name="connsiteX1" fmla="*/ 265627 w 1590675"/>
              <a:gd name="connsiteY1" fmla="*/ 788936 h 1590675"/>
              <a:gd name="connsiteX2" fmla="*/ 801210 w 1590675"/>
              <a:gd name="connsiteY2" fmla="*/ 1324519 h 1590675"/>
              <a:gd name="connsiteX3" fmla="*/ 1336793 w 1590675"/>
              <a:gd name="connsiteY3" fmla="*/ 788936 h 1590675"/>
              <a:gd name="connsiteX4" fmla="*/ 801210 w 1590675"/>
              <a:gd name="connsiteY4" fmla="*/ 253353 h 1590675"/>
              <a:gd name="connsiteX5" fmla="*/ 721519 w 1590675"/>
              <a:gd name="connsiteY5" fmla="*/ 0 h 1590675"/>
              <a:gd name="connsiteX6" fmla="*/ 869156 w 1590675"/>
              <a:gd name="connsiteY6" fmla="*/ 0 h 1590675"/>
              <a:gd name="connsiteX7" fmla="*/ 914884 w 1590675"/>
              <a:gd name="connsiteY7" fmla="*/ 182909 h 1590675"/>
              <a:gd name="connsiteX8" fmla="*/ 925655 w 1590675"/>
              <a:gd name="connsiteY8" fmla="*/ 183995 h 1590675"/>
              <a:gd name="connsiteX9" fmla="*/ 997075 w 1590675"/>
              <a:gd name="connsiteY9" fmla="*/ 206165 h 1590675"/>
              <a:gd name="connsiteX10" fmla="*/ 1129078 w 1590675"/>
              <a:gd name="connsiteY10" fmla="*/ 69645 h 1590675"/>
              <a:gd name="connsiteX11" fmla="*/ 1256935 w 1590675"/>
              <a:gd name="connsiteY11" fmla="*/ 143464 h 1590675"/>
              <a:gd name="connsiteX12" fmla="*/ 1204955 w 1590675"/>
              <a:gd name="connsiteY12" fmla="*/ 325176 h 1590675"/>
              <a:gd name="connsiteX13" fmla="*/ 1237839 w 1590675"/>
              <a:gd name="connsiteY13" fmla="*/ 352308 h 1590675"/>
              <a:gd name="connsiteX14" fmla="*/ 1265424 w 1590675"/>
              <a:gd name="connsiteY14" fmla="*/ 385742 h 1590675"/>
              <a:gd name="connsiteX15" fmla="*/ 1447211 w 1590675"/>
              <a:gd name="connsiteY15" fmla="*/ 333740 h 1590675"/>
              <a:gd name="connsiteX16" fmla="*/ 1521029 w 1590675"/>
              <a:gd name="connsiteY16" fmla="*/ 461598 h 1590675"/>
              <a:gd name="connsiteX17" fmla="*/ 1384229 w 1590675"/>
              <a:gd name="connsiteY17" fmla="*/ 593871 h 1590675"/>
              <a:gd name="connsiteX18" fmla="*/ 1406151 w 1590675"/>
              <a:gd name="connsiteY18" fmla="*/ 664491 h 1590675"/>
              <a:gd name="connsiteX19" fmla="*/ 1407278 w 1590675"/>
              <a:gd name="connsiteY19" fmla="*/ 675670 h 1590675"/>
              <a:gd name="connsiteX20" fmla="*/ 1590675 w 1590675"/>
              <a:gd name="connsiteY20" fmla="*/ 721519 h 1590675"/>
              <a:gd name="connsiteX21" fmla="*/ 1590675 w 1590675"/>
              <a:gd name="connsiteY21" fmla="*/ 869156 h 1590675"/>
              <a:gd name="connsiteX22" fmla="*/ 1405509 w 1590675"/>
              <a:gd name="connsiteY22" fmla="*/ 915448 h 1590675"/>
              <a:gd name="connsiteX23" fmla="*/ 1381172 w 1590675"/>
              <a:gd name="connsiteY23" fmla="*/ 993848 h 1590675"/>
              <a:gd name="connsiteX24" fmla="*/ 1521029 w 1590675"/>
              <a:gd name="connsiteY24" fmla="*/ 1129078 h 1590675"/>
              <a:gd name="connsiteX25" fmla="*/ 1447211 w 1590675"/>
              <a:gd name="connsiteY25" fmla="*/ 1256935 h 1590675"/>
              <a:gd name="connsiteX26" fmla="*/ 1256878 w 1590675"/>
              <a:gd name="connsiteY26" fmla="*/ 1202489 h 1590675"/>
              <a:gd name="connsiteX27" fmla="*/ 1237839 w 1590675"/>
              <a:gd name="connsiteY27" fmla="*/ 1225565 h 1590675"/>
              <a:gd name="connsiteX28" fmla="*/ 1201992 w 1590675"/>
              <a:gd name="connsiteY28" fmla="*/ 1255141 h 1590675"/>
              <a:gd name="connsiteX29" fmla="*/ 1256935 w 1590675"/>
              <a:gd name="connsiteY29" fmla="*/ 1447211 h 1590675"/>
              <a:gd name="connsiteX30" fmla="*/ 1129078 w 1590675"/>
              <a:gd name="connsiteY30" fmla="*/ 1521029 h 1590675"/>
              <a:gd name="connsiteX31" fmla="*/ 987554 w 1590675"/>
              <a:gd name="connsiteY31" fmla="*/ 1374662 h 1590675"/>
              <a:gd name="connsiteX32" fmla="*/ 925655 w 1590675"/>
              <a:gd name="connsiteY32" fmla="*/ 1393877 h 1590675"/>
              <a:gd name="connsiteX33" fmla="*/ 918167 w 1590675"/>
              <a:gd name="connsiteY33" fmla="*/ 1394632 h 1590675"/>
              <a:gd name="connsiteX34" fmla="*/ 869156 w 1590675"/>
              <a:gd name="connsiteY34" fmla="*/ 1590675 h 1590675"/>
              <a:gd name="connsiteX35" fmla="*/ 721519 w 1590675"/>
              <a:gd name="connsiteY35" fmla="*/ 1590675 h 1590675"/>
              <a:gd name="connsiteX36" fmla="*/ 671945 w 1590675"/>
              <a:gd name="connsiteY36" fmla="*/ 1392381 h 1590675"/>
              <a:gd name="connsiteX37" fmla="*/ 605833 w 1590675"/>
              <a:gd name="connsiteY37" fmla="*/ 1371858 h 1590675"/>
              <a:gd name="connsiteX38" fmla="*/ 461597 w 1590675"/>
              <a:gd name="connsiteY38" fmla="*/ 1521029 h 1590675"/>
              <a:gd name="connsiteX39" fmla="*/ 333740 w 1590675"/>
              <a:gd name="connsiteY39" fmla="*/ 1447211 h 1590675"/>
              <a:gd name="connsiteX40" fmla="*/ 390926 w 1590675"/>
              <a:gd name="connsiteY40" fmla="*/ 1247301 h 1590675"/>
              <a:gd name="connsiteX41" fmla="*/ 364582 w 1590675"/>
              <a:gd name="connsiteY41" fmla="*/ 1225565 h 1590675"/>
              <a:gd name="connsiteX42" fmla="*/ 343299 w 1590675"/>
              <a:gd name="connsiteY42" fmla="*/ 1199770 h 1590675"/>
              <a:gd name="connsiteX43" fmla="*/ 143463 w 1590675"/>
              <a:gd name="connsiteY43" fmla="*/ 1256935 h 1590675"/>
              <a:gd name="connsiteX44" fmla="*/ 69645 w 1590675"/>
              <a:gd name="connsiteY44" fmla="*/ 1129078 h 1590675"/>
              <a:gd name="connsiteX45" fmla="*/ 218536 w 1590675"/>
              <a:gd name="connsiteY45" fmla="*/ 985113 h 1590675"/>
              <a:gd name="connsiteX46" fmla="*/ 197899 w 1590675"/>
              <a:gd name="connsiteY46" fmla="*/ 918631 h 1590675"/>
              <a:gd name="connsiteX47" fmla="*/ 0 w 1590675"/>
              <a:gd name="connsiteY47" fmla="*/ 869156 h 1590675"/>
              <a:gd name="connsiteX48" fmla="*/ 0 w 1590675"/>
              <a:gd name="connsiteY48" fmla="*/ 721519 h 1590675"/>
              <a:gd name="connsiteX49" fmla="*/ 195446 w 1590675"/>
              <a:gd name="connsiteY49" fmla="*/ 672657 h 1590675"/>
              <a:gd name="connsiteX50" fmla="*/ 196269 w 1590675"/>
              <a:gd name="connsiteY50" fmla="*/ 664491 h 1590675"/>
              <a:gd name="connsiteX51" fmla="*/ 215479 w 1590675"/>
              <a:gd name="connsiteY51" fmla="*/ 602607 h 1590675"/>
              <a:gd name="connsiteX52" fmla="*/ 69645 w 1590675"/>
              <a:gd name="connsiteY52" fmla="*/ 461598 h 1590675"/>
              <a:gd name="connsiteX53" fmla="*/ 143463 w 1590675"/>
              <a:gd name="connsiteY53" fmla="*/ 333740 h 1590675"/>
              <a:gd name="connsiteX54" fmla="*/ 334753 w 1590675"/>
              <a:gd name="connsiteY54" fmla="*/ 388460 h 1590675"/>
              <a:gd name="connsiteX55" fmla="*/ 364582 w 1590675"/>
              <a:gd name="connsiteY55" fmla="*/ 352308 h 1590675"/>
              <a:gd name="connsiteX56" fmla="*/ 387963 w 1590675"/>
              <a:gd name="connsiteY56" fmla="*/ 333016 h 1590675"/>
              <a:gd name="connsiteX57" fmla="*/ 333740 w 1590675"/>
              <a:gd name="connsiteY57" fmla="*/ 143464 h 1590675"/>
              <a:gd name="connsiteX58" fmla="*/ 461597 w 1590675"/>
              <a:gd name="connsiteY58" fmla="*/ 69645 h 1590675"/>
              <a:gd name="connsiteX59" fmla="*/ 596312 w 1590675"/>
              <a:gd name="connsiteY59" fmla="*/ 208969 h 1590675"/>
              <a:gd name="connsiteX60" fmla="*/ 675415 w 1590675"/>
              <a:gd name="connsiteY60" fmla="*/ 184414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90675" h="1590675">
                <a:moveTo>
                  <a:pt x="801210" y="253353"/>
                </a:moveTo>
                <a:cubicBezTo>
                  <a:pt x="505416" y="253353"/>
                  <a:pt x="265627" y="493142"/>
                  <a:pt x="265627" y="788936"/>
                </a:cubicBezTo>
                <a:cubicBezTo>
                  <a:pt x="265627" y="1084730"/>
                  <a:pt x="505416" y="1324519"/>
                  <a:pt x="801210" y="1324519"/>
                </a:cubicBezTo>
                <a:cubicBezTo>
                  <a:pt x="1097004" y="1324519"/>
                  <a:pt x="1336793" y="1084730"/>
                  <a:pt x="1336793" y="788936"/>
                </a:cubicBezTo>
                <a:cubicBezTo>
                  <a:pt x="1336793" y="493142"/>
                  <a:pt x="1097004" y="253353"/>
                  <a:pt x="801210" y="253353"/>
                </a:cubicBezTo>
                <a:close/>
                <a:moveTo>
                  <a:pt x="721519" y="0"/>
                </a:moveTo>
                <a:lnTo>
                  <a:pt x="869156" y="0"/>
                </a:lnTo>
                <a:lnTo>
                  <a:pt x="914884" y="182909"/>
                </a:lnTo>
                <a:lnTo>
                  <a:pt x="925655" y="183995"/>
                </a:lnTo>
                <a:lnTo>
                  <a:pt x="997075" y="206165"/>
                </a:lnTo>
                <a:lnTo>
                  <a:pt x="1129078" y="69645"/>
                </a:lnTo>
                <a:lnTo>
                  <a:pt x="1256935" y="143464"/>
                </a:lnTo>
                <a:lnTo>
                  <a:pt x="1204955" y="325176"/>
                </a:lnTo>
                <a:lnTo>
                  <a:pt x="1237839" y="352308"/>
                </a:lnTo>
                <a:lnTo>
                  <a:pt x="1265424" y="385742"/>
                </a:lnTo>
                <a:lnTo>
                  <a:pt x="1447211" y="333740"/>
                </a:lnTo>
                <a:lnTo>
                  <a:pt x="1521029" y="461598"/>
                </a:lnTo>
                <a:lnTo>
                  <a:pt x="1384229" y="593871"/>
                </a:lnTo>
                <a:lnTo>
                  <a:pt x="1406151" y="664491"/>
                </a:lnTo>
                <a:lnTo>
                  <a:pt x="1407278" y="675670"/>
                </a:lnTo>
                <a:lnTo>
                  <a:pt x="1590675" y="721519"/>
                </a:lnTo>
                <a:lnTo>
                  <a:pt x="1590675" y="869156"/>
                </a:lnTo>
                <a:lnTo>
                  <a:pt x="1405509" y="915448"/>
                </a:lnTo>
                <a:lnTo>
                  <a:pt x="1381172" y="993848"/>
                </a:lnTo>
                <a:lnTo>
                  <a:pt x="1521029" y="1129078"/>
                </a:lnTo>
                <a:lnTo>
                  <a:pt x="1447211" y="1256935"/>
                </a:lnTo>
                <a:lnTo>
                  <a:pt x="1256878" y="1202489"/>
                </a:lnTo>
                <a:lnTo>
                  <a:pt x="1237839" y="1225565"/>
                </a:lnTo>
                <a:lnTo>
                  <a:pt x="1201992" y="1255141"/>
                </a:lnTo>
                <a:lnTo>
                  <a:pt x="1256935" y="1447211"/>
                </a:lnTo>
                <a:lnTo>
                  <a:pt x="1129078" y="1521029"/>
                </a:lnTo>
                <a:lnTo>
                  <a:pt x="987554" y="1374662"/>
                </a:lnTo>
                <a:lnTo>
                  <a:pt x="925655" y="1393877"/>
                </a:lnTo>
                <a:lnTo>
                  <a:pt x="918167" y="1394632"/>
                </a:lnTo>
                <a:lnTo>
                  <a:pt x="869156" y="1590675"/>
                </a:lnTo>
                <a:lnTo>
                  <a:pt x="721519" y="1590675"/>
                </a:lnTo>
                <a:lnTo>
                  <a:pt x="671945" y="1392381"/>
                </a:lnTo>
                <a:lnTo>
                  <a:pt x="605833" y="1371858"/>
                </a:lnTo>
                <a:lnTo>
                  <a:pt x="461597" y="1521029"/>
                </a:lnTo>
                <a:lnTo>
                  <a:pt x="333740" y="1447211"/>
                </a:lnTo>
                <a:lnTo>
                  <a:pt x="390926" y="1247301"/>
                </a:lnTo>
                <a:lnTo>
                  <a:pt x="364582" y="1225565"/>
                </a:lnTo>
                <a:lnTo>
                  <a:pt x="343299" y="1199770"/>
                </a:lnTo>
                <a:lnTo>
                  <a:pt x="143463" y="1256935"/>
                </a:lnTo>
                <a:lnTo>
                  <a:pt x="69645" y="1129078"/>
                </a:lnTo>
                <a:lnTo>
                  <a:pt x="218536" y="985113"/>
                </a:lnTo>
                <a:lnTo>
                  <a:pt x="197899" y="918631"/>
                </a:lnTo>
                <a:lnTo>
                  <a:pt x="0" y="869156"/>
                </a:lnTo>
                <a:lnTo>
                  <a:pt x="0" y="721519"/>
                </a:lnTo>
                <a:lnTo>
                  <a:pt x="195446" y="672657"/>
                </a:lnTo>
                <a:lnTo>
                  <a:pt x="196269" y="664491"/>
                </a:lnTo>
                <a:lnTo>
                  <a:pt x="215479" y="602607"/>
                </a:lnTo>
                <a:lnTo>
                  <a:pt x="69645" y="461598"/>
                </a:lnTo>
                <a:lnTo>
                  <a:pt x="143463" y="333740"/>
                </a:lnTo>
                <a:lnTo>
                  <a:pt x="334753" y="388460"/>
                </a:lnTo>
                <a:lnTo>
                  <a:pt x="364582" y="352308"/>
                </a:lnTo>
                <a:lnTo>
                  <a:pt x="387963" y="333016"/>
                </a:lnTo>
                <a:lnTo>
                  <a:pt x="333740" y="143464"/>
                </a:lnTo>
                <a:lnTo>
                  <a:pt x="461597" y="69645"/>
                </a:lnTo>
                <a:lnTo>
                  <a:pt x="596312" y="208969"/>
                </a:lnTo>
                <a:lnTo>
                  <a:pt x="675415" y="184414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/>
          <p:cNvSpPr/>
          <p:nvPr>
            <p:custDataLst>
              <p:tags r:id="rId6"/>
            </p:custDataLst>
          </p:nvPr>
        </p:nvSpPr>
        <p:spPr>
          <a:xfrm>
            <a:off x="9033826" y="3142932"/>
            <a:ext cx="1438276" cy="1438276"/>
          </a:xfrm>
          <a:custGeom>
            <a:avLst/>
            <a:gdLst>
              <a:gd name="connsiteX0" fmla="*/ 1136660 w 1438276"/>
              <a:gd name="connsiteY0" fmla="*/ 483089 h 1438276"/>
              <a:gd name="connsiteX1" fmla="*/ 492273 w 1438276"/>
              <a:gd name="connsiteY1" fmla="*/ 310426 h 1438276"/>
              <a:gd name="connsiteX2" fmla="*/ 319610 w 1438276"/>
              <a:gd name="connsiteY2" fmla="*/ 954813 h 1438276"/>
              <a:gd name="connsiteX3" fmla="*/ 963997 w 1438276"/>
              <a:gd name="connsiteY3" fmla="*/ 1127476 h 1438276"/>
              <a:gd name="connsiteX4" fmla="*/ 1136660 w 1438276"/>
              <a:gd name="connsiteY4" fmla="*/ 483089 h 1438276"/>
              <a:gd name="connsiteX5" fmla="*/ 1305020 w 1438276"/>
              <a:gd name="connsiteY5" fmla="*/ 295641 h 1438276"/>
              <a:gd name="connsiteX6" fmla="*/ 1378839 w 1438276"/>
              <a:gd name="connsiteY6" fmla="*/ 423498 h 1438276"/>
              <a:gd name="connsiteX7" fmla="*/ 1258790 w 1438276"/>
              <a:gd name="connsiteY7" fmla="*/ 539575 h 1438276"/>
              <a:gd name="connsiteX8" fmla="*/ 1260005 w 1438276"/>
              <a:gd name="connsiteY8" fmla="*/ 542273 h 1438276"/>
              <a:gd name="connsiteX9" fmla="*/ 1274037 w 1438276"/>
              <a:gd name="connsiteY9" fmla="*/ 604260 h 1438276"/>
              <a:gd name="connsiteX10" fmla="*/ 1438276 w 1438276"/>
              <a:gd name="connsiteY10" fmla="*/ 645320 h 1438276"/>
              <a:gd name="connsiteX11" fmla="*/ 1438276 w 1438276"/>
              <a:gd name="connsiteY11" fmla="*/ 792956 h 1438276"/>
              <a:gd name="connsiteX12" fmla="*/ 1274421 w 1438276"/>
              <a:gd name="connsiteY12" fmla="*/ 833920 h 1438276"/>
              <a:gd name="connsiteX13" fmla="*/ 1269378 w 1438276"/>
              <a:gd name="connsiteY13" fmla="*/ 863976 h 1438276"/>
              <a:gd name="connsiteX14" fmla="*/ 1257043 w 1438276"/>
              <a:gd name="connsiteY14" fmla="*/ 897013 h 1438276"/>
              <a:gd name="connsiteX15" fmla="*/ 1378839 w 1438276"/>
              <a:gd name="connsiteY15" fmla="*/ 1014779 h 1438276"/>
              <a:gd name="connsiteX16" fmla="*/ 1305020 w 1438276"/>
              <a:gd name="connsiteY16" fmla="*/ 1142636 h 1438276"/>
              <a:gd name="connsiteX17" fmla="*/ 1139738 w 1438276"/>
              <a:gd name="connsiteY17" fmla="*/ 1095355 h 1438276"/>
              <a:gd name="connsiteX18" fmla="*/ 1100409 w 1438276"/>
              <a:gd name="connsiteY18" fmla="*/ 1137894 h 1438276"/>
              <a:gd name="connsiteX19" fmla="*/ 1095781 w 1438276"/>
              <a:gd name="connsiteY19" fmla="*/ 1141227 h 1438276"/>
              <a:gd name="connsiteX20" fmla="*/ 1142635 w 1438276"/>
              <a:gd name="connsiteY20" fmla="*/ 1305020 h 1438276"/>
              <a:gd name="connsiteX21" fmla="*/ 1014778 w 1438276"/>
              <a:gd name="connsiteY21" fmla="*/ 1378839 h 1438276"/>
              <a:gd name="connsiteX22" fmla="*/ 893477 w 1438276"/>
              <a:gd name="connsiteY22" fmla="*/ 1253387 h 1438276"/>
              <a:gd name="connsiteX23" fmla="*/ 835921 w 1438276"/>
              <a:gd name="connsiteY23" fmla="*/ 1266415 h 1438276"/>
              <a:gd name="connsiteX24" fmla="*/ 792956 w 1438276"/>
              <a:gd name="connsiteY24" fmla="*/ 1438276 h 1438276"/>
              <a:gd name="connsiteX25" fmla="*/ 645320 w 1438276"/>
              <a:gd name="connsiteY25" fmla="*/ 1438276 h 1438276"/>
              <a:gd name="connsiteX26" fmla="*/ 601573 w 1438276"/>
              <a:gd name="connsiteY26" fmla="*/ 1263292 h 1438276"/>
              <a:gd name="connsiteX27" fmla="*/ 583109 w 1438276"/>
              <a:gd name="connsiteY27" fmla="*/ 1260194 h 1438276"/>
              <a:gd name="connsiteX28" fmla="*/ 550126 w 1438276"/>
              <a:gd name="connsiteY28" fmla="*/ 1247879 h 1438276"/>
              <a:gd name="connsiteX29" fmla="*/ 423498 w 1438276"/>
              <a:gd name="connsiteY29" fmla="*/ 1378839 h 1438276"/>
              <a:gd name="connsiteX30" fmla="*/ 295641 w 1438276"/>
              <a:gd name="connsiteY30" fmla="*/ 1305021 h 1438276"/>
              <a:gd name="connsiteX31" fmla="*/ 346842 w 1438276"/>
              <a:gd name="connsiteY31" fmla="*/ 1126033 h 1438276"/>
              <a:gd name="connsiteX32" fmla="*/ 310087 w 1438276"/>
              <a:gd name="connsiteY32" fmla="*/ 1092051 h 1438276"/>
              <a:gd name="connsiteX33" fmla="*/ 133256 w 1438276"/>
              <a:gd name="connsiteY33" fmla="*/ 1142636 h 1438276"/>
              <a:gd name="connsiteX34" fmla="*/ 59437 w 1438276"/>
              <a:gd name="connsiteY34" fmla="*/ 1014778 h 1438276"/>
              <a:gd name="connsiteX35" fmla="*/ 193823 w 1438276"/>
              <a:gd name="connsiteY35" fmla="*/ 884839 h 1438276"/>
              <a:gd name="connsiteX36" fmla="*/ 183403 w 1438276"/>
              <a:gd name="connsiteY36" fmla="*/ 838807 h 1438276"/>
              <a:gd name="connsiteX37" fmla="*/ 0 w 1438276"/>
              <a:gd name="connsiteY37" fmla="*/ 792956 h 1438276"/>
              <a:gd name="connsiteX38" fmla="*/ 1 w 1438276"/>
              <a:gd name="connsiteY38" fmla="*/ 645320 h 1438276"/>
              <a:gd name="connsiteX39" fmla="*/ 182571 w 1438276"/>
              <a:gd name="connsiteY39" fmla="*/ 599676 h 1438276"/>
              <a:gd name="connsiteX40" fmla="*/ 186892 w 1438276"/>
              <a:gd name="connsiteY40" fmla="*/ 573926 h 1438276"/>
              <a:gd name="connsiteX41" fmla="*/ 194352 w 1438276"/>
              <a:gd name="connsiteY41" fmla="*/ 553949 h 1438276"/>
              <a:gd name="connsiteX42" fmla="*/ 59437 w 1438276"/>
              <a:gd name="connsiteY42" fmla="*/ 423497 h 1438276"/>
              <a:gd name="connsiteX43" fmla="*/ 133255 w 1438276"/>
              <a:gd name="connsiteY43" fmla="*/ 295640 h 1438276"/>
              <a:gd name="connsiteX44" fmla="*/ 312496 w 1438276"/>
              <a:gd name="connsiteY44" fmla="*/ 346913 h 1438276"/>
              <a:gd name="connsiteX45" fmla="*/ 346300 w 1438276"/>
              <a:gd name="connsiteY45" fmla="*/ 310350 h 1438276"/>
              <a:gd name="connsiteX46" fmla="*/ 295641 w 1438276"/>
              <a:gd name="connsiteY46" fmla="*/ 133256 h 1438276"/>
              <a:gd name="connsiteX47" fmla="*/ 423498 w 1438276"/>
              <a:gd name="connsiteY47" fmla="*/ 59438 h 1438276"/>
              <a:gd name="connsiteX48" fmla="*/ 548295 w 1438276"/>
              <a:gd name="connsiteY48" fmla="*/ 188505 h 1438276"/>
              <a:gd name="connsiteX49" fmla="*/ 551457 w 1438276"/>
              <a:gd name="connsiteY49" fmla="*/ 187081 h 1438276"/>
              <a:gd name="connsiteX50" fmla="*/ 601373 w 1438276"/>
              <a:gd name="connsiteY50" fmla="*/ 175782 h 1438276"/>
              <a:gd name="connsiteX51" fmla="*/ 645319 w 1438276"/>
              <a:gd name="connsiteY51" fmla="*/ 0 h 1438276"/>
              <a:gd name="connsiteX52" fmla="*/ 792956 w 1438276"/>
              <a:gd name="connsiteY52" fmla="*/ 0 h 1438276"/>
              <a:gd name="connsiteX53" fmla="*/ 835817 w 1438276"/>
              <a:gd name="connsiteY53" fmla="*/ 171442 h 1438276"/>
              <a:gd name="connsiteX54" fmla="*/ 873161 w 1438276"/>
              <a:gd name="connsiteY54" fmla="*/ 177708 h 1438276"/>
              <a:gd name="connsiteX55" fmla="*/ 893190 w 1438276"/>
              <a:gd name="connsiteY55" fmla="*/ 185187 h 1438276"/>
              <a:gd name="connsiteX56" fmla="*/ 1014779 w 1438276"/>
              <a:gd name="connsiteY56" fmla="*/ 59437 h 1438276"/>
              <a:gd name="connsiteX57" fmla="*/ 1142636 w 1438276"/>
              <a:gd name="connsiteY57" fmla="*/ 133255 h 1438276"/>
              <a:gd name="connsiteX58" fmla="*/ 1095283 w 1438276"/>
              <a:gd name="connsiteY58" fmla="*/ 298790 h 1438276"/>
              <a:gd name="connsiteX59" fmla="*/ 1142241 w 1438276"/>
              <a:gd name="connsiteY59" fmla="*/ 342206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38276" h="1438276">
                <a:moveTo>
                  <a:pt x="1136660" y="483089"/>
                </a:moveTo>
                <a:cubicBezTo>
                  <a:pt x="1006397" y="257467"/>
                  <a:pt x="717895" y="180163"/>
                  <a:pt x="492273" y="310426"/>
                </a:cubicBezTo>
                <a:cubicBezTo>
                  <a:pt x="266651" y="440689"/>
                  <a:pt x="189347" y="729191"/>
                  <a:pt x="319610" y="954813"/>
                </a:cubicBezTo>
                <a:cubicBezTo>
                  <a:pt x="449873" y="1180435"/>
                  <a:pt x="738375" y="1257739"/>
                  <a:pt x="963997" y="1127476"/>
                </a:cubicBezTo>
                <a:cubicBezTo>
                  <a:pt x="1189619" y="997213"/>
                  <a:pt x="1266923" y="708711"/>
                  <a:pt x="1136660" y="483089"/>
                </a:cubicBezTo>
                <a:close/>
                <a:moveTo>
                  <a:pt x="1305020" y="295641"/>
                </a:moveTo>
                <a:lnTo>
                  <a:pt x="1378839" y="423498"/>
                </a:lnTo>
                <a:lnTo>
                  <a:pt x="1258790" y="539575"/>
                </a:lnTo>
                <a:lnTo>
                  <a:pt x="1260005" y="542273"/>
                </a:lnTo>
                <a:lnTo>
                  <a:pt x="1274037" y="604260"/>
                </a:lnTo>
                <a:lnTo>
                  <a:pt x="1438276" y="645320"/>
                </a:lnTo>
                <a:lnTo>
                  <a:pt x="1438276" y="792956"/>
                </a:lnTo>
                <a:lnTo>
                  <a:pt x="1274421" y="833920"/>
                </a:lnTo>
                <a:lnTo>
                  <a:pt x="1269378" y="863976"/>
                </a:lnTo>
                <a:lnTo>
                  <a:pt x="1257043" y="897013"/>
                </a:lnTo>
                <a:lnTo>
                  <a:pt x="1378839" y="1014779"/>
                </a:lnTo>
                <a:lnTo>
                  <a:pt x="1305020" y="1142636"/>
                </a:lnTo>
                <a:lnTo>
                  <a:pt x="1139738" y="1095355"/>
                </a:lnTo>
                <a:lnTo>
                  <a:pt x="1100409" y="1137894"/>
                </a:lnTo>
                <a:lnTo>
                  <a:pt x="1095781" y="1141227"/>
                </a:lnTo>
                <a:lnTo>
                  <a:pt x="1142635" y="1305020"/>
                </a:lnTo>
                <a:lnTo>
                  <a:pt x="1014778" y="1378839"/>
                </a:lnTo>
                <a:lnTo>
                  <a:pt x="893477" y="1253387"/>
                </a:lnTo>
                <a:lnTo>
                  <a:pt x="835921" y="1266415"/>
                </a:lnTo>
                <a:lnTo>
                  <a:pt x="792956" y="1438276"/>
                </a:lnTo>
                <a:lnTo>
                  <a:pt x="645320" y="1438276"/>
                </a:lnTo>
                <a:lnTo>
                  <a:pt x="601573" y="1263292"/>
                </a:lnTo>
                <a:lnTo>
                  <a:pt x="583109" y="1260194"/>
                </a:lnTo>
                <a:lnTo>
                  <a:pt x="550126" y="1247879"/>
                </a:lnTo>
                <a:lnTo>
                  <a:pt x="423498" y="1378839"/>
                </a:lnTo>
                <a:lnTo>
                  <a:pt x="295641" y="1305021"/>
                </a:lnTo>
                <a:lnTo>
                  <a:pt x="346842" y="1126033"/>
                </a:lnTo>
                <a:lnTo>
                  <a:pt x="310087" y="1092051"/>
                </a:lnTo>
                <a:lnTo>
                  <a:pt x="133256" y="1142636"/>
                </a:lnTo>
                <a:lnTo>
                  <a:pt x="59437" y="1014778"/>
                </a:lnTo>
                <a:lnTo>
                  <a:pt x="193823" y="884839"/>
                </a:lnTo>
                <a:lnTo>
                  <a:pt x="183403" y="838807"/>
                </a:lnTo>
                <a:lnTo>
                  <a:pt x="0" y="792956"/>
                </a:lnTo>
                <a:lnTo>
                  <a:pt x="1" y="645320"/>
                </a:lnTo>
                <a:lnTo>
                  <a:pt x="182571" y="599676"/>
                </a:lnTo>
                <a:lnTo>
                  <a:pt x="186892" y="573926"/>
                </a:lnTo>
                <a:lnTo>
                  <a:pt x="194352" y="553949"/>
                </a:lnTo>
                <a:lnTo>
                  <a:pt x="59437" y="423497"/>
                </a:lnTo>
                <a:lnTo>
                  <a:pt x="133255" y="295640"/>
                </a:lnTo>
                <a:lnTo>
                  <a:pt x="312496" y="346913"/>
                </a:lnTo>
                <a:lnTo>
                  <a:pt x="346300" y="310350"/>
                </a:lnTo>
                <a:lnTo>
                  <a:pt x="295641" y="133256"/>
                </a:lnTo>
                <a:lnTo>
                  <a:pt x="423498" y="59438"/>
                </a:lnTo>
                <a:lnTo>
                  <a:pt x="548295" y="188505"/>
                </a:lnTo>
                <a:lnTo>
                  <a:pt x="551457" y="187081"/>
                </a:lnTo>
                <a:lnTo>
                  <a:pt x="601373" y="175782"/>
                </a:lnTo>
                <a:lnTo>
                  <a:pt x="645319" y="0"/>
                </a:lnTo>
                <a:lnTo>
                  <a:pt x="792956" y="0"/>
                </a:lnTo>
                <a:lnTo>
                  <a:pt x="835817" y="171442"/>
                </a:lnTo>
                <a:lnTo>
                  <a:pt x="873161" y="177708"/>
                </a:lnTo>
                <a:lnTo>
                  <a:pt x="893190" y="185187"/>
                </a:lnTo>
                <a:lnTo>
                  <a:pt x="1014779" y="59437"/>
                </a:lnTo>
                <a:lnTo>
                  <a:pt x="1142636" y="133255"/>
                </a:lnTo>
                <a:lnTo>
                  <a:pt x="1095283" y="298790"/>
                </a:lnTo>
                <a:lnTo>
                  <a:pt x="1142241" y="342206"/>
                </a:lnTo>
                <a:close/>
              </a:path>
            </a:pathLst>
          </a:cu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任意多边形: 形状 83"/>
          <p:cNvSpPr/>
          <p:nvPr>
            <p:custDataLst>
              <p:tags r:id="rId7"/>
            </p:custDataLst>
          </p:nvPr>
        </p:nvSpPr>
        <p:spPr>
          <a:xfrm>
            <a:off x="10506465" y="3155071"/>
            <a:ext cx="855200" cy="855200"/>
          </a:xfrm>
          <a:custGeom>
            <a:avLst/>
            <a:gdLst>
              <a:gd name="connsiteX0" fmla="*/ 568424 w 855200"/>
              <a:gd name="connsiteY0" fmla="*/ 185803 h 855200"/>
              <a:gd name="connsiteX1" fmla="*/ 191217 w 855200"/>
              <a:gd name="connsiteY1" fmla="*/ 286876 h 855200"/>
              <a:gd name="connsiteX2" fmla="*/ 292289 w 855200"/>
              <a:gd name="connsiteY2" fmla="*/ 664083 h 855200"/>
              <a:gd name="connsiteX3" fmla="*/ 669497 w 855200"/>
              <a:gd name="connsiteY3" fmla="*/ 563011 h 855200"/>
              <a:gd name="connsiteX4" fmla="*/ 568424 w 855200"/>
              <a:gd name="connsiteY4" fmla="*/ 185803 h 855200"/>
              <a:gd name="connsiteX5" fmla="*/ 599380 w 855200"/>
              <a:gd name="connsiteY5" fmla="*/ 33027 h 855200"/>
              <a:gd name="connsiteX6" fmla="*/ 661734 w 855200"/>
              <a:gd name="connsiteY6" fmla="*/ 69027 h 855200"/>
              <a:gd name="connsiteX7" fmla="*/ 633182 w 855200"/>
              <a:gd name="connsiteY7" fmla="*/ 168837 h 855200"/>
              <a:gd name="connsiteX8" fmla="*/ 648276 w 855200"/>
              <a:gd name="connsiteY8" fmla="*/ 179706 h 855200"/>
              <a:gd name="connsiteX9" fmla="*/ 668705 w 855200"/>
              <a:gd name="connsiteY9" fmla="*/ 201802 h 855200"/>
              <a:gd name="connsiteX10" fmla="*/ 773652 w 855200"/>
              <a:gd name="connsiteY10" fmla="*/ 171780 h 855200"/>
              <a:gd name="connsiteX11" fmla="*/ 809652 w 855200"/>
              <a:gd name="connsiteY11" fmla="*/ 234134 h 855200"/>
              <a:gd name="connsiteX12" fmla="*/ 734699 w 855200"/>
              <a:gd name="connsiteY12" fmla="*/ 306606 h 855200"/>
              <a:gd name="connsiteX13" fmla="*/ 747186 w 855200"/>
              <a:gd name="connsiteY13" fmla="*/ 340049 h 855200"/>
              <a:gd name="connsiteX14" fmla="*/ 749292 w 855200"/>
              <a:gd name="connsiteY14" fmla="*/ 352601 h 855200"/>
              <a:gd name="connsiteX15" fmla="*/ 855200 w 855200"/>
              <a:gd name="connsiteY15" fmla="*/ 379078 h 855200"/>
              <a:gd name="connsiteX16" fmla="*/ 855200 w 855200"/>
              <a:gd name="connsiteY16" fmla="*/ 451078 h 855200"/>
              <a:gd name="connsiteX17" fmla="*/ 753436 w 855200"/>
              <a:gd name="connsiteY17" fmla="*/ 476519 h 855200"/>
              <a:gd name="connsiteX18" fmla="*/ 742962 w 855200"/>
              <a:gd name="connsiteY18" fmla="*/ 522789 h 855200"/>
              <a:gd name="connsiteX19" fmla="*/ 822173 w 855200"/>
              <a:gd name="connsiteY19" fmla="*/ 599380 h 855200"/>
              <a:gd name="connsiteX20" fmla="*/ 786173 w 855200"/>
              <a:gd name="connsiteY20" fmla="*/ 661734 h 855200"/>
              <a:gd name="connsiteX21" fmla="*/ 683215 w 855200"/>
              <a:gd name="connsiteY21" fmla="*/ 632281 h 855200"/>
              <a:gd name="connsiteX22" fmla="*/ 675595 w 855200"/>
              <a:gd name="connsiteY22" fmla="*/ 642863 h 855200"/>
              <a:gd name="connsiteX23" fmla="*/ 652195 w 855200"/>
              <a:gd name="connsiteY23" fmla="*/ 664496 h 855200"/>
              <a:gd name="connsiteX24" fmla="*/ 683420 w 855200"/>
              <a:gd name="connsiteY24" fmla="*/ 773651 h 855200"/>
              <a:gd name="connsiteX25" fmla="*/ 621066 w 855200"/>
              <a:gd name="connsiteY25" fmla="*/ 809651 h 855200"/>
              <a:gd name="connsiteX26" fmla="*/ 544775 w 855200"/>
              <a:gd name="connsiteY26" fmla="*/ 730749 h 855200"/>
              <a:gd name="connsiteX27" fmla="*/ 515251 w 855200"/>
              <a:gd name="connsiteY27" fmla="*/ 741773 h 855200"/>
              <a:gd name="connsiteX28" fmla="*/ 504007 w 855200"/>
              <a:gd name="connsiteY28" fmla="*/ 743660 h 855200"/>
              <a:gd name="connsiteX29" fmla="*/ 476122 w 855200"/>
              <a:gd name="connsiteY29" fmla="*/ 855200 h 855200"/>
              <a:gd name="connsiteX30" fmla="*/ 404122 w 855200"/>
              <a:gd name="connsiteY30" fmla="*/ 855200 h 855200"/>
              <a:gd name="connsiteX31" fmla="*/ 377240 w 855200"/>
              <a:gd name="connsiteY31" fmla="*/ 747674 h 855200"/>
              <a:gd name="connsiteX32" fmla="*/ 336723 w 855200"/>
              <a:gd name="connsiteY32" fmla="*/ 738502 h 855200"/>
              <a:gd name="connsiteX33" fmla="*/ 255822 w 855200"/>
              <a:gd name="connsiteY33" fmla="*/ 822173 h 855200"/>
              <a:gd name="connsiteX34" fmla="*/ 193467 w 855200"/>
              <a:gd name="connsiteY34" fmla="*/ 786173 h 855200"/>
              <a:gd name="connsiteX35" fmla="*/ 224220 w 855200"/>
              <a:gd name="connsiteY35" fmla="*/ 678666 h 855200"/>
              <a:gd name="connsiteX36" fmla="*/ 212437 w 855200"/>
              <a:gd name="connsiteY36" fmla="*/ 670181 h 855200"/>
              <a:gd name="connsiteX37" fmla="*/ 194741 w 855200"/>
              <a:gd name="connsiteY37" fmla="*/ 651041 h 855200"/>
              <a:gd name="connsiteX38" fmla="*/ 81549 w 855200"/>
              <a:gd name="connsiteY38" fmla="*/ 683421 h 855200"/>
              <a:gd name="connsiteX39" fmla="*/ 45549 w 855200"/>
              <a:gd name="connsiteY39" fmla="*/ 621067 h 855200"/>
              <a:gd name="connsiteX40" fmla="*/ 126010 w 855200"/>
              <a:gd name="connsiteY40" fmla="*/ 543269 h 855200"/>
              <a:gd name="connsiteX41" fmla="*/ 113527 w 855200"/>
              <a:gd name="connsiteY41" fmla="*/ 509838 h 855200"/>
              <a:gd name="connsiteX42" fmla="*/ 112593 w 855200"/>
              <a:gd name="connsiteY42" fmla="*/ 504270 h 855200"/>
              <a:gd name="connsiteX43" fmla="*/ 0 w 855200"/>
              <a:gd name="connsiteY43" fmla="*/ 476122 h 855200"/>
              <a:gd name="connsiteX44" fmla="*/ 0 w 855200"/>
              <a:gd name="connsiteY44" fmla="*/ 404121 h 855200"/>
              <a:gd name="connsiteX45" fmla="*/ 106333 w 855200"/>
              <a:gd name="connsiteY45" fmla="*/ 377538 h 855200"/>
              <a:gd name="connsiteX46" fmla="*/ 115775 w 855200"/>
              <a:gd name="connsiteY46" fmla="*/ 335830 h 855200"/>
              <a:gd name="connsiteX47" fmla="*/ 33028 w 855200"/>
              <a:gd name="connsiteY47" fmla="*/ 255821 h 855200"/>
              <a:gd name="connsiteX48" fmla="*/ 69028 w 855200"/>
              <a:gd name="connsiteY48" fmla="*/ 193467 h 855200"/>
              <a:gd name="connsiteX49" fmla="*/ 173385 w 855200"/>
              <a:gd name="connsiteY49" fmla="*/ 223320 h 855200"/>
              <a:gd name="connsiteX50" fmla="*/ 185119 w 855200"/>
              <a:gd name="connsiteY50" fmla="*/ 207024 h 855200"/>
              <a:gd name="connsiteX51" fmla="*/ 202955 w 855200"/>
              <a:gd name="connsiteY51" fmla="*/ 190533 h 855200"/>
              <a:gd name="connsiteX52" fmla="*/ 171779 w 855200"/>
              <a:gd name="connsiteY52" fmla="*/ 81548 h 855200"/>
              <a:gd name="connsiteX53" fmla="*/ 234133 w 855200"/>
              <a:gd name="connsiteY53" fmla="*/ 45548 h 855200"/>
              <a:gd name="connsiteX54" fmla="*/ 308113 w 855200"/>
              <a:gd name="connsiteY54" fmla="*/ 122060 h 855200"/>
              <a:gd name="connsiteX55" fmla="*/ 345463 w 855200"/>
              <a:gd name="connsiteY55" fmla="*/ 108114 h 855200"/>
              <a:gd name="connsiteX56" fmla="*/ 352339 w 855200"/>
              <a:gd name="connsiteY56" fmla="*/ 106960 h 855200"/>
              <a:gd name="connsiteX57" fmla="*/ 379079 w 855200"/>
              <a:gd name="connsiteY57" fmla="*/ 0 h 855200"/>
              <a:gd name="connsiteX58" fmla="*/ 451079 w 855200"/>
              <a:gd name="connsiteY58" fmla="*/ 0 h 855200"/>
              <a:gd name="connsiteX59" fmla="*/ 476221 w 855200"/>
              <a:gd name="connsiteY59" fmla="*/ 100571 h 855200"/>
              <a:gd name="connsiteX60" fmla="*/ 523682 w 855200"/>
              <a:gd name="connsiteY60" fmla="*/ 111315 h 8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855200" h="855200">
                <a:moveTo>
                  <a:pt x="568424" y="185803"/>
                </a:moveTo>
                <a:cubicBezTo>
                  <a:pt x="436351" y="109551"/>
                  <a:pt x="267469" y="154803"/>
                  <a:pt x="191217" y="286876"/>
                </a:cubicBezTo>
                <a:cubicBezTo>
                  <a:pt x="114964" y="418949"/>
                  <a:pt x="160216" y="587831"/>
                  <a:pt x="292289" y="664083"/>
                </a:cubicBezTo>
                <a:cubicBezTo>
                  <a:pt x="424362" y="740336"/>
                  <a:pt x="593244" y="695084"/>
                  <a:pt x="669497" y="563011"/>
                </a:cubicBezTo>
                <a:cubicBezTo>
                  <a:pt x="745749" y="430938"/>
                  <a:pt x="700497" y="262056"/>
                  <a:pt x="568424" y="185803"/>
                </a:cubicBezTo>
                <a:close/>
                <a:moveTo>
                  <a:pt x="599380" y="33027"/>
                </a:moveTo>
                <a:lnTo>
                  <a:pt x="661734" y="69027"/>
                </a:lnTo>
                <a:lnTo>
                  <a:pt x="633182" y="168837"/>
                </a:lnTo>
                <a:lnTo>
                  <a:pt x="648276" y="179706"/>
                </a:lnTo>
                <a:lnTo>
                  <a:pt x="668705" y="201802"/>
                </a:lnTo>
                <a:lnTo>
                  <a:pt x="773652" y="171780"/>
                </a:lnTo>
                <a:lnTo>
                  <a:pt x="809652" y="234134"/>
                </a:lnTo>
                <a:lnTo>
                  <a:pt x="734699" y="306606"/>
                </a:lnTo>
                <a:lnTo>
                  <a:pt x="747186" y="340049"/>
                </a:lnTo>
                <a:lnTo>
                  <a:pt x="749292" y="352601"/>
                </a:lnTo>
                <a:lnTo>
                  <a:pt x="855200" y="379078"/>
                </a:lnTo>
                <a:lnTo>
                  <a:pt x="855200" y="451078"/>
                </a:lnTo>
                <a:lnTo>
                  <a:pt x="753436" y="476519"/>
                </a:lnTo>
                <a:lnTo>
                  <a:pt x="742962" y="522789"/>
                </a:lnTo>
                <a:lnTo>
                  <a:pt x="822173" y="599380"/>
                </a:lnTo>
                <a:lnTo>
                  <a:pt x="786173" y="661734"/>
                </a:lnTo>
                <a:lnTo>
                  <a:pt x="683215" y="632281"/>
                </a:lnTo>
                <a:lnTo>
                  <a:pt x="675595" y="642863"/>
                </a:lnTo>
                <a:lnTo>
                  <a:pt x="652195" y="664496"/>
                </a:lnTo>
                <a:lnTo>
                  <a:pt x="683420" y="773651"/>
                </a:lnTo>
                <a:lnTo>
                  <a:pt x="621066" y="809651"/>
                </a:lnTo>
                <a:lnTo>
                  <a:pt x="544775" y="730749"/>
                </a:lnTo>
                <a:lnTo>
                  <a:pt x="515251" y="741773"/>
                </a:lnTo>
                <a:lnTo>
                  <a:pt x="504007" y="743660"/>
                </a:lnTo>
                <a:lnTo>
                  <a:pt x="476122" y="855200"/>
                </a:lnTo>
                <a:lnTo>
                  <a:pt x="404122" y="855200"/>
                </a:lnTo>
                <a:lnTo>
                  <a:pt x="377240" y="747674"/>
                </a:lnTo>
                <a:lnTo>
                  <a:pt x="336723" y="738502"/>
                </a:lnTo>
                <a:lnTo>
                  <a:pt x="255822" y="822173"/>
                </a:lnTo>
                <a:lnTo>
                  <a:pt x="193467" y="786173"/>
                </a:lnTo>
                <a:lnTo>
                  <a:pt x="224220" y="678666"/>
                </a:lnTo>
                <a:lnTo>
                  <a:pt x="212437" y="670181"/>
                </a:lnTo>
                <a:lnTo>
                  <a:pt x="194741" y="651041"/>
                </a:lnTo>
                <a:lnTo>
                  <a:pt x="81549" y="683421"/>
                </a:lnTo>
                <a:lnTo>
                  <a:pt x="45549" y="621067"/>
                </a:lnTo>
                <a:lnTo>
                  <a:pt x="126010" y="543269"/>
                </a:lnTo>
                <a:lnTo>
                  <a:pt x="113527" y="509838"/>
                </a:lnTo>
                <a:lnTo>
                  <a:pt x="112593" y="504270"/>
                </a:lnTo>
                <a:lnTo>
                  <a:pt x="0" y="476122"/>
                </a:lnTo>
                <a:lnTo>
                  <a:pt x="0" y="404121"/>
                </a:lnTo>
                <a:lnTo>
                  <a:pt x="106333" y="377538"/>
                </a:lnTo>
                <a:lnTo>
                  <a:pt x="115775" y="335830"/>
                </a:lnTo>
                <a:lnTo>
                  <a:pt x="33028" y="255821"/>
                </a:lnTo>
                <a:lnTo>
                  <a:pt x="69028" y="193467"/>
                </a:lnTo>
                <a:lnTo>
                  <a:pt x="173385" y="223320"/>
                </a:lnTo>
                <a:lnTo>
                  <a:pt x="185119" y="207024"/>
                </a:lnTo>
                <a:lnTo>
                  <a:pt x="202955" y="190533"/>
                </a:lnTo>
                <a:lnTo>
                  <a:pt x="171779" y="81548"/>
                </a:lnTo>
                <a:lnTo>
                  <a:pt x="234133" y="45548"/>
                </a:lnTo>
                <a:lnTo>
                  <a:pt x="308113" y="122060"/>
                </a:lnTo>
                <a:lnTo>
                  <a:pt x="345463" y="108114"/>
                </a:lnTo>
                <a:lnTo>
                  <a:pt x="352339" y="106960"/>
                </a:lnTo>
                <a:lnTo>
                  <a:pt x="379079" y="0"/>
                </a:lnTo>
                <a:lnTo>
                  <a:pt x="451079" y="0"/>
                </a:lnTo>
                <a:lnTo>
                  <a:pt x="476221" y="100571"/>
                </a:lnTo>
                <a:lnTo>
                  <a:pt x="523682" y="111315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5" name="椭圆 94"/>
          <p:cNvSpPr/>
          <p:nvPr>
            <p:custDataLst>
              <p:tags r:id="rId8"/>
            </p:custDataLst>
          </p:nvPr>
        </p:nvSpPr>
        <p:spPr>
          <a:xfrm>
            <a:off x="10317245" y="1551000"/>
            <a:ext cx="939469" cy="939469"/>
          </a:xfrm>
          <a:custGeom>
            <a:avLst/>
            <a:gdLst>
              <a:gd name="connsiteX0" fmla="*/ 0 w 1878938"/>
              <a:gd name="connsiteY0" fmla="*/ 939469 h 1878938"/>
              <a:gd name="connsiteX1" fmla="*/ 939469 w 1878938"/>
              <a:gd name="connsiteY1" fmla="*/ 0 h 1878938"/>
              <a:gd name="connsiteX2" fmla="*/ 1878938 w 1878938"/>
              <a:gd name="connsiteY2" fmla="*/ 939469 h 1878938"/>
              <a:gd name="connsiteX3" fmla="*/ 939469 w 1878938"/>
              <a:gd name="connsiteY3" fmla="*/ 1878938 h 1878938"/>
              <a:gd name="connsiteX4" fmla="*/ 0 w 1878938"/>
              <a:gd name="connsiteY4" fmla="*/ 939469 h 1878938"/>
              <a:gd name="connsiteX0-1" fmla="*/ 2 w 1878940"/>
              <a:gd name="connsiteY0-2" fmla="*/ 939469 h 1859888"/>
              <a:gd name="connsiteX1-3" fmla="*/ 939471 w 1878940"/>
              <a:gd name="connsiteY1-4" fmla="*/ 0 h 1859888"/>
              <a:gd name="connsiteX2-5" fmla="*/ 1878940 w 1878940"/>
              <a:gd name="connsiteY2-6" fmla="*/ 939469 h 1859888"/>
              <a:gd name="connsiteX3-7" fmla="*/ 933121 w 1878940"/>
              <a:gd name="connsiteY3-8" fmla="*/ 1859888 h 1859888"/>
              <a:gd name="connsiteX4-9" fmla="*/ 2 w 1878940"/>
              <a:gd name="connsiteY4-10" fmla="*/ 939469 h 1859888"/>
              <a:gd name="connsiteX0-11" fmla="*/ 0 w 1878938"/>
              <a:gd name="connsiteY0-12" fmla="*/ 939469 h 1056902"/>
              <a:gd name="connsiteX1-13" fmla="*/ 939469 w 1878938"/>
              <a:gd name="connsiteY1-14" fmla="*/ 0 h 1056902"/>
              <a:gd name="connsiteX2-15" fmla="*/ 1878938 w 1878938"/>
              <a:gd name="connsiteY2-16" fmla="*/ 939469 h 1056902"/>
              <a:gd name="connsiteX3-17" fmla="*/ 0 w 1878938"/>
              <a:gd name="connsiteY3-18" fmla="*/ 939469 h 1056902"/>
              <a:gd name="connsiteX0-19" fmla="*/ 939469 w 939469"/>
              <a:gd name="connsiteY0-20" fmla="*/ 939469 h 939469"/>
              <a:gd name="connsiteX1-21" fmla="*/ 0 w 939469"/>
              <a:gd name="connsiteY1-22" fmla="*/ 0 h 939469"/>
              <a:gd name="connsiteX2-23" fmla="*/ 939469 w 939469"/>
              <a:gd name="connsiteY2-24" fmla="*/ 939469 h 939469"/>
              <a:gd name="connsiteX0-25" fmla="*/ 939469 w 939469"/>
              <a:gd name="connsiteY0-26" fmla="*/ 939469 h 939469"/>
              <a:gd name="connsiteX1-27" fmla="*/ 477120 w 939469"/>
              <a:gd name="connsiteY1-28" fmla="*/ 469570 h 939469"/>
              <a:gd name="connsiteX2-29" fmla="*/ 0 w 939469"/>
              <a:gd name="connsiteY2-30" fmla="*/ 0 h 939469"/>
              <a:gd name="connsiteX3-31" fmla="*/ 939469 w 939469"/>
              <a:gd name="connsiteY3-32" fmla="*/ 939469 h 939469"/>
              <a:gd name="connsiteX0-33" fmla="*/ 939469 w 939469"/>
              <a:gd name="connsiteY0-34" fmla="*/ 939469 h 939469"/>
              <a:gd name="connsiteX1-35" fmla="*/ 0 w 939469"/>
              <a:gd name="connsiteY1-36" fmla="*/ 0 h 939469"/>
              <a:gd name="connsiteX2-37" fmla="*/ 939469 w 939469"/>
              <a:gd name="connsiteY2-38" fmla="*/ 939469 h 939469"/>
              <a:gd name="connsiteX0-39" fmla="*/ 939469 w 939469"/>
              <a:gd name="connsiteY0-40" fmla="*/ 939469 h 939469"/>
              <a:gd name="connsiteX1-41" fmla="*/ 477120 w 939469"/>
              <a:gd name="connsiteY1-42" fmla="*/ 469570 h 939469"/>
              <a:gd name="connsiteX2-43" fmla="*/ 0 w 939469"/>
              <a:gd name="connsiteY2-44" fmla="*/ 0 h 939469"/>
              <a:gd name="connsiteX3-45" fmla="*/ 939469 w 939469"/>
              <a:gd name="connsiteY3-46" fmla="*/ 939469 h 939469"/>
              <a:gd name="connsiteX0-47" fmla="*/ 477120 w 939469"/>
              <a:gd name="connsiteY0-48" fmla="*/ 469570 h 939469"/>
              <a:gd name="connsiteX1-49" fmla="*/ 0 w 939469"/>
              <a:gd name="connsiteY1-50" fmla="*/ 0 h 939469"/>
              <a:gd name="connsiteX2-51" fmla="*/ 939469 w 939469"/>
              <a:gd name="connsiteY2-52" fmla="*/ 939469 h 939469"/>
              <a:gd name="connsiteX3-53" fmla="*/ 568560 w 939469"/>
              <a:gd name="connsiteY3-54" fmla="*/ 561010 h 939469"/>
              <a:gd name="connsiteX0-55" fmla="*/ 0 w 939469"/>
              <a:gd name="connsiteY0-56" fmla="*/ 0 h 939469"/>
              <a:gd name="connsiteX1-57" fmla="*/ 939469 w 939469"/>
              <a:gd name="connsiteY1-58" fmla="*/ 939469 h 939469"/>
              <a:gd name="connsiteX2-59" fmla="*/ 568560 w 939469"/>
              <a:gd name="connsiteY2-60" fmla="*/ 561010 h 939469"/>
              <a:gd name="connsiteX0-61" fmla="*/ 0 w 939469"/>
              <a:gd name="connsiteY0-62" fmla="*/ 0 h 939469"/>
              <a:gd name="connsiteX1-63" fmla="*/ 939469 w 939469"/>
              <a:gd name="connsiteY1-64" fmla="*/ 939469 h 9394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939469" h="939469">
                <a:moveTo>
                  <a:pt x="0" y="0"/>
                </a:moveTo>
                <a:cubicBezTo>
                  <a:pt x="518854" y="0"/>
                  <a:pt x="939469" y="420615"/>
                  <a:pt x="939469" y="939469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6" name="椭圆 95"/>
          <p:cNvSpPr/>
          <p:nvPr>
            <p:custDataLst>
              <p:tags r:id="rId9"/>
            </p:custDataLst>
          </p:nvPr>
        </p:nvSpPr>
        <p:spPr>
          <a:xfrm>
            <a:off x="10925621" y="3595191"/>
            <a:ext cx="501980" cy="501980"/>
          </a:xfrm>
          <a:custGeom>
            <a:avLst/>
            <a:gdLst>
              <a:gd name="connsiteX0" fmla="*/ 0 w 1003960"/>
              <a:gd name="connsiteY0" fmla="*/ 501980 h 1003960"/>
              <a:gd name="connsiteX1" fmla="*/ 501980 w 1003960"/>
              <a:gd name="connsiteY1" fmla="*/ 0 h 1003960"/>
              <a:gd name="connsiteX2" fmla="*/ 1003960 w 1003960"/>
              <a:gd name="connsiteY2" fmla="*/ 501980 h 1003960"/>
              <a:gd name="connsiteX3" fmla="*/ 501980 w 1003960"/>
              <a:gd name="connsiteY3" fmla="*/ 1003960 h 1003960"/>
              <a:gd name="connsiteX4" fmla="*/ 0 w 1003960"/>
              <a:gd name="connsiteY4" fmla="*/ 501980 h 1003960"/>
              <a:gd name="connsiteX0-1" fmla="*/ 23493 w 1027453"/>
              <a:gd name="connsiteY0-2" fmla="*/ 512795 h 1014775"/>
              <a:gd name="connsiteX1-3" fmla="*/ 127518 w 1027453"/>
              <a:gd name="connsiteY1-4" fmla="*/ 195474 h 1014775"/>
              <a:gd name="connsiteX2-5" fmla="*/ 525473 w 1027453"/>
              <a:gd name="connsiteY2-6" fmla="*/ 10815 h 1014775"/>
              <a:gd name="connsiteX3-7" fmla="*/ 1027453 w 1027453"/>
              <a:gd name="connsiteY3-8" fmla="*/ 512795 h 1014775"/>
              <a:gd name="connsiteX4-9" fmla="*/ 525473 w 1027453"/>
              <a:gd name="connsiteY4-10" fmla="*/ 1014775 h 1014775"/>
              <a:gd name="connsiteX5" fmla="*/ 23493 w 1027453"/>
              <a:gd name="connsiteY5" fmla="*/ 512795 h 1014775"/>
              <a:gd name="connsiteX0-11" fmla="*/ 126295 w 1026230"/>
              <a:gd name="connsiteY0-12" fmla="*/ 195474 h 1014775"/>
              <a:gd name="connsiteX1-13" fmla="*/ 524250 w 1026230"/>
              <a:gd name="connsiteY1-14" fmla="*/ 10815 h 1014775"/>
              <a:gd name="connsiteX2-15" fmla="*/ 1026230 w 1026230"/>
              <a:gd name="connsiteY2-16" fmla="*/ 512795 h 1014775"/>
              <a:gd name="connsiteX3-17" fmla="*/ 524250 w 1026230"/>
              <a:gd name="connsiteY3-18" fmla="*/ 1014775 h 1014775"/>
              <a:gd name="connsiteX4-19" fmla="*/ 22270 w 1026230"/>
              <a:gd name="connsiteY4-20" fmla="*/ 512795 h 1014775"/>
              <a:gd name="connsiteX5-21" fmla="*/ 217735 w 1026230"/>
              <a:gd name="connsiteY5-22" fmla="*/ 286914 h 1014775"/>
              <a:gd name="connsiteX0-23" fmla="*/ 104025 w 1003960"/>
              <a:gd name="connsiteY0-24" fmla="*/ 195474 h 1014775"/>
              <a:gd name="connsiteX1-25" fmla="*/ 501980 w 1003960"/>
              <a:gd name="connsiteY1-26" fmla="*/ 10815 h 1014775"/>
              <a:gd name="connsiteX2-27" fmla="*/ 1003960 w 1003960"/>
              <a:gd name="connsiteY2-28" fmla="*/ 512795 h 1014775"/>
              <a:gd name="connsiteX3-29" fmla="*/ 501980 w 1003960"/>
              <a:gd name="connsiteY3-30" fmla="*/ 1014775 h 1014775"/>
              <a:gd name="connsiteX4-31" fmla="*/ 0 w 1003960"/>
              <a:gd name="connsiteY4-32" fmla="*/ 512795 h 1014775"/>
              <a:gd name="connsiteX0-33" fmla="*/ 0 w 899935"/>
              <a:gd name="connsiteY0-34" fmla="*/ 195474 h 1014775"/>
              <a:gd name="connsiteX1-35" fmla="*/ 397955 w 899935"/>
              <a:gd name="connsiteY1-36" fmla="*/ 10815 h 1014775"/>
              <a:gd name="connsiteX2-37" fmla="*/ 899935 w 899935"/>
              <a:gd name="connsiteY2-38" fmla="*/ 512795 h 1014775"/>
              <a:gd name="connsiteX3-39" fmla="*/ 397955 w 899935"/>
              <a:gd name="connsiteY3-40" fmla="*/ 1014775 h 1014775"/>
              <a:gd name="connsiteX0-41" fmla="*/ 0 w 899935"/>
              <a:gd name="connsiteY0-42" fmla="*/ 195474 h 1014775"/>
              <a:gd name="connsiteX1-43" fmla="*/ 397955 w 899935"/>
              <a:gd name="connsiteY1-44" fmla="*/ 10815 h 1014775"/>
              <a:gd name="connsiteX2-45" fmla="*/ 899935 w 899935"/>
              <a:gd name="connsiteY2-46" fmla="*/ 512795 h 1014775"/>
              <a:gd name="connsiteX3-47" fmla="*/ 397955 w 899935"/>
              <a:gd name="connsiteY3-48" fmla="*/ 1014775 h 1014775"/>
              <a:gd name="connsiteX0-49" fmla="*/ 0 w 501980"/>
              <a:gd name="connsiteY0-50" fmla="*/ 0 h 1003960"/>
              <a:gd name="connsiteX1-51" fmla="*/ 501980 w 501980"/>
              <a:gd name="connsiteY1-52" fmla="*/ 501980 h 1003960"/>
              <a:gd name="connsiteX2-53" fmla="*/ 0 w 501980"/>
              <a:gd name="connsiteY2-54" fmla="*/ 1003960 h 1003960"/>
              <a:gd name="connsiteX0-55" fmla="*/ 501980 w 501980"/>
              <a:gd name="connsiteY0-56" fmla="*/ 0 h 501980"/>
              <a:gd name="connsiteX1-57" fmla="*/ 0 w 501980"/>
              <a:gd name="connsiteY1-58" fmla="*/ 501980 h 5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501980" h="501980">
                <a:moveTo>
                  <a:pt x="501980" y="0"/>
                </a:moveTo>
                <a:cubicBezTo>
                  <a:pt x="501980" y="277236"/>
                  <a:pt x="277236" y="501980"/>
                  <a:pt x="0" y="501980"/>
                </a:cubicBezTo>
              </a:path>
            </a:pathLst>
          </a:custGeom>
          <a:noFill/>
          <a:ln w="25400">
            <a:solidFill>
              <a:schemeClr val="tx1">
                <a:lumMod val="40000"/>
                <a:lumOff val="60000"/>
                <a:alpha val="50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: 圆角 131"/>
          <p:cNvSpPr/>
          <p:nvPr>
            <p:custDataLst>
              <p:tags r:id="rId10"/>
            </p:custDataLst>
          </p:nvPr>
        </p:nvSpPr>
        <p:spPr>
          <a:xfrm rot="2151052">
            <a:off x="8456997" y="3109418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圆角 132"/>
          <p:cNvSpPr/>
          <p:nvPr>
            <p:custDataLst>
              <p:tags r:id="rId11"/>
            </p:custDataLst>
          </p:nvPr>
        </p:nvSpPr>
        <p:spPr>
          <a:xfrm rot="659502">
            <a:off x="8268019" y="3689843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/>
          <p:cNvSpPr/>
          <p:nvPr>
            <p:custDataLst>
              <p:tags r:id="rId12"/>
            </p:custDataLst>
          </p:nvPr>
        </p:nvSpPr>
        <p:spPr>
          <a:xfrm rot="20655466">
            <a:off x="8425296" y="4292521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: 圆角 134"/>
          <p:cNvSpPr/>
          <p:nvPr>
            <p:custDataLst>
              <p:tags r:id="rId13"/>
            </p:custDataLst>
          </p:nvPr>
        </p:nvSpPr>
        <p:spPr>
          <a:xfrm rot="998211">
            <a:off x="10743167" y="4287579"/>
            <a:ext cx="365215" cy="139223"/>
          </a:xfrm>
          <a:prstGeom prst="roundRect">
            <a:avLst>
              <a:gd name="adj" fmla="val 50000"/>
            </a:avLst>
          </a:prstGeom>
          <a:solidFill>
            <a:schemeClr val="accent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14"/>
            </p:custDataLst>
          </p:nvPr>
        </p:nvSpPr>
        <p:spPr>
          <a:xfrm>
            <a:off x="9372591" y="5304658"/>
            <a:ext cx="797211" cy="637850"/>
          </a:xfrm>
          <a:custGeom>
            <a:avLst/>
            <a:gdLst>
              <a:gd name="connsiteX0" fmla="*/ 473438 w 797211"/>
              <a:gd name="connsiteY0" fmla="*/ 637832 h 637850"/>
              <a:gd name="connsiteX1" fmla="*/ 625295 w 797211"/>
              <a:gd name="connsiteY1" fmla="*/ 591757 h 637850"/>
              <a:gd name="connsiteX2" fmla="*/ 695033 w 797211"/>
              <a:gd name="connsiteY2" fmla="*/ 435042 h 637850"/>
              <a:gd name="connsiteX3" fmla="*/ 721518 w 797211"/>
              <a:gd name="connsiteY3" fmla="*/ 228961 h 637850"/>
              <a:gd name="connsiteX4" fmla="*/ 797212 w 797211"/>
              <a:gd name="connsiteY4" fmla="*/ 153268 h 637850"/>
              <a:gd name="connsiteX5" fmla="*/ 797212 w 797211"/>
              <a:gd name="connsiteY5" fmla="*/ 75694 h 637850"/>
              <a:gd name="connsiteX6" fmla="*/ 721518 w 797211"/>
              <a:gd name="connsiteY6" fmla="*/ 0 h 637850"/>
              <a:gd name="connsiteX7" fmla="*/ 75694 w 797211"/>
              <a:gd name="connsiteY7" fmla="*/ 0 h 637850"/>
              <a:gd name="connsiteX8" fmla="*/ 0 w 797211"/>
              <a:gd name="connsiteY8" fmla="*/ 75694 h 637850"/>
              <a:gd name="connsiteX9" fmla="*/ 0 w 797211"/>
              <a:gd name="connsiteY9" fmla="*/ 153268 h 637850"/>
              <a:gd name="connsiteX10" fmla="*/ 22097 w 797211"/>
              <a:gd name="connsiteY10" fmla="*/ 206864 h 637850"/>
              <a:gd name="connsiteX11" fmla="*/ 75694 w 797211"/>
              <a:gd name="connsiteY11" fmla="*/ 228961 h 637850"/>
              <a:gd name="connsiteX12" fmla="*/ 114402 w 797211"/>
              <a:gd name="connsiteY12" fmla="*/ 430967 h 637850"/>
              <a:gd name="connsiteX13" fmla="*/ 173171 w 797211"/>
              <a:gd name="connsiteY13" fmla="*/ 596302 h 637850"/>
              <a:gd name="connsiteX14" fmla="*/ 309043 w 797211"/>
              <a:gd name="connsiteY14" fmla="*/ 637518 h 63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7211" h="637850">
                <a:moveTo>
                  <a:pt x="473438" y="637832"/>
                </a:moveTo>
                <a:cubicBezTo>
                  <a:pt x="527595" y="638488"/>
                  <a:pt x="580632" y="622397"/>
                  <a:pt x="625295" y="591757"/>
                </a:cubicBezTo>
                <a:cubicBezTo>
                  <a:pt x="671056" y="560414"/>
                  <a:pt x="712429" y="509012"/>
                  <a:pt x="695033" y="435042"/>
                </a:cubicBezTo>
                <a:cubicBezTo>
                  <a:pt x="650369" y="242909"/>
                  <a:pt x="721518" y="228961"/>
                  <a:pt x="721518" y="228961"/>
                </a:cubicBezTo>
                <a:cubicBezTo>
                  <a:pt x="763322" y="228961"/>
                  <a:pt x="797212" y="195071"/>
                  <a:pt x="797212" y="153268"/>
                </a:cubicBezTo>
                <a:lnTo>
                  <a:pt x="797212" y="75694"/>
                </a:lnTo>
                <a:cubicBezTo>
                  <a:pt x="797212" y="33889"/>
                  <a:pt x="763322" y="0"/>
                  <a:pt x="721518" y="0"/>
                </a:cubicBezTo>
                <a:lnTo>
                  <a:pt x="75694" y="0"/>
                </a:lnTo>
                <a:cubicBezTo>
                  <a:pt x="33889" y="0"/>
                  <a:pt x="0" y="33889"/>
                  <a:pt x="0" y="75694"/>
                </a:cubicBezTo>
                <a:lnTo>
                  <a:pt x="0" y="153268"/>
                </a:lnTo>
                <a:cubicBezTo>
                  <a:pt x="-22" y="173354"/>
                  <a:pt x="7925" y="192630"/>
                  <a:pt x="22097" y="206864"/>
                </a:cubicBezTo>
                <a:cubicBezTo>
                  <a:pt x="36417" y="220908"/>
                  <a:pt x="55637" y="228831"/>
                  <a:pt x="75694" y="228961"/>
                </a:cubicBezTo>
                <a:cubicBezTo>
                  <a:pt x="75694" y="228961"/>
                  <a:pt x="159380" y="265789"/>
                  <a:pt x="114402" y="430967"/>
                </a:cubicBezTo>
                <a:cubicBezTo>
                  <a:pt x="93816" y="493034"/>
                  <a:pt x="118029" y="561152"/>
                  <a:pt x="173171" y="596302"/>
                </a:cubicBezTo>
                <a:cubicBezTo>
                  <a:pt x="213094" y="623793"/>
                  <a:pt x="260576" y="638195"/>
                  <a:pt x="309043" y="637518"/>
                </a:cubicBezTo>
                <a:close/>
              </a:path>
            </a:pathLst>
          </a:custGeom>
          <a:noFill/>
          <a:ln w="127000" cap="flat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边界"/>
          <p:cNvSpPr/>
          <p:nvPr>
            <p:custDataLst>
              <p:tags r:id="rId15"/>
            </p:custDataLst>
          </p:nvPr>
        </p:nvSpPr>
        <p:spPr>
          <a:xfrm>
            <a:off x="619804" y="1687195"/>
            <a:ext cx="7013774" cy="4572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6"/>
            </p:custDataLst>
          </p:nvPr>
        </p:nvSpPr>
        <p:spPr>
          <a:xfrm>
            <a:off x="619804" y="1687195"/>
            <a:ext cx="3007778" cy="123969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6600">
                <a:solidFill>
                  <a:schemeClr val="accent1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6600" dirty="0">
              <a:solidFill>
                <a:schemeClr val="accent1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6" name="直接连接符 23"/>
          <p:cNvCxnSpPr/>
          <p:nvPr>
            <p:custDataLst>
              <p:tags r:id="rId17"/>
            </p:custDataLst>
          </p:nvPr>
        </p:nvCxnSpPr>
        <p:spPr>
          <a:xfrm>
            <a:off x="620439" y="3048824"/>
            <a:ext cx="3006418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矩形 24"/>
          <p:cNvSpPr/>
          <p:nvPr>
            <p:custDataLst>
              <p:tags r:id="rId18"/>
            </p:custDataLst>
          </p:nvPr>
        </p:nvSpPr>
        <p:spPr>
          <a:xfrm>
            <a:off x="620439" y="3241891"/>
            <a:ext cx="3007778" cy="56776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新消费场景</a:t>
            </a:r>
            <a:endParaRPr lang="zh-CN" altLang="en-US" sz="28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25"/>
          <p:cNvSpPr/>
          <p:nvPr>
            <p:custDataLst>
              <p:tags r:id="rId19"/>
            </p:custDataLst>
          </p:nvPr>
        </p:nvSpPr>
        <p:spPr>
          <a:xfrm>
            <a:off x="620439" y="3810295"/>
            <a:ext cx="3007143" cy="1661391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视频号创造新场景，享有多流量入口，打通微信生态板块。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26"/>
          <p:cNvSpPr/>
          <p:nvPr>
            <p:custDataLst>
              <p:tags r:id="rId20"/>
            </p:custDataLst>
          </p:nvPr>
        </p:nvSpPr>
        <p:spPr>
          <a:xfrm>
            <a:off x="4625940" y="1686560"/>
            <a:ext cx="3007778" cy="123969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6600">
                <a:solidFill>
                  <a:schemeClr val="accent2">
                    <a:alpha val="42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6600">
              <a:solidFill>
                <a:schemeClr val="accent2">
                  <a:alpha val="42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1" name="直接连接符 27"/>
          <p:cNvCxnSpPr/>
          <p:nvPr>
            <p:custDataLst>
              <p:tags r:id="rId21"/>
            </p:custDataLst>
          </p:nvPr>
        </p:nvCxnSpPr>
        <p:spPr>
          <a:xfrm>
            <a:off x="4626575" y="3048189"/>
            <a:ext cx="3006418" cy="0"/>
          </a:xfrm>
          <a:prstGeom prst="line">
            <a:avLst/>
          </a:prstGeom>
          <a:ln w="12700">
            <a:solidFill>
              <a:schemeClr val="accent2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矩形 28"/>
          <p:cNvSpPr/>
          <p:nvPr>
            <p:custDataLst>
              <p:tags r:id="rId22"/>
            </p:custDataLst>
          </p:nvPr>
        </p:nvSpPr>
        <p:spPr>
          <a:xfrm>
            <a:off x="4625940" y="3241256"/>
            <a:ext cx="3007778" cy="56776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冷启动优势</a:t>
            </a:r>
            <a:endParaRPr lang="zh-CN" altLang="en-US" sz="28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23"/>
            </p:custDataLst>
          </p:nvPr>
        </p:nvSpPr>
        <p:spPr>
          <a:xfrm>
            <a:off x="4626575" y="3809660"/>
            <a:ext cx="3007143" cy="1661391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基于社交关系链与信任基础，快速实现冷启动，触达潜在用户。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沉淀数字化用户资产</a:t>
            </a:r>
            <a:endParaRPr lang="en-US" altLang="zh-CN"/>
          </a:p>
          <a:p>
            <a:pPr lvl="1"/>
            <a:r>
              <a:rPr lang="zh-CN" altLang="zh-CN"/>
              <a:t>借助微信生态沉淀用户资产，输出品牌理念。</a:t>
            </a:r>
            <a:endParaRPr lang="en-US" altLang="zh-CN"/>
          </a:p>
          <a:p>
            <a:r>
              <a:rPr lang="zh-CN" altLang="zh-CN"/>
              <a:t>用户参与产品共创</a:t>
            </a:r>
            <a:endParaRPr lang="en-US" altLang="zh-CN"/>
          </a:p>
          <a:p>
            <a:pPr lvl="1"/>
            <a:r>
              <a:rPr lang="zh-CN" altLang="zh-CN"/>
              <a:t>吸引用户参与产品设计研发，反向定义品牌，提升忠诚度。</a:t>
            </a:r>
            <a:endParaRPr lang="zh-CN" altLang="zh-CN"/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一、微信生态的营销趋势：企业与用户共建品牌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 dirty="0"/>
              <a:t>一、微信生态的营销趋势：构建微信生态的商业闭环</a:t>
            </a:r>
            <a:endParaRPr lang="zh-CN" altLang="en-US" dirty="0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22"/>
            </p:custDataLst>
          </p:nvPr>
        </p:nvSpPr>
        <p:spPr>
          <a:xfrm>
            <a:off x="6443316" y="1681456"/>
            <a:ext cx="5167006" cy="455934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矩形 11"/>
          <p:cNvSpPr/>
          <p:nvPr>
            <p:custDataLst>
              <p:tags r:id="rId23"/>
            </p:custDataLst>
          </p:nvPr>
        </p:nvSpPr>
        <p:spPr>
          <a:xfrm>
            <a:off x="6428758" y="2420142"/>
            <a:ext cx="648803" cy="72792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lnSpcReduction="1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50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450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"/>
          <p:cNvSpPr/>
          <p:nvPr>
            <p:custDataLst>
              <p:tags r:id="rId24"/>
            </p:custDataLst>
          </p:nvPr>
        </p:nvSpPr>
        <p:spPr>
          <a:xfrm>
            <a:off x="7323790" y="2462552"/>
            <a:ext cx="4286533" cy="46144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600" b="1">
                <a:solidFill>
                  <a:schemeClr val="accent1"/>
                </a:solidFill>
                <a:latin typeface="+mn-ea"/>
                <a:cs typeface="+mn-ea"/>
              </a:rPr>
              <a:t>以</a:t>
            </a:r>
            <a:r>
              <a:rPr lang="en-US" altLang="zh-CN" sz="2600" b="1">
                <a:solidFill>
                  <a:schemeClr val="accent1"/>
                </a:solidFill>
                <a:latin typeface="+mn-ea"/>
                <a:cs typeface="+mn-ea"/>
              </a:rPr>
              <a:t> AIPL </a:t>
            </a:r>
            <a:r>
              <a:rPr lang="zh-CN" altLang="en-US" sz="2600" b="1">
                <a:solidFill>
                  <a:schemeClr val="accent1"/>
                </a:solidFill>
                <a:latin typeface="+mn-ea"/>
                <a:cs typeface="+mn-ea"/>
              </a:rPr>
              <a:t>路径为线索</a:t>
            </a:r>
            <a:endParaRPr lang="zh-CN" altLang="en-US" sz="26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2"/>
          <p:cNvSpPr/>
          <p:nvPr>
            <p:custDataLst>
              <p:tags r:id="rId25"/>
            </p:custDataLst>
          </p:nvPr>
        </p:nvSpPr>
        <p:spPr>
          <a:xfrm>
            <a:off x="7323790" y="2958807"/>
            <a:ext cx="4286533" cy="8804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利用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AIPL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路径，微信生态助力用户认知到复购全链运营。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6"/>
            </p:custDataLst>
          </p:nvPr>
        </p:nvSpPr>
        <p:spPr>
          <a:xfrm>
            <a:off x="6428758" y="4372249"/>
            <a:ext cx="648803" cy="72792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lnSpcReduction="1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500">
                <a:solidFill>
                  <a:schemeClr val="accent2"/>
                </a:solidFill>
                <a:latin typeface="+mn-ea"/>
                <a:cs typeface="+mn-ea"/>
              </a:rPr>
              <a:t>02</a:t>
            </a:r>
            <a:endParaRPr lang="en-US" altLang="zh-CN" sz="45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7"/>
            </p:custDataLst>
          </p:nvPr>
        </p:nvSpPr>
        <p:spPr>
          <a:xfrm>
            <a:off x="7323790" y="4414658"/>
            <a:ext cx="4286533" cy="46144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sz="2600" b="1">
                <a:solidFill>
                  <a:schemeClr val="accent2"/>
                </a:solidFill>
                <a:latin typeface="+mn-ea"/>
                <a:cs typeface="+mn-ea"/>
              </a:rPr>
              <a:t>拆解运营环节</a:t>
            </a:r>
            <a:endParaRPr lang="zh-CN" altLang="en-US" sz="26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28"/>
            </p:custDataLst>
          </p:nvPr>
        </p:nvSpPr>
        <p:spPr>
          <a:xfrm>
            <a:off x="7323790" y="4910914"/>
            <a:ext cx="4286533" cy="8804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lvl="0" indent="0" algn="just" fontAlgn="auto">
              <a:lnSpc>
                <a:spcPct val="150000"/>
              </a:lnSpc>
              <a:buClr>
                <a:srgbClr val="376FFF"/>
              </a:buClr>
              <a:buSzPct val="80000"/>
              <a:buFontTx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构建运营闭环：拉新、活跃、服务、线下融合。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9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562144" y="2412098"/>
            <a:ext cx="9933814" cy="100525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直播引导用户进群</a:t>
            </a:r>
            <a:r>
              <a:rPr lang="en-US" altLang="zh-CN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群内发活动信息</a:t>
            </a:r>
            <a:r>
              <a:rPr lang="en-US" altLang="zh-CN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小程序联动门店推会员服务</a:t>
            </a:r>
            <a:r>
              <a:rPr lang="en-US" altLang="zh-CN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用户到店消费。</a:t>
            </a:r>
            <a:endParaRPr lang="zh-CN" altLang="en-US" sz="22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562144" y="1853904"/>
            <a:ext cx="9933814" cy="5048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直播流量回流线下门店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" name="矩形 8"/>
          <p:cNvSpPr/>
          <p:nvPr>
            <p:custDataLst>
              <p:tags r:id="rId3"/>
            </p:custDataLst>
          </p:nvPr>
        </p:nvSpPr>
        <p:spPr>
          <a:xfrm>
            <a:off x="695325" y="1853904"/>
            <a:ext cx="542318" cy="5258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2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1"/>
          <p:cNvSpPr/>
          <p:nvPr>
            <p:custDataLst>
              <p:tags r:id="rId4"/>
            </p:custDataLst>
          </p:nvPr>
        </p:nvSpPr>
        <p:spPr>
          <a:xfrm>
            <a:off x="1562144" y="4641062"/>
            <a:ext cx="9933814" cy="100525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直播间特价引导购买</a:t>
            </a:r>
            <a:r>
              <a:rPr lang="en-US" altLang="zh-CN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引导用户进群领福利</a:t>
            </a:r>
            <a:r>
              <a:rPr lang="en-US" altLang="zh-CN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2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扩充私域池。</a:t>
            </a:r>
            <a:endParaRPr lang="zh-CN" altLang="en-US" sz="22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矩形 2"/>
          <p:cNvSpPr/>
          <p:nvPr>
            <p:custDataLst>
              <p:tags r:id="rId5"/>
            </p:custDataLst>
          </p:nvPr>
        </p:nvSpPr>
        <p:spPr>
          <a:xfrm>
            <a:off x="1562144" y="4082869"/>
            <a:ext cx="9933814" cy="50485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  <a:cs typeface="+mn-ea"/>
              </a:rPr>
              <a:t>直播流量沉淀到私域流量池</a:t>
            </a:r>
            <a:endParaRPr lang="zh-CN" altLang="en-US" sz="28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10"/>
          <p:cNvSpPr/>
          <p:nvPr>
            <p:custDataLst>
              <p:tags r:id="rId6"/>
            </p:custDataLst>
          </p:nvPr>
        </p:nvSpPr>
        <p:spPr>
          <a:xfrm>
            <a:off x="695325" y="4082869"/>
            <a:ext cx="542318" cy="5258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2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标题 5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96000" y="392965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/>
              <a:t>一、微信生态的核心营销阵地：以视频号直播为核心</a:t>
            </a:r>
            <a:endParaRPr lang="zh-CN" altLang="en-US" dirty="0"/>
          </a:p>
        </p:txBody>
      </p:sp>
    </p:spTree>
    <p:custDataLst>
      <p:tags r:id="rId8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标题 4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noFill/>
        </p:spPr>
        <p:txBody>
          <a:bodyPr wrap="square" lIns="91440" tIns="45720" rIns="91440" bIns="45720" rtlCol="0" anchor="b">
            <a:noAutofit/>
          </a:bodyPr>
          <a:lstStyle/>
          <a:p>
            <a:r>
              <a:rPr lang="zh-CN" altLang="en-US" dirty="0"/>
              <a:t>二、微信生态的核心营销阵地：以个人</a:t>
            </a:r>
            <a:r>
              <a:rPr lang="en-US" altLang="zh-CN" dirty="0"/>
              <a:t> / </a:t>
            </a:r>
            <a:r>
              <a:rPr lang="zh-CN" altLang="en-US" dirty="0"/>
              <a:t>企业微信为核心</a:t>
            </a:r>
            <a:endParaRPr lang="zh-CN" altLang="en-US" dirty="0"/>
          </a:p>
        </p:txBody>
      </p:sp>
      <p:sp>
        <p:nvSpPr>
          <p:cNvPr id="2" name="任意形状 2"/>
          <p:cNvSpPr/>
          <p:nvPr>
            <p:custDataLst>
              <p:tags r:id="rId2"/>
            </p:custDataLst>
          </p:nvPr>
        </p:nvSpPr>
        <p:spPr>
          <a:xfrm>
            <a:off x="248" y="1543467"/>
            <a:ext cx="12191753" cy="5314831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 dirty="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任意形状 1"/>
          <p:cNvSpPr/>
          <p:nvPr>
            <p:custDataLst>
              <p:tags r:id="rId3"/>
            </p:custDataLst>
          </p:nvPr>
        </p:nvSpPr>
        <p:spPr>
          <a:xfrm>
            <a:off x="248" y="1608236"/>
            <a:ext cx="12191753" cy="5249987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6" name="任意多边形: 形状 20"/>
          <p:cNvSpPr/>
          <p:nvPr>
            <p:custDataLst>
              <p:tags r:id="rId4"/>
            </p:custDataLst>
          </p:nvPr>
        </p:nvSpPr>
        <p:spPr>
          <a:xfrm>
            <a:off x="-4197" y="1648240"/>
            <a:ext cx="12188501" cy="5214028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8" name="椭圆 22"/>
          <p:cNvSpPr/>
          <p:nvPr>
            <p:custDataLst>
              <p:tags r:id="rId5"/>
            </p:custDataLst>
          </p:nvPr>
        </p:nvSpPr>
        <p:spPr>
          <a:xfrm>
            <a:off x="3173914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0" name="矩形 3"/>
          <p:cNvSpPr/>
          <p:nvPr>
            <p:custDataLst>
              <p:tags r:id="rId6"/>
            </p:custDataLst>
          </p:nvPr>
        </p:nvSpPr>
        <p:spPr>
          <a:xfrm>
            <a:off x="3116765" y="3949434"/>
            <a:ext cx="1148784" cy="565984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kumimoji="1" lang="en-US" altLang="zh-CN" sz="28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8"/>
          <p:cNvSpPr/>
          <p:nvPr>
            <p:custDataLst>
              <p:tags r:id="rId7"/>
            </p:custDataLst>
          </p:nvPr>
        </p:nvSpPr>
        <p:spPr>
          <a:xfrm>
            <a:off x="2063321" y="5025102"/>
            <a:ext cx="3256427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私聊建立联系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+ 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标签管理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→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群分层运营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→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视频号直播变现</a:t>
            </a:r>
            <a:r>
              <a:rPr lang="en-US" altLang="zh-CN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拉新。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椭圆 24"/>
          <p:cNvSpPr/>
          <p:nvPr>
            <p:custDataLst>
              <p:tags r:id="rId8"/>
            </p:custDataLst>
          </p:nvPr>
        </p:nvSpPr>
        <p:spPr>
          <a:xfrm>
            <a:off x="7985211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矩形 9"/>
          <p:cNvSpPr/>
          <p:nvPr>
            <p:custDataLst>
              <p:tags r:id="rId9"/>
            </p:custDataLst>
          </p:nvPr>
        </p:nvSpPr>
        <p:spPr>
          <a:xfrm>
            <a:off x="7928062" y="3949434"/>
            <a:ext cx="1148783" cy="565984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kumimoji="1" lang="en-US" altLang="zh-CN" sz="28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10"/>
          <p:cNvSpPr/>
          <p:nvPr>
            <p:custDataLst>
              <p:tags r:id="rId10"/>
            </p:custDataLst>
          </p:nvPr>
        </p:nvSpPr>
        <p:spPr>
          <a:xfrm>
            <a:off x="6873349" y="5016847"/>
            <a:ext cx="3256427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视频号内容</a:t>
            </a:r>
            <a:r>
              <a:rPr lang="en-US" altLang="zh-CN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朋友圈广告引流</a:t>
            </a:r>
            <a:r>
              <a:rPr lang="en-US" altLang="zh-CN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→</a:t>
            </a: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引导添加企业微信</a:t>
            </a:r>
            <a:r>
              <a:rPr lang="en-US" altLang="zh-CN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→</a:t>
            </a: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沉淀私域。</a:t>
            </a:r>
            <a:endParaRPr lang="zh-CN" altLang="en-US" sz="14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11"/>
          <p:cNvSpPr/>
          <p:nvPr>
            <p:custDataLst>
              <p:tags r:id="rId11"/>
            </p:custDataLst>
          </p:nvPr>
        </p:nvSpPr>
        <p:spPr>
          <a:xfrm>
            <a:off x="2062051" y="4531717"/>
            <a:ext cx="3257934" cy="4072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线上导购，精细化运营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12"/>
          <p:cNvSpPr/>
          <p:nvPr>
            <p:custDataLst>
              <p:tags r:id="rId12"/>
            </p:custDataLst>
          </p:nvPr>
        </p:nvSpPr>
        <p:spPr>
          <a:xfrm>
            <a:off x="6873349" y="4531717"/>
            <a:ext cx="3257933" cy="4072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 defTabSz="914400">
              <a:spcBef>
                <a:spcPct val="0"/>
              </a:spcBef>
              <a:spcAft>
                <a:spcPct val="0"/>
              </a:spcAft>
              <a:tabLst>
                <a:tab pos="1074420" algn="l"/>
              </a:tabLs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公域引流，私域沉淀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7" name="图形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421559" y="3038862"/>
            <a:ext cx="542632" cy="539849"/>
          </a:xfrm>
          <a:prstGeom prst="rect">
            <a:avLst/>
          </a:prstGeom>
        </p:spPr>
      </p:pic>
      <p:pic>
        <p:nvPicPr>
          <p:cNvPr id="38" name="图形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250636" y="3064262"/>
            <a:ext cx="505642" cy="488972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608400"/>
            <a:ext cx="10972800" cy="763200"/>
          </a:xfrm>
        </p:spPr>
        <p:txBody>
          <a:bodyPr/>
          <a:lstStyle/>
          <a:p>
            <a:r>
              <a:rPr lang="zh-CN" altLang="en-US" dirty="0"/>
              <a:t>二、微信生态的核心营销阵地：以微信群为核心</a:t>
            </a:r>
            <a:endParaRPr lang="zh-CN" altLang="en-US" dirty="0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4529455" y="1879600"/>
            <a:ext cx="1272540" cy="1293495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3"/>
            </p:custDataLst>
          </p:nvPr>
        </p:nvSpPr>
        <p:spPr>
          <a:xfrm>
            <a:off x="3721735" y="5622290"/>
            <a:ext cx="610870" cy="640715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609600" y="4019550"/>
            <a:ext cx="1894205" cy="1908175"/>
          </a:xfrm>
          <a:prstGeom prst="rect">
            <a:avLst/>
          </a:prstGeom>
          <a:solidFill>
            <a:schemeClr val="accent1">
              <a:alpha val="51000"/>
            </a:schemeClr>
          </a:solidFill>
          <a:ln w="285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09675" y="1687830"/>
            <a:ext cx="1176655" cy="123507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6"/>
            </p:custDataLst>
          </p:nvPr>
        </p:nvSpPr>
        <p:spPr>
          <a:xfrm>
            <a:off x="2182495" y="2435225"/>
            <a:ext cx="2581910" cy="2564765"/>
          </a:xfrm>
          <a:prstGeom prst="rect">
            <a:avLst/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08050" y="3331446"/>
            <a:ext cx="730800" cy="772323"/>
          </a:xfrm>
          <a:prstGeom prst="rect">
            <a:avLst/>
          </a:prstGeom>
        </p:spPr>
      </p:pic>
      <p:pic>
        <p:nvPicPr>
          <p:cNvPr id="35" name="图片 34" descr="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09970" y="2085768"/>
            <a:ext cx="376065" cy="439200"/>
          </a:xfrm>
          <a:prstGeom prst="rect">
            <a:avLst/>
          </a:prstGeom>
        </p:spPr>
      </p:pic>
      <p:pic>
        <p:nvPicPr>
          <p:cNvPr id="37" name="图片 36" descr="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01495" y="2209548"/>
            <a:ext cx="528461" cy="633600"/>
          </a:xfrm>
          <a:prstGeom prst="rect">
            <a:avLst/>
          </a:prstGeom>
        </p:spPr>
      </p:pic>
      <p:pic>
        <p:nvPicPr>
          <p:cNvPr id="38" name="图片 37" descr="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09303" y="4626238"/>
            <a:ext cx="694800" cy="694800"/>
          </a:xfrm>
          <a:prstGeom prst="rect">
            <a:avLst/>
          </a:prstGeom>
        </p:spPr>
      </p:pic>
      <p:pic>
        <p:nvPicPr>
          <p:cNvPr id="39" name="图片 38" descr="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10655" y="5764448"/>
            <a:ext cx="233031" cy="356400"/>
          </a:xfrm>
          <a:prstGeom prst="rect">
            <a:avLst/>
          </a:prstGeom>
        </p:spPr>
      </p:pic>
      <p:sp>
        <p:nvSpPr>
          <p:cNvPr id="5" name="边界"/>
          <p:cNvSpPr/>
          <p:nvPr>
            <p:custDataLst>
              <p:tags r:id="rId22"/>
            </p:custDataLst>
          </p:nvPr>
        </p:nvSpPr>
        <p:spPr>
          <a:xfrm>
            <a:off x="6443316" y="1703681"/>
            <a:ext cx="5167007" cy="455934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矩形 11"/>
          <p:cNvSpPr/>
          <p:nvPr>
            <p:custDataLst>
              <p:tags r:id="rId23"/>
            </p:custDataLst>
          </p:nvPr>
        </p:nvSpPr>
        <p:spPr>
          <a:xfrm>
            <a:off x="6428758" y="1689684"/>
            <a:ext cx="569681" cy="5987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400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"/>
          <p:cNvSpPr/>
          <p:nvPr>
            <p:custDataLst>
              <p:tags r:id="rId24"/>
            </p:custDataLst>
          </p:nvPr>
        </p:nvSpPr>
        <p:spPr>
          <a:xfrm>
            <a:off x="7216183" y="1689684"/>
            <a:ext cx="4394140" cy="2937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公众号</a:t>
            </a: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</a:rPr>
              <a:t> / 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线下门店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2"/>
          <p:cNvSpPr/>
          <p:nvPr>
            <p:custDataLst>
              <p:tags r:id="rId25"/>
            </p:custDataLst>
          </p:nvPr>
        </p:nvSpPr>
        <p:spPr>
          <a:xfrm>
            <a:off x="7216183" y="2155445"/>
            <a:ext cx="4394140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376FFF"/>
              </a:buClr>
              <a:buSzPct val="8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多渠道引流（门店引导进群、公众号引导加微信）。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8"/>
          <p:cNvSpPr/>
          <p:nvPr>
            <p:custDataLst>
              <p:tags r:id="rId26"/>
            </p:custDataLst>
          </p:nvPr>
        </p:nvSpPr>
        <p:spPr>
          <a:xfrm>
            <a:off x="6428758" y="2927158"/>
            <a:ext cx="569681" cy="5987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2"/>
                </a:solidFill>
                <a:latin typeface="+mn-ea"/>
                <a:cs typeface="+mn-ea"/>
              </a:rPr>
              <a:t>02</a:t>
            </a:r>
            <a:endParaRPr lang="en-US" altLang="zh-CN" sz="400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" name="矩形 39"/>
          <p:cNvSpPr/>
          <p:nvPr>
            <p:custDataLst>
              <p:tags r:id="rId27"/>
            </p:custDataLst>
          </p:nvPr>
        </p:nvSpPr>
        <p:spPr>
          <a:xfrm>
            <a:off x="7216183" y="2927158"/>
            <a:ext cx="4394140" cy="2937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lvl="0" algn="just">
              <a:buClr>
                <a:srgbClr val="000000"/>
              </a:buClr>
              <a:buSzPct val="70000"/>
              <a:buFontTx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个人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 / 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企业微信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40"/>
          <p:cNvSpPr/>
          <p:nvPr>
            <p:custDataLst>
              <p:tags r:id="rId28"/>
            </p:custDataLst>
          </p:nvPr>
        </p:nvSpPr>
        <p:spPr>
          <a:xfrm>
            <a:off x="7216183" y="3229089"/>
            <a:ext cx="4394140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>
                <a:srgbClr val="376FFF"/>
              </a:buClr>
              <a:buSzPct val="80000"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发送群邀请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打造朋友圈人设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传递品牌信息。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49"/>
          <p:cNvSpPr/>
          <p:nvPr>
            <p:custDataLst>
              <p:tags r:id="rId29"/>
            </p:custDataLst>
          </p:nvPr>
        </p:nvSpPr>
        <p:spPr>
          <a:xfrm>
            <a:off x="6428758" y="4164632"/>
            <a:ext cx="569681" cy="5987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3"/>
                </a:solidFill>
                <a:latin typeface="+mn-ea"/>
                <a:cs typeface="+mn-ea"/>
              </a:rPr>
              <a:t>03</a:t>
            </a:r>
            <a:endParaRPr lang="en-US" altLang="zh-CN" sz="400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4" name="矩形 51"/>
          <p:cNvSpPr/>
          <p:nvPr>
            <p:custDataLst>
              <p:tags r:id="rId30"/>
            </p:custDataLst>
          </p:nvPr>
        </p:nvSpPr>
        <p:spPr>
          <a:xfrm>
            <a:off x="7216183" y="4164632"/>
            <a:ext cx="4394140" cy="2937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lvl="0" algn="just">
              <a:buClr>
                <a:srgbClr val="000000"/>
              </a:buClr>
              <a:buSzPct val="70000"/>
              <a:buFontTx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微信群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55"/>
          <p:cNvSpPr/>
          <p:nvPr>
            <p:custDataLst>
              <p:tags r:id="rId31"/>
            </p:custDataLst>
          </p:nvPr>
        </p:nvSpPr>
        <p:spPr>
          <a:xfrm>
            <a:off x="7216183" y="4466563"/>
            <a:ext cx="4394140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>
                <a:srgbClr val="376FFF"/>
              </a:buClr>
              <a:buSzPct val="80000"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输出价值内容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+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发福利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保持活跃度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鼓励老用户裂变拉新。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61"/>
          <p:cNvSpPr/>
          <p:nvPr>
            <p:custDataLst>
              <p:tags r:id="rId32"/>
            </p:custDataLst>
          </p:nvPr>
        </p:nvSpPr>
        <p:spPr>
          <a:xfrm>
            <a:off x="6428758" y="5402105"/>
            <a:ext cx="569681" cy="5987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b" anchorCtr="0">
            <a:normAutofit fontScale="90000"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chemeClr val="accent4"/>
                </a:solidFill>
                <a:latin typeface="+mn-ea"/>
                <a:cs typeface="+mn-ea"/>
              </a:rPr>
              <a:t>04</a:t>
            </a:r>
            <a:endParaRPr lang="en-US" altLang="zh-CN" sz="400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7" name="矩形 62"/>
          <p:cNvSpPr/>
          <p:nvPr>
            <p:custDataLst>
              <p:tags r:id="rId33"/>
            </p:custDataLst>
          </p:nvPr>
        </p:nvSpPr>
        <p:spPr>
          <a:xfrm>
            <a:off x="7216183" y="5402105"/>
            <a:ext cx="4394140" cy="2937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lvl="0" algn="just">
              <a:buClr>
                <a:srgbClr val="000000"/>
              </a:buClr>
              <a:buSzPct val="70000"/>
              <a:buFontTx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小程序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63"/>
          <p:cNvSpPr/>
          <p:nvPr>
            <p:custDataLst>
              <p:tags r:id="rId34"/>
            </p:custDataLst>
          </p:nvPr>
        </p:nvSpPr>
        <p:spPr>
          <a:xfrm>
            <a:off x="7216183" y="5704037"/>
            <a:ext cx="4394140" cy="5247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>
                <a:srgbClr val="376FFF"/>
              </a:buClr>
              <a:buSzPct val="80000"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群内发营销活动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/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小程序链接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引导下单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维护群氛围延长生命周期。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5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>
          <a:xfrm>
            <a:off x="2662555" y="1652905"/>
            <a:ext cx="6866890" cy="1652905"/>
          </a:xfrm>
        </p:spPr>
        <p:txBody>
          <a:bodyPr/>
          <a:lstStyle/>
          <a:p>
            <a:pPr algn="ctr"/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5153025" y="4109719"/>
            <a:ext cx="1886585" cy="562294"/>
          </a:xfrm>
        </p:spPr>
        <p:txBody>
          <a:bodyPr/>
          <a:lstStyle/>
          <a:p>
            <a:r>
              <a:rPr lang="zh-CN" altLang="en-US"/>
              <a:t>北京出版社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2" name="矩形: 圆角 44"/>
          <p:cNvSpPr/>
          <p:nvPr>
            <p:custDataLst>
              <p:tags r:id="rId2"/>
            </p:custDataLst>
          </p:nvPr>
        </p:nvSpPr>
        <p:spPr>
          <a:xfrm>
            <a:off x="695960" y="1296671"/>
            <a:ext cx="10800080" cy="147320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11"/>
          <p:cNvSpPr/>
          <p:nvPr>
            <p:custDataLst>
              <p:tags r:id="rId3"/>
            </p:custDataLst>
          </p:nvPr>
        </p:nvSpPr>
        <p:spPr>
          <a:xfrm>
            <a:off x="937260" y="1297305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知识目标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12"/>
          <p:cNvSpPr/>
          <p:nvPr>
            <p:custDataLst>
              <p:tags r:id="rId4"/>
            </p:custDataLst>
          </p:nvPr>
        </p:nvSpPr>
        <p:spPr>
          <a:xfrm>
            <a:off x="3065145" y="1297306"/>
            <a:ext cx="7923528" cy="14725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认识微信营销及微信营销的商业价值。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掌握微信个人号营销、微信朋友圈营销、微信公众号营销、微信小程序营销、微信企业微信营销、微信视频号营销等内容。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" name="直接连接符 13"/>
          <p:cNvCxnSpPr/>
          <p:nvPr>
            <p:custDataLst>
              <p:tags r:id="rId5"/>
            </p:custDataLst>
          </p:nvPr>
        </p:nvCxnSpPr>
        <p:spPr>
          <a:xfrm>
            <a:off x="2687955" y="1576071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44"/>
          <p:cNvSpPr/>
          <p:nvPr>
            <p:custDataLst>
              <p:tags r:id="rId6"/>
            </p:custDataLst>
          </p:nvPr>
        </p:nvSpPr>
        <p:spPr>
          <a:xfrm>
            <a:off x="695960" y="3018791"/>
            <a:ext cx="10800080" cy="147320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15"/>
          <p:cNvSpPr/>
          <p:nvPr>
            <p:custDataLst>
              <p:tags r:id="rId7"/>
            </p:custDataLst>
          </p:nvPr>
        </p:nvSpPr>
        <p:spPr>
          <a:xfrm>
            <a:off x="3065145" y="3019425"/>
            <a:ext cx="7922895" cy="14725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能够根据不同的主体进行微信营销定位。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能够根据营销的需要选择合适的营销模式并规划营销的内容。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3.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能够掌握微信营销的各种技巧。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17"/>
          <p:cNvCxnSpPr/>
          <p:nvPr>
            <p:custDataLst>
              <p:tags r:id="rId8"/>
            </p:custDataLst>
          </p:nvPr>
        </p:nvCxnSpPr>
        <p:spPr>
          <a:xfrm>
            <a:off x="2687955" y="3298191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44"/>
          <p:cNvSpPr/>
          <p:nvPr>
            <p:custDataLst>
              <p:tags r:id="rId9"/>
            </p:custDataLst>
          </p:nvPr>
        </p:nvSpPr>
        <p:spPr>
          <a:xfrm>
            <a:off x="695960" y="4740911"/>
            <a:ext cx="10800080" cy="147320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19"/>
          <p:cNvSpPr/>
          <p:nvPr>
            <p:custDataLst>
              <p:tags r:id="rId10"/>
            </p:custDataLst>
          </p:nvPr>
        </p:nvSpPr>
        <p:spPr>
          <a:xfrm>
            <a:off x="2998470" y="4740910"/>
            <a:ext cx="8400415" cy="1361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在微信营销过程中，要始终坚守诚信原则，不夸大产品效果，不虚假宣传，确保信息的真实性和准确性。具备良好的团队协作能力，能够与其他成员共同完成任务，实现团队目标。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20"/>
          <p:cNvCxnSpPr/>
          <p:nvPr>
            <p:custDataLst>
              <p:tags r:id="rId11"/>
            </p:custDataLst>
          </p:nvPr>
        </p:nvCxnSpPr>
        <p:spPr>
          <a:xfrm>
            <a:off x="2687955" y="5019676"/>
            <a:ext cx="0" cy="91503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1"/>
          <p:cNvSpPr/>
          <p:nvPr>
            <p:custDataLst>
              <p:tags r:id="rId12"/>
            </p:custDataLst>
          </p:nvPr>
        </p:nvSpPr>
        <p:spPr>
          <a:xfrm>
            <a:off x="937260" y="3019425"/>
            <a:ext cx="1527810" cy="14725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能力目标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6" name="矩形 22"/>
          <p:cNvSpPr/>
          <p:nvPr>
            <p:custDataLst>
              <p:tags r:id="rId13"/>
            </p:custDataLst>
          </p:nvPr>
        </p:nvSpPr>
        <p:spPr>
          <a:xfrm>
            <a:off x="937260" y="4740275"/>
            <a:ext cx="1527810" cy="14738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素质目标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>
          <a:xfrm>
            <a:off x="2348230" y="1926590"/>
            <a:ext cx="8107680" cy="1501775"/>
          </a:xfrm>
        </p:spPr>
        <p:txBody>
          <a:bodyPr/>
          <a:lstStyle/>
          <a:p>
            <a:r>
              <a:rPr altLang="zh-CN"/>
              <a:t> </a:t>
            </a:r>
            <a:r>
              <a:t>认识微信营销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2449195" y="3841115"/>
            <a:ext cx="1858010" cy="526415"/>
          </a:xfrm>
        </p:spPr>
        <p:txBody>
          <a:bodyPr/>
          <a:lstStyle/>
          <a:p>
            <a:pPr algn="ctr"/>
            <a:r>
              <a:rPr lang="zh-CN" altLang="en-US"/>
              <a:t>任务一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95960" y="2701517"/>
            <a:ext cx="5102525" cy="3612727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4"/>
          <p:cNvSpPr/>
          <p:nvPr>
            <p:custDataLst>
              <p:tags r:id="rId2"/>
            </p:custDataLst>
          </p:nvPr>
        </p:nvSpPr>
        <p:spPr>
          <a:xfrm>
            <a:off x="1000778" y="3934760"/>
            <a:ext cx="4493524" cy="219087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利用微信互动建立强信任关系，传递品牌信息，实现营销目标的网络经济模式。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3"/>
            </p:custDataLst>
          </p:nvPr>
        </p:nvSpPr>
        <p:spPr>
          <a:xfrm>
            <a:off x="960771" y="2166816"/>
            <a:ext cx="793797" cy="7779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1" name="直接连接符 79"/>
          <p:cNvCxnSpPr/>
          <p:nvPr>
            <p:custDataLst>
              <p:tags r:id="rId4"/>
            </p:custDataLst>
          </p:nvPr>
        </p:nvCxnSpPr>
        <p:spPr>
          <a:xfrm flipV="1">
            <a:off x="915683" y="3736628"/>
            <a:ext cx="4663079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矩形 5"/>
          <p:cNvSpPr/>
          <p:nvPr>
            <p:custDataLst>
              <p:tags r:id="rId5"/>
            </p:custDataLst>
          </p:nvPr>
        </p:nvSpPr>
        <p:spPr>
          <a:xfrm>
            <a:off x="963946" y="3140963"/>
            <a:ext cx="44928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定义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: 圆角 2"/>
          <p:cNvSpPr/>
          <p:nvPr>
            <p:custDataLst>
              <p:tags r:id="rId6"/>
            </p:custDataLst>
          </p:nvPr>
        </p:nvSpPr>
        <p:spPr>
          <a:xfrm>
            <a:off x="6393515" y="2701517"/>
            <a:ext cx="5102525" cy="3612727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6"/>
          <p:cNvSpPr/>
          <p:nvPr>
            <p:custDataLst>
              <p:tags r:id="rId7"/>
            </p:custDataLst>
          </p:nvPr>
        </p:nvSpPr>
        <p:spPr>
          <a:xfrm>
            <a:off x="6698333" y="3939840"/>
            <a:ext cx="4493524" cy="218071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依托微信生态，以用户为中心，培养习惯，探索商业模式。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圆角矩形 39"/>
          <p:cNvSpPr/>
          <p:nvPr>
            <p:custDataLst>
              <p:tags r:id="rId8"/>
            </p:custDataLst>
          </p:nvPr>
        </p:nvSpPr>
        <p:spPr>
          <a:xfrm>
            <a:off x="6658326" y="2166816"/>
            <a:ext cx="793797" cy="7779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6" name="直接连接符 73"/>
          <p:cNvCxnSpPr/>
          <p:nvPr>
            <p:custDataLst>
              <p:tags r:id="rId9"/>
            </p:custDataLst>
          </p:nvPr>
        </p:nvCxnSpPr>
        <p:spPr>
          <a:xfrm flipV="1">
            <a:off x="6613873" y="3742343"/>
            <a:ext cx="4662444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矩形 7"/>
          <p:cNvSpPr/>
          <p:nvPr>
            <p:custDataLst>
              <p:tags r:id="rId10"/>
            </p:custDataLst>
          </p:nvPr>
        </p:nvSpPr>
        <p:spPr>
          <a:xfrm>
            <a:off x="6664041" y="3140963"/>
            <a:ext cx="44928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</a:rPr>
              <a:t>发展逻辑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29325" y="916840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/>
              <a:t>一、微信营销概述</a:t>
            </a:r>
            <a:endParaRPr lang="zh-CN" altLang="en-US" dirty="0"/>
          </a:p>
          <a:p>
            <a:pPr algn="l">
              <a:lnSpc>
                <a:spcPct val="150000"/>
              </a:lnSpc>
            </a:pPr>
            <a:r>
              <a:rPr lang="zh-CN" altLang="en-US" sz="2800" dirty="0"/>
              <a:t>（一）微信营销的概念</a:t>
            </a:r>
            <a:endParaRPr lang="zh-CN" altLang="en-US" sz="2800" dirty="0"/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>
            <p:custDataLst>
              <p:tags r:id="rId1"/>
            </p:custDataLst>
          </p:nvPr>
        </p:nvSpPr>
        <p:spPr>
          <a:xfrm>
            <a:off x="1538499" y="1830197"/>
            <a:ext cx="2929522" cy="3886803"/>
          </a:xfrm>
          <a:prstGeom prst="roundRect">
            <a:avLst>
              <a:gd name="adj" fmla="val 5500"/>
            </a:avLst>
          </a:prstGeom>
          <a:gradFill flip="none" rotWithShape="1"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1594000" scaled="0"/>
            <a:tileRect/>
          </a:gra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矩形 1"/>
          <p:cNvSpPr/>
          <p:nvPr>
            <p:custDataLst>
              <p:tags r:id="rId2"/>
            </p:custDataLst>
          </p:nvPr>
        </p:nvSpPr>
        <p:spPr>
          <a:xfrm>
            <a:off x="1931554" y="3915345"/>
            <a:ext cx="2142954" cy="161639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个人微信塑人设，企业微信精管理，各擅其长，互补共赢。</a:t>
            </a:r>
            <a:endParaRPr lang="zh-CN" altLang="en-US" sz="16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3"/>
          <p:cNvSpPr/>
          <p:nvPr>
            <p:custDataLst>
              <p:tags r:id="rId3"/>
            </p:custDataLst>
          </p:nvPr>
        </p:nvSpPr>
        <p:spPr>
          <a:xfrm>
            <a:off x="1931554" y="3086588"/>
            <a:ext cx="2142954" cy="72962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个人</a:t>
            </a:r>
            <a:r>
              <a:rPr lang="en-US" altLang="zh-CN" sz="20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 / </a:t>
            </a:r>
            <a:r>
              <a:rPr lang="zh-CN" altLang="en-US" sz="20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企业微信</a:t>
            </a:r>
            <a:endParaRPr lang="zh-CN" altLang="en-US" sz="20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2" name="直接连接符 5"/>
          <p:cNvCxnSpPr/>
          <p:nvPr>
            <p:custDataLst>
              <p:tags r:id="rId4"/>
            </p:custDataLst>
          </p:nvPr>
        </p:nvCxnSpPr>
        <p:spPr>
          <a:xfrm>
            <a:off x="1931554" y="3015124"/>
            <a:ext cx="237589" cy="1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8"/>
          <p:cNvSpPr/>
          <p:nvPr>
            <p:custDataLst>
              <p:tags r:id="rId5"/>
            </p:custDataLst>
          </p:nvPr>
        </p:nvSpPr>
        <p:spPr>
          <a:xfrm>
            <a:off x="3381015" y="2118360"/>
            <a:ext cx="740606" cy="5632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36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圆角矩形 9"/>
          <p:cNvSpPr/>
          <p:nvPr>
            <p:custDataLst>
              <p:tags r:id="rId6"/>
            </p:custDataLst>
          </p:nvPr>
        </p:nvSpPr>
        <p:spPr>
          <a:xfrm>
            <a:off x="4967641" y="2128157"/>
            <a:ext cx="2483759" cy="3290086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矩形 13"/>
          <p:cNvSpPr/>
          <p:nvPr>
            <p:custDataLst>
              <p:tags r:id="rId7"/>
            </p:custDataLst>
          </p:nvPr>
        </p:nvSpPr>
        <p:spPr>
          <a:xfrm>
            <a:off x="6384251" y="2353501"/>
            <a:ext cx="740606" cy="49283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BFBFBF"/>
                </a:solidFill>
                <a:latin typeface="+mn-ea"/>
                <a:cs typeface="+mn-ea"/>
              </a:rPr>
              <a:t>02</a:t>
            </a:r>
            <a:endParaRPr lang="en-US" altLang="zh-CN" sz="2800" dirty="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24" name="直接连接符 12"/>
          <p:cNvCxnSpPr/>
          <p:nvPr>
            <p:custDataLst>
              <p:tags r:id="rId8"/>
            </p:custDataLst>
          </p:nvPr>
        </p:nvCxnSpPr>
        <p:spPr>
          <a:xfrm>
            <a:off x="5290960" y="2839920"/>
            <a:ext cx="237589" cy="1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14"/>
          <p:cNvSpPr/>
          <p:nvPr>
            <p:custDataLst>
              <p:tags r:id="rId9"/>
            </p:custDataLst>
          </p:nvPr>
        </p:nvSpPr>
        <p:spPr>
          <a:xfrm>
            <a:off x="5290960" y="3567821"/>
            <a:ext cx="1837330" cy="1710926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朋友圈：私域流量裂变与广告投放的社交营销空间。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矩形 15"/>
          <p:cNvSpPr/>
          <p:nvPr>
            <p:custDataLst>
              <p:tags r:id="rId10"/>
            </p:custDataLst>
          </p:nvPr>
        </p:nvSpPr>
        <p:spPr>
          <a:xfrm>
            <a:off x="5290960" y="3030108"/>
            <a:ext cx="1837330" cy="46486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+mn-ea"/>
                <a:cs typeface="+mn-ea"/>
              </a:rPr>
              <a:t>朋友圈</a:t>
            </a:r>
            <a:endParaRPr lang="zh-CN" altLang="en-US" sz="20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7" name="圆角矩形 9"/>
          <p:cNvSpPr/>
          <p:nvPr>
            <p:custDataLst>
              <p:tags r:id="rId11"/>
            </p:custDataLst>
          </p:nvPr>
        </p:nvSpPr>
        <p:spPr>
          <a:xfrm>
            <a:off x="7951282" y="2128157"/>
            <a:ext cx="2483759" cy="3290086"/>
          </a:xfrm>
          <a:prstGeom prst="roundRect">
            <a:avLst>
              <a:gd name="adj" fmla="val 5500"/>
            </a:avLst>
          </a:prstGeom>
          <a:solidFill>
            <a:srgbClr val="FFFFFF"/>
          </a:solidFill>
          <a:ln w="3175" cap="flat" cmpd="sng" algn="ctr">
            <a:solidFill>
              <a:schemeClr val="tx1">
                <a:lumMod val="100000"/>
                <a:alpha val="1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90500" dist="381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8" name="矩形 16"/>
          <p:cNvSpPr/>
          <p:nvPr>
            <p:custDataLst>
              <p:tags r:id="rId12"/>
            </p:custDataLst>
          </p:nvPr>
        </p:nvSpPr>
        <p:spPr>
          <a:xfrm>
            <a:off x="9370774" y="2353501"/>
            <a:ext cx="740606" cy="49283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BFBFBF"/>
                </a:solidFill>
                <a:latin typeface="+mn-ea"/>
                <a:cs typeface="+mn-ea"/>
              </a:rPr>
              <a:t>03</a:t>
            </a:r>
            <a:endParaRPr lang="en-US" altLang="zh-CN" sz="2800">
              <a:solidFill>
                <a:srgbClr val="BFBFBF"/>
              </a:solidFill>
              <a:latin typeface="+mn-ea"/>
              <a:cs typeface="+mn-ea"/>
            </a:endParaRPr>
          </a:p>
        </p:txBody>
      </p:sp>
      <p:cxnSp>
        <p:nvCxnSpPr>
          <p:cNvPr id="30" name="直接连接符 28"/>
          <p:cNvCxnSpPr/>
          <p:nvPr>
            <p:custDataLst>
              <p:tags r:id="rId13"/>
            </p:custDataLst>
          </p:nvPr>
        </p:nvCxnSpPr>
        <p:spPr>
          <a:xfrm>
            <a:off x="8274025" y="2839920"/>
            <a:ext cx="237589" cy="1"/>
          </a:xfrm>
          <a:prstGeom prst="line">
            <a:avLst/>
          </a:prstGeom>
          <a:ln w="28575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17"/>
          <p:cNvSpPr/>
          <p:nvPr>
            <p:custDataLst>
              <p:tags r:id="rId14"/>
            </p:custDataLst>
          </p:nvPr>
        </p:nvSpPr>
        <p:spPr>
          <a:xfrm>
            <a:off x="8274025" y="3567821"/>
            <a:ext cx="1837330" cy="1710926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dk1">
                    <a:lumMod val="80000"/>
                    <a:lumOff val="20000"/>
                  </a:schemeClr>
                </a:solidFill>
                <a:latin typeface="+mn-ea"/>
                <a:cs typeface="+mn-ea"/>
              </a:rPr>
              <a:t>公众号：内外兼修，承广告赢信任，内容营销核心。</a:t>
            </a:r>
            <a:endParaRPr lang="zh-CN" altLang="en-US" sz="1600" dirty="0">
              <a:solidFill>
                <a:schemeClr val="dk1">
                  <a:lumMod val="80000"/>
                  <a:lumOff val="2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2" name="矩形 18"/>
          <p:cNvSpPr/>
          <p:nvPr>
            <p:custDataLst>
              <p:tags r:id="rId15"/>
            </p:custDataLst>
          </p:nvPr>
        </p:nvSpPr>
        <p:spPr>
          <a:xfrm>
            <a:off x="8274025" y="3030108"/>
            <a:ext cx="1837330" cy="46486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+mn-ea"/>
                <a:cs typeface="+mn-ea"/>
              </a:rPr>
              <a:t>公众号</a:t>
            </a:r>
            <a:endParaRPr lang="zh-CN" altLang="en-US" sz="2000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" name="标题 5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591860" y="854610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/>
              <a:t>（二）微信生态的基础构成及营销策略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419100" y="146050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+mj-lt"/>
                <a:ea typeface="+mj-ea"/>
                <a:cs typeface="+mj-cs"/>
                <a:sym typeface="+mn-ea"/>
              </a:rPr>
              <a:t>一、微信营销概述</a:t>
            </a:r>
            <a:endParaRPr lang="zh-CN" altLang="en-US" sz="3200" b="1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2"/>
          <p:cNvSpPr/>
          <p:nvPr>
            <p:custDataLst>
              <p:tags r:id="rId1"/>
            </p:custDataLst>
          </p:nvPr>
        </p:nvSpPr>
        <p:spPr>
          <a:xfrm>
            <a:off x="248" y="1543467"/>
            <a:ext cx="12191753" cy="5314831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任意形状 1"/>
          <p:cNvSpPr/>
          <p:nvPr>
            <p:custDataLst>
              <p:tags r:id="rId2"/>
            </p:custDataLst>
          </p:nvPr>
        </p:nvSpPr>
        <p:spPr>
          <a:xfrm>
            <a:off x="248" y="1608236"/>
            <a:ext cx="12191753" cy="5249987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6" name="任意多边形: 形状 20"/>
          <p:cNvSpPr/>
          <p:nvPr>
            <p:custDataLst>
              <p:tags r:id="rId3"/>
            </p:custDataLst>
          </p:nvPr>
        </p:nvSpPr>
        <p:spPr>
          <a:xfrm>
            <a:off x="-4197" y="1648240"/>
            <a:ext cx="12188501" cy="5214028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8" name="椭圆 22"/>
          <p:cNvSpPr/>
          <p:nvPr>
            <p:custDataLst>
              <p:tags r:id="rId4"/>
            </p:custDataLst>
          </p:nvPr>
        </p:nvSpPr>
        <p:spPr>
          <a:xfrm>
            <a:off x="1733128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0" name="矩形 8"/>
          <p:cNvSpPr/>
          <p:nvPr>
            <p:custDataLst>
              <p:tags r:id="rId5"/>
            </p:custDataLst>
          </p:nvPr>
        </p:nvSpPr>
        <p:spPr>
          <a:xfrm>
            <a:off x="1675979" y="4037062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04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9"/>
          <p:cNvSpPr/>
          <p:nvPr>
            <p:custDataLst>
              <p:tags r:id="rId6"/>
            </p:custDataLst>
          </p:nvPr>
        </p:nvSpPr>
        <p:spPr>
          <a:xfrm>
            <a:off x="962025" y="5002530"/>
            <a:ext cx="2702560" cy="146240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微信群：社交营销平台，融合互动、交易，促活拉新，扩大用户规模。</a:t>
            </a:r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椭圆 24"/>
          <p:cNvSpPr/>
          <p:nvPr>
            <p:custDataLst>
              <p:tags r:id="rId7"/>
            </p:custDataLst>
          </p:nvPr>
        </p:nvSpPr>
        <p:spPr>
          <a:xfrm>
            <a:off x="5600834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矩形 10"/>
          <p:cNvSpPr/>
          <p:nvPr>
            <p:custDataLst>
              <p:tags r:id="rId8"/>
            </p:custDataLst>
          </p:nvPr>
        </p:nvSpPr>
        <p:spPr>
          <a:xfrm>
            <a:off x="5543686" y="4028807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05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11"/>
          <p:cNvSpPr/>
          <p:nvPr>
            <p:custDataLst>
              <p:tags r:id="rId9"/>
            </p:custDataLst>
          </p:nvPr>
        </p:nvSpPr>
        <p:spPr>
          <a:xfrm>
            <a:off x="4830445" y="4994275"/>
            <a:ext cx="2792095" cy="146240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8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微信小程序：轻应用，速传播，集展示、交易、服务于</a:t>
            </a:r>
            <a:r>
              <a:rPr lang="zh-CN" altLang="en-US" sz="18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一体，营销多元化，实现“即用即走”。</a:t>
            </a:r>
            <a:endParaRPr lang="zh-CN" altLang="en-US" sz="18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椭圆 25"/>
          <p:cNvSpPr/>
          <p:nvPr>
            <p:custDataLst>
              <p:tags r:id="rId10"/>
            </p:custDataLst>
          </p:nvPr>
        </p:nvSpPr>
        <p:spPr>
          <a:xfrm>
            <a:off x="9469176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36" name="矩形 12"/>
          <p:cNvSpPr/>
          <p:nvPr>
            <p:custDataLst>
              <p:tags r:id="rId11"/>
            </p:custDataLst>
          </p:nvPr>
        </p:nvSpPr>
        <p:spPr>
          <a:xfrm>
            <a:off x="9412027" y="4028807"/>
            <a:ext cx="1148785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06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15"/>
          <p:cNvSpPr/>
          <p:nvPr>
            <p:custDataLst>
              <p:tags r:id="rId12"/>
            </p:custDataLst>
          </p:nvPr>
        </p:nvSpPr>
        <p:spPr>
          <a:xfrm>
            <a:off x="8698230" y="4994275"/>
            <a:ext cx="2693670" cy="146240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8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微信视频号：短视频+电商+直播，社交传播，内容营销闭环。</a:t>
            </a:r>
            <a:endParaRPr lang="zh-CN" altLang="en-US" sz="18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矩形 16"/>
          <p:cNvSpPr/>
          <p:nvPr>
            <p:custDataLst>
              <p:tags r:id="rId13"/>
            </p:custDataLst>
          </p:nvPr>
        </p:nvSpPr>
        <p:spPr>
          <a:xfrm>
            <a:off x="962253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微信群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17"/>
          <p:cNvSpPr/>
          <p:nvPr>
            <p:custDataLst>
              <p:tags r:id="rId14"/>
            </p:custDataLst>
          </p:nvPr>
        </p:nvSpPr>
        <p:spPr>
          <a:xfrm>
            <a:off x="4830595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小程序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矩形 21"/>
          <p:cNvSpPr/>
          <p:nvPr>
            <p:custDataLst>
              <p:tags r:id="rId15"/>
            </p:custDataLst>
          </p:nvPr>
        </p:nvSpPr>
        <p:spPr>
          <a:xfrm>
            <a:off x="8698302" y="4536797"/>
            <a:ext cx="2577548" cy="37580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视频号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46" name="图形 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980138" y="3038862"/>
            <a:ext cx="542632" cy="539849"/>
          </a:xfrm>
          <a:prstGeom prst="rect">
            <a:avLst/>
          </a:prstGeom>
        </p:spPr>
      </p:pic>
      <p:pic>
        <p:nvPicPr>
          <p:cNvPr id="47" name="图形 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866259" y="3064262"/>
            <a:ext cx="505642" cy="488972"/>
          </a:xfrm>
          <a:prstGeom prst="rect">
            <a:avLst/>
          </a:prstGeom>
        </p:spPr>
      </p:pic>
      <p:pic>
        <p:nvPicPr>
          <p:cNvPr id="48" name="图形 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739681" y="3038862"/>
            <a:ext cx="495323" cy="539847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25"/>
            </p:custDataLst>
          </p:nvPr>
        </p:nvSpPr>
        <p:spPr>
          <a:xfrm>
            <a:off x="591860" y="854610"/>
            <a:ext cx="10800000" cy="705600"/>
          </a:xfrm>
          <a:prstGeom prst="rect">
            <a:avLst/>
          </a:prstGeom>
        </p:spPr>
        <p:txBody>
          <a:bodyPr vert="horz" wrap="non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/>
              <a:t>（二）微信生态的基础构成及营销策略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19100" y="146050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+mj-lt"/>
                <a:ea typeface="+mj-ea"/>
                <a:cs typeface="+mj-cs"/>
                <a:sym typeface="+mn-ea"/>
              </a:rPr>
              <a:t>一、微信营销概述</a:t>
            </a:r>
            <a:endParaRPr lang="zh-CN" altLang="en-US" sz="3200" b="1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标题 4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noFill/>
        </p:spPr>
        <p:txBody>
          <a:bodyPr wrap="square" lIns="91440" tIns="45720" rIns="91440" bIns="45720" rtlCol="0" anchor="b">
            <a:noAutofit/>
          </a:bodyPr>
          <a:lstStyle/>
          <a:p>
            <a:r>
              <a:rPr lang="zh-CN" altLang="en-US" dirty="0"/>
              <a:t>二、微信营销的价值</a:t>
            </a:r>
            <a:endParaRPr lang="zh-CN" altLang="en-US" dirty="0"/>
          </a:p>
        </p:txBody>
      </p:sp>
      <p:sp>
        <p:nvSpPr>
          <p:cNvPr id="2" name="任意形状 2"/>
          <p:cNvSpPr/>
          <p:nvPr>
            <p:custDataLst>
              <p:tags r:id="rId2"/>
            </p:custDataLst>
          </p:nvPr>
        </p:nvSpPr>
        <p:spPr>
          <a:xfrm>
            <a:off x="248" y="1543467"/>
            <a:ext cx="12191753" cy="5314831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任意形状 1"/>
          <p:cNvSpPr/>
          <p:nvPr>
            <p:custDataLst>
              <p:tags r:id="rId3"/>
            </p:custDataLst>
          </p:nvPr>
        </p:nvSpPr>
        <p:spPr>
          <a:xfrm>
            <a:off x="248" y="1608236"/>
            <a:ext cx="12191753" cy="5249987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6" name="任意多边形: 形状 20"/>
          <p:cNvSpPr/>
          <p:nvPr>
            <p:custDataLst>
              <p:tags r:id="rId4"/>
            </p:custDataLst>
          </p:nvPr>
        </p:nvSpPr>
        <p:spPr>
          <a:xfrm>
            <a:off x="-4197" y="1648240"/>
            <a:ext cx="12188501" cy="5214028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8" name="椭圆 22"/>
          <p:cNvSpPr/>
          <p:nvPr>
            <p:custDataLst>
              <p:tags r:id="rId5"/>
            </p:custDataLst>
          </p:nvPr>
        </p:nvSpPr>
        <p:spPr>
          <a:xfrm>
            <a:off x="1319116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0" name="椭圆 24"/>
          <p:cNvSpPr/>
          <p:nvPr>
            <p:custDataLst>
              <p:tags r:id="rId6"/>
            </p:custDataLst>
          </p:nvPr>
        </p:nvSpPr>
        <p:spPr>
          <a:xfrm>
            <a:off x="3454578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5" name="椭圆 25"/>
          <p:cNvSpPr/>
          <p:nvPr>
            <p:custDataLst>
              <p:tags r:id="rId7"/>
            </p:custDataLst>
          </p:nvPr>
        </p:nvSpPr>
        <p:spPr>
          <a:xfrm>
            <a:off x="5590675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椭圆 26"/>
          <p:cNvSpPr/>
          <p:nvPr>
            <p:custDataLst>
              <p:tags r:id="rId8"/>
            </p:custDataLst>
          </p:nvPr>
        </p:nvSpPr>
        <p:spPr>
          <a:xfrm>
            <a:off x="7726136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椭圆 27"/>
          <p:cNvSpPr/>
          <p:nvPr>
            <p:custDataLst>
              <p:tags r:id="rId9"/>
            </p:custDataLst>
          </p:nvPr>
        </p:nvSpPr>
        <p:spPr>
          <a:xfrm>
            <a:off x="9862233" y="2791217"/>
            <a:ext cx="1034696" cy="1034696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34" name="矩形 10"/>
          <p:cNvSpPr/>
          <p:nvPr>
            <p:custDataLst>
              <p:tags r:id="rId10"/>
            </p:custDataLst>
          </p:nvPr>
        </p:nvSpPr>
        <p:spPr>
          <a:xfrm>
            <a:off x="1221963" y="4077066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5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kumimoji="1" lang="en-US" altLang="zh-CN" sz="25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矩形 11"/>
          <p:cNvSpPr/>
          <p:nvPr>
            <p:custDataLst>
              <p:tags r:id="rId11"/>
            </p:custDataLst>
          </p:nvPr>
        </p:nvSpPr>
        <p:spPr>
          <a:xfrm>
            <a:off x="962253" y="4971763"/>
            <a:ext cx="1748120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利用微信多渠道传播，快速提升品牌知名度，积累正面口碑。</a:t>
            </a:r>
            <a:endParaRPr lang="zh-CN" altLang="en-US" sz="12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12"/>
          <p:cNvSpPr/>
          <p:nvPr>
            <p:custDataLst>
              <p:tags r:id="rId12"/>
            </p:custDataLst>
          </p:nvPr>
        </p:nvSpPr>
        <p:spPr>
          <a:xfrm>
            <a:off x="3409494" y="4068811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5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kumimoji="1" lang="en-US" altLang="zh-CN" sz="25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15"/>
          <p:cNvSpPr/>
          <p:nvPr>
            <p:custDataLst>
              <p:tags r:id="rId13"/>
            </p:custDataLst>
          </p:nvPr>
        </p:nvSpPr>
        <p:spPr>
          <a:xfrm>
            <a:off x="3153594" y="4963508"/>
            <a:ext cx="1748120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推送促销信息，提供个性化服务，增强用户归属感，提升复购率。</a:t>
            </a:r>
            <a:endParaRPr lang="zh-CN" altLang="en-US" sz="12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矩形 21"/>
          <p:cNvSpPr/>
          <p:nvPr>
            <p:custDataLst>
              <p:tags r:id="rId14"/>
            </p:custDataLst>
          </p:nvPr>
        </p:nvSpPr>
        <p:spPr>
          <a:xfrm>
            <a:off x="5508126" y="4068811"/>
            <a:ext cx="1148784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5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kumimoji="1" lang="en-US" altLang="zh-CN" sz="25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23"/>
          <p:cNvSpPr/>
          <p:nvPr>
            <p:custDataLst>
              <p:tags r:id="rId15"/>
            </p:custDataLst>
          </p:nvPr>
        </p:nvSpPr>
        <p:spPr>
          <a:xfrm>
            <a:off x="5233812" y="4963508"/>
            <a:ext cx="1748120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利用多维度用户画像，精准推送营销信息，提升效率，降低成本。</a:t>
            </a:r>
            <a:endParaRPr lang="zh-CN" altLang="en-US" sz="12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矩形 28"/>
          <p:cNvSpPr/>
          <p:nvPr>
            <p:custDataLst>
              <p:tags r:id="rId16"/>
            </p:custDataLst>
          </p:nvPr>
        </p:nvSpPr>
        <p:spPr>
          <a:xfrm>
            <a:off x="7659463" y="4073891"/>
            <a:ext cx="1167815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5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04</a:t>
            </a:r>
            <a:endParaRPr kumimoji="1" lang="en-US" altLang="zh-CN" sz="25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矩形 29"/>
          <p:cNvSpPr/>
          <p:nvPr>
            <p:custDataLst>
              <p:tags r:id="rId17"/>
            </p:custDataLst>
          </p:nvPr>
        </p:nvSpPr>
        <p:spPr>
          <a:xfrm>
            <a:off x="7416898" y="4968588"/>
            <a:ext cx="1748120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开展互动活动（公众号留言抽奖、视频号评论互动），拉近品牌与用户距离，提升用户认同感。</a:t>
            </a:r>
            <a:endParaRPr lang="zh-CN" altLang="en-US" sz="12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矩形 30"/>
          <p:cNvSpPr/>
          <p:nvPr>
            <p:custDataLst>
              <p:tags r:id="rId18"/>
            </p:custDataLst>
          </p:nvPr>
        </p:nvSpPr>
        <p:spPr>
          <a:xfrm>
            <a:off x="9816514" y="4068811"/>
            <a:ext cx="1167815" cy="47560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5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05</a:t>
            </a:r>
            <a:endParaRPr kumimoji="1" lang="en-US" altLang="zh-CN" sz="25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8" name="矩形 31"/>
          <p:cNvSpPr/>
          <p:nvPr>
            <p:custDataLst>
              <p:tags r:id="rId19"/>
            </p:custDataLst>
          </p:nvPr>
        </p:nvSpPr>
        <p:spPr>
          <a:xfrm>
            <a:off x="9526325" y="4963508"/>
            <a:ext cx="1748120" cy="14623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微信营销降低成本，自动化工具提升效率。</a:t>
            </a:r>
            <a:endParaRPr lang="zh-CN" altLang="en-US" sz="12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矩形 32"/>
          <p:cNvSpPr/>
          <p:nvPr>
            <p:custDataLst>
              <p:tags r:id="rId20"/>
            </p:custDataLst>
          </p:nvPr>
        </p:nvSpPr>
        <p:spPr>
          <a:xfrm>
            <a:off x="962253" y="4547592"/>
            <a:ext cx="1749565" cy="39559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扩大品牌知名度和口碑</a:t>
            </a:r>
            <a:endParaRPr lang="zh-CN" altLang="en-US" sz="14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0" name="矩形 41"/>
          <p:cNvSpPr/>
          <p:nvPr>
            <p:custDataLst>
              <p:tags r:id="rId21"/>
            </p:custDataLst>
          </p:nvPr>
        </p:nvSpPr>
        <p:spPr>
          <a:xfrm>
            <a:off x="3153594" y="4547592"/>
            <a:ext cx="1749565" cy="39559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促进销售和增加用户黏性</a:t>
            </a:r>
            <a:endParaRPr lang="zh-CN" altLang="en-US" sz="14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51" name="图形 4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566126" y="3038862"/>
            <a:ext cx="542632" cy="539849"/>
          </a:xfrm>
          <a:prstGeom prst="rect">
            <a:avLst/>
          </a:prstGeom>
        </p:spPr>
      </p:pic>
      <p:sp>
        <p:nvSpPr>
          <p:cNvPr id="52" name="矩形 42"/>
          <p:cNvSpPr/>
          <p:nvPr>
            <p:custDataLst>
              <p:tags r:id="rId25"/>
            </p:custDataLst>
          </p:nvPr>
        </p:nvSpPr>
        <p:spPr>
          <a:xfrm>
            <a:off x="5233812" y="4547592"/>
            <a:ext cx="1749565" cy="39559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精准定位目标用户</a:t>
            </a:r>
            <a:endParaRPr lang="zh-CN" altLang="en-US" sz="14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53" name="图形 6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720003" y="3064262"/>
            <a:ext cx="505642" cy="488972"/>
          </a:xfrm>
          <a:prstGeom prst="rect">
            <a:avLst/>
          </a:prstGeom>
        </p:spPr>
      </p:pic>
      <p:sp>
        <p:nvSpPr>
          <p:cNvPr id="54" name="矩形 43"/>
          <p:cNvSpPr/>
          <p:nvPr>
            <p:custDataLst>
              <p:tags r:id="rId29"/>
            </p:custDataLst>
          </p:nvPr>
        </p:nvSpPr>
        <p:spPr>
          <a:xfrm>
            <a:off x="7416898" y="4547592"/>
            <a:ext cx="1749565" cy="39559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增强用户互动和参与度</a:t>
            </a:r>
            <a:endParaRPr lang="zh-CN" altLang="en-US" sz="14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55" name="图形 8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860544" y="3038862"/>
            <a:ext cx="495323" cy="539847"/>
          </a:xfrm>
          <a:prstGeom prst="rect">
            <a:avLst/>
          </a:prstGeom>
        </p:spPr>
      </p:pic>
      <p:sp>
        <p:nvSpPr>
          <p:cNvPr id="56" name="矩形 44"/>
          <p:cNvSpPr/>
          <p:nvPr>
            <p:custDataLst>
              <p:tags r:id="rId33"/>
            </p:custDataLst>
          </p:nvPr>
        </p:nvSpPr>
        <p:spPr>
          <a:xfrm>
            <a:off x="9526325" y="4547592"/>
            <a:ext cx="1749565" cy="39559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降低营销成本和提高效率</a:t>
            </a:r>
            <a:endParaRPr lang="zh-CN" altLang="en-US" sz="14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57" name="图形 1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8048710" y="3038862"/>
            <a:ext cx="387583" cy="539848"/>
          </a:xfrm>
          <a:prstGeom prst="rect">
            <a:avLst/>
          </a:prstGeom>
        </p:spPr>
      </p:pic>
      <p:pic>
        <p:nvPicPr>
          <p:cNvPr id="58" name="图形 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158137" y="3066167"/>
            <a:ext cx="438932" cy="485862"/>
          </a:xfrm>
          <a:prstGeom prst="rect">
            <a:avLst/>
          </a:prstGeom>
        </p:spPr>
      </p:pic>
    </p:spTree>
    <p:custDataLst>
      <p:tags r:id="rId4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TEXT_LAYER_COUNT" val="1"/>
  <p:tag name="KSO_WM_TEMPLATE_INDEX" val="70"/>
  <p:tag name="KSO_WM_TEMPLATE_CATEGORY" val="custom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70"/>
  <p:tag name="KSO_WM_TEMPLATE_CATEGORY" val="custom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70"/>
  <p:tag name="KSO_WM_TEMPLATE_CATEGORY" val="custom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TEXT_LAYER_COUNT" val="1"/>
  <p:tag name="KSO_WM_TEMPLATE_INDEX" val="70"/>
  <p:tag name="KSO_WM_TEMPLATE_CATEGORY" val="custom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70"/>
  <p:tag name="KSO_WM_TEMPLATE_CATEGORY" val="custom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INDEX" val="70"/>
  <p:tag name="KSO_WM_TEMPLATE_CATEGORY" val="custom"/>
</p:tagLst>
</file>

<file path=ppt/tags/tag1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3.0"/>
  <p:tag name="KSO_WM_TEMPLATE_INDEX" val="70"/>
  <p:tag name="KSO_WM_TEMPLATE_CATEGORY" val="custom"/>
</p:tagLst>
</file>

<file path=ppt/tags/tag1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3.0"/>
  <p:tag name="KSO_WM_TEMPLATE_INDEX" val="70"/>
  <p:tag name="KSO_WM_TEMPLATE_CATEGORY" val="custom"/>
</p:tagLst>
</file>

<file path=ppt/tags/tag1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3.0"/>
  <p:tag name="KSO_WM_TEMPLATE_INDEX" val="70"/>
  <p:tag name="KSO_WM_TEMPLATE_CATEGORY" val="custom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  <p:tag name="KSO_WM_TEMPLATE_INDEX" val="70"/>
  <p:tag name="KSO_WM_TEMPLATE_CATEGORY" val="custom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70"/>
  <p:tag name="KSO_WM_TEMPLATE_CATEGORY" val="custom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7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1"/>
  <p:tag name="KSO_WM_TEMPLATE_CATEGORY" val="custom"/>
  <p:tag name="KSO_WM_TEMPLATE_INDEX" val="7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1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CONTENT_GROUP_TYPE" val="titlestyle"/>
  <p:tag name="KSO_WM_UNIT_TYPE" val="i"/>
  <p:tag name="KSO_WM_UNIT_INDEX" val="1"/>
  <p:tag name="KSO_WM_TEMPLATE_INDEX" val="70"/>
  <p:tag name="KSO_WM_TEMPLATE_CATEGORY" val="custom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70"/>
  <p:tag name="KSO_WM_TEMPLATE_CATEGORY" val="custom"/>
</p:tagLst>
</file>

<file path=ppt/tags/tag136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70"/>
  <p:tag name="KSO_WM_SPECIAL_SOURCE" val="bdnull"/>
  <p:tag name="KSO_WM_TEMPLATE_THUMBS_INDEX" val="1、9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14_1*a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CONTENT_GROUP_TYPE" val="contentchip"/>
  <p:tag name="KSO_WM_UNIT_TEXT_TYPE" val="1"/>
  <p:tag name="KSO_WM_UNIT_PRESET_TEXT" val="单击添加文档标题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14_1*f*1"/>
  <p:tag name="KSO_WM_TEMPLATE_CATEGORY" val="custom"/>
  <p:tag name="KSO_WM_TEMPLATE_INDEX" val="20230914"/>
  <p:tag name="KSO_WM_UNIT_LAYERLEVEL" val="1"/>
  <p:tag name="KSO_WM_TAG_VERSION" val="3.0"/>
  <p:tag name="KSO_WM_BEAUTIFY_FLAG" val="#wm#"/>
  <p:tag name="KSO_WM_UNIT_SUBTYPE" val="b"/>
  <p:tag name="KSO_WM_UNIT_NOCLEAR" val="0"/>
  <p:tag name="KSO_WM_UNIT_TYPE" val="f"/>
  <p:tag name="KSO_WM_UNIT_INDEX" val="1"/>
  <p:tag name="KSO_WM_UNIT_VALUE" val="8"/>
  <p:tag name="KSO_WM_UNIT_TEXT_LAYER_COUNT" val="1"/>
  <p:tag name="KSO_WM_UNIT_PRESET_TEXT_INDEX" val="-1"/>
  <p:tag name="KSO_WM_UNIT_PRESET_TEXT_LEN" val="0"/>
</p:tagLst>
</file>

<file path=ppt/tags/tag139.xml><?xml version="1.0" encoding="utf-8"?>
<p:tagLst xmlns:p="http://schemas.openxmlformats.org/presentationml/2006/main">
  <p:tag name="KSO_WM_SLIDE_ID" val="custom20230914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0914"/>
  <p:tag name="KSO_WM_SLIDE_TYPE" val="title"/>
  <p:tag name="KSO_WM_SLIDE_SUBTYPE" val="pureTxt"/>
  <p:tag name="KSO_WM_SLIDE_LAYOUT" val="a_b_f"/>
  <p:tag name="KSO_WM_SLIDE_LAYOUT_CNT" val="1_1_1"/>
  <p:tag name="KSO_WM_SPECIAL_SOURCE" val="bdnull"/>
  <p:tag name="KSO_WM_TEMPLATE_THUMBS_INDEX" val="1、9"/>
  <p:tag name="KSO_WM_SLIDE_CONTENT_AREA" val="{&quot;left&quot;:&quot;74.4&quot;,&quot;top&quot;:&quot;58.35&quot;,&quot;width&quot;:&quot;660.35&quot;,&quot;height&quot;:&quot;315&quot;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70"/>
  <p:tag name="KSO_WM_TEMPLATE_CATEGORY" val="custom"/>
  <p:tag name="KSO_WM_UNIT_ID" val="custom70_1*i*1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DECORATE_TYPE" val="i_cd"/>
  <p:tag name="KSO_WM_UNIT_INDEX" val="3"/>
  <p:tag name="KSO_WM_BEAUTIFY_FLAG" val="#wm#"/>
  <p:tag name="KSO_WM_TAG_VERSION" val="3.0"/>
  <p:tag name="KSO_WM_TEMPLATE_INDEX" val="70"/>
  <p:tag name="KSO_WM_TEMPLATE_CATEGORY" val="custom"/>
  <p:tag name="KSO_WM_UNIT_ID" val="custom70_1*i*3"/>
  <p:tag name="KSO_WM_UNIT_LAYERLEVEL" val="1"/>
</p:tagLst>
</file>

<file path=ppt/tags/tag142.xml><?xml version="1.0" encoding="utf-8"?>
<p:tagLst xmlns:p="http://schemas.openxmlformats.org/presentationml/2006/main">
  <p:tag name="KSO_WM_UNIT_TYPE" val="i"/>
  <p:tag name="KSO_WM_DECORATE_TYPE" val="i_cd"/>
  <p:tag name="KSO_WM_UNIT_INDEX" val="2"/>
  <p:tag name="KSO_WM_BEAUTIFY_FLAG" val="#wm#"/>
  <p:tag name="KSO_WM_TAG_VERSION" val="3.0"/>
  <p:tag name="KSO_WM_TEMPLATE_INDEX" val="70"/>
  <p:tag name="KSO_WM_TEMPLATE_CATEGORY" val="custom"/>
  <p:tag name="KSO_WM_UNIT_ID" val="custom70_1*i*2"/>
  <p:tag name="KSO_WM_UNIT_LAYERLEVEL" val="1"/>
</p:tagLst>
</file>

<file path=ppt/tags/tag14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ID" val="custom70_1*f*1"/>
  <p:tag name="KSO_WM_UNIT_LAYERLEVEL" val="1"/>
  <p:tag name="KSO_WM_TEMPLATE_INDEX" val="70"/>
  <p:tag name="KSO_WM_TEMPLATE_CATEGORY" val="custom"/>
</p:tagLst>
</file>

<file path=ppt/tags/tag1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70"/>
  <p:tag name="KSO_WM_TEMPLATE_CATEGORY" val="custom"/>
  <p:tag name="KSO_WM_UNIT_ID" val="custom70_1*a*1"/>
  <p:tag name="KSO_WM_UNIT_LAYERLEVEL" val="1"/>
</p:tagLst>
</file>

<file path=ppt/tags/tag145.xml><?xml version="1.0" encoding="utf-8"?>
<p:tagLst xmlns:p="http://schemas.openxmlformats.org/presentationml/2006/main">
  <p:tag name="KSO_WM_SLIDE_ID" val="custom70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70"/>
  <p:tag name="KSO_WM_SLIDE_TYPE" val="title"/>
  <p:tag name="KSO_WM_SLIDE_SUBTYPE" val="pureTxt"/>
  <p:tag name="KSO_WM_SLIDE_LAYOUT" val="a_f_i"/>
  <p:tag name="KSO_WM_SLIDE_LAYOUT_CNT" val="1_1_3"/>
  <p:tag name="KSO_WM_SPECIAL_SOURCE" val="bdnull"/>
  <p:tag name="KSO_WM_DIAGRAM_GROUP_CODE" val="l1-1"/>
  <p:tag name="KSO_WM_SLIDE_DIAGTYPE" val="l"/>
  <p:tag name="KSO_WM_TEMPLATE_PLACEHOLDER_POS" val="0,80.625,960,427.5"/>
  <p:tag name="KSO_WM_SLIDE_THEME_ID" val="20239289"/>
  <p:tag name="KSO_WM_TEMPLATE_THUMBS_INDEX" val="1、5"/>
</p:tagLst>
</file>

<file path=ppt/tags/tag1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70_2*a*1"/>
  <p:tag name="KSO_WM_UNIT_LAYERLEVEL" val="1"/>
  <p:tag name="KSO_WM_TEMPLATE_INDEX" val="70"/>
  <p:tag name="KSO_WM_TEMPLATE_CATEGORY" val="custom"/>
</p:tagLst>
</file>

<file path=ppt/tags/tag147.xml><?xml version="1.0" encoding="utf-8"?>
<p:tagLst xmlns:p="http://schemas.openxmlformats.org/presentationml/2006/main">
  <p:tag name="KSO_WM_UNIT_TYPE" val="l_h_i"/>
  <p:tag name="KSO_WM_UNIT_SUBTYPE" val="h"/>
  <p:tag name="KSO_WM_UNIT_INDEX" val="1_2_2"/>
  <p:tag name="KSO_WM_BEAUTIFY_FLAG" val="#wm#"/>
  <p:tag name="KSO_WM_TAG_VERSION" val="3.0"/>
  <p:tag name="KSO_WM_DIAGRAM_VERSION" val="3"/>
  <p:tag name="KSO_WM_TEMPLATE_INDEX" val="70"/>
  <p:tag name="KSO_WM_TEMPLATE_CATEGORY" val="custom"/>
  <p:tag name="KSO_WM_UNIT_ID" val="custom70_2*l_h_i*1_2_2"/>
  <p:tag name="KSO_WM_DIAGRAM_GROUP_CODE" val="l1-1"/>
  <p:tag name="KSO_WM_DIAGRAM_COLOR_TRICK" val="1"/>
  <p:tag name="KSO_WM_DIAGRAM_COLOR_TEXT_CAN_REMOVE" val="n"/>
  <p:tag name="KSO_WM_UNIT_LAYERLEVEL" val="1_1_1"/>
</p:tagLst>
</file>

<file path=ppt/tags/tag148.xml><?xml version="1.0" encoding="utf-8"?>
<p:tagLst xmlns:p="http://schemas.openxmlformats.org/presentationml/2006/main">
  <p:tag name="KSO_WM_UNIT_TYPE" val="l_h_i"/>
  <p:tag name="KSO_WM_UNIT_SUBTYPE" val="h"/>
  <p:tag name="KSO_WM_UNIT_INDEX" val="1_2_3"/>
  <p:tag name="KSO_WM_BEAUTIFY_FLAG" val="#wm#"/>
  <p:tag name="KSO_WM_TAG_VERSION" val="3.0"/>
  <p:tag name="KSO_WM_DIAGRAM_VERSION" val="3"/>
  <p:tag name="KSO_WM_TEMPLATE_INDEX" val="70"/>
  <p:tag name="KSO_WM_TEMPLATE_CATEGORY" val="custom"/>
  <p:tag name="KSO_WM_UNIT_ID" val="custom70_2*l_h_i*1_2_3"/>
  <p:tag name="KSO_WM_DIAGRAM_GROUP_CODE" val="l1-1"/>
  <p:tag name="KSO_WM_DIAGRAM_COLOR_TRICK" val="1"/>
  <p:tag name="KSO_WM_DIAGRAM_COLOR_TEXT_CAN_REMOVE" val="n"/>
  <p:tag name="KSO_WM_UNIT_LAYERLEVEL" val="1_1_1"/>
</p:tagLst>
</file>

<file path=ppt/tags/tag149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UNIT_PRESET_TEXT" val="02"/>
  <p:tag name="KSO_WM_TEMPLATE_INDEX" val="70"/>
  <p:tag name="KSO_WM_TEMPLATE_CATEGORY" val="custom"/>
  <p:tag name="KSO_WM_UNIT_ID" val="custom70_2*l_h_i*1_2_1"/>
  <p:tag name="KSO_WM_DIAGRAM_GROUP_CODE" val="l1-1"/>
  <p:tag name="KSO_WM_DIAGRAM_COLOR_TRICK" val="1"/>
  <p:tag name="KSO_WM_DIAGRAM_COLOR_TEXT_CAN_REMOVE" val="n"/>
  <p:tag name="KSO_WM_UNIT_LAYERLEVEL" val="1_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l_h_f"/>
  <p:tag name="KSO_WM_UNIT_SUBTYPE" val="a"/>
  <p:tag name="KSO_WM_UNIT_INDEX" val="1_2_1"/>
  <p:tag name="KSO_WM_BEAUTIFY_FLAG" val="#wm#"/>
  <p:tag name="KSO_WM_TAG_VERSION" val="3.0"/>
  <p:tag name="KSO_WM_DIAGRAM_VERSION" val="3"/>
  <p:tag name="KSO_WM_UNIT_PRESET_TEXT" val="总体战略规划过程"/>
  <p:tag name="KSO_WM_TEMPLATE_INDEX" val="70"/>
  <p:tag name="KSO_WM_TEMPLATE_CATEGORY" val="custom"/>
  <p:tag name="KSO_WM_UNIT_ID" val="custom70_2*l_h_f*1_2_1"/>
  <p:tag name="KSO_WM_DIAGRAM_GROUP_CODE" val="l1-1"/>
  <p:tag name="KSO_WM_DIAGRAM_COLOR_TRICK" val="1"/>
  <p:tag name="KSO_WM_DIAGRAM_COLOR_TEXT_CAN_REMOVE" val="n"/>
  <p:tag name="KSO_WM_UNIT_LAYERLEVEL" val="1_1_1"/>
</p:tagLst>
</file>

<file path=ppt/tags/tag151.xml><?xml version="1.0" encoding="utf-8"?>
<p:tagLst xmlns:p="http://schemas.openxmlformats.org/presentationml/2006/main">
  <p:tag name="KSO_WM_UNIT_TYPE" val="l_h_i"/>
  <p:tag name="KSO_WM_UNIT_SUBTYPE" val="h"/>
  <p:tag name="KSO_WM_UNIT_INDEX" val="1_3_2"/>
  <p:tag name="KSO_WM_BEAUTIFY_FLAG" val="#wm#"/>
  <p:tag name="KSO_WM_TAG_VERSION" val="3.0"/>
  <p:tag name="KSO_WM_DIAGRAM_VERSION" val="3"/>
  <p:tag name="KSO_WM_TEMPLATE_INDEX" val="70"/>
  <p:tag name="KSO_WM_TEMPLATE_CATEGORY" val="custom"/>
  <p:tag name="KSO_WM_UNIT_ID" val="custom70_2*l_h_i*1_3_2"/>
  <p:tag name="KSO_WM_DIAGRAM_GROUP_CODE" val="l1-1"/>
  <p:tag name="KSO_WM_DIAGRAM_COLOR_TRICK" val="1"/>
  <p:tag name="KSO_WM_DIAGRAM_COLOR_TEXT_CAN_REMOVE" val="n"/>
  <p:tag name="KSO_WM_UNIT_LAYERLEVEL" val="1_1_1"/>
</p:tagLst>
</file>

<file path=ppt/tags/tag152.xml><?xml version="1.0" encoding="utf-8"?>
<p:tagLst xmlns:p="http://schemas.openxmlformats.org/presentationml/2006/main">
  <p:tag name="KSO_WM_UNIT_TYPE" val="l_h_i"/>
  <p:tag name="KSO_WM_UNIT_SUBTYPE" val="h"/>
  <p:tag name="KSO_WM_UNIT_INDEX" val="1_3_3"/>
  <p:tag name="KSO_WM_BEAUTIFY_FLAG" val="#wm#"/>
  <p:tag name="KSO_WM_TAG_VERSION" val="3.0"/>
  <p:tag name="KSO_WM_DIAGRAM_VERSION" val="3"/>
  <p:tag name="KSO_WM_TEMPLATE_INDEX" val="70"/>
  <p:tag name="KSO_WM_TEMPLATE_CATEGORY" val="custom"/>
  <p:tag name="KSO_WM_UNIT_ID" val="custom70_2*l_h_i*1_3_3"/>
  <p:tag name="KSO_WM_DIAGRAM_GROUP_CODE" val="l1-1"/>
  <p:tag name="KSO_WM_DIAGRAM_COLOR_TRICK" val="1"/>
  <p:tag name="KSO_WM_DIAGRAM_COLOR_TEXT_CAN_REMOVE" val="n"/>
  <p:tag name="KSO_WM_UNIT_LAYERLEVEL" val="1_1_1"/>
</p:tagLst>
</file>

<file path=ppt/tags/tag153.xml><?xml version="1.0" encoding="utf-8"?>
<p:tagLst xmlns:p="http://schemas.openxmlformats.org/presentationml/2006/main">
  <p:tag name="KSO_WM_UNIT_TYPE" val="l_h_i"/>
  <p:tag name="KSO_WM_UNIT_SUBTYPE" val="d"/>
  <p:tag name="KSO_WM_UNIT_INDEX" val="1_3_1"/>
  <p:tag name="KSO_WM_BEAUTIFY_FLAG" val="#wm#"/>
  <p:tag name="KSO_WM_TAG_VERSION" val="3.0"/>
  <p:tag name="KSO_WM_DIAGRAM_VERSION" val="3"/>
  <p:tag name="KSO_WM_UNIT_PRESET_TEXT" val="03"/>
  <p:tag name="KSO_WM_TEMPLATE_INDEX" val="70"/>
  <p:tag name="KSO_WM_TEMPLATE_CATEGORY" val="custom"/>
  <p:tag name="KSO_WM_UNIT_ID" val="custom70_2*l_h_i*1_3_1"/>
  <p:tag name="KSO_WM_DIAGRAM_GROUP_CODE" val="l1-1"/>
  <p:tag name="KSO_WM_DIAGRAM_COLOR_TRICK" val="1"/>
  <p:tag name="KSO_WM_DIAGRAM_COLOR_TEXT_CAN_REMOVE" val="n"/>
  <p:tag name="KSO_WM_UNIT_LAYERLEVEL" val="1_1_1"/>
</p:tagLst>
</file>

<file path=ppt/tags/tag154.xml><?xml version="1.0" encoding="utf-8"?>
<p:tagLst xmlns:p="http://schemas.openxmlformats.org/presentationml/2006/main">
  <p:tag name="KSO_WM_UNIT_TYPE" val="l_h_f"/>
  <p:tag name="KSO_WM_UNIT_SUBTYPE" val="a"/>
  <p:tag name="KSO_WM_UNIT_INDEX" val="1_3_1"/>
  <p:tag name="KSO_WM_BEAUTIFY_FLAG" val="#wm#"/>
  <p:tag name="KSO_WM_TAG_VERSION" val="3.0"/>
  <p:tag name="KSO_WM_DIAGRAM_VERSION" val="3"/>
  <p:tag name="KSO_WM_UNIT_PRESET_TEXT" val="经营战略"/>
  <p:tag name="KSO_WM_TEMPLATE_INDEX" val="70"/>
  <p:tag name="KSO_WM_TEMPLATE_CATEGORY" val="custom"/>
  <p:tag name="KSO_WM_UNIT_ID" val="custom70_2*l_h_f*1_3_1"/>
  <p:tag name="KSO_WM_DIAGRAM_GROUP_CODE" val="l1-1"/>
  <p:tag name="KSO_WM_DIAGRAM_COLOR_TRICK" val="1"/>
  <p:tag name="KSO_WM_DIAGRAM_COLOR_TEXT_CAN_REMOVE" val="n"/>
  <p:tag name="KSO_WM_UNIT_LAYERLEVEL" val="1_1_1"/>
</p:tagLst>
</file>

<file path=ppt/tags/tag155.xml><?xml version="1.0" encoding="utf-8"?>
<p:tagLst xmlns:p="http://schemas.openxmlformats.org/presentationml/2006/main">
  <p:tag name="KSO_WM_UNIT_TYPE" val="l_h_i"/>
  <p:tag name="KSO_WM_UNIT_SUBTYPE" val="h"/>
  <p:tag name="KSO_WM_UNIT_INDEX" val="1_1_2"/>
  <p:tag name="KSO_WM_BEAUTIFY_FLAG" val="#wm#"/>
  <p:tag name="KSO_WM_TAG_VERSION" val="3.0"/>
  <p:tag name="KSO_WM_DIAGRAM_VERSION" val="3"/>
  <p:tag name="KSO_WM_TEMPLATE_INDEX" val="70"/>
  <p:tag name="KSO_WM_TEMPLATE_CATEGORY" val="custom"/>
  <p:tag name="KSO_WM_UNIT_ID" val="custom70_2*l_h_i*1_1_2"/>
  <p:tag name="KSO_WM_DIAGRAM_GROUP_CODE" val="l1-1"/>
  <p:tag name="KSO_WM_DIAGRAM_COLOR_TRICK" val="1"/>
  <p:tag name="KSO_WM_DIAGRAM_COLOR_TEXT_CAN_REMOVE" val="n"/>
  <p:tag name="KSO_WM_UNIT_LAYERLEVEL" val="1_1_1"/>
</p:tagLst>
</file>

<file path=ppt/tags/tag156.xml><?xml version="1.0" encoding="utf-8"?>
<p:tagLst xmlns:p="http://schemas.openxmlformats.org/presentationml/2006/main">
  <p:tag name="KSO_WM_UNIT_TYPE" val="l_h_i"/>
  <p:tag name="KSO_WM_UNIT_SUBTYPE" val="h"/>
  <p:tag name="KSO_WM_UNIT_INDEX" val="1_1_3"/>
  <p:tag name="KSO_WM_BEAUTIFY_FLAG" val="#wm#"/>
  <p:tag name="KSO_WM_TAG_VERSION" val="3.0"/>
  <p:tag name="KSO_WM_DIAGRAM_VERSION" val="3"/>
  <p:tag name="KSO_WM_TEMPLATE_INDEX" val="70"/>
  <p:tag name="KSO_WM_TEMPLATE_CATEGORY" val="custom"/>
  <p:tag name="KSO_WM_UNIT_ID" val="custom70_2*l_h_i*1_1_3"/>
  <p:tag name="KSO_WM_DIAGRAM_GROUP_CODE" val="l1-1"/>
  <p:tag name="KSO_WM_DIAGRAM_COLOR_TRICK" val="1"/>
  <p:tag name="KSO_WM_DIAGRAM_COLOR_TEXT_CAN_REMOVE" val="n"/>
  <p:tag name="KSO_WM_UNIT_LAYERLEVEL" val="1_1_1"/>
</p:tagLst>
</file>

<file path=ppt/tags/tag157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UNIT_PRESET_TEXT" val="01"/>
  <p:tag name="KSO_WM_TEMPLATE_INDEX" val="70"/>
  <p:tag name="KSO_WM_TEMPLATE_CATEGORY" val="custom"/>
  <p:tag name="KSO_WM_UNIT_ID" val="custom70_2*l_h_i*1_1_1"/>
  <p:tag name="KSO_WM_DIAGRAM_GROUP_CODE" val="l1-1"/>
  <p:tag name="KSO_WM_DIAGRAM_COLOR_TRICK" val="1"/>
  <p:tag name="KSO_WM_DIAGRAM_COLOR_TEXT_CAN_REMOVE" val="n"/>
  <p:tag name="KSO_WM_UNIT_LAYERLEVEL" val="1_1_1"/>
</p:tagLst>
</file>

<file path=ppt/tags/tag158.xml><?xml version="1.0" encoding="utf-8"?>
<p:tagLst xmlns:p="http://schemas.openxmlformats.org/presentationml/2006/main">
  <p:tag name="KSO_WM_UNIT_TYPE" val="l_h_f"/>
  <p:tag name="KSO_WM_UNIT_SUBTYPE" val="a"/>
  <p:tag name="KSO_WM_UNIT_INDEX" val="1_1_1"/>
  <p:tag name="KSO_WM_BEAUTIFY_FLAG" val="#wm#"/>
  <p:tag name="KSO_WM_TAG_VERSION" val="3.0"/>
  <p:tag name="KSO_WM_DIAGRAM_VERSION" val="3"/>
  <p:tag name="KSO_WM_UNIT_PRESET_TEXT" val="制订企业战略规划的重要性"/>
  <p:tag name="KSO_WM_TEMPLATE_INDEX" val="70"/>
  <p:tag name="KSO_WM_TEMPLATE_CATEGORY" val="custom"/>
  <p:tag name="KSO_WM_UNIT_ID" val="custom70_2*l_h_f*1_1_1"/>
  <p:tag name="KSO_WM_DIAGRAM_GROUP_CODE" val="l1-1"/>
  <p:tag name="KSO_WM_DIAGRAM_COLOR_TRICK" val="1"/>
  <p:tag name="KSO_WM_DIAGRAM_COLOR_TEXT_CAN_REMOVE" val="n"/>
  <p:tag name="KSO_WM_UNIT_LAYERLEVEL" val="1_1_1"/>
</p:tagLst>
</file>

<file path=ppt/tags/tag159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INDEX" val="70"/>
  <p:tag name="KSO_WM_TEMPLATE_CATEGORY" val="custom"/>
  <p:tag name="KSO_WM_UNIT_ID" val="custom70_2*i*1"/>
  <p:tag name="KSO_WM_DIAGRAM_GROUP_CODE" val="l1-1"/>
  <p:tag name="KSO_WM_DIAGRAM_COLOR_TRICK" val="1"/>
  <p:tag name="KSO_WM_DIAGRAM_COLOR_TEXT_CAN_REMOVE" val="n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ID" val="custom70_2"/>
  <p:tag name="KSO_WM_TEMPLATE_SUBCATEGORY" val="29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70"/>
  <p:tag name="KSO_WM_SLIDE_TYPE" val="contents"/>
  <p:tag name="KSO_WM_SLIDE_SUBTYPE" val="diag"/>
  <p:tag name="KSO_WM_SLIDE_LAYOUT" val="a_i_l"/>
  <p:tag name="KSO_WM_SLIDE_LAYOUT_CNT" val="1_1_1"/>
  <p:tag name="KSO_WM_SPECIAL_SOURCE" val="bdnull"/>
  <p:tag name="KSO_WM_DIAGRAM_GROUP_CODE" val="l1-1"/>
  <p:tag name="KSO_WM_SLIDE_DIAGTYPE" val="l"/>
  <p:tag name="KSO_WM_TEMPLATE_PLACEHOLDER_POS" val="72,88.125,726,448.125"/>
  <p:tag name="KSO_WM_TEMPLATE_PLACEHOLDER_POS2" val="201.7,88.125,726,448.125"/>
  <p:tag name="KSO_WM_SLIDE_THEME_ID" val="20238356"/>
  <p:tag name="KSO_WM_ASSEMBLE_CHIP_INDEX" val="diag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638_2*a*1"/>
  <p:tag name="KSO_WM_TEMPLATE_CATEGORY" val="diagram"/>
  <p:tag name="KSO_WM_TEMPLATE_INDEX" val="20231638"/>
  <p:tag name="KSO_WM_UNIT_LAYERLEVEL" val="1"/>
  <p:tag name="KSO_WM_TAG_VERSION" val="3.0"/>
  <p:tag name="KSO_WM_BEAUTIFY_FLAG" val="#wm#"/>
  <p:tag name="KSO_WM_DIAGRAM_GROUP_CODE" val="l1-1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2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2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2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2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2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2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2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638_2*l_h_i*1_3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38_2*l_h_f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638_2*l_h_i*1_3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2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38_2*l_h_a*1_3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14917328274,&quot;left&quot;:54.8,&quot;top&quot;:102.10000830703217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SLIDE_ID" val="diagram2023163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638"/>
  <p:tag name="KSO_WM_SLIDE_TYPE" val="text"/>
  <p:tag name="KSO_WM_SLIDE_SUBTYPE" val="diag"/>
  <p:tag name="KSO_WM_SLIDE_SIZE" val="850.4*387.2"/>
  <p:tag name="KSO_WM_SLIDE_POSITION" val="54.8*102.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70_3*a*1"/>
  <p:tag name="KSO_WM_UNIT_LAYERLEVEL" val="1"/>
  <p:tag name="KSO_WM_TEMPLATE_INDEX" val="70"/>
  <p:tag name="KSO_WM_TEMPLATE_CATEGORY" val="custom"/>
</p:tagLst>
</file>

<file path=ppt/tags/tag17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70_3*e*1"/>
  <p:tag name="KSO_WM_UNIT_LAYERLEVEL" val="1"/>
  <p:tag name="KSO_WM_TEMPLATE_INDEX" val="70"/>
  <p:tag name="KSO_WM_TEMPLATE_CATEGORY" val="custom"/>
  <p:tag name="KSO_WM_UNIT_PRESET_TEXT" val="第 一 节"/>
</p:tagLst>
</file>

<file path=ppt/tags/tag177.xml><?xml version="1.0" encoding="utf-8"?>
<p:tagLst xmlns:p="http://schemas.openxmlformats.org/presentationml/2006/main">
  <p:tag name="KSO_WM_SLIDE_ID" val="custom70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70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0,0,960,540"/>
  <p:tag name="KSO_WM_SLIDE_THEME_ID" val="20239814"/>
</p:tagLst>
</file>

<file path=ppt/tags/tag1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1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1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1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1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18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1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8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1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8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1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8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1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8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1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1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1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65.2845655133422,&quot;left&quot;:54.800000000000026,&quot;top&quot;:131.90000141579168,&quot;width&quot;:850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8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189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70"/>
  <p:tag name="KSO_WM_SLIDE_LAYOUT" val="a_l"/>
  <p:tag name="KSO_WM_SLIDE_LAYOUT_CNT" val="1_1"/>
  <p:tag name="KSO_WM_SPECIAL_SOURCE" val="bdnull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1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1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983_1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983_1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98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1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，单击此处输入你的项正文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1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983_1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03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1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，单击此处输入你的项正文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1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0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206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2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2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2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1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2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3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4_2*l_h_i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1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4_2*l_h_f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2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2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4_2*l_h_a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50"/>
  <p:tag name="KSO_WM_UNIT_TYPE" val="l_h_x"/>
  <p:tag name="KSO_WM_UNIT_INDEX" val="1_1_1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6*140"/>
  <p:tag name="KSO_WM_UNIT_TYPE" val="l_h_x"/>
  <p:tag name="KSO_WM_UNIT_INDEX" val="1_2_1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37"/>
  <p:tag name="KSO_WM_UNIT_TYPE" val="l_h_x"/>
  <p:tag name="KSO_WM_UNIT_INDEX" val="1_3_1"/>
  <p:tag name="KSO_WM_DIAGRAM_MAX_ITEMCNT" val="5"/>
  <p:tag name="KSO_WM_DIAGRAM_MIN_ITEMCNT" val="2"/>
  <p:tag name="KSO_WM_DIAGRAM_VIRTUALLY_FRAME" val="{&quot;height&quot;:418.83519336230086,&quot;left&quot;:-0.33047244094488193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2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226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h_i*1_3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h_i*1_4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l_h_i*1_5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5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4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4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4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4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4_4*l_h_i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4_4*l_h_f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2454_4*l_h_i*1_4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2454_4*l_h_f*1_4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5_1"/>
  <p:tag name="KSO_WM_UNIT_ID" val="diagram20232454_4*l_h_i*1_5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4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5_1"/>
  <p:tag name="KSO_WM_UNIT_ID" val="diagram20232454_4*l_h_f*1_5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4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4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4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50"/>
  <p:tag name="KSO_WM_UNIT_TYPE" val="l_h_x"/>
  <p:tag name="KSO_WM_UNIT_INDEX" val="1_1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4_4*l_h_a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4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6*140"/>
  <p:tag name="KSO_WM_UNIT_TYPE" val="l_h_x"/>
  <p:tag name="KSO_WM_UNIT_INDEX" val="1_2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2454_4*l_h_a*1_4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4*l_h_x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37"/>
  <p:tag name="KSO_WM_UNIT_TYPE" val="l_h_x"/>
  <p:tag name="KSO_WM_UNIT_INDEX" val="1_3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2454_4*l_h_a*1_5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4*l_h_x*1_4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08"/>
  <p:tag name="KSO_WM_UNIT_TYPE" val="l_h_x"/>
  <p:tag name="KSO_WM_UNIT_INDEX" val="1_4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4*l_h_x*1_5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5*123"/>
  <p:tag name="KSO_WM_UNIT_TYPE" val="l_h_x"/>
  <p:tag name="KSO_WM_UNIT_INDEX" val="1_5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56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3231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5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70_3*a*1"/>
  <p:tag name="KSO_WM_UNIT_LAYERLEVEL" val="1"/>
  <p:tag name="KSO_WM_TEMPLATE_INDEX" val="70"/>
  <p:tag name="KSO_WM_TEMPLATE_CATEGORY" val="custom"/>
</p:tagLst>
</file>

<file path=ppt/tags/tag25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70_3*e*1"/>
  <p:tag name="KSO_WM_UNIT_LAYERLEVEL" val="1"/>
  <p:tag name="KSO_WM_TEMPLATE_INDEX" val="70"/>
  <p:tag name="KSO_WM_TEMPLATE_CATEGORY" val="custom"/>
  <p:tag name="KSO_WM_UNIT_PRESET_TEXT" val="第 一 节"/>
</p:tagLst>
</file>

<file path=ppt/tags/tag259.xml><?xml version="1.0" encoding="utf-8"?>
<p:tagLst xmlns:p="http://schemas.openxmlformats.org/presentationml/2006/main">
  <p:tag name="KSO_WM_SLIDE_ID" val="custom70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70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0,0,960,540"/>
  <p:tag name="KSO_WM_SLIDE_THEME_ID" val="20239814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7_2*l_h_f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32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，根据需要可增减文字。"/>
  <p:tag name="KSO_WM_UNIT_TEXT_TYPE" val="1"/>
  <p:tag name="KSO_WM_UNIT_USESOURCEFORMAT_APPLY" val="0"/>
</p:tagLst>
</file>

<file path=ppt/tags/tag2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7_2*l_h_a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9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0"/>
</p:tagLst>
</file>

<file path=ppt/tags/tag2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67_2*l_h_i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6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7_2*l_h_f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32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，根据需要可增减文字。"/>
  <p:tag name="KSO_WM_UNIT_TEXT_TYPE" val="1"/>
  <p:tag name="KSO_WM_UNIT_USESOURCEFORMAT_APPLY" val="0"/>
</p:tagLst>
</file>

<file path=ppt/tags/tag26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7_2*l_h_a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9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0"/>
</p:tagLst>
</file>

<file path=ppt/tags/tag26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2*l_h_i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7_2*l_h_f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32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，根据需要可增减文字。"/>
  <p:tag name="KSO_WM_UNIT_TEXT_TYPE" val="1"/>
  <p:tag name="KSO_WM_UNIT_USESOURCEFORMAT_APPLY" val="0"/>
</p:tagLst>
</file>

<file path=ppt/tags/tag2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7_2*l_h_a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9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0"/>
</p:tagLst>
</file>

<file path=ppt/tags/tag2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67_2*l_h_i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7,&quot;left&quot;:97.73582677165354,&quot;top&quot;:116.1985407874723,&quot;width&quot;:780.211417322834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6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233"/>
  <p:tag name="KSO_WM_SLIDE_LAYOUT" val="a_l"/>
  <p:tag name="KSO_WM_SLIDE_LAYOUT_CNT" val="1_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2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7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2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2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2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3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4_2*l_h_i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8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4_2*l_h_f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2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2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4_2*l_h_a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50"/>
  <p:tag name="KSO_WM_UNIT_TYPE" val="l_h_x"/>
  <p:tag name="KSO_WM_UNIT_INDEX" val="1_1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6*140"/>
  <p:tag name="KSO_WM_UNIT_TYPE" val="l_h_x"/>
  <p:tag name="KSO_WM_UNIT_INDEX" val="1_2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37"/>
  <p:tag name="KSO_WM_UNIT_TYPE" val="l_h_x"/>
  <p:tag name="KSO_WM_UNIT_INDEX" val="1_3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292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1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1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983_1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983_1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299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1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，单击此处输入你的项正文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1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983_1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04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1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，单击此处输入你的项正文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1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0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307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09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1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1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983_1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983_1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16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1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，单击此处输入你的项正文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1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983_1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1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GROUP_CODE" val="l1-1"/>
  <p:tag name="KSO_WM_DIAGRAM_VERSION" val="3"/>
  <p:tag name="KSO_WM_DIAGRAM_COLOR_TEXT_CAN_REMOVE" val="n"/>
  <p:tag name="KSO_WM_DIAGRAM_COLOR_TRICK" val="1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21.xml><?xml version="1.0" encoding="utf-8"?>
<p:tagLst xmlns:p="http://schemas.openxmlformats.org/presentationml/2006/main"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1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单击此处输入你的项正文，文字是您思想的提炼，请尽量言简意赅，单击此处输入你的项正文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1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MAX_ITEMCNT" val="4"/>
  <p:tag name="KSO_WM_DIAGRAM_MIN_ITEMCNT" val="3"/>
  <p:tag name="KSO_WM_DIAGRAM_VIRTUALLY_FRAME" val="{&quot;height&quot;:306.0475011093422,&quot;left&quot;:85.50433070866137,&quot;top&quot;:144.10997920561837,&quot;width&quot;:771.806141732283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VERSION" val="3"/>
  <p:tag name="KSO_WM_DIAGRAM_COLOR_TEXT_CAN_REMOVE" val="n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324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3231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gradient&quot;:[{&quot;brightness&quot;:0,&quot;colorType&quot;:1,&quot;foreColorIndex&quot;:5,&quot;pos&quot;:0,&quot;transparency&quot;:0},{&quot;brightness&quot;:-0.10000000149011612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26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83_2*l_h_f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83_2*l_h_a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1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1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2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2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3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3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3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3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13,&quot;transparency&quot;:0.8500000238418579},&quot;type&quot;:1},&quot;shadow&quot;:{&quot;brightness&quot;:0,&quot;colorType&quot;:1,&quot;foreColorIndex&quot;:13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SHADOW_SCHEMECOLOR_INDEX" val="13"/>
  <p:tag name="KSO_WM_UNIT_TEXT_FILL_FORE_SCHEMECOLOR_INDEX" val="2"/>
  <p:tag name="KSO_WM_UNIT_TEXT_FILL_TYPE" val="1"/>
  <p:tag name="KSO_WM_UNIT_USESOURCEFORMAT_APPLY" val="0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83_2*l_h_i*1_4_2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YPE" val="l_h_i"/>
  <p:tag name="KSO_WM_UNIT_INDEX" val="1_4_2"/>
  <p:tag name="KSO_WM_DIAGRAM_VERSION" val="3"/>
  <p:tag name="KSO_WM_DIAGRAM_COLOR_TEXT_CAN_REMOVE" val="n"/>
  <p:tag name="KSO_WM_DIAGRAM_GROUP_CODE" val="l1-1"/>
  <p:tag name="KSO_WM_DIAGRAM_COLOR_TRICK" val="1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solidLine&quot;:{&quot;brightness&quot;:0,&quot;colorType&quot;:2,&quot;rgb&quot;:&quot;#bfbfb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39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83_2*l_h_f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83_2*l_h_a*1_2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1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83_2*l_h_f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83_2*l_h_a*1_3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3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983_2*l_h_f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0000000298023224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单击此处输入你的项正文，文字是您思想的提炼，请尽量言简意赅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983_2*l_h_a*1_4_1"/>
  <p:tag name="KSO_WM_TEMPLATE_CATEGORY" val="diagram"/>
  <p:tag name="KSO_WM_TEMPLATE_INDEX" val="2023198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EXT_CAN_REMOVE" val="n"/>
  <p:tag name="KSO_WM_DIAGRAM_MAX_ITEMCNT" val="4"/>
  <p:tag name="KSO_WM_DIAGRAM_MIN_ITEMCNT" val="3"/>
  <p:tag name="KSO_WM_DIAGRAM_VIRTUALLY_FRAME" val="{&quot;height&quot;:306.0428762344325,&quot;left&quot;:85.50433070866137,&quot;top&quot;:144.10997920561837,&quot;width&quot;:771.81228346456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l1-1"/>
  <p:tag name="KSO_WM_DIAGRAM_COLOR_TRICK" val="1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4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346.xml><?xml version="1.0" encoding="utf-8"?>
<p:tagLst xmlns:p="http://schemas.openxmlformats.org/presentationml/2006/main">
  <p:tag name="KSO_WM_SLIDE_ID" val="diagram2023198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771.806*337.205"/>
  <p:tag name="KSO_WM_SLIDE_POSITION" val="85.5043*128.52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231_1*l_h_i*1_1_1"/>
  <p:tag name="KSO_WM_TEMPLATE_CATEGORY" val="diagram"/>
  <p:tag name="KSO_WM_TEMPLATE_INDEX" val="2023323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</p:tagLst>
</file>

<file path=ppt/tags/tag3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31_1*l_h_f*1_1_1"/>
  <p:tag name="KSO_WM_TEMPLATE_CATEGORY" val="diagram"/>
  <p:tag name="KSO_WM_TEMPLATE_INDEX" val="2023323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请单击此处添加正文，文字是您思想的提炼，请言简意赅的阐述观点。单击此处添加正文，文字是您思想的提炼。单击此处添加正文，文字是您思想的提炼，请言简意赅的阐述观点。"/>
  <p:tag name="KSO_WM_UNIT_TEXT_FILL_FORE_SCHEMECOLOR_INDEX" val="1"/>
  <p:tag name="KSO_WM_UNIT_TEXT_FILL_TYPE" val="1"/>
</p:tagLst>
</file>

<file path=ppt/tags/tag3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31_1*l_h_a*1_1_1"/>
  <p:tag name="KSO_WM_TEMPLATE_CATEGORY" val="diagram"/>
  <p:tag name="KSO_WM_TEMPLATE_INDEX" val="2023323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231_1*l_h_i*1_2_1"/>
  <p:tag name="KSO_WM_TEMPLATE_CATEGORY" val="diagram"/>
  <p:tag name="KSO_WM_TEMPLATE_INDEX" val="2023323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</p:tagLst>
</file>

<file path=ppt/tags/tag35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31_1*l_h_f*1_2_1"/>
  <p:tag name="KSO_WM_TEMPLATE_CATEGORY" val="diagram"/>
  <p:tag name="KSO_WM_TEMPLATE_INDEX" val="2023323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请单击此处添加正文具体内容，文字是您思想的提炼，请言简意赅的阐述观点。单击此处添加正文，文字是您思想的提炼。单击此处添加正文，文字是您思想的提炼。"/>
  <p:tag name="KSO_WM_UNIT_TEXT_FILL_FORE_SCHEMECOLOR_INDEX" val="1"/>
  <p:tag name="KSO_WM_UNIT_TEXT_FILL_TYPE" val="1"/>
</p:tagLst>
</file>

<file path=ppt/tags/tag3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31_1*l_h_a*1_2_1"/>
  <p:tag name="KSO_WM_TEMPLATE_CATEGORY" val="diagram"/>
  <p:tag name="KSO_WM_TEMPLATE_INDEX" val="2023323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</p:tagLst>
</file>

<file path=ppt/tags/tag3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471*4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231_1*l_h_d*1_2_1"/>
  <p:tag name="KSO_WM_TEMPLATE_CATEGORY" val="diagram"/>
  <p:tag name="KSO_WM_TEMPLATE_INDEX" val="2023323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3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471*4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231_1*l_h_d*1_1_1"/>
  <p:tag name="KSO_WM_TEMPLATE_CATEGORY" val="diagram"/>
  <p:tag name="KSO_WM_TEMPLATE_INDEX" val="2023323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1.7520446777344,&quot;width&quot;:743.974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ai_match*VCG41N1412813813**1756736899577_5.215_364b59f8738a-slide-9"/>
</p:tagLst>
</file>

<file path=ppt/tags/tag35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70"/>
  <p:tag name="KSO_WM_TEMPLATE_CATEGORY" val="custom"/>
  <p:tag name="KSO_WM_UNIT_ID" val="custom70_4*a*1"/>
  <p:tag name="KSO_WM_UNIT_LAYERLEVEL" val="1"/>
</p:tagLst>
</file>

<file path=ppt/tags/tag356.xml><?xml version="1.0" encoding="utf-8"?>
<p:tagLst xmlns:p="http://schemas.openxmlformats.org/presentationml/2006/main">
  <p:tag name="KSO_WM_SLIDE_ID" val="diagram20233231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TAG_VERSION" val="3.0"/>
  <p:tag name="KSO_WM_BEAUTIFY_FLAG" val="#wm#"/>
  <p:tag name="KSO_WM_TEMPLATE_CATEGORY" val="diagram"/>
  <p:tag name="KSO_WM_TEMPLATE_INDEX" val="20233231"/>
  <p:tag name="KSO_WM_SLIDE_LAYOUT" val="a_l"/>
  <p:tag name="KSO_WM_SLIDE_LAYOUT_CNT" val="1_1"/>
  <p:tag name="KSO_WM_TEMPLATE_THUMBS_INDEX" val="1、4、7、12、13、14、15、16、17、18、20、24、25、28、33、36、40、43、44"/>
  <p:tag name="KSO_WM_DIAGRAM_GROUP_CODE" val="l1-1"/>
  <p:tag name="KSO_WM_SLIDE_DIAGTYPE" val="l"/>
  <p:tag name="KSO_WM_SLIDE_SIZE" val="743.975*371.752"/>
  <p:tag name="KSO_WM_SLIDE_POSITION" val="108.013*125.029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2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6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2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2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6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2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3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4_2*l_h_i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36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4_2*l_h_f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2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2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4_2*l_h_a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50"/>
  <p:tag name="KSO_WM_UNIT_TYPE" val="l_h_x"/>
  <p:tag name="KSO_WM_UNIT_INDEX" val="1_1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6*140"/>
  <p:tag name="KSO_WM_UNIT_TYPE" val="l_h_x"/>
  <p:tag name="KSO_WM_UNIT_INDEX" val="1_2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37"/>
  <p:tag name="KSO_WM_UNIT_TYPE" val="l_h_x"/>
  <p:tag name="KSO_WM_UNIT_INDEX" val="1_3_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376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233_1*a*1"/>
  <p:tag name="KSO_WM_TEMPLATE_CATEGORY" val="diagram"/>
  <p:tag name="KSO_WM_TEMPLATE_INDEX" val="20233233"/>
  <p:tag name="KSO_WM_UNIT_LAYERLEVEL" val="1"/>
  <p:tag name="KSO_WM_TAG_VERSION" val="3.0"/>
  <p:tag name="KSO_WM_BEAUTIFY_FLAG" val="#wm#"/>
  <p:tag name="KSO_WM_UNIT_TEXT_TYPE" val="1"/>
  <p:tag name="KSO_WM_UNIT_PRESET_TEXT" val="单击此处添加标题内容"/>
</p:tagLst>
</file>

<file path=ppt/tags/tag3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233_1*l_h_d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</p:tagLst>
</file>

<file path=ppt/tags/tag3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46*11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233_1*l_h_d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VCG41N487076626**1756736899577_5.215_364b59f8738a-slide-1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33_1*l_h_f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</p:tagLst>
</file>

<file path=ppt/tags/tag3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33_1*l_h_a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</p:tagLst>
</file>

<file path=ppt/tags/tag38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233_1*l_h_i*1_1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</p:tagLst>
</file>

<file path=ppt/tags/tag38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33_1*l_h_f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0"/>
  <p:tag name="KSO_WM_UNIT_TEXT_TYPE" val="1"/>
  <p:tag name="KSO_WM_UNIT_PRESET_TEXT" val="单击此处添加文本具体内容，简明扼要地阐述您的观点。根据需要可酌情增减正文内容文字，以便观者准确地理解您传达的思想。单击此处添加你的文本具体内容，可酌情增减正文内容"/>
  <p:tag name="KSO_WM_UNIT_TEXT_FILL_FORE_SCHEMECOLOR_INDEX" val="1"/>
  <p:tag name="KSO_WM_UNIT_TEXT_FILL_TYPE" val="1"/>
  <p:tag name="KSO_WM_UNIT_TEXT_LAYER_COUNT" val="1"/>
</p:tagLst>
</file>

<file path=ppt/tags/tag38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33_1*l_h_a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1"/>
  <p:tag name="KSO_WM_UNIT_TEXT_TYPE" val="1"/>
  <p:tag name="KSO_WM_UNIT_PRESET_TEXT" val="此处添加项标题"/>
  <p:tag name="KSO_WM_UNIT_TEXT_FILL_FORE_SCHEMECOLOR_INDEX" val="1"/>
  <p:tag name="KSO_WM_UNIT_TEXT_FILL_TYPE" val="1"/>
</p:tagLst>
</file>

<file path=ppt/tags/tag38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233_1*l_h_i*1_2_1"/>
  <p:tag name="KSO_WM_TEMPLATE_CATEGORY" val="diagram"/>
  <p:tag name="KSO_WM_TEMPLATE_INDEX" val="20233233"/>
  <p:tag name="KSO_WM_UNIT_LAYERLEVEL" val="1_1_1"/>
  <p:tag name="KSO_WM_TAG_VERSION" val="3.0"/>
  <p:tag name="KSO_WM_BEAUTIFY_FLAG" val="#wm#"/>
  <p:tag name="KSO_WM_DIAGRAM_MAX_ITEMCNT" val="2"/>
  <p:tag name="KSO_WM_DIAGRAM_MIN_ITEMCNT" val="2"/>
  <p:tag name="KSO_WM_DIAGRAM_VIRTUALLY_FRAME" val="{&quot;height&quot;:348.5389099121094,&quot;width&quot;:850.3936767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FORE_SCHEMECOLOR_INDEX" val="1"/>
  <p:tag name="KSO_WM_UNIT_TEXT_FILL_TYPE" val="1"/>
</p:tagLst>
</file>

<file path=ppt/tags/tag386.xml><?xml version="1.0" encoding="utf-8"?>
<p:tagLst xmlns:p="http://schemas.openxmlformats.org/presentationml/2006/main">
  <p:tag name="KSO_WM_BEAUTIFY_FLAG" val="#wm#"/>
  <p:tag name="KSO_WM_TEMPLATE_CATEGORY" val="diagram"/>
  <p:tag name="KSO_WM_TEMPLATE_INDEX" val="20233233"/>
  <p:tag name="KSO_WM_SLIDE_ID" val="diagram20233233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539"/>
  <p:tag name="KSO_WM_SLIDE_POSITION" val="54.7501*124.973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926_1*i*1"/>
  <p:tag name="KSO_WM_TEMPLATE_CATEGORY" val="custom"/>
  <p:tag name="KSO_WM_TEMPLATE_INDEX" val="2023192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1926_1*i*2"/>
  <p:tag name="KSO_WM_TEMPLATE_CATEGORY" val="custom"/>
  <p:tag name="KSO_WM_TEMPLATE_INDEX" val="2023192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1926"/>
  <p:tag name="KSO_WM_UNIT_ID" val="custom20231926_1*a*1"/>
  <p:tag name="KSO_WM_UNIT_TEXT_FILL_FORE_SCHEMECOLOR_INDEX" val="13"/>
  <p:tag name="KSO_WM_UNIT_TEXT_FILL_TYPE" val="1"/>
  <p:tag name="KSO_WM_UNIT_USESOURCEFORMAT_APPLY" val="0"/>
  <p:tag name="KSO_WM_UNIT_PRESET_TEXT" val="单击此处添加标题"/>
  <p:tag name="KSO_WM_UNIT_TEXT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2470_4*l_h_i*1_3_1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BEAUTIFY_FLAG" val="#wm#"/>
  <p:tag name="KSO_WM_UNIT_LINE_FORE_SCHEMECOLOR_INDEX" val="-2"/>
  <p:tag name="KSO_WM_UNIT_SHADOW_SCHEMECOLOR_INDEX" val="7"/>
  <p:tag name="KSO_WM_UNIT_TEXT_FILL_FORE_SCHEMECOLOR_INDEX" val="13"/>
  <p:tag name="KSO_WM_UNIT_TEXT_FILL_TYPE" val="1"/>
  <p:tag name="KSO_WM_UNIT_USESOURCEFORMAT_APPLY" val="0"/>
</p:tagLst>
</file>

<file path=ppt/tags/tag3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30*1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32470_4*l_h_x*1_4_1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39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2470_4*l_h_f*1_4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添加正文，文字是思想的提炼，言简意赅阐述观点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3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2470_4*l_h_a*1_4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3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2470_4*l_h_i*1_3_2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solid&quot;:{&quot;brightness&quot;:0,&quot;colorType&quot;:1,&quot;foreColorIndex&quot;:2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39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70_4*l_h_f*1_3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思想的提炼，言简意赅阐述观点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3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70_4*l_h_a*1_3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3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40*1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32470_4*l_h_x*1_3_1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39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70_4*l_h_f*1_2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添加正文，文字是思想的提炼，言简意赅阐述观点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3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70_4*l_h_a*1_2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36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2470_4*l_h_x*1_2_1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70_4*l_h_f*1_1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思想的提炼，言简意赅阐述观点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70_4*l_h_x*1_5_1"/>
  <p:tag name="KSO_WM_TEMPLATE_CATEGORY" val="diagram"/>
  <p:tag name="KSO_WM_TEMPLATE_INDEX" val="2023247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25*125"/>
  <p:tag name="KSO_WM_UNIT_TYPE" val="l_h_x"/>
  <p:tag name="KSO_WM_UNIT_INDEX" val="1_5_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70_4*l_h_a*1_1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4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2470_4*l_h_x*1_1_1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0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5_1"/>
  <p:tag name="KSO_WM_UNIT_ID" val="diagram20232470_4*l_h_f*1_5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正文，文字是思想的提炼，言简意赅阐述观点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4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2470_4*l_h_a*1_5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224.46874181423328,&quot;left&quot;:41.64999999999999,&quot;top&quot;:176.99062992125985,&quot;width&quot;:877.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407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diagram"/>
  <p:tag name="KSO_WM_SLIDE_TYPE" val="text"/>
  <p:tag name="KSO_WM_SLIDE_SUBTYPE" val="picTxt"/>
  <p:tag name="KSO_WM_SLIDE_SIZE" val="760.77*240"/>
  <p:tag name="KSO_WM_SLIDE_POSITION" val="99.615*168.2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231"/>
  <p:tag name="KSO_WM_TEMPLATE_SUBCATEGORY" val="0"/>
  <p:tag name="KSO_WM_SLIDE_INDEX" val="1"/>
  <p:tag name="KSO_WM_TAG_VERSION" val="3.0"/>
  <p:tag name="KSO_WM_SLIDE_ID" val="custom20231926_1"/>
  <p:tag name="KSO_WM_SLIDE_ITEM_CNT" val="2"/>
</p:tagLst>
</file>

<file path=ppt/tags/tag4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2_1*a*1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VALUE" val="30"/>
  <p:tag name="KSO_WM_DIAGRAM_GROUP_CODE" val="l1-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40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4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41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1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2_3*l_i*1_1"/>
  <p:tag name="KSO_WM_TEMPLATE_CATEGORY" val="diagram"/>
  <p:tag name="KSO_WM_TEMPLATE_INDEX" val="20235412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3*l_h_i*1_1_1"/>
  <p:tag name="KSO_WM_UNIT_INDEX" val="1_1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2_3*l_h_f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内容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2_3*l_h_a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3*l_h_i*1_2_1"/>
  <p:tag name="KSO_WM_UNIT_INDEX" val="1_2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42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2_3*l_h_f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2_3*l_h_a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3*l_h_i*1_3_1"/>
  <p:tag name="KSO_WM_UNIT_INDEX" val="1_3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42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12_3*l_h_f*1_3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412_3*l_h_a*1_3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3*l_h_i*1_4_1"/>
  <p:tag name="KSO_WM_UNIT_INDEX" val="1_4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42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412_3*l_h_f*1_4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5412_3*l_h_a*1_4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31.xml><?xml version="1.0" encoding="utf-8"?>
<p:tagLst xmlns:p="http://schemas.openxmlformats.org/presentationml/2006/main">
  <p:tag name="KSO_WM_SLIDE_ID" val="custom20233212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231"/>
  <p:tag name="KSO_WM_SLIDE_TYPE" val="text"/>
  <p:tag name="KSO_WM_SLIDE_SUBTYPE" val="picTxt"/>
  <p:tag name="KSO_WM_SLIDE_SIZE" val="408.15*360.15"/>
  <p:tag name="KSO_WM_SLIDE_POSITION" val="504.075*131.7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4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4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4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4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4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2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4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2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4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2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4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4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44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2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0"/>
</p:tagLst>
</file>

<file path=ppt/tags/tag4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2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44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448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233"/>
  <p:tag name="KSO_WM_SLIDE_LAYOUT" val="a_l"/>
  <p:tag name="KSO_WM_SLIDE_LAYOUT_CNT" val="1_1"/>
  <p:tag name="KSO_WM_SPECIAL_SOURCE" val="bdnull"/>
</p:tagLst>
</file>

<file path=ppt/tags/tag44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1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1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2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45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1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</p:tagLst>
</file>

<file path=ppt/tags/tag4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1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45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1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&#10;"/>
  <p:tag name="KSO_WM_UNIT_TEXT_FILL_FORE_SCHEMECOLOR_INDEX" val="1"/>
  <p:tag name="KSO_WM_UNIT_TEXT_FILL_TYPE" val="1"/>
  <p:tag name="KSO_WM_UNIT_TEXT_TYPE" val="1"/>
  <p:tag name="KSO_WM_UNIT_TEXT_LAYER_COUNT" val="1"/>
</p:tagLst>
</file>

<file path=ppt/tags/tag4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1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VCG41N492754994**1756736899577_5.215_364b59f8738a-slide-15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ai_match***1756736899577_5.215_364b59f8738a-slide-15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4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70"/>
  <p:tag name="KSO_WM_TEMPLATE_CATEGORY" val="custom"/>
  <p:tag name="KSO_WM_UNIT_ID" val="custom70_4*a*1"/>
  <p:tag name="KSO_WM_UNIT_LAYERLEVEL" val="1"/>
</p:tagLst>
</file>

<file path=ppt/tags/tag462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i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a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f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1_1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UNIT_PRESET_TEXT" val="单击此处编辑添加正文 ，文字是您思想的提炼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9"/>
  <p:tag name="KSO_WM_DIAGRAM_GROUP_CODE" val="l1-1"/>
  <p:tag name="KSO_WM_UNIT_TYPE" val="l_h_a"/>
  <p:tag name="KSO_WM_UNIT_INDEX" val="1_3_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2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UNIT_PRESET_TEXT" val="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8.04711393434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84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230"/>
  <p:tag name="KSO_WM_UNIT_ID" val="custom20233230_1*a*1"/>
  <p:tag name="KSO_WM_UNIT_TEXT_TYPE" val="1"/>
  <p:tag name="KSO_WM_UNIT_PRESET_TEXT" val="单击此处&#13;添加页面的标题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d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370*690"/>
  <p:tag name="KSO_WM_UNIT_TYPE" val="l_h_d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ai_match***1756736899577_5.215_364b59f8738a-slide-17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d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370*690"/>
  <p:tag name="KSO_WM_UNIT_TYPE" val="l_h_d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ai_match***1756736899577_5.215_364b59f8738a-slide-17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d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370*690"/>
  <p:tag name="KSO_WM_UNIT_TYPE" val="l_h_d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ai_match*VCG41N837454570**1756736899577_5.215_364b59f8738a-slide-17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f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演示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a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f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a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f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演示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a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1.6499938964844,&quot;left&quot;:359.3948818897638,&quot;top&quot;:111.07500305175782,&quot;width&quot;:55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95.xml><?xml version="1.0" encoding="utf-8"?>
<p:tagLst xmlns:p="http://schemas.openxmlformats.org/presentationml/2006/main">
  <p:tag name="KSO_WM_SLIDE_ID" val="custom2023323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picTxt"/>
  <p:tag name="KSO_WM_SLIDE_SIZE" val="552.26*360.95"/>
  <p:tag name="KSO_WM_SLIDE_POSITION" val="359.74*111.4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2_1*a*1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VALUE" val="30"/>
  <p:tag name="KSO_WM_DIAGRAM_GROUP_CODE" val="l1-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49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9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50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50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2_2*l_i*1_1"/>
  <p:tag name="KSO_WM_TEMPLATE_CATEGORY" val="diagram"/>
  <p:tag name="KSO_WM_TEMPLATE_INDEX" val="20235412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5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2_2*l_h_f*1_1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2_2*l_h_a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1_1"/>
  <p:tag name="KSO_WM_UNIT_INDEX" val="1_1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2_2*l_h_f*1_2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2_2*l_h_a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2_1"/>
  <p:tag name="KSO_WM_UNIT_INDEX" val="1_2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5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12_2*l_h_f*1_3_1"/>
  <p:tag name="KSO_WM_TEMPLATE_CATEGORY" val="diagram"/>
  <p:tag name="KSO_WM_TEMPLATE_INDEX" val="20235412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内容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412_2*l_h_a*1_3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60.15,&quot;left&quot;:503.7122517226667,&quot;top&quot;:131.75,&quot;width&quot;:408.875575294824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2*l_h_i*1_3_1"/>
  <p:tag name="KSO_WM_UNIT_INDEX" val="1_3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516.xml><?xml version="1.0" encoding="utf-8"?>
<p:tagLst xmlns:p="http://schemas.openxmlformats.org/presentationml/2006/main">
  <p:tag name="KSO_WM_SLIDE_ID" val="custom20233212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picTxt"/>
  <p:tag name="KSO_WM_SLIDE_SIZE" val="408.15*360.15"/>
  <p:tag name="KSO_WM_SLIDE_POSITION" val="504.075*131.7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5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5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5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5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5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5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5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2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5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2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5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2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5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5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2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0"/>
</p:tagLst>
</file>

<file path=ppt/tags/tag5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2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000000000002,&quot;top&quot;:131.90000141579168,&quot;width&quot;:850.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53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533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233"/>
  <p:tag name="KSO_WM_SLIDE_LAYOUT" val="a_l"/>
  <p:tag name="KSO_WM_SLIDE_LAYOUT_CNT" val="1_1"/>
  <p:tag name="KSO_WM_SPECIAL_SOURCE" val="bdnull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7"/>
  <p:tag name="KSO_WM_UNIT_LINE_FILL_TYPE" val="2"/>
  <p:tag name="KSO_WM_UNIT_SHADOW_SCHEMECOLOR_INDEX" val="7"/>
  <p:tag name="KSO_WM_UNIT_TEXT_FILL_FORE_SCHEMECOLOR_INDEX" val="13"/>
  <p:tag name="KSO_WM_UNIT_TEXT_FILL_TYPE" val="1"/>
  <p:tag name="KSO_WM_UNIT_USESOURCEFORMAT_APPLY" val="0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3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2"/>
  <p:tag name="KSO_WM_UNIT_FILL_FORE_SCHEMECOLOR_INDEX_BRIGHTNESS" val="0"/>
  <p:tag name="KSO_WM_BEAUTIFY_FLAG" val="#wm#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3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3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2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-0.25,&quot;colorType&quot;:1,&quot;foreColorIndex&quot;:5,&quot;transparency&quot;:0.800000011920929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6"/>
  <p:tag name="KSO_WM_UNIT_LINE_FILL_TYPE" val="2"/>
  <p:tag name="KSO_WM_UNIT_SHADOW_SCHEMECOLOR_INDEX" val="6"/>
  <p:tag name="KSO_WM_UNIT_TEXT_FILL_FORE_SCHEMECOLOR_INDEX" val="2"/>
  <p:tag name="KSO_WM_UNIT_TEXT_FILL_TYPE" val="1"/>
  <p:tag name="KSO_WM_UNIT_USESOURCEFORMAT_APPLY" val="0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9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BEAUTIFY_FLAG" val="#wm#"/>
  <p:tag name="KSO_WM_UNIT_PRESET_TEXT" val="添加标题"/>
  <p:tag name="KSO_WM_UNIT_FILL_TYPE" val="3"/>
  <p:tag name="KSO_WM_UNIT_USESOURCEFORMAT_APPLY" val="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9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BEAUTIFY_FLAG" val="#wm#"/>
  <p:tag name="KSO_WM_UNIT_PRESET_TEXT" val="添加标题"/>
  <p:tag name="KSO_WM_UNIT_FILL_TYPE" val="3"/>
  <p:tag name="KSO_WM_UNIT_USESOURCEFORMAT_APPLY" val="0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3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56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项正文内容，文字是您思想的提炼，请尽量言简意赅的阐述观点。单击此处输入项正文内容，文字是您思想的提炼"/>
  <p:tag name="KSO_WM_UNIT_TEXT_FILL_FORE_SCHEMECOLOR_INDEX" val="1"/>
  <p:tag name="KSO_WM_UNIT_TEXT_FILL_TYPE" val="1"/>
  <p:tag name="KSO_WM_UNIT_USESOURCEFORMAT_APPLY" val="0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1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56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输入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56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BEAUTIFY_FLAG" val="#wm#"/>
  <p:tag name="KSO_WM_UNIT_PRESET_TEXT" val="单击输入项正文，文字是您思想的提炼，请尽量言简意赅的阐述观点。单击此处输入项正文，文字是您思想的提炼"/>
  <p:tag name="KSO_WM_UNIT_USESOURCEFORMAT_APPLY" val="0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2_1"/>
  <p:tag name="KSO_WM_TEMPLATE_CATEGORY" val="diagram"/>
  <p:tag name="KSO_WM_TEMPLATE_INDEX" val="202324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9"/>
  <p:tag name="KSO_WM_DIAGRAM_MAX_ITEMCNT" val="4"/>
  <p:tag name="KSO_WM_DIAGRAM_MIN_ITEMCNT" val="2"/>
  <p:tag name="KSO_WM_DIAGRAM_VIRTUALLY_FRAME" val="{&quot;height&quot;:301.3907156326892,&quot;left&quot;:54.889999999999986,&quot;top&quot;:153.7046421836554,&quot;width&quot;:850.36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54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549.xml><?xml version="1.0" encoding="utf-8"?>
<p:tagLst xmlns:p="http://schemas.openxmlformats.org/presentationml/2006/main"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diag"/>
  <p:tag name="KSO_WM_SLIDE_SIZE" val="850.352*301.7"/>
  <p:tag name="KSO_WM_SLIDE_POSITION" val="54.89*153.5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4443"/>
  <p:tag name="KSO_WM_UNIT_ID" val="custom20234443_1*a*1"/>
  <p:tag name="KSO_WM_UNIT_TEXT_TYPE" val="1"/>
  <p:tag name="KSO_WM_UNIT_TEXT_FILL_FORE_SCHEMECOLOR_INDEX" val="13"/>
  <p:tag name="KSO_WM_UNIT_TEXT_FILL_TYPE" val="1"/>
  <p:tag name="KSO_WM_UNIT_USESOURCEFORMAT_APPLY" val="0"/>
  <p:tag name="KSO_WM_UNIT_PRESET_TEXT" val="单击此处添加页面标题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4443_1*i*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4443_1*i*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4443_1*i*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4443_1*i*4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34443_1*i*5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4443_1*i*6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34443_1*i*7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4443_1*i*8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9"/>
  <p:tag name="KSO_WM_UNIT_ID" val="custom20234443_1*i*9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4443_1*i*10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1"/>
  <p:tag name="KSO_WM_UNIT_ID" val="custom20234443_1*i*1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2"/>
  <p:tag name="KSO_WM_UNIT_ID" val="custom20234443_1*i*1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3"/>
  <p:tag name="KSO_WM_UNIT_ID" val="custom20234443_1*i*1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i"/>
  <p:tag name="KSO_WM_UNIT_INDEX" val="1_1"/>
  <p:tag name="KSO_WM_UNIT_ID" val="diagram20235639_3*l_i*1_1"/>
  <p:tag name="KSO_WM_TEMPLATE_CATEGORY" val="diagram"/>
  <p:tag name="KSO_WM_TEMPLATE_INDEX" val="20235639"/>
  <p:tag name="KSO_WM_UNIT_LAYERLEVEL" val="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5639_3*l_h_i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566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5639_3*l_h_i*1_1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5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39_3*l_h_a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56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39_3*l_h_f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5639_3*l_h_i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5639_3*l_h_i*1_3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5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639_3*l_h_a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57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639_3*l_h_f*1_3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5639_3*l_h_i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574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5639_3*l_h_i*1_2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5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39_3*l_h_a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57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39_3*l_h_f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5639_3*l_h_i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578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5639_3*l_h_i*1_4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5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5639_3*l_h_a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639_3*l_h_f*1_4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简明扼要地阐述您的观点。"/>
  <p:tag name="KSO_WM_UNIT_TEXT_FILL_FORE_SCHEMECOLOR_INDEX" val="1"/>
  <p:tag name="KSO_WM_UNIT_TEXT_FILL_TYPE" val="1"/>
  <p:tag name="KSO_WM_UNIT_USESOURCEFORMAT_APPLY" val="0"/>
</p:tagLst>
</file>

<file path=ppt/tags/tag58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diagram"/>
  <p:tag name="KSO_WM_SLIDE_TYPE" val="text"/>
  <p:tag name="KSO_WM_SLIDE_SUBTYPE" val="picTxt"/>
  <p:tag name="KSO_WM_SLIDE_SIZE" val="552.39*360.124"/>
  <p:tag name="KSO_WM_SLIDE_POSITION" val="48.8418*132.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233"/>
  <p:tag name="KSO_WM_TEMPLATE_SUBCATEGORY" val="0"/>
  <p:tag name="KSO_WM_SLIDE_INDEX" val="1"/>
  <p:tag name="KSO_WM_TAG_VERSION" val="3.0"/>
  <p:tag name="KSO_WM_SLIDE_ID" val="custom20234443_1"/>
  <p:tag name="KSO_WM_SLIDE_ITEM_CNT" val="2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70"/>
  <p:tag name="KSO_WM_TEMPLATE_CATEGORY" val="custom"/>
</p:tagLst>
</file>

<file path=ppt/tags/tag58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TEMPLATE_CATEGORY" val="custom"/>
  <p:tag name="KSO_WM_TEMPLATE_INDEX" val="70"/>
</p:tagLst>
</file>

<file path=ppt/tags/tag58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70_3*a*1"/>
  <p:tag name="KSO_WM_UNIT_LAYERLEVEL" val="1"/>
  <p:tag name="KSO_WM_TEMPLATE_INDEX" val="70"/>
  <p:tag name="KSO_WM_TEMPLATE_CATEGORY" val="custom"/>
</p:tagLst>
</file>

<file path=ppt/tags/tag58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70_3*e*1"/>
  <p:tag name="KSO_WM_UNIT_LAYERLEVEL" val="1"/>
  <p:tag name="KSO_WM_TEMPLATE_INDEX" val="70"/>
  <p:tag name="KSO_WM_TEMPLATE_CATEGORY" val="custom"/>
  <p:tag name="KSO_WM_UNIT_PRESET_TEXT" val="第 一 节"/>
</p:tagLst>
</file>

<file path=ppt/tags/tag587.xml><?xml version="1.0" encoding="utf-8"?>
<p:tagLst xmlns:p="http://schemas.openxmlformats.org/presentationml/2006/main">
  <p:tag name="KSO_WM_SLIDE_ID" val="custom70_3"/>
  <p:tag name="KSO_WM_TEMPLATE_SUBCATEGORY" val="29"/>
  <p:tag name="KSO_WM_TEMPLATE_MASTER_TYPE" val="0"/>
  <p:tag name="KSO_WM_TEMPLATE_COLOR_TYPE" val="0"/>
  <p:tag name="KSO_WM_SLIDE_ITEM_CNT" val="0"/>
  <p:tag name="KSO_WM_SLIDE_INDEX" val="3"/>
  <p:tag name="KSO_WM_TAG_VERSION" val="3.0"/>
  <p:tag name="KSO_WM_BEAUTIFY_FLAG" val="#wm#"/>
  <p:tag name="KSO_WM_TEMPLATE_CATEGORY" val="custom"/>
  <p:tag name="KSO_WM_TEMPLATE_INDEX" val="70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168.45&quot;,&quot;top&quot;:&quot;91.9&quot;,&quot;width&quot;:&quot;660.35&quot;,&quot;height&quot;:&quot;315&quot;}"/>
  <p:tag name="KSO_WM_TEMPLATE_PLACEHOLDER_POS" val="0,0,960,540"/>
  <p:tag name="KSO_WM_SLIDE_THEME_ID" val="20239814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70"/>
  <p:tag name="KSO_WM_TEMPLATE_CATEGORY" val="custom"/>
</p:tagLst>
</file>

<file path=ppt/tags/tag58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BEAUTIFY_FLAG" val="#wm#"/>
  <p:tag name="KSO_WM_TEMPLATE_CATEGORY" val="custom"/>
  <p:tag name="KSO_WM_TEMPLATE_INDEX" val="70"/>
</p:tagLst>
</file>

<file path=ppt/tags/tag5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4443"/>
  <p:tag name="KSO_WM_UNIT_ID" val="custom20234443_1*a*1"/>
  <p:tag name="KSO_WM_UNIT_TEXT_TYPE" val="1"/>
  <p:tag name="KSO_WM_UNIT_TEXT_FILL_FORE_SCHEMECOLOR_INDEX" val="13"/>
  <p:tag name="KSO_WM_UNIT_TEXT_FILL_TYPE" val="1"/>
  <p:tag name="KSO_WM_UNIT_USESOURCEFORMAT_APPLY" val="0"/>
  <p:tag name="KSO_WM_UNIT_PRESET_TEXT" val="单击此处添加页面标题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4443_1*i*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4443_1*i*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4443_1*i*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4443_1*i*4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34443_1*i*5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4443_1*i*6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34443_1*i*7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4443_1*i*8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9"/>
  <p:tag name="KSO_WM_UNIT_ID" val="custom20234443_1*i*9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4443_1*i*10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1"/>
  <p:tag name="KSO_WM_UNIT_ID" val="custom20234443_1*i*11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2"/>
  <p:tag name="KSO_WM_UNIT_ID" val="custom20234443_1*i*12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3"/>
  <p:tag name="KSO_WM_UNIT_ID" val="custom20234443_1*i*13"/>
  <p:tag name="KSO_WM_TEMPLATE_CATEGORY" val="custom"/>
  <p:tag name="KSO_WM_TEMPLATE_INDEX" val="2023444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i"/>
  <p:tag name="KSO_WM_UNIT_INDEX" val="1_1"/>
  <p:tag name="KSO_WM_UNIT_ID" val="diagram20235639_1*l_i*1_1"/>
  <p:tag name="KSO_WM_TEMPLATE_CATEGORY" val="diagram"/>
  <p:tag name="KSO_WM_TEMPLATE_INDEX" val="2023563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5639_1*l_h_i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607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5639_1*l_h_i*1_1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6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639_1*l_h_a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60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39_1*l_h_f*1_1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言简意赅地阐述您的内容观点。"/>
  <p:tag name="KSO_WM_UNIT_TEXT_FILL_FORE_SCHEMECOLOR_INDEX" val="1"/>
  <p:tag name="KSO_WM_UNIT_TEXT_FILL_TYPE" val="1"/>
  <p:tag name="KSO_WM_UNIT_USESOURCEFORMAT_APPLY" val="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5639_1*l_h_i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.57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USESOURCEFORMAT_APPLY" val="0"/>
</p:tagLst>
</file>

<file path=ppt/tags/tag611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5639_1*l_h_i*1_2_2"/>
  <p:tag name="KSO_WM_TEMPLATE_CATEGORY" val="diagram"/>
  <p:tag name="KSO_WM_TEMPLATE_INDEX" val="2023563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0"/>
</p:tagLst>
</file>

<file path=ppt/tags/tag6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639_1*l_h_a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6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39_1*l_h_f*1_2_1"/>
  <p:tag name="KSO_WM_TEMPLATE_CATEGORY" val="diagram"/>
  <p:tag name="KSO_WM_TEMPLATE_INDEX" val="20235639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9.99999999999994,&quot;left&quot;:48.67984813299705,&quot;top&quot;:132.79999999999998,&quot;width&quot;:552.52392578124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请尽量言简意赅地阐述您的内容观点。"/>
  <p:tag name="KSO_WM_UNIT_TEXT_FILL_FORE_SCHEMECOLOR_INDEX" val="1"/>
  <p:tag name="KSO_WM_UNIT_TEXT_FILL_TYPE" val="1"/>
  <p:tag name="KSO_WM_UNIT_USESOURCEFORMAT_APPLY" val="0"/>
</p:tagLst>
</file>

<file path=ppt/tags/tag614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diagram"/>
  <p:tag name="KSO_WM_SLIDE_TYPE" val="text"/>
  <p:tag name="KSO_WM_SLIDE_SUBTYPE" val="picTxt"/>
  <p:tag name="KSO_WM_SLIDE_SIZE" val="552.39*360.124"/>
  <p:tag name="KSO_WM_SLIDE_POSITION" val="48.8418*132.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231"/>
  <p:tag name="KSO_WM_TEMPLATE_SUBCATEGORY" val="0"/>
  <p:tag name="KSO_WM_SLIDE_INDEX" val="1"/>
  <p:tag name="KSO_WM_TAG_VERSION" val="3.0"/>
  <p:tag name="KSO_WM_SLIDE_ID" val="custom20234443_1"/>
  <p:tag name="KSO_WM_SLIDE_ITEM_CNT" val="2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70"/>
  <p:tag name="KSO_WM_TEMPLATE_CATEGORY" val="custom"/>
</p:tagLst>
</file>

<file path=ppt/tags/tag61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EMPLATE_CATEGORY" val="custom"/>
  <p:tag name="KSO_WM_TEMPLATE_INDEX" val="70"/>
</p:tagLst>
</file>

<file path=ppt/tags/tag6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1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360.15,&quot;left&quot;:506.20139000266755,&quot;top&quot;:131.8,&quot;width&quot;:407.99721999466504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70"/>
  <p:tag name="KSO_WM_TEMPLATE_CATEGORY" val="custom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1*l_h_i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1999466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1*l_h_a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1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1999466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1*l_h_f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1_1"/>
  <p:tag name="KSO_WM_UNIT_VALUE" val="36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1999466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1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1999466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1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14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1999466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1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VALUE" val="36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UNIT_PRESET_TEXT" val="单击此处编辑添加正文 ，文字是您思想的提炼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506.20139000266755,&quot;top&quot;:131.8,&quot;width&quot;:407.99721999466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36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233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6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86_1*l_h_f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1,&quot;left&quot;:54.75,&quot;top&quot;:121.13407970872063,&quot;width&quot;:850.39354330708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TEXT_FILL_FORE_SCHEMECOLOR_INDEX" val="1"/>
  <p:tag name="KSO_WM_UNIT_TEXT_FILL_TYPE" val="1"/>
  <p:tag name="KSO_WM_UNIT_USESOURCEFORMAT_APPLY" val="0"/>
</p:tagLst>
</file>

<file path=ppt/tags/tag6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6_1*l_h_a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1,&quot;left&quot;:54.75,&quot;top&quot;:121.13407970872063,&quot;width&quot;:850.39354330708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6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186_1*l_h_i*1_1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1,&quot;left&quot;:54.75,&quot;top&quot;:121.13407970872063,&quot;width&quot;:850.39354330708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  <p:tag name="KSO_WM_TEMPLATE_INDEX" val="70"/>
  <p:tag name="KSO_WM_TEMPLATE_CATEGORY" val="custom"/>
</p:tagLst>
</file>

<file path=ppt/tags/tag6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86_1*l_h_f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1,&quot;left&quot;:54.75,&quot;top&quot;:121.13407970872063,&quot;width&quot;:850.39354330708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0"/>
  <p:tag name="KSO_WM_UNIT_TEXT_TYPE" val="1"/>
  <p:tag name="KSO_WM_UNIT_TEXT_LAYER_COUNT" val="1"/>
  <p:tag name="KSO_WM_BEAUTIFY_FLAG" val="#wm#"/>
  <p:tag name="KSO_WM_UNIT_PRESET_TEXT" val="请尽量言简意赅的阐述观点，单击此处输入您的智能图形项正文，文字是您思想的提炼，请言简意赅的阐述观点。单击此处添加正文，文字是您思想的提炼。"/>
  <p:tag name="KSO_WM_UNIT_TEXT_FILL_FORE_SCHEMECOLOR_INDEX" val="1"/>
  <p:tag name="KSO_WM_UNIT_TEXT_FILL_TYPE" val="1"/>
  <p:tag name="KSO_WM_UNIT_USESOURCEFORMAT_APPLY" val="0"/>
</p:tagLst>
</file>

<file path=ppt/tags/tag6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86_1*l_h_a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1,&quot;left&quot;:54.75,&quot;top&quot;:121.13407970872063,&quot;width&quot;:850.39354330708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0"/>
  <p:tag name="KSO_WM_UNIT_TEXT_TYPE" val="1"/>
  <p:tag name="KSO_WM_BEAUTIFY_FLAG" val="#wm#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6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3186_1*l_h_i*1_2_1"/>
  <p:tag name="KSO_WM_TEMPLATE_CATEGORY" val="diagram"/>
  <p:tag name="KSO_WM_TEMPLATE_INDEX" val="20233186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8.2505807400391,&quot;left&quot;:54.75,&quot;top&quot;:121.13407970872063,&quot;width&quot;:850.39354330708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6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70"/>
  <p:tag name="KSO_WM_TEMPLATE_CATEGORY" val="custom"/>
  <p:tag name="KSO_WM_UNIT_ID" val="custom70_4*a*1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TEMPLATE_CATEGORY" val="diagram"/>
  <p:tag name="KSO_WM_TEMPLATE_INDEX" val="20233233"/>
  <p:tag name="KSO_WM_SLIDE_ID" val="diagram20233186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394*348.253"/>
  <p:tag name="KSO_WM_SLIDE_POSITION" val="54.75*121.133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2454_1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2454_1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2454_1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6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54_1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CONTENT_GROUP_TYPE" val="contentchip"/>
  <p:tag name="KSO_WM_TEMPLATE_INDEX" val="70"/>
  <p:tag name="KSO_WM_TEMPLATE_CATEGORY" val="custom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1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65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1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思想的提炼，请尽量言简意赅的阐述观点，单击此处输入项正文，文字是思想的提炼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6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54_1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1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0"/>
</p:tagLst>
</file>

<file path=ppt/tags/tag65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1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思想的提炼，请尽量言简意赅的阐述观点，单击此处输入项正文，文字是思想的提炼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6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1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6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1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6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50*1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2454_1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6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36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2454_1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418.8055048348377,&quot;left&quot;:-0.3304724409448454,&quot;top&quot;:121.50086962982525,&quot;width&quot;:960.33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659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3231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  <p:tag name="KSO_WM_TEMPLATE_INDEX" val="70"/>
  <p:tag name="KSO_WM_TEMPLATE_CATEGORY" val="custom"/>
</p:tagLst>
</file>

<file path=ppt/tags/tag66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10_1*a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210_1*i*1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210_1*i*3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3210_1*i*5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3210_1*i*7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3210_1*i*9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10_1*i*2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10_1*i*4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10_1*i*6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10_1*i*8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33210_1*i*10"/>
  <p:tag name="KSO_WM_TEMPLATE_CATEGORY" val="custom"/>
  <p:tag name="KSO_WM_TEMPLATE_INDEX" val="20233210"/>
  <p:tag name="KSO_WM_UNIT_LAYERLEVEL" val="1"/>
  <p:tag name="KSO_WM_TAG_VERSION" val="3.0"/>
  <p:tag name="KSO_WM_BEAUTIFY_FLAG" val="#wm#"/>
  <p:tag name="KSO_WM_UNIT_USESOURCEFORMAT_APPLY" val="0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i*1_1"/>
  <p:tag name="KSO_WM_TEMPLATE_CATEGORY" val="diagram"/>
  <p:tag name="KSO_WM_TEMPLATE_INDEX" val="20235514"/>
  <p:tag name="KSO_WM_UNIT_LAYERLEVEL" val="1_1"/>
  <p:tag name="KSO_WM_TAG_VERSION" val="3.0"/>
  <p:tag name="KSO_WM_UNIT_TYPE" val="l_i"/>
  <p:tag name="KSO_WM_UNIT_INDEX" val="1_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TEXT_FILL_FORE_SCHEMECOLOR_INDEX" val="2"/>
  <p:tag name="KSO_WM_UNIT_TEXT_FILL_TYPE" val="1"/>
  <p:tag name="KSO_WM_UNIT_USESOURCEFORMAT_APPLY" val="0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i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a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2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f*1_1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1_1"/>
  <p:tag name="KSO_WM_UNIT_VALUE" val="52"/>
  <p:tag name="KSO_WM_DIAGRAM_VERSION" val="3"/>
  <p:tag name="KSO_WM_DIAGRAM_COLOR_TRICK" val="1"/>
  <p:tag name="KSO_WM_DIAGRAM_COLOR_TEXT_CAN_REMOVE" val="n"/>
  <p:tag name="KSO_WM_UNIT_PRESET_TEXT" val="单击此处添加正文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i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a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2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f*1_2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2_1"/>
  <p:tag name="KSO_WM_UNIT_VALUE" val="52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i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a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2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f*1_3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3_1"/>
  <p:tag name="KSO_WM_UNIT_VALUE" val="52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i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DIAGRAM_GROUP_CODE" val="l1-1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a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4_1"/>
  <p:tag name="KSO_WM_UNIT_VALUE" val="2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14_3*l_h_f*1_4_1"/>
  <p:tag name="KSO_WM_TEMPLATE_CATEGORY" val="diagram"/>
  <p:tag name="KSO_WM_TEMPLATE_INDEX" val="20235514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VALUE" val="52"/>
  <p:tag name="KSO_WM_DIAGRAM_GROUP_CODE" val="l1-1"/>
  <p:tag name="KSO_WM_UNIT_TYPE" val="l_h_f"/>
  <p:tag name="KSO_WM_UNIT_INDEX" val="1_4_1"/>
  <p:tag name="KSO_WM_DIAGRAM_VERSION" val="3"/>
  <p:tag name="KSO_WM_DIAGRAM_COLOR_TRICK" val="1"/>
  <p:tag name="KSO_WM_DIAGRAM_COLOR_TEXT_CAN_REMOVE" val="n"/>
  <p:tag name="KSO_WM_UNIT_PRESET_TEXT" val="添加正文 ，文字是您思想的提炼，为了最终演示发布的良好效果，请尽量言简意赅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77.20181102362204,&quot;left&quot;:506.20139000266755,&quot;top&quot;:131.8,&quot;width&quot;:407.99721999466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684.xml><?xml version="1.0" encoding="utf-8"?>
<p:tagLst xmlns:p="http://schemas.openxmlformats.org/presentationml/2006/main">
  <p:tag name="KSO_WM_SLIDE_ID" val="custom2023321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3231"/>
  <p:tag name="KSO_WM_SLIDE_TYPE" val="text"/>
  <p:tag name="KSO_WM_SLIDE_SUBTYPE" val="picTxt"/>
  <p:tag name="KSO_WM_SLIDE_SIZE" val="409.3*360.15"/>
  <p:tag name="KSO_WM_SLIDE_POSITION" val="505.55*131.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68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70_5*a*1"/>
  <p:tag name="KSO_WM_UNIT_LAYERLEVEL" val="1"/>
  <p:tag name="KSO_WM_TEMPLATE_INDEX" val="70"/>
  <p:tag name="KSO_WM_TEMPLATE_CATEGORY" val="custom"/>
</p:tagLst>
</file>

<file path=ppt/tags/tag686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ID" val="custom70_5*f*1"/>
  <p:tag name="KSO_WM_UNIT_LAYERLEVEL" val="1"/>
  <p:tag name="KSO_WM_TEMPLATE_INDEX" val="70"/>
  <p:tag name="KSO_WM_TEMPLATE_CATEGORY" val="custom"/>
</p:tagLst>
</file>

<file path=ppt/tags/tag687.xml><?xml version="1.0" encoding="utf-8"?>
<p:tagLst xmlns:p="http://schemas.openxmlformats.org/presentationml/2006/main">
  <p:tag name="KSO_WM_SLIDE_ID" val="custom70_5"/>
  <p:tag name="KSO_WM_TEMPLATE_SUBCATEGORY" val="29"/>
  <p:tag name="KSO_WM_TEMPLATE_MASTER_TYPE" val="0"/>
  <p:tag name="KSO_WM_TEMPLATE_COLOR_TYPE" val="0"/>
  <p:tag name="KSO_WM_SLIDE_ITEM_CNT" val="0"/>
  <p:tag name="KSO_WM_SLIDE_INDEX" val="5"/>
  <p:tag name="KSO_WM_TAG_VERSION" val="3.0"/>
  <p:tag name="KSO_WM_BEAUTIFY_FLAG" val="#wm#"/>
  <p:tag name="KSO_WM_TEMPLATE_CATEGORY" val="custom"/>
  <p:tag name="KSO_WM_TEMPLATE_INDEX" val="70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238.15&quot;,&quot;top&quot;:&quot;99.8&quot;,&quot;width&quot;:&quot;660.35&quot;,&quot;height&quot;:&quot;315&quot;}"/>
  <p:tag name="KSO_WM_TEMPLATE_PLACEHOLDER_POS" val="224,0,848,540"/>
  <p:tag name="KSO_WM_SLIDE_THEME_ID" val="20232041"/>
</p:tagLst>
</file>

<file path=ppt/tags/tag688.xml><?xml version="1.0" encoding="utf-8"?>
<p:tagLst xmlns:p="http://schemas.openxmlformats.org/presentationml/2006/main">
  <p:tag name="KSO_WM_PRESENTATION_SOURCE" val="WPPAIGeneratePPT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  <p:tag name="KSO_WM_TEMPLATE_INDEX" val="70"/>
  <p:tag name="KSO_WM_TEMPLATE_CATEGORY" val="custom"/>
</p:tagLst>
</file>

<file path=ppt/tags/tag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TEMPLATE_INDEX" val="70"/>
  <p:tag name="KSO_WM_TEMPLATE_CATEGORY" val="custom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70"/>
  <p:tag name="KSO_WM_TEMPLATE_CATEGORY" val="custom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1"/>
  <p:tag name="KSO_WM_TEMPLATE_INDEX" val="70"/>
  <p:tag name="KSO_WM_TEMPLATE_CATEGORY" val="custom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  <p:tag name="KSO_WM_TEMPLATE_INDEX" val="70"/>
  <p:tag name="KSO_WM_TEMPLATE_CATEGORY" val="custom"/>
</p:tagLst>
</file>

<file path=ppt/tags/tag7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  <p:tag name="KSO_WM_TEMPLATE_INDEX" val="70"/>
  <p:tag name="KSO_WM_TEMPLATE_CATEGORY" val="custom"/>
</p:tagLst>
</file>

<file path=ppt/tags/tag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  <p:tag name="KSO_WM_TEMPLATE_INDEX" val="70"/>
  <p:tag name="KSO_WM_TEMPLATE_CATEGORY" val="custom"/>
</p:tagLst>
</file>

<file path=ppt/tags/tag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  <p:tag name="KSO_WM_TEMPLATE_INDEX" val="70"/>
  <p:tag name="KSO_WM_TEMPLATE_CATEGORY" val="custom"/>
</p:tagLst>
</file>

<file path=ppt/tags/tag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  <p:tag name="KSO_WM_TEMPLATE_INDEX" val="70"/>
  <p:tag name="KSO_WM_TEMPLATE_CATEGORY" val="custom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  <p:tag name="KSO_WM_TEMPLATE_INDEX" val="70"/>
  <p:tag name="KSO_WM_TEMPLATE_CATEGORY" val="custom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INDEX" val="70"/>
  <p:tag name="KSO_WM_TEMPLATE_CATEGORY" val="custom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70"/>
  <p:tag name="KSO_WM_TEMPLATE_CATEGORY" val="custom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TEXT_LAYER_COUNT" val="1"/>
  <p:tag name="KSO_WM_TEMPLATE_INDEX" val="70"/>
  <p:tag name="KSO_WM_TEMPLATE_CATEGORY" val="custom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TEXT_LAYER_COUNT" val="1"/>
  <p:tag name="KSO_WM_TEMPLATE_INDEX" val="70"/>
  <p:tag name="KSO_WM_TEMPLATE_CATEGORY" val="custom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TEMPLATE_INDEX" val="70"/>
  <p:tag name="KSO_WM_TEMPLATE_CATEGORY" val="custom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70"/>
  <p:tag name="KSO_WM_TEMPLATE_CATEGORY" val="custom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TEXT_LAYER_COUNT" val="1"/>
  <p:tag name="KSO_WM_TEMPLATE_INDEX" val="70"/>
  <p:tag name="KSO_WM_TEMPLATE_CATEGORY" val="custom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70"/>
  <p:tag name="KSO_WM_TEMPLATE_CATEGORY" val="custom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清新渐变风">
  <a:themeElements>
    <a:clrScheme name="自定义 46">
      <a:dk1>
        <a:srgbClr val="000000"/>
      </a:dk1>
      <a:lt1>
        <a:srgbClr val="FFFFFF"/>
      </a:lt1>
      <a:dk2>
        <a:srgbClr val="571D11"/>
      </a:dk2>
      <a:lt2>
        <a:srgbClr val="FCF2F0"/>
      </a:lt2>
      <a:accent1>
        <a:srgbClr val="E8898D"/>
      </a:accent1>
      <a:accent2>
        <a:srgbClr val="71B9F1"/>
      </a:accent2>
      <a:accent3>
        <a:srgbClr val="E18EE4"/>
      </a:accent3>
      <a:accent4>
        <a:srgbClr val="F5B765"/>
      </a:accent4>
      <a:accent5>
        <a:srgbClr val="A095CF"/>
      </a:accent5>
      <a:accent6>
        <a:srgbClr val="CCAA72"/>
      </a:accent6>
      <a:hlink>
        <a:srgbClr val="48A1FA"/>
      </a:hlink>
      <a:folHlink>
        <a:srgbClr val="951C13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4389</Words>
  <Application>WPS 演示</Application>
  <PresentationFormat>宽屏</PresentationFormat>
  <Paragraphs>611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小清新渐变风</vt:lpstr>
      <vt:lpstr>网络营销</vt:lpstr>
      <vt:lpstr>PowerPoint 演示文稿</vt:lpstr>
      <vt:lpstr>目录</vt:lpstr>
      <vt:lpstr>学习目标</vt:lpstr>
      <vt:lpstr>任务一 认识微信营销</vt:lpstr>
      <vt:lpstr>PowerPoint 演示文稿</vt:lpstr>
      <vt:lpstr>PowerPoint 演示文稿</vt:lpstr>
      <vt:lpstr>微信营销概述：微信生态的基础构成及营销策略</vt:lpstr>
      <vt:lpstr>微信营销的价值</vt:lpstr>
      <vt:lpstr>任务二 微信营销的模式</vt:lpstr>
      <vt:lpstr>PowerPoint 演示文稿</vt:lpstr>
      <vt:lpstr>微信个人号营销：装修微信个人号</vt:lpstr>
      <vt:lpstr>PowerPoint 演示文稿</vt:lpstr>
      <vt:lpstr>PowerPoint 演示文稿</vt:lpstr>
      <vt:lpstr>PowerPoint 演示文稿</vt:lpstr>
      <vt:lpstr>PowerPoint 演示文稿</vt:lpstr>
      <vt:lpstr>微信公众号营销：推广微信公众号</vt:lpstr>
      <vt:lpstr>微信公众号营销：推广微信公众号</vt:lpstr>
      <vt:lpstr>微信小程序营销：小程序营销的价值</vt:lpstr>
      <vt:lpstr>微信小程序营销：小程序营销的步骤</vt:lpstr>
      <vt:lpstr>PowerPoint 演示文稿</vt:lpstr>
      <vt:lpstr>PowerPoint 演示文稿</vt:lpstr>
      <vt:lpstr>企业微信营销：企业微信的功能</vt:lpstr>
      <vt:lpstr>PowerPoint 演示文稿</vt:lpstr>
      <vt:lpstr>企业微信营销：企业微信营销</vt:lpstr>
      <vt:lpstr>PowerPoint 演示文稿</vt:lpstr>
      <vt:lpstr>PowerPoint 演示文稿</vt:lpstr>
      <vt:lpstr>微信视频号营销：微信视频号营销</vt:lpstr>
      <vt:lpstr>PowerPoint 演示文稿</vt:lpstr>
      <vt:lpstr>任务三 微信营销的发展</vt:lpstr>
      <vt:lpstr>PowerPoint 演示文稿</vt:lpstr>
      <vt:lpstr>微信生态的营销趋势：用微信视频号激活品牌私域</vt:lpstr>
      <vt:lpstr>PowerPoint 演示文稿</vt:lpstr>
      <vt:lpstr>微信生态的营销趋势：构建微信生态的商业闭环</vt:lpstr>
      <vt:lpstr>PowerPoint 演示文稿</vt:lpstr>
      <vt:lpstr>微信生态的核心营销阵地：以个人 / 企业微信为核心</vt:lpstr>
      <vt:lpstr>微信生态的核心营销阵地：以微信群为核心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大叔</dc:creator>
  <cp:lastModifiedBy>大叔</cp:lastModifiedBy>
  <cp:revision>158</cp:revision>
  <dcterms:created xsi:type="dcterms:W3CDTF">2019-06-19T02:08:00Z</dcterms:created>
  <dcterms:modified xsi:type="dcterms:W3CDTF">2025-09-02T05:11:15Z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BFFF771F09214F1793D841582A4056DA_11</vt:lpwstr>
  </property>
</Properties>
</file>