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25.svg" ContentType="image/svg+xml"/>
  <Override PartName="/ppt/media/image27.svg" ContentType="image/svg+xml"/>
  <Override PartName="/ppt/media/image29.svg" ContentType="image/svg+xml"/>
  <Override PartName="/ppt/media/image3.svg" ContentType="image/svg+xml"/>
  <Override PartName="/ppt/media/image5.svg" ContentType="image/svg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80" r:id="rId4"/>
    <p:sldId id="257" r:id="rId6"/>
    <p:sldId id="258" r:id="rId7"/>
    <p:sldId id="281" r:id="rId8"/>
    <p:sldId id="259" r:id="rId9"/>
    <p:sldId id="260" r:id="rId10"/>
    <p:sldId id="282" r:id="rId11"/>
    <p:sldId id="261" r:id="rId12"/>
    <p:sldId id="262" r:id="rId13"/>
    <p:sldId id="263" r:id="rId14"/>
    <p:sldId id="264" r:id="rId15"/>
    <p:sldId id="265" r:id="rId16"/>
    <p:sldId id="266" r:id="rId17"/>
    <p:sldId id="283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84" r:id="rId31"/>
    <p:sldId id="279" r:id="rId32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0" clrIdx="0"/>
  <p:cmAuthor id="2" name="作者" initials="A" lastIdx="0" clrIdx="1"/>
  <p:cmAuthor id="3" name="WPS_1679281038" initials="W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7" Type="http://schemas.openxmlformats.org/officeDocument/2006/relationships/tags" Target="tags/tag465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>
            <p:custDataLst>
              <p:tags r:id="rId2"/>
            </p:custDataLst>
          </p:nvPr>
        </p:nvSpPr>
        <p:spPr>
          <a:xfrm>
            <a:off x="0" y="4578350"/>
            <a:ext cx="2159000" cy="2279650"/>
          </a:xfrm>
          <a:custGeom>
            <a:avLst/>
            <a:gdLst>
              <a:gd name="adj" fmla="val 21666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400" h="3605">
                <a:moveTo>
                  <a:pt x="40" y="0"/>
                </a:moveTo>
                <a:cubicBezTo>
                  <a:pt x="1896" y="0"/>
                  <a:pt x="3400" y="1504"/>
                  <a:pt x="3400" y="3360"/>
                </a:cubicBezTo>
                <a:cubicBezTo>
                  <a:pt x="3400" y="3432"/>
                  <a:pt x="3398" y="3504"/>
                  <a:pt x="3393" y="3576"/>
                </a:cubicBezTo>
                <a:lnTo>
                  <a:pt x="3391" y="3605"/>
                </a:lnTo>
                <a:lnTo>
                  <a:pt x="1928" y="3605"/>
                </a:lnTo>
                <a:lnTo>
                  <a:pt x="1929" y="3603"/>
                </a:lnTo>
                <a:cubicBezTo>
                  <a:pt x="1939" y="3523"/>
                  <a:pt x="1944" y="3442"/>
                  <a:pt x="1944" y="3360"/>
                </a:cubicBezTo>
                <a:cubicBezTo>
                  <a:pt x="1944" y="2308"/>
                  <a:pt x="1092" y="1456"/>
                  <a:pt x="40" y="1456"/>
                </a:cubicBezTo>
                <a:lnTo>
                  <a:pt x="0" y="1457"/>
                </a:lnTo>
                <a:lnTo>
                  <a:pt x="0" y="0"/>
                </a:lnTo>
                <a:lnTo>
                  <a:pt x="4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70000"/>
                  <a:lumMod val="92000"/>
                  <a:lumOff val="8000"/>
                </a:schemeClr>
              </a:gs>
              <a:gs pos="100000">
                <a:schemeClr val="accent2">
                  <a:alpha val="0"/>
                  <a:lumMod val="80000"/>
                  <a:lumOff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8" name="任意多边形 14"/>
          <p:cNvSpPr/>
          <p:nvPr userDrawn="1">
            <p:custDataLst>
              <p:tags r:id="rId3"/>
            </p:custDataLst>
          </p:nvPr>
        </p:nvSpPr>
        <p:spPr>
          <a:xfrm>
            <a:off x="10189845" y="1349375"/>
            <a:ext cx="2001520" cy="37814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97" h="6039">
                <a:moveTo>
                  <a:pt x="3020" y="0"/>
                </a:moveTo>
                <a:cubicBezTo>
                  <a:pt x="3072" y="0"/>
                  <a:pt x="3123" y="1"/>
                  <a:pt x="3175" y="4"/>
                </a:cubicBezTo>
                <a:lnTo>
                  <a:pt x="3197" y="5"/>
                </a:lnTo>
                <a:lnTo>
                  <a:pt x="3197" y="6034"/>
                </a:lnTo>
                <a:lnTo>
                  <a:pt x="3175" y="6035"/>
                </a:lnTo>
                <a:cubicBezTo>
                  <a:pt x="3123" y="6038"/>
                  <a:pt x="3072" y="6039"/>
                  <a:pt x="3020" y="6039"/>
                </a:cubicBezTo>
                <a:cubicBezTo>
                  <a:pt x="1352" y="6039"/>
                  <a:pt x="0" y="4687"/>
                  <a:pt x="0" y="3020"/>
                </a:cubicBezTo>
                <a:cubicBezTo>
                  <a:pt x="0" y="1352"/>
                  <a:pt x="1352" y="0"/>
                  <a:pt x="3020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9" name="副标题"/>
          <p:cNvSpPr txBox="1">
            <a:spLocks noGrp="1"/>
          </p:cNvSpPr>
          <p:nvPr>
            <p:ph type="body" idx="3" hasCustomPrompt="1"/>
            <p:custDataLst>
              <p:tags r:id="rId4"/>
            </p:custDataLst>
          </p:nvPr>
        </p:nvSpPr>
        <p:spPr>
          <a:xfrm>
            <a:off x="1437005" y="3325495"/>
            <a:ext cx="7401560" cy="635000"/>
          </a:xfrm>
          <a:prstGeom prst="rect">
            <a:avLst/>
          </a:prstGeom>
        </p:spPr>
        <p:txBody>
          <a:bodyPr wrap="square" lIns="91440" tIns="45720" rIns="91440" bIns="4572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800" b="0" i="0" u="none" strike="noStrike" kern="1200" cap="none" spc="200" normalizeH="0" baseline="0" noProof="1" dirty="0">
                <a:solidFill>
                  <a:schemeClr val="tx1"/>
                </a:solidFill>
                <a:latin typeface="+mj-ea"/>
                <a:ea typeface="+mj-ea"/>
                <a:cs typeface="+mj-lt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单击此处编辑母版副标题样式</a:t>
            </a:r>
            <a:endParaRPr dirty="0"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2" hasCustomPrompt="1"/>
            <p:custDataLst>
              <p:tags r:id="rId5"/>
            </p:custDataLst>
          </p:nvPr>
        </p:nvSpPr>
        <p:spPr>
          <a:xfrm>
            <a:off x="1437005" y="1447800"/>
            <a:ext cx="7395845" cy="1712595"/>
          </a:xfrm>
          <a:prstGeom prst="rect">
            <a:avLst/>
          </a:prstGeom>
        </p:spPr>
        <p:txBody>
          <a:bodyPr wrap="square" lIns="91440" tIns="45720" rIns="91440" bIns="4572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1" i="0" u="none" strike="noStrike" kern="1200" cap="none" spc="400" normalizeH="0" baseline="0" noProof="1"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6" name="署名占位符 10"/>
          <p:cNvSpPr>
            <a:spLocks noGrp="1"/>
          </p:cNvSpPr>
          <p:nvPr>
            <p:ph type="body" sz="quarter" idx="17" hasCustomPrompt="1"/>
            <p:custDataLst>
              <p:tags r:id="rId9"/>
            </p:custDataLst>
          </p:nvPr>
        </p:nvSpPr>
        <p:spPr>
          <a:xfrm>
            <a:off x="1520825" y="4201795"/>
            <a:ext cx="1886585" cy="440690"/>
          </a:xfrm>
          <a:prstGeom prst="roundRect">
            <a:avLst>
              <a:gd name="adj" fmla="val 2185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2700000" scaled="0"/>
          </a:gra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  <p:sp>
        <p:nvSpPr>
          <p:cNvPr id="17" name="任意多边形 2"/>
          <p:cNvSpPr/>
          <p:nvPr userDrawn="1">
            <p:custDataLst>
              <p:tags r:id="rId10"/>
            </p:custDataLst>
          </p:nvPr>
        </p:nvSpPr>
        <p:spPr>
          <a:xfrm rot="10800000" flipH="1" flipV="1">
            <a:off x="8851265" y="3810"/>
            <a:ext cx="3339465" cy="3338195"/>
          </a:xfrm>
          <a:custGeom>
            <a:avLst/>
            <a:gdLst>
              <a:gd name="adj" fmla="val 13398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259" h="5257">
                <a:moveTo>
                  <a:pt x="5211" y="0"/>
                </a:moveTo>
                <a:lnTo>
                  <a:pt x="5259" y="0"/>
                </a:lnTo>
                <a:lnTo>
                  <a:pt x="5259" y="1397"/>
                </a:lnTo>
                <a:lnTo>
                  <a:pt x="5211" y="1396"/>
                </a:lnTo>
                <a:cubicBezTo>
                  <a:pt x="3104" y="1396"/>
                  <a:pt x="1396" y="3104"/>
                  <a:pt x="1396" y="5211"/>
                </a:cubicBezTo>
                <a:lnTo>
                  <a:pt x="1397" y="5257"/>
                </a:lnTo>
                <a:lnTo>
                  <a:pt x="0" y="5257"/>
                </a:lnTo>
                <a:lnTo>
                  <a:pt x="0" y="5211"/>
                </a:lnTo>
                <a:cubicBezTo>
                  <a:pt x="0" y="2333"/>
                  <a:pt x="2333" y="0"/>
                  <a:pt x="5211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48000"/>
                </a:schemeClr>
              </a:gs>
              <a:gs pos="22000">
                <a:schemeClr val="accent1">
                  <a:alpha val="0"/>
                  <a:lumMod val="63000"/>
                  <a:lumOff val="3700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 userDrawn="1">
            <p:custDataLst>
              <p:tags r:id="rId2"/>
            </p:custDataLst>
          </p:nvPr>
        </p:nvSpPr>
        <p:spPr>
          <a:xfrm>
            <a:off x="1219200" y="2804795"/>
            <a:ext cx="2362200" cy="2362200"/>
          </a:xfrm>
          <a:prstGeom prst="ellipse">
            <a:avLst/>
          </a:prstGeom>
          <a:gradFill>
            <a:gsLst>
              <a:gs pos="100000">
                <a:schemeClr val="accent2">
                  <a:alpha val="20000"/>
                </a:schemeClr>
              </a:gs>
              <a:gs pos="0">
                <a:schemeClr val="accent2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5" name="标题"/>
          <p:cNvSpPr txBox="1">
            <a:spLocks noGrp="1"/>
          </p:cNvSpPr>
          <p:nvPr>
            <p:ph type="title" idx="1" hasCustomPrompt="1"/>
            <p:custDataLst>
              <p:tags r:id="rId3"/>
            </p:custDataLst>
          </p:nvPr>
        </p:nvSpPr>
        <p:spPr bwMode="auto">
          <a:xfrm>
            <a:off x="844550" y="1139825"/>
            <a:ext cx="2171065" cy="2350770"/>
          </a:xfrm>
          <a:prstGeom prst="rect">
            <a:avLst/>
          </a:prstGeom>
        </p:spPr>
        <p:txBody>
          <a:bodyPr wrap="square" lIns="91440" tIns="45720" rIns="91440" bIns="4572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1" i="0" u="none" strike="noStrike" kern="1200" cap="none" spc="4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标题</a:t>
            </a:r>
            <a:endParaRPr dirty="0">
              <a:sym typeface="+mn-ea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任意多边形: 形状 6"/>
          <p:cNvSpPr/>
          <p:nvPr userDrawn="1">
            <p:custDataLst>
              <p:tags r:id="rId7"/>
            </p:custDataLst>
          </p:nvPr>
        </p:nvSpPr>
        <p:spPr>
          <a:xfrm>
            <a:off x="9295130" y="3812540"/>
            <a:ext cx="2896235" cy="3045460"/>
          </a:xfrm>
          <a:custGeom>
            <a:avLst/>
            <a:gdLst>
              <a:gd name="connsiteX0" fmla="*/ 2215286 w 2898892"/>
              <a:gd name="connsiteY0" fmla="*/ 1136 h 3045222"/>
              <a:gd name="connsiteX1" fmla="*/ 2449717 w 2898892"/>
              <a:gd name="connsiteY1" fmla="*/ 5674 h 3045222"/>
              <a:gd name="connsiteX2" fmla="*/ 2878869 w 2898892"/>
              <a:gd name="connsiteY2" fmla="*/ 77060 h 3045222"/>
              <a:gd name="connsiteX3" fmla="*/ 2898874 w 2898892"/>
              <a:gd name="connsiteY3" fmla="*/ 82278 h 3045222"/>
              <a:gd name="connsiteX4" fmla="*/ 2898892 w 2898892"/>
              <a:gd name="connsiteY4" fmla="*/ 1092496 h 3045222"/>
              <a:gd name="connsiteX5" fmla="*/ 2897670 w 2898892"/>
              <a:gd name="connsiteY5" fmla="*/ 1091774 h 3045222"/>
              <a:gd name="connsiteX6" fmla="*/ 2383672 w 2898892"/>
              <a:gd name="connsiteY6" fmla="*/ 950163 h 3045222"/>
              <a:gd name="connsiteX7" fmla="*/ 949550 w 2898892"/>
              <a:gd name="connsiteY7" fmla="*/ 2196199 h 3045222"/>
              <a:gd name="connsiteX8" fmla="*/ 1178031 w 2898892"/>
              <a:gd name="connsiteY8" fmla="*/ 3043519 h 3045222"/>
              <a:gd name="connsiteX9" fmla="*/ 1179843 w 2898892"/>
              <a:gd name="connsiteY9" fmla="*/ 3044919 h 3045222"/>
              <a:gd name="connsiteX10" fmla="*/ 128202 w 2898892"/>
              <a:gd name="connsiteY10" fmla="*/ 3045222 h 3045222"/>
              <a:gd name="connsiteX11" fmla="*/ 122797 w 2898892"/>
              <a:gd name="connsiteY11" fmla="*/ 3031476 h 3045222"/>
              <a:gd name="connsiteX12" fmla="*/ 5670 w 2898892"/>
              <a:gd name="connsiteY12" fmla="*/ 2130196 h 3045222"/>
              <a:gd name="connsiteX13" fmla="*/ 2215286 w 2898892"/>
              <a:gd name="connsiteY13" fmla="*/ 1136 h 304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98892" h="3045222">
                <a:moveTo>
                  <a:pt x="2215286" y="1136"/>
                </a:moveTo>
                <a:cubicBezTo>
                  <a:pt x="2292637" y="-1294"/>
                  <a:pt x="2370849" y="159"/>
                  <a:pt x="2449717" y="5674"/>
                </a:cubicBezTo>
                <a:cubicBezTo>
                  <a:pt x="2597317" y="15996"/>
                  <a:pt x="2740731" y="40665"/>
                  <a:pt x="2878869" y="77060"/>
                </a:cubicBezTo>
                <a:lnTo>
                  <a:pt x="2898874" y="82278"/>
                </a:lnTo>
                <a:lnTo>
                  <a:pt x="2898892" y="1092496"/>
                </a:lnTo>
                <a:lnTo>
                  <a:pt x="2897670" y="1091774"/>
                </a:lnTo>
                <a:cubicBezTo>
                  <a:pt x="2742140" y="1012787"/>
                  <a:pt x="2568647" y="963098"/>
                  <a:pt x="2383672" y="950163"/>
                </a:cubicBezTo>
                <a:cubicBezTo>
                  <a:pt x="1643138" y="898380"/>
                  <a:pt x="1001288" y="1456317"/>
                  <a:pt x="949550" y="2196199"/>
                </a:cubicBezTo>
                <a:cubicBezTo>
                  <a:pt x="927712" y="2508494"/>
                  <a:pt x="1014704" y="2802938"/>
                  <a:pt x="1178031" y="3043519"/>
                </a:cubicBezTo>
                <a:lnTo>
                  <a:pt x="1179843" y="3044919"/>
                </a:lnTo>
                <a:lnTo>
                  <a:pt x="128202" y="3045222"/>
                </a:lnTo>
                <a:lnTo>
                  <a:pt x="122797" y="3031476"/>
                </a:lnTo>
                <a:cubicBezTo>
                  <a:pt x="26596" y="2750393"/>
                  <a:pt x="-16389" y="2445659"/>
                  <a:pt x="5670" y="2130196"/>
                </a:cubicBezTo>
                <a:cubicBezTo>
                  <a:pt x="88351" y="947803"/>
                  <a:pt x="1055015" y="37588"/>
                  <a:pt x="2215286" y="1136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8"/>
          <p:cNvSpPr/>
          <p:nvPr userDrawn="1">
            <p:custDataLst>
              <p:tags r:id="rId2"/>
            </p:custDataLst>
          </p:nvPr>
        </p:nvSpPr>
        <p:spPr>
          <a:xfrm flipH="1">
            <a:off x="10045700" y="4570095"/>
            <a:ext cx="2146300" cy="2287905"/>
          </a:xfrm>
          <a:custGeom>
            <a:avLst/>
            <a:gdLst>
              <a:gd name="adj" fmla="val 21666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400" h="3605">
                <a:moveTo>
                  <a:pt x="40" y="0"/>
                </a:moveTo>
                <a:cubicBezTo>
                  <a:pt x="1896" y="0"/>
                  <a:pt x="3400" y="1504"/>
                  <a:pt x="3400" y="3360"/>
                </a:cubicBezTo>
                <a:cubicBezTo>
                  <a:pt x="3400" y="3432"/>
                  <a:pt x="3398" y="3504"/>
                  <a:pt x="3393" y="3576"/>
                </a:cubicBezTo>
                <a:lnTo>
                  <a:pt x="3391" y="3605"/>
                </a:lnTo>
                <a:lnTo>
                  <a:pt x="1928" y="3605"/>
                </a:lnTo>
                <a:lnTo>
                  <a:pt x="1929" y="3603"/>
                </a:lnTo>
                <a:cubicBezTo>
                  <a:pt x="1939" y="3523"/>
                  <a:pt x="1944" y="3442"/>
                  <a:pt x="1944" y="3360"/>
                </a:cubicBezTo>
                <a:cubicBezTo>
                  <a:pt x="1944" y="2308"/>
                  <a:pt x="1092" y="1456"/>
                  <a:pt x="40" y="1456"/>
                </a:cubicBezTo>
                <a:lnTo>
                  <a:pt x="0" y="1457"/>
                </a:lnTo>
                <a:lnTo>
                  <a:pt x="0" y="0"/>
                </a:lnTo>
                <a:lnTo>
                  <a:pt x="4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9" name="椭圆 8"/>
          <p:cNvSpPr/>
          <p:nvPr userDrawn="1">
            <p:custDataLst>
              <p:tags r:id="rId3"/>
            </p:custDataLst>
          </p:nvPr>
        </p:nvSpPr>
        <p:spPr>
          <a:xfrm>
            <a:off x="9127490" y="967740"/>
            <a:ext cx="685800" cy="685800"/>
          </a:xfrm>
          <a:prstGeom prst="ellipse">
            <a:avLst/>
          </a:prstGeom>
          <a:gradFill>
            <a:gsLst>
              <a:gs pos="100000">
                <a:schemeClr val="accent2">
                  <a:alpha val="20000"/>
                </a:schemeClr>
              </a:gs>
              <a:gs pos="0">
                <a:schemeClr val="accent2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10" name="椭圆 9"/>
          <p:cNvSpPr/>
          <p:nvPr userDrawn="1">
            <p:custDataLst>
              <p:tags r:id="rId4"/>
            </p:custDataLst>
          </p:nvPr>
        </p:nvSpPr>
        <p:spPr>
          <a:xfrm>
            <a:off x="982345" y="1607820"/>
            <a:ext cx="2449195" cy="2449830"/>
          </a:xfrm>
          <a:prstGeom prst="ellipse">
            <a:avLst/>
          </a:prstGeom>
          <a:gradFill>
            <a:gsLst>
              <a:gs pos="100000">
                <a:schemeClr val="accent2">
                  <a:alpha val="20000"/>
                </a:schemeClr>
              </a:gs>
              <a:gs pos="0">
                <a:schemeClr val="accent2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1"/>
            <p:custDataLst>
              <p:tags r:id="rId5"/>
            </p:custDataLst>
          </p:nvPr>
        </p:nvSpPr>
        <p:spPr>
          <a:xfrm>
            <a:off x="2348230" y="1383030"/>
            <a:ext cx="8107680" cy="204533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800" b="1" i="0" u="none" strike="noStrike" kern="1200" cap="none" spc="400" normalizeH="0" baseline="0" noProof="1">
                <a:solidFill>
                  <a:schemeClr val="tx1"/>
                </a:solidFill>
                <a:uFillTx/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5" name="节编号 3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2389505" y="3841027"/>
            <a:ext cx="1917700" cy="526416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0" scaled="0"/>
          </a:gradFill>
        </p:spPr>
        <p:txBody>
          <a:bodyPr wrap="none" tIns="0" bIns="36195" anchor="ctr" anchorCtr="0">
            <a:normAutofit/>
          </a:bodyPr>
          <a:lstStyle>
            <a:lvl1pPr marL="0" indent="0" algn="ctr">
              <a:buNone/>
              <a:defRPr sz="18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>
            <p:custDataLst>
              <p:tags r:id="rId2"/>
            </p:custDataLst>
          </p:nvPr>
        </p:nvSpPr>
        <p:spPr>
          <a:xfrm rot="10800000" flipV="1">
            <a:off x="635" y="31750"/>
            <a:ext cx="3338195" cy="3338195"/>
          </a:xfrm>
          <a:custGeom>
            <a:avLst/>
            <a:gdLst>
              <a:gd name="adj" fmla="val 13398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259" h="5257">
                <a:moveTo>
                  <a:pt x="5211" y="0"/>
                </a:moveTo>
                <a:lnTo>
                  <a:pt x="5259" y="0"/>
                </a:lnTo>
                <a:lnTo>
                  <a:pt x="5259" y="1397"/>
                </a:lnTo>
                <a:lnTo>
                  <a:pt x="5211" y="1396"/>
                </a:lnTo>
                <a:cubicBezTo>
                  <a:pt x="3104" y="1396"/>
                  <a:pt x="1396" y="3104"/>
                  <a:pt x="1396" y="5211"/>
                </a:cubicBezTo>
                <a:lnTo>
                  <a:pt x="1397" y="5257"/>
                </a:lnTo>
                <a:lnTo>
                  <a:pt x="0" y="5257"/>
                </a:lnTo>
                <a:lnTo>
                  <a:pt x="0" y="5211"/>
                </a:lnTo>
                <a:cubicBezTo>
                  <a:pt x="0" y="2333"/>
                  <a:pt x="2333" y="0"/>
                  <a:pt x="5211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48000"/>
                </a:schemeClr>
              </a:gs>
              <a:gs pos="22000">
                <a:schemeClr val="accent1">
                  <a:alpha val="0"/>
                  <a:lumMod val="63000"/>
                  <a:lumOff val="3700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8" name="任意多边形 9"/>
          <p:cNvSpPr/>
          <p:nvPr userDrawn="1">
            <p:custDataLst>
              <p:tags r:id="rId3"/>
            </p:custDataLst>
          </p:nvPr>
        </p:nvSpPr>
        <p:spPr>
          <a:xfrm rot="10800000" flipV="1">
            <a:off x="0" y="1377315"/>
            <a:ext cx="2000885" cy="37814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97" h="6039">
                <a:moveTo>
                  <a:pt x="3020" y="0"/>
                </a:moveTo>
                <a:cubicBezTo>
                  <a:pt x="3072" y="0"/>
                  <a:pt x="3123" y="1"/>
                  <a:pt x="3175" y="4"/>
                </a:cubicBezTo>
                <a:lnTo>
                  <a:pt x="3197" y="5"/>
                </a:lnTo>
                <a:lnTo>
                  <a:pt x="3197" y="6034"/>
                </a:lnTo>
                <a:lnTo>
                  <a:pt x="3175" y="6035"/>
                </a:lnTo>
                <a:cubicBezTo>
                  <a:pt x="3123" y="6038"/>
                  <a:pt x="3072" y="6039"/>
                  <a:pt x="3020" y="6039"/>
                </a:cubicBezTo>
                <a:cubicBezTo>
                  <a:pt x="1352" y="6039"/>
                  <a:pt x="0" y="4687"/>
                  <a:pt x="0" y="3020"/>
                </a:cubicBezTo>
                <a:cubicBezTo>
                  <a:pt x="0" y="1352"/>
                  <a:pt x="1352" y="0"/>
                  <a:pt x="3020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 userDrawn="1">
            <p:custDataLst>
              <p:tags r:id="rId4"/>
            </p:custDataLst>
          </p:nvPr>
        </p:nvSpPr>
        <p:spPr>
          <a:xfrm flipH="1">
            <a:off x="10045700" y="4578350"/>
            <a:ext cx="2146300" cy="2279015"/>
          </a:xfrm>
          <a:custGeom>
            <a:avLst/>
            <a:gdLst>
              <a:gd name="adj" fmla="val 21666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400" h="3605">
                <a:moveTo>
                  <a:pt x="40" y="0"/>
                </a:moveTo>
                <a:cubicBezTo>
                  <a:pt x="1896" y="0"/>
                  <a:pt x="3400" y="1504"/>
                  <a:pt x="3400" y="3360"/>
                </a:cubicBezTo>
                <a:cubicBezTo>
                  <a:pt x="3400" y="3432"/>
                  <a:pt x="3398" y="3504"/>
                  <a:pt x="3393" y="3576"/>
                </a:cubicBezTo>
                <a:lnTo>
                  <a:pt x="3391" y="3605"/>
                </a:lnTo>
                <a:lnTo>
                  <a:pt x="1928" y="3605"/>
                </a:lnTo>
                <a:lnTo>
                  <a:pt x="1929" y="3603"/>
                </a:lnTo>
                <a:cubicBezTo>
                  <a:pt x="1939" y="3523"/>
                  <a:pt x="1944" y="3442"/>
                  <a:pt x="1944" y="3360"/>
                </a:cubicBezTo>
                <a:cubicBezTo>
                  <a:pt x="1944" y="2308"/>
                  <a:pt x="1092" y="1456"/>
                  <a:pt x="40" y="1456"/>
                </a:cubicBezTo>
                <a:lnTo>
                  <a:pt x="0" y="1457"/>
                </a:lnTo>
                <a:lnTo>
                  <a:pt x="0" y="0"/>
                </a:lnTo>
                <a:lnTo>
                  <a:pt x="4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70000"/>
                  <a:lumMod val="92000"/>
                  <a:lumOff val="8000"/>
                </a:schemeClr>
              </a:gs>
              <a:gs pos="100000">
                <a:schemeClr val="accent2">
                  <a:alpha val="0"/>
                  <a:lumMod val="80000"/>
                  <a:lumOff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2" hasCustomPrompt="1"/>
            <p:custDataLst>
              <p:tags r:id="rId5"/>
            </p:custDataLst>
          </p:nvPr>
        </p:nvSpPr>
        <p:spPr>
          <a:xfrm>
            <a:off x="3641090" y="1520825"/>
            <a:ext cx="6866890" cy="2146300"/>
          </a:xfrm>
          <a:prstGeom prst="rect">
            <a:avLst/>
          </a:prstGeom>
          <a:noFill/>
        </p:spPr>
        <p:txBody>
          <a:bodyPr wrap="square" lIns="91440" tIns="45720" rIns="71755" bIns="45720" rtlCol="0" anchor="b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600" b="1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r">
              <a:buClrTx/>
              <a:buSzTx/>
              <a:buFontTx/>
            </a:pPr>
            <a:r>
              <a:rPr dirty="0">
                <a:sym typeface="+mn-ea"/>
              </a:rPr>
              <a:t>单击编辑标题</a:t>
            </a:r>
            <a:endParaRPr dirty="0">
              <a:sym typeface="+mn-ea"/>
            </a:endParaRPr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6" name="署名占位符 10"/>
          <p:cNvSpPr>
            <a:spLocks noGrp="1"/>
          </p:cNvSpPr>
          <p:nvPr>
            <p:ph type="body" sz="quarter" idx="17" hasCustomPrompt="1"/>
            <p:custDataLst>
              <p:tags r:id="rId9"/>
            </p:custDataLst>
          </p:nvPr>
        </p:nvSpPr>
        <p:spPr>
          <a:xfrm>
            <a:off x="8479790" y="4109719"/>
            <a:ext cx="1886585" cy="562294"/>
          </a:xfrm>
          <a:prstGeom prst="roundRect">
            <a:avLst>
              <a:gd name="adj" fmla="val 2185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2700000" scaled="0"/>
          </a:gra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tags" Target="../tags/tag135.xml"/><Relationship Id="rId17" Type="http://schemas.openxmlformats.org/officeDocument/2006/relationships/tags" Target="../tags/tag134.xml"/><Relationship Id="rId16" Type="http://schemas.openxmlformats.org/officeDocument/2006/relationships/tags" Target="../tags/tag133.xml"/><Relationship Id="rId15" Type="http://schemas.openxmlformats.org/officeDocument/2006/relationships/tags" Target="../tags/tag132.xml"/><Relationship Id="rId14" Type="http://schemas.openxmlformats.org/officeDocument/2006/relationships/tags" Target="../tags/tag131.xml"/><Relationship Id="rId13" Type="http://schemas.openxmlformats.org/officeDocument/2006/relationships/tags" Target="../tags/tag130.xml"/><Relationship Id="rId12" Type="http://schemas.openxmlformats.org/officeDocument/2006/relationships/tags" Target="../tags/tag12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9" name="同心圆 6"/>
          <p:cNvSpPr/>
          <p:nvPr userDrawn="1">
            <p:custDataLst>
              <p:tags r:id="rId17"/>
            </p:custDataLst>
          </p:nvPr>
        </p:nvSpPr>
        <p:spPr>
          <a:xfrm rot="8280000">
            <a:off x="452120" y="287020"/>
            <a:ext cx="624840" cy="624840"/>
          </a:xfrm>
          <a:prstGeom prst="donut">
            <a:avLst>
              <a:gd name="adj" fmla="val 24433"/>
            </a:avLst>
          </a:prstGeom>
          <a:gradFill>
            <a:gsLst>
              <a:gs pos="0">
                <a:schemeClr val="accent1">
                  <a:alpha val="50000"/>
                </a:schemeClr>
              </a:gs>
              <a:gs pos="72000">
                <a:schemeClr val="accent1">
                  <a:alpha val="0"/>
                </a:schemeClr>
              </a:gs>
            </a:gsLst>
            <a:lin ang="169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任意多边形: 形状 11"/>
          <p:cNvSpPr/>
          <p:nvPr userDrawn="1">
            <p:custDataLst>
              <p:tags r:id="rId18"/>
            </p:custDataLst>
          </p:nvPr>
        </p:nvSpPr>
        <p:spPr>
          <a:xfrm>
            <a:off x="6934200" y="1351280"/>
            <a:ext cx="5255895" cy="5506720"/>
          </a:xfrm>
          <a:custGeom>
            <a:avLst/>
            <a:gdLst>
              <a:gd name="connsiteX0" fmla="*/ 4225077 w 5255647"/>
              <a:gd name="connsiteY0" fmla="*/ 770 h 5518308"/>
              <a:gd name="connsiteX1" fmla="*/ 4438483 w 5255647"/>
              <a:gd name="connsiteY1" fmla="*/ 10280 h 5518308"/>
              <a:gd name="connsiteX2" fmla="*/ 5216038 w 5255647"/>
              <a:gd name="connsiteY2" fmla="*/ 139615 h 5518308"/>
              <a:gd name="connsiteX3" fmla="*/ 5255647 w 5255647"/>
              <a:gd name="connsiteY3" fmla="*/ 150458 h 5518308"/>
              <a:gd name="connsiteX4" fmla="*/ 5255607 w 5255647"/>
              <a:gd name="connsiteY4" fmla="*/ 1981866 h 5518308"/>
              <a:gd name="connsiteX5" fmla="*/ 5250109 w 5255647"/>
              <a:gd name="connsiteY5" fmla="*/ 1978022 h 5518308"/>
              <a:gd name="connsiteX6" fmla="*/ 4318826 w 5255647"/>
              <a:gd name="connsiteY6" fmla="*/ 1721455 h 5518308"/>
              <a:gd name="connsiteX7" fmla="*/ 1720433 w 5255647"/>
              <a:gd name="connsiteY7" fmla="*/ 3978949 h 5518308"/>
              <a:gd name="connsiteX8" fmla="*/ 2134410 w 5255647"/>
              <a:gd name="connsiteY8" fmla="*/ 5514082 h 5518308"/>
              <a:gd name="connsiteX9" fmla="*/ 2137612 w 5255647"/>
              <a:gd name="connsiteY9" fmla="*/ 5517766 h 5518308"/>
              <a:gd name="connsiteX10" fmla="*/ 232206 w 5255647"/>
              <a:gd name="connsiteY10" fmla="*/ 5518308 h 5518308"/>
              <a:gd name="connsiteX11" fmla="*/ 222494 w 5255647"/>
              <a:gd name="connsiteY11" fmla="*/ 5492256 h 5518308"/>
              <a:gd name="connsiteX12" fmla="*/ 10273 w 5255647"/>
              <a:gd name="connsiteY12" fmla="*/ 3859362 h 5518308"/>
              <a:gd name="connsiteX13" fmla="*/ 4225077 w 5255647"/>
              <a:gd name="connsiteY13" fmla="*/ 770 h 5518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55647" h="5518308">
                <a:moveTo>
                  <a:pt x="4225077" y="770"/>
                </a:moveTo>
                <a:cubicBezTo>
                  <a:pt x="4295884" y="2127"/>
                  <a:pt x="4367035" y="5284"/>
                  <a:pt x="4438483" y="10280"/>
                </a:cubicBezTo>
                <a:cubicBezTo>
                  <a:pt x="4705911" y="28981"/>
                  <a:pt x="4965754" y="73676"/>
                  <a:pt x="5216038" y="139615"/>
                </a:cubicBezTo>
                <a:lnTo>
                  <a:pt x="5255647" y="150458"/>
                </a:lnTo>
                <a:lnTo>
                  <a:pt x="5255607" y="1981866"/>
                </a:lnTo>
                <a:lnTo>
                  <a:pt x="5250109" y="1978022"/>
                </a:lnTo>
                <a:cubicBezTo>
                  <a:pt x="4968313" y="1834916"/>
                  <a:pt x="4653971" y="1744891"/>
                  <a:pt x="4318826" y="1721455"/>
                </a:cubicBezTo>
                <a:cubicBezTo>
                  <a:pt x="2977095" y="1627633"/>
                  <a:pt x="1814168" y="2638470"/>
                  <a:pt x="1720433" y="3978949"/>
                </a:cubicBezTo>
                <a:cubicBezTo>
                  <a:pt x="1680868" y="4544750"/>
                  <a:pt x="1838485" y="5078208"/>
                  <a:pt x="2134410" y="5514082"/>
                </a:cubicBezTo>
                <a:lnTo>
                  <a:pt x="2137612" y="5517766"/>
                </a:lnTo>
                <a:lnTo>
                  <a:pt x="232206" y="5518308"/>
                </a:lnTo>
                <a:lnTo>
                  <a:pt x="222494" y="5492256"/>
                </a:lnTo>
                <a:cubicBezTo>
                  <a:pt x="48190" y="4983003"/>
                  <a:pt x="-29693" y="4430902"/>
                  <a:pt x="10273" y="3859362"/>
                </a:cubicBezTo>
                <a:cubicBezTo>
                  <a:pt x="165063" y="1645759"/>
                  <a:pt x="2030046" y="-41301"/>
                  <a:pt x="4225077" y="77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"/>
                </a:schemeClr>
              </a:gs>
              <a:gs pos="100000">
                <a:schemeClr val="accent1">
                  <a:alpha val="0"/>
                </a:scheme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8" name="KSO_TEMPLATE" hidden="1"/>
          <p:cNvSpPr/>
          <p:nvPr userDrawn="1"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30.xml"/><Relationship Id="rId8" Type="http://schemas.openxmlformats.org/officeDocument/2006/relationships/tags" Target="../tags/tag229.xml"/><Relationship Id="rId7" Type="http://schemas.openxmlformats.org/officeDocument/2006/relationships/tags" Target="../tags/tag228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34.xml"/><Relationship Id="rId12" Type="http://schemas.openxmlformats.org/officeDocument/2006/relationships/tags" Target="../tags/tag233.xml"/><Relationship Id="rId11" Type="http://schemas.openxmlformats.org/officeDocument/2006/relationships/tags" Target="../tags/tag232.xml"/><Relationship Id="rId10" Type="http://schemas.openxmlformats.org/officeDocument/2006/relationships/tags" Target="../tags/tag231.xml"/><Relationship Id="rId1" Type="http://schemas.openxmlformats.org/officeDocument/2006/relationships/tags" Target="../tags/tag22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43.xml"/><Relationship Id="rId8" Type="http://schemas.openxmlformats.org/officeDocument/2006/relationships/tags" Target="../tags/tag242.xml"/><Relationship Id="rId7" Type="http://schemas.openxmlformats.org/officeDocument/2006/relationships/tags" Target="../tags/tag241.xml"/><Relationship Id="rId6" Type="http://schemas.openxmlformats.org/officeDocument/2006/relationships/tags" Target="../tags/tag240.xml"/><Relationship Id="rId5" Type="http://schemas.openxmlformats.org/officeDocument/2006/relationships/tags" Target="../tags/tag239.xml"/><Relationship Id="rId4" Type="http://schemas.openxmlformats.org/officeDocument/2006/relationships/tags" Target="../tags/tag238.xml"/><Relationship Id="rId3" Type="http://schemas.openxmlformats.org/officeDocument/2006/relationships/tags" Target="../tags/tag237.xml"/><Relationship Id="rId20" Type="http://schemas.openxmlformats.org/officeDocument/2006/relationships/notesSlide" Target="../notesSlides/notesSlide7.xml"/><Relationship Id="rId2" Type="http://schemas.openxmlformats.org/officeDocument/2006/relationships/tags" Target="../tags/tag236.xml"/><Relationship Id="rId19" Type="http://schemas.openxmlformats.org/officeDocument/2006/relationships/slideLayout" Target="../slideLayouts/slideLayout19.xml"/><Relationship Id="rId18" Type="http://schemas.openxmlformats.org/officeDocument/2006/relationships/tags" Target="../tags/tag252.xml"/><Relationship Id="rId17" Type="http://schemas.openxmlformats.org/officeDocument/2006/relationships/tags" Target="../tags/tag251.xml"/><Relationship Id="rId16" Type="http://schemas.openxmlformats.org/officeDocument/2006/relationships/tags" Target="../tags/tag250.xml"/><Relationship Id="rId15" Type="http://schemas.openxmlformats.org/officeDocument/2006/relationships/tags" Target="../tags/tag249.xml"/><Relationship Id="rId14" Type="http://schemas.openxmlformats.org/officeDocument/2006/relationships/tags" Target="../tags/tag248.xml"/><Relationship Id="rId13" Type="http://schemas.openxmlformats.org/officeDocument/2006/relationships/tags" Target="../tags/tag247.xml"/><Relationship Id="rId12" Type="http://schemas.openxmlformats.org/officeDocument/2006/relationships/tags" Target="../tags/tag246.xml"/><Relationship Id="rId11" Type="http://schemas.openxmlformats.org/officeDocument/2006/relationships/tags" Target="../tags/tag245.xml"/><Relationship Id="rId10" Type="http://schemas.openxmlformats.org/officeDocument/2006/relationships/tags" Target="../tags/tag244.xml"/><Relationship Id="rId1" Type="http://schemas.openxmlformats.org/officeDocument/2006/relationships/tags" Target="../tags/tag235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" Type="http://schemas.openxmlformats.org/officeDocument/2006/relationships/tags" Target="../tags/tag25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62.xml"/><Relationship Id="rId8" Type="http://schemas.openxmlformats.org/officeDocument/2006/relationships/tags" Target="../tags/tag261.xml"/><Relationship Id="rId7" Type="http://schemas.openxmlformats.org/officeDocument/2006/relationships/image" Target="../media/image12.jpeg"/><Relationship Id="rId6" Type="http://schemas.openxmlformats.org/officeDocument/2006/relationships/tags" Target="../tags/tag260.xml"/><Relationship Id="rId5" Type="http://schemas.openxmlformats.org/officeDocument/2006/relationships/image" Target="../media/image11.jpeg"/><Relationship Id="rId4" Type="http://schemas.openxmlformats.org/officeDocument/2006/relationships/tags" Target="../tags/tag259.xml"/><Relationship Id="rId3" Type="http://schemas.openxmlformats.org/officeDocument/2006/relationships/tags" Target="../tags/tag258.xml"/><Relationship Id="rId2" Type="http://schemas.openxmlformats.org/officeDocument/2006/relationships/tags" Target="../tags/tag257.xml"/><Relationship Id="rId12" Type="http://schemas.openxmlformats.org/officeDocument/2006/relationships/notesSlide" Target="../notesSlides/notesSlide8.xml"/><Relationship Id="rId11" Type="http://schemas.openxmlformats.org/officeDocument/2006/relationships/slideLayout" Target="../slideLayouts/slideLayout19.xml"/><Relationship Id="rId10" Type="http://schemas.openxmlformats.org/officeDocument/2006/relationships/tags" Target="../tags/tag263.xml"/><Relationship Id="rId1" Type="http://schemas.openxmlformats.org/officeDocument/2006/relationships/tags" Target="../tags/tag25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70.xml"/><Relationship Id="rId8" Type="http://schemas.openxmlformats.org/officeDocument/2006/relationships/image" Target="../media/image14.jpeg"/><Relationship Id="rId7" Type="http://schemas.openxmlformats.org/officeDocument/2006/relationships/tags" Target="../tags/tag269.xml"/><Relationship Id="rId6" Type="http://schemas.openxmlformats.org/officeDocument/2006/relationships/image" Target="../media/image13.jpeg"/><Relationship Id="rId5" Type="http://schemas.openxmlformats.org/officeDocument/2006/relationships/tags" Target="../tags/tag268.xml"/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3" Type="http://schemas.openxmlformats.org/officeDocument/2006/relationships/slideLayout" Target="../slideLayouts/slideLayout19.xml"/><Relationship Id="rId22" Type="http://schemas.openxmlformats.org/officeDocument/2006/relationships/tags" Target="../tags/tag281.xml"/><Relationship Id="rId21" Type="http://schemas.openxmlformats.org/officeDocument/2006/relationships/tags" Target="../tags/tag280.xml"/><Relationship Id="rId20" Type="http://schemas.openxmlformats.org/officeDocument/2006/relationships/tags" Target="../tags/tag279.xml"/><Relationship Id="rId2" Type="http://schemas.openxmlformats.org/officeDocument/2006/relationships/tags" Target="../tags/tag265.xml"/><Relationship Id="rId19" Type="http://schemas.openxmlformats.org/officeDocument/2006/relationships/tags" Target="../tags/tag278.xml"/><Relationship Id="rId18" Type="http://schemas.openxmlformats.org/officeDocument/2006/relationships/tags" Target="../tags/tag277.xml"/><Relationship Id="rId17" Type="http://schemas.openxmlformats.org/officeDocument/2006/relationships/tags" Target="../tags/tag276.xml"/><Relationship Id="rId16" Type="http://schemas.openxmlformats.org/officeDocument/2006/relationships/tags" Target="../tags/tag275.xml"/><Relationship Id="rId15" Type="http://schemas.openxmlformats.org/officeDocument/2006/relationships/tags" Target="../tags/tag274.xml"/><Relationship Id="rId14" Type="http://schemas.openxmlformats.org/officeDocument/2006/relationships/tags" Target="../tags/tag273.xml"/><Relationship Id="rId13" Type="http://schemas.openxmlformats.org/officeDocument/2006/relationships/tags" Target="../tags/tag272.xml"/><Relationship Id="rId12" Type="http://schemas.openxmlformats.org/officeDocument/2006/relationships/image" Target="../media/image16.jpeg"/><Relationship Id="rId11" Type="http://schemas.openxmlformats.org/officeDocument/2006/relationships/tags" Target="../tags/tag271.xml"/><Relationship Id="rId10" Type="http://schemas.openxmlformats.org/officeDocument/2006/relationships/image" Target="../media/image15.jpeg"/><Relationship Id="rId1" Type="http://schemas.openxmlformats.org/officeDocument/2006/relationships/tags" Target="../tags/tag26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tags" Target="../tags/tag289.xml"/><Relationship Id="rId7" Type="http://schemas.openxmlformats.org/officeDocument/2006/relationships/tags" Target="../tags/tag288.xml"/><Relationship Id="rId6" Type="http://schemas.openxmlformats.org/officeDocument/2006/relationships/tags" Target="../tags/tag287.xml"/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297.xml"/><Relationship Id="rId15" Type="http://schemas.openxmlformats.org/officeDocument/2006/relationships/tags" Target="../tags/tag296.xml"/><Relationship Id="rId14" Type="http://schemas.openxmlformats.org/officeDocument/2006/relationships/tags" Target="../tags/tag295.xml"/><Relationship Id="rId13" Type="http://schemas.openxmlformats.org/officeDocument/2006/relationships/tags" Target="../tags/tag294.xml"/><Relationship Id="rId12" Type="http://schemas.openxmlformats.org/officeDocument/2006/relationships/tags" Target="../tags/tag293.xml"/><Relationship Id="rId11" Type="http://schemas.openxmlformats.org/officeDocument/2006/relationships/tags" Target="../tags/tag292.xml"/><Relationship Id="rId10" Type="http://schemas.openxmlformats.org/officeDocument/2006/relationships/tags" Target="../tags/tag291.xml"/><Relationship Id="rId1" Type="http://schemas.openxmlformats.org/officeDocument/2006/relationships/tags" Target="../tags/tag28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jpeg"/><Relationship Id="rId8" Type="http://schemas.openxmlformats.org/officeDocument/2006/relationships/tags" Target="../tags/tag304.xml"/><Relationship Id="rId7" Type="http://schemas.openxmlformats.org/officeDocument/2006/relationships/tags" Target="../tags/tag303.xml"/><Relationship Id="rId6" Type="http://schemas.openxmlformats.org/officeDocument/2006/relationships/tags" Target="../tags/tag302.xml"/><Relationship Id="rId5" Type="http://schemas.openxmlformats.org/officeDocument/2006/relationships/tags" Target="../tags/tag301.xml"/><Relationship Id="rId4" Type="http://schemas.openxmlformats.org/officeDocument/2006/relationships/tags" Target="../tags/tag300.xml"/><Relationship Id="rId3" Type="http://schemas.openxmlformats.org/officeDocument/2006/relationships/image" Target="../media/image17.jpeg"/><Relationship Id="rId21" Type="http://schemas.openxmlformats.org/officeDocument/2006/relationships/slideLayout" Target="../slideLayouts/slideLayout19.xml"/><Relationship Id="rId20" Type="http://schemas.openxmlformats.org/officeDocument/2006/relationships/tags" Target="../tags/tag314.xml"/><Relationship Id="rId2" Type="http://schemas.openxmlformats.org/officeDocument/2006/relationships/tags" Target="../tags/tag299.xml"/><Relationship Id="rId19" Type="http://schemas.openxmlformats.org/officeDocument/2006/relationships/tags" Target="../tags/tag313.xml"/><Relationship Id="rId18" Type="http://schemas.openxmlformats.org/officeDocument/2006/relationships/tags" Target="../tags/tag312.xml"/><Relationship Id="rId17" Type="http://schemas.openxmlformats.org/officeDocument/2006/relationships/tags" Target="../tags/tag311.xml"/><Relationship Id="rId16" Type="http://schemas.openxmlformats.org/officeDocument/2006/relationships/tags" Target="../tags/tag310.xml"/><Relationship Id="rId15" Type="http://schemas.openxmlformats.org/officeDocument/2006/relationships/image" Target="../media/image19.png"/><Relationship Id="rId14" Type="http://schemas.openxmlformats.org/officeDocument/2006/relationships/tags" Target="../tags/tag309.xml"/><Relationship Id="rId13" Type="http://schemas.openxmlformats.org/officeDocument/2006/relationships/tags" Target="../tags/tag308.xml"/><Relationship Id="rId12" Type="http://schemas.openxmlformats.org/officeDocument/2006/relationships/tags" Target="../tags/tag307.xml"/><Relationship Id="rId11" Type="http://schemas.openxmlformats.org/officeDocument/2006/relationships/tags" Target="../tags/tag306.xml"/><Relationship Id="rId10" Type="http://schemas.openxmlformats.org/officeDocument/2006/relationships/tags" Target="../tags/tag305.xml"/><Relationship Id="rId1" Type="http://schemas.openxmlformats.org/officeDocument/2006/relationships/tags" Target="../tags/tag29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23.xml"/><Relationship Id="rId8" Type="http://schemas.openxmlformats.org/officeDocument/2006/relationships/tags" Target="../tags/tag322.xml"/><Relationship Id="rId7" Type="http://schemas.openxmlformats.org/officeDocument/2006/relationships/tags" Target="../tags/tag321.xml"/><Relationship Id="rId6" Type="http://schemas.openxmlformats.org/officeDocument/2006/relationships/tags" Target="../tags/tag320.xml"/><Relationship Id="rId5" Type="http://schemas.openxmlformats.org/officeDocument/2006/relationships/tags" Target="../tags/tag319.xml"/><Relationship Id="rId4" Type="http://schemas.openxmlformats.org/officeDocument/2006/relationships/tags" Target="../tags/tag318.xml"/><Relationship Id="rId3" Type="http://schemas.openxmlformats.org/officeDocument/2006/relationships/tags" Target="../tags/tag317.xml"/><Relationship Id="rId2" Type="http://schemas.openxmlformats.org/officeDocument/2006/relationships/tags" Target="../tags/tag316.xml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330.xml"/><Relationship Id="rId15" Type="http://schemas.openxmlformats.org/officeDocument/2006/relationships/tags" Target="../tags/tag329.xml"/><Relationship Id="rId14" Type="http://schemas.openxmlformats.org/officeDocument/2006/relationships/tags" Target="../tags/tag328.xml"/><Relationship Id="rId13" Type="http://schemas.openxmlformats.org/officeDocument/2006/relationships/tags" Target="../tags/tag327.xml"/><Relationship Id="rId12" Type="http://schemas.openxmlformats.org/officeDocument/2006/relationships/tags" Target="../tags/tag326.xml"/><Relationship Id="rId11" Type="http://schemas.openxmlformats.org/officeDocument/2006/relationships/tags" Target="../tags/tag325.xml"/><Relationship Id="rId10" Type="http://schemas.openxmlformats.org/officeDocument/2006/relationships/tags" Target="../tags/tag324.xml"/><Relationship Id="rId1" Type="http://schemas.openxmlformats.org/officeDocument/2006/relationships/tags" Target="../tags/tag31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39.xml"/><Relationship Id="rId8" Type="http://schemas.openxmlformats.org/officeDocument/2006/relationships/tags" Target="../tags/tag338.xml"/><Relationship Id="rId7" Type="http://schemas.openxmlformats.org/officeDocument/2006/relationships/tags" Target="../tags/tag337.xml"/><Relationship Id="rId6" Type="http://schemas.openxmlformats.org/officeDocument/2006/relationships/tags" Target="../tags/tag336.xml"/><Relationship Id="rId5" Type="http://schemas.openxmlformats.org/officeDocument/2006/relationships/tags" Target="../tags/tag335.xml"/><Relationship Id="rId4" Type="http://schemas.openxmlformats.org/officeDocument/2006/relationships/tags" Target="../tags/tag334.xml"/><Relationship Id="rId3" Type="http://schemas.openxmlformats.org/officeDocument/2006/relationships/tags" Target="../tags/tag333.xml"/><Relationship Id="rId27" Type="http://schemas.openxmlformats.org/officeDocument/2006/relationships/slideLayout" Target="../slideLayouts/slideLayout19.xml"/><Relationship Id="rId26" Type="http://schemas.openxmlformats.org/officeDocument/2006/relationships/tags" Target="../tags/tag352.xml"/><Relationship Id="rId25" Type="http://schemas.openxmlformats.org/officeDocument/2006/relationships/tags" Target="../tags/tag351.xml"/><Relationship Id="rId24" Type="http://schemas.openxmlformats.org/officeDocument/2006/relationships/image" Target="../media/image23.jpeg"/><Relationship Id="rId23" Type="http://schemas.openxmlformats.org/officeDocument/2006/relationships/tags" Target="../tags/tag350.xml"/><Relationship Id="rId22" Type="http://schemas.openxmlformats.org/officeDocument/2006/relationships/image" Target="../media/image22.jpeg"/><Relationship Id="rId21" Type="http://schemas.openxmlformats.org/officeDocument/2006/relationships/tags" Target="../tags/tag349.xml"/><Relationship Id="rId20" Type="http://schemas.openxmlformats.org/officeDocument/2006/relationships/image" Target="../media/image21.jpeg"/><Relationship Id="rId2" Type="http://schemas.openxmlformats.org/officeDocument/2006/relationships/tags" Target="../tags/tag332.xml"/><Relationship Id="rId19" Type="http://schemas.openxmlformats.org/officeDocument/2006/relationships/tags" Target="../tags/tag348.xml"/><Relationship Id="rId18" Type="http://schemas.openxmlformats.org/officeDocument/2006/relationships/image" Target="../media/image20.jpeg"/><Relationship Id="rId17" Type="http://schemas.openxmlformats.org/officeDocument/2006/relationships/tags" Target="../tags/tag347.xml"/><Relationship Id="rId16" Type="http://schemas.openxmlformats.org/officeDocument/2006/relationships/tags" Target="../tags/tag346.xml"/><Relationship Id="rId15" Type="http://schemas.openxmlformats.org/officeDocument/2006/relationships/tags" Target="../tags/tag345.xml"/><Relationship Id="rId14" Type="http://schemas.openxmlformats.org/officeDocument/2006/relationships/tags" Target="../tags/tag344.xml"/><Relationship Id="rId13" Type="http://schemas.openxmlformats.org/officeDocument/2006/relationships/tags" Target="../tags/tag343.xml"/><Relationship Id="rId12" Type="http://schemas.openxmlformats.org/officeDocument/2006/relationships/tags" Target="../tags/tag342.xml"/><Relationship Id="rId11" Type="http://schemas.openxmlformats.org/officeDocument/2006/relationships/tags" Target="../tags/tag341.xml"/><Relationship Id="rId10" Type="http://schemas.openxmlformats.org/officeDocument/2006/relationships/tags" Target="../tags/tag340.xml"/><Relationship Id="rId1" Type="http://schemas.openxmlformats.org/officeDocument/2006/relationships/tags" Target="../tags/tag33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355.xml"/><Relationship Id="rId2" Type="http://schemas.openxmlformats.org/officeDocument/2006/relationships/tags" Target="../tags/tag354.xml"/><Relationship Id="rId1" Type="http://schemas.openxmlformats.org/officeDocument/2006/relationships/tags" Target="../tags/tag35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4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tags" Target="../tags/tag140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64.xml"/><Relationship Id="rId8" Type="http://schemas.openxmlformats.org/officeDocument/2006/relationships/tags" Target="../tags/tag363.xml"/><Relationship Id="rId7" Type="http://schemas.openxmlformats.org/officeDocument/2006/relationships/tags" Target="../tags/tag362.xml"/><Relationship Id="rId6" Type="http://schemas.openxmlformats.org/officeDocument/2006/relationships/tags" Target="../tags/tag361.xml"/><Relationship Id="rId5" Type="http://schemas.openxmlformats.org/officeDocument/2006/relationships/tags" Target="../tags/tag360.xml"/><Relationship Id="rId4" Type="http://schemas.openxmlformats.org/officeDocument/2006/relationships/tags" Target="../tags/tag359.xml"/><Relationship Id="rId3" Type="http://schemas.openxmlformats.org/officeDocument/2006/relationships/tags" Target="../tags/tag358.xml"/><Relationship Id="rId28" Type="http://schemas.openxmlformats.org/officeDocument/2006/relationships/notesSlide" Target="../notesSlides/notesSlide9.xml"/><Relationship Id="rId27" Type="http://schemas.openxmlformats.org/officeDocument/2006/relationships/slideLayout" Target="../slideLayouts/slideLayout19.xml"/><Relationship Id="rId26" Type="http://schemas.openxmlformats.org/officeDocument/2006/relationships/tags" Target="../tags/tag375.xml"/><Relationship Id="rId25" Type="http://schemas.openxmlformats.org/officeDocument/2006/relationships/image" Target="../media/image29.svg"/><Relationship Id="rId24" Type="http://schemas.openxmlformats.org/officeDocument/2006/relationships/image" Target="../media/image28.png"/><Relationship Id="rId23" Type="http://schemas.openxmlformats.org/officeDocument/2006/relationships/tags" Target="../tags/tag374.xml"/><Relationship Id="rId22" Type="http://schemas.openxmlformats.org/officeDocument/2006/relationships/image" Target="../media/image27.svg"/><Relationship Id="rId21" Type="http://schemas.openxmlformats.org/officeDocument/2006/relationships/image" Target="../media/image26.png"/><Relationship Id="rId20" Type="http://schemas.openxmlformats.org/officeDocument/2006/relationships/tags" Target="../tags/tag373.xml"/><Relationship Id="rId2" Type="http://schemas.openxmlformats.org/officeDocument/2006/relationships/tags" Target="../tags/tag357.xml"/><Relationship Id="rId19" Type="http://schemas.openxmlformats.org/officeDocument/2006/relationships/image" Target="../media/image25.svg"/><Relationship Id="rId18" Type="http://schemas.openxmlformats.org/officeDocument/2006/relationships/image" Target="../media/image24.png"/><Relationship Id="rId17" Type="http://schemas.openxmlformats.org/officeDocument/2006/relationships/tags" Target="../tags/tag372.xml"/><Relationship Id="rId16" Type="http://schemas.openxmlformats.org/officeDocument/2006/relationships/tags" Target="../tags/tag371.xml"/><Relationship Id="rId15" Type="http://schemas.openxmlformats.org/officeDocument/2006/relationships/tags" Target="../tags/tag370.xml"/><Relationship Id="rId14" Type="http://schemas.openxmlformats.org/officeDocument/2006/relationships/tags" Target="../tags/tag369.xml"/><Relationship Id="rId13" Type="http://schemas.openxmlformats.org/officeDocument/2006/relationships/tags" Target="../tags/tag368.xml"/><Relationship Id="rId12" Type="http://schemas.openxmlformats.org/officeDocument/2006/relationships/tags" Target="../tags/tag367.xml"/><Relationship Id="rId11" Type="http://schemas.openxmlformats.org/officeDocument/2006/relationships/tags" Target="../tags/tag366.xml"/><Relationship Id="rId10" Type="http://schemas.openxmlformats.org/officeDocument/2006/relationships/tags" Target="../tags/tag365.xml"/><Relationship Id="rId1" Type="http://schemas.openxmlformats.org/officeDocument/2006/relationships/tags" Target="../tags/tag35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82.xml"/><Relationship Id="rId8" Type="http://schemas.openxmlformats.org/officeDocument/2006/relationships/image" Target="../media/image14.jpeg"/><Relationship Id="rId7" Type="http://schemas.openxmlformats.org/officeDocument/2006/relationships/tags" Target="../tags/tag381.xml"/><Relationship Id="rId6" Type="http://schemas.openxmlformats.org/officeDocument/2006/relationships/image" Target="../media/image13.jpeg"/><Relationship Id="rId5" Type="http://schemas.openxmlformats.org/officeDocument/2006/relationships/tags" Target="../tags/tag380.xml"/><Relationship Id="rId4" Type="http://schemas.openxmlformats.org/officeDocument/2006/relationships/tags" Target="../tags/tag379.xml"/><Relationship Id="rId3" Type="http://schemas.openxmlformats.org/officeDocument/2006/relationships/tags" Target="../tags/tag378.xml"/><Relationship Id="rId23" Type="http://schemas.openxmlformats.org/officeDocument/2006/relationships/slideLayout" Target="../slideLayouts/slideLayout19.xml"/><Relationship Id="rId22" Type="http://schemas.openxmlformats.org/officeDocument/2006/relationships/tags" Target="../tags/tag393.xml"/><Relationship Id="rId21" Type="http://schemas.openxmlformats.org/officeDocument/2006/relationships/tags" Target="../tags/tag392.xml"/><Relationship Id="rId20" Type="http://schemas.openxmlformats.org/officeDocument/2006/relationships/tags" Target="../tags/tag391.xml"/><Relationship Id="rId2" Type="http://schemas.openxmlformats.org/officeDocument/2006/relationships/tags" Target="../tags/tag377.xml"/><Relationship Id="rId19" Type="http://schemas.openxmlformats.org/officeDocument/2006/relationships/tags" Target="../tags/tag390.xml"/><Relationship Id="rId18" Type="http://schemas.openxmlformats.org/officeDocument/2006/relationships/tags" Target="../tags/tag389.xml"/><Relationship Id="rId17" Type="http://schemas.openxmlformats.org/officeDocument/2006/relationships/tags" Target="../tags/tag388.xml"/><Relationship Id="rId16" Type="http://schemas.openxmlformats.org/officeDocument/2006/relationships/tags" Target="../tags/tag387.xml"/><Relationship Id="rId15" Type="http://schemas.openxmlformats.org/officeDocument/2006/relationships/tags" Target="../tags/tag386.xml"/><Relationship Id="rId14" Type="http://schemas.openxmlformats.org/officeDocument/2006/relationships/tags" Target="../tags/tag385.xml"/><Relationship Id="rId13" Type="http://schemas.openxmlformats.org/officeDocument/2006/relationships/tags" Target="../tags/tag384.xml"/><Relationship Id="rId12" Type="http://schemas.openxmlformats.org/officeDocument/2006/relationships/image" Target="../media/image16.jpeg"/><Relationship Id="rId11" Type="http://schemas.openxmlformats.org/officeDocument/2006/relationships/tags" Target="../tags/tag383.xml"/><Relationship Id="rId10" Type="http://schemas.openxmlformats.org/officeDocument/2006/relationships/image" Target="../media/image15.jpeg"/><Relationship Id="rId1" Type="http://schemas.openxmlformats.org/officeDocument/2006/relationships/tags" Target="../tags/tag376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02.xml"/><Relationship Id="rId8" Type="http://schemas.openxmlformats.org/officeDocument/2006/relationships/tags" Target="../tags/tag401.xml"/><Relationship Id="rId7" Type="http://schemas.openxmlformats.org/officeDocument/2006/relationships/tags" Target="../tags/tag400.xml"/><Relationship Id="rId6" Type="http://schemas.openxmlformats.org/officeDocument/2006/relationships/tags" Target="../tags/tag399.xml"/><Relationship Id="rId5" Type="http://schemas.openxmlformats.org/officeDocument/2006/relationships/tags" Target="../tags/tag398.xml"/><Relationship Id="rId4" Type="http://schemas.openxmlformats.org/officeDocument/2006/relationships/tags" Target="../tags/tag397.xml"/><Relationship Id="rId3" Type="http://schemas.openxmlformats.org/officeDocument/2006/relationships/tags" Target="../tags/tag396.xml"/><Relationship Id="rId2" Type="http://schemas.openxmlformats.org/officeDocument/2006/relationships/tags" Target="../tags/tag395.xml"/><Relationship Id="rId19" Type="http://schemas.openxmlformats.org/officeDocument/2006/relationships/slideLayout" Target="../slideLayouts/slideLayout19.xml"/><Relationship Id="rId18" Type="http://schemas.openxmlformats.org/officeDocument/2006/relationships/tags" Target="../tags/tag411.xml"/><Relationship Id="rId17" Type="http://schemas.openxmlformats.org/officeDocument/2006/relationships/tags" Target="../tags/tag410.xml"/><Relationship Id="rId16" Type="http://schemas.openxmlformats.org/officeDocument/2006/relationships/tags" Target="../tags/tag409.xml"/><Relationship Id="rId15" Type="http://schemas.openxmlformats.org/officeDocument/2006/relationships/tags" Target="../tags/tag408.xml"/><Relationship Id="rId14" Type="http://schemas.openxmlformats.org/officeDocument/2006/relationships/tags" Target="../tags/tag407.xml"/><Relationship Id="rId13" Type="http://schemas.openxmlformats.org/officeDocument/2006/relationships/tags" Target="../tags/tag406.xml"/><Relationship Id="rId12" Type="http://schemas.openxmlformats.org/officeDocument/2006/relationships/tags" Target="../tags/tag405.xml"/><Relationship Id="rId11" Type="http://schemas.openxmlformats.org/officeDocument/2006/relationships/tags" Target="../tags/tag404.xml"/><Relationship Id="rId10" Type="http://schemas.openxmlformats.org/officeDocument/2006/relationships/tags" Target="../tags/tag403.xml"/><Relationship Id="rId1" Type="http://schemas.openxmlformats.org/officeDocument/2006/relationships/tags" Target="../tags/tag394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ags" Target="../tags/tag414.xml"/><Relationship Id="rId2" Type="http://schemas.openxmlformats.org/officeDocument/2006/relationships/tags" Target="../tags/tag413.xml"/><Relationship Id="rId1" Type="http://schemas.openxmlformats.org/officeDocument/2006/relationships/tags" Target="../tags/tag412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423.xml"/><Relationship Id="rId8" Type="http://schemas.openxmlformats.org/officeDocument/2006/relationships/tags" Target="../tags/tag422.xml"/><Relationship Id="rId7" Type="http://schemas.openxmlformats.org/officeDocument/2006/relationships/tags" Target="../tags/tag421.xml"/><Relationship Id="rId6" Type="http://schemas.openxmlformats.org/officeDocument/2006/relationships/tags" Target="../tags/tag420.xml"/><Relationship Id="rId5" Type="http://schemas.openxmlformats.org/officeDocument/2006/relationships/tags" Target="../tags/tag419.xml"/><Relationship Id="rId4" Type="http://schemas.openxmlformats.org/officeDocument/2006/relationships/tags" Target="../tags/tag418.xml"/><Relationship Id="rId3" Type="http://schemas.openxmlformats.org/officeDocument/2006/relationships/tags" Target="../tags/tag417.xml"/><Relationship Id="rId2" Type="http://schemas.openxmlformats.org/officeDocument/2006/relationships/tags" Target="../tags/tag416.xml"/><Relationship Id="rId13" Type="http://schemas.openxmlformats.org/officeDocument/2006/relationships/notesSlide" Target="../notesSlides/notesSlide10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425.xml"/><Relationship Id="rId10" Type="http://schemas.openxmlformats.org/officeDocument/2006/relationships/tags" Target="../tags/tag424.xml"/><Relationship Id="rId1" Type="http://schemas.openxmlformats.org/officeDocument/2006/relationships/tags" Target="../tags/tag415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433.xml"/><Relationship Id="rId8" Type="http://schemas.openxmlformats.org/officeDocument/2006/relationships/image" Target="../media/image30.jpeg"/><Relationship Id="rId7" Type="http://schemas.openxmlformats.org/officeDocument/2006/relationships/tags" Target="../tags/tag432.xml"/><Relationship Id="rId6" Type="http://schemas.openxmlformats.org/officeDocument/2006/relationships/tags" Target="../tags/tag431.xml"/><Relationship Id="rId5" Type="http://schemas.openxmlformats.org/officeDocument/2006/relationships/tags" Target="../tags/tag430.xml"/><Relationship Id="rId4" Type="http://schemas.openxmlformats.org/officeDocument/2006/relationships/tags" Target="../tags/tag429.xml"/><Relationship Id="rId3" Type="http://schemas.openxmlformats.org/officeDocument/2006/relationships/tags" Target="../tags/tag428.xml"/><Relationship Id="rId2" Type="http://schemas.openxmlformats.org/officeDocument/2006/relationships/tags" Target="../tags/tag427.xml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439.xml"/><Relationship Id="rId16" Type="http://schemas.openxmlformats.org/officeDocument/2006/relationships/tags" Target="../tags/tag438.xml"/><Relationship Id="rId15" Type="http://schemas.openxmlformats.org/officeDocument/2006/relationships/tags" Target="../tags/tag437.xml"/><Relationship Id="rId14" Type="http://schemas.openxmlformats.org/officeDocument/2006/relationships/tags" Target="../tags/tag436.xml"/><Relationship Id="rId13" Type="http://schemas.openxmlformats.org/officeDocument/2006/relationships/tags" Target="../tags/tag435.xml"/><Relationship Id="rId12" Type="http://schemas.openxmlformats.org/officeDocument/2006/relationships/image" Target="../media/image32.jpeg"/><Relationship Id="rId11" Type="http://schemas.openxmlformats.org/officeDocument/2006/relationships/tags" Target="../tags/tag434.xml"/><Relationship Id="rId10" Type="http://schemas.openxmlformats.org/officeDocument/2006/relationships/image" Target="../media/image31.jpeg"/><Relationship Id="rId1" Type="http://schemas.openxmlformats.org/officeDocument/2006/relationships/tags" Target="../tags/tag426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448.xml"/><Relationship Id="rId8" Type="http://schemas.openxmlformats.org/officeDocument/2006/relationships/tags" Target="../tags/tag447.xml"/><Relationship Id="rId7" Type="http://schemas.openxmlformats.org/officeDocument/2006/relationships/tags" Target="../tags/tag446.xml"/><Relationship Id="rId6" Type="http://schemas.openxmlformats.org/officeDocument/2006/relationships/tags" Target="../tags/tag445.xml"/><Relationship Id="rId5" Type="http://schemas.openxmlformats.org/officeDocument/2006/relationships/tags" Target="../tags/tag444.xml"/><Relationship Id="rId4" Type="http://schemas.openxmlformats.org/officeDocument/2006/relationships/tags" Target="../tags/tag443.xml"/><Relationship Id="rId3" Type="http://schemas.openxmlformats.org/officeDocument/2006/relationships/tags" Target="../tags/tag442.xml"/><Relationship Id="rId2" Type="http://schemas.openxmlformats.org/officeDocument/2006/relationships/tags" Target="../tags/tag441.xml"/><Relationship Id="rId13" Type="http://schemas.openxmlformats.org/officeDocument/2006/relationships/notesSlide" Target="../notesSlides/notesSlide11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450.xml"/><Relationship Id="rId10" Type="http://schemas.openxmlformats.org/officeDocument/2006/relationships/tags" Target="../tags/tag449.xml"/><Relationship Id="rId1" Type="http://schemas.openxmlformats.org/officeDocument/2006/relationships/tags" Target="../tags/tag440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459.xml"/><Relationship Id="rId8" Type="http://schemas.openxmlformats.org/officeDocument/2006/relationships/tags" Target="../tags/tag458.xml"/><Relationship Id="rId7" Type="http://schemas.openxmlformats.org/officeDocument/2006/relationships/tags" Target="../tags/tag457.xml"/><Relationship Id="rId6" Type="http://schemas.openxmlformats.org/officeDocument/2006/relationships/tags" Target="../tags/tag456.xml"/><Relationship Id="rId5" Type="http://schemas.openxmlformats.org/officeDocument/2006/relationships/tags" Target="../tags/tag455.xml"/><Relationship Id="rId4" Type="http://schemas.openxmlformats.org/officeDocument/2006/relationships/tags" Target="../tags/tag454.xml"/><Relationship Id="rId3" Type="http://schemas.openxmlformats.org/officeDocument/2006/relationships/tags" Target="../tags/tag453.xml"/><Relationship Id="rId2" Type="http://schemas.openxmlformats.org/officeDocument/2006/relationships/tags" Target="../tags/tag452.xml"/><Relationship Id="rId13" Type="http://schemas.openxmlformats.org/officeDocument/2006/relationships/notesSlide" Target="../notesSlides/notesSlide12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461.xml"/><Relationship Id="rId10" Type="http://schemas.openxmlformats.org/officeDocument/2006/relationships/tags" Target="../tags/tag460.xml"/><Relationship Id="rId1" Type="http://schemas.openxmlformats.org/officeDocument/2006/relationships/tags" Target="../tags/tag451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ags" Target="../tags/tag464.xml"/><Relationship Id="rId2" Type="http://schemas.openxmlformats.org/officeDocument/2006/relationships/tags" Target="../tags/tag463.xml"/><Relationship Id="rId1" Type="http://schemas.openxmlformats.org/officeDocument/2006/relationships/tags" Target="../tags/tag46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4.xml"/><Relationship Id="rId8" Type="http://schemas.openxmlformats.org/officeDocument/2006/relationships/tags" Target="../tags/tag153.xml"/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7" Type="http://schemas.openxmlformats.org/officeDocument/2006/relationships/notesSlide" Target="../notesSlides/notesSlide3.xml"/><Relationship Id="rId16" Type="http://schemas.openxmlformats.org/officeDocument/2006/relationships/slideLayout" Target="../slideLayouts/slideLayout14.xml"/><Relationship Id="rId15" Type="http://schemas.openxmlformats.org/officeDocument/2006/relationships/tags" Target="../tags/tag160.xml"/><Relationship Id="rId14" Type="http://schemas.openxmlformats.org/officeDocument/2006/relationships/tags" Target="../tags/tag159.xml"/><Relationship Id="rId13" Type="http://schemas.openxmlformats.org/officeDocument/2006/relationships/tags" Target="../tags/tag158.xml"/><Relationship Id="rId12" Type="http://schemas.openxmlformats.org/officeDocument/2006/relationships/tags" Target="../tags/tag157.xml"/><Relationship Id="rId11" Type="http://schemas.openxmlformats.org/officeDocument/2006/relationships/tags" Target="../tags/tag156.xml"/><Relationship Id="rId10" Type="http://schemas.openxmlformats.org/officeDocument/2006/relationships/tags" Target="../tags/tag155.xml"/><Relationship Id="rId1" Type="http://schemas.openxmlformats.org/officeDocument/2006/relationships/tags" Target="../tags/tag14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tags" Target="../tags/tag167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174.xml"/><Relationship Id="rId13" Type="http://schemas.openxmlformats.org/officeDocument/2006/relationships/tags" Target="../tags/tag173.xml"/><Relationship Id="rId12" Type="http://schemas.openxmlformats.org/officeDocument/2006/relationships/tags" Target="../tags/tag172.xml"/><Relationship Id="rId11" Type="http://schemas.openxmlformats.org/officeDocument/2006/relationships/tags" Target="../tags/tag171.xml"/><Relationship Id="rId10" Type="http://schemas.openxmlformats.org/officeDocument/2006/relationships/tags" Target="../tags/tag170.xml"/><Relationship Id="rId1" Type="http://schemas.openxmlformats.org/officeDocument/2006/relationships/tags" Target="../tags/tag16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tags" Target="../tags/tag184.xml"/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image" Target="../media/image1.png"/><Relationship Id="rId10" Type="http://schemas.openxmlformats.org/officeDocument/2006/relationships/notesSlide" Target="../notesSlides/notesSlide4.xml"/><Relationship Id="rId1" Type="http://schemas.openxmlformats.org/officeDocument/2006/relationships/tags" Target="../tags/tag17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tags" Target="../tags/tag191.xml"/><Relationship Id="rId7" Type="http://schemas.openxmlformats.org/officeDocument/2006/relationships/tags" Target="../tags/tag190.xml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3" Type="http://schemas.openxmlformats.org/officeDocument/2006/relationships/tags" Target="../tags/tag186.xml"/><Relationship Id="rId2" Type="http://schemas.openxmlformats.org/officeDocument/2006/relationships/image" Target="../media/image1.png"/><Relationship Id="rId10" Type="http://schemas.openxmlformats.org/officeDocument/2006/relationships/notesSlide" Target="../notesSlides/notesSlide5.xml"/><Relationship Id="rId1" Type="http://schemas.openxmlformats.org/officeDocument/2006/relationships/tags" Target="../tags/tag18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tags" Target="../tags/tag199.xml"/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3" Type="http://schemas.openxmlformats.org/officeDocument/2006/relationships/slideLayout" Target="../slideLayouts/slideLayout19.xml"/><Relationship Id="rId32" Type="http://schemas.openxmlformats.org/officeDocument/2006/relationships/tags" Target="../tags/tag215.xml"/><Relationship Id="rId31" Type="http://schemas.openxmlformats.org/officeDocument/2006/relationships/tags" Target="../tags/tag214.xml"/><Relationship Id="rId30" Type="http://schemas.openxmlformats.org/officeDocument/2006/relationships/tags" Target="../tags/tag213.xml"/><Relationship Id="rId3" Type="http://schemas.openxmlformats.org/officeDocument/2006/relationships/tags" Target="../tags/tag194.xml"/><Relationship Id="rId29" Type="http://schemas.openxmlformats.org/officeDocument/2006/relationships/tags" Target="../tags/tag212.xml"/><Relationship Id="rId28" Type="http://schemas.openxmlformats.org/officeDocument/2006/relationships/tags" Target="../tags/tag211.xml"/><Relationship Id="rId27" Type="http://schemas.openxmlformats.org/officeDocument/2006/relationships/image" Target="../media/image9.svg"/><Relationship Id="rId26" Type="http://schemas.openxmlformats.org/officeDocument/2006/relationships/image" Target="../media/image8.png"/><Relationship Id="rId25" Type="http://schemas.openxmlformats.org/officeDocument/2006/relationships/tags" Target="../tags/tag210.xml"/><Relationship Id="rId24" Type="http://schemas.openxmlformats.org/officeDocument/2006/relationships/image" Target="../media/image7.svg"/><Relationship Id="rId23" Type="http://schemas.openxmlformats.org/officeDocument/2006/relationships/image" Target="../media/image6.png"/><Relationship Id="rId22" Type="http://schemas.openxmlformats.org/officeDocument/2006/relationships/tags" Target="../tags/tag209.xml"/><Relationship Id="rId21" Type="http://schemas.openxmlformats.org/officeDocument/2006/relationships/image" Target="../media/image5.svg"/><Relationship Id="rId20" Type="http://schemas.openxmlformats.org/officeDocument/2006/relationships/image" Target="../media/image4.png"/><Relationship Id="rId2" Type="http://schemas.openxmlformats.org/officeDocument/2006/relationships/tags" Target="../tags/tag193.xml"/><Relationship Id="rId19" Type="http://schemas.openxmlformats.org/officeDocument/2006/relationships/tags" Target="../tags/tag208.xml"/><Relationship Id="rId18" Type="http://schemas.openxmlformats.org/officeDocument/2006/relationships/tags" Target="../tags/tag207.xml"/><Relationship Id="rId17" Type="http://schemas.openxmlformats.org/officeDocument/2006/relationships/image" Target="../media/image3.svg"/><Relationship Id="rId16" Type="http://schemas.openxmlformats.org/officeDocument/2006/relationships/image" Target="../media/image2.png"/><Relationship Id="rId15" Type="http://schemas.openxmlformats.org/officeDocument/2006/relationships/tags" Target="../tags/tag206.xml"/><Relationship Id="rId14" Type="http://schemas.openxmlformats.org/officeDocument/2006/relationships/tags" Target="../tags/tag205.xml"/><Relationship Id="rId13" Type="http://schemas.openxmlformats.org/officeDocument/2006/relationships/tags" Target="../tags/tag204.xml"/><Relationship Id="rId12" Type="http://schemas.openxmlformats.org/officeDocument/2006/relationships/tags" Target="../tags/tag203.xml"/><Relationship Id="rId11" Type="http://schemas.openxmlformats.org/officeDocument/2006/relationships/tags" Target="../tags/tag202.xml"/><Relationship Id="rId10" Type="http://schemas.openxmlformats.org/officeDocument/2006/relationships/tags" Target="../tags/tag201.xml"/><Relationship Id="rId1" Type="http://schemas.openxmlformats.org/officeDocument/2006/relationships/tags" Target="../tags/tag19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9.xml"/><Relationship Id="rId7" Type="http://schemas.openxmlformats.org/officeDocument/2006/relationships/tags" Target="../tags/tag221.xml"/><Relationship Id="rId6" Type="http://schemas.openxmlformats.org/officeDocument/2006/relationships/tags" Target="../tags/tag220.xml"/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3" Type="http://schemas.openxmlformats.org/officeDocument/2006/relationships/image" Target="../media/image10.jpeg"/><Relationship Id="rId2" Type="http://schemas.openxmlformats.org/officeDocument/2006/relationships/tags" Target="../tags/tag217.xml"/><Relationship Id="rId1" Type="http://schemas.openxmlformats.org/officeDocument/2006/relationships/tags" Target="../tags/tag2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>
          <a:xfrm>
            <a:off x="1613535" y="1586230"/>
            <a:ext cx="7395845" cy="1512570"/>
          </a:xfrm>
        </p:spPr>
        <p:txBody>
          <a:bodyPr/>
          <a:lstStyle/>
          <a:p>
            <a:pPr algn="ctr"/>
            <a:r>
              <a:rPr lang="zh-CN" altLang="en-US"/>
              <a:t>网络营销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>
          <a:xfrm>
            <a:off x="3931920" y="4219575"/>
            <a:ext cx="2927985" cy="775970"/>
          </a:xfrm>
        </p:spPr>
        <p:txBody>
          <a:bodyPr/>
          <a:lstStyle/>
          <a:p>
            <a:r>
              <a:rPr lang="zh-CN" altLang="en-US" sz="2800"/>
              <a:t>北京出版社</a:t>
            </a:r>
            <a:endParaRPr lang="zh-CN" altLang="en-US" sz="2800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6" name="直接连接符 75"/>
          <p:cNvCxnSpPr/>
          <p:nvPr>
            <p:custDataLst>
              <p:tags r:id="rId1"/>
            </p:custDataLst>
          </p:nvPr>
        </p:nvCxnSpPr>
        <p:spPr>
          <a:xfrm>
            <a:off x="6898640" y="5965825"/>
            <a:ext cx="4679315" cy="0"/>
          </a:xfrm>
          <a:prstGeom prst="line">
            <a:avLst/>
          </a:prstGeom>
          <a:ln w="9525" cap="rnd">
            <a:solidFill>
              <a:schemeClr val="accent1">
                <a:alpha val="35000"/>
              </a:schemeClr>
            </a:solidFill>
            <a:round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>
            <p:custDataLst>
              <p:tags r:id="rId2"/>
            </p:custDataLst>
          </p:nvPr>
        </p:nvCxnSpPr>
        <p:spPr>
          <a:xfrm>
            <a:off x="1627505" y="5865495"/>
            <a:ext cx="7217410" cy="0"/>
          </a:xfrm>
          <a:prstGeom prst="line">
            <a:avLst/>
          </a:prstGeom>
          <a:ln w="9525" cap="rnd">
            <a:solidFill>
              <a:schemeClr val="accent1">
                <a:alpha val="35000"/>
              </a:schemeClr>
            </a:solidFill>
            <a:round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98" name="任意多边形: 形状 1397"/>
          <p:cNvSpPr/>
          <p:nvPr>
            <p:custDataLst>
              <p:tags r:id="rId3"/>
            </p:custDataLst>
          </p:nvPr>
        </p:nvSpPr>
        <p:spPr>
          <a:xfrm>
            <a:off x="635635" y="5552440"/>
            <a:ext cx="631190" cy="631190"/>
          </a:xfrm>
          <a:custGeom>
            <a:avLst/>
            <a:gdLst>
              <a:gd name="connsiteX0" fmla="*/ 35521 w 1877718"/>
              <a:gd name="connsiteY0" fmla="*/ 850803 h 1863247"/>
              <a:gd name="connsiteX1" fmla="*/ 865299 w 1877718"/>
              <a:gd name="connsiteY1" fmla="*/ 21025 h 1863247"/>
              <a:gd name="connsiteX2" fmla="*/ 1026916 w 1877718"/>
              <a:gd name="connsiteY2" fmla="*/ 21050 h 1863247"/>
              <a:gd name="connsiteX3" fmla="*/ 1856694 w 1877718"/>
              <a:gd name="connsiteY3" fmla="*/ 850828 h 1863247"/>
              <a:gd name="connsiteX4" fmla="*/ 1856669 w 1877718"/>
              <a:gd name="connsiteY4" fmla="*/ 1012446 h 1863247"/>
              <a:gd name="connsiteX5" fmla="*/ 1026891 w 1877718"/>
              <a:gd name="connsiteY5" fmla="*/ 1842223 h 1863247"/>
              <a:gd name="connsiteX6" fmla="*/ 865274 w 1877718"/>
              <a:gd name="connsiteY6" fmla="*/ 1842198 h 1863247"/>
              <a:gd name="connsiteX7" fmla="*/ 35496 w 1877718"/>
              <a:gd name="connsiteY7" fmla="*/ 1012420 h 1863247"/>
              <a:gd name="connsiteX8" fmla="*/ 35521 w 1877718"/>
              <a:gd name="connsiteY8" fmla="*/ 850803 h 1863247"/>
              <a:gd name="connsiteX0-1" fmla="*/ 35521 w 1877718"/>
              <a:gd name="connsiteY0-2" fmla="*/ 850803 h 1863247"/>
              <a:gd name="connsiteX1-3" fmla="*/ 865299 w 1877718"/>
              <a:gd name="connsiteY1-4" fmla="*/ 21025 h 1863247"/>
              <a:gd name="connsiteX2-5" fmla="*/ 1026916 w 1877718"/>
              <a:gd name="connsiteY2-6" fmla="*/ 21050 h 1863247"/>
              <a:gd name="connsiteX3-7" fmla="*/ 1856694 w 1877718"/>
              <a:gd name="connsiteY3-8" fmla="*/ 850828 h 1863247"/>
              <a:gd name="connsiteX4-9" fmla="*/ 1856669 w 1877718"/>
              <a:gd name="connsiteY4-10" fmla="*/ 1012446 h 1863247"/>
              <a:gd name="connsiteX5-11" fmla="*/ 1026891 w 1877718"/>
              <a:gd name="connsiteY5-12" fmla="*/ 1842223 h 1863247"/>
              <a:gd name="connsiteX6-13" fmla="*/ 865274 w 1877718"/>
              <a:gd name="connsiteY6-14" fmla="*/ 1842198 h 1863247"/>
              <a:gd name="connsiteX7-15" fmla="*/ 35496 w 1877718"/>
              <a:gd name="connsiteY7-16" fmla="*/ 1012420 h 1863247"/>
              <a:gd name="connsiteX8-17" fmla="*/ 35521 w 1877718"/>
              <a:gd name="connsiteY8-18" fmla="*/ 850803 h 1863247"/>
              <a:gd name="connsiteX0-19" fmla="*/ 35521 w 1877718"/>
              <a:gd name="connsiteY0-20" fmla="*/ 850813 h 1863257"/>
              <a:gd name="connsiteX1-21" fmla="*/ 865299 w 1877718"/>
              <a:gd name="connsiteY1-22" fmla="*/ 21035 h 1863257"/>
              <a:gd name="connsiteX2-23" fmla="*/ 1026916 w 1877718"/>
              <a:gd name="connsiteY2-24" fmla="*/ 21060 h 1863257"/>
              <a:gd name="connsiteX3-25" fmla="*/ 1856694 w 1877718"/>
              <a:gd name="connsiteY3-26" fmla="*/ 850838 h 1863257"/>
              <a:gd name="connsiteX4-27" fmla="*/ 1856669 w 1877718"/>
              <a:gd name="connsiteY4-28" fmla="*/ 1012456 h 1863257"/>
              <a:gd name="connsiteX5-29" fmla="*/ 1026891 w 1877718"/>
              <a:gd name="connsiteY5-30" fmla="*/ 1842233 h 1863257"/>
              <a:gd name="connsiteX6-31" fmla="*/ 865274 w 1877718"/>
              <a:gd name="connsiteY6-32" fmla="*/ 1842208 h 1863257"/>
              <a:gd name="connsiteX7-33" fmla="*/ 35496 w 1877718"/>
              <a:gd name="connsiteY7-34" fmla="*/ 1012430 h 1863257"/>
              <a:gd name="connsiteX8-35" fmla="*/ 35521 w 1877718"/>
              <a:gd name="connsiteY8-36" fmla="*/ 850813 h 1863257"/>
              <a:gd name="connsiteX0-37" fmla="*/ 35521 w 1877718"/>
              <a:gd name="connsiteY0-38" fmla="*/ 865273 h 1877717"/>
              <a:gd name="connsiteX1-39" fmla="*/ 865299 w 1877718"/>
              <a:gd name="connsiteY1-40" fmla="*/ 35495 h 1877717"/>
              <a:gd name="connsiteX2-41" fmla="*/ 1026916 w 1877718"/>
              <a:gd name="connsiteY2-42" fmla="*/ 35520 h 1877717"/>
              <a:gd name="connsiteX3-43" fmla="*/ 1856694 w 1877718"/>
              <a:gd name="connsiteY3-44" fmla="*/ 865298 h 1877717"/>
              <a:gd name="connsiteX4-45" fmla="*/ 1856669 w 1877718"/>
              <a:gd name="connsiteY4-46" fmla="*/ 1026916 h 1877717"/>
              <a:gd name="connsiteX5-47" fmla="*/ 1026891 w 1877718"/>
              <a:gd name="connsiteY5-48" fmla="*/ 1856693 h 1877717"/>
              <a:gd name="connsiteX6-49" fmla="*/ 865274 w 1877718"/>
              <a:gd name="connsiteY6-50" fmla="*/ 1856668 h 1877717"/>
              <a:gd name="connsiteX7-51" fmla="*/ 35496 w 1877718"/>
              <a:gd name="connsiteY7-52" fmla="*/ 1026890 h 1877717"/>
              <a:gd name="connsiteX8-53" fmla="*/ 35521 w 1877718"/>
              <a:gd name="connsiteY8-54" fmla="*/ 865273 h 1877717"/>
              <a:gd name="connsiteX0-55" fmla="*/ 35521 w 1877718"/>
              <a:gd name="connsiteY0-56" fmla="*/ 865273 h 1877717"/>
              <a:gd name="connsiteX1-57" fmla="*/ 865299 w 1877718"/>
              <a:gd name="connsiteY1-58" fmla="*/ 35495 h 1877717"/>
              <a:gd name="connsiteX2-59" fmla="*/ 1026916 w 1877718"/>
              <a:gd name="connsiteY2-60" fmla="*/ 35520 h 1877717"/>
              <a:gd name="connsiteX3-61" fmla="*/ 1856694 w 1877718"/>
              <a:gd name="connsiteY3-62" fmla="*/ 865298 h 1877717"/>
              <a:gd name="connsiteX4-63" fmla="*/ 1856669 w 1877718"/>
              <a:gd name="connsiteY4-64" fmla="*/ 1026916 h 1877717"/>
              <a:gd name="connsiteX5-65" fmla="*/ 1026891 w 1877718"/>
              <a:gd name="connsiteY5-66" fmla="*/ 1856693 h 1877717"/>
              <a:gd name="connsiteX6-67" fmla="*/ 865274 w 1877718"/>
              <a:gd name="connsiteY6-68" fmla="*/ 1856668 h 1877717"/>
              <a:gd name="connsiteX7-69" fmla="*/ 35496 w 1877718"/>
              <a:gd name="connsiteY7-70" fmla="*/ 1026890 h 1877717"/>
              <a:gd name="connsiteX8-71" fmla="*/ 35521 w 1877718"/>
              <a:gd name="connsiteY8-72" fmla="*/ 865273 h 1877717"/>
              <a:gd name="connsiteX0-73" fmla="*/ 35521 w 1877718"/>
              <a:gd name="connsiteY0-74" fmla="*/ 865273 h 1877717"/>
              <a:gd name="connsiteX1-75" fmla="*/ 865299 w 1877718"/>
              <a:gd name="connsiteY1-76" fmla="*/ 35495 h 1877717"/>
              <a:gd name="connsiteX2-77" fmla="*/ 1026916 w 1877718"/>
              <a:gd name="connsiteY2-78" fmla="*/ 35520 h 1877717"/>
              <a:gd name="connsiteX3-79" fmla="*/ 1856694 w 1877718"/>
              <a:gd name="connsiteY3-80" fmla="*/ 865298 h 1877717"/>
              <a:gd name="connsiteX4-81" fmla="*/ 1856669 w 1877718"/>
              <a:gd name="connsiteY4-82" fmla="*/ 1026916 h 1877717"/>
              <a:gd name="connsiteX5-83" fmla="*/ 1026891 w 1877718"/>
              <a:gd name="connsiteY5-84" fmla="*/ 1856693 h 1877717"/>
              <a:gd name="connsiteX6-85" fmla="*/ 865274 w 1877718"/>
              <a:gd name="connsiteY6-86" fmla="*/ 1856668 h 1877717"/>
              <a:gd name="connsiteX7-87" fmla="*/ 35496 w 1877718"/>
              <a:gd name="connsiteY7-88" fmla="*/ 1026890 h 1877717"/>
              <a:gd name="connsiteX8-89" fmla="*/ 35521 w 1877718"/>
              <a:gd name="connsiteY8-90" fmla="*/ 865273 h 1877717"/>
              <a:gd name="connsiteX0-91" fmla="*/ 35521 w 1877729"/>
              <a:gd name="connsiteY0-92" fmla="*/ 865273 h 1877717"/>
              <a:gd name="connsiteX1-93" fmla="*/ 865299 w 1877729"/>
              <a:gd name="connsiteY1-94" fmla="*/ 35495 h 1877717"/>
              <a:gd name="connsiteX2-95" fmla="*/ 1026916 w 1877729"/>
              <a:gd name="connsiteY2-96" fmla="*/ 35520 h 1877717"/>
              <a:gd name="connsiteX3-97" fmla="*/ 1856694 w 1877729"/>
              <a:gd name="connsiteY3-98" fmla="*/ 865298 h 1877717"/>
              <a:gd name="connsiteX4-99" fmla="*/ 1856669 w 1877729"/>
              <a:gd name="connsiteY4-100" fmla="*/ 1026916 h 1877717"/>
              <a:gd name="connsiteX5-101" fmla="*/ 1026891 w 1877729"/>
              <a:gd name="connsiteY5-102" fmla="*/ 1856693 h 1877717"/>
              <a:gd name="connsiteX6-103" fmla="*/ 865274 w 1877729"/>
              <a:gd name="connsiteY6-104" fmla="*/ 1856668 h 1877717"/>
              <a:gd name="connsiteX7-105" fmla="*/ 35496 w 1877729"/>
              <a:gd name="connsiteY7-106" fmla="*/ 1026890 h 1877717"/>
              <a:gd name="connsiteX8-107" fmla="*/ 35521 w 1877729"/>
              <a:gd name="connsiteY8-108" fmla="*/ 865273 h 1877717"/>
              <a:gd name="connsiteX0-109" fmla="*/ 35521 w 1892189"/>
              <a:gd name="connsiteY0-110" fmla="*/ 865273 h 1877717"/>
              <a:gd name="connsiteX1-111" fmla="*/ 865299 w 1892189"/>
              <a:gd name="connsiteY1-112" fmla="*/ 35495 h 1877717"/>
              <a:gd name="connsiteX2-113" fmla="*/ 1026916 w 1892189"/>
              <a:gd name="connsiteY2-114" fmla="*/ 35520 h 1877717"/>
              <a:gd name="connsiteX3-115" fmla="*/ 1856694 w 1892189"/>
              <a:gd name="connsiteY3-116" fmla="*/ 865298 h 1877717"/>
              <a:gd name="connsiteX4-117" fmla="*/ 1856669 w 1892189"/>
              <a:gd name="connsiteY4-118" fmla="*/ 1026916 h 1877717"/>
              <a:gd name="connsiteX5-119" fmla="*/ 1026891 w 1892189"/>
              <a:gd name="connsiteY5-120" fmla="*/ 1856693 h 1877717"/>
              <a:gd name="connsiteX6-121" fmla="*/ 865274 w 1892189"/>
              <a:gd name="connsiteY6-122" fmla="*/ 1856668 h 1877717"/>
              <a:gd name="connsiteX7-123" fmla="*/ 35496 w 1892189"/>
              <a:gd name="connsiteY7-124" fmla="*/ 1026890 h 1877717"/>
              <a:gd name="connsiteX8-125" fmla="*/ 35521 w 1892189"/>
              <a:gd name="connsiteY8-126" fmla="*/ 865273 h 1877717"/>
              <a:gd name="connsiteX0-127" fmla="*/ 35521 w 1892189"/>
              <a:gd name="connsiteY0-128" fmla="*/ 865273 h 1877717"/>
              <a:gd name="connsiteX1-129" fmla="*/ 865299 w 1892189"/>
              <a:gd name="connsiteY1-130" fmla="*/ 35495 h 1877717"/>
              <a:gd name="connsiteX2-131" fmla="*/ 1026916 w 1892189"/>
              <a:gd name="connsiteY2-132" fmla="*/ 35520 h 1877717"/>
              <a:gd name="connsiteX3-133" fmla="*/ 1856694 w 1892189"/>
              <a:gd name="connsiteY3-134" fmla="*/ 865298 h 1877717"/>
              <a:gd name="connsiteX4-135" fmla="*/ 1856669 w 1892189"/>
              <a:gd name="connsiteY4-136" fmla="*/ 1026916 h 1877717"/>
              <a:gd name="connsiteX5-137" fmla="*/ 1026891 w 1892189"/>
              <a:gd name="connsiteY5-138" fmla="*/ 1856693 h 1877717"/>
              <a:gd name="connsiteX6-139" fmla="*/ 865274 w 1892189"/>
              <a:gd name="connsiteY6-140" fmla="*/ 1856668 h 1877717"/>
              <a:gd name="connsiteX7-141" fmla="*/ 35496 w 1892189"/>
              <a:gd name="connsiteY7-142" fmla="*/ 1026890 h 1877717"/>
              <a:gd name="connsiteX8-143" fmla="*/ 35521 w 1892189"/>
              <a:gd name="connsiteY8-144" fmla="*/ 865273 h 1877717"/>
              <a:gd name="connsiteX0-145" fmla="*/ 35521 w 1892189"/>
              <a:gd name="connsiteY0-146" fmla="*/ 865273 h 1877717"/>
              <a:gd name="connsiteX1-147" fmla="*/ 865299 w 1892189"/>
              <a:gd name="connsiteY1-148" fmla="*/ 35495 h 1877717"/>
              <a:gd name="connsiteX2-149" fmla="*/ 1026916 w 1892189"/>
              <a:gd name="connsiteY2-150" fmla="*/ 35520 h 1877717"/>
              <a:gd name="connsiteX3-151" fmla="*/ 1856694 w 1892189"/>
              <a:gd name="connsiteY3-152" fmla="*/ 865298 h 1877717"/>
              <a:gd name="connsiteX4-153" fmla="*/ 1856669 w 1892189"/>
              <a:gd name="connsiteY4-154" fmla="*/ 1026916 h 1877717"/>
              <a:gd name="connsiteX5-155" fmla="*/ 1026891 w 1892189"/>
              <a:gd name="connsiteY5-156" fmla="*/ 1856693 h 1877717"/>
              <a:gd name="connsiteX6-157" fmla="*/ 865274 w 1892189"/>
              <a:gd name="connsiteY6-158" fmla="*/ 1856668 h 1877717"/>
              <a:gd name="connsiteX7-159" fmla="*/ 35496 w 1892189"/>
              <a:gd name="connsiteY7-160" fmla="*/ 1026890 h 1877717"/>
              <a:gd name="connsiteX8-161" fmla="*/ 35521 w 1892189"/>
              <a:gd name="connsiteY8-162" fmla="*/ 865273 h 1877717"/>
              <a:gd name="connsiteX0-163" fmla="*/ 35521 w 1892189"/>
              <a:gd name="connsiteY0-164" fmla="*/ 865273 h 1877728"/>
              <a:gd name="connsiteX1-165" fmla="*/ 865299 w 1892189"/>
              <a:gd name="connsiteY1-166" fmla="*/ 35495 h 1877728"/>
              <a:gd name="connsiteX2-167" fmla="*/ 1026916 w 1892189"/>
              <a:gd name="connsiteY2-168" fmla="*/ 35520 h 1877728"/>
              <a:gd name="connsiteX3-169" fmla="*/ 1856694 w 1892189"/>
              <a:gd name="connsiteY3-170" fmla="*/ 865298 h 1877728"/>
              <a:gd name="connsiteX4-171" fmla="*/ 1856669 w 1892189"/>
              <a:gd name="connsiteY4-172" fmla="*/ 1026916 h 1877728"/>
              <a:gd name="connsiteX5-173" fmla="*/ 1026891 w 1892189"/>
              <a:gd name="connsiteY5-174" fmla="*/ 1856693 h 1877728"/>
              <a:gd name="connsiteX6-175" fmla="*/ 865274 w 1892189"/>
              <a:gd name="connsiteY6-176" fmla="*/ 1856668 h 1877728"/>
              <a:gd name="connsiteX7-177" fmla="*/ 35496 w 1892189"/>
              <a:gd name="connsiteY7-178" fmla="*/ 1026890 h 1877728"/>
              <a:gd name="connsiteX8-179" fmla="*/ 35521 w 1892189"/>
              <a:gd name="connsiteY8-180" fmla="*/ 865273 h 1877728"/>
              <a:gd name="connsiteX0-181" fmla="*/ 35521 w 1892189"/>
              <a:gd name="connsiteY0-182" fmla="*/ 865273 h 1892188"/>
              <a:gd name="connsiteX1-183" fmla="*/ 865299 w 1892189"/>
              <a:gd name="connsiteY1-184" fmla="*/ 35495 h 1892188"/>
              <a:gd name="connsiteX2-185" fmla="*/ 1026916 w 1892189"/>
              <a:gd name="connsiteY2-186" fmla="*/ 35520 h 1892188"/>
              <a:gd name="connsiteX3-187" fmla="*/ 1856694 w 1892189"/>
              <a:gd name="connsiteY3-188" fmla="*/ 865298 h 1892188"/>
              <a:gd name="connsiteX4-189" fmla="*/ 1856669 w 1892189"/>
              <a:gd name="connsiteY4-190" fmla="*/ 1026916 h 1892188"/>
              <a:gd name="connsiteX5-191" fmla="*/ 1026891 w 1892189"/>
              <a:gd name="connsiteY5-192" fmla="*/ 1856693 h 1892188"/>
              <a:gd name="connsiteX6-193" fmla="*/ 865274 w 1892189"/>
              <a:gd name="connsiteY6-194" fmla="*/ 1856668 h 1892188"/>
              <a:gd name="connsiteX7-195" fmla="*/ 35496 w 1892189"/>
              <a:gd name="connsiteY7-196" fmla="*/ 1026890 h 1892188"/>
              <a:gd name="connsiteX8-197" fmla="*/ 35521 w 1892189"/>
              <a:gd name="connsiteY8-198" fmla="*/ 865273 h 1892188"/>
              <a:gd name="connsiteX0-199" fmla="*/ 35521 w 1892189"/>
              <a:gd name="connsiteY0-200" fmla="*/ 865273 h 1892188"/>
              <a:gd name="connsiteX1-201" fmla="*/ 865299 w 1892189"/>
              <a:gd name="connsiteY1-202" fmla="*/ 35495 h 1892188"/>
              <a:gd name="connsiteX2-203" fmla="*/ 1026916 w 1892189"/>
              <a:gd name="connsiteY2-204" fmla="*/ 35520 h 1892188"/>
              <a:gd name="connsiteX3-205" fmla="*/ 1856694 w 1892189"/>
              <a:gd name="connsiteY3-206" fmla="*/ 865298 h 1892188"/>
              <a:gd name="connsiteX4-207" fmla="*/ 1856669 w 1892189"/>
              <a:gd name="connsiteY4-208" fmla="*/ 1026916 h 1892188"/>
              <a:gd name="connsiteX5-209" fmla="*/ 1026891 w 1892189"/>
              <a:gd name="connsiteY5-210" fmla="*/ 1856693 h 1892188"/>
              <a:gd name="connsiteX6-211" fmla="*/ 865274 w 1892189"/>
              <a:gd name="connsiteY6-212" fmla="*/ 1856668 h 1892188"/>
              <a:gd name="connsiteX7-213" fmla="*/ 35496 w 1892189"/>
              <a:gd name="connsiteY7-214" fmla="*/ 1026890 h 1892188"/>
              <a:gd name="connsiteX8-215" fmla="*/ 35521 w 1892189"/>
              <a:gd name="connsiteY8-216" fmla="*/ 865273 h 1892188"/>
              <a:gd name="connsiteX0-217" fmla="*/ 35521 w 1892189"/>
              <a:gd name="connsiteY0-218" fmla="*/ 865273 h 1892188"/>
              <a:gd name="connsiteX1-219" fmla="*/ 865299 w 1892189"/>
              <a:gd name="connsiteY1-220" fmla="*/ 35495 h 1892188"/>
              <a:gd name="connsiteX2-221" fmla="*/ 1026916 w 1892189"/>
              <a:gd name="connsiteY2-222" fmla="*/ 35520 h 1892188"/>
              <a:gd name="connsiteX3-223" fmla="*/ 1856694 w 1892189"/>
              <a:gd name="connsiteY3-224" fmla="*/ 865298 h 1892188"/>
              <a:gd name="connsiteX4-225" fmla="*/ 1856669 w 1892189"/>
              <a:gd name="connsiteY4-226" fmla="*/ 1026916 h 1892188"/>
              <a:gd name="connsiteX5-227" fmla="*/ 1026891 w 1892189"/>
              <a:gd name="connsiteY5-228" fmla="*/ 1856693 h 1892188"/>
              <a:gd name="connsiteX6-229" fmla="*/ 865274 w 1892189"/>
              <a:gd name="connsiteY6-230" fmla="*/ 1856668 h 1892188"/>
              <a:gd name="connsiteX7-231" fmla="*/ 35496 w 1892189"/>
              <a:gd name="connsiteY7-232" fmla="*/ 1026890 h 1892188"/>
              <a:gd name="connsiteX8-233" fmla="*/ 35521 w 1892189"/>
              <a:gd name="connsiteY8-234" fmla="*/ 865273 h 1892188"/>
              <a:gd name="connsiteX0-235" fmla="*/ 35521 w 1892189"/>
              <a:gd name="connsiteY0-236" fmla="*/ 865273 h 1892188"/>
              <a:gd name="connsiteX1-237" fmla="*/ 865299 w 1892189"/>
              <a:gd name="connsiteY1-238" fmla="*/ 35495 h 1892188"/>
              <a:gd name="connsiteX2-239" fmla="*/ 1026916 w 1892189"/>
              <a:gd name="connsiteY2-240" fmla="*/ 35520 h 1892188"/>
              <a:gd name="connsiteX3-241" fmla="*/ 1856694 w 1892189"/>
              <a:gd name="connsiteY3-242" fmla="*/ 865298 h 1892188"/>
              <a:gd name="connsiteX4-243" fmla="*/ 1856669 w 1892189"/>
              <a:gd name="connsiteY4-244" fmla="*/ 1026916 h 1892188"/>
              <a:gd name="connsiteX5-245" fmla="*/ 1026891 w 1892189"/>
              <a:gd name="connsiteY5-246" fmla="*/ 1856693 h 1892188"/>
              <a:gd name="connsiteX6-247" fmla="*/ 865274 w 1892189"/>
              <a:gd name="connsiteY6-248" fmla="*/ 1856668 h 1892188"/>
              <a:gd name="connsiteX7-249" fmla="*/ 35496 w 1892189"/>
              <a:gd name="connsiteY7-250" fmla="*/ 1026890 h 1892188"/>
              <a:gd name="connsiteX8-251" fmla="*/ 35521 w 1892189"/>
              <a:gd name="connsiteY8-252" fmla="*/ 865273 h 18921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892189" h="1892188">
                <a:moveTo>
                  <a:pt x="35521" y="865273"/>
                </a:moveTo>
                <a:cubicBezTo>
                  <a:pt x="35521" y="865273"/>
                  <a:pt x="865299" y="35495"/>
                  <a:pt x="865299" y="35495"/>
                </a:cubicBezTo>
                <a:cubicBezTo>
                  <a:pt x="912643" y="-11849"/>
                  <a:pt x="979572" y="-11824"/>
                  <a:pt x="1026916" y="35520"/>
                </a:cubicBezTo>
                <a:cubicBezTo>
                  <a:pt x="1026916" y="35520"/>
                  <a:pt x="1856694" y="865298"/>
                  <a:pt x="1856694" y="865298"/>
                </a:cubicBezTo>
                <a:cubicBezTo>
                  <a:pt x="1904038" y="912642"/>
                  <a:pt x="1904013" y="979572"/>
                  <a:pt x="1856669" y="1026916"/>
                </a:cubicBezTo>
                <a:cubicBezTo>
                  <a:pt x="1856669" y="1026916"/>
                  <a:pt x="1026891" y="1856693"/>
                  <a:pt x="1026891" y="1856693"/>
                </a:cubicBezTo>
                <a:cubicBezTo>
                  <a:pt x="979547" y="1904037"/>
                  <a:pt x="912618" y="1904011"/>
                  <a:pt x="865274" y="1856668"/>
                </a:cubicBezTo>
                <a:cubicBezTo>
                  <a:pt x="865274" y="1856667"/>
                  <a:pt x="35496" y="1026889"/>
                  <a:pt x="35496" y="1026890"/>
                </a:cubicBezTo>
                <a:cubicBezTo>
                  <a:pt x="-11848" y="979545"/>
                  <a:pt x="-11823" y="912617"/>
                  <a:pt x="35521" y="865273"/>
                </a:cubicBez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" name="任意多边形: 形状 1397"/>
          <p:cNvSpPr/>
          <p:nvPr>
            <p:custDataLst>
              <p:tags r:id="rId4"/>
            </p:custDataLst>
          </p:nvPr>
        </p:nvSpPr>
        <p:spPr>
          <a:xfrm>
            <a:off x="1092835" y="5670550"/>
            <a:ext cx="395605" cy="395605"/>
          </a:xfrm>
          <a:custGeom>
            <a:avLst/>
            <a:gdLst>
              <a:gd name="connsiteX0" fmla="*/ 35521 w 1877718"/>
              <a:gd name="connsiteY0" fmla="*/ 850803 h 1863247"/>
              <a:gd name="connsiteX1" fmla="*/ 865299 w 1877718"/>
              <a:gd name="connsiteY1" fmla="*/ 21025 h 1863247"/>
              <a:gd name="connsiteX2" fmla="*/ 1026916 w 1877718"/>
              <a:gd name="connsiteY2" fmla="*/ 21050 h 1863247"/>
              <a:gd name="connsiteX3" fmla="*/ 1856694 w 1877718"/>
              <a:gd name="connsiteY3" fmla="*/ 850828 h 1863247"/>
              <a:gd name="connsiteX4" fmla="*/ 1856669 w 1877718"/>
              <a:gd name="connsiteY4" fmla="*/ 1012446 h 1863247"/>
              <a:gd name="connsiteX5" fmla="*/ 1026891 w 1877718"/>
              <a:gd name="connsiteY5" fmla="*/ 1842223 h 1863247"/>
              <a:gd name="connsiteX6" fmla="*/ 865274 w 1877718"/>
              <a:gd name="connsiteY6" fmla="*/ 1842198 h 1863247"/>
              <a:gd name="connsiteX7" fmla="*/ 35496 w 1877718"/>
              <a:gd name="connsiteY7" fmla="*/ 1012420 h 1863247"/>
              <a:gd name="connsiteX8" fmla="*/ 35521 w 1877718"/>
              <a:gd name="connsiteY8" fmla="*/ 850803 h 1863247"/>
              <a:gd name="connsiteX0-1" fmla="*/ 35521 w 1877718"/>
              <a:gd name="connsiteY0-2" fmla="*/ 850803 h 1863247"/>
              <a:gd name="connsiteX1-3" fmla="*/ 865299 w 1877718"/>
              <a:gd name="connsiteY1-4" fmla="*/ 21025 h 1863247"/>
              <a:gd name="connsiteX2-5" fmla="*/ 1026916 w 1877718"/>
              <a:gd name="connsiteY2-6" fmla="*/ 21050 h 1863247"/>
              <a:gd name="connsiteX3-7" fmla="*/ 1856694 w 1877718"/>
              <a:gd name="connsiteY3-8" fmla="*/ 850828 h 1863247"/>
              <a:gd name="connsiteX4-9" fmla="*/ 1856669 w 1877718"/>
              <a:gd name="connsiteY4-10" fmla="*/ 1012446 h 1863247"/>
              <a:gd name="connsiteX5-11" fmla="*/ 1026891 w 1877718"/>
              <a:gd name="connsiteY5-12" fmla="*/ 1842223 h 1863247"/>
              <a:gd name="connsiteX6-13" fmla="*/ 865274 w 1877718"/>
              <a:gd name="connsiteY6-14" fmla="*/ 1842198 h 1863247"/>
              <a:gd name="connsiteX7-15" fmla="*/ 35496 w 1877718"/>
              <a:gd name="connsiteY7-16" fmla="*/ 1012420 h 1863247"/>
              <a:gd name="connsiteX8-17" fmla="*/ 35521 w 1877718"/>
              <a:gd name="connsiteY8-18" fmla="*/ 850803 h 1863247"/>
              <a:gd name="connsiteX0-19" fmla="*/ 35521 w 1877718"/>
              <a:gd name="connsiteY0-20" fmla="*/ 850813 h 1863257"/>
              <a:gd name="connsiteX1-21" fmla="*/ 865299 w 1877718"/>
              <a:gd name="connsiteY1-22" fmla="*/ 21035 h 1863257"/>
              <a:gd name="connsiteX2-23" fmla="*/ 1026916 w 1877718"/>
              <a:gd name="connsiteY2-24" fmla="*/ 21060 h 1863257"/>
              <a:gd name="connsiteX3-25" fmla="*/ 1856694 w 1877718"/>
              <a:gd name="connsiteY3-26" fmla="*/ 850838 h 1863257"/>
              <a:gd name="connsiteX4-27" fmla="*/ 1856669 w 1877718"/>
              <a:gd name="connsiteY4-28" fmla="*/ 1012456 h 1863257"/>
              <a:gd name="connsiteX5-29" fmla="*/ 1026891 w 1877718"/>
              <a:gd name="connsiteY5-30" fmla="*/ 1842233 h 1863257"/>
              <a:gd name="connsiteX6-31" fmla="*/ 865274 w 1877718"/>
              <a:gd name="connsiteY6-32" fmla="*/ 1842208 h 1863257"/>
              <a:gd name="connsiteX7-33" fmla="*/ 35496 w 1877718"/>
              <a:gd name="connsiteY7-34" fmla="*/ 1012430 h 1863257"/>
              <a:gd name="connsiteX8-35" fmla="*/ 35521 w 1877718"/>
              <a:gd name="connsiteY8-36" fmla="*/ 850813 h 1863257"/>
              <a:gd name="connsiteX0-37" fmla="*/ 35521 w 1877718"/>
              <a:gd name="connsiteY0-38" fmla="*/ 865273 h 1877717"/>
              <a:gd name="connsiteX1-39" fmla="*/ 865299 w 1877718"/>
              <a:gd name="connsiteY1-40" fmla="*/ 35495 h 1877717"/>
              <a:gd name="connsiteX2-41" fmla="*/ 1026916 w 1877718"/>
              <a:gd name="connsiteY2-42" fmla="*/ 35520 h 1877717"/>
              <a:gd name="connsiteX3-43" fmla="*/ 1856694 w 1877718"/>
              <a:gd name="connsiteY3-44" fmla="*/ 865298 h 1877717"/>
              <a:gd name="connsiteX4-45" fmla="*/ 1856669 w 1877718"/>
              <a:gd name="connsiteY4-46" fmla="*/ 1026916 h 1877717"/>
              <a:gd name="connsiteX5-47" fmla="*/ 1026891 w 1877718"/>
              <a:gd name="connsiteY5-48" fmla="*/ 1856693 h 1877717"/>
              <a:gd name="connsiteX6-49" fmla="*/ 865274 w 1877718"/>
              <a:gd name="connsiteY6-50" fmla="*/ 1856668 h 1877717"/>
              <a:gd name="connsiteX7-51" fmla="*/ 35496 w 1877718"/>
              <a:gd name="connsiteY7-52" fmla="*/ 1026890 h 1877717"/>
              <a:gd name="connsiteX8-53" fmla="*/ 35521 w 1877718"/>
              <a:gd name="connsiteY8-54" fmla="*/ 865273 h 1877717"/>
              <a:gd name="connsiteX0-55" fmla="*/ 35521 w 1877718"/>
              <a:gd name="connsiteY0-56" fmla="*/ 865273 h 1877717"/>
              <a:gd name="connsiteX1-57" fmla="*/ 865299 w 1877718"/>
              <a:gd name="connsiteY1-58" fmla="*/ 35495 h 1877717"/>
              <a:gd name="connsiteX2-59" fmla="*/ 1026916 w 1877718"/>
              <a:gd name="connsiteY2-60" fmla="*/ 35520 h 1877717"/>
              <a:gd name="connsiteX3-61" fmla="*/ 1856694 w 1877718"/>
              <a:gd name="connsiteY3-62" fmla="*/ 865298 h 1877717"/>
              <a:gd name="connsiteX4-63" fmla="*/ 1856669 w 1877718"/>
              <a:gd name="connsiteY4-64" fmla="*/ 1026916 h 1877717"/>
              <a:gd name="connsiteX5-65" fmla="*/ 1026891 w 1877718"/>
              <a:gd name="connsiteY5-66" fmla="*/ 1856693 h 1877717"/>
              <a:gd name="connsiteX6-67" fmla="*/ 865274 w 1877718"/>
              <a:gd name="connsiteY6-68" fmla="*/ 1856668 h 1877717"/>
              <a:gd name="connsiteX7-69" fmla="*/ 35496 w 1877718"/>
              <a:gd name="connsiteY7-70" fmla="*/ 1026890 h 1877717"/>
              <a:gd name="connsiteX8-71" fmla="*/ 35521 w 1877718"/>
              <a:gd name="connsiteY8-72" fmla="*/ 865273 h 1877717"/>
              <a:gd name="connsiteX0-73" fmla="*/ 35521 w 1877718"/>
              <a:gd name="connsiteY0-74" fmla="*/ 865273 h 1877717"/>
              <a:gd name="connsiteX1-75" fmla="*/ 865299 w 1877718"/>
              <a:gd name="connsiteY1-76" fmla="*/ 35495 h 1877717"/>
              <a:gd name="connsiteX2-77" fmla="*/ 1026916 w 1877718"/>
              <a:gd name="connsiteY2-78" fmla="*/ 35520 h 1877717"/>
              <a:gd name="connsiteX3-79" fmla="*/ 1856694 w 1877718"/>
              <a:gd name="connsiteY3-80" fmla="*/ 865298 h 1877717"/>
              <a:gd name="connsiteX4-81" fmla="*/ 1856669 w 1877718"/>
              <a:gd name="connsiteY4-82" fmla="*/ 1026916 h 1877717"/>
              <a:gd name="connsiteX5-83" fmla="*/ 1026891 w 1877718"/>
              <a:gd name="connsiteY5-84" fmla="*/ 1856693 h 1877717"/>
              <a:gd name="connsiteX6-85" fmla="*/ 865274 w 1877718"/>
              <a:gd name="connsiteY6-86" fmla="*/ 1856668 h 1877717"/>
              <a:gd name="connsiteX7-87" fmla="*/ 35496 w 1877718"/>
              <a:gd name="connsiteY7-88" fmla="*/ 1026890 h 1877717"/>
              <a:gd name="connsiteX8-89" fmla="*/ 35521 w 1877718"/>
              <a:gd name="connsiteY8-90" fmla="*/ 865273 h 1877717"/>
              <a:gd name="connsiteX0-91" fmla="*/ 35521 w 1877729"/>
              <a:gd name="connsiteY0-92" fmla="*/ 865273 h 1877717"/>
              <a:gd name="connsiteX1-93" fmla="*/ 865299 w 1877729"/>
              <a:gd name="connsiteY1-94" fmla="*/ 35495 h 1877717"/>
              <a:gd name="connsiteX2-95" fmla="*/ 1026916 w 1877729"/>
              <a:gd name="connsiteY2-96" fmla="*/ 35520 h 1877717"/>
              <a:gd name="connsiteX3-97" fmla="*/ 1856694 w 1877729"/>
              <a:gd name="connsiteY3-98" fmla="*/ 865298 h 1877717"/>
              <a:gd name="connsiteX4-99" fmla="*/ 1856669 w 1877729"/>
              <a:gd name="connsiteY4-100" fmla="*/ 1026916 h 1877717"/>
              <a:gd name="connsiteX5-101" fmla="*/ 1026891 w 1877729"/>
              <a:gd name="connsiteY5-102" fmla="*/ 1856693 h 1877717"/>
              <a:gd name="connsiteX6-103" fmla="*/ 865274 w 1877729"/>
              <a:gd name="connsiteY6-104" fmla="*/ 1856668 h 1877717"/>
              <a:gd name="connsiteX7-105" fmla="*/ 35496 w 1877729"/>
              <a:gd name="connsiteY7-106" fmla="*/ 1026890 h 1877717"/>
              <a:gd name="connsiteX8-107" fmla="*/ 35521 w 1877729"/>
              <a:gd name="connsiteY8-108" fmla="*/ 865273 h 1877717"/>
              <a:gd name="connsiteX0-109" fmla="*/ 35521 w 1892189"/>
              <a:gd name="connsiteY0-110" fmla="*/ 865273 h 1877717"/>
              <a:gd name="connsiteX1-111" fmla="*/ 865299 w 1892189"/>
              <a:gd name="connsiteY1-112" fmla="*/ 35495 h 1877717"/>
              <a:gd name="connsiteX2-113" fmla="*/ 1026916 w 1892189"/>
              <a:gd name="connsiteY2-114" fmla="*/ 35520 h 1877717"/>
              <a:gd name="connsiteX3-115" fmla="*/ 1856694 w 1892189"/>
              <a:gd name="connsiteY3-116" fmla="*/ 865298 h 1877717"/>
              <a:gd name="connsiteX4-117" fmla="*/ 1856669 w 1892189"/>
              <a:gd name="connsiteY4-118" fmla="*/ 1026916 h 1877717"/>
              <a:gd name="connsiteX5-119" fmla="*/ 1026891 w 1892189"/>
              <a:gd name="connsiteY5-120" fmla="*/ 1856693 h 1877717"/>
              <a:gd name="connsiteX6-121" fmla="*/ 865274 w 1892189"/>
              <a:gd name="connsiteY6-122" fmla="*/ 1856668 h 1877717"/>
              <a:gd name="connsiteX7-123" fmla="*/ 35496 w 1892189"/>
              <a:gd name="connsiteY7-124" fmla="*/ 1026890 h 1877717"/>
              <a:gd name="connsiteX8-125" fmla="*/ 35521 w 1892189"/>
              <a:gd name="connsiteY8-126" fmla="*/ 865273 h 1877717"/>
              <a:gd name="connsiteX0-127" fmla="*/ 35521 w 1892189"/>
              <a:gd name="connsiteY0-128" fmla="*/ 865273 h 1877717"/>
              <a:gd name="connsiteX1-129" fmla="*/ 865299 w 1892189"/>
              <a:gd name="connsiteY1-130" fmla="*/ 35495 h 1877717"/>
              <a:gd name="connsiteX2-131" fmla="*/ 1026916 w 1892189"/>
              <a:gd name="connsiteY2-132" fmla="*/ 35520 h 1877717"/>
              <a:gd name="connsiteX3-133" fmla="*/ 1856694 w 1892189"/>
              <a:gd name="connsiteY3-134" fmla="*/ 865298 h 1877717"/>
              <a:gd name="connsiteX4-135" fmla="*/ 1856669 w 1892189"/>
              <a:gd name="connsiteY4-136" fmla="*/ 1026916 h 1877717"/>
              <a:gd name="connsiteX5-137" fmla="*/ 1026891 w 1892189"/>
              <a:gd name="connsiteY5-138" fmla="*/ 1856693 h 1877717"/>
              <a:gd name="connsiteX6-139" fmla="*/ 865274 w 1892189"/>
              <a:gd name="connsiteY6-140" fmla="*/ 1856668 h 1877717"/>
              <a:gd name="connsiteX7-141" fmla="*/ 35496 w 1892189"/>
              <a:gd name="connsiteY7-142" fmla="*/ 1026890 h 1877717"/>
              <a:gd name="connsiteX8-143" fmla="*/ 35521 w 1892189"/>
              <a:gd name="connsiteY8-144" fmla="*/ 865273 h 1877717"/>
              <a:gd name="connsiteX0-145" fmla="*/ 35521 w 1892189"/>
              <a:gd name="connsiteY0-146" fmla="*/ 865273 h 1877717"/>
              <a:gd name="connsiteX1-147" fmla="*/ 865299 w 1892189"/>
              <a:gd name="connsiteY1-148" fmla="*/ 35495 h 1877717"/>
              <a:gd name="connsiteX2-149" fmla="*/ 1026916 w 1892189"/>
              <a:gd name="connsiteY2-150" fmla="*/ 35520 h 1877717"/>
              <a:gd name="connsiteX3-151" fmla="*/ 1856694 w 1892189"/>
              <a:gd name="connsiteY3-152" fmla="*/ 865298 h 1877717"/>
              <a:gd name="connsiteX4-153" fmla="*/ 1856669 w 1892189"/>
              <a:gd name="connsiteY4-154" fmla="*/ 1026916 h 1877717"/>
              <a:gd name="connsiteX5-155" fmla="*/ 1026891 w 1892189"/>
              <a:gd name="connsiteY5-156" fmla="*/ 1856693 h 1877717"/>
              <a:gd name="connsiteX6-157" fmla="*/ 865274 w 1892189"/>
              <a:gd name="connsiteY6-158" fmla="*/ 1856668 h 1877717"/>
              <a:gd name="connsiteX7-159" fmla="*/ 35496 w 1892189"/>
              <a:gd name="connsiteY7-160" fmla="*/ 1026890 h 1877717"/>
              <a:gd name="connsiteX8-161" fmla="*/ 35521 w 1892189"/>
              <a:gd name="connsiteY8-162" fmla="*/ 865273 h 1877717"/>
              <a:gd name="connsiteX0-163" fmla="*/ 35521 w 1892189"/>
              <a:gd name="connsiteY0-164" fmla="*/ 865273 h 1877728"/>
              <a:gd name="connsiteX1-165" fmla="*/ 865299 w 1892189"/>
              <a:gd name="connsiteY1-166" fmla="*/ 35495 h 1877728"/>
              <a:gd name="connsiteX2-167" fmla="*/ 1026916 w 1892189"/>
              <a:gd name="connsiteY2-168" fmla="*/ 35520 h 1877728"/>
              <a:gd name="connsiteX3-169" fmla="*/ 1856694 w 1892189"/>
              <a:gd name="connsiteY3-170" fmla="*/ 865298 h 1877728"/>
              <a:gd name="connsiteX4-171" fmla="*/ 1856669 w 1892189"/>
              <a:gd name="connsiteY4-172" fmla="*/ 1026916 h 1877728"/>
              <a:gd name="connsiteX5-173" fmla="*/ 1026891 w 1892189"/>
              <a:gd name="connsiteY5-174" fmla="*/ 1856693 h 1877728"/>
              <a:gd name="connsiteX6-175" fmla="*/ 865274 w 1892189"/>
              <a:gd name="connsiteY6-176" fmla="*/ 1856668 h 1877728"/>
              <a:gd name="connsiteX7-177" fmla="*/ 35496 w 1892189"/>
              <a:gd name="connsiteY7-178" fmla="*/ 1026890 h 1877728"/>
              <a:gd name="connsiteX8-179" fmla="*/ 35521 w 1892189"/>
              <a:gd name="connsiteY8-180" fmla="*/ 865273 h 1877728"/>
              <a:gd name="connsiteX0-181" fmla="*/ 35521 w 1892189"/>
              <a:gd name="connsiteY0-182" fmla="*/ 865273 h 1892188"/>
              <a:gd name="connsiteX1-183" fmla="*/ 865299 w 1892189"/>
              <a:gd name="connsiteY1-184" fmla="*/ 35495 h 1892188"/>
              <a:gd name="connsiteX2-185" fmla="*/ 1026916 w 1892189"/>
              <a:gd name="connsiteY2-186" fmla="*/ 35520 h 1892188"/>
              <a:gd name="connsiteX3-187" fmla="*/ 1856694 w 1892189"/>
              <a:gd name="connsiteY3-188" fmla="*/ 865298 h 1892188"/>
              <a:gd name="connsiteX4-189" fmla="*/ 1856669 w 1892189"/>
              <a:gd name="connsiteY4-190" fmla="*/ 1026916 h 1892188"/>
              <a:gd name="connsiteX5-191" fmla="*/ 1026891 w 1892189"/>
              <a:gd name="connsiteY5-192" fmla="*/ 1856693 h 1892188"/>
              <a:gd name="connsiteX6-193" fmla="*/ 865274 w 1892189"/>
              <a:gd name="connsiteY6-194" fmla="*/ 1856668 h 1892188"/>
              <a:gd name="connsiteX7-195" fmla="*/ 35496 w 1892189"/>
              <a:gd name="connsiteY7-196" fmla="*/ 1026890 h 1892188"/>
              <a:gd name="connsiteX8-197" fmla="*/ 35521 w 1892189"/>
              <a:gd name="connsiteY8-198" fmla="*/ 865273 h 1892188"/>
              <a:gd name="connsiteX0-199" fmla="*/ 35521 w 1892189"/>
              <a:gd name="connsiteY0-200" fmla="*/ 865273 h 1892188"/>
              <a:gd name="connsiteX1-201" fmla="*/ 865299 w 1892189"/>
              <a:gd name="connsiteY1-202" fmla="*/ 35495 h 1892188"/>
              <a:gd name="connsiteX2-203" fmla="*/ 1026916 w 1892189"/>
              <a:gd name="connsiteY2-204" fmla="*/ 35520 h 1892188"/>
              <a:gd name="connsiteX3-205" fmla="*/ 1856694 w 1892189"/>
              <a:gd name="connsiteY3-206" fmla="*/ 865298 h 1892188"/>
              <a:gd name="connsiteX4-207" fmla="*/ 1856669 w 1892189"/>
              <a:gd name="connsiteY4-208" fmla="*/ 1026916 h 1892188"/>
              <a:gd name="connsiteX5-209" fmla="*/ 1026891 w 1892189"/>
              <a:gd name="connsiteY5-210" fmla="*/ 1856693 h 1892188"/>
              <a:gd name="connsiteX6-211" fmla="*/ 865274 w 1892189"/>
              <a:gd name="connsiteY6-212" fmla="*/ 1856668 h 1892188"/>
              <a:gd name="connsiteX7-213" fmla="*/ 35496 w 1892189"/>
              <a:gd name="connsiteY7-214" fmla="*/ 1026890 h 1892188"/>
              <a:gd name="connsiteX8-215" fmla="*/ 35521 w 1892189"/>
              <a:gd name="connsiteY8-216" fmla="*/ 865273 h 1892188"/>
              <a:gd name="connsiteX0-217" fmla="*/ 35521 w 1892189"/>
              <a:gd name="connsiteY0-218" fmla="*/ 865273 h 1892188"/>
              <a:gd name="connsiteX1-219" fmla="*/ 865299 w 1892189"/>
              <a:gd name="connsiteY1-220" fmla="*/ 35495 h 1892188"/>
              <a:gd name="connsiteX2-221" fmla="*/ 1026916 w 1892189"/>
              <a:gd name="connsiteY2-222" fmla="*/ 35520 h 1892188"/>
              <a:gd name="connsiteX3-223" fmla="*/ 1856694 w 1892189"/>
              <a:gd name="connsiteY3-224" fmla="*/ 865298 h 1892188"/>
              <a:gd name="connsiteX4-225" fmla="*/ 1856669 w 1892189"/>
              <a:gd name="connsiteY4-226" fmla="*/ 1026916 h 1892188"/>
              <a:gd name="connsiteX5-227" fmla="*/ 1026891 w 1892189"/>
              <a:gd name="connsiteY5-228" fmla="*/ 1856693 h 1892188"/>
              <a:gd name="connsiteX6-229" fmla="*/ 865274 w 1892189"/>
              <a:gd name="connsiteY6-230" fmla="*/ 1856668 h 1892188"/>
              <a:gd name="connsiteX7-231" fmla="*/ 35496 w 1892189"/>
              <a:gd name="connsiteY7-232" fmla="*/ 1026890 h 1892188"/>
              <a:gd name="connsiteX8-233" fmla="*/ 35521 w 1892189"/>
              <a:gd name="connsiteY8-234" fmla="*/ 865273 h 1892188"/>
              <a:gd name="connsiteX0-235" fmla="*/ 35521 w 1892189"/>
              <a:gd name="connsiteY0-236" fmla="*/ 865273 h 1892188"/>
              <a:gd name="connsiteX1-237" fmla="*/ 865299 w 1892189"/>
              <a:gd name="connsiteY1-238" fmla="*/ 35495 h 1892188"/>
              <a:gd name="connsiteX2-239" fmla="*/ 1026916 w 1892189"/>
              <a:gd name="connsiteY2-240" fmla="*/ 35520 h 1892188"/>
              <a:gd name="connsiteX3-241" fmla="*/ 1856694 w 1892189"/>
              <a:gd name="connsiteY3-242" fmla="*/ 865298 h 1892188"/>
              <a:gd name="connsiteX4-243" fmla="*/ 1856669 w 1892189"/>
              <a:gd name="connsiteY4-244" fmla="*/ 1026916 h 1892188"/>
              <a:gd name="connsiteX5-245" fmla="*/ 1026891 w 1892189"/>
              <a:gd name="connsiteY5-246" fmla="*/ 1856693 h 1892188"/>
              <a:gd name="connsiteX6-247" fmla="*/ 865274 w 1892189"/>
              <a:gd name="connsiteY6-248" fmla="*/ 1856668 h 1892188"/>
              <a:gd name="connsiteX7-249" fmla="*/ 35496 w 1892189"/>
              <a:gd name="connsiteY7-250" fmla="*/ 1026890 h 1892188"/>
              <a:gd name="connsiteX8-251" fmla="*/ 35521 w 1892189"/>
              <a:gd name="connsiteY8-252" fmla="*/ 865273 h 18921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892189" h="1892188">
                <a:moveTo>
                  <a:pt x="35521" y="865273"/>
                </a:moveTo>
                <a:cubicBezTo>
                  <a:pt x="35521" y="865273"/>
                  <a:pt x="865299" y="35495"/>
                  <a:pt x="865299" y="35495"/>
                </a:cubicBezTo>
                <a:cubicBezTo>
                  <a:pt x="912643" y="-11849"/>
                  <a:pt x="979572" y="-11824"/>
                  <a:pt x="1026916" y="35520"/>
                </a:cubicBezTo>
                <a:cubicBezTo>
                  <a:pt x="1026916" y="35520"/>
                  <a:pt x="1856694" y="865298"/>
                  <a:pt x="1856694" y="865298"/>
                </a:cubicBezTo>
                <a:cubicBezTo>
                  <a:pt x="1904038" y="912642"/>
                  <a:pt x="1904013" y="979572"/>
                  <a:pt x="1856669" y="1026916"/>
                </a:cubicBezTo>
                <a:cubicBezTo>
                  <a:pt x="1856669" y="1026916"/>
                  <a:pt x="1026891" y="1856693"/>
                  <a:pt x="1026891" y="1856693"/>
                </a:cubicBezTo>
                <a:cubicBezTo>
                  <a:pt x="979547" y="1904037"/>
                  <a:pt x="912618" y="1904011"/>
                  <a:pt x="865274" y="1856668"/>
                </a:cubicBezTo>
                <a:cubicBezTo>
                  <a:pt x="865274" y="1856667"/>
                  <a:pt x="35496" y="1026889"/>
                  <a:pt x="35496" y="1026890"/>
                </a:cubicBezTo>
                <a:cubicBezTo>
                  <a:pt x="-11848" y="979545"/>
                  <a:pt x="-11823" y="912617"/>
                  <a:pt x="35521" y="865273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26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cxnSp>
        <p:nvCxnSpPr>
          <p:cNvPr id="73" name="直接连接符 72"/>
          <p:cNvCxnSpPr/>
          <p:nvPr>
            <p:custDataLst>
              <p:tags r:id="rId5"/>
            </p:custDataLst>
          </p:nvPr>
        </p:nvCxnSpPr>
        <p:spPr>
          <a:xfrm>
            <a:off x="608965" y="1818640"/>
            <a:ext cx="3843655" cy="0"/>
          </a:xfrm>
          <a:prstGeom prst="line">
            <a:avLst/>
          </a:prstGeom>
          <a:ln w="9525" cap="rnd">
            <a:solidFill>
              <a:schemeClr val="accent1">
                <a:alpha val="35000"/>
              </a:schemeClr>
            </a:solidFill>
            <a:round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>
            <p:custDataLst>
              <p:tags r:id="rId6"/>
            </p:custDataLst>
          </p:nvPr>
        </p:nvCxnSpPr>
        <p:spPr>
          <a:xfrm>
            <a:off x="2518410" y="1924685"/>
            <a:ext cx="7999095" cy="6350"/>
          </a:xfrm>
          <a:prstGeom prst="line">
            <a:avLst/>
          </a:prstGeom>
          <a:ln w="9525" cap="rnd">
            <a:solidFill>
              <a:schemeClr val="accent1">
                <a:alpha val="35000"/>
              </a:schemeClr>
            </a:solidFill>
            <a:round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任意多边形: 形状 1397"/>
          <p:cNvSpPr/>
          <p:nvPr>
            <p:custDataLst>
              <p:tags r:id="rId7"/>
            </p:custDataLst>
          </p:nvPr>
        </p:nvSpPr>
        <p:spPr>
          <a:xfrm>
            <a:off x="10650855" y="1641475"/>
            <a:ext cx="631190" cy="631190"/>
          </a:xfrm>
          <a:custGeom>
            <a:avLst/>
            <a:gdLst>
              <a:gd name="connsiteX0" fmla="*/ 35521 w 1877718"/>
              <a:gd name="connsiteY0" fmla="*/ 850803 h 1863247"/>
              <a:gd name="connsiteX1" fmla="*/ 865299 w 1877718"/>
              <a:gd name="connsiteY1" fmla="*/ 21025 h 1863247"/>
              <a:gd name="connsiteX2" fmla="*/ 1026916 w 1877718"/>
              <a:gd name="connsiteY2" fmla="*/ 21050 h 1863247"/>
              <a:gd name="connsiteX3" fmla="*/ 1856694 w 1877718"/>
              <a:gd name="connsiteY3" fmla="*/ 850828 h 1863247"/>
              <a:gd name="connsiteX4" fmla="*/ 1856669 w 1877718"/>
              <a:gd name="connsiteY4" fmla="*/ 1012446 h 1863247"/>
              <a:gd name="connsiteX5" fmla="*/ 1026891 w 1877718"/>
              <a:gd name="connsiteY5" fmla="*/ 1842223 h 1863247"/>
              <a:gd name="connsiteX6" fmla="*/ 865274 w 1877718"/>
              <a:gd name="connsiteY6" fmla="*/ 1842198 h 1863247"/>
              <a:gd name="connsiteX7" fmla="*/ 35496 w 1877718"/>
              <a:gd name="connsiteY7" fmla="*/ 1012420 h 1863247"/>
              <a:gd name="connsiteX8" fmla="*/ 35521 w 1877718"/>
              <a:gd name="connsiteY8" fmla="*/ 850803 h 1863247"/>
              <a:gd name="connsiteX0-1" fmla="*/ 35521 w 1877718"/>
              <a:gd name="connsiteY0-2" fmla="*/ 850803 h 1863247"/>
              <a:gd name="connsiteX1-3" fmla="*/ 865299 w 1877718"/>
              <a:gd name="connsiteY1-4" fmla="*/ 21025 h 1863247"/>
              <a:gd name="connsiteX2-5" fmla="*/ 1026916 w 1877718"/>
              <a:gd name="connsiteY2-6" fmla="*/ 21050 h 1863247"/>
              <a:gd name="connsiteX3-7" fmla="*/ 1856694 w 1877718"/>
              <a:gd name="connsiteY3-8" fmla="*/ 850828 h 1863247"/>
              <a:gd name="connsiteX4-9" fmla="*/ 1856669 w 1877718"/>
              <a:gd name="connsiteY4-10" fmla="*/ 1012446 h 1863247"/>
              <a:gd name="connsiteX5-11" fmla="*/ 1026891 w 1877718"/>
              <a:gd name="connsiteY5-12" fmla="*/ 1842223 h 1863247"/>
              <a:gd name="connsiteX6-13" fmla="*/ 865274 w 1877718"/>
              <a:gd name="connsiteY6-14" fmla="*/ 1842198 h 1863247"/>
              <a:gd name="connsiteX7-15" fmla="*/ 35496 w 1877718"/>
              <a:gd name="connsiteY7-16" fmla="*/ 1012420 h 1863247"/>
              <a:gd name="connsiteX8-17" fmla="*/ 35521 w 1877718"/>
              <a:gd name="connsiteY8-18" fmla="*/ 850803 h 1863247"/>
              <a:gd name="connsiteX0-19" fmla="*/ 35521 w 1877718"/>
              <a:gd name="connsiteY0-20" fmla="*/ 850813 h 1863257"/>
              <a:gd name="connsiteX1-21" fmla="*/ 865299 w 1877718"/>
              <a:gd name="connsiteY1-22" fmla="*/ 21035 h 1863257"/>
              <a:gd name="connsiteX2-23" fmla="*/ 1026916 w 1877718"/>
              <a:gd name="connsiteY2-24" fmla="*/ 21060 h 1863257"/>
              <a:gd name="connsiteX3-25" fmla="*/ 1856694 w 1877718"/>
              <a:gd name="connsiteY3-26" fmla="*/ 850838 h 1863257"/>
              <a:gd name="connsiteX4-27" fmla="*/ 1856669 w 1877718"/>
              <a:gd name="connsiteY4-28" fmla="*/ 1012456 h 1863257"/>
              <a:gd name="connsiteX5-29" fmla="*/ 1026891 w 1877718"/>
              <a:gd name="connsiteY5-30" fmla="*/ 1842233 h 1863257"/>
              <a:gd name="connsiteX6-31" fmla="*/ 865274 w 1877718"/>
              <a:gd name="connsiteY6-32" fmla="*/ 1842208 h 1863257"/>
              <a:gd name="connsiteX7-33" fmla="*/ 35496 w 1877718"/>
              <a:gd name="connsiteY7-34" fmla="*/ 1012430 h 1863257"/>
              <a:gd name="connsiteX8-35" fmla="*/ 35521 w 1877718"/>
              <a:gd name="connsiteY8-36" fmla="*/ 850813 h 1863257"/>
              <a:gd name="connsiteX0-37" fmla="*/ 35521 w 1877718"/>
              <a:gd name="connsiteY0-38" fmla="*/ 865273 h 1877717"/>
              <a:gd name="connsiteX1-39" fmla="*/ 865299 w 1877718"/>
              <a:gd name="connsiteY1-40" fmla="*/ 35495 h 1877717"/>
              <a:gd name="connsiteX2-41" fmla="*/ 1026916 w 1877718"/>
              <a:gd name="connsiteY2-42" fmla="*/ 35520 h 1877717"/>
              <a:gd name="connsiteX3-43" fmla="*/ 1856694 w 1877718"/>
              <a:gd name="connsiteY3-44" fmla="*/ 865298 h 1877717"/>
              <a:gd name="connsiteX4-45" fmla="*/ 1856669 w 1877718"/>
              <a:gd name="connsiteY4-46" fmla="*/ 1026916 h 1877717"/>
              <a:gd name="connsiteX5-47" fmla="*/ 1026891 w 1877718"/>
              <a:gd name="connsiteY5-48" fmla="*/ 1856693 h 1877717"/>
              <a:gd name="connsiteX6-49" fmla="*/ 865274 w 1877718"/>
              <a:gd name="connsiteY6-50" fmla="*/ 1856668 h 1877717"/>
              <a:gd name="connsiteX7-51" fmla="*/ 35496 w 1877718"/>
              <a:gd name="connsiteY7-52" fmla="*/ 1026890 h 1877717"/>
              <a:gd name="connsiteX8-53" fmla="*/ 35521 w 1877718"/>
              <a:gd name="connsiteY8-54" fmla="*/ 865273 h 1877717"/>
              <a:gd name="connsiteX0-55" fmla="*/ 35521 w 1877718"/>
              <a:gd name="connsiteY0-56" fmla="*/ 865273 h 1877717"/>
              <a:gd name="connsiteX1-57" fmla="*/ 865299 w 1877718"/>
              <a:gd name="connsiteY1-58" fmla="*/ 35495 h 1877717"/>
              <a:gd name="connsiteX2-59" fmla="*/ 1026916 w 1877718"/>
              <a:gd name="connsiteY2-60" fmla="*/ 35520 h 1877717"/>
              <a:gd name="connsiteX3-61" fmla="*/ 1856694 w 1877718"/>
              <a:gd name="connsiteY3-62" fmla="*/ 865298 h 1877717"/>
              <a:gd name="connsiteX4-63" fmla="*/ 1856669 w 1877718"/>
              <a:gd name="connsiteY4-64" fmla="*/ 1026916 h 1877717"/>
              <a:gd name="connsiteX5-65" fmla="*/ 1026891 w 1877718"/>
              <a:gd name="connsiteY5-66" fmla="*/ 1856693 h 1877717"/>
              <a:gd name="connsiteX6-67" fmla="*/ 865274 w 1877718"/>
              <a:gd name="connsiteY6-68" fmla="*/ 1856668 h 1877717"/>
              <a:gd name="connsiteX7-69" fmla="*/ 35496 w 1877718"/>
              <a:gd name="connsiteY7-70" fmla="*/ 1026890 h 1877717"/>
              <a:gd name="connsiteX8-71" fmla="*/ 35521 w 1877718"/>
              <a:gd name="connsiteY8-72" fmla="*/ 865273 h 1877717"/>
              <a:gd name="connsiteX0-73" fmla="*/ 35521 w 1877718"/>
              <a:gd name="connsiteY0-74" fmla="*/ 865273 h 1877717"/>
              <a:gd name="connsiteX1-75" fmla="*/ 865299 w 1877718"/>
              <a:gd name="connsiteY1-76" fmla="*/ 35495 h 1877717"/>
              <a:gd name="connsiteX2-77" fmla="*/ 1026916 w 1877718"/>
              <a:gd name="connsiteY2-78" fmla="*/ 35520 h 1877717"/>
              <a:gd name="connsiteX3-79" fmla="*/ 1856694 w 1877718"/>
              <a:gd name="connsiteY3-80" fmla="*/ 865298 h 1877717"/>
              <a:gd name="connsiteX4-81" fmla="*/ 1856669 w 1877718"/>
              <a:gd name="connsiteY4-82" fmla="*/ 1026916 h 1877717"/>
              <a:gd name="connsiteX5-83" fmla="*/ 1026891 w 1877718"/>
              <a:gd name="connsiteY5-84" fmla="*/ 1856693 h 1877717"/>
              <a:gd name="connsiteX6-85" fmla="*/ 865274 w 1877718"/>
              <a:gd name="connsiteY6-86" fmla="*/ 1856668 h 1877717"/>
              <a:gd name="connsiteX7-87" fmla="*/ 35496 w 1877718"/>
              <a:gd name="connsiteY7-88" fmla="*/ 1026890 h 1877717"/>
              <a:gd name="connsiteX8-89" fmla="*/ 35521 w 1877718"/>
              <a:gd name="connsiteY8-90" fmla="*/ 865273 h 1877717"/>
              <a:gd name="connsiteX0-91" fmla="*/ 35521 w 1877729"/>
              <a:gd name="connsiteY0-92" fmla="*/ 865273 h 1877717"/>
              <a:gd name="connsiteX1-93" fmla="*/ 865299 w 1877729"/>
              <a:gd name="connsiteY1-94" fmla="*/ 35495 h 1877717"/>
              <a:gd name="connsiteX2-95" fmla="*/ 1026916 w 1877729"/>
              <a:gd name="connsiteY2-96" fmla="*/ 35520 h 1877717"/>
              <a:gd name="connsiteX3-97" fmla="*/ 1856694 w 1877729"/>
              <a:gd name="connsiteY3-98" fmla="*/ 865298 h 1877717"/>
              <a:gd name="connsiteX4-99" fmla="*/ 1856669 w 1877729"/>
              <a:gd name="connsiteY4-100" fmla="*/ 1026916 h 1877717"/>
              <a:gd name="connsiteX5-101" fmla="*/ 1026891 w 1877729"/>
              <a:gd name="connsiteY5-102" fmla="*/ 1856693 h 1877717"/>
              <a:gd name="connsiteX6-103" fmla="*/ 865274 w 1877729"/>
              <a:gd name="connsiteY6-104" fmla="*/ 1856668 h 1877717"/>
              <a:gd name="connsiteX7-105" fmla="*/ 35496 w 1877729"/>
              <a:gd name="connsiteY7-106" fmla="*/ 1026890 h 1877717"/>
              <a:gd name="connsiteX8-107" fmla="*/ 35521 w 1877729"/>
              <a:gd name="connsiteY8-108" fmla="*/ 865273 h 1877717"/>
              <a:gd name="connsiteX0-109" fmla="*/ 35521 w 1892189"/>
              <a:gd name="connsiteY0-110" fmla="*/ 865273 h 1877717"/>
              <a:gd name="connsiteX1-111" fmla="*/ 865299 w 1892189"/>
              <a:gd name="connsiteY1-112" fmla="*/ 35495 h 1877717"/>
              <a:gd name="connsiteX2-113" fmla="*/ 1026916 w 1892189"/>
              <a:gd name="connsiteY2-114" fmla="*/ 35520 h 1877717"/>
              <a:gd name="connsiteX3-115" fmla="*/ 1856694 w 1892189"/>
              <a:gd name="connsiteY3-116" fmla="*/ 865298 h 1877717"/>
              <a:gd name="connsiteX4-117" fmla="*/ 1856669 w 1892189"/>
              <a:gd name="connsiteY4-118" fmla="*/ 1026916 h 1877717"/>
              <a:gd name="connsiteX5-119" fmla="*/ 1026891 w 1892189"/>
              <a:gd name="connsiteY5-120" fmla="*/ 1856693 h 1877717"/>
              <a:gd name="connsiteX6-121" fmla="*/ 865274 w 1892189"/>
              <a:gd name="connsiteY6-122" fmla="*/ 1856668 h 1877717"/>
              <a:gd name="connsiteX7-123" fmla="*/ 35496 w 1892189"/>
              <a:gd name="connsiteY7-124" fmla="*/ 1026890 h 1877717"/>
              <a:gd name="connsiteX8-125" fmla="*/ 35521 w 1892189"/>
              <a:gd name="connsiteY8-126" fmla="*/ 865273 h 1877717"/>
              <a:gd name="connsiteX0-127" fmla="*/ 35521 w 1892189"/>
              <a:gd name="connsiteY0-128" fmla="*/ 865273 h 1877717"/>
              <a:gd name="connsiteX1-129" fmla="*/ 865299 w 1892189"/>
              <a:gd name="connsiteY1-130" fmla="*/ 35495 h 1877717"/>
              <a:gd name="connsiteX2-131" fmla="*/ 1026916 w 1892189"/>
              <a:gd name="connsiteY2-132" fmla="*/ 35520 h 1877717"/>
              <a:gd name="connsiteX3-133" fmla="*/ 1856694 w 1892189"/>
              <a:gd name="connsiteY3-134" fmla="*/ 865298 h 1877717"/>
              <a:gd name="connsiteX4-135" fmla="*/ 1856669 w 1892189"/>
              <a:gd name="connsiteY4-136" fmla="*/ 1026916 h 1877717"/>
              <a:gd name="connsiteX5-137" fmla="*/ 1026891 w 1892189"/>
              <a:gd name="connsiteY5-138" fmla="*/ 1856693 h 1877717"/>
              <a:gd name="connsiteX6-139" fmla="*/ 865274 w 1892189"/>
              <a:gd name="connsiteY6-140" fmla="*/ 1856668 h 1877717"/>
              <a:gd name="connsiteX7-141" fmla="*/ 35496 w 1892189"/>
              <a:gd name="connsiteY7-142" fmla="*/ 1026890 h 1877717"/>
              <a:gd name="connsiteX8-143" fmla="*/ 35521 w 1892189"/>
              <a:gd name="connsiteY8-144" fmla="*/ 865273 h 1877717"/>
              <a:gd name="connsiteX0-145" fmla="*/ 35521 w 1892189"/>
              <a:gd name="connsiteY0-146" fmla="*/ 865273 h 1877717"/>
              <a:gd name="connsiteX1-147" fmla="*/ 865299 w 1892189"/>
              <a:gd name="connsiteY1-148" fmla="*/ 35495 h 1877717"/>
              <a:gd name="connsiteX2-149" fmla="*/ 1026916 w 1892189"/>
              <a:gd name="connsiteY2-150" fmla="*/ 35520 h 1877717"/>
              <a:gd name="connsiteX3-151" fmla="*/ 1856694 w 1892189"/>
              <a:gd name="connsiteY3-152" fmla="*/ 865298 h 1877717"/>
              <a:gd name="connsiteX4-153" fmla="*/ 1856669 w 1892189"/>
              <a:gd name="connsiteY4-154" fmla="*/ 1026916 h 1877717"/>
              <a:gd name="connsiteX5-155" fmla="*/ 1026891 w 1892189"/>
              <a:gd name="connsiteY5-156" fmla="*/ 1856693 h 1877717"/>
              <a:gd name="connsiteX6-157" fmla="*/ 865274 w 1892189"/>
              <a:gd name="connsiteY6-158" fmla="*/ 1856668 h 1877717"/>
              <a:gd name="connsiteX7-159" fmla="*/ 35496 w 1892189"/>
              <a:gd name="connsiteY7-160" fmla="*/ 1026890 h 1877717"/>
              <a:gd name="connsiteX8-161" fmla="*/ 35521 w 1892189"/>
              <a:gd name="connsiteY8-162" fmla="*/ 865273 h 1877717"/>
              <a:gd name="connsiteX0-163" fmla="*/ 35521 w 1892189"/>
              <a:gd name="connsiteY0-164" fmla="*/ 865273 h 1877728"/>
              <a:gd name="connsiteX1-165" fmla="*/ 865299 w 1892189"/>
              <a:gd name="connsiteY1-166" fmla="*/ 35495 h 1877728"/>
              <a:gd name="connsiteX2-167" fmla="*/ 1026916 w 1892189"/>
              <a:gd name="connsiteY2-168" fmla="*/ 35520 h 1877728"/>
              <a:gd name="connsiteX3-169" fmla="*/ 1856694 w 1892189"/>
              <a:gd name="connsiteY3-170" fmla="*/ 865298 h 1877728"/>
              <a:gd name="connsiteX4-171" fmla="*/ 1856669 w 1892189"/>
              <a:gd name="connsiteY4-172" fmla="*/ 1026916 h 1877728"/>
              <a:gd name="connsiteX5-173" fmla="*/ 1026891 w 1892189"/>
              <a:gd name="connsiteY5-174" fmla="*/ 1856693 h 1877728"/>
              <a:gd name="connsiteX6-175" fmla="*/ 865274 w 1892189"/>
              <a:gd name="connsiteY6-176" fmla="*/ 1856668 h 1877728"/>
              <a:gd name="connsiteX7-177" fmla="*/ 35496 w 1892189"/>
              <a:gd name="connsiteY7-178" fmla="*/ 1026890 h 1877728"/>
              <a:gd name="connsiteX8-179" fmla="*/ 35521 w 1892189"/>
              <a:gd name="connsiteY8-180" fmla="*/ 865273 h 1877728"/>
              <a:gd name="connsiteX0-181" fmla="*/ 35521 w 1892189"/>
              <a:gd name="connsiteY0-182" fmla="*/ 865273 h 1892188"/>
              <a:gd name="connsiteX1-183" fmla="*/ 865299 w 1892189"/>
              <a:gd name="connsiteY1-184" fmla="*/ 35495 h 1892188"/>
              <a:gd name="connsiteX2-185" fmla="*/ 1026916 w 1892189"/>
              <a:gd name="connsiteY2-186" fmla="*/ 35520 h 1892188"/>
              <a:gd name="connsiteX3-187" fmla="*/ 1856694 w 1892189"/>
              <a:gd name="connsiteY3-188" fmla="*/ 865298 h 1892188"/>
              <a:gd name="connsiteX4-189" fmla="*/ 1856669 w 1892189"/>
              <a:gd name="connsiteY4-190" fmla="*/ 1026916 h 1892188"/>
              <a:gd name="connsiteX5-191" fmla="*/ 1026891 w 1892189"/>
              <a:gd name="connsiteY5-192" fmla="*/ 1856693 h 1892188"/>
              <a:gd name="connsiteX6-193" fmla="*/ 865274 w 1892189"/>
              <a:gd name="connsiteY6-194" fmla="*/ 1856668 h 1892188"/>
              <a:gd name="connsiteX7-195" fmla="*/ 35496 w 1892189"/>
              <a:gd name="connsiteY7-196" fmla="*/ 1026890 h 1892188"/>
              <a:gd name="connsiteX8-197" fmla="*/ 35521 w 1892189"/>
              <a:gd name="connsiteY8-198" fmla="*/ 865273 h 1892188"/>
              <a:gd name="connsiteX0-199" fmla="*/ 35521 w 1892189"/>
              <a:gd name="connsiteY0-200" fmla="*/ 865273 h 1892188"/>
              <a:gd name="connsiteX1-201" fmla="*/ 865299 w 1892189"/>
              <a:gd name="connsiteY1-202" fmla="*/ 35495 h 1892188"/>
              <a:gd name="connsiteX2-203" fmla="*/ 1026916 w 1892189"/>
              <a:gd name="connsiteY2-204" fmla="*/ 35520 h 1892188"/>
              <a:gd name="connsiteX3-205" fmla="*/ 1856694 w 1892189"/>
              <a:gd name="connsiteY3-206" fmla="*/ 865298 h 1892188"/>
              <a:gd name="connsiteX4-207" fmla="*/ 1856669 w 1892189"/>
              <a:gd name="connsiteY4-208" fmla="*/ 1026916 h 1892188"/>
              <a:gd name="connsiteX5-209" fmla="*/ 1026891 w 1892189"/>
              <a:gd name="connsiteY5-210" fmla="*/ 1856693 h 1892188"/>
              <a:gd name="connsiteX6-211" fmla="*/ 865274 w 1892189"/>
              <a:gd name="connsiteY6-212" fmla="*/ 1856668 h 1892188"/>
              <a:gd name="connsiteX7-213" fmla="*/ 35496 w 1892189"/>
              <a:gd name="connsiteY7-214" fmla="*/ 1026890 h 1892188"/>
              <a:gd name="connsiteX8-215" fmla="*/ 35521 w 1892189"/>
              <a:gd name="connsiteY8-216" fmla="*/ 865273 h 1892188"/>
              <a:gd name="connsiteX0-217" fmla="*/ 35521 w 1892189"/>
              <a:gd name="connsiteY0-218" fmla="*/ 865273 h 1892188"/>
              <a:gd name="connsiteX1-219" fmla="*/ 865299 w 1892189"/>
              <a:gd name="connsiteY1-220" fmla="*/ 35495 h 1892188"/>
              <a:gd name="connsiteX2-221" fmla="*/ 1026916 w 1892189"/>
              <a:gd name="connsiteY2-222" fmla="*/ 35520 h 1892188"/>
              <a:gd name="connsiteX3-223" fmla="*/ 1856694 w 1892189"/>
              <a:gd name="connsiteY3-224" fmla="*/ 865298 h 1892188"/>
              <a:gd name="connsiteX4-225" fmla="*/ 1856669 w 1892189"/>
              <a:gd name="connsiteY4-226" fmla="*/ 1026916 h 1892188"/>
              <a:gd name="connsiteX5-227" fmla="*/ 1026891 w 1892189"/>
              <a:gd name="connsiteY5-228" fmla="*/ 1856693 h 1892188"/>
              <a:gd name="connsiteX6-229" fmla="*/ 865274 w 1892189"/>
              <a:gd name="connsiteY6-230" fmla="*/ 1856668 h 1892188"/>
              <a:gd name="connsiteX7-231" fmla="*/ 35496 w 1892189"/>
              <a:gd name="connsiteY7-232" fmla="*/ 1026890 h 1892188"/>
              <a:gd name="connsiteX8-233" fmla="*/ 35521 w 1892189"/>
              <a:gd name="connsiteY8-234" fmla="*/ 865273 h 1892188"/>
              <a:gd name="connsiteX0-235" fmla="*/ 35521 w 1892189"/>
              <a:gd name="connsiteY0-236" fmla="*/ 865273 h 1892188"/>
              <a:gd name="connsiteX1-237" fmla="*/ 865299 w 1892189"/>
              <a:gd name="connsiteY1-238" fmla="*/ 35495 h 1892188"/>
              <a:gd name="connsiteX2-239" fmla="*/ 1026916 w 1892189"/>
              <a:gd name="connsiteY2-240" fmla="*/ 35520 h 1892188"/>
              <a:gd name="connsiteX3-241" fmla="*/ 1856694 w 1892189"/>
              <a:gd name="connsiteY3-242" fmla="*/ 865298 h 1892188"/>
              <a:gd name="connsiteX4-243" fmla="*/ 1856669 w 1892189"/>
              <a:gd name="connsiteY4-244" fmla="*/ 1026916 h 1892188"/>
              <a:gd name="connsiteX5-245" fmla="*/ 1026891 w 1892189"/>
              <a:gd name="connsiteY5-246" fmla="*/ 1856693 h 1892188"/>
              <a:gd name="connsiteX6-247" fmla="*/ 865274 w 1892189"/>
              <a:gd name="connsiteY6-248" fmla="*/ 1856668 h 1892188"/>
              <a:gd name="connsiteX7-249" fmla="*/ 35496 w 1892189"/>
              <a:gd name="connsiteY7-250" fmla="*/ 1026890 h 1892188"/>
              <a:gd name="connsiteX8-251" fmla="*/ 35521 w 1892189"/>
              <a:gd name="connsiteY8-252" fmla="*/ 865273 h 18921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892189" h="1892188">
                <a:moveTo>
                  <a:pt x="35521" y="865273"/>
                </a:moveTo>
                <a:cubicBezTo>
                  <a:pt x="35521" y="865273"/>
                  <a:pt x="865299" y="35495"/>
                  <a:pt x="865299" y="35495"/>
                </a:cubicBezTo>
                <a:cubicBezTo>
                  <a:pt x="912643" y="-11849"/>
                  <a:pt x="979572" y="-11824"/>
                  <a:pt x="1026916" y="35520"/>
                </a:cubicBezTo>
                <a:cubicBezTo>
                  <a:pt x="1026916" y="35520"/>
                  <a:pt x="1856694" y="865298"/>
                  <a:pt x="1856694" y="865298"/>
                </a:cubicBezTo>
                <a:cubicBezTo>
                  <a:pt x="1904038" y="912642"/>
                  <a:pt x="1904013" y="979572"/>
                  <a:pt x="1856669" y="1026916"/>
                </a:cubicBezTo>
                <a:cubicBezTo>
                  <a:pt x="1856669" y="1026916"/>
                  <a:pt x="1026891" y="1856693"/>
                  <a:pt x="1026891" y="1856693"/>
                </a:cubicBezTo>
                <a:cubicBezTo>
                  <a:pt x="979547" y="1904037"/>
                  <a:pt x="912618" y="1904011"/>
                  <a:pt x="865274" y="1856668"/>
                </a:cubicBezTo>
                <a:cubicBezTo>
                  <a:pt x="865274" y="1856667"/>
                  <a:pt x="35496" y="1026889"/>
                  <a:pt x="35496" y="1026890"/>
                </a:cubicBezTo>
                <a:cubicBezTo>
                  <a:pt x="-11848" y="979545"/>
                  <a:pt x="-11823" y="912617"/>
                  <a:pt x="35521" y="865273"/>
                </a:cubicBez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任意多边形: 形状 1397"/>
          <p:cNvSpPr/>
          <p:nvPr>
            <p:custDataLst>
              <p:tags r:id="rId8"/>
            </p:custDataLst>
          </p:nvPr>
        </p:nvSpPr>
        <p:spPr>
          <a:xfrm>
            <a:off x="11108055" y="1759585"/>
            <a:ext cx="395605" cy="395605"/>
          </a:xfrm>
          <a:custGeom>
            <a:avLst/>
            <a:gdLst>
              <a:gd name="connsiteX0" fmla="*/ 35521 w 1877718"/>
              <a:gd name="connsiteY0" fmla="*/ 850803 h 1863247"/>
              <a:gd name="connsiteX1" fmla="*/ 865299 w 1877718"/>
              <a:gd name="connsiteY1" fmla="*/ 21025 h 1863247"/>
              <a:gd name="connsiteX2" fmla="*/ 1026916 w 1877718"/>
              <a:gd name="connsiteY2" fmla="*/ 21050 h 1863247"/>
              <a:gd name="connsiteX3" fmla="*/ 1856694 w 1877718"/>
              <a:gd name="connsiteY3" fmla="*/ 850828 h 1863247"/>
              <a:gd name="connsiteX4" fmla="*/ 1856669 w 1877718"/>
              <a:gd name="connsiteY4" fmla="*/ 1012446 h 1863247"/>
              <a:gd name="connsiteX5" fmla="*/ 1026891 w 1877718"/>
              <a:gd name="connsiteY5" fmla="*/ 1842223 h 1863247"/>
              <a:gd name="connsiteX6" fmla="*/ 865274 w 1877718"/>
              <a:gd name="connsiteY6" fmla="*/ 1842198 h 1863247"/>
              <a:gd name="connsiteX7" fmla="*/ 35496 w 1877718"/>
              <a:gd name="connsiteY7" fmla="*/ 1012420 h 1863247"/>
              <a:gd name="connsiteX8" fmla="*/ 35521 w 1877718"/>
              <a:gd name="connsiteY8" fmla="*/ 850803 h 1863247"/>
              <a:gd name="connsiteX0-1" fmla="*/ 35521 w 1877718"/>
              <a:gd name="connsiteY0-2" fmla="*/ 850803 h 1863247"/>
              <a:gd name="connsiteX1-3" fmla="*/ 865299 w 1877718"/>
              <a:gd name="connsiteY1-4" fmla="*/ 21025 h 1863247"/>
              <a:gd name="connsiteX2-5" fmla="*/ 1026916 w 1877718"/>
              <a:gd name="connsiteY2-6" fmla="*/ 21050 h 1863247"/>
              <a:gd name="connsiteX3-7" fmla="*/ 1856694 w 1877718"/>
              <a:gd name="connsiteY3-8" fmla="*/ 850828 h 1863247"/>
              <a:gd name="connsiteX4-9" fmla="*/ 1856669 w 1877718"/>
              <a:gd name="connsiteY4-10" fmla="*/ 1012446 h 1863247"/>
              <a:gd name="connsiteX5-11" fmla="*/ 1026891 w 1877718"/>
              <a:gd name="connsiteY5-12" fmla="*/ 1842223 h 1863247"/>
              <a:gd name="connsiteX6-13" fmla="*/ 865274 w 1877718"/>
              <a:gd name="connsiteY6-14" fmla="*/ 1842198 h 1863247"/>
              <a:gd name="connsiteX7-15" fmla="*/ 35496 w 1877718"/>
              <a:gd name="connsiteY7-16" fmla="*/ 1012420 h 1863247"/>
              <a:gd name="connsiteX8-17" fmla="*/ 35521 w 1877718"/>
              <a:gd name="connsiteY8-18" fmla="*/ 850803 h 1863247"/>
              <a:gd name="connsiteX0-19" fmla="*/ 35521 w 1877718"/>
              <a:gd name="connsiteY0-20" fmla="*/ 850813 h 1863257"/>
              <a:gd name="connsiteX1-21" fmla="*/ 865299 w 1877718"/>
              <a:gd name="connsiteY1-22" fmla="*/ 21035 h 1863257"/>
              <a:gd name="connsiteX2-23" fmla="*/ 1026916 w 1877718"/>
              <a:gd name="connsiteY2-24" fmla="*/ 21060 h 1863257"/>
              <a:gd name="connsiteX3-25" fmla="*/ 1856694 w 1877718"/>
              <a:gd name="connsiteY3-26" fmla="*/ 850838 h 1863257"/>
              <a:gd name="connsiteX4-27" fmla="*/ 1856669 w 1877718"/>
              <a:gd name="connsiteY4-28" fmla="*/ 1012456 h 1863257"/>
              <a:gd name="connsiteX5-29" fmla="*/ 1026891 w 1877718"/>
              <a:gd name="connsiteY5-30" fmla="*/ 1842233 h 1863257"/>
              <a:gd name="connsiteX6-31" fmla="*/ 865274 w 1877718"/>
              <a:gd name="connsiteY6-32" fmla="*/ 1842208 h 1863257"/>
              <a:gd name="connsiteX7-33" fmla="*/ 35496 w 1877718"/>
              <a:gd name="connsiteY7-34" fmla="*/ 1012430 h 1863257"/>
              <a:gd name="connsiteX8-35" fmla="*/ 35521 w 1877718"/>
              <a:gd name="connsiteY8-36" fmla="*/ 850813 h 1863257"/>
              <a:gd name="connsiteX0-37" fmla="*/ 35521 w 1877718"/>
              <a:gd name="connsiteY0-38" fmla="*/ 865273 h 1877717"/>
              <a:gd name="connsiteX1-39" fmla="*/ 865299 w 1877718"/>
              <a:gd name="connsiteY1-40" fmla="*/ 35495 h 1877717"/>
              <a:gd name="connsiteX2-41" fmla="*/ 1026916 w 1877718"/>
              <a:gd name="connsiteY2-42" fmla="*/ 35520 h 1877717"/>
              <a:gd name="connsiteX3-43" fmla="*/ 1856694 w 1877718"/>
              <a:gd name="connsiteY3-44" fmla="*/ 865298 h 1877717"/>
              <a:gd name="connsiteX4-45" fmla="*/ 1856669 w 1877718"/>
              <a:gd name="connsiteY4-46" fmla="*/ 1026916 h 1877717"/>
              <a:gd name="connsiteX5-47" fmla="*/ 1026891 w 1877718"/>
              <a:gd name="connsiteY5-48" fmla="*/ 1856693 h 1877717"/>
              <a:gd name="connsiteX6-49" fmla="*/ 865274 w 1877718"/>
              <a:gd name="connsiteY6-50" fmla="*/ 1856668 h 1877717"/>
              <a:gd name="connsiteX7-51" fmla="*/ 35496 w 1877718"/>
              <a:gd name="connsiteY7-52" fmla="*/ 1026890 h 1877717"/>
              <a:gd name="connsiteX8-53" fmla="*/ 35521 w 1877718"/>
              <a:gd name="connsiteY8-54" fmla="*/ 865273 h 1877717"/>
              <a:gd name="connsiteX0-55" fmla="*/ 35521 w 1877718"/>
              <a:gd name="connsiteY0-56" fmla="*/ 865273 h 1877717"/>
              <a:gd name="connsiteX1-57" fmla="*/ 865299 w 1877718"/>
              <a:gd name="connsiteY1-58" fmla="*/ 35495 h 1877717"/>
              <a:gd name="connsiteX2-59" fmla="*/ 1026916 w 1877718"/>
              <a:gd name="connsiteY2-60" fmla="*/ 35520 h 1877717"/>
              <a:gd name="connsiteX3-61" fmla="*/ 1856694 w 1877718"/>
              <a:gd name="connsiteY3-62" fmla="*/ 865298 h 1877717"/>
              <a:gd name="connsiteX4-63" fmla="*/ 1856669 w 1877718"/>
              <a:gd name="connsiteY4-64" fmla="*/ 1026916 h 1877717"/>
              <a:gd name="connsiteX5-65" fmla="*/ 1026891 w 1877718"/>
              <a:gd name="connsiteY5-66" fmla="*/ 1856693 h 1877717"/>
              <a:gd name="connsiteX6-67" fmla="*/ 865274 w 1877718"/>
              <a:gd name="connsiteY6-68" fmla="*/ 1856668 h 1877717"/>
              <a:gd name="connsiteX7-69" fmla="*/ 35496 w 1877718"/>
              <a:gd name="connsiteY7-70" fmla="*/ 1026890 h 1877717"/>
              <a:gd name="connsiteX8-71" fmla="*/ 35521 w 1877718"/>
              <a:gd name="connsiteY8-72" fmla="*/ 865273 h 1877717"/>
              <a:gd name="connsiteX0-73" fmla="*/ 35521 w 1877718"/>
              <a:gd name="connsiteY0-74" fmla="*/ 865273 h 1877717"/>
              <a:gd name="connsiteX1-75" fmla="*/ 865299 w 1877718"/>
              <a:gd name="connsiteY1-76" fmla="*/ 35495 h 1877717"/>
              <a:gd name="connsiteX2-77" fmla="*/ 1026916 w 1877718"/>
              <a:gd name="connsiteY2-78" fmla="*/ 35520 h 1877717"/>
              <a:gd name="connsiteX3-79" fmla="*/ 1856694 w 1877718"/>
              <a:gd name="connsiteY3-80" fmla="*/ 865298 h 1877717"/>
              <a:gd name="connsiteX4-81" fmla="*/ 1856669 w 1877718"/>
              <a:gd name="connsiteY4-82" fmla="*/ 1026916 h 1877717"/>
              <a:gd name="connsiteX5-83" fmla="*/ 1026891 w 1877718"/>
              <a:gd name="connsiteY5-84" fmla="*/ 1856693 h 1877717"/>
              <a:gd name="connsiteX6-85" fmla="*/ 865274 w 1877718"/>
              <a:gd name="connsiteY6-86" fmla="*/ 1856668 h 1877717"/>
              <a:gd name="connsiteX7-87" fmla="*/ 35496 w 1877718"/>
              <a:gd name="connsiteY7-88" fmla="*/ 1026890 h 1877717"/>
              <a:gd name="connsiteX8-89" fmla="*/ 35521 w 1877718"/>
              <a:gd name="connsiteY8-90" fmla="*/ 865273 h 1877717"/>
              <a:gd name="connsiteX0-91" fmla="*/ 35521 w 1877729"/>
              <a:gd name="connsiteY0-92" fmla="*/ 865273 h 1877717"/>
              <a:gd name="connsiteX1-93" fmla="*/ 865299 w 1877729"/>
              <a:gd name="connsiteY1-94" fmla="*/ 35495 h 1877717"/>
              <a:gd name="connsiteX2-95" fmla="*/ 1026916 w 1877729"/>
              <a:gd name="connsiteY2-96" fmla="*/ 35520 h 1877717"/>
              <a:gd name="connsiteX3-97" fmla="*/ 1856694 w 1877729"/>
              <a:gd name="connsiteY3-98" fmla="*/ 865298 h 1877717"/>
              <a:gd name="connsiteX4-99" fmla="*/ 1856669 w 1877729"/>
              <a:gd name="connsiteY4-100" fmla="*/ 1026916 h 1877717"/>
              <a:gd name="connsiteX5-101" fmla="*/ 1026891 w 1877729"/>
              <a:gd name="connsiteY5-102" fmla="*/ 1856693 h 1877717"/>
              <a:gd name="connsiteX6-103" fmla="*/ 865274 w 1877729"/>
              <a:gd name="connsiteY6-104" fmla="*/ 1856668 h 1877717"/>
              <a:gd name="connsiteX7-105" fmla="*/ 35496 w 1877729"/>
              <a:gd name="connsiteY7-106" fmla="*/ 1026890 h 1877717"/>
              <a:gd name="connsiteX8-107" fmla="*/ 35521 w 1877729"/>
              <a:gd name="connsiteY8-108" fmla="*/ 865273 h 1877717"/>
              <a:gd name="connsiteX0-109" fmla="*/ 35521 w 1892189"/>
              <a:gd name="connsiteY0-110" fmla="*/ 865273 h 1877717"/>
              <a:gd name="connsiteX1-111" fmla="*/ 865299 w 1892189"/>
              <a:gd name="connsiteY1-112" fmla="*/ 35495 h 1877717"/>
              <a:gd name="connsiteX2-113" fmla="*/ 1026916 w 1892189"/>
              <a:gd name="connsiteY2-114" fmla="*/ 35520 h 1877717"/>
              <a:gd name="connsiteX3-115" fmla="*/ 1856694 w 1892189"/>
              <a:gd name="connsiteY3-116" fmla="*/ 865298 h 1877717"/>
              <a:gd name="connsiteX4-117" fmla="*/ 1856669 w 1892189"/>
              <a:gd name="connsiteY4-118" fmla="*/ 1026916 h 1877717"/>
              <a:gd name="connsiteX5-119" fmla="*/ 1026891 w 1892189"/>
              <a:gd name="connsiteY5-120" fmla="*/ 1856693 h 1877717"/>
              <a:gd name="connsiteX6-121" fmla="*/ 865274 w 1892189"/>
              <a:gd name="connsiteY6-122" fmla="*/ 1856668 h 1877717"/>
              <a:gd name="connsiteX7-123" fmla="*/ 35496 w 1892189"/>
              <a:gd name="connsiteY7-124" fmla="*/ 1026890 h 1877717"/>
              <a:gd name="connsiteX8-125" fmla="*/ 35521 w 1892189"/>
              <a:gd name="connsiteY8-126" fmla="*/ 865273 h 1877717"/>
              <a:gd name="connsiteX0-127" fmla="*/ 35521 w 1892189"/>
              <a:gd name="connsiteY0-128" fmla="*/ 865273 h 1877717"/>
              <a:gd name="connsiteX1-129" fmla="*/ 865299 w 1892189"/>
              <a:gd name="connsiteY1-130" fmla="*/ 35495 h 1877717"/>
              <a:gd name="connsiteX2-131" fmla="*/ 1026916 w 1892189"/>
              <a:gd name="connsiteY2-132" fmla="*/ 35520 h 1877717"/>
              <a:gd name="connsiteX3-133" fmla="*/ 1856694 w 1892189"/>
              <a:gd name="connsiteY3-134" fmla="*/ 865298 h 1877717"/>
              <a:gd name="connsiteX4-135" fmla="*/ 1856669 w 1892189"/>
              <a:gd name="connsiteY4-136" fmla="*/ 1026916 h 1877717"/>
              <a:gd name="connsiteX5-137" fmla="*/ 1026891 w 1892189"/>
              <a:gd name="connsiteY5-138" fmla="*/ 1856693 h 1877717"/>
              <a:gd name="connsiteX6-139" fmla="*/ 865274 w 1892189"/>
              <a:gd name="connsiteY6-140" fmla="*/ 1856668 h 1877717"/>
              <a:gd name="connsiteX7-141" fmla="*/ 35496 w 1892189"/>
              <a:gd name="connsiteY7-142" fmla="*/ 1026890 h 1877717"/>
              <a:gd name="connsiteX8-143" fmla="*/ 35521 w 1892189"/>
              <a:gd name="connsiteY8-144" fmla="*/ 865273 h 1877717"/>
              <a:gd name="connsiteX0-145" fmla="*/ 35521 w 1892189"/>
              <a:gd name="connsiteY0-146" fmla="*/ 865273 h 1877717"/>
              <a:gd name="connsiteX1-147" fmla="*/ 865299 w 1892189"/>
              <a:gd name="connsiteY1-148" fmla="*/ 35495 h 1877717"/>
              <a:gd name="connsiteX2-149" fmla="*/ 1026916 w 1892189"/>
              <a:gd name="connsiteY2-150" fmla="*/ 35520 h 1877717"/>
              <a:gd name="connsiteX3-151" fmla="*/ 1856694 w 1892189"/>
              <a:gd name="connsiteY3-152" fmla="*/ 865298 h 1877717"/>
              <a:gd name="connsiteX4-153" fmla="*/ 1856669 w 1892189"/>
              <a:gd name="connsiteY4-154" fmla="*/ 1026916 h 1877717"/>
              <a:gd name="connsiteX5-155" fmla="*/ 1026891 w 1892189"/>
              <a:gd name="connsiteY5-156" fmla="*/ 1856693 h 1877717"/>
              <a:gd name="connsiteX6-157" fmla="*/ 865274 w 1892189"/>
              <a:gd name="connsiteY6-158" fmla="*/ 1856668 h 1877717"/>
              <a:gd name="connsiteX7-159" fmla="*/ 35496 w 1892189"/>
              <a:gd name="connsiteY7-160" fmla="*/ 1026890 h 1877717"/>
              <a:gd name="connsiteX8-161" fmla="*/ 35521 w 1892189"/>
              <a:gd name="connsiteY8-162" fmla="*/ 865273 h 1877717"/>
              <a:gd name="connsiteX0-163" fmla="*/ 35521 w 1892189"/>
              <a:gd name="connsiteY0-164" fmla="*/ 865273 h 1877728"/>
              <a:gd name="connsiteX1-165" fmla="*/ 865299 w 1892189"/>
              <a:gd name="connsiteY1-166" fmla="*/ 35495 h 1877728"/>
              <a:gd name="connsiteX2-167" fmla="*/ 1026916 w 1892189"/>
              <a:gd name="connsiteY2-168" fmla="*/ 35520 h 1877728"/>
              <a:gd name="connsiteX3-169" fmla="*/ 1856694 w 1892189"/>
              <a:gd name="connsiteY3-170" fmla="*/ 865298 h 1877728"/>
              <a:gd name="connsiteX4-171" fmla="*/ 1856669 w 1892189"/>
              <a:gd name="connsiteY4-172" fmla="*/ 1026916 h 1877728"/>
              <a:gd name="connsiteX5-173" fmla="*/ 1026891 w 1892189"/>
              <a:gd name="connsiteY5-174" fmla="*/ 1856693 h 1877728"/>
              <a:gd name="connsiteX6-175" fmla="*/ 865274 w 1892189"/>
              <a:gd name="connsiteY6-176" fmla="*/ 1856668 h 1877728"/>
              <a:gd name="connsiteX7-177" fmla="*/ 35496 w 1892189"/>
              <a:gd name="connsiteY7-178" fmla="*/ 1026890 h 1877728"/>
              <a:gd name="connsiteX8-179" fmla="*/ 35521 w 1892189"/>
              <a:gd name="connsiteY8-180" fmla="*/ 865273 h 1877728"/>
              <a:gd name="connsiteX0-181" fmla="*/ 35521 w 1892189"/>
              <a:gd name="connsiteY0-182" fmla="*/ 865273 h 1892188"/>
              <a:gd name="connsiteX1-183" fmla="*/ 865299 w 1892189"/>
              <a:gd name="connsiteY1-184" fmla="*/ 35495 h 1892188"/>
              <a:gd name="connsiteX2-185" fmla="*/ 1026916 w 1892189"/>
              <a:gd name="connsiteY2-186" fmla="*/ 35520 h 1892188"/>
              <a:gd name="connsiteX3-187" fmla="*/ 1856694 w 1892189"/>
              <a:gd name="connsiteY3-188" fmla="*/ 865298 h 1892188"/>
              <a:gd name="connsiteX4-189" fmla="*/ 1856669 w 1892189"/>
              <a:gd name="connsiteY4-190" fmla="*/ 1026916 h 1892188"/>
              <a:gd name="connsiteX5-191" fmla="*/ 1026891 w 1892189"/>
              <a:gd name="connsiteY5-192" fmla="*/ 1856693 h 1892188"/>
              <a:gd name="connsiteX6-193" fmla="*/ 865274 w 1892189"/>
              <a:gd name="connsiteY6-194" fmla="*/ 1856668 h 1892188"/>
              <a:gd name="connsiteX7-195" fmla="*/ 35496 w 1892189"/>
              <a:gd name="connsiteY7-196" fmla="*/ 1026890 h 1892188"/>
              <a:gd name="connsiteX8-197" fmla="*/ 35521 w 1892189"/>
              <a:gd name="connsiteY8-198" fmla="*/ 865273 h 1892188"/>
              <a:gd name="connsiteX0-199" fmla="*/ 35521 w 1892189"/>
              <a:gd name="connsiteY0-200" fmla="*/ 865273 h 1892188"/>
              <a:gd name="connsiteX1-201" fmla="*/ 865299 w 1892189"/>
              <a:gd name="connsiteY1-202" fmla="*/ 35495 h 1892188"/>
              <a:gd name="connsiteX2-203" fmla="*/ 1026916 w 1892189"/>
              <a:gd name="connsiteY2-204" fmla="*/ 35520 h 1892188"/>
              <a:gd name="connsiteX3-205" fmla="*/ 1856694 w 1892189"/>
              <a:gd name="connsiteY3-206" fmla="*/ 865298 h 1892188"/>
              <a:gd name="connsiteX4-207" fmla="*/ 1856669 w 1892189"/>
              <a:gd name="connsiteY4-208" fmla="*/ 1026916 h 1892188"/>
              <a:gd name="connsiteX5-209" fmla="*/ 1026891 w 1892189"/>
              <a:gd name="connsiteY5-210" fmla="*/ 1856693 h 1892188"/>
              <a:gd name="connsiteX6-211" fmla="*/ 865274 w 1892189"/>
              <a:gd name="connsiteY6-212" fmla="*/ 1856668 h 1892188"/>
              <a:gd name="connsiteX7-213" fmla="*/ 35496 w 1892189"/>
              <a:gd name="connsiteY7-214" fmla="*/ 1026890 h 1892188"/>
              <a:gd name="connsiteX8-215" fmla="*/ 35521 w 1892189"/>
              <a:gd name="connsiteY8-216" fmla="*/ 865273 h 1892188"/>
              <a:gd name="connsiteX0-217" fmla="*/ 35521 w 1892189"/>
              <a:gd name="connsiteY0-218" fmla="*/ 865273 h 1892188"/>
              <a:gd name="connsiteX1-219" fmla="*/ 865299 w 1892189"/>
              <a:gd name="connsiteY1-220" fmla="*/ 35495 h 1892188"/>
              <a:gd name="connsiteX2-221" fmla="*/ 1026916 w 1892189"/>
              <a:gd name="connsiteY2-222" fmla="*/ 35520 h 1892188"/>
              <a:gd name="connsiteX3-223" fmla="*/ 1856694 w 1892189"/>
              <a:gd name="connsiteY3-224" fmla="*/ 865298 h 1892188"/>
              <a:gd name="connsiteX4-225" fmla="*/ 1856669 w 1892189"/>
              <a:gd name="connsiteY4-226" fmla="*/ 1026916 h 1892188"/>
              <a:gd name="connsiteX5-227" fmla="*/ 1026891 w 1892189"/>
              <a:gd name="connsiteY5-228" fmla="*/ 1856693 h 1892188"/>
              <a:gd name="connsiteX6-229" fmla="*/ 865274 w 1892189"/>
              <a:gd name="connsiteY6-230" fmla="*/ 1856668 h 1892188"/>
              <a:gd name="connsiteX7-231" fmla="*/ 35496 w 1892189"/>
              <a:gd name="connsiteY7-232" fmla="*/ 1026890 h 1892188"/>
              <a:gd name="connsiteX8-233" fmla="*/ 35521 w 1892189"/>
              <a:gd name="connsiteY8-234" fmla="*/ 865273 h 1892188"/>
              <a:gd name="connsiteX0-235" fmla="*/ 35521 w 1892189"/>
              <a:gd name="connsiteY0-236" fmla="*/ 865273 h 1892188"/>
              <a:gd name="connsiteX1-237" fmla="*/ 865299 w 1892189"/>
              <a:gd name="connsiteY1-238" fmla="*/ 35495 h 1892188"/>
              <a:gd name="connsiteX2-239" fmla="*/ 1026916 w 1892189"/>
              <a:gd name="connsiteY2-240" fmla="*/ 35520 h 1892188"/>
              <a:gd name="connsiteX3-241" fmla="*/ 1856694 w 1892189"/>
              <a:gd name="connsiteY3-242" fmla="*/ 865298 h 1892188"/>
              <a:gd name="connsiteX4-243" fmla="*/ 1856669 w 1892189"/>
              <a:gd name="connsiteY4-244" fmla="*/ 1026916 h 1892188"/>
              <a:gd name="connsiteX5-245" fmla="*/ 1026891 w 1892189"/>
              <a:gd name="connsiteY5-246" fmla="*/ 1856693 h 1892188"/>
              <a:gd name="connsiteX6-247" fmla="*/ 865274 w 1892189"/>
              <a:gd name="connsiteY6-248" fmla="*/ 1856668 h 1892188"/>
              <a:gd name="connsiteX7-249" fmla="*/ 35496 w 1892189"/>
              <a:gd name="connsiteY7-250" fmla="*/ 1026890 h 1892188"/>
              <a:gd name="connsiteX8-251" fmla="*/ 35521 w 1892189"/>
              <a:gd name="connsiteY8-252" fmla="*/ 865273 h 18921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892189" h="1892188">
                <a:moveTo>
                  <a:pt x="35521" y="865273"/>
                </a:moveTo>
                <a:cubicBezTo>
                  <a:pt x="35521" y="865273"/>
                  <a:pt x="865299" y="35495"/>
                  <a:pt x="865299" y="35495"/>
                </a:cubicBezTo>
                <a:cubicBezTo>
                  <a:pt x="912643" y="-11849"/>
                  <a:pt x="979572" y="-11824"/>
                  <a:pt x="1026916" y="35520"/>
                </a:cubicBezTo>
                <a:cubicBezTo>
                  <a:pt x="1026916" y="35520"/>
                  <a:pt x="1856694" y="865298"/>
                  <a:pt x="1856694" y="865298"/>
                </a:cubicBezTo>
                <a:cubicBezTo>
                  <a:pt x="1904038" y="912642"/>
                  <a:pt x="1904013" y="979572"/>
                  <a:pt x="1856669" y="1026916"/>
                </a:cubicBezTo>
                <a:cubicBezTo>
                  <a:pt x="1856669" y="1026916"/>
                  <a:pt x="1026891" y="1856693"/>
                  <a:pt x="1026891" y="1856693"/>
                </a:cubicBezTo>
                <a:cubicBezTo>
                  <a:pt x="979547" y="1904037"/>
                  <a:pt x="912618" y="1904011"/>
                  <a:pt x="865274" y="1856668"/>
                </a:cubicBezTo>
                <a:cubicBezTo>
                  <a:pt x="865274" y="1856667"/>
                  <a:pt x="35496" y="1026889"/>
                  <a:pt x="35496" y="1026890"/>
                </a:cubicBezTo>
                <a:cubicBezTo>
                  <a:pt x="-11848" y="979545"/>
                  <a:pt x="-11823" y="912617"/>
                  <a:pt x="35521" y="865273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26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>
            <p:custDataLst>
              <p:tags r:id="rId9"/>
            </p:custDataLst>
          </p:nvPr>
        </p:nvCxnSpPr>
        <p:spPr>
          <a:xfrm>
            <a:off x="740410" y="1534160"/>
            <a:ext cx="0" cy="1152525"/>
          </a:xfrm>
          <a:prstGeom prst="line">
            <a:avLst/>
          </a:prstGeom>
          <a:ln w="9525" cap="rnd">
            <a:solidFill>
              <a:schemeClr val="accent1">
                <a:alpha val="35000"/>
              </a:schemeClr>
            </a:solidFill>
            <a:round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10"/>
            </p:custDataLst>
          </p:nvPr>
        </p:nvCxnSpPr>
        <p:spPr>
          <a:xfrm>
            <a:off x="11346815" y="5031105"/>
            <a:ext cx="0" cy="1152525"/>
          </a:xfrm>
          <a:prstGeom prst="line">
            <a:avLst/>
          </a:prstGeom>
          <a:ln w="9525" cap="rnd">
            <a:solidFill>
              <a:schemeClr val="accent1">
                <a:alpha val="35000"/>
              </a:schemeClr>
            </a:solidFill>
            <a:round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1092835" y="2148840"/>
            <a:ext cx="10015220" cy="137287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域名是企业在互联网上的名称，是企业的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“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网上商标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”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，企业必须设计一个富有寓意、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易读易记、具有较高知名度的域名，这对企业来说是一项重要的无形资产。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  <a:p>
            <a:pPr lvl="1" indent="0" fontAlgn="auto">
              <a:lnSpc>
                <a:spcPct val="150000"/>
              </a:lnSpc>
            </a:pP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8" name="标题 5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二、域名的设计与保护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266825" y="427482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域名设计：关联品牌，易记易传，富含寓意，合规避冲突。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40410" y="354203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/>
              <a:t>（一）域名的设计</a:t>
            </a:r>
            <a:endParaRPr lang="zh-CN" altLang="en-US" sz="2000" b="1"/>
          </a:p>
        </p:txBody>
      </p:sp>
    </p:spTree>
    <p:custDataLst>
      <p:tags r:id="rId1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696595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5"/>
          <p:cNvSpPr/>
          <p:nvPr>
            <p:custDataLst>
              <p:tags r:id="rId2"/>
            </p:custDataLst>
          </p:nvPr>
        </p:nvSpPr>
        <p:spPr>
          <a:xfrm>
            <a:off x="961406" y="364775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域名具有唯一性，需及时注册企业或品牌相关域名，防止被抢注。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圆角矩形 59"/>
          <p:cNvSpPr/>
          <p:nvPr>
            <p:custDataLst>
              <p:tags r:id="rId3"/>
            </p:custDataLst>
          </p:nvPr>
        </p:nvSpPr>
        <p:spPr>
          <a:xfrm>
            <a:off x="961406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 6"/>
          <p:cNvSpPr/>
          <p:nvPr>
            <p:custDataLst>
              <p:tags r:id="rId4"/>
            </p:custDataLst>
          </p:nvPr>
        </p:nvSpPr>
        <p:spPr>
          <a:xfrm>
            <a:off x="964581" y="2832999"/>
            <a:ext cx="2703989" cy="4553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及时注册（含中文域名）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2" name="矩形: 圆角 2"/>
          <p:cNvSpPr/>
          <p:nvPr>
            <p:custDataLst>
              <p:tags r:id="rId5"/>
            </p:custDataLst>
          </p:nvPr>
        </p:nvSpPr>
        <p:spPr>
          <a:xfrm>
            <a:off x="4481418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7"/>
          <p:cNvSpPr/>
          <p:nvPr>
            <p:custDataLst>
              <p:tags r:id="rId6"/>
            </p:custDataLst>
          </p:nvPr>
        </p:nvSpPr>
        <p:spPr>
          <a:xfrm>
            <a:off x="4746228" y="365283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注册多个相似域名，保护企业形象，防混淆。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圆角矩形 39"/>
          <p:cNvSpPr/>
          <p:nvPr>
            <p:custDataLst>
              <p:tags r:id="rId7"/>
            </p:custDataLst>
          </p:nvPr>
        </p:nvSpPr>
        <p:spPr>
          <a:xfrm>
            <a:off x="4746228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矩形 9"/>
          <p:cNvSpPr/>
          <p:nvPr>
            <p:custDataLst>
              <p:tags r:id="rId8"/>
            </p:custDataLst>
          </p:nvPr>
        </p:nvSpPr>
        <p:spPr>
          <a:xfrm>
            <a:off x="4751943" y="2845064"/>
            <a:ext cx="27039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</a:rPr>
              <a:t>申请多个相近似域名</a:t>
            </a:r>
            <a:endParaRPr lang="zh-CN" altLang="en-US" sz="20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63" name="矩形: 圆角 2"/>
          <p:cNvSpPr/>
          <p:nvPr>
            <p:custDataLst>
              <p:tags r:id="rId9"/>
            </p:custDataLst>
          </p:nvPr>
        </p:nvSpPr>
        <p:spPr>
          <a:xfrm>
            <a:off x="8266240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0"/>
          <p:cNvSpPr/>
          <p:nvPr>
            <p:custDataLst>
              <p:tags r:id="rId10"/>
            </p:custDataLst>
          </p:nvPr>
        </p:nvSpPr>
        <p:spPr>
          <a:xfrm>
            <a:off x="8531051" y="364775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企业通过多域名策略，为旗下品牌建立专属网站，相互链接，提升营销效果。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5" name="圆角矩形 64"/>
          <p:cNvSpPr/>
          <p:nvPr>
            <p:custDataLst>
              <p:tags r:id="rId11"/>
            </p:custDataLst>
          </p:nvPr>
        </p:nvSpPr>
        <p:spPr>
          <a:xfrm>
            <a:off x="8531051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7" name="直接连接符 79"/>
          <p:cNvCxnSpPr/>
          <p:nvPr>
            <p:custDataLst>
              <p:tags r:id="rId12"/>
            </p:custDataLst>
          </p:nvPr>
        </p:nvCxnSpPr>
        <p:spPr>
          <a:xfrm flipV="1">
            <a:off x="882026" y="3452160"/>
            <a:ext cx="2844332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73"/>
          <p:cNvCxnSpPr/>
          <p:nvPr>
            <p:custDataLst>
              <p:tags r:id="rId13"/>
            </p:custDataLst>
          </p:nvPr>
        </p:nvCxnSpPr>
        <p:spPr>
          <a:xfrm>
            <a:off x="4666848" y="3452160"/>
            <a:ext cx="2844332" cy="0"/>
          </a:xfrm>
          <a:prstGeom prst="line">
            <a:avLst/>
          </a:prstGeom>
          <a:ln w="22225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>
            <p:custDataLst>
              <p:tags r:id="rId14"/>
            </p:custDataLst>
          </p:nvPr>
        </p:nvCxnSpPr>
        <p:spPr>
          <a:xfrm flipV="1">
            <a:off x="8451671" y="3452160"/>
            <a:ext cx="2844332" cy="0"/>
          </a:xfrm>
          <a:prstGeom prst="line">
            <a:avLst/>
          </a:prstGeom>
          <a:ln w="22225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9" name="矩形 11"/>
          <p:cNvSpPr/>
          <p:nvPr>
            <p:custDataLst>
              <p:tags r:id="rId15"/>
            </p:custDataLst>
          </p:nvPr>
        </p:nvSpPr>
        <p:spPr>
          <a:xfrm>
            <a:off x="8531051" y="2850145"/>
            <a:ext cx="27039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3"/>
                </a:solidFill>
                <a:latin typeface="+mn-ea"/>
                <a:cs typeface="+mn-ea"/>
              </a:rPr>
              <a:t>多域名策略</a:t>
            </a:r>
            <a:endParaRPr lang="zh-CN" altLang="en-US" sz="2000" b="1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6" name="标题 5"/>
          <p:cNvSpPr txBox="1">
            <a:spLocks noGrp="1"/>
          </p:cNvSpPr>
          <p:nvPr>
            <p:custDataLst>
              <p:tags r:id="rId16"/>
            </p:custDataLst>
          </p:nvPr>
        </p:nvSpPr>
        <p:spPr>
          <a:xfrm>
            <a:off x="555665" y="1313080"/>
            <a:ext cx="10800000" cy="39878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2000">
                <a:latin typeface="+mn-lt"/>
                <a:ea typeface="+mn-ea"/>
                <a:cs typeface="+mn-cs"/>
                <a:sym typeface="+mn-ea"/>
              </a:rPr>
              <a:t>（二）</a:t>
            </a:r>
            <a:r>
              <a:rPr lang="zh-CN" altLang="en-US" sz="2000">
                <a:latin typeface="+mn-lt"/>
                <a:ea typeface="+mn-ea"/>
                <a:cs typeface="+mn-cs"/>
                <a:sym typeface="+mn-ea"/>
              </a:rPr>
              <a:t>域名的保护</a:t>
            </a:r>
            <a:endParaRPr lang="zh-CN" altLang="en-US" sz="2000"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8" name="标题 5"/>
          <p:cNvSpPr>
            <a:spLocks noGrp="1"/>
          </p:cNvSpPr>
          <p:nvPr>
            <p:custDataLst>
              <p:tags r:id="rId17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二、域名的设计与保护</a:t>
            </a:r>
            <a:endParaRPr lang="zh-CN" altLang="en-US" dirty="0"/>
          </a:p>
        </p:txBody>
      </p:sp>
    </p:spTree>
    <p:custDataLst>
      <p:tags r:id="rId18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>
          <a:xfrm>
            <a:off x="2117725" y="1383030"/>
            <a:ext cx="8107680" cy="2045335"/>
          </a:xfrm>
        </p:spPr>
        <p:txBody>
          <a:bodyPr/>
          <a:lstStyle/>
          <a:p>
            <a:r>
              <a:rPr altLang="zh-CN"/>
              <a:t> </a:t>
            </a:r>
            <a:r>
              <a:t>网站设计策略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pPr algn="ctr"/>
            <a:r>
              <a:rPr lang="zh-CN" altLang="en-US"/>
              <a:t>任务二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11505" y="1412240"/>
            <a:ext cx="3378835" cy="139319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>
            <a:lvl1pPr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None/>
              <a:defRPr sz="3200" b="1" u="none" strike="noStrike" kern="1200" cap="none" spc="300" normalizeH="0" baseline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indent="0" algn="l">
              <a:lnSpc>
                <a:spcPct val="110000"/>
              </a:lnSpc>
            </a:pPr>
            <a:r>
              <a:rPr lang="zh-CN" altLang="en-US" spc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一、网站形象设计（网站</a:t>
            </a:r>
            <a:r>
              <a:rPr lang="en-US" altLang="zh-CN" spc="0" dirty="0">
                <a:solidFill>
                  <a:schemeClr val="tx1"/>
                </a:solidFill>
                <a:uFillTx/>
              </a:rPr>
              <a:t> CI </a:t>
            </a:r>
            <a:r>
              <a:rPr lang="zh-CN" altLang="en-US" spc="0" dirty="0">
                <a:solidFill>
                  <a:schemeClr val="tx1"/>
                </a:solidFill>
                <a:uFillTx/>
              </a:rPr>
              <a:t>设计）</a:t>
            </a:r>
            <a:endParaRPr lang="zh-CN" altLang="en-US" spc="0" dirty="0">
              <a:solidFill>
                <a:schemeClr val="tx1"/>
              </a:solidFill>
              <a:uFillTx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4569228" y="3799535"/>
            <a:ext cx="3259906" cy="22043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9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网站标志结合文字图形，体现品牌辨识度与核心定位，如百度</a:t>
            </a:r>
            <a:r>
              <a:rPr lang="en-US" altLang="zh-CN" sz="19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Logo</a:t>
            </a:r>
            <a:r>
              <a:rPr lang="zh-CN" altLang="en-US" sz="19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。</a:t>
            </a:r>
            <a:endParaRPr lang="zh-CN" altLang="en-US" sz="19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4569228" y="3325125"/>
            <a:ext cx="3259906" cy="43376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网站标志（</a:t>
            </a:r>
            <a:r>
              <a:rPr lang="en-US" altLang="zh-CN" sz="2400" b="1">
                <a:solidFill>
                  <a:schemeClr val="accent1"/>
                </a:solidFill>
                <a:latin typeface="+mn-ea"/>
                <a:cs typeface="+mn-ea"/>
              </a:rPr>
              <a:t>Logo</a:t>
            </a: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）设计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4" name="图片 3" descr="C:/Users/大叔/AppData/Roaming/Kingsoft/office6/wppai/generateppt/ff080d57683e76aac325117343de81fa.jpgff080d57683e76aac325117343de81fa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23150" b="23150"/>
          <a:stretch>
            <a:fillRect/>
          </a:stretch>
        </p:blipFill>
        <p:spPr>
          <a:xfrm>
            <a:off x="4569228" y="1410335"/>
            <a:ext cx="3260541" cy="1750937"/>
          </a:xfrm>
          <a:custGeom>
            <a:avLst/>
            <a:gdLst>
              <a:gd name="connsiteX0" fmla="*/ 0 w 1856936"/>
              <a:gd name="connsiteY0" fmla="*/ 0 h 1303264"/>
              <a:gd name="connsiteX1" fmla="*/ 1856936 w 1856936"/>
              <a:gd name="connsiteY1" fmla="*/ 0 h 1303264"/>
              <a:gd name="connsiteX2" fmla="*/ 1856936 w 1856936"/>
              <a:gd name="connsiteY2" fmla="*/ 1303264 h 1303264"/>
              <a:gd name="connsiteX3" fmla="*/ 0 w 1856936"/>
              <a:gd name="connsiteY3" fmla="*/ 1303264 h 13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936" h="1303264">
                <a:moveTo>
                  <a:pt x="0" y="0"/>
                </a:moveTo>
                <a:lnTo>
                  <a:pt x="1856936" y="0"/>
                </a:lnTo>
                <a:lnTo>
                  <a:pt x="1856936" y="1303264"/>
                </a:lnTo>
                <a:lnTo>
                  <a:pt x="0" y="1303264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8321326" y="1412875"/>
            <a:ext cx="3261176" cy="1748397"/>
          </a:xfrm>
          <a:custGeom>
            <a:avLst/>
            <a:gdLst>
              <a:gd name="connsiteX0" fmla="*/ 0 w 1856936"/>
              <a:gd name="connsiteY0" fmla="*/ 0 h 1303264"/>
              <a:gd name="connsiteX1" fmla="*/ 1856936 w 1856936"/>
              <a:gd name="connsiteY1" fmla="*/ 0 h 1303264"/>
              <a:gd name="connsiteX2" fmla="*/ 1856936 w 1856936"/>
              <a:gd name="connsiteY2" fmla="*/ 1303264 h 1303264"/>
              <a:gd name="connsiteX3" fmla="*/ 0 w 1856936"/>
              <a:gd name="connsiteY3" fmla="*/ 1303264 h 13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936" h="1303264">
                <a:moveTo>
                  <a:pt x="0" y="0"/>
                </a:moveTo>
                <a:lnTo>
                  <a:pt x="1856936" y="0"/>
                </a:lnTo>
                <a:lnTo>
                  <a:pt x="1856936" y="1303264"/>
                </a:lnTo>
                <a:lnTo>
                  <a:pt x="0" y="1303264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8321326" y="3799535"/>
            <a:ext cx="3259906" cy="22043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9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统一视觉体验，提升网站好感度与记忆点，色彩、字体、布局与品牌形象一致。</a:t>
            </a:r>
            <a:endParaRPr lang="zh-CN" altLang="en-US" sz="19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8321326" y="3325125"/>
            <a:ext cx="3259906" cy="43376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网站整体视觉风格设计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695960" y="1416072"/>
            <a:ext cx="2431608" cy="4647766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3485679" y="1412262"/>
            <a:ext cx="2431608" cy="464776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9064482" y="1412262"/>
            <a:ext cx="2431608" cy="464776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6275398" y="1412262"/>
            <a:ext cx="2431608" cy="4647766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pic>
        <p:nvPicPr>
          <p:cNvPr id="19" name="图片 18" descr="C:/Users/大叔/AppData/Roaming/Kingsoft/office6/wppai/generateppt/673da8db25b7552d2e264359be9f426f.jpg673da8db25b7552d2e264359be9f426f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 t="10417" b="10417"/>
          <a:stretch>
            <a:fillRect/>
          </a:stretch>
        </p:blipFill>
        <p:spPr>
          <a:xfrm>
            <a:off x="9065117" y="1412262"/>
            <a:ext cx="2431608" cy="192501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mpd="sng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0" name="图片 19" descr="C:/Users/WPS/Desktop/image7.jpegimage7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print"/>
          <a:srcRect/>
          <a:stretch>
            <a:fillRect/>
          </a:stretch>
        </p:blipFill>
        <p:spPr>
          <a:xfrm>
            <a:off x="6275398" y="1412262"/>
            <a:ext cx="2431608" cy="192429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" name="图片 20" descr="C:/Users/WPS/Desktop/image13.jpegimage13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print"/>
          <a:srcRect/>
          <a:stretch>
            <a:fillRect/>
          </a:stretch>
        </p:blipFill>
        <p:spPr>
          <a:xfrm>
            <a:off x="3485679" y="1412262"/>
            <a:ext cx="2431608" cy="192429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mpd="sng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2" name="图片 21" descr="C:/Users/大叔/AppData/Roaming/Kingsoft/office6/wppai/generateppt/3efa897a872da583ca81ea2d2420b78d.jpg3efa897a872da583ca81ea2d2420b78d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/>
          <a:srcRect t="10515" b="10515"/>
          <a:stretch>
            <a:fillRect/>
          </a:stretch>
        </p:blipFill>
        <p:spPr>
          <a:xfrm>
            <a:off x="695960" y="1416072"/>
            <a:ext cx="2431608" cy="192024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3" name="矩形 22"/>
          <p:cNvSpPr/>
          <p:nvPr>
            <p:custDataLst>
              <p:tags r:id="rId13"/>
            </p:custDataLst>
          </p:nvPr>
        </p:nvSpPr>
        <p:spPr>
          <a:xfrm>
            <a:off x="865505" y="3592830"/>
            <a:ext cx="2174240" cy="49212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（一）用户导向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4" name="矩形 23"/>
          <p:cNvSpPr/>
          <p:nvPr>
            <p:custDataLst>
              <p:tags r:id="rId14"/>
            </p:custDataLst>
          </p:nvPr>
        </p:nvSpPr>
        <p:spPr>
          <a:xfrm>
            <a:off x="695960" y="4015105"/>
            <a:ext cx="2343785" cy="20485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网页设计，首先必须明确网站的使用者，要站在用户的角度和立场上考虑网页的设计，从用户需求出发，提高用户的满意度。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5" name="矩形 24"/>
          <p:cNvSpPr/>
          <p:nvPr>
            <p:custDataLst>
              <p:tags r:id="rId15"/>
            </p:custDataLst>
          </p:nvPr>
        </p:nvSpPr>
        <p:spPr>
          <a:xfrm>
            <a:off x="3782241" y="3592980"/>
            <a:ext cx="1854309" cy="4921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lt1"/>
                </a:solidFill>
                <a:latin typeface="+mn-ea"/>
                <a:cs typeface="+mn-ea"/>
              </a:rPr>
              <a:t>（二）简洁且易于操作</a:t>
            </a:r>
            <a:endParaRPr lang="zh-CN" altLang="en-US" sz="2400" b="1" dirty="0">
              <a:solidFill>
                <a:schemeClr val="lt1"/>
              </a:solidFill>
              <a:latin typeface="+mn-ea"/>
              <a:cs typeface="+mn-ea"/>
            </a:endParaRPr>
          </a:p>
        </p:txBody>
      </p:sp>
      <p:sp>
        <p:nvSpPr>
          <p:cNvPr id="26" name="矩形 25"/>
          <p:cNvSpPr/>
          <p:nvPr>
            <p:custDataLst>
              <p:tags r:id="rId16"/>
            </p:custDataLst>
          </p:nvPr>
        </p:nvSpPr>
        <p:spPr>
          <a:xfrm>
            <a:off x="9361045" y="3592980"/>
            <a:ext cx="1854309" cy="4921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lt1"/>
                </a:solidFill>
                <a:latin typeface="+mn-ea"/>
                <a:cs typeface="+mn-ea"/>
              </a:rPr>
              <a:t>（四）个性化设计</a:t>
            </a:r>
            <a:endParaRPr lang="zh-CN" altLang="en-US" sz="2400" b="1" dirty="0">
              <a:solidFill>
                <a:schemeClr val="lt1"/>
              </a:solidFill>
              <a:latin typeface="+mn-ea"/>
              <a:cs typeface="+mn-ea"/>
            </a:endParaRPr>
          </a:p>
        </p:txBody>
      </p:sp>
      <p:sp>
        <p:nvSpPr>
          <p:cNvPr id="27" name="矩形 26"/>
          <p:cNvSpPr/>
          <p:nvPr>
            <p:custDataLst>
              <p:tags r:id="rId17"/>
            </p:custDataLst>
          </p:nvPr>
        </p:nvSpPr>
        <p:spPr>
          <a:xfrm>
            <a:off x="9361045" y="4208966"/>
            <a:ext cx="1854309" cy="1741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lt1"/>
                </a:solidFill>
                <a:latin typeface="+mn-ea"/>
                <a:cs typeface="+mn-ea"/>
              </a:rPr>
              <a:t>网页设计的个性化要求网页设计要有差异性，要有特色。</a:t>
            </a:r>
            <a:endParaRPr lang="zh-CN" altLang="en-US" sz="1600">
              <a:solidFill>
                <a:schemeClr val="lt1"/>
              </a:solidFill>
              <a:latin typeface="+mn-ea"/>
              <a:cs typeface="+mn-ea"/>
            </a:endParaRPr>
          </a:p>
        </p:txBody>
      </p:sp>
      <p:sp>
        <p:nvSpPr>
          <p:cNvPr id="28" name="矩形 27"/>
          <p:cNvSpPr/>
          <p:nvPr>
            <p:custDataLst>
              <p:tags r:id="rId18"/>
            </p:custDataLst>
          </p:nvPr>
        </p:nvSpPr>
        <p:spPr>
          <a:xfrm>
            <a:off x="3782241" y="4208966"/>
            <a:ext cx="1854309" cy="1741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lt1"/>
                </a:solidFill>
                <a:latin typeface="+mn-ea"/>
                <a:cs typeface="+mn-ea"/>
              </a:rPr>
              <a:t>简洁且易于操作是网页设计最重要的原则之一</a:t>
            </a:r>
            <a:endParaRPr lang="zh-CN" altLang="en-US" sz="1600">
              <a:solidFill>
                <a:schemeClr val="lt1"/>
              </a:solidFill>
              <a:latin typeface="+mn-ea"/>
              <a:cs typeface="+mn-ea"/>
            </a:endParaRPr>
          </a:p>
        </p:txBody>
      </p:sp>
      <p:sp>
        <p:nvSpPr>
          <p:cNvPr id="29" name="矩形 28"/>
          <p:cNvSpPr/>
          <p:nvPr>
            <p:custDataLst>
              <p:tags r:id="rId19"/>
            </p:custDataLst>
          </p:nvPr>
        </p:nvSpPr>
        <p:spPr>
          <a:xfrm>
            <a:off x="6571960" y="3592980"/>
            <a:ext cx="1854309" cy="4921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（三）方便用户导航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0" name="矩形 29"/>
          <p:cNvSpPr/>
          <p:nvPr>
            <p:custDataLst>
              <p:tags r:id="rId20"/>
            </p:custDataLst>
          </p:nvPr>
        </p:nvSpPr>
        <p:spPr>
          <a:xfrm>
            <a:off x="6571960" y="4208966"/>
            <a:ext cx="1854309" cy="1741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建立一个便于用户识别与操作的网站导航系统是相当必要的。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custDataLst>
              <p:tags r:id="rId21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二、网站页面设计</a:t>
            </a:r>
            <a:endParaRPr lang="zh-CN" altLang="en-US" dirty="0"/>
          </a:p>
        </p:txBody>
      </p:sp>
    </p:spTree>
    <p:custDataLst>
      <p:tags r:id="rId2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Rectangle 14_#color-804&amp;11267"/>
          <p:cNvSpPr/>
          <p:nvPr>
            <p:custDataLst>
              <p:tags r:id="rId1"/>
            </p:custDataLst>
          </p:nvPr>
        </p:nvSpPr>
        <p:spPr>
          <a:xfrm>
            <a:off x="8146471" y="2189930"/>
            <a:ext cx="3344568" cy="3352408"/>
          </a:xfrm>
          <a:prstGeom prst="roundRect">
            <a:avLst>
              <a:gd name="adj" fmla="val 9483"/>
            </a:avLst>
          </a:prstGeom>
          <a:ln w="3175" cap="flat" cmpd="sng" algn="ctr">
            <a:solidFill>
              <a:schemeClr val="accent3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3">
                <a:alpha val="20000"/>
              </a:schemeClr>
            </a:outerShdw>
          </a:effectLst>
        </p:spPr>
        <p:txBody>
          <a:bodyPr/>
          <a:p>
            <a:endParaRPr lang="zh-CN" altLang="en-US">
              <a:solidFill>
                <a:schemeClr val="tx1"/>
              </a:solidFill>
            </a:endParaRPr>
          </a:p>
        </p:txBody>
      </p:sp>
      <p:sp useBgFill="1">
        <p:nvSpPr>
          <p:cNvPr id="5" name="Rectangle 14_#color-804&amp;11267"/>
          <p:cNvSpPr/>
          <p:nvPr>
            <p:custDataLst>
              <p:tags r:id="rId2"/>
            </p:custDataLst>
          </p:nvPr>
        </p:nvSpPr>
        <p:spPr>
          <a:xfrm>
            <a:off x="8146471" y="2189930"/>
            <a:ext cx="3344568" cy="3352408"/>
          </a:xfrm>
          <a:prstGeom prst="roundRect">
            <a:avLst>
              <a:gd name="adj" fmla="val 9483"/>
            </a:avLst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3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 useBgFill="1">
        <p:nvSpPr>
          <p:cNvPr id="14" name="Rectangle 14_#color-804&amp;11266"/>
          <p:cNvSpPr/>
          <p:nvPr>
            <p:custDataLst>
              <p:tags r:id="rId3"/>
            </p:custDataLst>
          </p:nvPr>
        </p:nvSpPr>
        <p:spPr>
          <a:xfrm>
            <a:off x="703019" y="2181049"/>
            <a:ext cx="3344568" cy="3370677"/>
          </a:xfrm>
          <a:prstGeom prst="roundRect">
            <a:avLst>
              <a:gd name="adj" fmla="val 9483"/>
            </a:avLst>
          </a:prstGeom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Rectangle 14_#color-804&amp;11266"/>
          <p:cNvSpPr/>
          <p:nvPr>
            <p:custDataLst>
              <p:tags r:id="rId4"/>
            </p:custDataLst>
          </p:nvPr>
        </p:nvSpPr>
        <p:spPr>
          <a:xfrm>
            <a:off x="703019" y="2181049"/>
            <a:ext cx="3344568" cy="3370677"/>
          </a:xfrm>
          <a:prstGeom prst="roundRect">
            <a:avLst>
              <a:gd name="adj" fmla="val 9483"/>
            </a:avLst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6" name="Rectangle 14_#color_$accent1_$accent2-804&amp;11259"/>
          <p:cNvSpPr/>
          <p:nvPr>
            <p:custDataLst>
              <p:tags r:id="rId5"/>
            </p:custDataLst>
          </p:nvPr>
        </p:nvSpPr>
        <p:spPr>
          <a:xfrm>
            <a:off x="4424745" y="1952049"/>
            <a:ext cx="3344288" cy="3827662"/>
          </a:xfrm>
          <a:prstGeom prst="roundRect">
            <a:avLst>
              <a:gd name="adj" fmla="val 9484"/>
            </a:avLst>
          </a:prstGeom>
          <a:gradFill>
            <a:gsLst>
              <a:gs pos="0">
                <a:schemeClr val="accent2">
                  <a:lumMod val="75000"/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21206433" scaled="0"/>
          </a:gradFill>
          <a:ln w="3175" cap="flat" cmpd="sng" algn="ctr">
            <a:solidFill>
              <a:schemeClr val="accent2">
                <a:lumMod val="75000"/>
                <a:alpha val="2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0" dist="101600" dir="5399998" algn="c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Rectangle 41749_#color_$accent1_$accent2-804&amp;11269"/>
          <p:cNvSpPr/>
          <p:nvPr>
            <p:custDataLst>
              <p:tags r:id="rId6"/>
            </p:custDataLst>
          </p:nvPr>
        </p:nvSpPr>
        <p:spPr>
          <a:xfrm>
            <a:off x="8574022" y="2989210"/>
            <a:ext cx="2917371" cy="630543"/>
          </a:xfrm>
          <a:custGeom>
            <a:avLst/>
            <a:gdLst/>
            <a:ahLst/>
            <a:cxnLst/>
            <a:rect l="l" t="t" r="r" b="b"/>
            <a:pathLst>
              <a:path w="2871216" h="630936">
                <a:moveTo>
                  <a:pt x="0" y="128016"/>
                </a:moveTo>
                <a:cubicBezTo>
                  <a:pt x="0" y="54864"/>
                  <a:pt x="54864" y="0"/>
                  <a:pt x="128016" y="0"/>
                </a:cubicBezTo>
                <a:lnTo>
                  <a:pt x="2871216" y="0"/>
                </a:lnTo>
                <a:lnTo>
                  <a:pt x="2871216" y="630936"/>
                </a:lnTo>
                <a:lnTo>
                  <a:pt x="128016" y="630936"/>
                </a:lnTo>
                <a:cubicBezTo>
                  <a:pt x="54864" y="630936"/>
                  <a:pt x="0" y="576072"/>
                  <a:pt x="0" y="512064"/>
                </a:cubicBezTo>
                <a:lnTo>
                  <a:pt x="0" y="128016"/>
                </a:lnTo>
              </a:path>
            </a:pathLst>
          </a:custGeom>
          <a:gradFill>
            <a:gsLst>
              <a:gs pos="0">
                <a:schemeClr val="accent3">
                  <a:lumMod val="75000"/>
                  <a:alpha val="100000"/>
                </a:schemeClr>
              </a:gs>
              <a:gs pos="100000">
                <a:schemeClr val="accent3">
                  <a:alpha val="100000"/>
                </a:schemeClr>
              </a:gs>
            </a:gsLst>
            <a:lin ang="0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32400" tIns="108000" rIns="525600" bIns="0">
            <a:noAutofit/>
          </a:bodyPr>
          <a:p>
            <a:pPr algn="ctr"/>
            <a:r>
              <a:rPr lang="zh-CN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相关导航</a:t>
            </a:r>
            <a:endParaRPr lang="zh-CN" altLang="zh-CN" sz="2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Rectangle 41748_#color_$accent1_$accent2-804&amp;11268"/>
          <p:cNvSpPr/>
          <p:nvPr>
            <p:custDataLst>
              <p:tags r:id="rId7"/>
            </p:custDataLst>
          </p:nvPr>
        </p:nvSpPr>
        <p:spPr>
          <a:xfrm>
            <a:off x="1130570" y="2989844"/>
            <a:ext cx="2917371" cy="630543"/>
          </a:xfrm>
          <a:custGeom>
            <a:avLst/>
            <a:gdLst/>
            <a:ahLst/>
            <a:cxnLst/>
            <a:rect l="l" t="t" r="r" b="b"/>
            <a:pathLst>
              <a:path w="2871216" h="630936">
                <a:moveTo>
                  <a:pt x="0" y="128016"/>
                </a:moveTo>
                <a:cubicBezTo>
                  <a:pt x="0" y="54864"/>
                  <a:pt x="54864" y="0"/>
                  <a:pt x="128016" y="0"/>
                </a:cubicBezTo>
                <a:lnTo>
                  <a:pt x="2871216" y="0"/>
                </a:lnTo>
                <a:lnTo>
                  <a:pt x="2871216" y="630936"/>
                </a:lnTo>
                <a:lnTo>
                  <a:pt x="128016" y="630936"/>
                </a:lnTo>
                <a:cubicBezTo>
                  <a:pt x="54864" y="630936"/>
                  <a:pt x="0" y="576072"/>
                  <a:pt x="0" y="512064"/>
                </a:cubicBezTo>
                <a:lnTo>
                  <a:pt x="0" y="128016"/>
                </a:lnTo>
              </a:path>
            </a:pathLst>
          </a:cu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0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32400" tIns="108000" rIns="525600" bIns="0">
            <a:noAutofit/>
          </a:bodyPr>
          <a:p>
            <a:pPr algn="ctr"/>
            <a:r>
              <a:rPr lang="zh-CN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整体导航</a:t>
            </a:r>
            <a:endParaRPr lang="zh-CN" altLang="zh-CN" sz="2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2" name="矩形 2"/>
          <p:cNvSpPr/>
          <p:nvPr>
            <p:custDataLst>
              <p:tags r:id="rId8"/>
            </p:custDataLst>
          </p:nvPr>
        </p:nvSpPr>
        <p:spPr>
          <a:xfrm>
            <a:off x="2130304" y="2385309"/>
            <a:ext cx="489717" cy="449539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400" b="1" dirty="0">
              <a:solidFill>
                <a:schemeClr val="accent1">
                  <a:lumMod val="40000"/>
                  <a:lumOff val="6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4" name="矩形 5"/>
          <p:cNvSpPr/>
          <p:nvPr>
            <p:custDataLst>
              <p:tags r:id="rId9"/>
            </p:custDataLst>
          </p:nvPr>
        </p:nvSpPr>
        <p:spPr>
          <a:xfrm>
            <a:off x="9574390" y="2385309"/>
            <a:ext cx="489717" cy="449539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accent3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400" b="1">
              <a:solidFill>
                <a:schemeClr val="accent3">
                  <a:lumMod val="40000"/>
                  <a:lumOff val="6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6" name="矩形 6"/>
          <p:cNvSpPr/>
          <p:nvPr>
            <p:custDataLst>
              <p:tags r:id="rId10"/>
            </p:custDataLst>
          </p:nvPr>
        </p:nvSpPr>
        <p:spPr>
          <a:xfrm>
            <a:off x="8492191" y="3881739"/>
            <a:ext cx="2653980" cy="13092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在文章页面下方提供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“相关文章”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链接或相似主题页面链接，延长用户停留时间，提升页面访问量。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7" name="矩形 7"/>
          <p:cNvSpPr/>
          <p:nvPr>
            <p:custDataLst>
              <p:tags r:id="rId11"/>
            </p:custDataLst>
          </p:nvPr>
        </p:nvSpPr>
        <p:spPr>
          <a:xfrm>
            <a:off x="1048105" y="3881739"/>
            <a:ext cx="2653979" cy="13092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页眉页脚导航，快速定位网站核心板块。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8" name="矩形 10"/>
          <p:cNvSpPr/>
          <p:nvPr>
            <p:custDataLst>
              <p:tags r:id="rId12"/>
            </p:custDataLst>
          </p:nvPr>
        </p:nvSpPr>
        <p:spPr>
          <a:xfrm>
            <a:off x="5852030" y="2385309"/>
            <a:ext cx="489717" cy="449753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accent2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400" b="1">
              <a:solidFill>
                <a:schemeClr val="accent2">
                  <a:lumMod val="40000"/>
                  <a:lumOff val="6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9" name="矩形 12"/>
          <p:cNvSpPr/>
          <p:nvPr>
            <p:custDataLst>
              <p:tags r:id="rId13"/>
            </p:custDataLst>
          </p:nvPr>
        </p:nvSpPr>
        <p:spPr>
          <a:xfrm>
            <a:off x="4769831" y="3881739"/>
            <a:ext cx="2653979" cy="13092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展示企业特色内容，如热点推荐、最新产品、好文快递、精华文章等，吸引用户关注重点信息。</a:t>
            </a:r>
            <a:endParaRPr lang="zh-CN" altLang="en-US" sz="140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0" name="Rectangle 41747_#color-804&amp;11260"/>
          <p:cNvSpPr/>
          <p:nvPr>
            <p:custDataLst>
              <p:tags r:id="rId14"/>
            </p:custDataLst>
          </p:nvPr>
        </p:nvSpPr>
        <p:spPr>
          <a:xfrm>
            <a:off x="4851662" y="2989210"/>
            <a:ext cx="2917371" cy="630543"/>
          </a:xfrm>
          <a:custGeom>
            <a:avLst/>
            <a:gdLst/>
            <a:ahLst/>
            <a:cxnLst/>
            <a:rect l="l" t="t" r="r" b="b"/>
            <a:pathLst>
              <a:path w="2871216" h="630936">
                <a:moveTo>
                  <a:pt x="0" y="128016"/>
                </a:moveTo>
                <a:cubicBezTo>
                  <a:pt x="0" y="54864"/>
                  <a:pt x="54864" y="0"/>
                  <a:pt x="128016" y="0"/>
                </a:cubicBezTo>
                <a:lnTo>
                  <a:pt x="2871216" y="0"/>
                </a:lnTo>
                <a:lnTo>
                  <a:pt x="2871216" y="630936"/>
                </a:lnTo>
                <a:lnTo>
                  <a:pt x="128016" y="630936"/>
                </a:lnTo>
                <a:cubicBezTo>
                  <a:pt x="54864" y="630936"/>
                  <a:pt x="0" y="576072"/>
                  <a:pt x="0" y="512064"/>
                </a:cubicBezTo>
                <a:lnTo>
                  <a:pt x="0" y="128016"/>
                </a:lnTo>
              </a:path>
            </a:pathLst>
          </a:custGeom>
          <a:solidFill>
            <a:schemeClr val="lt1"/>
          </a:solidFill>
        </p:spPr>
        <p:txBody>
          <a:bodyPr wrap="square" lIns="32400" tIns="108000" rIns="551688" bIns="0">
            <a:noAutofit/>
          </a:bodyPr>
          <a:p>
            <a:pPr algn="ctr"/>
            <a:r>
              <a:rPr lang="zh-CN" altLang="zh-CN" sz="2400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特色导航</a:t>
            </a:r>
            <a:endParaRPr lang="zh-CN" altLang="zh-CN" sz="2400" b="1" dirty="0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三、网站导航设计</a:t>
            </a:r>
            <a:endParaRPr lang="zh-CN" altLang="en-US" dirty="0"/>
          </a:p>
        </p:txBody>
      </p:sp>
    </p:spTree>
    <p:custDataLst>
      <p:tags r:id="rId16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730843" y="4047802"/>
            <a:ext cx="3098053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" descr="C:/Users/大叔/AppData/Roaming/Kingsoft/office6/wppai/generateppt/b92c7b8041edbae9a057df2733d36b2f.jpgb92c7b8041edbae9a057df2733d36b2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8221" b="18221"/>
          <a:stretch>
            <a:fillRect/>
          </a:stretch>
        </p:blipFill>
        <p:spPr>
          <a:xfrm>
            <a:off x="695919" y="1342758"/>
            <a:ext cx="3167934" cy="2013495"/>
          </a:xfrm>
          <a:prstGeom prst="roundRect">
            <a:avLst>
              <a:gd name="adj" fmla="val 9726"/>
            </a:avLst>
          </a:prstGeom>
          <a:solidFill>
            <a:schemeClr val="accent1"/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711794" y="3443295"/>
            <a:ext cx="2680279" cy="59752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轨迹导航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5"/>
            </p:custDataLst>
          </p:nvPr>
        </p:nvSpPr>
        <p:spPr>
          <a:xfrm>
            <a:off x="3305080" y="3443295"/>
            <a:ext cx="554688" cy="597716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6"/>
            </p:custDataLst>
          </p:nvPr>
        </p:nvSpPr>
        <p:spPr>
          <a:xfrm>
            <a:off x="695919" y="4151305"/>
            <a:ext cx="3163826" cy="212263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清晰展示网站层级，助用户快捷返回上级页面。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7"/>
            </p:custDataLst>
          </p:nvPr>
        </p:nvCxnSpPr>
        <p:spPr>
          <a:xfrm>
            <a:off x="4547114" y="4047802"/>
            <a:ext cx="3098053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" descr="C:/Users/大叔/AppData/Roaming/Kingsoft/office6/wppai/generateppt/7a99fa9c5bdde2865e438cb613ef2147.jpg7a99fa9c5bdde2865e438cb613ef214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t="18408" b="18408"/>
          <a:stretch>
            <a:fillRect/>
          </a:stretch>
        </p:blipFill>
        <p:spPr>
          <a:xfrm>
            <a:off x="4512190" y="1342758"/>
            <a:ext cx="3167934" cy="2013495"/>
          </a:xfrm>
          <a:prstGeom prst="roundRect">
            <a:avLst>
              <a:gd name="adj" fmla="val 9726"/>
            </a:avLst>
          </a:prstGeom>
          <a:solidFill>
            <a:schemeClr val="accent1"/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1" name="矩形 20"/>
          <p:cNvSpPr/>
          <p:nvPr>
            <p:custDataLst>
              <p:tags r:id="rId10"/>
            </p:custDataLst>
          </p:nvPr>
        </p:nvSpPr>
        <p:spPr>
          <a:xfrm>
            <a:off x="4514095" y="3443295"/>
            <a:ext cx="2680279" cy="59752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语言导航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2" name="矩形 21"/>
          <p:cNvSpPr/>
          <p:nvPr>
            <p:custDataLst>
              <p:tags r:id="rId11"/>
            </p:custDataLst>
          </p:nvPr>
        </p:nvSpPr>
        <p:spPr>
          <a:xfrm>
            <a:off x="7131510" y="3443295"/>
            <a:ext cx="554688" cy="597716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05</a:t>
            </a:r>
            <a:endParaRPr lang="en-US" altLang="zh-CN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12"/>
            </p:custDataLst>
          </p:nvPr>
        </p:nvSpPr>
        <p:spPr>
          <a:xfrm>
            <a:off x="4512190" y="4151305"/>
            <a:ext cx="3174263" cy="212263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提供多语言选择（如简体中文、繁体中文、英语、日语），满足不同语言用户的访问需求，扩大网站覆盖范围。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24" name="直接连接符 23"/>
          <p:cNvCxnSpPr/>
          <p:nvPr>
            <p:custDataLst>
              <p:tags r:id="rId13"/>
            </p:custDataLst>
          </p:nvPr>
        </p:nvCxnSpPr>
        <p:spPr>
          <a:xfrm>
            <a:off x="8362749" y="4047802"/>
            <a:ext cx="3098053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" descr="C:/Users/大叔/AppData/Roaming/Kingsoft/office6/wppai/generateppt/eff6fe43270e2257663536fef472de8d.jpgeff6fe43270e2257663536fef472de8d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rcRect t="18221" b="18221"/>
          <a:stretch>
            <a:fillRect/>
          </a:stretch>
        </p:blipFill>
        <p:spPr>
          <a:xfrm>
            <a:off x="8327825" y="1342758"/>
            <a:ext cx="3167934" cy="2013495"/>
          </a:xfrm>
          <a:prstGeom prst="roundRect">
            <a:avLst>
              <a:gd name="adj" fmla="val 9726"/>
            </a:avLst>
          </a:prstGeom>
          <a:solidFill>
            <a:schemeClr val="accent1"/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6" name="矩形 25"/>
          <p:cNvSpPr/>
          <p:nvPr>
            <p:custDataLst>
              <p:tags r:id="rId16"/>
            </p:custDataLst>
          </p:nvPr>
        </p:nvSpPr>
        <p:spPr>
          <a:xfrm>
            <a:off x="8327190" y="3443295"/>
            <a:ext cx="2680279" cy="59752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地理导航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7" name="矩形 26"/>
          <p:cNvSpPr/>
          <p:nvPr>
            <p:custDataLst>
              <p:tags r:id="rId17"/>
            </p:custDataLst>
          </p:nvPr>
        </p:nvSpPr>
        <p:spPr>
          <a:xfrm>
            <a:off x="10950320" y="3443295"/>
            <a:ext cx="554689" cy="597716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06</a:t>
            </a:r>
            <a:endParaRPr lang="en-US" altLang="zh-CN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8" name="矩形 27"/>
          <p:cNvSpPr/>
          <p:nvPr>
            <p:custDataLst>
              <p:tags r:id="rId18"/>
            </p:custDataLst>
          </p:nvPr>
        </p:nvSpPr>
        <p:spPr>
          <a:xfrm>
            <a:off x="8321475" y="4151305"/>
            <a:ext cx="3174263" cy="212263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允许用户选择最近服务器，提升访问速度，如北京站、广州站。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custDataLst>
              <p:tags r:id="rId19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三、网站导航设计</a:t>
            </a:r>
            <a:endParaRPr lang="zh-CN" altLang="en-US" dirty="0"/>
          </a:p>
        </p:txBody>
      </p:sp>
    </p:spTree>
    <p:custDataLst>
      <p:tags r:id="rId20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Rectangle 14_#color-804&amp;11267"/>
          <p:cNvSpPr/>
          <p:nvPr>
            <p:custDataLst>
              <p:tags r:id="rId1"/>
            </p:custDataLst>
          </p:nvPr>
        </p:nvSpPr>
        <p:spPr>
          <a:xfrm>
            <a:off x="8146471" y="2189930"/>
            <a:ext cx="3344568" cy="3352408"/>
          </a:xfrm>
          <a:prstGeom prst="roundRect">
            <a:avLst>
              <a:gd name="adj" fmla="val 9483"/>
            </a:avLst>
          </a:prstGeom>
          <a:ln w="3175" cap="flat" cmpd="sng" algn="ctr">
            <a:solidFill>
              <a:schemeClr val="accent3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3">
                <a:alpha val="20000"/>
              </a:schemeClr>
            </a:outerShdw>
          </a:effectLst>
        </p:spPr>
        <p:txBody>
          <a:bodyPr/>
          <a:p>
            <a:endParaRPr lang="zh-CN" altLang="en-US">
              <a:solidFill>
                <a:schemeClr val="tx1"/>
              </a:solidFill>
            </a:endParaRPr>
          </a:p>
        </p:txBody>
      </p:sp>
      <p:sp useBgFill="1">
        <p:nvSpPr>
          <p:cNvPr id="5" name="Rectangle 14_#color-804&amp;11267"/>
          <p:cNvSpPr/>
          <p:nvPr>
            <p:custDataLst>
              <p:tags r:id="rId2"/>
            </p:custDataLst>
          </p:nvPr>
        </p:nvSpPr>
        <p:spPr>
          <a:xfrm>
            <a:off x="8146471" y="2189930"/>
            <a:ext cx="3344568" cy="3352408"/>
          </a:xfrm>
          <a:prstGeom prst="roundRect">
            <a:avLst>
              <a:gd name="adj" fmla="val 9483"/>
            </a:avLst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3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 useBgFill="1">
        <p:nvSpPr>
          <p:cNvPr id="14" name="Rectangle 14_#color-804&amp;11266"/>
          <p:cNvSpPr/>
          <p:nvPr>
            <p:custDataLst>
              <p:tags r:id="rId3"/>
            </p:custDataLst>
          </p:nvPr>
        </p:nvSpPr>
        <p:spPr>
          <a:xfrm>
            <a:off x="703019" y="2181049"/>
            <a:ext cx="3344568" cy="3370677"/>
          </a:xfrm>
          <a:prstGeom prst="roundRect">
            <a:avLst>
              <a:gd name="adj" fmla="val 9483"/>
            </a:avLst>
          </a:prstGeom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Rectangle 14_#color-804&amp;11266"/>
          <p:cNvSpPr/>
          <p:nvPr>
            <p:custDataLst>
              <p:tags r:id="rId4"/>
            </p:custDataLst>
          </p:nvPr>
        </p:nvSpPr>
        <p:spPr>
          <a:xfrm>
            <a:off x="703019" y="2181049"/>
            <a:ext cx="3344568" cy="3370677"/>
          </a:xfrm>
          <a:prstGeom prst="roundRect">
            <a:avLst>
              <a:gd name="adj" fmla="val 9483"/>
            </a:avLst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6" name="Rectangle 14_#color_$accent1_$accent2-804&amp;11259"/>
          <p:cNvSpPr/>
          <p:nvPr>
            <p:custDataLst>
              <p:tags r:id="rId5"/>
            </p:custDataLst>
          </p:nvPr>
        </p:nvSpPr>
        <p:spPr>
          <a:xfrm>
            <a:off x="4424745" y="1952049"/>
            <a:ext cx="3344288" cy="3827662"/>
          </a:xfrm>
          <a:prstGeom prst="roundRect">
            <a:avLst>
              <a:gd name="adj" fmla="val 9484"/>
            </a:avLst>
          </a:prstGeom>
          <a:gradFill>
            <a:gsLst>
              <a:gs pos="0">
                <a:schemeClr val="accent2">
                  <a:lumMod val="75000"/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21206433" scaled="0"/>
          </a:gradFill>
          <a:ln w="3175" cap="flat" cmpd="sng" algn="ctr">
            <a:solidFill>
              <a:schemeClr val="accent2">
                <a:lumMod val="75000"/>
                <a:alpha val="2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0" dist="101600" dir="5399998" algn="c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Rectangle 41749_#color_$accent1_$accent2-804&amp;11269"/>
          <p:cNvSpPr/>
          <p:nvPr>
            <p:custDataLst>
              <p:tags r:id="rId6"/>
            </p:custDataLst>
          </p:nvPr>
        </p:nvSpPr>
        <p:spPr>
          <a:xfrm>
            <a:off x="8574022" y="2989210"/>
            <a:ext cx="2917371" cy="630543"/>
          </a:xfrm>
          <a:custGeom>
            <a:avLst/>
            <a:gdLst/>
            <a:ahLst/>
            <a:cxnLst/>
            <a:rect l="l" t="t" r="r" b="b"/>
            <a:pathLst>
              <a:path w="2871216" h="630936">
                <a:moveTo>
                  <a:pt x="0" y="128016"/>
                </a:moveTo>
                <a:cubicBezTo>
                  <a:pt x="0" y="54864"/>
                  <a:pt x="54864" y="0"/>
                  <a:pt x="128016" y="0"/>
                </a:cubicBezTo>
                <a:lnTo>
                  <a:pt x="2871216" y="0"/>
                </a:lnTo>
                <a:lnTo>
                  <a:pt x="2871216" y="630936"/>
                </a:lnTo>
                <a:lnTo>
                  <a:pt x="128016" y="630936"/>
                </a:lnTo>
                <a:cubicBezTo>
                  <a:pt x="54864" y="630936"/>
                  <a:pt x="0" y="576072"/>
                  <a:pt x="0" y="512064"/>
                </a:cubicBezTo>
                <a:lnTo>
                  <a:pt x="0" y="128016"/>
                </a:lnTo>
              </a:path>
            </a:pathLst>
          </a:custGeom>
          <a:gradFill>
            <a:gsLst>
              <a:gs pos="0">
                <a:schemeClr val="accent3">
                  <a:lumMod val="75000"/>
                  <a:alpha val="100000"/>
                </a:schemeClr>
              </a:gs>
              <a:gs pos="100000">
                <a:schemeClr val="accent3">
                  <a:alpha val="100000"/>
                </a:schemeClr>
              </a:gs>
            </a:gsLst>
            <a:lin ang="0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32400" tIns="108000" rIns="525600" bIns="0">
            <a:noAutofit/>
          </a:bodyPr>
          <a:p>
            <a:pPr algn="ctr"/>
            <a:r>
              <a:rPr lang="zh-CN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企业新闻</a:t>
            </a:r>
            <a:endParaRPr lang="zh-CN" altLang="zh-CN" sz="2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Rectangle 41748_#color_$accent1_$accent2-804&amp;11268"/>
          <p:cNvSpPr/>
          <p:nvPr>
            <p:custDataLst>
              <p:tags r:id="rId7"/>
            </p:custDataLst>
          </p:nvPr>
        </p:nvSpPr>
        <p:spPr>
          <a:xfrm>
            <a:off x="1130570" y="2989844"/>
            <a:ext cx="2917371" cy="630543"/>
          </a:xfrm>
          <a:custGeom>
            <a:avLst/>
            <a:gdLst/>
            <a:ahLst/>
            <a:cxnLst/>
            <a:rect l="l" t="t" r="r" b="b"/>
            <a:pathLst>
              <a:path w="2871216" h="630936">
                <a:moveTo>
                  <a:pt x="0" y="128016"/>
                </a:moveTo>
                <a:cubicBezTo>
                  <a:pt x="0" y="54864"/>
                  <a:pt x="54864" y="0"/>
                  <a:pt x="128016" y="0"/>
                </a:cubicBezTo>
                <a:lnTo>
                  <a:pt x="2871216" y="0"/>
                </a:lnTo>
                <a:lnTo>
                  <a:pt x="2871216" y="630936"/>
                </a:lnTo>
                <a:lnTo>
                  <a:pt x="128016" y="630936"/>
                </a:lnTo>
                <a:cubicBezTo>
                  <a:pt x="54864" y="630936"/>
                  <a:pt x="0" y="576072"/>
                  <a:pt x="0" y="512064"/>
                </a:cubicBezTo>
                <a:lnTo>
                  <a:pt x="0" y="128016"/>
                </a:lnTo>
              </a:path>
            </a:pathLst>
          </a:cu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0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32400" tIns="108000" rIns="525600" bIns="0">
            <a:noAutofit/>
          </a:bodyPr>
          <a:p>
            <a:pPr algn="ctr"/>
            <a:r>
              <a:rPr lang="zh-CN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企业概况</a:t>
            </a:r>
            <a:endParaRPr lang="zh-CN" altLang="zh-CN" sz="2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2" name="矩形 2"/>
          <p:cNvSpPr/>
          <p:nvPr>
            <p:custDataLst>
              <p:tags r:id="rId8"/>
            </p:custDataLst>
          </p:nvPr>
        </p:nvSpPr>
        <p:spPr>
          <a:xfrm>
            <a:off x="2130304" y="2385309"/>
            <a:ext cx="489717" cy="449539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400" b="1" dirty="0">
              <a:solidFill>
                <a:schemeClr val="accent1">
                  <a:lumMod val="40000"/>
                  <a:lumOff val="6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4" name="矩形 5"/>
          <p:cNvSpPr/>
          <p:nvPr>
            <p:custDataLst>
              <p:tags r:id="rId9"/>
            </p:custDataLst>
          </p:nvPr>
        </p:nvSpPr>
        <p:spPr>
          <a:xfrm>
            <a:off x="9574390" y="2385309"/>
            <a:ext cx="489717" cy="449539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accent3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400" b="1">
              <a:solidFill>
                <a:schemeClr val="accent3">
                  <a:lumMod val="40000"/>
                  <a:lumOff val="6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6" name="矩形 6"/>
          <p:cNvSpPr/>
          <p:nvPr>
            <p:custDataLst>
              <p:tags r:id="rId10"/>
            </p:custDataLst>
          </p:nvPr>
        </p:nvSpPr>
        <p:spPr>
          <a:xfrm>
            <a:off x="8492191" y="3881739"/>
            <a:ext cx="2653980" cy="13092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发布新产品开发、消费者好评、行业趋势等内外部新闻，结合公益事业报道提升企业社会形象。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7" name="矩形 7"/>
          <p:cNvSpPr/>
          <p:nvPr>
            <p:custDataLst>
              <p:tags r:id="rId11"/>
            </p:custDataLst>
          </p:nvPr>
        </p:nvSpPr>
        <p:spPr>
          <a:xfrm>
            <a:off x="1048105" y="3881739"/>
            <a:ext cx="2653979" cy="13092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包括企业背景、发展历史、重大事件、成功案例等，传递企业实力与品牌形象。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8" name="矩形 10"/>
          <p:cNvSpPr/>
          <p:nvPr>
            <p:custDataLst>
              <p:tags r:id="rId12"/>
            </p:custDataLst>
          </p:nvPr>
        </p:nvSpPr>
        <p:spPr>
          <a:xfrm>
            <a:off x="5852030" y="2385309"/>
            <a:ext cx="489717" cy="449753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accent2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400" b="1">
              <a:solidFill>
                <a:schemeClr val="accent2">
                  <a:lumMod val="40000"/>
                  <a:lumOff val="6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9" name="矩形 12"/>
          <p:cNvSpPr/>
          <p:nvPr>
            <p:custDataLst>
              <p:tags r:id="rId13"/>
            </p:custDataLst>
          </p:nvPr>
        </p:nvSpPr>
        <p:spPr>
          <a:xfrm>
            <a:off x="4769831" y="3881739"/>
            <a:ext cx="2653979" cy="13092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展示产品全貌，助您深入了解特性，涵盖销售、许可及多媒体资料。</a:t>
            </a:r>
            <a:endParaRPr lang="zh-CN" altLang="en-US" sz="140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0" name="Rectangle 41747_#color-804&amp;11260"/>
          <p:cNvSpPr/>
          <p:nvPr>
            <p:custDataLst>
              <p:tags r:id="rId14"/>
            </p:custDataLst>
          </p:nvPr>
        </p:nvSpPr>
        <p:spPr>
          <a:xfrm>
            <a:off x="4851662" y="2989210"/>
            <a:ext cx="2917371" cy="630543"/>
          </a:xfrm>
          <a:custGeom>
            <a:avLst/>
            <a:gdLst/>
            <a:ahLst/>
            <a:cxnLst/>
            <a:rect l="l" t="t" r="r" b="b"/>
            <a:pathLst>
              <a:path w="2871216" h="630936">
                <a:moveTo>
                  <a:pt x="0" y="128016"/>
                </a:moveTo>
                <a:cubicBezTo>
                  <a:pt x="0" y="54864"/>
                  <a:pt x="54864" y="0"/>
                  <a:pt x="128016" y="0"/>
                </a:cubicBezTo>
                <a:lnTo>
                  <a:pt x="2871216" y="0"/>
                </a:lnTo>
                <a:lnTo>
                  <a:pt x="2871216" y="630936"/>
                </a:lnTo>
                <a:lnTo>
                  <a:pt x="128016" y="630936"/>
                </a:lnTo>
                <a:cubicBezTo>
                  <a:pt x="54864" y="630936"/>
                  <a:pt x="0" y="576072"/>
                  <a:pt x="0" y="512064"/>
                </a:cubicBezTo>
                <a:lnTo>
                  <a:pt x="0" y="128016"/>
                </a:lnTo>
              </a:path>
            </a:pathLst>
          </a:custGeom>
          <a:solidFill>
            <a:schemeClr val="lt1"/>
          </a:solidFill>
        </p:spPr>
        <p:txBody>
          <a:bodyPr wrap="square" lIns="32400" tIns="108000" rIns="551688" bIns="0">
            <a:noAutofit/>
          </a:bodyPr>
          <a:p>
            <a:pPr algn="ctr"/>
            <a:r>
              <a:rPr lang="zh-CN" altLang="zh-CN" sz="2400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产品介绍</a:t>
            </a:r>
            <a:endParaRPr lang="zh-CN" altLang="zh-CN" sz="2400" b="1" dirty="0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四、网站信息设计</a:t>
            </a:r>
            <a:endParaRPr lang="zh-CN" altLang="en-US" dirty="0"/>
          </a:p>
        </p:txBody>
      </p:sp>
    </p:spTree>
    <p:custDataLst>
      <p:tags r:id="rId16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901061" y="3737264"/>
            <a:ext cx="2159956" cy="1132297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介绍人才理念、企业精神，公布空缺职位及招聘要求（学历、专业、工作地点等），吸引潜在求职者。</a:t>
            </a:r>
            <a:endParaRPr lang="zh-CN" altLang="en-US" sz="12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901061" y="3055923"/>
            <a:ext cx="2159956" cy="59110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kern="0">
                <a:solidFill>
                  <a:schemeClr val="accent1"/>
                </a:solidFill>
                <a:latin typeface="+mn-ea"/>
                <a:cs typeface="+mn-ea"/>
              </a:rPr>
              <a:t>人才招聘</a:t>
            </a:r>
            <a:endParaRPr lang="zh-CN" altLang="en-US" sz="17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901061" y="1801824"/>
            <a:ext cx="1325181" cy="991613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kern="0">
                <a:solidFill>
                  <a:schemeClr val="accent1"/>
                </a:solidFill>
                <a:latin typeface="+mn-ea"/>
                <a:cs typeface="+mn-ea"/>
              </a:rPr>
              <a:t>04</a:t>
            </a:r>
            <a:endParaRPr lang="en-US" altLang="zh-CN" sz="72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6" name="矩形 15"/>
          <p:cNvSpPr/>
          <p:nvPr>
            <p:custDataLst>
              <p:tags r:id="rId4"/>
            </p:custDataLst>
          </p:nvPr>
        </p:nvSpPr>
        <p:spPr>
          <a:xfrm>
            <a:off x="3707704" y="3737264"/>
            <a:ext cx="2159956" cy="1132297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提供电子邮箱、电话、传真、企业地址、邮政编码等详细信息，便于用户沟通。</a:t>
            </a:r>
            <a:endParaRPr lang="zh-CN" altLang="en-US" sz="12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矩形 16"/>
          <p:cNvSpPr/>
          <p:nvPr>
            <p:custDataLst>
              <p:tags r:id="rId5"/>
            </p:custDataLst>
          </p:nvPr>
        </p:nvSpPr>
        <p:spPr>
          <a:xfrm>
            <a:off x="3707704" y="3055923"/>
            <a:ext cx="2159956" cy="59110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kern="0">
                <a:solidFill>
                  <a:schemeClr val="accent1"/>
                </a:solidFill>
                <a:latin typeface="+mn-ea"/>
                <a:cs typeface="+mn-ea"/>
              </a:rPr>
              <a:t>联系方式</a:t>
            </a:r>
            <a:endParaRPr lang="zh-CN" altLang="en-US" sz="17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8" name="矩形 17"/>
          <p:cNvSpPr/>
          <p:nvPr>
            <p:custDataLst>
              <p:tags r:id="rId6"/>
            </p:custDataLst>
          </p:nvPr>
        </p:nvSpPr>
        <p:spPr>
          <a:xfrm>
            <a:off x="3707704" y="1801824"/>
            <a:ext cx="1325181" cy="991613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kern="0" dirty="0">
                <a:solidFill>
                  <a:schemeClr val="accent1"/>
                </a:solidFill>
                <a:latin typeface="+mn-ea"/>
                <a:cs typeface="+mn-ea"/>
              </a:rPr>
              <a:t>05</a:t>
            </a:r>
            <a:endParaRPr lang="en-US" altLang="zh-CN" sz="7200" b="1" kern="0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0" name="矩形 19"/>
          <p:cNvSpPr/>
          <p:nvPr>
            <p:custDataLst>
              <p:tags r:id="rId7"/>
            </p:custDataLst>
          </p:nvPr>
        </p:nvSpPr>
        <p:spPr>
          <a:xfrm>
            <a:off x="6513712" y="3737264"/>
            <a:ext cx="2159956" cy="1132297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公布服务细则，提升信任，设置</a:t>
            </a:r>
            <a:r>
              <a:rPr lang="en-US" altLang="zh-CN" sz="12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FAQ</a:t>
            </a:r>
            <a:r>
              <a:rPr lang="zh-CN" altLang="en-US" sz="12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，明确法律与隐私条款。</a:t>
            </a:r>
            <a:endParaRPr lang="zh-CN" altLang="en-US" sz="12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8"/>
            </p:custDataLst>
          </p:nvPr>
        </p:nvSpPr>
        <p:spPr>
          <a:xfrm>
            <a:off x="6513712" y="3055923"/>
            <a:ext cx="2159956" cy="59110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kern="0">
                <a:solidFill>
                  <a:schemeClr val="accent1"/>
                </a:solidFill>
                <a:latin typeface="+mn-ea"/>
                <a:cs typeface="+mn-ea"/>
              </a:rPr>
              <a:t>服务信息</a:t>
            </a:r>
            <a:endParaRPr lang="zh-CN" altLang="en-US" sz="17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2" name="矩形 21"/>
          <p:cNvSpPr/>
          <p:nvPr>
            <p:custDataLst>
              <p:tags r:id="rId9"/>
            </p:custDataLst>
          </p:nvPr>
        </p:nvSpPr>
        <p:spPr>
          <a:xfrm>
            <a:off x="6513712" y="1801824"/>
            <a:ext cx="1325181" cy="991613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kern="0" dirty="0">
                <a:solidFill>
                  <a:schemeClr val="accent1"/>
                </a:solidFill>
                <a:latin typeface="+mn-ea"/>
                <a:cs typeface="+mn-ea"/>
              </a:rPr>
              <a:t>06</a:t>
            </a:r>
            <a:endParaRPr lang="en-US" altLang="zh-CN" sz="7200" b="1" kern="0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4" name="矩形 23"/>
          <p:cNvSpPr/>
          <p:nvPr>
            <p:custDataLst>
              <p:tags r:id="rId10"/>
            </p:custDataLst>
          </p:nvPr>
        </p:nvSpPr>
        <p:spPr>
          <a:xfrm>
            <a:off x="9336864" y="3737264"/>
            <a:ext cx="2159956" cy="1132297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开设专题栏目，提供增值信息，增强用户黏性。</a:t>
            </a:r>
            <a:endParaRPr lang="zh-CN" altLang="en-US" sz="12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5" name="矩形 24"/>
          <p:cNvSpPr/>
          <p:nvPr>
            <p:custDataLst>
              <p:tags r:id="rId11"/>
            </p:custDataLst>
          </p:nvPr>
        </p:nvSpPr>
        <p:spPr>
          <a:xfrm>
            <a:off x="9336864" y="3055923"/>
            <a:ext cx="2159956" cy="59110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kern="0">
                <a:solidFill>
                  <a:schemeClr val="accent1"/>
                </a:solidFill>
                <a:latin typeface="+mn-ea"/>
                <a:cs typeface="+mn-ea"/>
              </a:rPr>
              <a:t>专题信息</a:t>
            </a:r>
            <a:endParaRPr lang="zh-CN" altLang="en-US" sz="17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6" name="矩形 25"/>
          <p:cNvSpPr/>
          <p:nvPr>
            <p:custDataLst>
              <p:tags r:id="rId12"/>
            </p:custDataLst>
          </p:nvPr>
        </p:nvSpPr>
        <p:spPr>
          <a:xfrm>
            <a:off x="9336864" y="1801824"/>
            <a:ext cx="1325181" cy="991613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kern="0">
                <a:solidFill>
                  <a:schemeClr val="accent1"/>
                </a:solidFill>
                <a:latin typeface="+mn-ea"/>
                <a:cs typeface="+mn-ea"/>
              </a:rPr>
              <a:t>07</a:t>
            </a:r>
            <a:endParaRPr lang="en-US" altLang="zh-CN" sz="72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cxnSp>
        <p:nvCxnSpPr>
          <p:cNvPr id="35" name="直接连接符 34"/>
          <p:cNvCxnSpPr/>
          <p:nvPr>
            <p:custDataLst>
              <p:tags r:id="rId13"/>
            </p:custDataLst>
          </p:nvPr>
        </p:nvCxnSpPr>
        <p:spPr>
          <a:xfrm>
            <a:off x="695960" y="1801824"/>
            <a:ext cx="0" cy="4427087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3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>
            <p:custDataLst>
              <p:tags r:id="rId14"/>
            </p:custDataLst>
          </p:nvPr>
        </p:nvCxnSpPr>
        <p:spPr>
          <a:xfrm>
            <a:off x="3501968" y="1801824"/>
            <a:ext cx="0" cy="4427087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3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>
            <p:custDataLst>
              <p:tags r:id="rId15"/>
            </p:custDataLst>
          </p:nvPr>
        </p:nvCxnSpPr>
        <p:spPr>
          <a:xfrm>
            <a:off x="6307976" y="1801824"/>
            <a:ext cx="0" cy="4427087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3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>
            <p:custDataLst>
              <p:tags r:id="rId16"/>
            </p:custDataLst>
          </p:nvPr>
        </p:nvCxnSpPr>
        <p:spPr>
          <a:xfrm>
            <a:off x="9131763" y="1801824"/>
            <a:ext cx="0" cy="4427087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3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片 38" descr="C:/Users/大叔/AppData/Roaming/Kingsoft/office6/wppai/generateppt/75359fbb7f7c1bd03ef1ce702684c86b.jpg75359fbb7f7c1bd03ef1ce702684c86b"/>
          <p:cNvPicPr>
            <a:picLocks noChangeAspect="1"/>
          </p:cNvPicPr>
          <p:nvPr>
            <p:custDataLst>
              <p:tags r:id="rId17"/>
            </p:custDataLst>
          </p:nvPr>
        </p:nvPicPr>
        <p:blipFill rotWithShape="1">
          <a:blip r:embed="rId18"/>
          <a:srcRect t="28665" b="28665"/>
          <a:stretch>
            <a:fillRect/>
          </a:stretch>
        </p:blipFill>
        <p:spPr>
          <a:xfrm>
            <a:off x="901061" y="4915165"/>
            <a:ext cx="2159956" cy="129597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pic>
        <p:nvPicPr>
          <p:cNvPr id="40" name="图片 39"/>
          <p:cNvPicPr>
            <a:picLocks noChangeAspect="1"/>
          </p:cNvPicPr>
          <p:nvPr>
            <p:custDataLst>
              <p:tags r:id="rId19"/>
            </p:custDataLst>
          </p:nvPr>
        </p:nvPicPr>
        <p:blipFill rotWithShape="1">
          <a:blip r:embed="rId20"/>
          <a:srcRect/>
          <a:stretch>
            <a:fillRect/>
          </a:stretch>
        </p:blipFill>
        <p:spPr>
          <a:xfrm>
            <a:off x="3707704" y="4915165"/>
            <a:ext cx="2159956" cy="129597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pic>
        <p:nvPicPr>
          <p:cNvPr id="41" name="图片 40"/>
          <p:cNvPicPr>
            <a:picLocks noChangeAspect="1"/>
          </p:cNvPicPr>
          <p:nvPr>
            <p:custDataLst>
              <p:tags r:id="rId21"/>
            </p:custDataLst>
          </p:nvPr>
        </p:nvPicPr>
        <p:blipFill rotWithShape="1">
          <a:blip r:embed="rId22"/>
          <a:srcRect/>
          <a:stretch>
            <a:fillRect/>
          </a:stretch>
        </p:blipFill>
        <p:spPr>
          <a:xfrm>
            <a:off x="6513712" y="4915165"/>
            <a:ext cx="2159956" cy="129597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pic>
        <p:nvPicPr>
          <p:cNvPr id="42" name="图片 41"/>
          <p:cNvPicPr>
            <a:picLocks noChangeAspect="1"/>
          </p:cNvPicPr>
          <p:nvPr>
            <p:custDataLst>
              <p:tags r:id="rId23"/>
            </p:custDataLst>
          </p:nvPr>
        </p:nvPicPr>
        <p:blipFill rotWithShape="1">
          <a:blip r:embed="rId24"/>
          <a:srcRect/>
          <a:stretch>
            <a:fillRect/>
          </a:stretch>
        </p:blipFill>
        <p:spPr>
          <a:xfrm>
            <a:off x="9336864" y="4915165"/>
            <a:ext cx="2159956" cy="129597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2" name="标题 5"/>
          <p:cNvSpPr>
            <a:spLocks noGrp="1"/>
          </p:cNvSpPr>
          <p:nvPr>
            <p:custDataLst>
              <p:tags r:id="rId25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四、网站信息设计</a:t>
            </a:r>
            <a:endParaRPr lang="zh-CN" altLang="en-US" dirty="0"/>
          </a:p>
        </p:txBody>
      </p:sp>
    </p:spTree>
    <p:custDataLst>
      <p:tags r:id="rId26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altLang="zh-CN"/>
              <a:t> </a:t>
            </a:r>
            <a:r>
              <a:t>网站推广策略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pPr algn="ctr"/>
            <a:r>
              <a:rPr lang="zh-CN" altLang="en-US"/>
              <a:t>任务三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弧 9"/>
          <p:cNvSpPr/>
          <p:nvPr userDrawn="1">
            <p:custDataLst>
              <p:tags r:id="rId1"/>
            </p:custDataLst>
          </p:nvPr>
        </p:nvSpPr>
        <p:spPr>
          <a:xfrm rot="2040000" flipH="1">
            <a:off x="715645" y="1454785"/>
            <a:ext cx="3672840" cy="3553460"/>
          </a:xfrm>
          <a:prstGeom prst="arc">
            <a:avLst>
              <a:gd name="adj1" fmla="val 6417921"/>
              <a:gd name="adj2" fmla="val 15911004"/>
            </a:avLst>
          </a:prstGeom>
          <a:ln>
            <a:gradFill>
              <a:gsLst>
                <a:gs pos="0">
                  <a:schemeClr val="accent1">
                    <a:alpha val="100000"/>
                  </a:schemeClr>
                </a:gs>
                <a:gs pos="100000">
                  <a:srgbClr val="FF8D41">
                    <a:alpha val="20000"/>
                  </a:srgbClr>
                </a:gs>
                <a:gs pos="8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kumimoji="1" lang="zh-CN" altLang="en-US">
              <a:cs typeface="微软雅黑" panose="020B0503020204020204" charset="-122"/>
            </a:endParaRPr>
          </a:p>
        </p:txBody>
      </p:sp>
      <p:sp>
        <p:nvSpPr>
          <p:cNvPr id="17" name="椭圆 12"/>
          <p:cNvSpPr/>
          <p:nvPr userDrawn="1">
            <p:custDataLst>
              <p:tags r:id="rId2"/>
            </p:custDataLst>
          </p:nvPr>
        </p:nvSpPr>
        <p:spPr>
          <a:xfrm rot="1740000">
            <a:off x="3519386" y="1954200"/>
            <a:ext cx="81340" cy="8134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zh-CN" altLang="en-US">
              <a:cs typeface="微软雅黑" panose="020B0503020204020204" charset="-122"/>
            </a:endParaRPr>
          </a:p>
        </p:txBody>
      </p:sp>
      <p:sp>
        <p:nvSpPr>
          <p:cNvPr id="18" name="椭圆 2"/>
          <p:cNvSpPr/>
          <p:nvPr userDrawn="1">
            <p:custDataLst>
              <p:tags r:id="rId3"/>
            </p:custDataLst>
          </p:nvPr>
        </p:nvSpPr>
        <p:spPr>
          <a:xfrm rot="18540000" flipH="1">
            <a:off x="1191260" y="1824990"/>
            <a:ext cx="2721610" cy="2813050"/>
          </a:xfrm>
          <a:prstGeom prst="donut">
            <a:avLst>
              <a:gd name="adj" fmla="val 11124"/>
            </a:avLst>
          </a:prstGeom>
          <a:gradFill>
            <a:gsLst>
              <a:gs pos="4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</a:gra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kumimoji="1"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19" name="节编号"/>
          <p:cNvSpPr txBox="1">
            <a:spLocks noGrp="1"/>
          </p:cNvSpPr>
          <p:nvPr>
            <p:ph type="body" idx="5" hasCustomPrompt="1"/>
            <p:custDataLst>
              <p:tags r:id="rId4"/>
            </p:custDataLst>
          </p:nvPr>
        </p:nvSpPr>
        <p:spPr>
          <a:xfrm>
            <a:off x="1659255" y="2300509"/>
            <a:ext cx="1786255" cy="186182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none" lIns="0" tIns="0" rIns="0" bIns="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600" b="1" i="0" u="none" strike="noStrike" kern="1200" cap="none" spc="300" normalizeH="0" baseline="0" noProof="1" dirty="0" smtClean="0">
                <a:ln>
                  <a:noFill/>
                  <a:prstDash val="sysDot"/>
                </a:ln>
                <a:solidFill>
                  <a:schemeClr val="accent1"/>
                </a:solidFill>
                <a:uFillTx/>
                <a:latin typeface="+mn-ea"/>
                <a:ea typeface="+mn-ea"/>
                <a:cs typeface="微软雅黑" panose="020B0503020204020204" charset="-122"/>
                <a:sym typeface="+mn-ea"/>
              </a:defRPr>
            </a:lvl1pPr>
          </a:lstStyle>
          <a:p>
            <a:pPr lvl="0" algn="ctr"/>
            <a:r>
              <a:rPr lang="zh-CN" altLang="en-US" sz="4400" dirty="0">
                <a:sym typeface="+mn-ea"/>
              </a:rPr>
              <a:t>项目五</a:t>
            </a:r>
            <a:endParaRPr lang="zh-CN" altLang="en-US" sz="4400" dirty="0">
              <a:sym typeface="+mn-ea"/>
            </a:endParaRPr>
          </a:p>
        </p:txBody>
      </p:sp>
      <p:sp>
        <p:nvSpPr>
          <p:cNvPr id="20" name="标题"/>
          <p:cNvSpPr txBox="1">
            <a:spLocks noGrp="1"/>
          </p:cNvSpPr>
          <p:nvPr>
            <p:custDataLst>
              <p:tags r:id="rId5"/>
            </p:custDataLst>
          </p:nvPr>
        </p:nvSpPr>
        <p:spPr>
          <a:xfrm>
            <a:off x="4895215" y="2300605"/>
            <a:ext cx="4904105" cy="227457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sz="5000" b="1" i="0" u="none" strike="noStrike" kern="1200" cap="none" spc="3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/>
            <a:r>
              <a:rPr lang="zh-CN" altLang="en-US" dirty="0">
                <a:sym typeface="+mn-ea"/>
              </a:rPr>
              <a:t>网站推广策略</a:t>
            </a:r>
            <a:endParaRPr lang="zh-CN" altLang="en-US" dirty="0"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标题 4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  <a:noFill/>
        </p:spPr>
        <p:txBody>
          <a:bodyPr wrap="square" lIns="91440" tIns="45720" rIns="91440" bIns="45720" rtlCol="0" anchor="b">
            <a:noAutofit/>
          </a:bodyPr>
          <a:lstStyle/>
          <a:p>
            <a:r>
              <a:rPr lang="zh-CN" altLang="en-US" dirty="0"/>
              <a:t>一、利用传统媒体进行推广</a:t>
            </a:r>
            <a:endParaRPr lang="zh-CN" altLang="en-US" dirty="0"/>
          </a:p>
        </p:txBody>
      </p:sp>
      <p:sp>
        <p:nvSpPr>
          <p:cNvPr id="2" name="任意形状 2"/>
          <p:cNvSpPr/>
          <p:nvPr>
            <p:custDataLst>
              <p:tags r:id="rId2"/>
            </p:custDataLst>
          </p:nvPr>
        </p:nvSpPr>
        <p:spPr>
          <a:xfrm>
            <a:off x="248" y="1543467"/>
            <a:ext cx="12191753" cy="5314831"/>
          </a:xfrm>
          <a:custGeom>
            <a:avLst/>
            <a:gdLst>
              <a:gd name="connsiteX0" fmla="*/ 7421879 w 9144000"/>
              <a:gd name="connsiteY0" fmla="*/ 944 h 4667042"/>
              <a:gd name="connsiteX1" fmla="*/ 8739856 w 9144000"/>
              <a:gd name="connsiteY1" fmla="*/ 200746 h 4667042"/>
              <a:gd name="connsiteX2" fmla="*/ 9144000 w 9144000"/>
              <a:gd name="connsiteY2" fmla="*/ 302125 h 4667042"/>
              <a:gd name="connsiteX3" fmla="*/ 9144000 w 9144000"/>
              <a:gd name="connsiteY3" fmla="*/ 4667042 h 4667042"/>
              <a:gd name="connsiteX4" fmla="*/ 0 w 9144000"/>
              <a:gd name="connsiteY4" fmla="*/ 4667042 h 4667042"/>
              <a:gd name="connsiteX5" fmla="*/ 0 w 9144000"/>
              <a:gd name="connsiteY5" fmla="*/ 142334 h 4667042"/>
              <a:gd name="connsiteX6" fmla="*/ 260865 w 9144000"/>
              <a:gd name="connsiteY6" fmla="*/ 125811 h 4667042"/>
              <a:gd name="connsiteX7" fmla="*/ 640079 w 9144000"/>
              <a:gd name="connsiteY7" fmla="*/ 122864 h 4667042"/>
              <a:gd name="connsiteX8" fmla="*/ 4465319 w 9144000"/>
              <a:gd name="connsiteY8" fmla="*/ 595304 h 4667042"/>
              <a:gd name="connsiteX9" fmla="*/ 7421879 w 9144000"/>
              <a:gd name="connsiteY9" fmla="*/ 944 h 4667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4667042">
                <a:moveTo>
                  <a:pt x="7421879" y="944"/>
                </a:moveTo>
                <a:cubicBezTo>
                  <a:pt x="7809547" y="11422"/>
                  <a:pt x="8275795" y="92622"/>
                  <a:pt x="8739856" y="200746"/>
                </a:cubicBezTo>
                <a:lnTo>
                  <a:pt x="9144000" y="302125"/>
                </a:lnTo>
                <a:lnTo>
                  <a:pt x="9144000" y="4667042"/>
                </a:lnTo>
                <a:lnTo>
                  <a:pt x="0" y="4667042"/>
                </a:lnTo>
                <a:lnTo>
                  <a:pt x="0" y="142334"/>
                </a:lnTo>
                <a:lnTo>
                  <a:pt x="260865" y="125811"/>
                </a:lnTo>
                <a:cubicBezTo>
                  <a:pt x="384849" y="121237"/>
                  <a:pt x="511492" y="120007"/>
                  <a:pt x="640079" y="122864"/>
                </a:cubicBezTo>
                <a:cubicBezTo>
                  <a:pt x="1668779" y="145724"/>
                  <a:pt x="3335019" y="615624"/>
                  <a:pt x="4465319" y="595304"/>
                </a:cubicBezTo>
                <a:cubicBezTo>
                  <a:pt x="5595619" y="574984"/>
                  <a:pt x="6388099" y="-26996"/>
                  <a:pt x="7421879" y="944"/>
                </a:cubicBezTo>
                <a:close/>
              </a:path>
            </a:pathLst>
          </a:cu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4" name="任意形状 1"/>
          <p:cNvSpPr/>
          <p:nvPr>
            <p:custDataLst>
              <p:tags r:id="rId3"/>
            </p:custDataLst>
          </p:nvPr>
        </p:nvSpPr>
        <p:spPr>
          <a:xfrm>
            <a:off x="248" y="1608236"/>
            <a:ext cx="12191753" cy="5249987"/>
          </a:xfrm>
          <a:custGeom>
            <a:avLst/>
            <a:gdLst>
              <a:gd name="connsiteX0" fmla="*/ 9144000 w 9144000"/>
              <a:gd name="connsiteY0" fmla="*/ 0 h 4569773"/>
              <a:gd name="connsiteX1" fmla="*/ 9144000 w 9144000"/>
              <a:gd name="connsiteY1" fmla="*/ 4569773 h 4569773"/>
              <a:gd name="connsiteX2" fmla="*/ 0 w 9144000"/>
              <a:gd name="connsiteY2" fmla="*/ 4569773 h 4569773"/>
              <a:gd name="connsiteX3" fmla="*/ 0 w 9144000"/>
              <a:gd name="connsiteY3" fmla="*/ 638493 h 4569773"/>
              <a:gd name="connsiteX4" fmla="*/ 135688 w 9144000"/>
              <a:gd name="connsiteY4" fmla="*/ 681653 h 4569773"/>
              <a:gd name="connsiteX5" fmla="*/ 487681 w 9144000"/>
              <a:gd name="connsiteY5" fmla="*/ 725542 h 4569773"/>
              <a:gd name="connsiteX6" fmla="*/ 4450081 w 9144000"/>
              <a:gd name="connsiteY6" fmla="*/ 192142 h 4569773"/>
              <a:gd name="connsiteX7" fmla="*/ 7239001 w 9144000"/>
              <a:gd name="connsiteY7" fmla="*/ 603622 h 4569773"/>
              <a:gd name="connsiteX8" fmla="*/ 9034464 w 9144000"/>
              <a:gd name="connsiteY8" fmla="*/ 37837 h 4569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4569773">
                <a:moveTo>
                  <a:pt x="9144000" y="0"/>
                </a:moveTo>
                <a:lnTo>
                  <a:pt x="9144000" y="4569773"/>
                </a:lnTo>
                <a:lnTo>
                  <a:pt x="0" y="4569773"/>
                </a:lnTo>
                <a:lnTo>
                  <a:pt x="0" y="638493"/>
                </a:lnTo>
                <a:lnTo>
                  <a:pt x="135688" y="681653"/>
                </a:lnTo>
                <a:cubicBezTo>
                  <a:pt x="248048" y="710818"/>
                  <a:pt x="365444" y="727447"/>
                  <a:pt x="487681" y="725542"/>
                </a:cubicBezTo>
                <a:cubicBezTo>
                  <a:pt x="1465581" y="710302"/>
                  <a:pt x="3324861" y="212462"/>
                  <a:pt x="4450081" y="192142"/>
                </a:cubicBezTo>
                <a:cubicBezTo>
                  <a:pt x="5575301" y="171822"/>
                  <a:pt x="6240781" y="613782"/>
                  <a:pt x="7239001" y="603622"/>
                </a:cubicBezTo>
                <a:cubicBezTo>
                  <a:pt x="7738111" y="598542"/>
                  <a:pt x="8418831" y="263262"/>
                  <a:pt x="9034464" y="3783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5000"/>
                </a:schemeClr>
              </a:gs>
              <a:gs pos="68000">
                <a:schemeClr val="accent1">
                  <a:alpha val="100000"/>
                </a:schemeClr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6" name="任意多边形: 形状 20"/>
          <p:cNvSpPr/>
          <p:nvPr>
            <p:custDataLst>
              <p:tags r:id="rId4"/>
            </p:custDataLst>
          </p:nvPr>
        </p:nvSpPr>
        <p:spPr>
          <a:xfrm>
            <a:off x="-4197" y="1648240"/>
            <a:ext cx="12188501" cy="5214028"/>
          </a:xfrm>
          <a:custGeom>
            <a:avLst/>
            <a:gdLst>
              <a:gd name="connsiteX0" fmla="*/ 2408361 w 9107329"/>
              <a:gd name="connsiteY0" fmla="*/ 434 h 2794050"/>
              <a:gd name="connsiteX1" fmla="*/ 7003480 w 9107329"/>
              <a:gd name="connsiteY1" fmla="*/ 263023 h 2794050"/>
              <a:gd name="connsiteX2" fmla="*/ 8796810 w 9107329"/>
              <a:gd name="connsiteY2" fmla="*/ 78568 h 2794050"/>
              <a:gd name="connsiteX3" fmla="*/ 9107329 w 9107329"/>
              <a:gd name="connsiteY3" fmla="*/ 30883 h 2794050"/>
              <a:gd name="connsiteX4" fmla="*/ 9107329 w 9107329"/>
              <a:gd name="connsiteY4" fmla="*/ 2794050 h 2794050"/>
              <a:gd name="connsiteX5" fmla="*/ 0 w 9107329"/>
              <a:gd name="connsiteY5" fmla="*/ 2794050 h 2794050"/>
              <a:gd name="connsiteX6" fmla="*/ 0 w 9107329"/>
              <a:gd name="connsiteY6" fmla="*/ 108284 h 2794050"/>
              <a:gd name="connsiteX7" fmla="*/ 397174 w 9107329"/>
              <a:gd name="connsiteY7" fmla="*/ 83169 h 2794050"/>
              <a:gd name="connsiteX8" fmla="*/ 2408361 w 9107329"/>
              <a:gd name="connsiteY8" fmla="*/ 434 h 2794050"/>
              <a:gd name="connsiteX0-1" fmla="*/ 2414029 w 9112997"/>
              <a:gd name="connsiteY0-2" fmla="*/ 434 h 3899264"/>
              <a:gd name="connsiteX1-3" fmla="*/ 7009148 w 9112997"/>
              <a:gd name="connsiteY1-4" fmla="*/ 263023 h 3899264"/>
              <a:gd name="connsiteX2-5" fmla="*/ 8802478 w 9112997"/>
              <a:gd name="connsiteY2-6" fmla="*/ 78568 h 3899264"/>
              <a:gd name="connsiteX3-7" fmla="*/ 9112997 w 9112997"/>
              <a:gd name="connsiteY3-8" fmla="*/ 30883 h 3899264"/>
              <a:gd name="connsiteX4-9" fmla="*/ 9112997 w 9112997"/>
              <a:gd name="connsiteY4-10" fmla="*/ 2794050 h 3899264"/>
              <a:gd name="connsiteX5-11" fmla="*/ 0 w 9112997"/>
              <a:gd name="connsiteY5-12" fmla="*/ 3899264 h 3899264"/>
              <a:gd name="connsiteX6-13" fmla="*/ 5668 w 9112997"/>
              <a:gd name="connsiteY6-14" fmla="*/ 108284 h 3899264"/>
              <a:gd name="connsiteX7-15" fmla="*/ 402842 w 9112997"/>
              <a:gd name="connsiteY7-16" fmla="*/ 83169 h 3899264"/>
              <a:gd name="connsiteX8-17" fmla="*/ 2414029 w 9112997"/>
              <a:gd name="connsiteY8-18" fmla="*/ 434 h 3899264"/>
              <a:gd name="connsiteX0-19" fmla="*/ 2414029 w 9112997"/>
              <a:gd name="connsiteY0-20" fmla="*/ 434 h 3910600"/>
              <a:gd name="connsiteX1-21" fmla="*/ 7009148 w 9112997"/>
              <a:gd name="connsiteY1-22" fmla="*/ 263023 h 3910600"/>
              <a:gd name="connsiteX2-23" fmla="*/ 8802478 w 9112997"/>
              <a:gd name="connsiteY2-24" fmla="*/ 78568 h 3910600"/>
              <a:gd name="connsiteX3-25" fmla="*/ 9112997 w 9112997"/>
              <a:gd name="connsiteY3-26" fmla="*/ 30883 h 3910600"/>
              <a:gd name="connsiteX4-27" fmla="*/ 9112997 w 9112997"/>
              <a:gd name="connsiteY4-28" fmla="*/ 3910600 h 3910600"/>
              <a:gd name="connsiteX5-29" fmla="*/ 0 w 9112997"/>
              <a:gd name="connsiteY5-30" fmla="*/ 3899264 h 3910600"/>
              <a:gd name="connsiteX6-31" fmla="*/ 5668 w 9112997"/>
              <a:gd name="connsiteY6-32" fmla="*/ 108284 h 3910600"/>
              <a:gd name="connsiteX7-33" fmla="*/ 402842 w 9112997"/>
              <a:gd name="connsiteY7-34" fmla="*/ 83169 h 3910600"/>
              <a:gd name="connsiteX8-35" fmla="*/ 2414029 w 9112997"/>
              <a:gd name="connsiteY8-36" fmla="*/ 434 h 3910600"/>
              <a:gd name="connsiteX0-37" fmla="*/ 2408613 w 9107581"/>
              <a:gd name="connsiteY0-38" fmla="*/ 434 h 3910600"/>
              <a:gd name="connsiteX1-39" fmla="*/ 7003732 w 9107581"/>
              <a:gd name="connsiteY1-40" fmla="*/ 263023 h 3910600"/>
              <a:gd name="connsiteX2-41" fmla="*/ 8797062 w 9107581"/>
              <a:gd name="connsiteY2-42" fmla="*/ 78568 h 3910600"/>
              <a:gd name="connsiteX3-43" fmla="*/ 9107581 w 9107581"/>
              <a:gd name="connsiteY3-44" fmla="*/ 30883 h 3910600"/>
              <a:gd name="connsiteX4-45" fmla="*/ 9107581 w 9107581"/>
              <a:gd name="connsiteY4-46" fmla="*/ 3910600 h 3910600"/>
              <a:gd name="connsiteX5-47" fmla="*/ 5920 w 9107581"/>
              <a:gd name="connsiteY5-48" fmla="*/ 3904932 h 3910600"/>
              <a:gd name="connsiteX6-49" fmla="*/ 252 w 9107581"/>
              <a:gd name="connsiteY6-50" fmla="*/ 108284 h 3910600"/>
              <a:gd name="connsiteX7-51" fmla="*/ 397426 w 9107581"/>
              <a:gd name="connsiteY7-52" fmla="*/ 83169 h 3910600"/>
              <a:gd name="connsiteX8-53" fmla="*/ 2408613 w 9107581"/>
              <a:gd name="connsiteY8-54" fmla="*/ 434 h 3910600"/>
              <a:gd name="connsiteX0-55" fmla="*/ 2419202 w 9118170"/>
              <a:gd name="connsiteY0-56" fmla="*/ 434 h 3910600"/>
              <a:gd name="connsiteX1-57" fmla="*/ 7014321 w 9118170"/>
              <a:gd name="connsiteY1-58" fmla="*/ 263023 h 3910600"/>
              <a:gd name="connsiteX2-59" fmla="*/ 8807651 w 9118170"/>
              <a:gd name="connsiteY2-60" fmla="*/ 78568 h 3910600"/>
              <a:gd name="connsiteX3-61" fmla="*/ 9118170 w 9118170"/>
              <a:gd name="connsiteY3-62" fmla="*/ 30883 h 3910600"/>
              <a:gd name="connsiteX4-63" fmla="*/ 9118170 w 9118170"/>
              <a:gd name="connsiteY4-64" fmla="*/ 3910600 h 3910600"/>
              <a:gd name="connsiteX5-65" fmla="*/ 16509 w 9118170"/>
              <a:gd name="connsiteY5-66" fmla="*/ 3904932 h 3910600"/>
              <a:gd name="connsiteX6-67" fmla="*/ 125 w 9118170"/>
              <a:gd name="connsiteY6-68" fmla="*/ 108284 h 3910600"/>
              <a:gd name="connsiteX7-69" fmla="*/ 408015 w 9118170"/>
              <a:gd name="connsiteY7-70" fmla="*/ 83169 h 3910600"/>
              <a:gd name="connsiteX8-71" fmla="*/ 2419202 w 9118170"/>
              <a:gd name="connsiteY8-72" fmla="*/ 434 h 3910600"/>
              <a:gd name="connsiteX0-73" fmla="*/ 2419456 w 9118424"/>
              <a:gd name="connsiteY0-74" fmla="*/ 434 h 3910600"/>
              <a:gd name="connsiteX1-75" fmla="*/ 7014575 w 9118424"/>
              <a:gd name="connsiteY1-76" fmla="*/ 263023 h 3910600"/>
              <a:gd name="connsiteX2-77" fmla="*/ 8807905 w 9118424"/>
              <a:gd name="connsiteY2-78" fmla="*/ 78568 h 3910600"/>
              <a:gd name="connsiteX3-79" fmla="*/ 9118424 w 9118424"/>
              <a:gd name="connsiteY3-80" fmla="*/ 30883 h 3910600"/>
              <a:gd name="connsiteX4-81" fmla="*/ 9118424 w 9118424"/>
              <a:gd name="connsiteY4-82" fmla="*/ 3910600 h 3910600"/>
              <a:gd name="connsiteX5-83" fmla="*/ 2476 w 9118424"/>
              <a:gd name="connsiteY5-84" fmla="*/ 3904932 h 3910600"/>
              <a:gd name="connsiteX6-85" fmla="*/ 379 w 9118424"/>
              <a:gd name="connsiteY6-86" fmla="*/ 108284 h 3910600"/>
              <a:gd name="connsiteX7-87" fmla="*/ 408269 w 9118424"/>
              <a:gd name="connsiteY7-88" fmla="*/ 83169 h 3910600"/>
              <a:gd name="connsiteX8-89" fmla="*/ 2419456 w 9118424"/>
              <a:gd name="connsiteY8-90" fmla="*/ 434 h 3910600"/>
              <a:gd name="connsiteX0-91" fmla="*/ 2419456 w 9146999"/>
              <a:gd name="connsiteY0-92" fmla="*/ 434 h 3910600"/>
              <a:gd name="connsiteX1-93" fmla="*/ 7014575 w 9146999"/>
              <a:gd name="connsiteY1-94" fmla="*/ 263023 h 3910600"/>
              <a:gd name="connsiteX2-95" fmla="*/ 8807905 w 9146999"/>
              <a:gd name="connsiteY2-96" fmla="*/ 78568 h 3910600"/>
              <a:gd name="connsiteX3-97" fmla="*/ 9118424 w 9146999"/>
              <a:gd name="connsiteY3-98" fmla="*/ 30883 h 3910600"/>
              <a:gd name="connsiteX4-99" fmla="*/ 9146999 w 9146999"/>
              <a:gd name="connsiteY4-100" fmla="*/ 3910600 h 3910600"/>
              <a:gd name="connsiteX5-101" fmla="*/ 2476 w 9146999"/>
              <a:gd name="connsiteY5-102" fmla="*/ 3904932 h 3910600"/>
              <a:gd name="connsiteX6-103" fmla="*/ 379 w 9146999"/>
              <a:gd name="connsiteY6-104" fmla="*/ 108284 h 3910600"/>
              <a:gd name="connsiteX7-105" fmla="*/ 408269 w 9146999"/>
              <a:gd name="connsiteY7-106" fmla="*/ 83169 h 3910600"/>
              <a:gd name="connsiteX8-107" fmla="*/ 2419456 w 9146999"/>
              <a:gd name="connsiteY8-108" fmla="*/ 434 h 3910600"/>
              <a:gd name="connsiteX0-109" fmla="*/ 2419456 w 9152430"/>
              <a:gd name="connsiteY0-110" fmla="*/ 434 h 3910600"/>
              <a:gd name="connsiteX1-111" fmla="*/ 7014575 w 9152430"/>
              <a:gd name="connsiteY1-112" fmla="*/ 263023 h 3910600"/>
              <a:gd name="connsiteX2-113" fmla="*/ 8807905 w 9152430"/>
              <a:gd name="connsiteY2-114" fmla="*/ 78568 h 3910600"/>
              <a:gd name="connsiteX3-115" fmla="*/ 9152430 w 9152430"/>
              <a:gd name="connsiteY3-116" fmla="*/ 13879 h 3910600"/>
              <a:gd name="connsiteX4-117" fmla="*/ 9146999 w 9152430"/>
              <a:gd name="connsiteY4-118" fmla="*/ 3910600 h 3910600"/>
              <a:gd name="connsiteX5-119" fmla="*/ 2476 w 9152430"/>
              <a:gd name="connsiteY5-120" fmla="*/ 3904932 h 3910600"/>
              <a:gd name="connsiteX6-121" fmla="*/ 379 w 9152430"/>
              <a:gd name="connsiteY6-122" fmla="*/ 108284 h 3910600"/>
              <a:gd name="connsiteX7-123" fmla="*/ 408269 w 9152430"/>
              <a:gd name="connsiteY7-124" fmla="*/ 83169 h 3910600"/>
              <a:gd name="connsiteX8-125" fmla="*/ 2419456 w 9152430"/>
              <a:gd name="connsiteY8-126" fmla="*/ 434 h 3910600"/>
              <a:gd name="connsiteX0-127" fmla="*/ 2419456 w 9158564"/>
              <a:gd name="connsiteY0-128" fmla="*/ 434 h 3910600"/>
              <a:gd name="connsiteX1-129" fmla="*/ 7014575 w 9158564"/>
              <a:gd name="connsiteY1-130" fmla="*/ 263023 h 3910600"/>
              <a:gd name="connsiteX2-131" fmla="*/ 8807905 w 9158564"/>
              <a:gd name="connsiteY2-132" fmla="*/ 78568 h 3910600"/>
              <a:gd name="connsiteX3-133" fmla="*/ 9152430 w 9158564"/>
              <a:gd name="connsiteY3-134" fmla="*/ 13879 h 3910600"/>
              <a:gd name="connsiteX4-135" fmla="*/ 9158335 w 9158564"/>
              <a:gd name="connsiteY4-136" fmla="*/ 3910600 h 3910600"/>
              <a:gd name="connsiteX5-137" fmla="*/ 2476 w 9158564"/>
              <a:gd name="connsiteY5-138" fmla="*/ 3904932 h 3910600"/>
              <a:gd name="connsiteX6-139" fmla="*/ 379 w 9158564"/>
              <a:gd name="connsiteY6-140" fmla="*/ 108284 h 3910600"/>
              <a:gd name="connsiteX7-141" fmla="*/ 408269 w 9158564"/>
              <a:gd name="connsiteY7-142" fmla="*/ 83169 h 3910600"/>
              <a:gd name="connsiteX8-143" fmla="*/ 2419456 w 9158564"/>
              <a:gd name="connsiteY8-144" fmla="*/ 434 h 3910600"/>
              <a:gd name="connsiteX0-145" fmla="*/ 2419456 w 9152430"/>
              <a:gd name="connsiteY0-146" fmla="*/ 434 h 3904932"/>
              <a:gd name="connsiteX1-147" fmla="*/ 7014575 w 9152430"/>
              <a:gd name="connsiteY1-148" fmla="*/ 263023 h 3904932"/>
              <a:gd name="connsiteX2-149" fmla="*/ 8807905 w 9152430"/>
              <a:gd name="connsiteY2-150" fmla="*/ 78568 h 3904932"/>
              <a:gd name="connsiteX3-151" fmla="*/ 9152430 w 9152430"/>
              <a:gd name="connsiteY3-152" fmla="*/ 13879 h 3904932"/>
              <a:gd name="connsiteX4-153" fmla="*/ 9141332 w 9152430"/>
              <a:gd name="connsiteY4-154" fmla="*/ 3904932 h 3904932"/>
              <a:gd name="connsiteX5-155" fmla="*/ 2476 w 9152430"/>
              <a:gd name="connsiteY5-156" fmla="*/ 3904932 h 3904932"/>
              <a:gd name="connsiteX6-157" fmla="*/ 379 w 9152430"/>
              <a:gd name="connsiteY6-158" fmla="*/ 108284 h 3904932"/>
              <a:gd name="connsiteX7-159" fmla="*/ 408269 w 9152430"/>
              <a:gd name="connsiteY7-160" fmla="*/ 83169 h 3904932"/>
              <a:gd name="connsiteX8-161" fmla="*/ 2419456 w 9152430"/>
              <a:gd name="connsiteY8-162" fmla="*/ 434 h 3904932"/>
              <a:gd name="connsiteX0-163" fmla="*/ 2419456 w 9152430"/>
              <a:gd name="connsiteY0-164" fmla="*/ 434 h 3904932"/>
              <a:gd name="connsiteX1-165" fmla="*/ 7014575 w 9152430"/>
              <a:gd name="connsiteY1-166" fmla="*/ 263023 h 3904932"/>
              <a:gd name="connsiteX2-167" fmla="*/ 8807905 w 9152430"/>
              <a:gd name="connsiteY2-168" fmla="*/ 78568 h 3904932"/>
              <a:gd name="connsiteX3-169" fmla="*/ 9152430 w 9152430"/>
              <a:gd name="connsiteY3-170" fmla="*/ 13879 h 3904932"/>
              <a:gd name="connsiteX4-171" fmla="*/ 9141332 w 9152430"/>
              <a:gd name="connsiteY4-172" fmla="*/ 3899264 h 3904932"/>
              <a:gd name="connsiteX5-173" fmla="*/ 2476 w 9152430"/>
              <a:gd name="connsiteY5-174" fmla="*/ 3904932 h 3904932"/>
              <a:gd name="connsiteX6-175" fmla="*/ 379 w 9152430"/>
              <a:gd name="connsiteY6-176" fmla="*/ 108284 h 3904932"/>
              <a:gd name="connsiteX7-177" fmla="*/ 408269 w 9152430"/>
              <a:gd name="connsiteY7-178" fmla="*/ 83169 h 3904932"/>
              <a:gd name="connsiteX8-179" fmla="*/ 2419456 w 9152430"/>
              <a:gd name="connsiteY8-180" fmla="*/ 434 h 3904932"/>
              <a:gd name="connsiteX0-181" fmla="*/ 2419456 w 9152430"/>
              <a:gd name="connsiteY0-182" fmla="*/ 434 h 3910600"/>
              <a:gd name="connsiteX1-183" fmla="*/ 7014575 w 9152430"/>
              <a:gd name="connsiteY1-184" fmla="*/ 263023 h 3910600"/>
              <a:gd name="connsiteX2-185" fmla="*/ 8807905 w 9152430"/>
              <a:gd name="connsiteY2-186" fmla="*/ 78568 h 3910600"/>
              <a:gd name="connsiteX3-187" fmla="*/ 9152430 w 9152430"/>
              <a:gd name="connsiteY3-188" fmla="*/ 13879 h 3910600"/>
              <a:gd name="connsiteX4-189" fmla="*/ 9141332 w 9152430"/>
              <a:gd name="connsiteY4-190" fmla="*/ 3899264 h 3910600"/>
              <a:gd name="connsiteX5-191" fmla="*/ 2476 w 9152430"/>
              <a:gd name="connsiteY5-192" fmla="*/ 3910600 h 3910600"/>
              <a:gd name="connsiteX6-193" fmla="*/ 379 w 9152430"/>
              <a:gd name="connsiteY6-194" fmla="*/ 108284 h 3910600"/>
              <a:gd name="connsiteX7-195" fmla="*/ 408269 w 9152430"/>
              <a:gd name="connsiteY7-196" fmla="*/ 83169 h 3910600"/>
              <a:gd name="connsiteX8-197" fmla="*/ 2419456 w 9152430"/>
              <a:gd name="connsiteY8-198" fmla="*/ 434 h 3910600"/>
              <a:gd name="connsiteX0-199" fmla="*/ 2419456 w 9141561"/>
              <a:gd name="connsiteY0-200" fmla="*/ 434 h 3910600"/>
              <a:gd name="connsiteX1-201" fmla="*/ 7014575 w 9141561"/>
              <a:gd name="connsiteY1-202" fmla="*/ 263023 h 3910600"/>
              <a:gd name="connsiteX2-203" fmla="*/ 8807905 w 9141561"/>
              <a:gd name="connsiteY2-204" fmla="*/ 78568 h 3910600"/>
              <a:gd name="connsiteX3-205" fmla="*/ 9135427 w 9141561"/>
              <a:gd name="connsiteY3-206" fmla="*/ 8210 h 3910600"/>
              <a:gd name="connsiteX4-207" fmla="*/ 9141332 w 9141561"/>
              <a:gd name="connsiteY4-208" fmla="*/ 3899264 h 3910600"/>
              <a:gd name="connsiteX5-209" fmla="*/ 2476 w 9141561"/>
              <a:gd name="connsiteY5-210" fmla="*/ 3910600 h 3910600"/>
              <a:gd name="connsiteX6-211" fmla="*/ 379 w 9141561"/>
              <a:gd name="connsiteY6-212" fmla="*/ 108284 h 3910600"/>
              <a:gd name="connsiteX7-213" fmla="*/ 408269 w 9141561"/>
              <a:gd name="connsiteY7-214" fmla="*/ 83169 h 3910600"/>
              <a:gd name="connsiteX8-215" fmla="*/ 2419456 w 9141561"/>
              <a:gd name="connsiteY8-216" fmla="*/ 434 h 3910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9141561" h="3910600">
                <a:moveTo>
                  <a:pt x="2419456" y="434"/>
                </a:moveTo>
                <a:cubicBezTo>
                  <a:pt x="4273407" y="-12534"/>
                  <a:pt x="5369874" y="269506"/>
                  <a:pt x="7014575" y="263023"/>
                </a:cubicBezTo>
                <a:cubicBezTo>
                  <a:pt x="7528545" y="260997"/>
                  <a:pt x="8159400" y="176658"/>
                  <a:pt x="8807905" y="78568"/>
                </a:cubicBezTo>
                <a:lnTo>
                  <a:pt x="9135427" y="8210"/>
                </a:lnTo>
                <a:cubicBezTo>
                  <a:pt x="9133617" y="1307117"/>
                  <a:pt x="9143142" y="2600357"/>
                  <a:pt x="9141332" y="3899264"/>
                </a:cubicBezTo>
                <a:lnTo>
                  <a:pt x="2476" y="3910600"/>
                </a:lnTo>
                <a:cubicBezTo>
                  <a:pt x="4365" y="2646940"/>
                  <a:pt x="-1510" y="1371944"/>
                  <a:pt x="379" y="108284"/>
                </a:cubicBezTo>
                <a:lnTo>
                  <a:pt x="408269" y="83169"/>
                </a:lnTo>
                <a:cubicBezTo>
                  <a:pt x="1142625" y="38298"/>
                  <a:pt x="1840096" y="4486"/>
                  <a:pt x="2419456" y="434"/>
                </a:cubicBezTo>
                <a:close/>
              </a:path>
            </a:pathLst>
          </a:cu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8" name="椭圆 22"/>
          <p:cNvSpPr/>
          <p:nvPr>
            <p:custDataLst>
              <p:tags r:id="rId5"/>
            </p:custDataLst>
          </p:nvPr>
        </p:nvSpPr>
        <p:spPr>
          <a:xfrm>
            <a:off x="1733128" y="2791217"/>
            <a:ext cx="1034696" cy="1034696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0" name="矩形 8"/>
          <p:cNvSpPr/>
          <p:nvPr>
            <p:custDataLst>
              <p:tags r:id="rId6"/>
            </p:custDataLst>
          </p:nvPr>
        </p:nvSpPr>
        <p:spPr>
          <a:xfrm>
            <a:off x="1675979" y="4037062"/>
            <a:ext cx="1148784" cy="47560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01</a:t>
            </a:r>
            <a:endParaRPr kumimoji="1" lang="en-US" altLang="zh-CN" sz="27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矩形 9"/>
          <p:cNvSpPr/>
          <p:nvPr>
            <p:custDataLst>
              <p:tags r:id="rId7"/>
            </p:custDataLst>
          </p:nvPr>
        </p:nvSpPr>
        <p:spPr>
          <a:xfrm>
            <a:off x="962253" y="5002242"/>
            <a:ext cx="2575932" cy="1462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利用四大传统媒体，个性化推广网站，精准触达目标受众。</a:t>
            </a:r>
            <a:endParaRPr lang="zh-CN" altLang="en-US" sz="14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椭圆 24"/>
          <p:cNvSpPr/>
          <p:nvPr>
            <p:custDataLst>
              <p:tags r:id="rId8"/>
            </p:custDataLst>
          </p:nvPr>
        </p:nvSpPr>
        <p:spPr>
          <a:xfrm>
            <a:off x="5600834" y="2791217"/>
            <a:ext cx="1034696" cy="1034696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8" name="矩形 10"/>
          <p:cNvSpPr/>
          <p:nvPr>
            <p:custDataLst>
              <p:tags r:id="rId9"/>
            </p:custDataLst>
          </p:nvPr>
        </p:nvSpPr>
        <p:spPr>
          <a:xfrm>
            <a:off x="5543686" y="4028807"/>
            <a:ext cx="1148784" cy="47560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02</a:t>
            </a:r>
            <a:endParaRPr kumimoji="1" lang="en-US" altLang="zh-CN" sz="27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4" name="矩形 11"/>
          <p:cNvSpPr/>
          <p:nvPr>
            <p:custDataLst>
              <p:tags r:id="rId10"/>
            </p:custDataLst>
          </p:nvPr>
        </p:nvSpPr>
        <p:spPr>
          <a:xfrm>
            <a:off x="4830595" y="4993987"/>
            <a:ext cx="2575932" cy="1462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利用印刷品标注网站信息，实现日常场景持续曝光。</a:t>
            </a:r>
            <a:endParaRPr lang="zh-CN" altLang="en-US" sz="14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5" name="椭圆 25"/>
          <p:cNvSpPr/>
          <p:nvPr>
            <p:custDataLst>
              <p:tags r:id="rId11"/>
            </p:custDataLst>
          </p:nvPr>
        </p:nvSpPr>
        <p:spPr>
          <a:xfrm>
            <a:off x="9469176" y="2791217"/>
            <a:ext cx="1034696" cy="1034696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36" name="矩形 12"/>
          <p:cNvSpPr/>
          <p:nvPr>
            <p:custDataLst>
              <p:tags r:id="rId12"/>
            </p:custDataLst>
          </p:nvPr>
        </p:nvSpPr>
        <p:spPr>
          <a:xfrm>
            <a:off x="9412027" y="4028807"/>
            <a:ext cx="1148785" cy="47560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03</a:t>
            </a:r>
            <a:endParaRPr kumimoji="1" lang="en-US" altLang="zh-CN" sz="27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7" name="矩形 15"/>
          <p:cNvSpPr/>
          <p:nvPr>
            <p:custDataLst>
              <p:tags r:id="rId13"/>
            </p:custDataLst>
          </p:nvPr>
        </p:nvSpPr>
        <p:spPr>
          <a:xfrm>
            <a:off x="8698302" y="4993987"/>
            <a:ext cx="2575932" cy="1462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抓住各类线下机会（如展会、活动、公益场合），通过海报、横幅、宣传册等形式推广网站，扩大线下影响力。</a:t>
            </a:r>
            <a:endParaRPr lang="zh-CN" altLang="en-US" sz="14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8" name="矩形 16"/>
          <p:cNvSpPr/>
          <p:nvPr>
            <p:custDataLst>
              <p:tags r:id="rId14"/>
            </p:custDataLst>
          </p:nvPr>
        </p:nvSpPr>
        <p:spPr>
          <a:xfrm>
            <a:off x="962253" y="4536797"/>
            <a:ext cx="2577548" cy="37580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利用四大传统媒体</a:t>
            </a:r>
            <a:endParaRPr lang="zh-CN" altLang="en-US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9" name="矩形 17"/>
          <p:cNvSpPr/>
          <p:nvPr>
            <p:custDataLst>
              <p:tags r:id="rId15"/>
            </p:custDataLst>
          </p:nvPr>
        </p:nvSpPr>
        <p:spPr>
          <a:xfrm>
            <a:off x="4830595" y="4536797"/>
            <a:ext cx="2577548" cy="37580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利用企业印刷品</a:t>
            </a:r>
            <a:endParaRPr lang="zh-CN" altLang="en-US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0" name="矩形 21"/>
          <p:cNvSpPr/>
          <p:nvPr>
            <p:custDataLst>
              <p:tags r:id="rId16"/>
            </p:custDataLst>
          </p:nvPr>
        </p:nvSpPr>
        <p:spPr>
          <a:xfrm>
            <a:off x="8698302" y="4536797"/>
            <a:ext cx="2577548" cy="37580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利用其他传统媒体</a:t>
            </a:r>
            <a:endParaRPr lang="zh-CN" altLang="en-US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46" name="图形 1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980138" y="3038862"/>
            <a:ext cx="542632" cy="539849"/>
          </a:xfrm>
          <a:prstGeom prst="rect">
            <a:avLst/>
          </a:prstGeom>
        </p:spPr>
      </p:pic>
      <p:pic>
        <p:nvPicPr>
          <p:cNvPr id="47" name="图形 2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866259" y="3064262"/>
            <a:ext cx="505642" cy="488972"/>
          </a:xfrm>
          <a:prstGeom prst="rect">
            <a:avLst/>
          </a:prstGeom>
        </p:spPr>
      </p:pic>
      <p:pic>
        <p:nvPicPr>
          <p:cNvPr id="48" name="图形 3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739681" y="3038862"/>
            <a:ext cx="495323" cy="539847"/>
          </a:xfrm>
          <a:prstGeom prst="rect">
            <a:avLst/>
          </a:prstGeom>
        </p:spPr>
      </p:pic>
    </p:spTree>
    <p:custDataLst>
      <p:tags r:id="rId26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695960" y="1416072"/>
            <a:ext cx="2431608" cy="4647766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3485679" y="1412262"/>
            <a:ext cx="2431608" cy="464776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9064482" y="1412262"/>
            <a:ext cx="2431608" cy="464776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6275398" y="1412262"/>
            <a:ext cx="2431608" cy="4647766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pic>
        <p:nvPicPr>
          <p:cNvPr id="19" name="图片 18" descr="C:/Users/大叔/AppData/Roaming/Kingsoft/office6/wppai/generateppt/673da8db25b7552d2e264359be9f426f.jpg673da8db25b7552d2e264359be9f426f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 t="10417" b="10417"/>
          <a:stretch>
            <a:fillRect/>
          </a:stretch>
        </p:blipFill>
        <p:spPr>
          <a:xfrm>
            <a:off x="9065117" y="1412262"/>
            <a:ext cx="2431608" cy="192501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mpd="sng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0" name="图片 19" descr="C:/Users/WPS/Desktop/image7.jpegimage7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print"/>
          <a:srcRect/>
          <a:stretch>
            <a:fillRect/>
          </a:stretch>
        </p:blipFill>
        <p:spPr>
          <a:xfrm>
            <a:off x="6275398" y="1412262"/>
            <a:ext cx="2431608" cy="192429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" name="图片 20" descr="C:/Users/WPS/Desktop/image13.jpegimage13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print"/>
          <a:srcRect/>
          <a:stretch>
            <a:fillRect/>
          </a:stretch>
        </p:blipFill>
        <p:spPr>
          <a:xfrm>
            <a:off x="3485679" y="1412262"/>
            <a:ext cx="2431608" cy="192429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mpd="sng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2" name="图片 21" descr="C:/Users/大叔/AppData/Roaming/Kingsoft/office6/wppai/generateppt/3efa897a872da583ca81ea2d2420b78d.jpg3efa897a872da583ca81ea2d2420b78d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/>
          <a:srcRect t="10515" b="10515"/>
          <a:stretch>
            <a:fillRect/>
          </a:stretch>
        </p:blipFill>
        <p:spPr>
          <a:xfrm>
            <a:off x="695960" y="1416072"/>
            <a:ext cx="2431608" cy="192024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3" name="矩形 22"/>
          <p:cNvSpPr/>
          <p:nvPr>
            <p:custDataLst>
              <p:tags r:id="rId13"/>
            </p:custDataLst>
          </p:nvPr>
        </p:nvSpPr>
        <p:spPr>
          <a:xfrm>
            <a:off x="992522" y="3592980"/>
            <a:ext cx="1854309" cy="4921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登录搜索引擎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4" name="矩形 23"/>
          <p:cNvSpPr/>
          <p:nvPr>
            <p:custDataLst>
              <p:tags r:id="rId14"/>
            </p:custDataLst>
          </p:nvPr>
        </p:nvSpPr>
        <p:spPr>
          <a:xfrm>
            <a:off x="992522" y="4208966"/>
            <a:ext cx="1854309" cy="1741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提交网站至搜索引擎，提升曝光，增加潜在用户发现机会。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5" name="矩形 24"/>
          <p:cNvSpPr/>
          <p:nvPr>
            <p:custDataLst>
              <p:tags r:id="rId15"/>
            </p:custDataLst>
          </p:nvPr>
        </p:nvSpPr>
        <p:spPr>
          <a:xfrm>
            <a:off x="3782241" y="3592980"/>
            <a:ext cx="1854309" cy="4921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lt1"/>
                </a:solidFill>
                <a:latin typeface="+mn-ea"/>
                <a:cs typeface="+mn-ea"/>
              </a:rPr>
              <a:t>建立友情链接</a:t>
            </a:r>
            <a:endParaRPr lang="zh-CN" altLang="en-US" sz="2400" b="1" dirty="0">
              <a:solidFill>
                <a:schemeClr val="lt1"/>
              </a:solidFill>
              <a:latin typeface="+mn-ea"/>
              <a:cs typeface="+mn-ea"/>
            </a:endParaRPr>
          </a:p>
        </p:txBody>
      </p:sp>
      <p:sp>
        <p:nvSpPr>
          <p:cNvPr id="26" name="矩形 25"/>
          <p:cNvSpPr/>
          <p:nvPr>
            <p:custDataLst>
              <p:tags r:id="rId16"/>
            </p:custDataLst>
          </p:nvPr>
        </p:nvSpPr>
        <p:spPr>
          <a:xfrm>
            <a:off x="9361045" y="3592980"/>
            <a:ext cx="1854309" cy="4921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lt1"/>
                </a:solidFill>
                <a:latin typeface="+mn-ea"/>
                <a:cs typeface="+mn-ea"/>
              </a:rPr>
              <a:t>提供免费服务</a:t>
            </a:r>
            <a:r>
              <a:rPr lang="en-US" altLang="zh-CN" sz="2400" b="1" dirty="0">
                <a:solidFill>
                  <a:schemeClr val="lt1"/>
                </a:solidFill>
                <a:latin typeface="+mn-ea"/>
                <a:cs typeface="+mn-ea"/>
              </a:rPr>
              <a:t> / </a:t>
            </a:r>
            <a:r>
              <a:rPr lang="zh-CN" altLang="en-US" sz="2400" b="1" dirty="0">
                <a:solidFill>
                  <a:schemeClr val="lt1"/>
                </a:solidFill>
                <a:latin typeface="+mn-ea"/>
                <a:cs typeface="+mn-ea"/>
              </a:rPr>
              <a:t>资源</a:t>
            </a:r>
            <a:endParaRPr lang="zh-CN" altLang="en-US" sz="2400" b="1" dirty="0">
              <a:solidFill>
                <a:schemeClr val="lt1"/>
              </a:solidFill>
              <a:latin typeface="+mn-ea"/>
              <a:cs typeface="+mn-ea"/>
            </a:endParaRPr>
          </a:p>
        </p:txBody>
      </p:sp>
      <p:sp>
        <p:nvSpPr>
          <p:cNvPr id="27" name="矩形 26"/>
          <p:cNvSpPr/>
          <p:nvPr>
            <p:custDataLst>
              <p:tags r:id="rId17"/>
            </p:custDataLst>
          </p:nvPr>
        </p:nvSpPr>
        <p:spPr>
          <a:xfrm>
            <a:off x="9361045" y="4208966"/>
            <a:ext cx="1854309" cy="1741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lt1"/>
                </a:solidFill>
                <a:latin typeface="+mn-ea"/>
                <a:cs typeface="+mn-ea"/>
              </a:rPr>
              <a:t>提供免费资源吸引访客，如行业报告下载，提升网站吸引力。</a:t>
            </a:r>
            <a:endParaRPr lang="zh-CN" altLang="en-US" sz="1600">
              <a:solidFill>
                <a:schemeClr val="lt1"/>
              </a:solidFill>
              <a:latin typeface="+mn-ea"/>
              <a:cs typeface="+mn-ea"/>
            </a:endParaRPr>
          </a:p>
        </p:txBody>
      </p:sp>
      <p:sp>
        <p:nvSpPr>
          <p:cNvPr id="28" name="矩形 27"/>
          <p:cNvSpPr/>
          <p:nvPr>
            <p:custDataLst>
              <p:tags r:id="rId18"/>
            </p:custDataLst>
          </p:nvPr>
        </p:nvSpPr>
        <p:spPr>
          <a:xfrm>
            <a:off x="3782241" y="4208966"/>
            <a:ext cx="1854309" cy="1741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lt1"/>
                </a:solidFill>
                <a:latin typeface="+mn-ea"/>
                <a:cs typeface="+mn-ea"/>
              </a:rPr>
              <a:t>交换链接，互导流量，共享资源，如汕头教育网友情链接。</a:t>
            </a:r>
            <a:endParaRPr lang="zh-CN" altLang="en-US" sz="1600">
              <a:solidFill>
                <a:schemeClr val="lt1"/>
              </a:solidFill>
              <a:latin typeface="+mn-ea"/>
              <a:cs typeface="+mn-ea"/>
            </a:endParaRPr>
          </a:p>
        </p:txBody>
      </p:sp>
      <p:sp>
        <p:nvSpPr>
          <p:cNvPr id="29" name="矩形 28"/>
          <p:cNvSpPr/>
          <p:nvPr>
            <p:custDataLst>
              <p:tags r:id="rId19"/>
            </p:custDataLst>
          </p:nvPr>
        </p:nvSpPr>
        <p:spPr>
          <a:xfrm>
            <a:off x="6571960" y="3592980"/>
            <a:ext cx="1854309" cy="4921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建立网络社区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0" name="矩形 29"/>
          <p:cNvSpPr/>
          <p:nvPr>
            <p:custDataLst>
              <p:tags r:id="rId20"/>
            </p:custDataLst>
          </p:nvPr>
        </p:nvSpPr>
        <p:spPr>
          <a:xfrm>
            <a:off x="6571960" y="4208966"/>
            <a:ext cx="1854309" cy="1741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搭建网络社区，聚集目标群体，互动交流推广网站。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custDataLst>
              <p:tags r:id="rId21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二、利用网络媒体进行推广</a:t>
            </a:r>
            <a:endParaRPr lang="zh-CN" altLang="en-US" dirty="0"/>
          </a:p>
        </p:txBody>
      </p:sp>
    </p:spTree>
    <p:custDataLst>
      <p:tags r:id="rId2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2813050" y="3906520"/>
            <a:ext cx="2324735" cy="2316480"/>
          </a:xfrm>
          <a:custGeom>
            <a:avLst/>
            <a:gdLst>
              <a:gd name="T0" fmla="*/ 109 w 615"/>
              <a:gd name="T1" fmla="*/ 156 h 613"/>
              <a:gd name="T2" fmla="*/ 50 w 615"/>
              <a:gd name="T3" fmla="*/ 137 h 613"/>
              <a:gd name="T4" fmla="*/ 70 w 615"/>
              <a:gd name="T5" fmla="*/ 231 h 613"/>
              <a:gd name="T6" fmla="*/ 59 w 615"/>
              <a:gd name="T7" fmla="*/ 270 h 613"/>
              <a:gd name="T8" fmla="*/ 1 w 615"/>
              <a:gd name="T9" fmla="*/ 344 h 613"/>
              <a:gd name="T10" fmla="*/ 73 w 615"/>
              <a:gd name="T11" fmla="*/ 393 h 613"/>
              <a:gd name="T12" fmla="*/ 26 w 615"/>
              <a:gd name="T13" fmla="*/ 432 h 613"/>
              <a:gd name="T14" fmla="*/ 116 w 615"/>
              <a:gd name="T15" fmla="*/ 466 h 613"/>
              <a:gd name="T16" fmla="*/ 144 w 615"/>
              <a:gd name="T17" fmla="*/ 496 h 613"/>
              <a:gd name="T18" fmla="*/ 175 w 615"/>
              <a:gd name="T19" fmla="*/ 583 h 613"/>
              <a:gd name="T20" fmla="*/ 267 w 615"/>
              <a:gd name="T21" fmla="*/ 553 h 613"/>
              <a:gd name="T22" fmla="*/ 277 w 615"/>
              <a:gd name="T23" fmla="*/ 613 h 613"/>
              <a:gd name="T24" fmla="*/ 351 w 615"/>
              <a:gd name="T25" fmla="*/ 552 h 613"/>
              <a:gd name="T26" fmla="*/ 409 w 615"/>
              <a:gd name="T27" fmla="*/ 536 h 613"/>
              <a:gd name="T28" fmla="*/ 503 w 615"/>
              <a:gd name="T29" fmla="*/ 545 h 613"/>
              <a:gd name="T30" fmla="*/ 479 w 615"/>
              <a:gd name="T31" fmla="*/ 487 h 613"/>
              <a:gd name="T32" fmla="*/ 507 w 615"/>
              <a:gd name="T33" fmla="*/ 458 h 613"/>
              <a:gd name="T34" fmla="*/ 593 w 615"/>
              <a:gd name="T35" fmla="*/ 421 h 613"/>
              <a:gd name="T36" fmla="*/ 544 w 615"/>
              <a:gd name="T37" fmla="*/ 382 h 613"/>
              <a:gd name="T38" fmla="*/ 555 w 615"/>
              <a:gd name="T39" fmla="*/ 344 h 613"/>
              <a:gd name="T40" fmla="*/ 613 w 615"/>
              <a:gd name="T41" fmla="*/ 270 h 613"/>
              <a:gd name="T42" fmla="*/ 551 w 615"/>
              <a:gd name="T43" fmla="*/ 259 h 613"/>
              <a:gd name="T44" fmla="*/ 542 w 615"/>
              <a:gd name="T45" fmla="*/ 220 h 613"/>
              <a:gd name="T46" fmla="*/ 558 w 615"/>
              <a:gd name="T47" fmla="*/ 127 h 613"/>
              <a:gd name="T48" fmla="*/ 494 w 615"/>
              <a:gd name="T49" fmla="*/ 145 h 613"/>
              <a:gd name="T50" fmla="*/ 464 w 615"/>
              <a:gd name="T51" fmla="*/ 113 h 613"/>
              <a:gd name="T52" fmla="*/ 437 w 615"/>
              <a:gd name="T53" fmla="*/ 35 h 613"/>
              <a:gd name="T54" fmla="*/ 397 w 615"/>
              <a:gd name="T55" fmla="*/ 77 h 613"/>
              <a:gd name="T56" fmla="*/ 348 w 615"/>
              <a:gd name="T57" fmla="*/ 60 h 613"/>
              <a:gd name="T58" fmla="*/ 275 w 615"/>
              <a:gd name="T59" fmla="*/ 0 h 613"/>
              <a:gd name="T60" fmla="*/ 264 w 615"/>
              <a:gd name="T61" fmla="*/ 62 h 613"/>
              <a:gd name="T62" fmla="*/ 205 w 615"/>
              <a:gd name="T63" fmla="*/ 78 h 613"/>
              <a:gd name="T64" fmla="*/ 112 w 615"/>
              <a:gd name="T65" fmla="*/ 69 h 613"/>
              <a:gd name="T66" fmla="*/ 414 w 615"/>
              <a:gd name="T67" fmla="*/ 131 h 613"/>
              <a:gd name="T68" fmla="*/ 200 w 615"/>
              <a:gd name="T69" fmla="*/ 484 h 613"/>
              <a:gd name="T70" fmla="*/ 414 w 615"/>
              <a:gd name="T71" fmla="*/ 131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15" h="613">
                <a:moveTo>
                  <a:pt x="136" y="126"/>
                </a:moveTo>
                <a:cubicBezTo>
                  <a:pt x="126" y="135"/>
                  <a:pt x="117" y="145"/>
                  <a:pt x="109" y="156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50" y="137"/>
                  <a:pt x="50" y="137"/>
                  <a:pt x="50" y="137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70" y="231"/>
                  <a:pt x="70" y="231"/>
                  <a:pt x="70" y="231"/>
                </a:cubicBezTo>
                <a:cubicBezTo>
                  <a:pt x="66" y="244"/>
                  <a:pt x="63" y="257"/>
                  <a:pt x="61" y="270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0" y="281"/>
                  <a:pt x="0" y="281"/>
                  <a:pt x="0" y="281"/>
                </a:cubicBezTo>
                <a:cubicBezTo>
                  <a:pt x="1" y="344"/>
                  <a:pt x="1" y="344"/>
                  <a:pt x="1" y="344"/>
                </a:cubicBezTo>
                <a:cubicBezTo>
                  <a:pt x="62" y="354"/>
                  <a:pt x="62" y="354"/>
                  <a:pt x="62" y="354"/>
                </a:cubicBezTo>
                <a:cubicBezTo>
                  <a:pt x="65" y="367"/>
                  <a:pt x="69" y="380"/>
                  <a:pt x="73" y="393"/>
                </a:cubicBezTo>
                <a:cubicBezTo>
                  <a:pt x="72" y="394"/>
                  <a:pt x="72" y="394"/>
                  <a:pt x="72" y="394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57" y="486"/>
                  <a:pt x="57" y="486"/>
                  <a:pt x="57" y="486"/>
                </a:cubicBezTo>
                <a:cubicBezTo>
                  <a:pt x="116" y="466"/>
                  <a:pt x="116" y="466"/>
                  <a:pt x="116" y="466"/>
                </a:cubicBezTo>
                <a:cubicBezTo>
                  <a:pt x="124" y="477"/>
                  <a:pt x="128" y="483"/>
                  <a:pt x="144" y="495"/>
                </a:cubicBezTo>
                <a:cubicBezTo>
                  <a:pt x="144" y="496"/>
                  <a:pt x="144" y="496"/>
                  <a:pt x="144" y="496"/>
                </a:cubicBezTo>
                <a:cubicBezTo>
                  <a:pt x="122" y="551"/>
                  <a:pt x="122" y="551"/>
                  <a:pt x="122" y="551"/>
                </a:cubicBezTo>
                <a:cubicBezTo>
                  <a:pt x="175" y="583"/>
                  <a:pt x="175" y="583"/>
                  <a:pt x="175" y="583"/>
                </a:cubicBezTo>
                <a:cubicBezTo>
                  <a:pt x="216" y="538"/>
                  <a:pt x="216" y="538"/>
                  <a:pt x="216" y="538"/>
                </a:cubicBezTo>
                <a:cubicBezTo>
                  <a:pt x="233" y="545"/>
                  <a:pt x="249" y="550"/>
                  <a:pt x="267" y="553"/>
                </a:cubicBezTo>
                <a:cubicBezTo>
                  <a:pt x="266" y="554"/>
                  <a:pt x="266" y="554"/>
                  <a:pt x="266" y="554"/>
                </a:cubicBezTo>
                <a:cubicBezTo>
                  <a:pt x="277" y="613"/>
                  <a:pt x="277" y="613"/>
                  <a:pt x="277" y="613"/>
                </a:cubicBezTo>
                <a:cubicBezTo>
                  <a:pt x="339" y="613"/>
                  <a:pt x="339" y="613"/>
                  <a:pt x="339" y="613"/>
                </a:cubicBezTo>
                <a:cubicBezTo>
                  <a:pt x="351" y="552"/>
                  <a:pt x="351" y="552"/>
                  <a:pt x="351" y="552"/>
                </a:cubicBezTo>
                <a:cubicBezTo>
                  <a:pt x="371" y="549"/>
                  <a:pt x="390" y="543"/>
                  <a:pt x="409" y="534"/>
                </a:cubicBezTo>
                <a:cubicBezTo>
                  <a:pt x="409" y="536"/>
                  <a:pt x="409" y="536"/>
                  <a:pt x="409" y="536"/>
                </a:cubicBezTo>
                <a:cubicBezTo>
                  <a:pt x="451" y="579"/>
                  <a:pt x="451" y="579"/>
                  <a:pt x="451" y="579"/>
                </a:cubicBezTo>
                <a:cubicBezTo>
                  <a:pt x="503" y="545"/>
                  <a:pt x="503" y="545"/>
                  <a:pt x="503" y="545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88" y="478"/>
                  <a:pt x="497" y="468"/>
                  <a:pt x="506" y="458"/>
                </a:cubicBezTo>
                <a:cubicBezTo>
                  <a:pt x="507" y="458"/>
                  <a:pt x="507" y="458"/>
                  <a:pt x="507" y="458"/>
                </a:cubicBezTo>
                <a:cubicBezTo>
                  <a:pt x="565" y="477"/>
                  <a:pt x="565" y="477"/>
                  <a:pt x="565" y="477"/>
                </a:cubicBezTo>
                <a:cubicBezTo>
                  <a:pt x="593" y="421"/>
                  <a:pt x="593" y="421"/>
                  <a:pt x="593" y="421"/>
                </a:cubicBezTo>
                <a:cubicBezTo>
                  <a:pt x="545" y="382"/>
                  <a:pt x="545" y="382"/>
                  <a:pt x="545" y="382"/>
                </a:cubicBezTo>
                <a:cubicBezTo>
                  <a:pt x="544" y="382"/>
                  <a:pt x="544" y="382"/>
                  <a:pt x="544" y="382"/>
                </a:cubicBezTo>
                <a:cubicBezTo>
                  <a:pt x="548" y="370"/>
                  <a:pt x="551" y="357"/>
                  <a:pt x="553" y="344"/>
                </a:cubicBezTo>
                <a:cubicBezTo>
                  <a:pt x="555" y="344"/>
                  <a:pt x="555" y="344"/>
                  <a:pt x="555" y="344"/>
                </a:cubicBezTo>
                <a:cubicBezTo>
                  <a:pt x="615" y="332"/>
                  <a:pt x="615" y="332"/>
                  <a:pt x="615" y="332"/>
                </a:cubicBezTo>
                <a:cubicBezTo>
                  <a:pt x="613" y="270"/>
                  <a:pt x="613" y="270"/>
                  <a:pt x="613" y="270"/>
                </a:cubicBezTo>
                <a:cubicBezTo>
                  <a:pt x="552" y="259"/>
                  <a:pt x="552" y="259"/>
                  <a:pt x="552" y="259"/>
                </a:cubicBezTo>
                <a:cubicBezTo>
                  <a:pt x="551" y="259"/>
                  <a:pt x="551" y="259"/>
                  <a:pt x="551" y="259"/>
                </a:cubicBezTo>
                <a:cubicBezTo>
                  <a:pt x="548" y="246"/>
                  <a:pt x="545" y="233"/>
                  <a:pt x="540" y="221"/>
                </a:cubicBezTo>
                <a:cubicBezTo>
                  <a:pt x="542" y="220"/>
                  <a:pt x="542" y="220"/>
                  <a:pt x="542" y="220"/>
                </a:cubicBezTo>
                <a:cubicBezTo>
                  <a:pt x="589" y="181"/>
                  <a:pt x="589" y="181"/>
                  <a:pt x="589" y="181"/>
                </a:cubicBezTo>
                <a:cubicBezTo>
                  <a:pt x="558" y="127"/>
                  <a:pt x="558" y="127"/>
                  <a:pt x="558" y="127"/>
                </a:cubicBezTo>
                <a:cubicBezTo>
                  <a:pt x="499" y="147"/>
                  <a:pt x="499" y="147"/>
                  <a:pt x="499" y="147"/>
                </a:cubicBezTo>
                <a:cubicBezTo>
                  <a:pt x="494" y="145"/>
                  <a:pt x="494" y="145"/>
                  <a:pt x="494" y="145"/>
                </a:cubicBezTo>
                <a:cubicBezTo>
                  <a:pt x="486" y="135"/>
                  <a:pt x="479" y="127"/>
                  <a:pt x="463" y="115"/>
                </a:cubicBezTo>
                <a:cubicBezTo>
                  <a:pt x="464" y="113"/>
                  <a:pt x="464" y="113"/>
                  <a:pt x="464" y="113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37" y="35"/>
                  <a:pt x="437" y="35"/>
                  <a:pt x="437" y="35"/>
                </a:cubicBezTo>
                <a:cubicBezTo>
                  <a:pt x="396" y="78"/>
                  <a:pt x="396" y="78"/>
                  <a:pt x="396" y="78"/>
                </a:cubicBezTo>
                <a:cubicBezTo>
                  <a:pt x="397" y="77"/>
                  <a:pt x="397" y="77"/>
                  <a:pt x="397" y="77"/>
                </a:cubicBezTo>
                <a:cubicBezTo>
                  <a:pt x="381" y="71"/>
                  <a:pt x="365" y="65"/>
                  <a:pt x="348" y="62"/>
                </a:cubicBezTo>
                <a:cubicBezTo>
                  <a:pt x="348" y="60"/>
                  <a:pt x="348" y="60"/>
                  <a:pt x="348" y="60"/>
                </a:cubicBezTo>
                <a:cubicBezTo>
                  <a:pt x="337" y="0"/>
                  <a:pt x="337" y="0"/>
                  <a:pt x="33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44" y="66"/>
                  <a:pt x="225" y="71"/>
                  <a:pt x="206" y="79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36" y="126"/>
                  <a:pt x="136" y="126"/>
                  <a:pt x="136" y="126"/>
                </a:cubicBezTo>
                <a:close/>
                <a:moveTo>
                  <a:pt x="414" y="131"/>
                </a:moveTo>
                <a:cubicBezTo>
                  <a:pt x="512" y="190"/>
                  <a:pt x="543" y="317"/>
                  <a:pt x="483" y="414"/>
                </a:cubicBezTo>
                <a:cubicBezTo>
                  <a:pt x="424" y="512"/>
                  <a:pt x="297" y="543"/>
                  <a:pt x="200" y="484"/>
                </a:cubicBezTo>
                <a:cubicBezTo>
                  <a:pt x="102" y="425"/>
                  <a:pt x="71" y="298"/>
                  <a:pt x="130" y="200"/>
                </a:cubicBezTo>
                <a:cubicBezTo>
                  <a:pt x="189" y="102"/>
                  <a:pt x="317" y="71"/>
                  <a:pt x="414" y="1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7" name="环形箭头 6"/>
          <p:cNvSpPr/>
          <p:nvPr>
            <p:custDataLst>
              <p:tags r:id="rId2"/>
            </p:custDataLst>
          </p:nvPr>
        </p:nvSpPr>
        <p:spPr>
          <a:xfrm>
            <a:off x="1985010" y="1561465"/>
            <a:ext cx="2510155" cy="2510155"/>
          </a:xfrm>
          <a:prstGeom prst="circularArrow">
            <a:avLst>
              <a:gd name="adj1" fmla="val 5781"/>
              <a:gd name="adj2" fmla="val 579983"/>
              <a:gd name="adj3" fmla="val 15894856"/>
              <a:gd name="adj4" fmla="val 11562717"/>
              <a:gd name="adj5" fmla="val 5674"/>
            </a:avLst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Freeform 15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2457450" y="2034540"/>
            <a:ext cx="1565910" cy="1565910"/>
          </a:xfrm>
          <a:custGeom>
            <a:avLst/>
            <a:gdLst>
              <a:gd name="T0" fmla="*/ 57 w 325"/>
              <a:gd name="T1" fmla="*/ 82 h 325"/>
              <a:gd name="T2" fmla="*/ 26 w 325"/>
              <a:gd name="T3" fmla="*/ 72 h 325"/>
              <a:gd name="T4" fmla="*/ 37 w 325"/>
              <a:gd name="T5" fmla="*/ 122 h 325"/>
              <a:gd name="T6" fmla="*/ 31 w 325"/>
              <a:gd name="T7" fmla="*/ 143 h 325"/>
              <a:gd name="T8" fmla="*/ 0 w 325"/>
              <a:gd name="T9" fmla="*/ 182 h 325"/>
              <a:gd name="T10" fmla="*/ 38 w 325"/>
              <a:gd name="T11" fmla="*/ 208 h 325"/>
              <a:gd name="T12" fmla="*/ 13 w 325"/>
              <a:gd name="T13" fmla="*/ 229 h 325"/>
              <a:gd name="T14" fmla="*/ 61 w 325"/>
              <a:gd name="T15" fmla="*/ 247 h 325"/>
              <a:gd name="T16" fmla="*/ 76 w 325"/>
              <a:gd name="T17" fmla="*/ 263 h 325"/>
              <a:gd name="T18" fmla="*/ 92 w 325"/>
              <a:gd name="T19" fmla="*/ 309 h 325"/>
              <a:gd name="T20" fmla="*/ 141 w 325"/>
              <a:gd name="T21" fmla="*/ 292 h 325"/>
              <a:gd name="T22" fmla="*/ 147 w 325"/>
              <a:gd name="T23" fmla="*/ 325 h 325"/>
              <a:gd name="T24" fmla="*/ 186 w 325"/>
              <a:gd name="T25" fmla="*/ 292 h 325"/>
              <a:gd name="T26" fmla="*/ 217 w 325"/>
              <a:gd name="T27" fmla="*/ 283 h 325"/>
              <a:gd name="T28" fmla="*/ 266 w 325"/>
              <a:gd name="T29" fmla="*/ 288 h 325"/>
              <a:gd name="T30" fmla="*/ 253 w 325"/>
              <a:gd name="T31" fmla="*/ 258 h 325"/>
              <a:gd name="T32" fmla="*/ 268 w 325"/>
              <a:gd name="T33" fmla="*/ 242 h 325"/>
              <a:gd name="T34" fmla="*/ 314 w 325"/>
              <a:gd name="T35" fmla="*/ 223 h 325"/>
              <a:gd name="T36" fmla="*/ 288 w 325"/>
              <a:gd name="T37" fmla="*/ 202 h 325"/>
              <a:gd name="T38" fmla="*/ 294 w 325"/>
              <a:gd name="T39" fmla="*/ 182 h 325"/>
              <a:gd name="T40" fmla="*/ 325 w 325"/>
              <a:gd name="T41" fmla="*/ 143 h 325"/>
              <a:gd name="T42" fmla="*/ 292 w 325"/>
              <a:gd name="T43" fmla="*/ 137 h 325"/>
              <a:gd name="T44" fmla="*/ 287 w 325"/>
              <a:gd name="T45" fmla="*/ 116 h 325"/>
              <a:gd name="T46" fmla="*/ 295 w 325"/>
              <a:gd name="T47" fmla="*/ 67 h 325"/>
              <a:gd name="T48" fmla="*/ 262 w 325"/>
              <a:gd name="T49" fmla="*/ 77 h 325"/>
              <a:gd name="T50" fmla="*/ 246 w 325"/>
              <a:gd name="T51" fmla="*/ 59 h 325"/>
              <a:gd name="T52" fmla="*/ 231 w 325"/>
              <a:gd name="T53" fmla="*/ 18 h 325"/>
              <a:gd name="T54" fmla="*/ 210 w 325"/>
              <a:gd name="T55" fmla="*/ 41 h 325"/>
              <a:gd name="T56" fmla="*/ 184 w 325"/>
              <a:gd name="T57" fmla="*/ 31 h 325"/>
              <a:gd name="T58" fmla="*/ 146 w 325"/>
              <a:gd name="T59" fmla="*/ 0 h 325"/>
              <a:gd name="T60" fmla="*/ 139 w 325"/>
              <a:gd name="T61" fmla="*/ 33 h 325"/>
              <a:gd name="T62" fmla="*/ 108 w 325"/>
              <a:gd name="T63" fmla="*/ 41 h 325"/>
              <a:gd name="T64" fmla="*/ 59 w 325"/>
              <a:gd name="T65" fmla="*/ 36 h 325"/>
              <a:gd name="T66" fmla="*/ 72 w 325"/>
              <a:gd name="T67" fmla="*/ 67 h 325"/>
              <a:gd name="T68" fmla="*/ 256 w 325"/>
              <a:gd name="T69" fmla="*/ 219 h 325"/>
              <a:gd name="T70" fmla="*/ 69 w 325"/>
              <a:gd name="T71" fmla="*/ 10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5" h="325">
                <a:moveTo>
                  <a:pt x="72" y="67"/>
                </a:moveTo>
                <a:cubicBezTo>
                  <a:pt x="67" y="71"/>
                  <a:pt x="62" y="77"/>
                  <a:pt x="57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9"/>
                  <a:pt x="33" y="136"/>
                  <a:pt x="32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82"/>
                  <a:pt x="0" y="182"/>
                  <a:pt x="0" y="182"/>
                </a:cubicBezTo>
                <a:cubicBezTo>
                  <a:pt x="33" y="187"/>
                  <a:pt x="33" y="187"/>
                  <a:pt x="33" y="187"/>
                </a:cubicBezTo>
                <a:cubicBezTo>
                  <a:pt x="34" y="194"/>
                  <a:pt x="36" y="201"/>
                  <a:pt x="38" y="208"/>
                </a:cubicBezTo>
                <a:cubicBezTo>
                  <a:pt x="38" y="208"/>
                  <a:pt x="38" y="208"/>
                  <a:pt x="38" y="208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30" y="257"/>
                  <a:pt x="30" y="257"/>
                  <a:pt x="30" y="257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66" y="252"/>
                  <a:pt x="68" y="256"/>
                  <a:pt x="76" y="262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64" y="292"/>
                  <a:pt x="64" y="292"/>
                  <a:pt x="64" y="292"/>
                </a:cubicBezTo>
                <a:cubicBezTo>
                  <a:pt x="92" y="309"/>
                  <a:pt x="92" y="309"/>
                  <a:pt x="92" y="309"/>
                </a:cubicBezTo>
                <a:cubicBezTo>
                  <a:pt x="114" y="285"/>
                  <a:pt x="114" y="285"/>
                  <a:pt x="114" y="285"/>
                </a:cubicBezTo>
                <a:cubicBezTo>
                  <a:pt x="123" y="288"/>
                  <a:pt x="132" y="291"/>
                  <a:pt x="141" y="292"/>
                </a:cubicBezTo>
                <a:cubicBezTo>
                  <a:pt x="141" y="293"/>
                  <a:pt x="141" y="293"/>
                  <a:pt x="141" y="293"/>
                </a:cubicBezTo>
                <a:cubicBezTo>
                  <a:pt x="147" y="325"/>
                  <a:pt x="147" y="325"/>
                  <a:pt x="147" y="325"/>
                </a:cubicBezTo>
                <a:cubicBezTo>
                  <a:pt x="179" y="324"/>
                  <a:pt x="179" y="324"/>
                  <a:pt x="179" y="324"/>
                </a:cubicBezTo>
                <a:cubicBezTo>
                  <a:pt x="186" y="292"/>
                  <a:pt x="186" y="292"/>
                  <a:pt x="186" y="292"/>
                </a:cubicBezTo>
                <a:cubicBezTo>
                  <a:pt x="196" y="290"/>
                  <a:pt x="206" y="287"/>
                  <a:pt x="216" y="283"/>
                </a:cubicBezTo>
                <a:cubicBezTo>
                  <a:pt x="217" y="283"/>
                  <a:pt x="217" y="283"/>
                  <a:pt x="217" y="283"/>
                </a:cubicBezTo>
                <a:cubicBezTo>
                  <a:pt x="239" y="307"/>
                  <a:pt x="239" y="307"/>
                  <a:pt x="239" y="307"/>
                </a:cubicBezTo>
                <a:cubicBezTo>
                  <a:pt x="266" y="288"/>
                  <a:pt x="266" y="288"/>
                  <a:pt x="266" y="28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8" y="253"/>
                  <a:pt x="263" y="248"/>
                  <a:pt x="268" y="242"/>
                </a:cubicBezTo>
                <a:cubicBezTo>
                  <a:pt x="268" y="242"/>
                  <a:pt x="268" y="242"/>
                  <a:pt x="268" y="242"/>
                </a:cubicBezTo>
                <a:cubicBezTo>
                  <a:pt x="299" y="252"/>
                  <a:pt x="299" y="252"/>
                  <a:pt x="299" y="252"/>
                </a:cubicBezTo>
                <a:cubicBezTo>
                  <a:pt x="314" y="223"/>
                  <a:pt x="314" y="223"/>
                  <a:pt x="314" y="223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90" y="195"/>
                  <a:pt x="292" y="189"/>
                  <a:pt x="293" y="182"/>
                </a:cubicBezTo>
                <a:cubicBezTo>
                  <a:pt x="294" y="182"/>
                  <a:pt x="294" y="182"/>
                  <a:pt x="294" y="182"/>
                </a:cubicBezTo>
                <a:cubicBezTo>
                  <a:pt x="325" y="175"/>
                  <a:pt x="325" y="175"/>
                  <a:pt x="325" y="175"/>
                </a:cubicBezTo>
                <a:cubicBezTo>
                  <a:pt x="325" y="143"/>
                  <a:pt x="325" y="143"/>
                  <a:pt x="325" y="143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0" y="130"/>
                  <a:pt x="288" y="123"/>
                  <a:pt x="286" y="117"/>
                </a:cubicBezTo>
                <a:cubicBezTo>
                  <a:pt x="287" y="116"/>
                  <a:pt x="287" y="116"/>
                  <a:pt x="287" y="116"/>
                </a:cubicBezTo>
                <a:cubicBezTo>
                  <a:pt x="312" y="96"/>
                  <a:pt x="312" y="96"/>
                  <a:pt x="312" y="96"/>
                </a:cubicBezTo>
                <a:cubicBezTo>
                  <a:pt x="295" y="67"/>
                  <a:pt x="295" y="67"/>
                  <a:pt x="295" y="67"/>
                </a:cubicBezTo>
                <a:cubicBezTo>
                  <a:pt x="264" y="78"/>
                  <a:pt x="264" y="78"/>
                  <a:pt x="264" y="78"/>
                </a:cubicBezTo>
                <a:cubicBezTo>
                  <a:pt x="262" y="77"/>
                  <a:pt x="262" y="77"/>
                  <a:pt x="262" y="77"/>
                </a:cubicBezTo>
                <a:cubicBezTo>
                  <a:pt x="257" y="71"/>
                  <a:pt x="253" y="67"/>
                  <a:pt x="245" y="61"/>
                </a:cubicBezTo>
                <a:cubicBezTo>
                  <a:pt x="246" y="59"/>
                  <a:pt x="246" y="59"/>
                  <a:pt x="246" y="59"/>
                </a:cubicBezTo>
                <a:cubicBezTo>
                  <a:pt x="259" y="36"/>
                  <a:pt x="259" y="36"/>
                  <a:pt x="259" y="36"/>
                </a:cubicBezTo>
                <a:cubicBezTo>
                  <a:pt x="231" y="18"/>
                  <a:pt x="231" y="18"/>
                  <a:pt x="231" y="18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01" y="37"/>
                  <a:pt x="193" y="34"/>
                  <a:pt x="184" y="33"/>
                </a:cubicBezTo>
                <a:cubicBezTo>
                  <a:pt x="184" y="31"/>
                  <a:pt x="184" y="31"/>
                  <a:pt x="184" y="31"/>
                </a:cubicBezTo>
                <a:cubicBezTo>
                  <a:pt x="178" y="0"/>
                  <a:pt x="178" y="0"/>
                  <a:pt x="178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29" y="34"/>
                  <a:pt x="119" y="37"/>
                  <a:pt x="109" y="42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86" y="18"/>
                  <a:pt x="86" y="18"/>
                  <a:pt x="86" y="18"/>
                </a:cubicBezTo>
                <a:cubicBezTo>
                  <a:pt x="59" y="36"/>
                  <a:pt x="59" y="36"/>
                  <a:pt x="59" y="36"/>
                </a:cubicBezTo>
                <a:cubicBezTo>
                  <a:pt x="72" y="66"/>
                  <a:pt x="72" y="66"/>
                  <a:pt x="72" y="66"/>
                </a:cubicBezTo>
                <a:lnTo>
                  <a:pt x="72" y="67"/>
                </a:lnTo>
                <a:close/>
                <a:moveTo>
                  <a:pt x="219" y="69"/>
                </a:moveTo>
                <a:cubicBezTo>
                  <a:pt x="271" y="100"/>
                  <a:pt x="287" y="167"/>
                  <a:pt x="256" y="219"/>
                </a:cubicBezTo>
                <a:cubicBezTo>
                  <a:pt x="224" y="271"/>
                  <a:pt x="157" y="287"/>
                  <a:pt x="106" y="256"/>
                </a:cubicBezTo>
                <a:cubicBezTo>
                  <a:pt x="54" y="225"/>
                  <a:pt x="37" y="157"/>
                  <a:pt x="69" y="106"/>
                </a:cubicBezTo>
                <a:cubicBezTo>
                  <a:pt x="100" y="54"/>
                  <a:pt x="167" y="38"/>
                  <a:pt x="219" y="69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13" name="Freeform 12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1024890" y="3236595"/>
            <a:ext cx="1891030" cy="1889760"/>
          </a:xfrm>
          <a:custGeom>
            <a:avLst/>
            <a:gdLst>
              <a:gd name="T0" fmla="*/ 97 w 547"/>
              <a:gd name="T1" fmla="*/ 139 h 547"/>
              <a:gd name="T2" fmla="*/ 44 w 547"/>
              <a:gd name="T3" fmla="*/ 122 h 547"/>
              <a:gd name="T4" fmla="*/ 62 w 547"/>
              <a:gd name="T5" fmla="*/ 206 h 547"/>
              <a:gd name="T6" fmla="*/ 52 w 547"/>
              <a:gd name="T7" fmla="*/ 240 h 547"/>
              <a:gd name="T8" fmla="*/ 1 w 547"/>
              <a:gd name="T9" fmla="*/ 306 h 547"/>
              <a:gd name="T10" fmla="*/ 65 w 547"/>
              <a:gd name="T11" fmla="*/ 350 h 547"/>
              <a:gd name="T12" fmla="*/ 23 w 547"/>
              <a:gd name="T13" fmla="*/ 385 h 547"/>
              <a:gd name="T14" fmla="*/ 103 w 547"/>
              <a:gd name="T15" fmla="*/ 416 h 547"/>
              <a:gd name="T16" fmla="*/ 128 w 547"/>
              <a:gd name="T17" fmla="*/ 442 h 547"/>
              <a:gd name="T18" fmla="*/ 155 w 547"/>
              <a:gd name="T19" fmla="*/ 520 h 547"/>
              <a:gd name="T20" fmla="*/ 237 w 547"/>
              <a:gd name="T21" fmla="*/ 492 h 547"/>
              <a:gd name="T22" fmla="*/ 247 w 547"/>
              <a:gd name="T23" fmla="*/ 547 h 547"/>
              <a:gd name="T24" fmla="*/ 312 w 547"/>
              <a:gd name="T25" fmla="*/ 492 h 547"/>
              <a:gd name="T26" fmla="*/ 364 w 547"/>
              <a:gd name="T27" fmla="*/ 477 h 547"/>
              <a:gd name="T28" fmla="*/ 448 w 547"/>
              <a:gd name="T29" fmla="*/ 486 h 547"/>
              <a:gd name="T30" fmla="*/ 426 w 547"/>
              <a:gd name="T31" fmla="*/ 434 h 547"/>
              <a:gd name="T32" fmla="*/ 451 w 547"/>
              <a:gd name="T33" fmla="*/ 408 h 547"/>
              <a:gd name="T34" fmla="*/ 528 w 547"/>
              <a:gd name="T35" fmla="*/ 376 h 547"/>
              <a:gd name="T36" fmla="*/ 484 w 547"/>
              <a:gd name="T37" fmla="*/ 341 h 547"/>
              <a:gd name="T38" fmla="*/ 494 w 547"/>
              <a:gd name="T39" fmla="*/ 306 h 547"/>
              <a:gd name="T40" fmla="*/ 546 w 547"/>
              <a:gd name="T41" fmla="*/ 240 h 547"/>
              <a:gd name="T42" fmla="*/ 491 w 547"/>
              <a:gd name="T43" fmla="*/ 231 h 547"/>
              <a:gd name="T44" fmla="*/ 483 w 547"/>
              <a:gd name="T45" fmla="*/ 196 h 547"/>
              <a:gd name="T46" fmla="*/ 497 w 547"/>
              <a:gd name="T47" fmla="*/ 113 h 547"/>
              <a:gd name="T48" fmla="*/ 440 w 547"/>
              <a:gd name="T49" fmla="*/ 130 h 547"/>
              <a:gd name="T50" fmla="*/ 413 w 547"/>
              <a:gd name="T51" fmla="*/ 101 h 547"/>
              <a:gd name="T52" fmla="*/ 389 w 547"/>
              <a:gd name="T53" fmla="*/ 32 h 547"/>
              <a:gd name="T54" fmla="*/ 353 w 547"/>
              <a:gd name="T55" fmla="*/ 69 h 547"/>
              <a:gd name="T56" fmla="*/ 310 w 547"/>
              <a:gd name="T57" fmla="*/ 53 h 547"/>
              <a:gd name="T58" fmla="*/ 245 w 547"/>
              <a:gd name="T59" fmla="*/ 0 h 547"/>
              <a:gd name="T60" fmla="*/ 235 w 547"/>
              <a:gd name="T61" fmla="*/ 55 h 547"/>
              <a:gd name="T62" fmla="*/ 182 w 547"/>
              <a:gd name="T63" fmla="*/ 69 h 547"/>
              <a:gd name="T64" fmla="*/ 99 w 547"/>
              <a:gd name="T65" fmla="*/ 61 h 547"/>
              <a:gd name="T66" fmla="*/ 121 w 547"/>
              <a:gd name="T67" fmla="*/ 113 h 547"/>
              <a:gd name="T68" fmla="*/ 430 w 547"/>
              <a:gd name="T69" fmla="*/ 369 h 547"/>
              <a:gd name="T70" fmla="*/ 116 w 547"/>
              <a:gd name="T71" fmla="*/ 178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47" h="547">
                <a:moveTo>
                  <a:pt x="121" y="113"/>
                </a:moveTo>
                <a:cubicBezTo>
                  <a:pt x="112" y="121"/>
                  <a:pt x="104" y="129"/>
                  <a:pt x="97" y="139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62" y="206"/>
                  <a:pt x="62" y="206"/>
                  <a:pt x="62" y="206"/>
                </a:cubicBezTo>
                <a:cubicBezTo>
                  <a:pt x="58" y="217"/>
                  <a:pt x="55" y="229"/>
                  <a:pt x="53" y="240"/>
                </a:cubicBezTo>
                <a:cubicBezTo>
                  <a:pt x="52" y="240"/>
                  <a:pt x="52" y="240"/>
                  <a:pt x="52" y="240"/>
                </a:cubicBezTo>
                <a:cubicBezTo>
                  <a:pt x="0" y="251"/>
                  <a:pt x="0" y="251"/>
                  <a:pt x="0" y="251"/>
                </a:cubicBezTo>
                <a:cubicBezTo>
                  <a:pt x="1" y="306"/>
                  <a:pt x="1" y="306"/>
                  <a:pt x="1" y="306"/>
                </a:cubicBezTo>
                <a:cubicBezTo>
                  <a:pt x="55" y="316"/>
                  <a:pt x="55" y="316"/>
                  <a:pt x="55" y="316"/>
                </a:cubicBezTo>
                <a:cubicBezTo>
                  <a:pt x="57" y="328"/>
                  <a:pt x="61" y="339"/>
                  <a:pt x="65" y="350"/>
                </a:cubicBezTo>
                <a:cubicBezTo>
                  <a:pt x="64" y="351"/>
                  <a:pt x="64" y="351"/>
                  <a:pt x="64" y="351"/>
                </a:cubicBezTo>
                <a:cubicBezTo>
                  <a:pt x="23" y="385"/>
                  <a:pt x="23" y="385"/>
                  <a:pt x="23" y="385"/>
                </a:cubicBezTo>
                <a:cubicBezTo>
                  <a:pt x="50" y="433"/>
                  <a:pt x="50" y="433"/>
                  <a:pt x="50" y="433"/>
                </a:cubicBezTo>
                <a:cubicBezTo>
                  <a:pt x="103" y="416"/>
                  <a:pt x="103" y="416"/>
                  <a:pt x="103" y="416"/>
                </a:cubicBezTo>
                <a:cubicBezTo>
                  <a:pt x="110" y="425"/>
                  <a:pt x="114" y="431"/>
                  <a:pt x="128" y="442"/>
                </a:cubicBezTo>
                <a:cubicBezTo>
                  <a:pt x="128" y="442"/>
                  <a:pt x="128" y="442"/>
                  <a:pt x="128" y="442"/>
                </a:cubicBezTo>
                <a:cubicBezTo>
                  <a:pt x="108" y="491"/>
                  <a:pt x="108" y="491"/>
                  <a:pt x="108" y="491"/>
                </a:cubicBezTo>
                <a:cubicBezTo>
                  <a:pt x="155" y="520"/>
                  <a:pt x="155" y="520"/>
                  <a:pt x="155" y="520"/>
                </a:cubicBezTo>
                <a:cubicBezTo>
                  <a:pt x="192" y="480"/>
                  <a:pt x="192" y="480"/>
                  <a:pt x="192" y="480"/>
                </a:cubicBezTo>
                <a:cubicBezTo>
                  <a:pt x="207" y="485"/>
                  <a:pt x="222" y="490"/>
                  <a:pt x="237" y="492"/>
                </a:cubicBezTo>
                <a:cubicBezTo>
                  <a:pt x="237" y="494"/>
                  <a:pt x="237" y="494"/>
                  <a:pt x="237" y="494"/>
                </a:cubicBezTo>
                <a:cubicBezTo>
                  <a:pt x="247" y="547"/>
                  <a:pt x="247" y="547"/>
                  <a:pt x="247" y="547"/>
                </a:cubicBezTo>
                <a:cubicBezTo>
                  <a:pt x="302" y="546"/>
                  <a:pt x="302" y="546"/>
                  <a:pt x="302" y="546"/>
                </a:cubicBezTo>
                <a:cubicBezTo>
                  <a:pt x="312" y="492"/>
                  <a:pt x="312" y="492"/>
                  <a:pt x="312" y="492"/>
                </a:cubicBezTo>
                <a:cubicBezTo>
                  <a:pt x="330" y="489"/>
                  <a:pt x="347" y="484"/>
                  <a:pt x="364" y="476"/>
                </a:cubicBezTo>
                <a:cubicBezTo>
                  <a:pt x="364" y="477"/>
                  <a:pt x="364" y="477"/>
                  <a:pt x="364" y="477"/>
                </a:cubicBezTo>
                <a:cubicBezTo>
                  <a:pt x="402" y="516"/>
                  <a:pt x="402" y="516"/>
                  <a:pt x="402" y="516"/>
                </a:cubicBezTo>
                <a:cubicBezTo>
                  <a:pt x="448" y="486"/>
                  <a:pt x="448" y="486"/>
                  <a:pt x="448" y="486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35" y="426"/>
                  <a:pt x="443" y="417"/>
                  <a:pt x="450" y="408"/>
                </a:cubicBezTo>
                <a:cubicBezTo>
                  <a:pt x="451" y="408"/>
                  <a:pt x="451" y="408"/>
                  <a:pt x="451" y="408"/>
                </a:cubicBezTo>
                <a:cubicBezTo>
                  <a:pt x="503" y="425"/>
                  <a:pt x="503" y="425"/>
                  <a:pt x="503" y="425"/>
                </a:cubicBezTo>
                <a:cubicBezTo>
                  <a:pt x="528" y="376"/>
                  <a:pt x="528" y="376"/>
                  <a:pt x="528" y="376"/>
                </a:cubicBezTo>
                <a:cubicBezTo>
                  <a:pt x="485" y="341"/>
                  <a:pt x="485" y="341"/>
                  <a:pt x="485" y="341"/>
                </a:cubicBezTo>
                <a:cubicBezTo>
                  <a:pt x="484" y="341"/>
                  <a:pt x="484" y="341"/>
                  <a:pt x="484" y="341"/>
                </a:cubicBezTo>
                <a:cubicBezTo>
                  <a:pt x="488" y="329"/>
                  <a:pt x="491" y="318"/>
                  <a:pt x="493" y="306"/>
                </a:cubicBezTo>
                <a:cubicBezTo>
                  <a:pt x="494" y="306"/>
                  <a:pt x="494" y="306"/>
                  <a:pt x="494" y="306"/>
                </a:cubicBezTo>
                <a:cubicBezTo>
                  <a:pt x="547" y="296"/>
                  <a:pt x="547" y="296"/>
                  <a:pt x="547" y="296"/>
                </a:cubicBezTo>
                <a:cubicBezTo>
                  <a:pt x="546" y="240"/>
                  <a:pt x="546" y="240"/>
                  <a:pt x="546" y="240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88" y="219"/>
                  <a:pt x="485" y="208"/>
                  <a:pt x="481" y="197"/>
                </a:cubicBezTo>
                <a:cubicBezTo>
                  <a:pt x="483" y="196"/>
                  <a:pt x="483" y="196"/>
                  <a:pt x="483" y="196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44" y="131"/>
                  <a:pt x="444" y="131"/>
                  <a:pt x="444" y="131"/>
                </a:cubicBezTo>
                <a:cubicBezTo>
                  <a:pt x="440" y="130"/>
                  <a:pt x="440" y="130"/>
                  <a:pt x="440" y="130"/>
                </a:cubicBezTo>
                <a:cubicBezTo>
                  <a:pt x="433" y="121"/>
                  <a:pt x="426" y="113"/>
                  <a:pt x="412" y="102"/>
                </a:cubicBezTo>
                <a:cubicBezTo>
                  <a:pt x="413" y="101"/>
                  <a:pt x="413" y="101"/>
                  <a:pt x="413" y="101"/>
                </a:cubicBezTo>
                <a:cubicBezTo>
                  <a:pt x="436" y="60"/>
                  <a:pt x="436" y="60"/>
                  <a:pt x="436" y="60"/>
                </a:cubicBezTo>
                <a:cubicBezTo>
                  <a:pt x="389" y="32"/>
                  <a:pt x="389" y="32"/>
                  <a:pt x="389" y="3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39" y="63"/>
                  <a:pt x="324" y="58"/>
                  <a:pt x="309" y="56"/>
                </a:cubicBezTo>
                <a:cubicBezTo>
                  <a:pt x="310" y="53"/>
                  <a:pt x="310" y="53"/>
                  <a:pt x="310" y="53"/>
                </a:cubicBezTo>
                <a:cubicBezTo>
                  <a:pt x="300" y="0"/>
                  <a:pt x="300" y="0"/>
                  <a:pt x="300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5" y="55"/>
                  <a:pt x="235" y="55"/>
                  <a:pt x="235" y="55"/>
                </a:cubicBezTo>
                <a:cubicBezTo>
                  <a:pt x="217" y="58"/>
                  <a:pt x="200" y="64"/>
                  <a:pt x="183" y="71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45" y="30"/>
                  <a:pt x="145" y="30"/>
                  <a:pt x="145" y="30"/>
                </a:cubicBezTo>
                <a:cubicBezTo>
                  <a:pt x="99" y="61"/>
                  <a:pt x="99" y="61"/>
                  <a:pt x="99" y="61"/>
                </a:cubicBezTo>
                <a:cubicBezTo>
                  <a:pt x="121" y="112"/>
                  <a:pt x="121" y="112"/>
                  <a:pt x="121" y="112"/>
                </a:cubicBezTo>
                <a:lnTo>
                  <a:pt x="121" y="113"/>
                </a:lnTo>
                <a:close/>
                <a:moveTo>
                  <a:pt x="369" y="116"/>
                </a:moveTo>
                <a:cubicBezTo>
                  <a:pt x="455" y="169"/>
                  <a:pt x="483" y="282"/>
                  <a:pt x="430" y="369"/>
                </a:cubicBezTo>
                <a:cubicBezTo>
                  <a:pt x="378" y="456"/>
                  <a:pt x="264" y="484"/>
                  <a:pt x="177" y="431"/>
                </a:cubicBezTo>
                <a:cubicBezTo>
                  <a:pt x="91" y="378"/>
                  <a:pt x="63" y="265"/>
                  <a:pt x="116" y="178"/>
                </a:cubicBezTo>
                <a:cubicBezTo>
                  <a:pt x="168" y="91"/>
                  <a:pt x="282" y="64"/>
                  <a:pt x="369" y="116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9" name="环形箭头 8"/>
          <p:cNvSpPr/>
          <p:nvPr>
            <p:custDataLst>
              <p:tags r:id="rId5"/>
            </p:custDataLst>
          </p:nvPr>
        </p:nvSpPr>
        <p:spPr>
          <a:xfrm flipH="1">
            <a:off x="618490" y="2774315"/>
            <a:ext cx="2817495" cy="2817495"/>
          </a:xfrm>
          <a:prstGeom prst="circularArrow">
            <a:avLst>
              <a:gd name="adj1" fmla="val 4672"/>
              <a:gd name="adj2" fmla="val 688138"/>
              <a:gd name="adj3" fmla="val 824476"/>
              <a:gd name="adj4" fmla="val 16616669"/>
              <a:gd name="adj5" fmla="val 6514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环形箭头 30"/>
          <p:cNvSpPr/>
          <p:nvPr>
            <p:custDataLst>
              <p:tags r:id="rId6"/>
            </p:custDataLst>
          </p:nvPr>
        </p:nvSpPr>
        <p:spPr>
          <a:xfrm>
            <a:off x="2315210" y="3405505"/>
            <a:ext cx="3321050" cy="3320415"/>
          </a:xfrm>
          <a:prstGeom prst="circularArrow">
            <a:avLst>
              <a:gd name="adj1" fmla="val 5068"/>
              <a:gd name="adj2" fmla="val 670356"/>
              <a:gd name="adj3" fmla="val 1731422"/>
              <a:gd name="adj4" fmla="val 16417229"/>
              <a:gd name="adj5" fmla="val 6055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片 13" descr="343439383331313b343532303032343bb7a2b2bcb9dcc0ed"/>
          <p:cNvSpPr/>
          <p:nvPr>
            <p:custDataLst>
              <p:tags r:id="rId7"/>
            </p:custDataLst>
          </p:nvPr>
        </p:nvSpPr>
        <p:spPr>
          <a:xfrm>
            <a:off x="3662680" y="4852670"/>
            <a:ext cx="626745" cy="425450"/>
          </a:xfrm>
          <a:custGeom>
            <a:avLst/>
            <a:gdLst>
              <a:gd name="connsiteX0" fmla="*/ 454748 w 539114"/>
              <a:gd name="connsiteY0" fmla="*/ 160944 h 365828"/>
              <a:gd name="connsiteX1" fmla="*/ 338707 w 539114"/>
              <a:gd name="connsiteY1" fmla="*/ 996 h 365828"/>
              <a:gd name="connsiteX2" fmla="*/ 197515 w 539114"/>
              <a:gd name="connsiteY2" fmla="*/ 94259 h 365828"/>
              <a:gd name="connsiteX3" fmla="*/ 120784 w 539114"/>
              <a:gd name="connsiteY3" fmla="*/ 88392 h 365828"/>
              <a:gd name="connsiteX4" fmla="*/ 88109 w 539114"/>
              <a:gd name="connsiteY4" fmla="*/ 160638 h 365828"/>
              <a:gd name="connsiteX5" fmla="*/ 114 w 539114"/>
              <a:gd name="connsiteY5" fmla="*/ 271677 h 365828"/>
              <a:gd name="connsiteX6" fmla="*/ 95631 w 539114"/>
              <a:gd name="connsiteY6" fmla="*/ 365947 h 365828"/>
              <a:gd name="connsiteX7" fmla="*/ 242920 w 539114"/>
              <a:gd name="connsiteY7" fmla="*/ 365947 h 365828"/>
              <a:gd name="connsiteX8" fmla="*/ 242920 w 539114"/>
              <a:gd name="connsiteY8" fmla="*/ 268394 h 365828"/>
              <a:gd name="connsiteX9" fmla="*/ 196627 w 539114"/>
              <a:gd name="connsiteY9" fmla="*/ 268394 h 365828"/>
              <a:gd name="connsiteX10" fmla="*/ 274476 w 539114"/>
              <a:gd name="connsiteY10" fmla="*/ 180954 h 365828"/>
              <a:gd name="connsiteX11" fmla="*/ 352326 w 539114"/>
              <a:gd name="connsiteY11" fmla="*/ 268394 h 365828"/>
              <a:gd name="connsiteX12" fmla="*/ 306031 w 539114"/>
              <a:gd name="connsiteY12" fmla="*/ 268394 h 365828"/>
              <a:gd name="connsiteX13" fmla="*/ 306031 w 539114"/>
              <a:gd name="connsiteY13" fmla="*/ 365947 h 365828"/>
              <a:gd name="connsiteX14" fmla="*/ 439703 w 539114"/>
              <a:gd name="connsiteY14" fmla="*/ 365947 h 365828"/>
              <a:gd name="connsiteX15" fmla="*/ 538962 w 539114"/>
              <a:gd name="connsiteY15" fmla="*/ 277237 h 365828"/>
              <a:gd name="connsiteX16" fmla="*/ 454748 w 539114"/>
              <a:gd name="connsiteY16" fmla="*/ 160944 h 36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9114" h="365828">
                <a:moveTo>
                  <a:pt x="454748" y="160944"/>
                </a:moveTo>
                <a:cubicBezTo>
                  <a:pt x="454748" y="160944"/>
                  <a:pt x="464893" y="17416"/>
                  <a:pt x="338707" y="996"/>
                </a:cubicBezTo>
                <a:cubicBezTo>
                  <a:pt x="230459" y="-10475"/>
                  <a:pt x="197515" y="94259"/>
                  <a:pt x="197515" y="94259"/>
                </a:cubicBezTo>
                <a:cubicBezTo>
                  <a:pt x="197515" y="94259"/>
                  <a:pt x="164762" y="61420"/>
                  <a:pt x="120784" y="88392"/>
                </a:cubicBezTo>
                <a:cubicBezTo>
                  <a:pt x="81126" y="113656"/>
                  <a:pt x="88109" y="160638"/>
                  <a:pt x="88109" y="160638"/>
                </a:cubicBezTo>
                <a:cubicBezTo>
                  <a:pt x="88109" y="160638"/>
                  <a:pt x="114" y="178064"/>
                  <a:pt x="114" y="271677"/>
                </a:cubicBezTo>
                <a:cubicBezTo>
                  <a:pt x="2159" y="364940"/>
                  <a:pt x="95631" y="365947"/>
                  <a:pt x="95631" y="365947"/>
                </a:cubicBezTo>
                <a:lnTo>
                  <a:pt x="242920" y="365947"/>
                </a:lnTo>
                <a:lnTo>
                  <a:pt x="242920" y="268394"/>
                </a:lnTo>
                <a:lnTo>
                  <a:pt x="196627" y="268394"/>
                </a:lnTo>
                <a:lnTo>
                  <a:pt x="274476" y="180954"/>
                </a:lnTo>
                <a:lnTo>
                  <a:pt x="352326" y="268394"/>
                </a:lnTo>
                <a:lnTo>
                  <a:pt x="306031" y="268394"/>
                </a:lnTo>
                <a:lnTo>
                  <a:pt x="306031" y="365947"/>
                </a:lnTo>
                <a:lnTo>
                  <a:pt x="439703" y="365947"/>
                </a:lnTo>
                <a:cubicBezTo>
                  <a:pt x="439703" y="365947"/>
                  <a:pt x="526810" y="365947"/>
                  <a:pt x="538962" y="277237"/>
                </a:cubicBezTo>
                <a:cubicBezTo>
                  <a:pt x="544747" y="180035"/>
                  <a:pt x="454748" y="160944"/>
                  <a:pt x="454748" y="160944"/>
                </a:cubicBezTo>
                <a:close/>
              </a:path>
            </a:pathLst>
          </a:custGeom>
          <a:solidFill>
            <a:schemeClr val="accent1"/>
          </a:solidFill>
          <a:ln w="1905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图片 9" descr="343435383038363b343532323339303bbacfcdacc7a9caf0"/>
          <p:cNvSpPr/>
          <p:nvPr>
            <p:custDataLst>
              <p:tags r:id="rId8"/>
            </p:custDataLst>
          </p:nvPr>
        </p:nvSpPr>
        <p:spPr>
          <a:xfrm>
            <a:off x="3064510" y="2609215"/>
            <a:ext cx="349885" cy="415925"/>
          </a:xfrm>
          <a:custGeom>
            <a:avLst/>
            <a:gdLst>
              <a:gd name="connsiteX0" fmla="*/ 195160 w 300837"/>
              <a:gd name="connsiteY0" fmla="*/ 3917 h 358140"/>
              <a:gd name="connsiteX1" fmla="*/ 265994 w 300837"/>
              <a:gd name="connsiteY1" fmla="*/ 59853 h 358140"/>
              <a:gd name="connsiteX2" fmla="*/ 195160 w 300837"/>
              <a:gd name="connsiteY2" fmla="*/ 59853 h 358140"/>
              <a:gd name="connsiteX3" fmla="*/ 195160 w 300837"/>
              <a:gd name="connsiteY3" fmla="*/ 3917 h 358140"/>
              <a:gd name="connsiteX4" fmla="*/ 144070 w 300837"/>
              <a:gd name="connsiteY4" fmla="*/ 311419 h 358140"/>
              <a:gd name="connsiteX5" fmla="*/ 135730 w 300837"/>
              <a:gd name="connsiteY5" fmla="*/ 344671 h 358140"/>
              <a:gd name="connsiteX6" fmla="*/ 136334 w 300837"/>
              <a:gd name="connsiteY6" fmla="*/ 357740 h 358140"/>
              <a:gd name="connsiteX7" fmla="*/ 7119 w 300837"/>
              <a:gd name="connsiteY7" fmla="*/ 357740 h 358140"/>
              <a:gd name="connsiteX8" fmla="*/ -416 w 300837"/>
              <a:gd name="connsiteY8" fmla="*/ 350268 h 358140"/>
              <a:gd name="connsiteX9" fmla="*/ -416 w 300837"/>
              <a:gd name="connsiteY9" fmla="*/ 7074 h 358140"/>
              <a:gd name="connsiteX10" fmla="*/ 7119 w 300837"/>
              <a:gd name="connsiteY10" fmla="*/ -400 h 358140"/>
              <a:gd name="connsiteX11" fmla="*/ 180090 w 300837"/>
              <a:gd name="connsiteY11" fmla="*/ -400 h 358140"/>
              <a:gd name="connsiteX12" fmla="*/ 180090 w 300837"/>
              <a:gd name="connsiteY12" fmla="*/ 67325 h 358140"/>
              <a:gd name="connsiteX13" fmla="*/ 187625 w 300837"/>
              <a:gd name="connsiteY13" fmla="*/ 74799 h 358140"/>
              <a:gd name="connsiteX14" fmla="*/ 270385 w 300837"/>
              <a:gd name="connsiteY14" fmla="*/ 74799 h 358140"/>
              <a:gd name="connsiteX15" fmla="*/ 270385 w 300837"/>
              <a:gd name="connsiteY15" fmla="*/ 194037 h 358140"/>
              <a:gd name="connsiteX16" fmla="*/ 246613 w 300837"/>
              <a:gd name="connsiteY16" fmla="*/ 205309 h 358140"/>
              <a:gd name="connsiteX17" fmla="*/ 150397 w 300837"/>
              <a:gd name="connsiteY17" fmla="*/ 300669 h 358140"/>
              <a:gd name="connsiteX18" fmla="*/ 144070 w 300837"/>
              <a:gd name="connsiteY18" fmla="*/ 311419 h 358140"/>
              <a:gd name="connsiteX19" fmla="*/ 160631 w 300837"/>
              <a:gd name="connsiteY19" fmla="*/ 311659 h 358140"/>
              <a:gd name="connsiteX20" fmla="*/ 239320 w 300837"/>
              <a:gd name="connsiteY20" fmla="*/ 233564 h 358140"/>
              <a:gd name="connsiteX21" fmla="*/ 275098 w 300837"/>
              <a:gd name="connsiteY21" fmla="*/ 269054 h 358140"/>
              <a:gd name="connsiteX22" fmla="*/ 196449 w 300837"/>
              <a:gd name="connsiteY22" fmla="*/ 347110 h 358140"/>
              <a:gd name="connsiteX23" fmla="*/ 192985 w 300837"/>
              <a:gd name="connsiteY23" fmla="*/ 349068 h 358140"/>
              <a:gd name="connsiteX24" fmla="*/ 159382 w 300837"/>
              <a:gd name="connsiteY24" fmla="*/ 357420 h 358140"/>
              <a:gd name="connsiteX25" fmla="*/ 157568 w 300837"/>
              <a:gd name="connsiteY25" fmla="*/ 357660 h 358140"/>
              <a:gd name="connsiteX26" fmla="*/ 152209 w 300837"/>
              <a:gd name="connsiteY26" fmla="*/ 355501 h 358140"/>
              <a:gd name="connsiteX27" fmla="*/ 150236 w 300837"/>
              <a:gd name="connsiteY27" fmla="*/ 348427 h 358140"/>
              <a:gd name="connsiteX28" fmla="*/ 158656 w 300837"/>
              <a:gd name="connsiteY28" fmla="*/ 315096 h 358140"/>
              <a:gd name="connsiteX29" fmla="*/ 160631 w 300837"/>
              <a:gd name="connsiteY29" fmla="*/ 311659 h 358140"/>
              <a:gd name="connsiteX30" fmla="*/ 292988 w 300837"/>
              <a:gd name="connsiteY30" fmla="*/ 215859 h 358140"/>
              <a:gd name="connsiteX31" fmla="*/ 292988 w 300837"/>
              <a:gd name="connsiteY31" fmla="*/ 251350 h 358140"/>
              <a:gd name="connsiteX32" fmla="*/ 285695 w 300837"/>
              <a:gd name="connsiteY32" fmla="*/ 258582 h 358140"/>
              <a:gd name="connsiteX33" fmla="*/ 249916 w 300837"/>
              <a:gd name="connsiteY33" fmla="*/ 223093 h 358140"/>
              <a:gd name="connsiteX34" fmla="*/ 257210 w 300837"/>
              <a:gd name="connsiteY34" fmla="*/ 215859 h 358140"/>
              <a:gd name="connsiteX35" fmla="*/ 292988 w 300837"/>
              <a:gd name="connsiteY35" fmla="*/ 215859 h 358140"/>
              <a:gd name="connsiteX36" fmla="*/ 71212 w 300837"/>
              <a:gd name="connsiteY36" fmla="*/ 107042 h 358140"/>
              <a:gd name="connsiteX37" fmla="*/ 64049 w 300837"/>
              <a:gd name="connsiteY37" fmla="*/ 114205 h 358140"/>
              <a:gd name="connsiteX38" fmla="*/ 64049 w 300837"/>
              <a:gd name="connsiteY38" fmla="*/ 121368 h 358140"/>
              <a:gd name="connsiteX39" fmla="*/ 71212 w 300837"/>
              <a:gd name="connsiteY39" fmla="*/ 128530 h 358140"/>
              <a:gd name="connsiteX40" fmla="*/ 200142 w 300837"/>
              <a:gd name="connsiteY40" fmla="*/ 128530 h 358140"/>
              <a:gd name="connsiteX41" fmla="*/ 207305 w 300837"/>
              <a:gd name="connsiteY41" fmla="*/ 121368 h 358140"/>
              <a:gd name="connsiteX42" fmla="*/ 207305 w 300837"/>
              <a:gd name="connsiteY42" fmla="*/ 114205 h 358140"/>
              <a:gd name="connsiteX43" fmla="*/ 200142 w 300837"/>
              <a:gd name="connsiteY43" fmla="*/ 107042 h 358140"/>
              <a:gd name="connsiteX44" fmla="*/ 71212 w 300837"/>
              <a:gd name="connsiteY44" fmla="*/ 107042 h 358140"/>
              <a:gd name="connsiteX45" fmla="*/ 71212 w 300837"/>
              <a:gd name="connsiteY45" fmla="*/ 164344 h 358140"/>
              <a:gd name="connsiteX46" fmla="*/ 64049 w 300837"/>
              <a:gd name="connsiteY46" fmla="*/ 171507 h 358140"/>
              <a:gd name="connsiteX47" fmla="*/ 64049 w 300837"/>
              <a:gd name="connsiteY47" fmla="*/ 178670 h 358140"/>
              <a:gd name="connsiteX48" fmla="*/ 71212 w 300837"/>
              <a:gd name="connsiteY48" fmla="*/ 185833 h 358140"/>
              <a:gd name="connsiteX49" fmla="*/ 185817 w 300837"/>
              <a:gd name="connsiteY49" fmla="*/ 185833 h 358140"/>
              <a:gd name="connsiteX50" fmla="*/ 192980 w 300837"/>
              <a:gd name="connsiteY50" fmla="*/ 178670 h 358140"/>
              <a:gd name="connsiteX51" fmla="*/ 192980 w 300837"/>
              <a:gd name="connsiteY51" fmla="*/ 171507 h 358140"/>
              <a:gd name="connsiteX52" fmla="*/ 185817 w 300837"/>
              <a:gd name="connsiteY52" fmla="*/ 164344 h 358140"/>
              <a:gd name="connsiteX53" fmla="*/ 71212 w 300837"/>
              <a:gd name="connsiteY53" fmla="*/ 164344 h 358140"/>
              <a:gd name="connsiteX54" fmla="*/ 71212 w 300837"/>
              <a:gd name="connsiteY54" fmla="*/ 221647 h 358140"/>
              <a:gd name="connsiteX55" fmla="*/ 64049 w 300837"/>
              <a:gd name="connsiteY55" fmla="*/ 228810 h 358140"/>
              <a:gd name="connsiteX56" fmla="*/ 64049 w 300837"/>
              <a:gd name="connsiteY56" fmla="*/ 235972 h 358140"/>
              <a:gd name="connsiteX57" fmla="*/ 71212 w 300837"/>
              <a:gd name="connsiteY57" fmla="*/ 243135 h 358140"/>
              <a:gd name="connsiteX58" fmla="*/ 157166 w 300837"/>
              <a:gd name="connsiteY58" fmla="*/ 243135 h 358140"/>
              <a:gd name="connsiteX59" fmla="*/ 164328 w 300837"/>
              <a:gd name="connsiteY59" fmla="*/ 235972 h 358140"/>
              <a:gd name="connsiteX60" fmla="*/ 164328 w 300837"/>
              <a:gd name="connsiteY60" fmla="*/ 228810 h 358140"/>
              <a:gd name="connsiteX61" fmla="*/ 157166 w 300837"/>
              <a:gd name="connsiteY61" fmla="*/ 221647 h 358140"/>
              <a:gd name="connsiteX62" fmla="*/ 71212 w 300837"/>
              <a:gd name="connsiteY62" fmla="*/ 221647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00837" h="358140">
                <a:moveTo>
                  <a:pt x="195160" y="3917"/>
                </a:moveTo>
                <a:lnTo>
                  <a:pt x="265994" y="59853"/>
                </a:lnTo>
                <a:lnTo>
                  <a:pt x="195160" y="59853"/>
                </a:lnTo>
                <a:lnTo>
                  <a:pt x="195160" y="3917"/>
                </a:lnTo>
                <a:moveTo>
                  <a:pt x="144070" y="311419"/>
                </a:moveTo>
                <a:lnTo>
                  <a:pt x="135730" y="344671"/>
                </a:lnTo>
                <a:cubicBezTo>
                  <a:pt x="134601" y="349028"/>
                  <a:pt x="134762" y="353583"/>
                  <a:pt x="136334" y="357740"/>
                </a:cubicBezTo>
                <a:lnTo>
                  <a:pt x="7119" y="357740"/>
                </a:lnTo>
                <a:cubicBezTo>
                  <a:pt x="2968" y="357740"/>
                  <a:pt x="-416" y="354383"/>
                  <a:pt x="-416" y="350268"/>
                </a:cubicBezTo>
                <a:lnTo>
                  <a:pt x="-416" y="7074"/>
                </a:lnTo>
                <a:cubicBezTo>
                  <a:pt x="-416" y="2957"/>
                  <a:pt x="2968" y="-400"/>
                  <a:pt x="7119" y="-400"/>
                </a:cubicBezTo>
                <a:lnTo>
                  <a:pt x="180090" y="-400"/>
                </a:lnTo>
                <a:lnTo>
                  <a:pt x="180090" y="67325"/>
                </a:lnTo>
                <a:cubicBezTo>
                  <a:pt x="180090" y="71442"/>
                  <a:pt x="183476" y="74799"/>
                  <a:pt x="187625" y="74799"/>
                </a:cubicBezTo>
                <a:lnTo>
                  <a:pt x="270385" y="74799"/>
                </a:lnTo>
                <a:lnTo>
                  <a:pt x="270385" y="194037"/>
                </a:lnTo>
                <a:cubicBezTo>
                  <a:pt x="261280" y="195077"/>
                  <a:pt x="252857" y="199033"/>
                  <a:pt x="246613" y="205309"/>
                </a:cubicBezTo>
                <a:lnTo>
                  <a:pt x="150397" y="300669"/>
                </a:lnTo>
                <a:cubicBezTo>
                  <a:pt x="147294" y="303506"/>
                  <a:pt x="145038" y="307462"/>
                  <a:pt x="144070" y="311419"/>
                </a:cubicBezTo>
                <a:moveTo>
                  <a:pt x="160631" y="311659"/>
                </a:moveTo>
                <a:lnTo>
                  <a:pt x="239320" y="233564"/>
                </a:lnTo>
                <a:lnTo>
                  <a:pt x="275098" y="269054"/>
                </a:lnTo>
                <a:lnTo>
                  <a:pt x="196449" y="347110"/>
                </a:lnTo>
                <a:cubicBezTo>
                  <a:pt x="195483" y="348110"/>
                  <a:pt x="194273" y="348748"/>
                  <a:pt x="192985" y="349068"/>
                </a:cubicBezTo>
                <a:lnTo>
                  <a:pt x="159382" y="357420"/>
                </a:lnTo>
                <a:cubicBezTo>
                  <a:pt x="158776" y="357580"/>
                  <a:pt x="158172" y="357660"/>
                  <a:pt x="157568" y="357660"/>
                </a:cubicBezTo>
                <a:cubicBezTo>
                  <a:pt x="155595" y="357660"/>
                  <a:pt x="153661" y="356901"/>
                  <a:pt x="152209" y="355501"/>
                </a:cubicBezTo>
                <a:cubicBezTo>
                  <a:pt x="150316" y="353663"/>
                  <a:pt x="149551" y="350985"/>
                  <a:pt x="150236" y="348427"/>
                </a:cubicBezTo>
                <a:lnTo>
                  <a:pt x="158656" y="315096"/>
                </a:lnTo>
                <a:cubicBezTo>
                  <a:pt x="158978" y="313818"/>
                  <a:pt x="159663" y="312537"/>
                  <a:pt x="160631" y="311659"/>
                </a:cubicBezTo>
                <a:moveTo>
                  <a:pt x="292988" y="215859"/>
                </a:moveTo>
                <a:cubicBezTo>
                  <a:pt x="302899" y="225651"/>
                  <a:pt x="302899" y="241597"/>
                  <a:pt x="292988" y="251350"/>
                </a:cubicBezTo>
                <a:lnTo>
                  <a:pt x="285695" y="258582"/>
                </a:lnTo>
                <a:lnTo>
                  <a:pt x="249916" y="223093"/>
                </a:lnTo>
                <a:lnTo>
                  <a:pt x="257210" y="215859"/>
                </a:lnTo>
                <a:cubicBezTo>
                  <a:pt x="266718" y="206308"/>
                  <a:pt x="283440" y="206308"/>
                  <a:pt x="292988" y="215859"/>
                </a:cubicBezTo>
                <a:moveTo>
                  <a:pt x="71212" y="107042"/>
                </a:moveTo>
                <a:cubicBezTo>
                  <a:pt x="67256" y="107042"/>
                  <a:pt x="64049" y="110249"/>
                  <a:pt x="64049" y="114205"/>
                </a:cubicBezTo>
                <a:lnTo>
                  <a:pt x="64049" y="121368"/>
                </a:lnTo>
                <a:cubicBezTo>
                  <a:pt x="64049" y="125324"/>
                  <a:pt x="67256" y="128530"/>
                  <a:pt x="71212" y="128530"/>
                </a:cubicBezTo>
                <a:lnTo>
                  <a:pt x="200142" y="128530"/>
                </a:lnTo>
                <a:cubicBezTo>
                  <a:pt x="204099" y="128530"/>
                  <a:pt x="207305" y="125324"/>
                  <a:pt x="207305" y="121368"/>
                </a:cubicBezTo>
                <a:lnTo>
                  <a:pt x="207305" y="114205"/>
                </a:lnTo>
                <a:cubicBezTo>
                  <a:pt x="207305" y="110249"/>
                  <a:pt x="204099" y="107042"/>
                  <a:pt x="200142" y="107042"/>
                </a:cubicBezTo>
                <a:lnTo>
                  <a:pt x="71212" y="107042"/>
                </a:lnTo>
                <a:moveTo>
                  <a:pt x="71212" y="164344"/>
                </a:moveTo>
                <a:cubicBezTo>
                  <a:pt x="67256" y="164344"/>
                  <a:pt x="64049" y="167551"/>
                  <a:pt x="64049" y="171507"/>
                </a:cubicBezTo>
                <a:lnTo>
                  <a:pt x="64049" y="178670"/>
                </a:lnTo>
                <a:cubicBezTo>
                  <a:pt x="64049" y="182626"/>
                  <a:pt x="67256" y="185833"/>
                  <a:pt x="71212" y="185833"/>
                </a:cubicBezTo>
                <a:lnTo>
                  <a:pt x="185817" y="185833"/>
                </a:lnTo>
                <a:cubicBezTo>
                  <a:pt x="189773" y="185833"/>
                  <a:pt x="192980" y="182626"/>
                  <a:pt x="192980" y="178670"/>
                </a:cubicBezTo>
                <a:lnTo>
                  <a:pt x="192980" y="171507"/>
                </a:lnTo>
                <a:cubicBezTo>
                  <a:pt x="192980" y="167551"/>
                  <a:pt x="189773" y="164344"/>
                  <a:pt x="185817" y="164344"/>
                </a:cubicBezTo>
                <a:lnTo>
                  <a:pt x="71212" y="164344"/>
                </a:lnTo>
                <a:moveTo>
                  <a:pt x="71212" y="221647"/>
                </a:moveTo>
                <a:cubicBezTo>
                  <a:pt x="67256" y="221647"/>
                  <a:pt x="64049" y="224854"/>
                  <a:pt x="64049" y="228810"/>
                </a:cubicBezTo>
                <a:lnTo>
                  <a:pt x="64049" y="235972"/>
                </a:lnTo>
                <a:cubicBezTo>
                  <a:pt x="64049" y="239929"/>
                  <a:pt x="67256" y="243135"/>
                  <a:pt x="71212" y="243135"/>
                </a:cubicBezTo>
                <a:lnTo>
                  <a:pt x="157166" y="243135"/>
                </a:lnTo>
                <a:cubicBezTo>
                  <a:pt x="161122" y="243135"/>
                  <a:pt x="164328" y="239929"/>
                  <a:pt x="164328" y="235972"/>
                </a:cubicBezTo>
                <a:lnTo>
                  <a:pt x="164328" y="228810"/>
                </a:lnTo>
                <a:cubicBezTo>
                  <a:pt x="164328" y="224854"/>
                  <a:pt x="161122" y="221647"/>
                  <a:pt x="157166" y="221647"/>
                </a:cubicBezTo>
                <a:lnTo>
                  <a:pt x="71212" y="221647"/>
                </a:lnTo>
              </a:path>
            </a:pathLst>
          </a:custGeom>
          <a:solidFill>
            <a:schemeClr val="accent1">
              <a:alpha val="60000"/>
            </a:schemeClr>
          </a:solidFill>
          <a:ln w="4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图片 11" descr="343435383037343b343532333834333bb9a4d7f7"/>
          <p:cNvSpPr/>
          <p:nvPr>
            <p:custDataLst>
              <p:tags r:id="rId9"/>
            </p:custDataLst>
          </p:nvPr>
        </p:nvSpPr>
        <p:spPr>
          <a:xfrm>
            <a:off x="1747520" y="3974465"/>
            <a:ext cx="445770" cy="414020"/>
          </a:xfrm>
          <a:custGeom>
            <a:avLst/>
            <a:gdLst>
              <a:gd name="connsiteX0" fmla="*/ 238674 w 383540"/>
              <a:gd name="connsiteY0" fmla="*/ 214735 h 356048"/>
              <a:gd name="connsiteX1" fmla="*/ 238674 w 383540"/>
              <a:gd name="connsiteY1" fmla="*/ 220977 h 356048"/>
              <a:gd name="connsiteX2" fmla="*/ 231178 w 383540"/>
              <a:gd name="connsiteY2" fmla="*/ 228512 h 356048"/>
              <a:gd name="connsiteX3" fmla="*/ 153443 w 383540"/>
              <a:gd name="connsiteY3" fmla="*/ 228512 h 356048"/>
              <a:gd name="connsiteX4" fmla="*/ 145948 w 383540"/>
              <a:gd name="connsiteY4" fmla="*/ 220977 h 356048"/>
              <a:gd name="connsiteX5" fmla="*/ 145948 w 383540"/>
              <a:gd name="connsiteY5" fmla="*/ 214735 h 356048"/>
              <a:gd name="connsiteX6" fmla="*/ 114 w 383540"/>
              <a:gd name="connsiteY6" fmla="*/ 214735 h 356048"/>
              <a:gd name="connsiteX7" fmla="*/ 114 w 383540"/>
              <a:gd name="connsiteY7" fmla="*/ 325381 h 356048"/>
              <a:gd name="connsiteX8" fmla="*/ 30523 w 383540"/>
              <a:gd name="connsiteY8" fmla="*/ 356164 h 356048"/>
              <a:gd name="connsiteX9" fmla="*/ 353243 w 383540"/>
              <a:gd name="connsiteY9" fmla="*/ 356164 h 356048"/>
              <a:gd name="connsiteX10" fmla="*/ 383651 w 383540"/>
              <a:gd name="connsiteY10" fmla="*/ 325381 h 356048"/>
              <a:gd name="connsiteX11" fmla="*/ 383651 w 383540"/>
              <a:gd name="connsiteY11" fmla="*/ 214735 h 356048"/>
              <a:gd name="connsiteX12" fmla="*/ 238674 w 383540"/>
              <a:gd name="connsiteY12" fmla="*/ 214735 h 356048"/>
              <a:gd name="connsiteX13" fmla="*/ 145948 w 383540"/>
              <a:gd name="connsiteY13" fmla="*/ 191917 h 356048"/>
              <a:gd name="connsiteX14" fmla="*/ 145948 w 383540"/>
              <a:gd name="connsiteY14" fmla="*/ 185673 h 356048"/>
              <a:gd name="connsiteX15" fmla="*/ 153443 w 383540"/>
              <a:gd name="connsiteY15" fmla="*/ 178140 h 356048"/>
              <a:gd name="connsiteX16" fmla="*/ 231178 w 383540"/>
              <a:gd name="connsiteY16" fmla="*/ 178140 h 356048"/>
              <a:gd name="connsiteX17" fmla="*/ 238674 w 383540"/>
              <a:gd name="connsiteY17" fmla="*/ 185673 h 356048"/>
              <a:gd name="connsiteX18" fmla="*/ 238674 w 383540"/>
              <a:gd name="connsiteY18" fmla="*/ 191917 h 356048"/>
              <a:gd name="connsiteX19" fmla="*/ 383654 w 383540"/>
              <a:gd name="connsiteY19" fmla="*/ 191917 h 356048"/>
              <a:gd name="connsiteX20" fmla="*/ 383651 w 383540"/>
              <a:gd name="connsiteY20" fmla="*/ 84284 h 356048"/>
              <a:gd name="connsiteX21" fmla="*/ 353457 w 383540"/>
              <a:gd name="connsiteY21" fmla="*/ 53501 h 356048"/>
              <a:gd name="connsiteX22" fmla="*/ 264372 w 383540"/>
              <a:gd name="connsiteY22" fmla="*/ 53501 h 356048"/>
              <a:gd name="connsiteX23" fmla="*/ 264372 w 383540"/>
              <a:gd name="connsiteY23" fmla="*/ 24870 h 356048"/>
              <a:gd name="connsiteX24" fmla="*/ 241887 w 383540"/>
              <a:gd name="connsiteY24" fmla="*/ 115 h 356048"/>
              <a:gd name="connsiteX25" fmla="*/ 142308 w 383540"/>
              <a:gd name="connsiteY25" fmla="*/ 115 h 356048"/>
              <a:gd name="connsiteX26" fmla="*/ 119822 w 383540"/>
              <a:gd name="connsiteY26" fmla="*/ 24870 h 356048"/>
              <a:gd name="connsiteX27" fmla="*/ 119822 w 383540"/>
              <a:gd name="connsiteY27" fmla="*/ 53501 h 356048"/>
              <a:gd name="connsiteX28" fmla="*/ 30523 w 383540"/>
              <a:gd name="connsiteY28" fmla="*/ 53501 h 356048"/>
              <a:gd name="connsiteX29" fmla="*/ 114 w 383540"/>
              <a:gd name="connsiteY29" fmla="*/ 84284 h 356048"/>
              <a:gd name="connsiteX30" fmla="*/ 114 w 383540"/>
              <a:gd name="connsiteY30" fmla="*/ 191917 h 356048"/>
              <a:gd name="connsiteX31" fmla="*/ 145948 w 383540"/>
              <a:gd name="connsiteY31" fmla="*/ 191917 h 356048"/>
              <a:gd name="connsiteX32" fmla="*/ 146805 w 383540"/>
              <a:gd name="connsiteY32" fmla="*/ 31113 h 356048"/>
              <a:gd name="connsiteX33" fmla="*/ 152372 w 383540"/>
              <a:gd name="connsiteY33" fmla="*/ 25516 h 356048"/>
              <a:gd name="connsiteX34" fmla="*/ 231608 w 383540"/>
              <a:gd name="connsiteY34" fmla="*/ 25516 h 356048"/>
              <a:gd name="connsiteX35" fmla="*/ 237175 w 383540"/>
              <a:gd name="connsiteY35" fmla="*/ 31113 h 356048"/>
              <a:gd name="connsiteX36" fmla="*/ 237175 w 383540"/>
              <a:gd name="connsiteY36" fmla="*/ 53286 h 356048"/>
              <a:gd name="connsiteX37" fmla="*/ 146805 w 383540"/>
              <a:gd name="connsiteY37" fmla="*/ 53286 h 356048"/>
              <a:gd name="connsiteX38" fmla="*/ 146805 w 383540"/>
              <a:gd name="connsiteY38" fmla="*/ 31113 h 35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83540" h="356048">
                <a:moveTo>
                  <a:pt x="238674" y="214735"/>
                </a:moveTo>
                <a:lnTo>
                  <a:pt x="238674" y="220977"/>
                </a:lnTo>
                <a:cubicBezTo>
                  <a:pt x="238674" y="225068"/>
                  <a:pt x="235247" y="228512"/>
                  <a:pt x="231178" y="228512"/>
                </a:cubicBezTo>
                <a:lnTo>
                  <a:pt x="153443" y="228512"/>
                </a:lnTo>
                <a:cubicBezTo>
                  <a:pt x="149375" y="228512"/>
                  <a:pt x="145948" y="225068"/>
                  <a:pt x="145948" y="220977"/>
                </a:cubicBezTo>
                <a:lnTo>
                  <a:pt x="145948" y="214735"/>
                </a:lnTo>
                <a:lnTo>
                  <a:pt x="114" y="214735"/>
                </a:lnTo>
                <a:lnTo>
                  <a:pt x="114" y="325381"/>
                </a:lnTo>
                <a:cubicBezTo>
                  <a:pt x="114" y="342388"/>
                  <a:pt x="13819" y="356164"/>
                  <a:pt x="30523" y="356164"/>
                </a:cubicBezTo>
                <a:lnTo>
                  <a:pt x="353243" y="356164"/>
                </a:lnTo>
                <a:cubicBezTo>
                  <a:pt x="370161" y="356164"/>
                  <a:pt x="383651" y="342388"/>
                  <a:pt x="383651" y="325381"/>
                </a:cubicBezTo>
                <a:lnTo>
                  <a:pt x="383651" y="214735"/>
                </a:lnTo>
                <a:lnTo>
                  <a:pt x="238674" y="214735"/>
                </a:lnTo>
                <a:moveTo>
                  <a:pt x="145948" y="191917"/>
                </a:moveTo>
                <a:lnTo>
                  <a:pt x="145948" y="185673"/>
                </a:lnTo>
                <a:cubicBezTo>
                  <a:pt x="145948" y="181584"/>
                  <a:pt x="149375" y="178140"/>
                  <a:pt x="153443" y="178140"/>
                </a:cubicBezTo>
                <a:lnTo>
                  <a:pt x="231178" y="178140"/>
                </a:lnTo>
                <a:cubicBezTo>
                  <a:pt x="235247" y="178140"/>
                  <a:pt x="238674" y="181584"/>
                  <a:pt x="238674" y="185673"/>
                </a:cubicBezTo>
                <a:lnTo>
                  <a:pt x="238674" y="191917"/>
                </a:lnTo>
                <a:lnTo>
                  <a:pt x="383654" y="191917"/>
                </a:lnTo>
                <a:lnTo>
                  <a:pt x="383651" y="84284"/>
                </a:lnTo>
                <a:cubicBezTo>
                  <a:pt x="383865" y="67278"/>
                  <a:pt x="370161" y="53501"/>
                  <a:pt x="353457" y="53501"/>
                </a:cubicBezTo>
                <a:lnTo>
                  <a:pt x="264372" y="53501"/>
                </a:lnTo>
                <a:lnTo>
                  <a:pt x="264372" y="24870"/>
                </a:lnTo>
                <a:cubicBezTo>
                  <a:pt x="264372" y="12385"/>
                  <a:pt x="254306" y="115"/>
                  <a:pt x="241887" y="115"/>
                </a:cubicBezTo>
                <a:lnTo>
                  <a:pt x="142308" y="115"/>
                </a:lnTo>
                <a:cubicBezTo>
                  <a:pt x="129887" y="115"/>
                  <a:pt x="119822" y="12385"/>
                  <a:pt x="119822" y="24870"/>
                </a:cubicBezTo>
                <a:lnTo>
                  <a:pt x="119822" y="53501"/>
                </a:lnTo>
                <a:lnTo>
                  <a:pt x="30523" y="53501"/>
                </a:lnTo>
                <a:cubicBezTo>
                  <a:pt x="13819" y="53501"/>
                  <a:pt x="114" y="67278"/>
                  <a:pt x="114" y="84284"/>
                </a:cubicBezTo>
                <a:lnTo>
                  <a:pt x="114" y="191917"/>
                </a:lnTo>
                <a:lnTo>
                  <a:pt x="145948" y="191917"/>
                </a:lnTo>
                <a:moveTo>
                  <a:pt x="146805" y="31113"/>
                </a:moveTo>
                <a:cubicBezTo>
                  <a:pt x="146805" y="28100"/>
                  <a:pt x="149161" y="25516"/>
                  <a:pt x="152372" y="25516"/>
                </a:cubicBezTo>
                <a:lnTo>
                  <a:pt x="231608" y="25516"/>
                </a:lnTo>
                <a:cubicBezTo>
                  <a:pt x="234605" y="25516"/>
                  <a:pt x="237175" y="27884"/>
                  <a:pt x="237175" y="31113"/>
                </a:cubicBezTo>
                <a:lnTo>
                  <a:pt x="237175" y="53286"/>
                </a:lnTo>
                <a:lnTo>
                  <a:pt x="146805" y="53286"/>
                </a:lnTo>
                <a:lnTo>
                  <a:pt x="146805" y="31113"/>
                </a:lnTo>
              </a:path>
            </a:pathLst>
          </a:custGeom>
          <a:solidFill>
            <a:schemeClr val="accent1">
              <a:alpha val="80000"/>
            </a:schemeClr>
          </a:solidFill>
          <a:ln w="136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边界"/>
          <p:cNvSpPr/>
          <p:nvPr>
            <p:custDataLst>
              <p:tags r:id="rId10"/>
            </p:custDataLst>
          </p:nvPr>
        </p:nvSpPr>
        <p:spPr>
          <a:xfrm>
            <a:off x="6401393" y="1673225"/>
            <a:ext cx="5184225" cy="457454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24" name="正文"/>
          <p:cNvSpPr txBox="1"/>
          <p:nvPr>
            <p:custDataLst>
              <p:tags r:id="rId11"/>
            </p:custDataLst>
          </p:nvPr>
        </p:nvSpPr>
        <p:spPr>
          <a:xfrm>
            <a:off x="6409649" y="2230197"/>
            <a:ext cx="5176604" cy="70177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3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登录系统，添加代码，实现广告互换，降低广告成本。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27" name="圆角矩形 10"/>
          <p:cNvSpPr/>
          <p:nvPr>
            <p:custDataLst>
              <p:tags r:id="rId12"/>
            </p:custDataLst>
          </p:nvPr>
        </p:nvSpPr>
        <p:spPr>
          <a:xfrm>
            <a:off x="6410325" y="1684655"/>
            <a:ext cx="2468880" cy="509270"/>
          </a:xfrm>
          <a:prstGeom prst="roundRect">
            <a:avLst>
              <a:gd name="adj" fmla="val 103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2000" b="1">
                <a:solidFill>
                  <a:srgbClr val="FFFFFF"/>
                </a:solidFill>
                <a:latin typeface="+mn-ea"/>
                <a:cs typeface="微软雅黑" panose="020B0503020204020204" charset="-122"/>
                <a:sym typeface="+mn-ea"/>
              </a:rPr>
              <a:t>广告交换链接</a:t>
            </a:r>
            <a:endParaRPr lang="zh-CN" altLang="en-US" sz="20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28" name="正文"/>
          <p:cNvSpPr txBox="1"/>
          <p:nvPr>
            <p:custDataLst>
              <p:tags r:id="rId13"/>
            </p:custDataLst>
          </p:nvPr>
        </p:nvSpPr>
        <p:spPr>
          <a:xfrm>
            <a:off x="6409649" y="3887142"/>
            <a:ext cx="5176604" cy="70177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3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定向邮件营销，提升网站知名度与回访率。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30" name="圆角矩形 13"/>
          <p:cNvSpPr/>
          <p:nvPr>
            <p:custDataLst>
              <p:tags r:id="rId14"/>
            </p:custDataLst>
          </p:nvPr>
        </p:nvSpPr>
        <p:spPr>
          <a:xfrm>
            <a:off x="6410325" y="3341370"/>
            <a:ext cx="2364105" cy="509270"/>
          </a:xfrm>
          <a:prstGeom prst="roundRect">
            <a:avLst>
              <a:gd name="adj" fmla="val 1036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2000" b="1">
                <a:solidFill>
                  <a:srgbClr val="FFFFFF"/>
                </a:solidFill>
                <a:latin typeface="+mn-ea"/>
                <a:cs typeface="微软雅黑" panose="020B0503020204020204" charset="-122"/>
                <a:sym typeface="+mn-ea"/>
              </a:rPr>
              <a:t>电子邮件营销</a:t>
            </a:r>
            <a:endParaRPr lang="zh-CN" altLang="en-US" sz="20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32" name="正文"/>
          <p:cNvSpPr txBox="1"/>
          <p:nvPr>
            <p:custDataLst>
              <p:tags r:id="rId15"/>
            </p:custDataLst>
          </p:nvPr>
        </p:nvSpPr>
        <p:spPr>
          <a:xfrm>
            <a:off x="6409649" y="5544087"/>
            <a:ext cx="5176604" cy="70177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3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利用行业垂直网站提升企业认可度与可信度，增强网站推广效果。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34" name="圆角矩形 16"/>
          <p:cNvSpPr/>
          <p:nvPr>
            <p:custDataLst>
              <p:tags r:id="rId16"/>
            </p:custDataLst>
          </p:nvPr>
        </p:nvSpPr>
        <p:spPr>
          <a:xfrm>
            <a:off x="6410325" y="4998720"/>
            <a:ext cx="2469515" cy="509270"/>
          </a:xfrm>
          <a:prstGeom prst="roundRect">
            <a:avLst>
              <a:gd name="adj" fmla="val 103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2000" b="1">
                <a:solidFill>
                  <a:srgbClr val="FFFFFF"/>
                </a:solidFill>
                <a:latin typeface="+mn-ea"/>
                <a:cs typeface="微软雅黑" panose="020B0503020204020204" charset="-122"/>
                <a:sym typeface="+mn-ea"/>
              </a:rPr>
              <a:t>行业网站推广</a:t>
            </a:r>
            <a:endParaRPr lang="zh-CN" altLang="en-US" sz="20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custDataLst>
              <p:tags r:id="rId17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二、利用网络媒体进行推广</a:t>
            </a:r>
            <a:endParaRPr lang="zh-CN" altLang="en-US" dirty="0"/>
          </a:p>
        </p:txBody>
      </p:sp>
    </p:spTree>
    <p:custDataLst>
      <p:tags r:id="rId18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21070" y="534570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三、病毒性营销策略</a:t>
            </a:r>
            <a:endParaRPr lang="zh-CN" altLang="en-US" dirty="0"/>
          </a:p>
        </p:txBody>
      </p:sp>
      <p:sp>
        <p:nvSpPr>
          <p:cNvPr id="9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94690" y="1435735"/>
            <a:ext cx="10799445" cy="418338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  <a:lvl2pPr>
              <a:defRPr>
                <a:latin typeface="+mn-ea"/>
                <a:ea typeface="+mn-ea"/>
                <a:cs typeface="+mn-ea"/>
                <a:sym typeface="+mn-ea"/>
              </a:defRPr>
            </a:lvl2pPr>
            <a:lvl3pPr>
              <a:defRPr>
                <a:latin typeface="+mn-ea"/>
                <a:ea typeface="+mn-ea"/>
                <a:cs typeface="+mn-ea"/>
                <a:sym typeface="+mn-ea"/>
              </a:defRPr>
            </a:lvl3pPr>
            <a:lvl4pPr>
              <a:defRPr>
                <a:latin typeface="+mn-ea"/>
                <a:ea typeface="+mn-ea"/>
                <a:cs typeface="+mn-ea"/>
                <a:sym typeface="+mn-ea"/>
              </a:defRPr>
            </a:lvl4pPr>
            <a:lvl5pPr>
              <a:defRPr>
                <a:latin typeface="+mn-ea"/>
                <a:ea typeface="+mn-ea"/>
                <a:cs typeface="+mn-ea"/>
                <a:sym typeface="+mn-ea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dirty="0"/>
              <a:t>（一）病毒性营销的基本要素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zh-CN" dirty="0"/>
              <a:t>病毒营销：价值产品引关注，便捷分享促扩散，社交网络助裂变。</a:t>
            </a:r>
            <a:endParaRPr lang="en-US" altLang="zh-CN" dirty="0"/>
          </a:p>
          <a:p>
            <a:pPr lvl="0">
              <a:lnSpc>
                <a:spcPct val="150000"/>
              </a:lnSpc>
            </a:pPr>
            <a:r>
              <a:rPr lang="zh-CN" altLang="zh-CN" dirty="0"/>
              <a:t>（二）病毒性营销方法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zh-CN" dirty="0"/>
              <a:t>整合免费服务、节日祝福等策略，激发人际网络传播，实现病毒式营销。</a:t>
            </a:r>
            <a:endParaRPr lang="en-US" altLang="zh-CN" dirty="0"/>
          </a:p>
          <a:p>
            <a:pPr lvl="0">
              <a:lnSpc>
                <a:spcPct val="150000"/>
              </a:lnSpc>
            </a:pPr>
            <a:r>
              <a:rPr lang="zh-CN" altLang="zh-CN" dirty="0"/>
              <a:t>病毒性营销的途径（见表</a:t>
            </a:r>
            <a:r>
              <a:rPr lang="en-US" altLang="zh-CN" dirty="0"/>
              <a:t> 5-5</a:t>
            </a:r>
            <a:r>
              <a:rPr lang="zh-CN" altLang="en-US" dirty="0"/>
              <a:t>）：包括即时通信工具（</a:t>
            </a:r>
            <a:r>
              <a:rPr lang="en-US" altLang="zh-CN" dirty="0"/>
              <a:t>QQ</a:t>
            </a:r>
            <a:r>
              <a:rPr lang="zh-CN" altLang="en-US" dirty="0"/>
              <a:t>、微信）、社区论坛、个人博客、短信、电子邮件、视频网站等，覆盖用户主要线上活动场景</a:t>
            </a:r>
            <a:endParaRPr lang="en-US" altLang="zh-CN" dirty="0"/>
          </a:p>
          <a:p>
            <a:pPr lvl="0">
              <a:lnSpc>
                <a:spcPct val="150000"/>
              </a:lnSpc>
            </a:pPr>
            <a:r>
              <a:rPr lang="zh-CN" altLang="zh-CN" dirty="0"/>
              <a:t>（三）病毒性营销的实施步骤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zh-CN" dirty="0"/>
              <a:t>打造病毒产品，锁定易感人群，快速扩散，持续更新，引爆营销。</a:t>
            </a:r>
            <a:endParaRPr lang="zh-CN" altLang="zh-CN" dirty="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/>
          <p:nvPr>
            <p:custDataLst>
              <p:tags r:id="rId1"/>
            </p:custDataLst>
          </p:nvPr>
        </p:nvSpPr>
        <p:spPr>
          <a:xfrm>
            <a:off x="1388145" y="5077647"/>
            <a:ext cx="10107813" cy="827447"/>
          </a:xfrm>
          <a:prstGeom prst="rect">
            <a:avLst/>
          </a:prstGeom>
          <a:noFill/>
        </p:spPr>
        <p:txBody>
          <a:bodyPr wrap="square" lIns="0" tIns="0" rIns="0" bIns="431800" rtlCol="0" anchor="t" anchorCtr="0">
            <a:noAutofit/>
          </a:bodyPr>
          <a:p>
            <a:pPr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口碑营销重品质，依赖用户真实体验；病毒营销求速扩，载体多样，如免费产品。</a:t>
            </a:r>
            <a:endParaRPr lang="zh-CN" altLang="en-US" sz="20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" name="矩形 16"/>
          <p:cNvSpPr/>
          <p:nvPr>
            <p:custDataLst>
              <p:tags r:id="rId2"/>
            </p:custDataLst>
          </p:nvPr>
        </p:nvSpPr>
        <p:spPr>
          <a:xfrm>
            <a:off x="1388145" y="4639475"/>
            <a:ext cx="10107813" cy="42674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3"/>
                </a:solidFill>
                <a:latin typeface="+mn-ea"/>
                <a:cs typeface="+mn-ea"/>
              </a:rPr>
              <a:t>与病毒性营销的差异</a:t>
            </a:r>
            <a:endParaRPr lang="zh-CN" altLang="en-US" sz="2400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4" name="矩形 13"/>
          <p:cNvSpPr/>
          <p:nvPr>
            <p:custDataLst>
              <p:tags r:id="rId3"/>
            </p:custDataLst>
          </p:nvPr>
        </p:nvSpPr>
        <p:spPr>
          <a:xfrm>
            <a:off x="695325" y="4631854"/>
            <a:ext cx="464844" cy="46547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1388145" y="3559284"/>
            <a:ext cx="10107813" cy="827447"/>
          </a:xfrm>
          <a:prstGeom prst="rect">
            <a:avLst/>
          </a:prstGeom>
          <a:noFill/>
        </p:spPr>
        <p:txBody>
          <a:bodyPr wrap="square" lIns="0" tIns="0" rIns="0" bIns="431800" rtlCol="0" anchor="t" anchorCtr="0">
            <a:noAutofit/>
          </a:bodyPr>
          <a:p>
            <a:pPr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利用网络名人效应，通过社交媒体传播，构建持久品牌口碑。</a:t>
            </a:r>
            <a:endParaRPr lang="zh-CN" altLang="en-US" sz="20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" name="矩形 17"/>
          <p:cNvSpPr/>
          <p:nvPr>
            <p:custDataLst>
              <p:tags r:id="rId5"/>
            </p:custDataLst>
          </p:nvPr>
        </p:nvSpPr>
        <p:spPr>
          <a:xfrm>
            <a:off x="1388145" y="3121112"/>
            <a:ext cx="10107813" cy="42674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2"/>
                </a:solidFill>
                <a:latin typeface="+mn-ea"/>
                <a:cs typeface="+mn-ea"/>
              </a:rPr>
              <a:t>核心逻辑</a:t>
            </a:r>
            <a:endParaRPr lang="zh-CN" altLang="en-US" sz="24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7" name="矩形 18"/>
          <p:cNvSpPr/>
          <p:nvPr>
            <p:custDataLst>
              <p:tags r:id="rId6"/>
            </p:custDataLst>
          </p:nvPr>
        </p:nvSpPr>
        <p:spPr>
          <a:xfrm>
            <a:off x="695325" y="3113491"/>
            <a:ext cx="464844" cy="4654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矩形 20"/>
          <p:cNvSpPr/>
          <p:nvPr>
            <p:custDataLst>
              <p:tags r:id="rId7"/>
            </p:custDataLst>
          </p:nvPr>
        </p:nvSpPr>
        <p:spPr>
          <a:xfrm>
            <a:off x="1388145" y="2040921"/>
            <a:ext cx="10107813" cy="827447"/>
          </a:xfrm>
          <a:prstGeom prst="rect">
            <a:avLst/>
          </a:prstGeom>
          <a:noFill/>
        </p:spPr>
        <p:txBody>
          <a:bodyPr wrap="square" lIns="0" tIns="0" rIns="0" bIns="431800" rtlCol="0" anchor="t" anchorCtr="0">
            <a:noAutofit/>
          </a:bodyPr>
          <a:p>
            <a:pPr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以优质产品为基，口碑传播，提升美誉度，如支付宝“口碑客”模式。</a:t>
            </a:r>
            <a:endParaRPr lang="zh-CN" altLang="en-US" sz="20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矩形 21"/>
          <p:cNvSpPr/>
          <p:nvPr>
            <p:custDataLst>
              <p:tags r:id="rId8"/>
            </p:custDataLst>
          </p:nvPr>
        </p:nvSpPr>
        <p:spPr>
          <a:xfrm>
            <a:off x="1388145" y="1602749"/>
            <a:ext cx="10107813" cy="42674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概念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3" name="矩形 22"/>
          <p:cNvSpPr/>
          <p:nvPr>
            <p:custDataLst>
              <p:tags r:id="rId9"/>
            </p:custDataLst>
          </p:nvPr>
        </p:nvSpPr>
        <p:spPr>
          <a:xfrm>
            <a:off x="695325" y="1595129"/>
            <a:ext cx="464844" cy="4654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标题 5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四、口碑营销</a:t>
            </a:r>
            <a:endParaRPr lang="zh-CN" altLang="en-US" dirty="0"/>
          </a:p>
        </p:txBody>
      </p:sp>
    </p:spTree>
    <p:custDataLst>
      <p:tags r:id="rId1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696000" y="2324989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借势热点，策划主题活动，吸引关注，传播营销信息。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696000" y="1668365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概念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696000" y="4625713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结合战略需求，选配病毒、口碑营销，实现长期裂变与美誉。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696000" y="3960198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与其他策略的选择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8209072" y="3449632"/>
            <a:ext cx="3287234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能在短时间内快速提升网站知名度与美誉度，但效果时效性较强，需结合企业短期营销目标开展。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8209072" y="2782213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特点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25" name="图片 24" descr="C:/Users/大叔/AppData/Roaming/Kingsoft/office6/wppai/generateppt/1e17229e33ff0140122c5f53c2f1e78f.jpg1e17229e33ff0140122c5f53c2f1e78f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>
            <a:off x="4318226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6350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6" name="图片 25" descr="C:/Users/大叔/AppData/Roaming/Kingsoft/office6/wppai/generateppt/65f2e035996a0a9724669b73fbedadc8.jpg65f2e035996a0a9724669b73fbedadc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6278572" y="2882548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6350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" name="图片 26" descr="C:/Users/大叔/AppData/Roaming/Kingsoft/office6/wppai/generateppt/1a749069f0f98dcb0f03dac53d21ec39.jpg1a749069f0f98dcb0f03dac53d21ec3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rcRect/>
          <a:stretch>
            <a:fillRect/>
          </a:stretch>
        </p:blipFill>
        <p:spPr>
          <a:xfrm>
            <a:off x="4323307" y="3928447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6350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" name="八边形 1"/>
          <p:cNvSpPr/>
          <p:nvPr>
            <p:custDataLst>
              <p:tags r:id="rId13"/>
            </p:custDataLst>
          </p:nvPr>
        </p:nvSpPr>
        <p:spPr>
          <a:xfrm>
            <a:off x="4318226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八边形 17"/>
          <p:cNvSpPr/>
          <p:nvPr>
            <p:custDataLst>
              <p:tags r:id="rId14"/>
            </p:custDataLst>
          </p:nvPr>
        </p:nvSpPr>
        <p:spPr>
          <a:xfrm>
            <a:off x="7391785" y="3996395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八边形 18"/>
          <p:cNvSpPr/>
          <p:nvPr>
            <p:custDataLst>
              <p:tags r:id="rId15"/>
            </p:custDataLst>
          </p:nvPr>
        </p:nvSpPr>
        <p:spPr>
          <a:xfrm>
            <a:off x="4318226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五、事件营销</a:t>
            </a:r>
            <a:endParaRPr lang="zh-CN" altLang="en-US" dirty="0"/>
          </a:p>
        </p:txBody>
      </p:sp>
    </p:spTree>
    <p:custDataLst>
      <p:tags r:id="rId17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/>
          <p:nvPr>
            <p:custDataLst>
              <p:tags r:id="rId1"/>
            </p:custDataLst>
          </p:nvPr>
        </p:nvSpPr>
        <p:spPr>
          <a:xfrm>
            <a:off x="1388145" y="5077647"/>
            <a:ext cx="10107813" cy="827447"/>
          </a:xfrm>
          <a:prstGeom prst="rect">
            <a:avLst/>
          </a:prstGeom>
          <a:noFill/>
        </p:spPr>
        <p:txBody>
          <a:bodyPr wrap="square" lIns="0" tIns="0" rIns="0" bIns="431800" rtlCol="0" anchor="t" anchorCtr="0">
            <a:noAutofit/>
          </a:bodyPr>
          <a:p>
            <a:pPr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站在第三方角度撰写，保证内容客观公正，同时巧妙融入网站信息与品牌价值，提升内容可信度与传播力。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" name="矩形 16"/>
          <p:cNvSpPr/>
          <p:nvPr>
            <p:custDataLst>
              <p:tags r:id="rId2"/>
            </p:custDataLst>
          </p:nvPr>
        </p:nvSpPr>
        <p:spPr>
          <a:xfrm>
            <a:off x="1388145" y="4639475"/>
            <a:ext cx="10107813" cy="42674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3"/>
                </a:solidFill>
                <a:latin typeface="+mn-ea"/>
                <a:cs typeface="+mn-ea"/>
              </a:rPr>
              <a:t>实施要点</a:t>
            </a:r>
            <a:endParaRPr lang="zh-CN" altLang="en-US" sz="2400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4" name="矩形 13"/>
          <p:cNvSpPr/>
          <p:nvPr>
            <p:custDataLst>
              <p:tags r:id="rId3"/>
            </p:custDataLst>
          </p:nvPr>
        </p:nvSpPr>
        <p:spPr>
          <a:xfrm>
            <a:off x="695325" y="4631854"/>
            <a:ext cx="464844" cy="46547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1388145" y="3559284"/>
            <a:ext cx="10107813" cy="827447"/>
          </a:xfrm>
          <a:prstGeom prst="rect">
            <a:avLst/>
          </a:prstGeom>
          <a:noFill/>
        </p:spPr>
        <p:txBody>
          <a:bodyPr wrap="square" lIns="0" tIns="0" rIns="0" bIns="431800" rtlCol="0" anchor="t" anchorCtr="0">
            <a:noAutofit/>
          </a:bodyPr>
          <a:p>
            <a:pPr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隐蔽性强，易获信任，低成本推广，可嵌入病毒性营销，吸引媒体主动报道。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" name="矩形 17"/>
          <p:cNvSpPr/>
          <p:nvPr>
            <p:custDataLst>
              <p:tags r:id="rId5"/>
            </p:custDataLst>
          </p:nvPr>
        </p:nvSpPr>
        <p:spPr>
          <a:xfrm>
            <a:off x="1388145" y="3121112"/>
            <a:ext cx="10107813" cy="42674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2"/>
                </a:solidFill>
                <a:latin typeface="+mn-ea"/>
                <a:cs typeface="+mn-ea"/>
              </a:rPr>
              <a:t>优势</a:t>
            </a:r>
            <a:endParaRPr lang="zh-CN" altLang="en-US" sz="24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7" name="矩形 18"/>
          <p:cNvSpPr/>
          <p:nvPr>
            <p:custDataLst>
              <p:tags r:id="rId6"/>
            </p:custDataLst>
          </p:nvPr>
        </p:nvSpPr>
        <p:spPr>
          <a:xfrm>
            <a:off x="695325" y="3113491"/>
            <a:ext cx="464844" cy="4654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矩形 20"/>
          <p:cNvSpPr/>
          <p:nvPr>
            <p:custDataLst>
              <p:tags r:id="rId7"/>
            </p:custDataLst>
          </p:nvPr>
        </p:nvSpPr>
        <p:spPr>
          <a:xfrm>
            <a:off x="1388145" y="2040921"/>
            <a:ext cx="10107813" cy="827447"/>
          </a:xfrm>
          <a:prstGeom prst="rect">
            <a:avLst/>
          </a:prstGeom>
          <a:noFill/>
        </p:spPr>
        <p:txBody>
          <a:bodyPr wrap="square" lIns="0" tIns="0" rIns="0" bIns="431800" rtlCol="0" anchor="t" anchorCtr="0">
            <a:noAutofit/>
          </a:bodyPr>
          <a:p>
            <a:pPr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隐性营销：文章中不知不觉传递网站信息。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矩形 21"/>
          <p:cNvSpPr/>
          <p:nvPr>
            <p:custDataLst>
              <p:tags r:id="rId8"/>
            </p:custDataLst>
          </p:nvPr>
        </p:nvSpPr>
        <p:spPr>
          <a:xfrm>
            <a:off x="1388145" y="1602749"/>
            <a:ext cx="10107813" cy="42674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概念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3" name="矩形 22"/>
          <p:cNvSpPr/>
          <p:nvPr>
            <p:custDataLst>
              <p:tags r:id="rId9"/>
            </p:custDataLst>
          </p:nvPr>
        </p:nvSpPr>
        <p:spPr>
          <a:xfrm>
            <a:off x="695325" y="1595129"/>
            <a:ext cx="464844" cy="4654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标题 5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六、软文营销</a:t>
            </a:r>
            <a:endParaRPr lang="zh-CN" altLang="en-US" dirty="0"/>
          </a:p>
        </p:txBody>
      </p:sp>
    </p:spTree>
    <p:custDataLst>
      <p:tags r:id="rId1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/>
          <p:nvPr>
            <p:custDataLst>
              <p:tags r:id="rId1"/>
            </p:custDataLst>
          </p:nvPr>
        </p:nvSpPr>
        <p:spPr>
          <a:xfrm>
            <a:off x="1388145" y="5077647"/>
            <a:ext cx="10107813" cy="827447"/>
          </a:xfrm>
          <a:prstGeom prst="rect">
            <a:avLst/>
          </a:prstGeom>
          <a:noFill/>
        </p:spPr>
        <p:txBody>
          <a:bodyPr wrap="square" lIns="0" tIns="0" rIns="0" bIns="431800" rtlCol="0" anchor="t" anchorCtr="0">
            <a:noAutofit/>
          </a:bodyPr>
          <a:p>
            <a:pPr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需精准创作契合目标受众的特定内容，为后续互动传播打基础。要引导网民讨论并分享营销内容，实现裂变式扩散。营销过程中需关注用户反馈、维护客户关系，以提升客户满意度为导向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" name="矩形 16"/>
          <p:cNvSpPr/>
          <p:nvPr>
            <p:custDataLst>
              <p:tags r:id="rId2"/>
            </p:custDataLst>
          </p:nvPr>
        </p:nvSpPr>
        <p:spPr>
          <a:xfrm>
            <a:off x="1388145" y="4639475"/>
            <a:ext cx="10107813" cy="42674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3"/>
                </a:solidFill>
                <a:latin typeface="+mn-ea"/>
                <a:cs typeface="+mn-ea"/>
              </a:rPr>
              <a:t>实施要点</a:t>
            </a:r>
            <a:endParaRPr lang="zh-CN" altLang="en-US" sz="2400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4" name="矩形 13"/>
          <p:cNvSpPr/>
          <p:nvPr>
            <p:custDataLst>
              <p:tags r:id="rId3"/>
            </p:custDataLst>
          </p:nvPr>
        </p:nvSpPr>
        <p:spPr>
          <a:xfrm>
            <a:off x="695325" y="4631854"/>
            <a:ext cx="464844" cy="46547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1388145" y="3559284"/>
            <a:ext cx="10107813" cy="827447"/>
          </a:xfrm>
          <a:prstGeom prst="rect">
            <a:avLst/>
          </a:prstGeom>
          <a:noFill/>
        </p:spPr>
        <p:txBody>
          <a:bodyPr wrap="square" lIns="0" tIns="0" rIns="0" bIns="431800" rtlCol="0" anchor="t" anchorCtr="0">
            <a:noAutofit/>
          </a:bodyPr>
          <a:p>
            <a:pPr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主流消费者每日在社交媒体的耗时远超传统媒体，利于企业高效触达用户。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社交媒体用户覆盖广，为企业提供庞大潜在客户群体。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" name="矩形 17"/>
          <p:cNvSpPr/>
          <p:nvPr>
            <p:custDataLst>
              <p:tags r:id="rId5"/>
            </p:custDataLst>
          </p:nvPr>
        </p:nvSpPr>
        <p:spPr>
          <a:xfrm>
            <a:off x="1388145" y="3121112"/>
            <a:ext cx="10107813" cy="42674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2"/>
                </a:solidFill>
                <a:latin typeface="+mn-ea"/>
                <a:cs typeface="+mn-ea"/>
              </a:rPr>
              <a:t>优势</a:t>
            </a:r>
            <a:endParaRPr lang="zh-CN" altLang="en-US" sz="24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7" name="矩形 18"/>
          <p:cNvSpPr/>
          <p:nvPr>
            <p:custDataLst>
              <p:tags r:id="rId6"/>
            </p:custDataLst>
          </p:nvPr>
        </p:nvSpPr>
        <p:spPr>
          <a:xfrm>
            <a:off x="695325" y="3113491"/>
            <a:ext cx="464844" cy="4654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矩形 20"/>
          <p:cNvSpPr/>
          <p:nvPr>
            <p:custDataLst>
              <p:tags r:id="rId7"/>
            </p:custDataLst>
          </p:nvPr>
        </p:nvSpPr>
        <p:spPr>
          <a:xfrm>
            <a:off x="1388145" y="2040921"/>
            <a:ext cx="10107813" cy="827447"/>
          </a:xfrm>
          <a:prstGeom prst="rect">
            <a:avLst/>
          </a:prstGeom>
          <a:noFill/>
        </p:spPr>
        <p:txBody>
          <a:bodyPr wrap="square" lIns="0" tIns="0" rIns="0" bIns="431800" rtlCol="0" anchor="t" anchorCtr="0">
            <a:noAutofit/>
          </a:bodyPr>
          <a:p>
            <a:pPr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社交媒体营销是企业借助社交网络服务媒体，创作特定内容吸引消费者、引发讨论并鼓励网民传播，以提升客户关系与满意度的营销策略。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矩形 21"/>
          <p:cNvSpPr/>
          <p:nvPr>
            <p:custDataLst>
              <p:tags r:id="rId8"/>
            </p:custDataLst>
          </p:nvPr>
        </p:nvSpPr>
        <p:spPr>
          <a:xfrm>
            <a:off x="1388145" y="1602749"/>
            <a:ext cx="10107813" cy="42674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概念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3" name="矩形 22"/>
          <p:cNvSpPr/>
          <p:nvPr>
            <p:custDataLst>
              <p:tags r:id="rId9"/>
            </p:custDataLst>
          </p:nvPr>
        </p:nvSpPr>
        <p:spPr>
          <a:xfrm>
            <a:off x="695325" y="1595129"/>
            <a:ext cx="464844" cy="4654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标题 5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七、社交媒体营销</a:t>
            </a:r>
            <a:endParaRPr lang="zh-CN" altLang="en-US" dirty="0"/>
          </a:p>
        </p:txBody>
      </p:sp>
    </p:spTree>
    <p:custDataLst>
      <p:tags r:id="rId1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>
          <a:xfrm>
            <a:off x="2662555" y="1652905"/>
            <a:ext cx="6866890" cy="1652905"/>
          </a:xfrm>
        </p:spPr>
        <p:txBody>
          <a:bodyPr/>
          <a:lstStyle/>
          <a:p>
            <a:pPr algn="ctr"/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>
          <a:xfrm>
            <a:off x="5153025" y="4109719"/>
            <a:ext cx="1886585" cy="562294"/>
          </a:xfrm>
        </p:spPr>
        <p:txBody>
          <a:bodyPr/>
          <a:lstStyle/>
          <a:p>
            <a:r>
              <a:rPr lang="zh-CN" altLang="en-US"/>
              <a:t>北京出版社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70" name="矩形: 圆角 2"/>
          <p:cNvSpPr/>
          <p:nvPr>
            <p:custDataLst>
              <p:tags r:id="rId2"/>
            </p:custDataLst>
          </p:nvPr>
        </p:nvSpPr>
        <p:spPr>
          <a:xfrm>
            <a:off x="4461510" y="2242820"/>
            <a:ext cx="6370955" cy="969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lumMod val="9000"/>
                  <a:lumOff val="91000"/>
                </a:schemeClr>
              </a:gs>
              <a:gs pos="100000">
                <a:schemeClr val="bg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dist="50800" dir="5400000" algn="t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71" name="椭圆 70"/>
          <p:cNvSpPr/>
          <p:nvPr>
            <p:custDataLst>
              <p:tags r:id="rId3"/>
            </p:custDataLst>
          </p:nvPr>
        </p:nvSpPr>
        <p:spPr>
          <a:xfrm>
            <a:off x="4471035" y="2251710"/>
            <a:ext cx="960120" cy="960120"/>
          </a:xfrm>
          <a:prstGeom prst="ellipse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algn="l" rotWithShape="0">
              <a:schemeClr val="accent1">
                <a:lumMod val="60000"/>
                <a:lumOff val="4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72" name="序号"/>
          <p:cNvSpPr/>
          <p:nvPr>
            <p:custDataLst>
              <p:tags r:id="rId4"/>
            </p:custDataLst>
          </p:nvPr>
        </p:nvSpPr>
        <p:spPr>
          <a:xfrm>
            <a:off x="4559935" y="2351405"/>
            <a:ext cx="781685" cy="7607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100000"/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en-US" altLang="en-US" sz="2400" b="1" dirty="0">
                <a:solidFill>
                  <a:srgbClr val="FFFFFF"/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02</a:t>
            </a:r>
            <a:endParaRPr lang="en-US" altLang="en-US" sz="2400" b="1" dirty="0">
              <a:solidFill>
                <a:srgbClr val="FFFFFF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74" name="标题"/>
          <p:cNvSpPr txBox="1"/>
          <p:nvPr>
            <p:custDataLst>
              <p:tags r:id="rId5"/>
            </p:custDataLst>
          </p:nvPr>
        </p:nvSpPr>
        <p:spPr>
          <a:xfrm>
            <a:off x="5932170" y="2242820"/>
            <a:ext cx="4530725" cy="9658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>
              <a:defRPr sz="2400" b="1"/>
            </a:lvl1pPr>
          </a:lstStyle>
          <a:p>
            <a:pPr algn="l">
              <a:buClrTx/>
              <a:buSzTx/>
              <a:buFontTx/>
            </a:pP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任务二</a:t>
            </a:r>
            <a:r>
              <a:rPr lang="en-US" altLang="zh-CN" dirty="0">
                <a:solidFill>
                  <a:srgbClr val="333333"/>
                </a:solidFill>
                <a:cs typeface="微软雅黑" panose="020B0503020204020204" charset="-122"/>
              </a:rPr>
              <a:t> </a:t>
            </a: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网站设计策略</a:t>
            </a:r>
            <a:endParaRPr lang="zh-CN" altLang="en-US" dirty="0">
              <a:solidFill>
                <a:srgbClr val="333333"/>
              </a:solidFill>
              <a:cs typeface="微软雅黑" panose="020B0503020204020204" charset="-122"/>
            </a:endParaRPr>
          </a:p>
        </p:txBody>
      </p:sp>
      <p:sp>
        <p:nvSpPr>
          <p:cNvPr id="76" name="矩形: 圆角 2"/>
          <p:cNvSpPr/>
          <p:nvPr>
            <p:custDataLst>
              <p:tags r:id="rId6"/>
            </p:custDataLst>
          </p:nvPr>
        </p:nvSpPr>
        <p:spPr>
          <a:xfrm>
            <a:off x="4471035" y="3646170"/>
            <a:ext cx="6370955" cy="969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lumMod val="9000"/>
                  <a:lumOff val="91000"/>
                </a:schemeClr>
              </a:gs>
              <a:gs pos="100000">
                <a:schemeClr val="bg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dist="50800" dir="5400000" algn="t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77" name="椭圆 76"/>
          <p:cNvSpPr/>
          <p:nvPr>
            <p:custDataLst>
              <p:tags r:id="rId7"/>
            </p:custDataLst>
          </p:nvPr>
        </p:nvSpPr>
        <p:spPr>
          <a:xfrm>
            <a:off x="4480560" y="3655060"/>
            <a:ext cx="960120" cy="960120"/>
          </a:xfrm>
          <a:prstGeom prst="ellipse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algn="l" rotWithShape="0">
              <a:schemeClr val="accent1">
                <a:lumMod val="60000"/>
                <a:lumOff val="4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78" name="序号"/>
          <p:cNvSpPr/>
          <p:nvPr>
            <p:custDataLst>
              <p:tags r:id="rId8"/>
            </p:custDataLst>
          </p:nvPr>
        </p:nvSpPr>
        <p:spPr>
          <a:xfrm>
            <a:off x="4569460" y="3754755"/>
            <a:ext cx="781685" cy="7607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100000"/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en-US" altLang="en-US" sz="2400" b="1" dirty="0">
                <a:solidFill>
                  <a:srgbClr val="FFFFFF"/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03</a:t>
            </a:r>
            <a:endParaRPr lang="en-US" altLang="en-US" sz="2400" b="1" dirty="0">
              <a:solidFill>
                <a:srgbClr val="FFFFFF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80" name="标题"/>
          <p:cNvSpPr txBox="1"/>
          <p:nvPr>
            <p:custDataLst>
              <p:tags r:id="rId9"/>
            </p:custDataLst>
          </p:nvPr>
        </p:nvSpPr>
        <p:spPr>
          <a:xfrm>
            <a:off x="5941695" y="3646170"/>
            <a:ext cx="4530725" cy="9658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 dirty="0">
                <a:solidFill>
                  <a:srgbClr val="333333"/>
                </a:solidFill>
                <a:cs typeface="微软雅黑" panose="020B0503020204020204" charset="-122"/>
              </a:rPr>
              <a:t>任务三</a:t>
            </a:r>
            <a:r>
              <a:rPr lang="en-US" altLang="zh-CN" sz="2400" b="1" dirty="0">
                <a:solidFill>
                  <a:srgbClr val="333333"/>
                </a:solidFill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rgbClr val="333333"/>
                </a:solidFill>
                <a:cs typeface="微软雅黑" panose="020B0503020204020204" charset="-122"/>
              </a:rPr>
              <a:t>网站推广策略</a:t>
            </a:r>
            <a:endParaRPr lang="zh-CN" altLang="en-US" sz="2400" b="1" dirty="0">
              <a:solidFill>
                <a:srgbClr val="333333"/>
              </a:solidFill>
              <a:cs typeface="微软雅黑" panose="020B0503020204020204" charset="-122"/>
            </a:endParaRPr>
          </a:p>
        </p:txBody>
      </p:sp>
      <p:sp>
        <p:nvSpPr>
          <p:cNvPr id="4" name="矩形: 圆角 2"/>
          <p:cNvSpPr/>
          <p:nvPr>
            <p:custDataLst>
              <p:tags r:id="rId10"/>
            </p:custDataLst>
          </p:nvPr>
        </p:nvSpPr>
        <p:spPr>
          <a:xfrm>
            <a:off x="4101465" y="839470"/>
            <a:ext cx="6370955" cy="969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lumMod val="9000"/>
                  <a:lumOff val="91000"/>
                </a:schemeClr>
              </a:gs>
              <a:gs pos="100000">
                <a:schemeClr val="bg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dist="50800" dir="5400000" algn="t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48" name="椭圆 47"/>
          <p:cNvSpPr/>
          <p:nvPr>
            <p:custDataLst>
              <p:tags r:id="rId11"/>
            </p:custDataLst>
          </p:nvPr>
        </p:nvSpPr>
        <p:spPr>
          <a:xfrm>
            <a:off x="4110990" y="848360"/>
            <a:ext cx="960120" cy="960120"/>
          </a:xfrm>
          <a:prstGeom prst="ellipse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algn="l" rotWithShape="0">
              <a:schemeClr val="accent1">
                <a:lumMod val="60000"/>
                <a:lumOff val="4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39" name="序号"/>
          <p:cNvSpPr/>
          <p:nvPr>
            <p:custDataLst>
              <p:tags r:id="rId12"/>
            </p:custDataLst>
          </p:nvPr>
        </p:nvSpPr>
        <p:spPr>
          <a:xfrm>
            <a:off x="4199890" y="948055"/>
            <a:ext cx="781685" cy="7607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100000"/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altLang="en-US" sz="2400" b="1">
                <a:solidFill>
                  <a:srgbClr val="FFFFFF"/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01</a:t>
            </a:r>
            <a:endParaRPr lang="en-US" altLang="en-US" sz="2400" b="1">
              <a:solidFill>
                <a:srgbClr val="FFFFFF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1" name="标题"/>
          <p:cNvSpPr txBox="1"/>
          <p:nvPr>
            <p:custDataLst>
              <p:tags r:id="rId13"/>
            </p:custDataLst>
          </p:nvPr>
        </p:nvSpPr>
        <p:spPr>
          <a:xfrm>
            <a:off x="5572125" y="839470"/>
            <a:ext cx="4530725" cy="9658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>
              <a:defRPr sz="2400" b="1"/>
            </a:lvl1pPr>
          </a:lstStyle>
          <a:p>
            <a:pPr algn="l">
              <a:buClrTx/>
              <a:buSzTx/>
              <a:buFontTx/>
            </a:pP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任务一</a:t>
            </a:r>
            <a:r>
              <a:rPr lang="en-US" altLang="zh-CN" dirty="0">
                <a:solidFill>
                  <a:srgbClr val="333333"/>
                </a:solidFill>
                <a:cs typeface="微软雅黑" panose="020B0503020204020204" charset="-122"/>
              </a:rPr>
              <a:t> </a:t>
            </a: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网站域名策略</a:t>
            </a:r>
            <a:endParaRPr lang="zh-CN" altLang="en-US" dirty="0">
              <a:solidFill>
                <a:srgbClr val="333333"/>
              </a:solidFill>
              <a:cs typeface="微软雅黑" panose="020B0503020204020204" charset="-122"/>
            </a:endParaRPr>
          </a:p>
        </p:txBody>
      </p:sp>
      <p:sp>
        <p:nvSpPr>
          <p:cNvPr id="2" name="任意多边形: 形状 1"/>
          <p:cNvSpPr/>
          <p:nvPr>
            <p:custDataLst>
              <p:tags r:id="rId14"/>
            </p:custDataLst>
          </p:nvPr>
        </p:nvSpPr>
        <p:spPr>
          <a:xfrm>
            <a:off x="1022910" y="3616167"/>
            <a:ext cx="1476840" cy="156368"/>
          </a:xfrm>
          <a:custGeom>
            <a:avLst/>
            <a:gdLst/>
            <a:ahLst/>
            <a:cxnLst/>
            <a:rect l="l" t="t" r="r" b="b"/>
            <a:pathLst>
              <a:path w="1476840" h="156368">
                <a:moveTo>
                  <a:pt x="262872" y="17581"/>
                </a:moveTo>
                <a:cubicBezTo>
                  <a:pt x="247441" y="17581"/>
                  <a:pt x="234939" y="23180"/>
                  <a:pt x="225368" y="34380"/>
                </a:cubicBezTo>
                <a:cubicBezTo>
                  <a:pt x="215796" y="45579"/>
                  <a:pt x="211010" y="60262"/>
                  <a:pt x="211010" y="78428"/>
                </a:cubicBezTo>
                <a:cubicBezTo>
                  <a:pt x="211010" y="96725"/>
                  <a:pt x="215682" y="111391"/>
                  <a:pt x="225026" y="122428"/>
                </a:cubicBezTo>
                <a:cubicBezTo>
                  <a:pt x="234369" y="133464"/>
                  <a:pt x="246562" y="138983"/>
                  <a:pt x="261603" y="138983"/>
                </a:cubicBezTo>
                <a:cubicBezTo>
                  <a:pt x="277750" y="138983"/>
                  <a:pt x="290431" y="133692"/>
                  <a:pt x="299644" y="123111"/>
                </a:cubicBezTo>
                <a:cubicBezTo>
                  <a:pt x="308858" y="112531"/>
                  <a:pt x="313465" y="97734"/>
                  <a:pt x="313465" y="78721"/>
                </a:cubicBezTo>
                <a:cubicBezTo>
                  <a:pt x="313465" y="59187"/>
                  <a:pt x="308956" y="44114"/>
                  <a:pt x="299937" y="33501"/>
                </a:cubicBezTo>
                <a:cubicBezTo>
                  <a:pt x="290919" y="22887"/>
                  <a:pt x="278564" y="17581"/>
                  <a:pt x="262872" y="17581"/>
                </a:cubicBezTo>
                <a:close/>
                <a:moveTo>
                  <a:pt x="1204108" y="2540"/>
                </a:moveTo>
                <a:lnTo>
                  <a:pt x="1310860" y="2540"/>
                </a:lnTo>
                <a:lnTo>
                  <a:pt x="1310860" y="19925"/>
                </a:lnTo>
                <a:lnTo>
                  <a:pt x="1267202" y="19925"/>
                </a:lnTo>
                <a:lnTo>
                  <a:pt x="1267202" y="153828"/>
                </a:lnTo>
                <a:lnTo>
                  <a:pt x="1247570" y="153828"/>
                </a:lnTo>
                <a:lnTo>
                  <a:pt x="1247570" y="19925"/>
                </a:lnTo>
                <a:lnTo>
                  <a:pt x="1204108" y="19925"/>
                </a:lnTo>
                <a:close/>
                <a:moveTo>
                  <a:pt x="990842" y="2540"/>
                </a:moveTo>
                <a:lnTo>
                  <a:pt x="1015357" y="2540"/>
                </a:lnTo>
                <a:lnTo>
                  <a:pt x="1089389" y="118179"/>
                </a:lnTo>
                <a:cubicBezTo>
                  <a:pt x="1092905" y="123649"/>
                  <a:pt x="1094989" y="127132"/>
                  <a:pt x="1095640" y="128630"/>
                </a:cubicBezTo>
                <a:lnTo>
                  <a:pt x="1096031" y="128630"/>
                </a:lnTo>
                <a:cubicBezTo>
                  <a:pt x="1095380" y="124332"/>
                  <a:pt x="1095054" y="116975"/>
                  <a:pt x="1095054" y="106557"/>
                </a:cubicBezTo>
                <a:lnTo>
                  <a:pt x="1095054" y="2540"/>
                </a:lnTo>
                <a:lnTo>
                  <a:pt x="1114392" y="2540"/>
                </a:lnTo>
                <a:lnTo>
                  <a:pt x="1114392" y="153828"/>
                </a:lnTo>
                <a:lnTo>
                  <a:pt x="1091245" y="153828"/>
                </a:lnTo>
                <a:lnTo>
                  <a:pt x="1015161" y="36138"/>
                </a:lnTo>
                <a:cubicBezTo>
                  <a:pt x="1013012" y="32817"/>
                  <a:pt x="1011287" y="29529"/>
                  <a:pt x="1009985" y="26273"/>
                </a:cubicBezTo>
                <a:lnTo>
                  <a:pt x="1009399" y="26273"/>
                </a:lnTo>
                <a:cubicBezTo>
                  <a:pt x="1009920" y="29659"/>
                  <a:pt x="1010180" y="36724"/>
                  <a:pt x="1010180" y="47467"/>
                </a:cubicBezTo>
                <a:lnTo>
                  <a:pt x="1010180" y="153828"/>
                </a:lnTo>
                <a:lnTo>
                  <a:pt x="990842" y="153828"/>
                </a:lnTo>
                <a:close/>
                <a:moveTo>
                  <a:pt x="819392" y="2540"/>
                </a:moveTo>
                <a:lnTo>
                  <a:pt x="897331" y="2540"/>
                </a:lnTo>
                <a:lnTo>
                  <a:pt x="897331" y="19925"/>
                </a:lnTo>
                <a:lnTo>
                  <a:pt x="838925" y="19925"/>
                </a:lnTo>
                <a:lnTo>
                  <a:pt x="838925" y="68368"/>
                </a:lnTo>
                <a:lnTo>
                  <a:pt x="893034" y="68368"/>
                </a:lnTo>
                <a:lnTo>
                  <a:pt x="893034" y="85656"/>
                </a:lnTo>
                <a:lnTo>
                  <a:pt x="838925" y="85656"/>
                </a:lnTo>
                <a:lnTo>
                  <a:pt x="838925" y="136541"/>
                </a:lnTo>
                <a:lnTo>
                  <a:pt x="900750" y="136541"/>
                </a:lnTo>
                <a:lnTo>
                  <a:pt x="900750" y="153828"/>
                </a:lnTo>
                <a:lnTo>
                  <a:pt x="819392" y="153828"/>
                </a:lnTo>
                <a:close/>
                <a:moveTo>
                  <a:pt x="632608" y="2540"/>
                </a:moveTo>
                <a:lnTo>
                  <a:pt x="739359" y="2540"/>
                </a:lnTo>
                <a:lnTo>
                  <a:pt x="739359" y="19925"/>
                </a:lnTo>
                <a:lnTo>
                  <a:pt x="695702" y="19925"/>
                </a:lnTo>
                <a:lnTo>
                  <a:pt x="695702" y="153828"/>
                </a:lnTo>
                <a:lnTo>
                  <a:pt x="676070" y="153828"/>
                </a:lnTo>
                <a:lnTo>
                  <a:pt x="676070" y="19925"/>
                </a:lnTo>
                <a:lnTo>
                  <a:pt x="632608" y="19925"/>
                </a:lnTo>
                <a:close/>
                <a:moveTo>
                  <a:pt x="419342" y="2540"/>
                </a:moveTo>
                <a:lnTo>
                  <a:pt x="443857" y="2540"/>
                </a:lnTo>
                <a:lnTo>
                  <a:pt x="517889" y="118179"/>
                </a:lnTo>
                <a:cubicBezTo>
                  <a:pt x="521405" y="123649"/>
                  <a:pt x="523489" y="127132"/>
                  <a:pt x="524140" y="128630"/>
                </a:cubicBezTo>
                <a:lnTo>
                  <a:pt x="524531" y="128630"/>
                </a:lnTo>
                <a:cubicBezTo>
                  <a:pt x="523880" y="124332"/>
                  <a:pt x="523554" y="116975"/>
                  <a:pt x="523554" y="106557"/>
                </a:cubicBezTo>
                <a:lnTo>
                  <a:pt x="523554" y="2540"/>
                </a:lnTo>
                <a:lnTo>
                  <a:pt x="542892" y="2540"/>
                </a:lnTo>
                <a:lnTo>
                  <a:pt x="542892" y="153828"/>
                </a:lnTo>
                <a:lnTo>
                  <a:pt x="519745" y="153828"/>
                </a:lnTo>
                <a:lnTo>
                  <a:pt x="443661" y="36138"/>
                </a:lnTo>
                <a:cubicBezTo>
                  <a:pt x="441513" y="32817"/>
                  <a:pt x="439787" y="29529"/>
                  <a:pt x="438485" y="26273"/>
                </a:cubicBezTo>
                <a:lnTo>
                  <a:pt x="437899" y="26273"/>
                </a:lnTo>
                <a:cubicBezTo>
                  <a:pt x="438420" y="29659"/>
                  <a:pt x="438680" y="36724"/>
                  <a:pt x="438680" y="47467"/>
                </a:cubicBezTo>
                <a:lnTo>
                  <a:pt x="438680" y="153828"/>
                </a:lnTo>
                <a:lnTo>
                  <a:pt x="419342" y="153828"/>
                </a:lnTo>
                <a:close/>
                <a:moveTo>
                  <a:pt x="1437284" y="0"/>
                </a:moveTo>
                <a:cubicBezTo>
                  <a:pt x="1452325" y="0"/>
                  <a:pt x="1463362" y="1823"/>
                  <a:pt x="1470394" y="5470"/>
                </a:cubicBezTo>
                <a:lnTo>
                  <a:pt x="1470394" y="26761"/>
                </a:lnTo>
                <a:cubicBezTo>
                  <a:pt x="1461278" y="20446"/>
                  <a:pt x="1449753" y="17288"/>
                  <a:pt x="1435819" y="17288"/>
                </a:cubicBezTo>
                <a:cubicBezTo>
                  <a:pt x="1426573" y="17288"/>
                  <a:pt x="1419037" y="19225"/>
                  <a:pt x="1413209" y="23099"/>
                </a:cubicBezTo>
                <a:cubicBezTo>
                  <a:pt x="1407382" y="26973"/>
                  <a:pt x="1404468" y="32361"/>
                  <a:pt x="1404468" y="39263"/>
                </a:cubicBezTo>
                <a:cubicBezTo>
                  <a:pt x="1404468" y="45384"/>
                  <a:pt x="1406486" y="50365"/>
                  <a:pt x="1410523" y="54206"/>
                </a:cubicBezTo>
                <a:cubicBezTo>
                  <a:pt x="1414560" y="58048"/>
                  <a:pt x="1423318" y="63289"/>
                  <a:pt x="1436796" y="69931"/>
                </a:cubicBezTo>
                <a:cubicBezTo>
                  <a:pt x="1451642" y="77028"/>
                  <a:pt x="1462027" y="84125"/>
                  <a:pt x="1467952" y="91223"/>
                </a:cubicBezTo>
                <a:cubicBezTo>
                  <a:pt x="1473878" y="98320"/>
                  <a:pt x="1476840" y="106296"/>
                  <a:pt x="1476840" y="115151"/>
                </a:cubicBezTo>
                <a:cubicBezTo>
                  <a:pt x="1476840" y="128434"/>
                  <a:pt x="1472022" y="138624"/>
                  <a:pt x="1462385" y="145722"/>
                </a:cubicBezTo>
                <a:cubicBezTo>
                  <a:pt x="1452749" y="152819"/>
                  <a:pt x="1439368" y="156368"/>
                  <a:pt x="1422244" y="156368"/>
                </a:cubicBezTo>
                <a:cubicBezTo>
                  <a:pt x="1416253" y="156368"/>
                  <a:pt x="1409270" y="155537"/>
                  <a:pt x="1401294" y="153877"/>
                </a:cubicBezTo>
                <a:cubicBezTo>
                  <a:pt x="1393317" y="152217"/>
                  <a:pt x="1387506" y="150149"/>
                  <a:pt x="1383860" y="147675"/>
                </a:cubicBezTo>
                <a:lnTo>
                  <a:pt x="1383860" y="125407"/>
                </a:lnTo>
                <a:cubicBezTo>
                  <a:pt x="1388483" y="129444"/>
                  <a:pt x="1394668" y="132764"/>
                  <a:pt x="1402417" y="135369"/>
                </a:cubicBezTo>
                <a:cubicBezTo>
                  <a:pt x="1410165" y="137973"/>
                  <a:pt x="1417523" y="139276"/>
                  <a:pt x="1424490" y="139276"/>
                </a:cubicBezTo>
                <a:cubicBezTo>
                  <a:pt x="1445716" y="139276"/>
                  <a:pt x="1456330" y="131722"/>
                  <a:pt x="1456330" y="116616"/>
                </a:cubicBezTo>
                <a:cubicBezTo>
                  <a:pt x="1456330" y="112384"/>
                  <a:pt x="1455190" y="108575"/>
                  <a:pt x="1452911" y="105189"/>
                </a:cubicBezTo>
                <a:cubicBezTo>
                  <a:pt x="1450632" y="101803"/>
                  <a:pt x="1447507" y="98808"/>
                  <a:pt x="1443535" y="96204"/>
                </a:cubicBezTo>
                <a:cubicBezTo>
                  <a:pt x="1439563" y="93599"/>
                  <a:pt x="1432108" y="89595"/>
                  <a:pt x="1421169" y="84191"/>
                </a:cubicBezTo>
                <a:cubicBezTo>
                  <a:pt x="1405998" y="76637"/>
                  <a:pt x="1396003" y="69622"/>
                  <a:pt x="1391185" y="63143"/>
                </a:cubicBezTo>
                <a:cubicBezTo>
                  <a:pt x="1386367" y="56664"/>
                  <a:pt x="1383957" y="49258"/>
                  <a:pt x="1383957" y="40923"/>
                </a:cubicBezTo>
                <a:cubicBezTo>
                  <a:pt x="1383957" y="28357"/>
                  <a:pt x="1389004" y="18395"/>
                  <a:pt x="1399096" y="11037"/>
                </a:cubicBezTo>
                <a:cubicBezTo>
                  <a:pt x="1409188" y="3679"/>
                  <a:pt x="1421918" y="0"/>
                  <a:pt x="1437284" y="0"/>
                </a:cubicBezTo>
                <a:close/>
                <a:moveTo>
                  <a:pt x="264044" y="0"/>
                </a:moveTo>
                <a:cubicBezTo>
                  <a:pt x="285076" y="0"/>
                  <a:pt x="302005" y="7065"/>
                  <a:pt x="314832" y="21194"/>
                </a:cubicBezTo>
                <a:cubicBezTo>
                  <a:pt x="327659" y="35324"/>
                  <a:pt x="334073" y="53718"/>
                  <a:pt x="334073" y="76377"/>
                </a:cubicBezTo>
                <a:cubicBezTo>
                  <a:pt x="334073" y="100924"/>
                  <a:pt x="327496" y="120393"/>
                  <a:pt x="314344" y="134783"/>
                </a:cubicBezTo>
                <a:cubicBezTo>
                  <a:pt x="301191" y="149173"/>
                  <a:pt x="283611" y="156368"/>
                  <a:pt x="261603" y="156368"/>
                </a:cubicBezTo>
                <a:cubicBezTo>
                  <a:pt x="240115" y="156368"/>
                  <a:pt x="222893" y="149303"/>
                  <a:pt x="209936" y="135173"/>
                </a:cubicBezTo>
                <a:cubicBezTo>
                  <a:pt x="196979" y="121044"/>
                  <a:pt x="190500" y="102650"/>
                  <a:pt x="190500" y="79991"/>
                </a:cubicBezTo>
                <a:cubicBezTo>
                  <a:pt x="190500" y="55574"/>
                  <a:pt x="197109" y="36138"/>
                  <a:pt x="210327" y="21683"/>
                </a:cubicBezTo>
                <a:cubicBezTo>
                  <a:pt x="223544" y="7228"/>
                  <a:pt x="241450" y="0"/>
                  <a:pt x="264044" y="0"/>
                </a:cubicBezTo>
                <a:close/>
                <a:moveTo>
                  <a:pt x="77451" y="0"/>
                </a:moveTo>
                <a:cubicBezTo>
                  <a:pt x="91906" y="0"/>
                  <a:pt x="103854" y="2051"/>
                  <a:pt x="113295" y="6153"/>
                </a:cubicBezTo>
                <a:lnTo>
                  <a:pt x="113295" y="26566"/>
                </a:lnTo>
                <a:cubicBezTo>
                  <a:pt x="102487" y="20576"/>
                  <a:pt x="90604" y="17581"/>
                  <a:pt x="77646" y="17581"/>
                </a:cubicBezTo>
                <a:cubicBezTo>
                  <a:pt x="60782" y="17581"/>
                  <a:pt x="47044" y="23197"/>
                  <a:pt x="36430" y="34428"/>
                </a:cubicBezTo>
                <a:cubicBezTo>
                  <a:pt x="25817" y="45660"/>
                  <a:pt x="20510" y="60815"/>
                  <a:pt x="20510" y="79893"/>
                </a:cubicBezTo>
                <a:cubicBezTo>
                  <a:pt x="20510" y="97994"/>
                  <a:pt x="25459" y="112368"/>
                  <a:pt x="35356" y="123014"/>
                </a:cubicBezTo>
                <a:cubicBezTo>
                  <a:pt x="45253" y="133660"/>
                  <a:pt x="58210" y="138983"/>
                  <a:pt x="74228" y="138983"/>
                </a:cubicBezTo>
                <a:cubicBezTo>
                  <a:pt x="89204" y="138983"/>
                  <a:pt x="102226" y="135597"/>
                  <a:pt x="113295" y="128825"/>
                </a:cubicBezTo>
                <a:lnTo>
                  <a:pt x="113295" y="147577"/>
                </a:lnTo>
                <a:cubicBezTo>
                  <a:pt x="102161" y="153437"/>
                  <a:pt x="88195" y="156368"/>
                  <a:pt x="71396" y="156368"/>
                </a:cubicBezTo>
                <a:cubicBezTo>
                  <a:pt x="49713" y="156368"/>
                  <a:pt x="32393" y="149482"/>
                  <a:pt x="19436" y="135711"/>
                </a:cubicBezTo>
                <a:cubicBezTo>
                  <a:pt x="6479" y="121939"/>
                  <a:pt x="0" y="103724"/>
                  <a:pt x="0" y="81065"/>
                </a:cubicBezTo>
                <a:cubicBezTo>
                  <a:pt x="0" y="56713"/>
                  <a:pt x="7293" y="37114"/>
                  <a:pt x="21878" y="22269"/>
                </a:cubicBezTo>
                <a:cubicBezTo>
                  <a:pt x="36463" y="7423"/>
                  <a:pt x="54987" y="0"/>
                  <a:pt x="7745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学习目标</a:t>
            </a:r>
            <a:endParaRPr lang="zh-CN" altLang="en-US"/>
          </a:p>
        </p:txBody>
      </p:sp>
      <p:sp>
        <p:nvSpPr>
          <p:cNvPr id="2" name="矩形: 圆角 44"/>
          <p:cNvSpPr/>
          <p:nvPr>
            <p:custDataLst>
              <p:tags r:id="rId2"/>
            </p:custDataLst>
          </p:nvPr>
        </p:nvSpPr>
        <p:spPr>
          <a:xfrm>
            <a:off x="681355" y="1140460"/>
            <a:ext cx="10800080" cy="1990725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11"/>
          <p:cNvSpPr/>
          <p:nvPr>
            <p:custDataLst>
              <p:tags r:id="rId3"/>
            </p:custDataLst>
          </p:nvPr>
        </p:nvSpPr>
        <p:spPr>
          <a:xfrm>
            <a:off x="922655" y="1475740"/>
            <a:ext cx="1527810" cy="14725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知识目标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12"/>
          <p:cNvSpPr/>
          <p:nvPr>
            <p:custDataLst>
              <p:tags r:id="rId4"/>
            </p:custDataLst>
          </p:nvPr>
        </p:nvSpPr>
        <p:spPr>
          <a:xfrm>
            <a:off x="3050540" y="1075690"/>
            <a:ext cx="7923530" cy="19926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1.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掌握网站域名的命名格式和设计方法。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2.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掌握网站域名保护的方法与策略。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3.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掌握网站的形象设计和页面设计。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4.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分辨网站导航类型和信息内容的方法。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5.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掌握网站推广的策略。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6.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掌握网站的病毒性营销策略。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5" name="直接连接符 13"/>
          <p:cNvCxnSpPr/>
          <p:nvPr>
            <p:custDataLst>
              <p:tags r:id="rId5"/>
            </p:custDataLst>
          </p:nvPr>
        </p:nvCxnSpPr>
        <p:spPr>
          <a:xfrm>
            <a:off x="2673350" y="1754506"/>
            <a:ext cx="0" cy="91503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: 圆角 44"/>
          <p:cNvSpPr/>
          <p:nvPr>
            <p:custDataLst>
              <p:tags r:id="rId6"/>
            </p:custDataLst>
          </p:nvPr>
        </p:nvSpPr>
        <p:spPr>
          <a:xfrm>
            <a:off x="681355" y="3429635"/>
            <a:ext cx="10800080" cy="1240790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15"/>
          <p:cNvSpPr/>
          <p:nvPr>
            <p:custDataLst>
              <p:tags r:id="rId7"/>
            </p:custDataLst>
          </p:nvPr>
        </p:nvSpPr>
        <p:spPr>
          <a:xfrm>
            <a:off x="3050540" y="3197860"/>
            <a:ext cx="7922895" cy="14725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1.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学会免费域名注册操作。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2.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学会收费域名注册操作。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8" name="直接连接符 17"/>
          <p:cNvCxnSpPr/>
          <p:nvPr>
            <p:custDataLst>
              <p:tags r:id="rId8"/>
            </p:custDataLst>
          </p:nvPr>
        </p:nvCxnSpPr>
        <p:spPr>
          <a:xfrm>
            <a:off x="2673350" y="3476626"/>
            <a:ext cx="0" cy="91503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: 圆角 44"/>
          <p:cNvSpPr/>
          <p:nvPr>
            <p:custDataLst>
              <p:tags r:id="rId9"/>
            </p:custDataLst>
          </p:nvPr>
        </p:nvSpPr>
        <p:spPr>
          <a:xfrm>
            <a:off x="681355" y="4919345"/>
            <a:ext cx="10800080" cy="1488440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19"/>
          <p:cNvSpPr/>
          <p:nvPr>
            <p:custDataLst>
              <p:tags r:id="rId10"/>
            </p:custDataLst>
          </p:nvPr>
        </p:nvSpPr>
        <p:spPr>
          <a:xfrm>
            <a:off x="3050540" y="4919346"/>
            <a:ext cx="7923525" cy="147256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在学习的过程中体验并享受搜索带来的成就感，感受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Internet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的奇妙与其功能之强大，增强使用搜索引擎并将搜索引擎应用于生活的意识。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24" name="直接连接符 20"/>
          <p:cNvCxnSpPr/>
          <p:nvPr>
            <p:custDataLst>
              <p:tags r:id="rId11"/>
            </p:custDataLst>
          </p:nvPr>
        </p:nvCxnSpPr>
        <p:spPr>
          <a:xfrm>
            <a:off x="2673350" y="5198111"/>
            <a:ext cx="0" cy="91503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1"/>
          <p:cNvSpPr/>
          <p:nvPr>
            <p:custDataLst>
              <p:tags r:id="rId12"/>
            </p:custDataLst>
          </p:nvPr>
        </p:nvSpPr>
        <p:spPr>
          <a:xfrm>
            <a:off x="922655" y="3197860"/>
            <a:ext cx="1527810" cy="14725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能力目标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6" name="矩形 22"/>
          <p:cNvSpPr/>
          <p:nvPr>
            <p:custDataLst>
              <p:tags r:id="rId13"/>
            </p:custDataLst>
          </p:nvPr>
        </p:nvSpPr>
        <p:spPr>
          <a:xfrm>
            <a:off x="922655" y="4918710"/>
            <a:ext cx="1527810" cy="147383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素质目标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altLang="zh-CN"/>
              <a:t> </a:t>
            </a:r>
            <a:r>
              <a:t>网站域名策略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pPr algn="ctr"/>
            <a:r>
              <a:rPr lang="zh-CN" altLang="en-US"/>
              <a:t>任务一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5920740" y="0"/>
            <a:ext cx="6277610" cy="6857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86" h="10799">
                <a:moveTo>
                  <a:pt x="2361" y="0"/>
                </a:moveTo>
                <a:lnTo>
                  <a:pt x="9886" y="0"/>
                </a:lnTo>
                <a:lnTo>
                  <a:pt x="9886" y="10799"/>
                </a:lnTo>
                <a:lnTo>
                  <a:pt x="2232" y="10798"/>
                </a:lnTo>
                <a:lnTo>
                  <a:pt x="0" y="5399"/>
                </a:lnTo>
                <a:lnTo>
                  <a:pt x="2361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907415" y="1591310"/>
            <a:ext cx="4341495" cy="859790"/>
          </a:xfrm>
        </p:spPr>
        <p:txBody>
          <a:bodyPr lIns="0" tIns="0" rIns="0" bIns="0" anchor="t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</a:rPr>
              <a:t>一、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zh-CN" altLang="en-US" dirty="0">
                <a:solidFill>
                  <a:schemeClr val="tx1"/>
                </a:solidFill>
              </a:rPr>
              <a:t>域名的概念与命名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图形 4"/>
          <p:cNvSpPr/>
          <p:nvPr>
            <p:custDataLst>
              <p:tags r:id="rId4"/>
            </p:custDataLst>
          </p:nvPr>
        </p:nvSpPr>
        <p:spPr>
          <a:xfrm rot="10800000">
            <a:off x="5753735" y="0"/>
            <a:ext cx="1983740" cy="6858635"/>
          </a:xfrm>
          <a:custGeom>
            <a:avLst/>
            <a:gdLst>
              <a:gd name="connsiteX0" fmla="*/ 0 w 4532499"/>
              <a:gd name="connsiteY0" fmla="*/ 0 h 6847690"/>
              <a:gd name="connsiteX1" fmla="*/ 1343436 w 4532499"/>
              <a:gd name="connsiteY1" fmla="*/ 0 h 6847690"/>
              <a:gd name="connsiteX2" fmla="*/ 4532500 w 4532499"/>
              <a:gd name="connsiteY2" fmla="*/ 3423846 h 6847690"/>
              <a:gd name="connsiteX3" fmla="*/ 1343436 w 4532499"/>
              <a:gd name="connsiteY3" fmla="*/ 6847691 h 6847690"/>
              <a:gd name="connsiteX4" fmla="*/ 0 w 4532499"/>
              <a:gd name="connsiteY4" fmla="*/ 6847691 h 6847690"/>
              <a:gd name="connsiteX5" fmla="*/ 3205041 w 4532499"/>
              <a:gd name="connsiteY5" fmla="*/ 3423846 h 68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32499" h="6847690">
                <a:moveTo>
                  <a:pt x="0" y="0"/>
                </a:moveTo>
                <a:lnTo>
                  <a:pt x="1343436" y="0"/>
                </a:lnTo>
                <a:lnTo>
                  <a:pt x="4532500" y="3423846"/>
                </a:lnTo>
                <a:lnTo>
                  <a:pt x="1343436" y="6847691"/>
                </a:lnTo>
                <a:lnTo>
                  <a:pt x="0" y="6847691"/>
                </a:lnTo>
                <a:lnTo>
                  <a:pt x="3205041" y="34238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680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7" name="任意多边形: 形状 6"/>
          <p:cNvSpPr/>
          <p:nvPr>
            <p:custDataLst>
              <p:tags r:id="rId5"/>
            </p:custDataLst>
          </p:nvPr>
        </p:nvSpPr>
        <p:spPr>
          <a:xfrm>
            <a:off x="5519420" y="-635"/>
            <a:ext cx="1508125" cy="6858635"/>
          </a:xfrm>
          <a:custGeom>
            <a:avLst/>
            <a:gdLst>
              <a:gd name="connsiteX0" fmla="*/ 1410247 w 1508125"/>
              <a:gd name="connsiteY0" fmla="*/ 0 h 6858635"/>
              <a:gd name="connsiteX1" fmla="*/ 1508125 w 1508125"/>
              <a:gd name="connsiteY1" fmla="*/ 0 h 6858635"/>
              <a:gd name="connsiteX2" fmla="*/ 109273 w 1508125"/>
              <a:gd name="connsiteY2" fmla="*/ 3441458 h 6858635"/>
              <a:gd name="connsiteX3" fmla="*/ 108509 w 1508125"/>
              <a:gd name="connsiteY3" fmla="*/ 3441471 h 6858635"/>
              <a:gd name="connsiteX4" fmla="*/ 1493656 w 1508125"/>
              <a:gd name="connsiteY4" fmla="*/ 6858635 h 6858635"/>
              <a:gd name="connsiteX5" fmla="*/ 1400449 w 1508125"/>
              <a:gd name="connsiteY5" fmla="*/ 6858635 h 6858635"/>
              <a:gd name="connsiteX6" fmla="*/ 1881 w 1508125"/>
              <a:gd name="connsiteY6" fmla="*/ 3443337 h 6858635"/>
              <a:gd name="connsiteX7" fmla="*/ 0 w 1508125"/>
              <a:gd name="connsiteY7" fmla="*/ 3443370 h 6858635"/>
              <a:gd name="connsiteX8" fmla="*/ 1410247 w 1508125"/>
              <a:gd name="connsiteY8" fmla="*/ 0 h 685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8125" h="6858635">
                <a:moveTo>
                  <a:pt x="1410247" y="0"/>
                </a:moveTo>
                <a:lnTo>
                  <a:pt x="1508125" y="0"/>
                </a:lnTo>
                <a:lnTo>
                  <a:pt x="109273" y="3441458"/>
                </a:lnTo>
                <a:lnTo>
                  <a:pt x="108509" y="3441471"/>
                </a:lnTo>
                <a:lnTo>
                  <a:pt x="1493656" y="6858635"/>
                </a:lnTo>
                <a:lnTo>
                  <a:pt x="1400449" y="6858635"/>
                </a:lnTo>
                <a:lnTo>
                  <a:pt x="1881" y="3443337"/>
                </a:lnTo>
                <a:lnTo>
                  <a:pt x="0" y="3443370"/>
                </a:lnTo>
                <a:lnTo>
                  <a:pt x="141024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671195" y="3909060"/>
            <a:ext cx="4930140" cy="23050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 lnSpcReduction="20000"/>
          </a:bodyPr>
          <a:p>
            <a:pPr marL="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根据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2017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年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8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月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16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日起实施的《互联网域名管理办法》中的定义，域名是与该计算机的互联网协议（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IP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）地址相对应。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  <a:p>
            <a:pPr marL="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网站有了域名，人们在上网时，只要在计算机中输入域名，就可被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DNS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（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Domain Name System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）域名解析系统解析为相应的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IP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地址，并登录到该域名的网站。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1" name="圆角矩形 13"/>
          <p:cNvSpPr/>
          <p:nvPr>
            <p:custDataLst>
              <p:tags r:id="rId7"/>
            </p:custDataLst>
          </p:nvPr>
        </p:nvSpPr>
        <p:spPr>
          <a:xfrm>
            <a:off x="783590" y="3164840"/>
            <a:ext cx="2445385" cy="527685"/>
          </a:xfrm>
          <a:prstGeom prst="roundRect">
            <a:avLst>
              <a:gd name="adj" fmla="val 2015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  <a:effectLst>
            <a:outerShdw blurRad="127000" dist="381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（一）域名的概念</a:t>
            </a:r>
            <a:endParaRPr lang="zh-CN" altLang="en-US" sz="2000" b="1" dirty="0">
              <a:solidFill>
                <a:schemeClr val="lt1"/>
              </a:solidFill>
              <a:uFillTx/>
              <a:latin typeface="+mn-ea"/>
              <a:cs typeface="+mn-ea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5920740" y="0"/>
            <a:ext cx="6277610" cy="6857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86" h="10799">
                <a:moveTo>
                  <a:pt x="2361" y="0"/>
                </a:moveTo>
                <a:lnTo>
                  <a:pt x="9886" y="0"/>
                </a:lnTo>
                <a:lnTo>
                  <a:pt x="9886" y="10799"/>
                </a:lnTo>
                <a:lnTo>
                  <a:pt x="2232" y="10798"/>
                </a:lnTo>
                <a:lnTo>
                  <a:pt x="0" y="5399"/>
                </a:lnTo>
                <a:lnTo>
                  <a:pt x="2361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907415" y="1591310"/>
            <a:ext cx="4780915" cy="934085"/>
          </a:xfrm>
        </p:spPr>
        <p:txBody>
          <a:bodyPr lIns="0" tIns="0" rIns="0" bIns="0" anchor="t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</a:rPr>
              <a:t>一、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zh-CN" altLang="en-US" dirty="0">
                <a:solidFill>
                  <a:schemeClr val="tx1"/>
                </a:solidFill>
              </a:rPr>
              <a:t>域名的概念与命名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图形 4"/>
          <p:cNvSpPr/>
          <p:nvPr>
            <p:custDataLst>
              <p:tags r:id="rId4"/>
            </p:custDataLst>
          </p:nvPr>
        </p:nvSpPr>
        <p:spPr>
          <a:xfrm rot="10800000">
            <a:off x="5753735" y="0"/>
            <a:ext cx="1983740" cy="6858635"/>
          </a:xfrm>
          <a:custGeom>
            <a:avLst/>
            <a:gdLst>
              <a:gd name="connsiteX0" fmla="*/ 0 w 4532499"/>
              <a:gd name="connsiteY0" fmla="*/ 0 h 6847690"/>
              <a:gd name="connsiteX1" fmla="*/ 1343436 w 4532499"/>
              <a:gd name="connsiteY1" fmla="*/ 0 h 6847690"/>
              <a:gd name="connsiteX2" fmla="*/ 4532500 w 4532499"/>
              <a:gd name="connsiteY2" fmla="*/ 3423846 h 6847690"/>
              <a:gd name="connsiteX3" fmla="*/ 1343436 w 4532499"/>
              <a:gd name="connsiteY3" fmla="*/ 6847691 h 6847690"/>
              <a:gd name="connsiteX4" fmla="*/ 0 w 4532499"/>
              <a:gd name="connsiteY4" fmla="*/ 6847691 h 6847690"/>
              <a:gd name="connsiteX5" fmla="*/ 3205041 w 4532499"/>
              <a:gd name="connsiteY5" fmla="*/ 3423846 h 68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32499" h="6847690">
                <a:moveTo>
                  <a:pt x="0" y="0"/>
                </a:moveTo>
                <a:lnTo>
                  <a:pt x="1343436" y="0"/>
                </a:lnTo>
                <a:lnTo>
                  <a:pt x="4532500" y="3423846"/>
                </a:lnTo>
                <a:lnTo>
                  <a:pt x="1343436" y="6847691"/>
                </a:lnTo>
                <a:lnTo>
                  <a:pt x="0" y="6847691"/>
                </a:lnTo>
                <a:lnTo>
                  <a:pt x="3205041" y="34238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680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7" name="任意多边形: 形状 6"/>
          <p:cNvSpPr/>
          <p:nvPr>
            <p:custDataLst>
              <p:tags r:id="rId5"/>
            </p:custDataLst>
          </p:nvPr>
        </p:nvSpPr>
        <p:spPr>
          <a:xfrm>
            <a:off x="5519420" y="-635"/>
            <a:ext cx="1508125" cy="6858635"/>
          </a:xfrm>
          <a:custGeom>
            <a:avLst/>
            <a:gdLst>
              <a:gd name="connsiteX0" fmla="*/ 1410247 w 1508125"/>
              <a:gd name="connsiteY0" fmla="*/ 0 h 6858635"/>
              <a:gd name="connsiteX1" fmla="*/ 1508125 w 1508125"/>
              <a:gd name="connsiteY1" fmla="*/ 0 h 6858635"/>
              <a:gd name="connsiteX2" fmla="*/ 109273 w 1508125"/>
              <a:gd name="connsiteY2" fmla="*/ 3441458 h 6858635"/>
              <a:gd name="connsiteX3" fmla="*/ 108509 w 1508125"/>
              <a:gd name="connsiteY3" fmla="*/ 3441471 h 6858635"/>
              <a:gd name="connsiteX4" fmla="*/ 1493656 w 1508125"/>
              <a:gd name="connsiteY4" fmla="*/ 6858635 h 6858635"/>
              <a:gd name="connsiteX5" fmla="*/ 1400449 w 1508125"/>
              <a:gd name="connsiteY5" fmla="*/ 6858635 h 6858635"/>
              <a:gd name="connsiteX6" fmla="*/ 1881 w 1508125"/>
              <a:gd name="connsiteY6" fmla="*/ 3443337 h 6858635"/>
              <a:gd name="connsiteX7" fmla="*/ 0 w 1508125"/>
              <a:gd name="connsiteY7" fmla="*/ 3443370 h 6858635"/>
              <a:gd name="connsiteX8" fmla="*/ 1410247 w 1508125"/>
              <a:gd name="connsiteY8" fmla="*/ 0 h 685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8125" h="6858635">
                <a:moveTo>
                  <a:pt x="1410247" y="0"/>
                </a:moveTo>
                <a:lnTo>
                  <a:pt x="1508125" y="0"/>
                </a:lnTo>
                <a:lnTo>
                  <a:pt x="109273" y="3441458"/>
                </a:lnTo>
                <a:lnTo>
                  <a:pt x="108509" y="3441471"/>
                </a:lnTo>
                <a:lnTo>
                  <a:pt x="1493656" y="6858635"/>
                </a:lnTo>
                <a:lnTo>
                  <a:pt x="1400449" y="6858635"/>
                </a:lnTo>
                <a:lnTo>
                  <a:pt x="1881" y="3443337"/>
                </a:lnTo>
                <a:lnTo>
                  <a:pt x="0" y="3443370"/>
                </a:lnTo>
                <a:lnTo>
                  <a:pt x="141024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765810" y="3429000"/>
            <a:ext cx="5071745" cy="25273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marL="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域名的命名是按层次进行的，命名时是从高级到低级按层次授权进行的。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  <a:p>
            <a:pPr marL="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1.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域名的格式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  <a:p>
            <a:pPr marL="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（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1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）四级域名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.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三级域名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.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二级域名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.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一级域名。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  <a:p>
            <a:pPr marL="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（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2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）主机名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.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机构名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.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网络名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.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最高层域名。例如，新浪中国的域名地址为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www.sina.com.cn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1" name="圆角矩形 13"/>
          <p:cNvSpPr/>
          <p:nvPr>
            <p:custDataLst>
              <p:tags r:id="rId7"/>
            </p:custDataLst>
          </p:nvPr>
        </p:nvSpPr>
        <p:spPr>
          <a:xfrm>
            <a:off x="758190" y="2573655"/>
            <a:ext cx="2289175" cy="527685"/>
          </a:xfrm>
          <a:prstGeom prst="roundRect">
            <a:avLst>
              <a:gd name="adj" fmla="val 2015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  <a:effectLst>
            <a:outerShdw blurRad="127000" dist="381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（二）域名的命名</a:t>
            </a:r>
            <a:endParaRPr lang="zh-CN" altLang="en-US" sz="2000" b="1" dirty="0">
              <a:solidFill>
                <a:schemeClr val="lt1"/>
              </a:solidFill>
              <a:uFillTx/>
              <a:latin typeface="+mn-ea"/>
              <a:cs typeface="+mn-ea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4"/>
          <p:cNvSpPr/>
          <p:nvPr>
            <p:custDataLst>
              <p:tags r:id="rId1"/>
            </p:custDataLst>
          </p:nvPr>
        </p:nvSpPr>
        <p:spPr>
          <a:xfrm>
            <a:off x="1008378" y="2097023"/>
            <a:ext cx="2985177" cy="398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级域名（顶级域名）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0" name="矩形 7"/>
          <p:cNvSpPr/>
          <p:nvPr>
            <p:custDataLst>
              <p:tags r:id="rId2"/>
            </p:custDataLst>
          </p:nvPr>
        </p:nvSpPr>
        <p:spPr>
          <a:xfrm>
            <a:off x="1008378" y="2581552"/>
            <a:ext cx="2985177" cy="86554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国家或地区代码，由两个字母组成，如中国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“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cn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”、中国香港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“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hk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”、日本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“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jp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”。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23" name="直接箭头连接符 3"/>
          <p:cNvCxnSpPr/>
          <p:nvPr>
            <p:custDataLst>
              <p:tags r:id="rId3"/>
            </p:custDataLst>
          </p:nvPr>
        </p:nvCxnSpPr>
        <p:spPr>
          <a:xfrm>
            <a:off x="2023160" y="2512969"/>
            <a:ext cx="1970506" cy="0"/>
          </a:xfrm>
          <a:prstGeom prst="straightConnector1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泪滴形 5"/>
          <p:cNvSpPr/>
          <p:nvPr>
            <p:custDataLst>
              <p:tags r:id="rId4"/>
            </p:custDataLst>
          </p:nvPr>
        </p:nvSpPr>
        <p:spPr>
          <a:xfrm flipH="1">
            <a:off x="4224183" y="1930644"/>
            <a:ext cx="1682201" cy="1682201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" name="泪滴形 9"/>
          <p:cNvSpPr/>
          <p:nvPr>
            <p:custDataLst>
              <p:tags r:id="rId5"/>
            </p:custDataLst>
          </p:nvPr>
        </p:nvSpPr>
        <p:spPr>
          <a:xfrm>
            <a:off x="6300739" y="1930644"/>
            <a:ext cx="1682201" cy="1682201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泪滴形 10"/>
          <p:cNvSpPr/>
          <p:nvPr>
            <p:custDataLst>
              <p:tags r:id="rId6"/>
            </p:custDataLst>
          </p:nvPr>
        </p:nvSpPr>
        <p:spPr>
          <a:xfrm rot="16200000" flipH="1">
            <a:off x="4224183" y="3897975"/>
            <a:ext cx="1682201" cy="1682201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泪滴形 11"/>
          <p:cNvSpPr/>
          <p:nvPr>
            <p:custDataLst>
              <p:tags r:id="rId7"/>
            </p:custDataLst>
          </p:nvPr>
        </p:nvSpPr>
        <p:spPr>
          <a:xfrm rot="5400000">
            <a:off x="6301374" y="3897975"/>
            <a:ext cx="1682201" cy="1682201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矩形 8"/>
          <p:cNvSpPr/>
          <p:nvPr>
            <p:custDataLst>
              <p:tags r:id="rId8"/>
            </p:custDataLst>
          </p:nvPr>
        </p:nvSpPr>
        <p:spPr>
          <a:xfrm>
            <a:off x="1008378" y="4064353"/>
            <a:ext cx="2985177" cy="398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4"/>
                </a:solidFill>
                <a:latin typeface="+mn-ea"/>
                <a:cs typeface="+mn-ea"/>
                <a:sym typeface="+mn-ea"/>
              </a:rPr>
              <a:t>级域名（主机名）</a:t>
            </a:r>
            <a:endParaRPr lang="zh-CN" altLang="en-US" b="1">
              <a:solidFill>
                <a:schemeClr val="accent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2" name="矩形 26"/>
          <p:cNvSpPr/>
          <p:nvPr>
            <p:custDataLst>
              <p:tags r:id="rId9"/>
            </p:custDataLst>
          </p:nvPr>
        </p:nvSpPr>
        <p:spPr>
          <a:xfrm>
            <a:off x="1008378" y="4548883"/>
            <a:ext cx="2985177" cy="86554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级域名示例：联想营销网站的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"shop"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3" name="直接箭头连接符 14"/>
          <p:cNvCxnSpPr/>
          <p:nvPr>
            <p:custDataLst>
              <p:tags r:id="rId10"/>
            </p:custDataLst>
          </p:nvPr>
        </p:nvCxnSpPr>
        <p:spPr>
          <a:xfrm>
            <a:off x="2023160" y="4480300"/>
            <a:ext cx="1970506" cy="0"/>
          </a:xfrm>
          <a:prstGeom prst="straightConnector1">
            <a:avLst/>
          </a:prstGeom>
          <a:ln w="1270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27"/>
          <p:cNvSpPr/>
          <p:nvPr>
            <p:custDataLst>
              <p:tags r:id="rId11"/>
            </p:custDataLst>
          </p:nvPr>
        </p:nvSpPr>
        <p:spPr>
          <a:xfrm>
            <a:off x="8252829" y="2096388"/>
            <a:ext cx="2965834" cy="398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级域名（网络名）</a:t>
            </a:r>
            <a:endParaRPr lang="zh-CN" altLang="en-US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5" name="直接箭头连接符 17"/>
          <p:cNvCxnSpPr/>
          <p:nvPr>
            <p:custDataLst>
              <p:tags r:id="rId12"/>
            </p:custDataLst>
          </p:nvPr>
        </p:nvCxnSpPr>
        <p:spPr>
          <a:xfrm flipH="1">
            <a:off x="8252829" y="2512334"/>
            <a:ext cx="1970506" cy="0"/>
          </a:xfrm>
          <a:prstGeom prst="straightConnector1">
            <a:avLst/>
          </a:prstGeom>
          <a:ln w="1270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29"/>
          <p:cNvSpPr/>
          <p:nvPr>
            <p:custDataLst>
              <p:tags r:id="rId13"/>
            </p:custDataLst>
          </p:nvPr>
        </p:nvSpPr>
        <p:spPr>
          <a:xfrm>
            <a:off x="8252829" y="4063718"/>
            <a:ext cx="2965833" cy="398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3"/>
                </a:solidFill>
                <a:latin typeface="+mn-ea"/>
                <a:cs typeface="+mn-ea"/>
                <a:sym typeface="+mn-ea"/>
              </a:rPr>
              <a:t>级域名（机构名）</a:t>
            </a:r>
            <a:endParaRPr lang="zh-CN" altLang="en-US" b="1">
              <a:solidFill>
                <a:schemeClr val="accent3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7" name="直接箭头连接符 20"/>
          <p:cNvCxnSpPr/>
          <p:nvPr>
            <p:custDataLst>
              <p:tags r:id="rId14"/>
            </p:custDataLst>
          </p:nvPr>
        </p:nvCxnSpPr>
        <p:spPr>
          <a:xfrm flipH="1">
            <a:off x="8252829" y="4479665"/>
            <a:ext cx="1970506" cy="0"/>
          </a:xfrm>
          <a:prstGeom prst="straightConnector1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7" descr="343435383038363b343532323338393bbacfd7f7bbfad6c6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764595" y="2471692"/>
            <a:ext cx="600741" cy="600741"/>
          </a:xfrm>
          <a:prstGeom prst="rect">
            <a:avLst/>
          </a:prstGeom>
          <a:effectLst>
            <a:reflection blurRad="6350" stA="29000" endPos="35000" dist="50800" dir="5400000" sy="-100000" algn="bl" rotWithShape="0"/>
          </a:effectLst>
        </p:spPr>
      </p:pic>
      <p:sp>
        <p:nvSpPr>
          <p:cNvPr id="39" name="菱形 21"/>
          <p:cNvSpPr/>
          <p:nvPr>
            <p:custDataLst>
              <p:tags r:id="rId18"/>
            </p:custDataLst>
          </p:nvPr>
        </p:nvSpPr>
        <p:spPr>
          <a:xfrm>
            <a:off x="5834625" y="3525211"/>
            <a:ext cx="538508" cy="538508"/>
          </a:xfrm>
          <a:prstGeom prst="diamond">
            <a:avLst/>
          </a:prstGeom>
          <a:solidFill>
            <a:schemeClr val="accent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0" name="图片 5" descr="343435383036303b343532343134393bcdb7c4d4b7e7b1a9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784281" y="4458709"/>
            <a:ext cx="561369" cy="561369"/>
          </a:xfrm>
          <a:prstGeom prst="rect">
            <a:avLst/>
          </a:prstGeom>
          <a:effectLst>
            <a:reflection blurRad="6350" stA="29000" endPos="35000" dist="50800" dir="5400000" sy="-100000" algn="bl" rotWithShape="0"/>
          </a:effectLst>
        </p:spPr>
      </p:pic>
      <p:pic>
        <p:nvPicPr>
          <p:cNvPr id="41" name="图片 9" descr="343435383038363b343532323339323bc6b7c5c6b9dcc0ed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6860203" y="2437400"/>
            <a:ext cx="562639" cy="562639"/>
          </a:xfrm>
          <a:prstGeom prst="rect">
            <a:avLst/>
          </a:prstGeom>
          <a:effectLst>
            <a:reflection blurRad="6350" stA="29000" endPos="35000" dist="50800" dir="5400000" sy="-100000" algn="bl" rotWithShape="0"/>
          </a:effectLst>
        </p:spPr>
      </p:pic>
      <p:pic>
        <p:nvPicPr>
          <p:cNvPr id="42" name="图片 18" descr="343435383036303b343532343136323bcfeec4bfc9fac3fcd6dcc6da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872903" y="4470139"/>
            <a:ext cx="538508" cy="538508"/>
          </a:xfrm>
          <a:prstGeom prst="rect">
            <a:avLst/>
          </a:prstGeom>
          <a:effectLst>
            <a:reflection blurRad="6350" stA="29000" endPos="35000" dist="50800" dir="5400000" sy="-100000" algn="bl" rotWithShape="0"/>
          </a:effectLst>
        </p:spPr>
      </p:pic>
      <p:sp>
        <p:nvSpPr>
          <p:cNvPr id="43" name="矩形 6"/>
          <p:cNvSpPr/>
          <p:nvPr>
            <p:custDataLst>
              <p:tags r:id="rId28"/>
            </p:custDataLst>
          </p:nvPr>
        </p:nvSpPr>
        <p:spPr>
          <a:xfrm>
            <a:off x="8252829" y="2581552"/>
            <a:ext cx="2985177" cy="86554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级域名揭示网站性质，如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.com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商业，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.edu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教育，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.gov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政府。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4" name="矩形 15"/>
          <p:cNvSpPr/>
          <p:nvPr>
            <p:custDataLst>
              <p:tags r:id="rId29"/>
            </p:custDataLst>
          </p:nvPr>
        </p:nvSpPr>
        <p:spPr>
          <a:xfrm>
            <a:off x="8252829" y="4548883"/>
            <a:ext cx="2985177" cy="86554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表示主机所属域或单位，如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“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.baidu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”（百度）、“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.cnnic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”（中国互联网络信息中心）。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custDataLst>
              <p:tags r:id="rId30"/>
            </p:custDataLst>
          </p:nvPr>
        </p:nvSpPr>
        <p:spPr>
          <a:xfrm>
            <a:off x="882650" y="1261745"/>
            <a:ext cx="2592705" cy="50419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dirty="0"/>
              <a:t>2.</a:t>
            </a:r>
            <a:r>
              <a:rPr lang="zh-CN" altLang="en-US" sz="2000" dirty="0"/>
              <a:t>域名的构成</a:t>
            </a:r>
            <a:endParaRPr lang="zh-CN" altLang="en-US" sz="2000" dirty="0"/>
          </a:p>
        </p:txBody>
      </p:sp>
      <p:sp>
        <p:nvSpPr>
          <p:cNvPr id="11" name="圆角矩形 13"/>
          <p:cNvSpPr/>
          <p:nvPr>
            <p:custDataLst>
              <p:tags r:id="rId31"/>
            </p:custDataLst>
          </p:nvPr>
        </p:nvSpPr>
        <p:spPr>
          <a:xfrm>
            <a:off x="527050" y="600075"/>
            <a:ext cx="2289175" cy="527685"/>
          </a:xfrm>
          <a:prstGeom prst="roundRect">
            <a:avLst>
              <a:gd name="adj" fmla="val 2015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  <a:effectLst>
            <a:outerShdw blurRad="127000" dist="381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（二）域名的命名</a:t>
            </a:r>
            <a:endParaRPr lang="zh-CN" altLang="en-US" sz="2000" b="1" dirty="0">
              <a:solidFill>
                <a:schemeClr val="lt1"/>
              </a:solidFill>
              <a:uFillTx/>
              <a:latin typeface="+mn-ea"/>
              <a:cs typeface="+mn-ea"/>
              <a:sym typeface="+mn-ea"/>
            </a:endParaRPr>
          </a:p>
        </p:txBody>
      </p:sp>
    </p:spTree>
    <p:custDataLst>
      <p:tags r:id="rId3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1005840"/>
            <a:ext cx="3130550" cy="365760"/>
          </a:xfrm>
        </p:spPr>
        <p:txBody>
          <a:bodyPr/>
          <a:lstStyle/>
          <a:p>
            <a:r>
              <a:rPr lang="en-US" altLang="zh-CN" sz="20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0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域名注册的注意事项</a:t>
            </a:r>
            <a:endParaRPr lang="zh-CN" altLang="en-US" sz="20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609600" y="1676400"/>
            <a:ext cx="10972800" cy="4703445"/>
          </a:xfrm>
          <a:custGeom>
            <a:avLst/>
            <a:gdLst>
              <a:gd name="connsiteX0" fmla="*/ 10800080 w 10800080"/>
              <a:gd name="connsiteY0" fmla="*/ 0 h 4931410"/>
              <a:gd name="connsiteX1" fmla="*/ 0 w 10800080"/>
              <a:gd name="connsiteY1" fmla="*/ 0 h 4931410"/>
              <a:gd name="connsiteX2" fmla="*/ 0 w 10800080"/>
              <a:gd name="connsiteY2" fmla="*/ 4931410 h 4931410"/>
              <a:gd name="connsiteX3" fmla="*/ 10800080 w 10800080"/>
              <a:gd name="connsiteY3" fmla="*/ 4931410 h 493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080" h="4931410">
                <a:moveTo>
                  <a:pt x="10800080" y="0"/>
                </a:moveTo>
                <a:lnTo>
                  <a:pt x="0" y="0"/>
                </a:lnTo>
                <a:lnTo>
                  <a:pt x="0" y="4931410"/>
                </a:lnTo>
                <a:lnTo>
                  <a:pt x="10800080" y="4931410"/>
                </a:ln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dk1">
                <a:lumMod val="40000"/>
                <a:lumOff val="60000"/>
                <a:alpha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 flipV="1">
            <a:off x="1189990" y="1676400"/>
            <a:ext cx="5337810" cy="3817620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正文"/>
          <p:cNvSpPr txBox="1"/>
          <p:nvPr>
            <p:custDataLst>
              <p:tags r:id="rId5"/>
            </p:custDataLst>
          </p:nvPr>
        </p:nvSpPr>
        <p:spPr>
          <a:xfrm>
            <a:off x="1280160" y="1847850"/>
            <a:ext cx="5069205" cy="3107690"/>
          </a:xfrm>
          <a:prstGeom prst="rect">
            <a:avLst/>
          </a:prstGeom>
          <a:noFill/>
        </p:spPr>
        <p:txBody>
          <a:bodyPr wrap="square" lIns="0" tIns="0" rIns="0" bIns="0" rtlCol="0" anchor="t" anchorCtr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（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1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）域名不区分大小写字母。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lt1"/>
              </a:solidFill>
              <a:uFillTx/>
              <a:latin typeface="+mn-ea"/>
              <a:cs typeface="+mn-ea"/>
              <a:sym typeface="+mn-ea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（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2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）域名在互联网中是唯一的。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lt1"/>
              </a:solidFill>
              <a:uFillTx/>
              <a:latin typeface="+mn-ea"/>
              <a:cs typeface="+mn-ea"/>
              <a:sym typeface="+mn-ea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（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3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）英文域名中包含英文字母（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26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个）、数字（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0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～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9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）和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“-”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（英文中的连字符）。中文域名可以包含汉字（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2 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～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15 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个）、英文字母（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26 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个）、数字（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0 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～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 9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）。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lt1"/>
              </a:solidFill>
              <a:uFillTx/>
              <a:latin typeface="+mn-ea"/>
              <a:cs typeface="+mn-ea"/>
              <a:sym typeface="+mn-ea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（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4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）国际域名：二级域名的长度不超过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22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个字符；国内域名：三级域名的长度不超过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 20 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个字符。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lt1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2" name="圆角矩形 13"/>
          <p:cNvSpPr/>
          <p:nvPr>
            <p:custDataLst>
              <p:tags r:id="rId6"/>
            </p:custDataLst>
          </p:nvPr>
        </p:nvSpPr>
        <p:spPr>
          <a:xfrm>
            <a:off x="527050" y="183515"/>
            <a:ext cx="2289175" cy="527685"/>
          </a:xfrm>
          <a:prstGeom prst="roundRect">
            <a:avLst>
              <a:gd name="adj" fmla="val 2015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  <a:effectLst>
            <a:outerShdw blurRad="127000" dist="381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（二）域名的命名</a:t>
            </a:r>
            <a:endParaRPr lang="zh-CN" altLang="en-US" sz="2000" b="1" dirty="0">
              <a:solidFill>
                <a:schemeClr val="lt1"/>
              </a:solidFill>
              <a:uFillTx/>
              <a:latin typeface="+mn-ea"/>
              <a:cs typeface="+mn-ea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  <p:tag name="KSO_WM_UNIT_TEXT_LAYER_COUNT" val="1"/>
  <p:tag name="KSO_WM_TEMPLATE_INDEX" val="5"/>
  <p:tag name="KSO_WM_TEMPLATE_CATEGORY" val="custom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INDEX" val="5"/>
  <p:tag name="KSO_WM_TEMPLATE_CATEGORY" val="custom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5"/>
  <p:tag name="KSO_WM_TEMPLATE_CATEGORY" val="custom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  <p:tag name="KSO_WM_UNIT_TEXT_LAYER_COUNT" val="1"/>
  <p:tag name="KSO_WM_TEMPLATE_INDEX" val="5"/>
  <p:tag name="KSO_WM_TEMPLATE_CATEGORY" val="custom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  <p:tag name="KSO_WM_TEMPLATE_INDEX" val="5"/>
  <p:tag name="KSO_WM_TEMPLATE_CATEGORY" val="custom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INDEX" val="5"/>
  <p:tag name="KSO_WM_TEMPLATE_CATEGORY" val="custom"/>
</p:tagLst>
</file>

<file path=ppt/tags/tag12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1*i*1"/>
  <p:tag name="KSO_WM_UNIT_LAYERLEVEL" val="1"/>
  <p:tag name="KSO_WM_TAG_VERSION" val="3.0"/>
  <p:tag name="KSO_WM_TEMPLATE_INDEX" val="5"/>
  <p:tag name="KSO_WM_TEMPLATE_CATEGORY" val="custom"/>
</p:tagLst>
</file>

<file path=ppt/tags/tag12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1*i*2"/>
  <p:tag name="KSO_WM_UNIT_LAYERLEVEL" val="1"/>
  <p:tag name="KSO_WM_TAG_VERSION" val="3.0"/>
  <p:tag name="KSO_WM_TEMPLATE_INDEX" val="5"/>
  <p:tag name="KSO_WM_TEMPLATE_CATEGORY" val="custom"/>
</p:tagLst>
</file>

<file path=ppt/tags/tag12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1*i*3"/>
  <p:tag name="KSO_WM_UNIT_LAYERLEVEL" val="1"/>
  <p:tag name="KSO_WM_TAG_VERSION" val="3.0"/>
  <p:tag name="KSO_WM_TEMPLATE_INDEX" val="5"/>
  <p:tag name="KSO_WM_TEMPLATE_CATEGORY" val="custom"/>
</p:tagLst>
</file>

<file path=ppt/tags/tag124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您的观看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1*a*1"/>
  <p:tag name="KSO_WM_UNIT_LAYERLEVEL" val="1"/>
  <p:tag name="KSO_WM_TAG_VERSION" val="3.0"/>
  <p:tag name="KSO_WM_BEAUTIFY_FLAG" val="#wm#"/>
  <p:tag name="KSO_WM_UNIT_CONTENT_GROUP_TYPE" val="contentchip"/>
  <p:tag name="KSO_WM_TEMPLATE_INDEX" val="5"/>
  <p:tag name="KSO_WM_TEMPLATE_CATEGORY" val="custom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UNIT_TEXT_LAYER_COUNT" val="1"/>
  <p:tag name="KSO_WM_TEMPLATE_INDEX" val="5"/>
  <p:tag name="KSO_WM_TEMPLATE_CATEGORY" val="custom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5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TEXT_LAYER_COUNT" val="1"/>
  <p:tag name="KSO_WM_TEMPLATE_CATEGORY" val="custom"/>
  <p:tag name="KSO_WM_TEMPLATE_INDEX" val="5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3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UNIT_CONTENT_GROUP_TYPE" val="titlestyle"/>
  <p:tag name="KSO_WM_UNIT_TYPE" val="i"/>
  <p:tag name="KSO_WM_UNIT_INDEX" val="1"/>
  <p:tag name="KSO_WM_TEMPLATE_INDEX" val="5"/>
  <p:tag name="KSO_WM_TEMPLATE_CATEGORY" val="custom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  <p:tag name="KSO_WM_TEMPLATE_INDEX" val="5"/>
  <p:tag name="KSO_WM_TEMPLATE_CATEGORY" val="custom"/>
</p:tagLst>
</file>

<file path=ppt/tags/tag136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5"/>
  <p:tag name="KSO_WM_SPECIAL_SOURCE" val="bdnull"/>
  <p:tag name="KSO_WM_TEMPLATE_THUMBS_INDEX" val="1、9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914_1*a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CONTENT_GROUP_TYPE" val="contentchip"/>
  <p:tag name="KSO_WM_UNIT_TEXT_TYPE" val="1"/>
  <p:tag name="KSO_WM_UNIT_PRESET_TEXT" val="单击添加文档标题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14_1*f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SUBTYPE" val="b"/>
  <p:tag name="KSO_WM_UNIT_NOCLEAR" val="0"/>
  <p:tag name="KSO_WM_UNIT_TYPE" val="f"/>
  <p:tag name="KSO_WM_UNIT_INDEX" val="1"/>
  <p:tag name="KSO_WM_UNIT_VALUE" val="8"/>
  <p:tag name="KSO_WM_UNIT_TEXT_LAYER_COUNT" val="1"/>
  <p:tag name="KSO_WM_UNIT_PRESET_TEXT_INDEX" val="-1"/>
  <p:tag name="KSO_WM_UNIT_PRESET_TEXT_LEN" val="0"/>
</p:tagLst>
</file>

<file path=ppt/tags/tag139.xml><?xml version="1.0" encoding="utf-8"?>
<p:tagLst xmlns:p="http://schemas.openxmlformats.org/presentationml/2006/main">
  <p:tag name="KSO_WM_SLIDE_ID" val="custom20230914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0914"/>
  <p:tag name="KSO_WM_SLIDE_TYPE" val="title"/>
  <p:tag name="KSO_WM_SLIDE_SUBTYPE" val="pureTxt"/>
  <p:tag name="KSO_WM_SLIDE_LAYOUT" val="a_b_f"/>
  <p:tag name="KSO_WM_SLIDE_LAYOUT_CNT" val="1_1_1"/>
  <p:tag name="KSO_WM_SPECIAL_SOURCE" val="bdnull"/>
  <p:tag name="KSO_WM_TEMPLATE_THUMBS_INDEX" val="1、9"/>
  <p:tag name="KSO_WM_SLIDE_CONTENT_AREA" val="{&quot;left&quot;:&quot;74.4&quot;,&quot;top&quot;:&quot;58.35&quot;,&quot;width&quot;:&quot;660.35&quot;,&quot;height&quot;:&quot;315&quot;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TYPE" val="i"/>
  <p:tag name="KSO_WM_DECORATE_TYPE" val="i_cd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1*i*1"/>
  <p:tag name="KSO_WM_UNIT_LAYERLEVEL" val="1"/>
</p:tagLst>
</file>

<file path=ppt/tags/tag141.xml><?xml version="1.0" encoding="utf-8"?>
<p:tagLst xmlns:p="http://schemas.openxmlformats.org/presentationml/2006/main">
  <p:tag name="KSO_WM_UNIT_TYPE" val="i"/>
  <p:tag name="KSO_WM_DECORATE_TYPE" val="i_cd"/>
  <p:tag name="KSO_WM_UNIT_INDEX" val="3"/>
  <p:tag name="KSO_WM_BEAUTIFY_FLAG" val="#wm#"/>
  <p:tag name="KSO_WM_TAG_VERSION" val="3.0"/>
  <p:tag name="KSO_WM_TEMPLATE_INDEX" val="5"/>
  <p:tag name="KSO_WM_TEMPLATE_CATEGORY" val="custom"/>
  <p:tag name="KSO_WM_UNIT_ID" val="custom5_1*i*3"/>
  <p:tag name="KSO_WM_UNIT_LAYERLEVEL" val="1"/>
</p:tagLst>
</file>

<file path=ppt/tags/tag142.xml><?xml version="1.0" encoding="utf-8"?>
<p:tagLst xmlns:p="http://schemas.openxmlformats.org/presentationml/2006/main">
  <p:tag name="KSO_WM_UNIT_TYPE" val="i"/>
  <p:tag name="KSO_WM_DECORATE_TYPE" val="i_cd"/>
  <p:tag name="KSO_WM_UNIT_INDEX" val="2"/>
  <p:tag name="KSO_WM_BEAUTIFY_FLAG" val="#wm#"/>
  <p:tag name="KSO_WM_TAG_VERSION" val="3.0"/>
  <p:tag name="KSO_WM_TEMPLATE_INDEX" val="5"/>
  <p:tag name="KSO_WM_TEMPLATE_CATEGORY" val="custom"/>
  <p:tag name="KSO_WM_UNIT_ID" val="custom5_1*i*2"/>
  <p:tag name="KSO_WM_UNIT_LAYERLEVEL" val="1"/>
</p:tagLst>
</file>

<file path=ppt/tags/tag143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ID" val="custom5_1*f*1"/>
  <p:tag name="KSO_WM_UNIT_LAYERLEVEL" val="1"/>
  <p:tag name="KSO_WM_TEMPLATE_INDEX" val="5"/>
  <p:tag name="KSO_WM_TEMPLATE_CATEGORY" val="custom"/>
</p:tagLst>
</file>

<file path=ppt/tags/tag14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1*a*1"/>
  <p:tag name="KSO_WM_UNIT_LAYERLEVEL" val="1"/>
</p:tagLst>
</file>

<file path=ppt/tags/tag145.xml><?xml version="1.0" encoding="utf-8"?>
<p:tagLst xmlns:p="http://schemas.openxmlformats.org/presentationml/2006/main">
  <p:tag name="KSO_WM_SLIDE_ID" val="custom5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5"/>
  <p:tag name="KSO_WM_SLIDE_TYPE" val="title"/>
  <p:tag name="KSO_WM_SLIDE_SUBTYPE" val="pureTxt"/>
  <p:tag name="KSO_WM_SLIDE_LAYOUT" val="a_f_i"/>
  <p:tag name="KSO_WM_SLIDE_LAYOUT_CNT" val="1_1_3"/>
  <p:tag name="KSO_WM_SPECIAL_SOURCE" val="bdnull"/>
  <p:tag name="KSO_WM_DIAGRAM_GROUP_CODE" val="l1-1"/>
  <p:tag name="KSO_WM_SLIDE_DIAGTYPE" val="l"/>
  <p:tag name="KSO_WM_TEMPLATE_PLACEHOLDER_POS" val="0,80.625,960,427.5"/>
  <p:tag name="KSO_WM_SLIDE_THEME_ID" val="20231491"/>
  <p:tag name="KSO_WM_TEMPLATE_THUMBS_INDEX" val="1、5"/>
</p:tagLst>
</file>

<file path=ppt/tags/tag14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DIAGRAM_COLOR_TRICK" val="1"/>
  <p:tag name="KSO_WM_DIAGRAM_COLOR_TEXT_CAN_REMOVE" val="n"/>
  <p:tag name="KSO_WM_UNIT_ID" val="custom5_2*a*1"/>
  <p:tag name="KSO_WM_UNIT_LAYERLEVEL" val="1"/>
  <p:tag name="KSO_WM_TEMPLATE_INDEX" val="5"/>
  <p:tag name="KSO_WM_TEMPLATE_CATEGORY" val="custom"/>
</p:tagLst>
</file>

<file path=ppt/tags/tag147.xml><?xml version="1.0" encoding="utf-8"?>
<p:tagLst xmlns:p="http://schemas.openxmlformats.org/presentationml/2006/main">
  <p:tag name="KSO_WM_UNIT_TYPE" val="l_h_i"/>
  <p:tag name="KSO_WM_UNIT_SUBTYPE" val="h"/>
  <p:tag name="KSO_WM_UNIT_INDEX" val="1_2_2"/>
  <p:tag name="KSO_WM_BEAUTIFY_FLAG" val="#wm#"/>
  <p:tag name="KSO_WM_TAG_VERSION" val="3.0"/>
  <p:tag name="KSO_WM_DIAGRAM_VERSION" val="3"/>
  <p:tag name="KSO_WM_TEMPLATE_INDEX" val="5"/>
  <p:tag name="KSO_WM_TEMPLATE_CATEGORY" val="custom"/>
  <p:tag name="KSO_WM_UNIT_ID" val="custom5_2*l_h_i*1_2_2"/>
  <p:tag name="KSO_WM_DIAGRAM_GROUP_CODE" val="l1-1"/>
  <p:tag name="KSO_WM_DIAGRAM_COLOR_TRICK" val="1"/>
  <p:tag name="KSO_WM_DIAGRAM_COLOR_TEXT_CAN_REMOVE" val="n"/>
  <p:tag name="KSO_WM_UNIT_LAYERLEVEL" val="1_1_1"/>
</p:tagLst>
</file>

<file path=ppt/tags/tag148.xml><?xml version="1.0" encoding="utf-8"?>
<p:tagLst xmlns:p="http://schemas.openxmlformats.org/presentationml/2006/main">
  <p:tag name="KSO_WM_UNIT_TYPE" val="l_h_i"/>
  <p:tag name="KSO_WM_UNIT_SUBTYPE" val="h"/>
  <p:tag name="KSO_WM_UNIT_INDEX" val="1_2_3"/>
  <p:tag name="KSO_WM_BEAUTIFY_FLAG" val="#wm#"/>
  <p:tag name="KSO_WM_TAG_VERSION" val="3.0"/>
  <p:tag name="KSO_WM_DIAGRAM_VERSION" val="3"/>
  <p:tag name="KSO_WM_TEMPLATE_INDEX" val="5"/>
  <p:tag name="KSO_WM_TEMPLATE_CATEGORY" val="custom"/>
  <p:tag name="KSO_WM_UNIT_ID" val="custom5_2*l_h_i*1_2_3"/>
  <p:tag name="KSO_WM_DIAGRAM_GROUP_CODE" val="l1-1"/>
  <p:tag name="KSO_WM_DIAGRAM_COLOR_TRICK" val="1"/>
  <p:tag name="KSO_WM_DIAGRAM_COLOR_TEXT_CAN_REMOVE" val="n"/>
  <p:tag name="KSO_WM_UNIT_LAYERLEVEL" val="1_1_1"/>
</p:tagLst>
</file>

<file path=ppt/tags/tag149.xml><?xml version="1.0" encoding="utf-8"?>
<p:tagLst xmlns:p="http://schemas.openxmlformats.org/presentationml/2006/main">
  <p:tag name="KSO_WM_UNIT_TYPE" val="l_h_i"/>
  <p:tag name="KSO_WM_UNIT_SUBTYPE" val="d"/>
  <p:tag name="KSO_WM_UNIT_INDEX" val="1_2_1"/>
  <p:tag name="KSO_WM_BEAUTIFY_FLAG" val="#wm#"/>
  <p:tag name="KSO_WM_TAG_VERSION" val="3.0"/>
  <p:tag name="KSO_WM_DIAGRAM_VERSION" val="3"/>
  <p:tag name="KSO_WM_UNIT_PRESET_TEXT" val="02"/>
  <p:tag name="KSO_WM_TEMPLATE_INDEX" val="5"/>
  <p:tag name="KSO_WM_TEMPLATE_CATEGORY" val="custom"/>
  <p:tag name="KSO_WM_UNIT_ID" val="custom5_2*l_h_i*1_2_1"/>
  <p:tag name="KSO_WM_DIAGRAM_GROUP_CODE" val="l1-1"/>
  <p:tag name="KSO_WM_DIAGRAM_COLOR_TRICK" val="1"/>
  <p:tag name="KSO_WM_DIAGRAM_COLOR_TEXT_CAN_REMOVE" val="n"/>
  <p:tag name="KSO_WM_UNIT_LAYERLEVEL" val="1_1_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TYPE" val="l_h_f"/>
  <p:tag name="KSO_WM_UNIT_SUBTYPE" val="a"/>
  <p:tag name="KSO_WM_UNIT_INDEX" val="1_2_1"/>
  <p:tag name="KSO_WM_BEAUTIFY_FLAG" val="#wm#"/>
  <p:tag name="KSO_WM_TAG_VERSION" val="3.0"/>
  <p:tag name="KSO_WM_DIAGRAM_VERSION" val="3"/>
  <p:tag name="KSO_WM_UNIT_PRESET_TEXT" val="总体战略规划过程"/>
  <p:tag name="KSO_WM_TEMPLATE_INDEX" val="5"/>
  <p:tag name="KSO_WM_TEMPLATE_CATEGORY" val="custom"/>
  <p:tag name="KSO_WM_UNIT_ID" val="custom5_2*l_h_f*1_2_1"/>
  <p:tag name="KSO_WM_DIAGRAM_GROUP_CODE" val="l1-1"/>
  <p:tag name="KSO_WM_DIAGRAM_COLOR_TRICK" val="1"/>
  <p:tag name="KSO_WM_DIAGRAM_COLOR_TEXT_CAN_REMOVE" val="n"/>
  <p:tag name="KSO_WM_UNIT_LAYERLEVEL" val="1_1_1"/>
</p:tagLst>
</file>

<file path=ppt/tags/tag151.xml><?xml version="1.0" encoding="utf-8"?>
<p:tagLst xmlns:p="http://schemas.openxmlformats.org/presentationml/2006/main">
  <p:tag name="KSO_WM_UNIT_TYPE" val="l_h_i"/>
  <p:tag name="KSO_WM_UNIT_SUBTYPE" val="h"/>
  <p:tag name="KSO_WM_UNIT_INDEX" val="1_3_2"/>
  <p:tag name="KSO_WM_BEAUTIFY_FLAG" val="#wm#"/>
  <p:tag name="KSO_WM_TAG_VERSION" val="3.0"/>
  <p:tag name="KSO_WM_DIAGRAM_VERSION" val="3"/>
  <p:tag name="KSO_WM_TEMPLATE_INDEX" val="5"/>
  <p:tag name="KSO_WM_TEMPLATE_CATEGORY" val="custom"/>
  <p:tag name="KSO_WM_UNIT_ID" val="custom5_2*l_h_i*1_3_2"/>
  <p:tag name="KSO_WM_DIAGRAM_GROUP_CODE" val="l1-1"/>
  <p:tag name="KSO_WM_DIAGRAM_COLOR_TRICK" val="1"/>
  <p:tag name="KSO_WM_DIAGRAM_COLOR_TEXT_CAN_REMOVE" val="n"/>
  <p:tag name="KSO_WM_UNIT_LAYERLEVEL" val="1_1_1"/>
</p:tagLst>
</file>

<file path=ppt/tags/tag152.xml><?xml version="1.0" encoding="utf-8"?>
<p:tagLst xmlns:p="http://schemas.openxmlformats.org/presentationml/2006/main">
  <p:tag name="KSO_WM_UNIT_TYPE" val="l_h_i"/>
  <p:tag name="KSO_WM_UNIT_SUBTYPE" val="h"/>
  <p:tag name="KSO_WM_UNIT_INDEX" val="1_3_3"/>
  <p:tag name="KSO_WM_BEAUTIFY_FLAG" val="#wm#"/>
  <p:tag name="KSO_WM_TAG_VERSION" val="3.0"/>
  <p:tag name="KSO_WM_DIAGRAM_VERSION" val="3"/>
  <p:tag name="KSO_WM_TEMPLATE_INDEX" val="5"/>
  <p:tag name="KSO_WM_TEMPLATE_CATEGORY" val="custom"/>
  <p:tag name="KSO_WM_UNIT_ID" val="custom5_2*l_h_i*1_3_3"/>
  <p:tag name="KSO_WM_DIAGRAM_GROUP_CODE" val="l1-1"/>
  <p:tag name="KSO_WM_DIAGRAM_COLOR_TRICK" val="1"/>
  <p:tag name="KSO_WM_DIAGRAM_COLOR_TEXT_CAN_REMOVE" val="n"/>
  <p:tag name="KSO_WM_UNIT_LAYERLEVEL" val="1_1_1"/>
</p:tagLst>
</file>

<file path=ppt/tags/tag153.xml><?xml version="1.0" encoding="utf-8"?>
<p:tagLst xmlns:p="http://schemas.openxmlformats.org/presentationml/2006/main">
  <p:tag name="KSO_WM_UNIT_TYPE" val="l_h_i"/>
  <p:tag name="KSO_WM_UNIT_SUBTYPE" val="d"/>
  <p:tag name="KSO_WM_UNIT_INDEX" val="1_3_1"/>
  <p:tag name="KSO_WM_BEAUTIFY_FLAG" val="#wm#"/>
  <p:tag name="KSO_WM_TAG_VERSION" val="3.0"/>
  <p:tag name="KSO_WM_DIAGRAM_VERSION" val="3"/>
  <p:tag name="KSO_WM_UNIT_PRESET_TEXT" val="03"/>
  <p:tag name="KSO_WM_TEMPLATE_INDEX" val="5"/>
  <p:tag name="KSO_WM_TEMPLATE_CATEGORY" val="custom"/>
  <p:tag name="KSO_WM_UNIT_ID" val="custom5_2*l_h_i*1_3_1"/>
  <p:tag name="KSO_WM_DIAGRAM_GROUP_CODE" val="l1-1"/>
  <p:tag name="KSO_WM_DIAGRAM_COLOR_TRICK" val="1"/>
  <p:tag name="KSO_WM_DIAGRAM_COLOR_TEXT_CAN_REMOVE" val="n"/>
  <p:tag name="KSO_WM_UNIT_LAYERLEVEL" val="1_1_1"/>
</p:tagLst>
</file>

<file path=ppt/tags/tag154.xml><?xml version="1.0" encoding="utf-8"?>
<p:tagLst xmlns:p="http://schemas.openxmlformats.org/presentationml/2006/main">
  <p:tag name="KSO_WM_UNIT_TYPE" val="l_h_f"/>
  <p:tag name="KSO_WM_UNIT_SUBTYPE" val="a"/>
  <p:tag name="KSO_WM_UNIT_INDEX" val="1_3_1"/>
  <p:tag name="KSO_WM_BEAUTIFY_FLAG" val="#wm#"/>
  <p:tag name="KSO_WM_TAG_VERSION" val="3.0"/>
  <p:tag name="KSO_WM_DIAGRAM_VERSION" val="3"/>
  <p:tag name="KSO_WM_UNIT_PRESET_TEXT" val="经营战略"/>
  <p:tag name="KSO_WM_TEMPLATE_INDEX" val="5"/>
  <p:tag name="KSO_WM_TEMPLATE_CATEGORY" val="custom"/>
  <p:tag name="KSO_WM_UNIT_ID" val="custom5_2*l_h_f*1_3_1"/>
  <p:tag name="KSO_WM_DIAGRAM_GROUP_CODE" val="l1-1"/>
  <p:tag name="KSO_WM_DIAGRAM_COLOR_TRICK" val="1"/>
  <p:tag name="KSO_WM_DIAGRAM_COLOR_TEXT_CAN_REMOVE" val="n"/>
  <p:tag name="KSO_WM_UNIT_LAYERLEVEL" val="1_1_1"/>
</p:tagLst>
</file>

<file path=ppt/tags/tag155.xml><?xml version="1.0" encoding="utf-8"?>
<p:tagLst xmlns:p="http://schemas.openxmlformats.org/presentationml/2006/main">
  <p:tag name="KSO_WM_UNIT_TYPE" val="l_h_i"/>
  <p:tag name="KSO_WM_UNIT_SUBTYPE" val="h"/>
  <p:tag name="KSO_WM_UNIT_INDEX" val="1_1_2"/>
  <p:tag name="KSO_WM_BEAUTIFY_FLAG" val="#wm#"/>
  <p:tag name="KSO_WM_TAG_VERSION" val="3.0"/>
  <p:tag name="KSO_WM_DIAGRAM_VERSION" val="3"/>
  <p:tag name="KSO_WM_TEMPLATE_INDEX" val="5"/>
  <p:tag name="KSO_WM_TEMPLATE_CATEGORY" val="custom"/>
  <p:tag name="KSO_WM_UNIT_ID" val="custom5_2*l_h_i*1_1_2"/>
  <p:tag name="KSO_WM_DIAGRAM_GROUP_CODE" val="l1-1"/>
  <p:tag name="KSO_WM_DIAGRAM_COLOR_TRICK" val="1"/>
  <p:tag name="KSO_WM_DIAGRAM_COLOR_TEXT_CAN_REMOVE" val="n"/>
  <p:tag name="KSO_WM_UNIT_LAYERLEVEL" val="1_1_1"/>
</p:tagLst>
</file>

<file path=ppt/tags/tag156.xml><?xml version="1.0" encoding="utf-8"?>
<p:tagLst xmlns:p="http://schemas.openxmlformats.org/presentationml/2006/main">
  <p:tag name="KSO_WM_UNIT_TYPE" val="l_h_i"/>
  <p:tag name="KSO_WM_UNIT_SUBTYPE" val="h"/>
  <p:tag name="KSO_WM_UNIT_INDEX" val="1_1_3"/>
  <p:tag name="KSO_WM_BEAUTIFY_FLAG" val="#wm#"/>
  <p:tag name="KSO_WM_TAG_VERSION" val="3.0"/>
  <p:tag name="KSO_WM_DIAGRAM_VERSION" val="3"/>
  <p:tag name="KSO_WM_TEMPLATE_INDEX" val="5"/>
  <p:tag name="KSO_WM_TEMPLATE_CATEGORY" val="custom"/>
  <p:tag name="KSO_WM_UNIT_ID" val="custom5_2*l_h_i*1_1_3"/>
  <p:tag name="KSO_WM_DIAGRAM_GROUP_CODE" val="l1-1"/>
  <p:tag name="KSO_WM_DIAGRAM_COLOR_TRICK" val="1"/>
  <p:tag name="KSO_WM_DIAGRAM_COLOR_TEXT_CAN_REMOVE" val="n"/>
  <p:tag name="KSO_WM_UNIT_LAYERLEVEL" val="1_1_1"/>
</p:tagLst>
</file>

<file path=ppt/tags/tag157.xml><?xml version="1.0" encoding="utf-8"?>
<p:tagLst xmlns:p="http://schemas.openxmlformats.org/presentationml/2006/main">
  <p:tag name="KSO_WM_UNIT_TYPE" val="l_h_i"/>
  <p:tag name="KSO_WM_UNIT_SUBTYPE" val="d"/>
  <p:tag name="KSO_WM_UNIT_INDEX" val="1_1_1"/>
  <p:tag name="KSO_WM_BEAUTIFY_FLAG" val="#wm#"/>
  <p:tag name="KSO_WM_TAG_VERSION" val="3.0"/>
  <p:tag name="KSO_WM_DIAGRAM_VERSION" val="3"/>
  <p:tag name="KSO_WM_UNIT_PRESET_TEXT" val="01"/>
  <p:tag name="KSO_WM_TEMPLATE_INDEX" val="5"/>
  <p:tag name="KSO_WM_TEMPLATE_CATEGORY" val="custom"/>
  <p:tag name="KSO_WM_UNIT_ID" val="custom5_2*l_h_i*1_1_1"/>
  <p:tag name="KSO_WM_DIAGRAM_GROUP_CODE" val="l1-1"/>
  <p:tag name="KSO_WM_DIAGRAM_COLOR_TRICK" val="1"/>
  <p:tag name="KSO_WM_DIAGRAM_COLOR_TEXT_CAN_REMOVE" val="n"/>
  <p:tag name="KSO_WM_UNIT_LAYERLEVEL" val="1_1_1"/>
</p:tagLst>
</file>

<file path=ppt/tags/tag158.xml><?xml version="1.0" encoding="utf-8"?>
<p:tagLst xmlns:p="http://schemas.openxmlformats.org/presentationml/2006/main">
  <p:tag name="KSO_WM_UNIT_TYPE" val="l_h_f"/>
  <p:tag name="KSO_WM_UNIT_SUBTYPE" val="a"/>
  <p:tag name="KSO_WM_UNIT_INDEX" val="1_1_1"/>
  <p:tag name="KSO_WM_BEAUTIFY_FLAG" val="#wm#"/>
  <p:tag name="KSO_WM_TAG_VERSION" val="3.0"/>
  <p:tag name="KSO_WM_DIAGRAM_VERSION" val="3"/>
  <p:tag name="KSO_WM_UNIT_PRESET_TEXT" val="制订企业战略规划的重要性"/>
  <p:tag name="KSO_WM_TEMPLATE_INDEX" val="5"/>
  <p:tag name="KSO_WM_TEMPLATE_CATEGORY" val="custom"/>
  <p:tag name="KSO_WM_UNIT_ID" val="custom5_2*l_h_f*1_1_1"/>
  <p:tag name="KSO_WM_DIAGRAM_GROUP_CODE" val="l1-1"/>
  <p:tag name="KSO_WM_DIAGRAM_COLOR_TRICK" val="1"/>
  <p:tag name="KSO_WM_DIAGRAM_COLOR_TEXT_CAN_REMOVE" val="n"/>
  <p:tag name="KSO_WM_UNIT_LAYERLEVEL" val="1_1_1"/>
</p:tagLst>
</file>

<file path=ppt/tags/tag159.xml><?xml version="1.0" encoding="utf-8"?>
<p:tagLst xmlns:p="http://schemas.openxmlformats.org/presentationml/2006/main">
  <p:tag name="KSO_WM_UNIT_TYPE" val="i"/>
  <p:tag name="KSO_WM_DECORATE_TYPE" val="i_cd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2*i*1"/>
  <p:tag name="KSO_WM_DIAGRAM_GROUP_CODE" val="l1-1"/>
  <p:tag name="KSO_WM_DIAGRAM_COLOR_TRICK" val="1"/>
  <p:tag name="KSO_WM_DIAGRAM_COLOR_TEXT_CAN_REMOVE" val="n"/>
  <p:tag name="KSO_WM_UNIT_LAYERLEVEL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ID" val="custom5_2"/>
  <p:tag name="KSO_WM_TEMPLATE_SUBCATEGORY" val="29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custom"/>
  <p:tag name="KSO_WM_TEMPLATE_INDEX" val="5"/>
  <p:tag name="KSO_WM_SLIDE_TYPE" val="contents"/>
  <p:tag name="KSO_WM_SLIDE_SUBTYPE" val="diag"/>
  <p:tag name="KSO_WM_SLIDE_LAYOUT" val="a_i_l"/>
  <p:tag name="KSO_WM_SLIDE_LAYOUT_CNT" val="1_1_1"/>
  <p:tag name="KSO_WM_SPECIAL_SOURCE" val="bdnull"/>
  <p:tag name="KSO_WM_DIAGRAM_GROUP_CODE" val="l1-1"/>
  <p:tag name="KSO_WM_SLIDE_DIAGTYPE" val="l"/>
  <p:tag name="KSO_WM_TEMPLATE_PLACEHOLDER_POS" val="72,88.125,726,448.125"/>
  <p:tag name="KSO_WM_TEMPLATE_PLACEHOLDER_POS2" val="201.7,88.125,726,448.125"/>
  <p:tag name="KSO_WM_SLIDE_THEME_ID" val="20234903"/>
  <p:tag name="KSO_WM_ASSEMBLE_CHIP_INDEX" val="diag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1638_2*a*1"/>
  <p:tag name="KSO_WM_TEMPLATE_CATEGORY" val="diagram"/>
  <p:tag name="KSO_WM_TEMPLATE_INDEX" val="20231638"/>
  <p:tag name="KSO_WM_UNIT_LAYERLEVEL" val="1"/>
  <p:tag name="KSO_WM_TAG_VERSION" val="3.0"/>
  <p:tag name="KSO_WM_BEAUTIFY_FLAG" val="#wm#"/>
  <p:tag name="KSO_WM_DIAGRAM_GROUP_CODE" val="l1-1"/>
  <p:tag name="KSO_WM_UNIT_TEXT_TYPE" val="1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638_2*l_h_i*1_1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38_2*l_h_a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38_2*l_h_f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638_2*l_h_i*1_1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USESOURCEFORMAT_APPLY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638_2*l_h_i*1_2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38_2*l_h_f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638_2*l_h_i*1_2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638_2*l_h_i*1_3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638_2*l_h_f*1_3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1638_2*l_h_i*1_3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USESOURCEFORMAT_APPLY" val="1"/>
</p:tagLst>
</file>

<file path=ppt/tags/tag17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38_2*l_h_a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638_2*l_h_a*1_3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UNIT_USESOURCEFORMAT_APPLY" val="1"/>
</p:tagLst>
</file>

<file path=ppt/tags/tag174.xml><?xml version="1.0" encoding="utf-8"?>
<p:tagLst xmlns:p="http://schemas.openxmlformats.org/presentationml/2006/main">
  <p:tag name="KSO_WM_SLIDE_ID" val="diagram2023163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1638"/>
  <p:tag name="KSO_WM_SLIDE_TYPE" val="text"/>
  <p:tag name="KSO_WM_SLIDE_SUBTYPE" val="diag"/>
  <p:tag name="KSO_WM_SLIDE_SIZE" val="850.4*387.2"/>
  <p:tag name="KSO_WM_SLIDE_POSITION" val="54.8*102.1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7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5_3*a*1"/>
  <p:tag name="KSO_WM_UNIT_LAYERLEVEL" val="1"/>
  <p:tag name="KSO_WM_TEMPLATE_INDEX" val="5"/>
  <p:tag name="KSO_WM_TEMPLATE_CATEGORY" val="custom"/>
</p:tagLst>
</file>

<file path=ppt/tags/tag176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5_3*e*1"/>
  <p:tag name="KSO_WM_UNIT_LAYERLEVEL" val="1"/>
  <p:tag name="KSO_WM_TEMPLATE_INDEX" val="5"/>
  <p:tag name="KSO_WM_TEMPLATE_CATEGORY" val="custom"/>
  <p:tag name="KSO_WM_UNIT_PRESET_TEXT" val="第 一 节"/>
</p:tagLst>
</file>

<file path=ppt/tags/tag177.xml><?xml version="1.0" encoding="utf-8"?>
<p:tagLst xmlns:p="http://schemas.openxmlformats.org/presentationml/2006/main">
  <p:tag name="KSO_WM_SLIDE_ID" val="custom5_3"/>
  <p:tag name="KSO_WM_TEMPLATE_SUBCATEGORY" val="29"/>
  <p:tag name="KSO_WM_TEMPLATE_MASTER_TYPE" val="0"/>
  <p:tag name="KSO_WM_TEMPLATE_COLOR_TYPE" val="0"/>
  <p:tag name="KSO_WM_SLIDE_ITEM_CNT" val="0"/>
  <p:tag name="KSO_WM_SLIDE_INDEX" val="3"/>
  <p:tag name="KSO_WM_TAG_VERSION" val="3.0"/>
  <p:tag name="KSO_WM_BEAUTIFY_FLAG" val="#wm#"/>
  <p:tag name="KSO_WM_TEMPLATE_CATEGORY" val="custom"/>
  <p:tag name="KSO_WM_TEMPLATE_INDEX" val="5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168.45&quot;,&quot;top&quot;:&quot;91.9&quot;,&quot;width&quot;:&quot;660.35&quot;,&quot;height&quot;:&quot;315&quot;}"/>
  <p:tag name="KSO_WM_TEMPLATE_PLACEHOLDER_POS" val="272,0,720,540"/>
  <p:tag name="KSO_WM_SLIDE_THEME_ID" val="20235360"/>
</p:tagLst>
</file>

<file path=ppt/tags/tag178.xml><?xml version="1.0" encoding="utf-8"?>
<p:tagLst xmlns:p="http://schemas.openxmlformats.org/presentationml/2006/main">
  <p:tag name="KSO_WM_UNIT_VALUE" val="1903*174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3618_1*d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USESOURCEFORMAT_APPLY" val="1"/>
  <p:tag name="KSO_WM_UNIT_PICTURE_SUBTYPE" val="b"/>
</p:tagLst>
</file>

<file path=ppt/tags/tag17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618_1*a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TEXT_TYPE" val="1"/>
  <p:tag name="KSO_WM_UNIT_PRESET_TEXT" val="单击此处添加&#10;标题内容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618_1*i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TEXT_FILL_FORE_SCHEMECOLOR_INDEX" val="10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3618_1*i*2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f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SUBTYPE" val="a"/>
  <p:tag name="KSO_WM_UNIT_TYPE" val="c_f"/>
  <p:tag name="KSO_WM_UNIT_INDEX" val="1_1"/>
  <p:tag name="KSO_WM_UNIT_VALUE" val="56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"/>
  <p:tag name="KSO_WM_UNIT_USESOURCEFORMAT_APPLY" val="1"/>
  <p:tag name="KSO_WM_UNIT_TEXT_LAYER_COUNT" val="1"/>
  <p:tag name="KSO_WM_BEAUTIFY_FLAG" val="#wm#"/>
</p:tagLst>
</file>

<file path=ppt/tags/tag18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a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YPE" val="c_a"/>
  <p:tag name="KSO_WM_UNIT_INDEX" val="1_1"/>
  <p:tag name="KSO_WM_UNIT_VALUE" val="14"/>
  <p:tag name="KSO_WM_DIAGRAM_VERSION" val="3"/>
  <p:tag name="KSO_WM_DIAGRAM_COLOR_TRICK" val="1"/>
  <p:tag name="KSO_WM_DIAGRAM_COLOR_TEXT_CAN_REMOVE" val="n"/>
  <p:tag name="KSO_WM_UNIT_FILL_TYPE" val="3"/>
  <p:tag name="KSO_WM_UNIT_PRESET_TEXT" val="添加标题"/>
  <p:tag name="KSO_WM_UNIT_SHADOW_SCHEMECOLOR_INDEX_BRIGHTNESS" val="0"/>
  <p:tag name="KSO_WM_UNIT_SHADOW_SCHEMECOLOR_INDEX" val="5"/>
  <p:tag name="KSO_WM_UNIT_USESOURCEFORMAT_APPLY" val="1"/>
  <p:tag name="KSO_WM_BEAUTIFY_FLAG" val="#wm#"/>
</p:tagLst>
</file>

<file path=ppt/tags/tag184.xml><?xml version="1.0" encoding="utf-8"?>
<p:tagLst xmlns:p="http://schemas.openxmlformats.org/presentationml/2006/main">
  <p:tag name="KSO_WM_SLIDE_ID" val="custom20233618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361.9*181.5"/>
  <p:tag name="KSO_WM_SLIDE_POSITION" val="72.75*324.2"/>
  <p:tag name="KSO_WM_TAG_VERSION" val="3.0"/>
  <p:tag name="KSO_WM_BEAUTIFY_FLAG" val="#wm#"/>
  <p:tag name="KSO_WM_TEMPLATE_CATEGORY" val="custom"/>
  <p:tag name="KSO_WM_TEMPLATE_INDEX" val="20233618"/>
  <p:tag name="KSO_WM_SLIDE_LAYOUT" val="a_d_c"/>
  <p:tag name="KSO_WM_SLIDE_LAYOUT_CNT" val="1_1_1"/>
</p:tagLst>
</file>

<file path=ppt/tags/tag185.xml><?xml version="1.0" encoding="utf-8"?>
<p:tagLst xmlns:p="http://schemas.openxmlformats.org/presentationml/2006/main">
  <p:tag name="KSO_WM_UNIT_VALUE" val="1903*174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3618_1*d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USESOURCEFORMAT_APPLY" val="1"/>
  <p:tag name="KSO_WM_UNIT_PICTURE_SUBTYPE" val="b"/>
</p:tagLst>
</file>

<file path=ppt/tags/tag1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618_1*a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TEXT_TYPE" val="1"/>
  <p:tag name="KSO_WM_UNIT_PRESET_TEXT" val="单击此处添加&#10;标题内容"/>
  <p:tag name="KSO_WM_UNIT_TEXT_FILL_FORE_SCHEMECOLOR_INDEX" val="13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618_1*i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TEXT_FILL_FORE_SCHEMECOLOR_INDEX" val="10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3618_1*i*2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89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f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SUBTYPE" val="a"/>
  <p:tag name="KSO_WM_UNIT_TYPE" val="c_f"/>
  <p:tag name="KSO_WM_UNIT_INDEX" val="1_1"/>
  <p:tag name="KSO_WM_UNIT_VALUE" val="56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"/>
  <p:tag name="KSO_WM_UNIT_USESOURCEFORMAT_APPLY" val="1"/>
  <p:tag name="KSO_WM_UNIT_TEXT_LAYER_COUNT" val="1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a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YPE" val="c_a"/>
  <p:tag name="KSO_WM_UNIT_INDEX" val="1_1"/>
  <p:tag name="KSO_WM_UNIT_VALUE" val="14"/>
  <p:tag name="KSO_WM_DIAGRAM_VERSION" val="3"/>
  <p:tag name="KSO_WM_DIAGRAM_COLOR_TRICK" val="1"/>
  <p:tag name="KSO_WM_DIAGRAM_COLOR_TEXT_CAN_REMOVE" val="n"/>
  <p:tag name="KSO_WM_UNIT_FILL_TYPE" val="3"/>
  <p:tag name="KSO_WM_UNIT_PRESET_TEXT" val="添加标题"/>
  <p:tag name="KSO_WM_UNIT_SHADOW_SCHEMECOLOR_INDEX_BRIGHTNESS" val="0"/>
  <p:tag name="KSO_WM_UNIT_SHADOW_SCHEMECOLOR_INDEX" val="5"/>
  <p:tag name="KSO_WM_UNIT_USESOURCEFORMAT_APPLY" val="1"/>
  <p:tag name="KSO_WM_BEAUTIFY_FLAG" val="#wm#"/>
</p:tagLst>
</file>

<file path=ppt/tags/tag191.xml><?xml version="1.0" encoding="utf-8"?>
<p:tagLst xmlns:p="http://schemas.openxmlformats.org/presentationml/2006/main">
  <p:tag name="KSO_WM_SLIDE_ID" val="custom20233618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361.9*181.5"/>
  <p:tag name="KSO_WM_SLIDE_POSITION" val="72.75*324.2"/>
  <p:tag name="KSO_WM_TAG_VERSION" val="3.0"/>
  <p:tag name="KSO_WM_BEAUTIFY_FLAG" val="#wm#"/>
  <p:tag name="KSO_WM_TEMPLATE_CATEGORY" val="custom"/>
  <p:tag name="KSO_WM_TEMPLATE_INDEX" val="20233618"/>
  <p:tag name="KSO_WM_SLIDE_LAYOUT" val="a_d_c"/>
  <p:tag name="KSO_WM_SLIDE_LAYOUT_CNT" val="1_1_1"/>
</p:tagLst>
</file>

<file path=ppt/tags/tag1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63_1*l_h_a*1_1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"/>
  <p:tag name="KSO_WM_UNIT_VALUE" val="13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UNIT_TEXT_TYPE" val="1"/>
  <p:tag name="KSO_WM_BEAUTIFY_FLAG" val="#wm#"/>
  <p:tag name="KSO_WM_UNIT_PRESET_TEXT" val="添加标题内容"/>
  <p:tag name="KSO_WM_UNIT_TEXT_FILL_FORE_SCHEMECOLOR_INDEX" val="1"/>
  <p:tag name="KSO_WM_UNIT_TEXT_FILL_TYPE" val="1"/>
</p:tagLst>
</file>

<file path=ppt/tags/tag19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63_1*l_h_f*1_1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.5"/>
  <p:tag name="KSO_WM_UNIT_VALUE" val="6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UNIT_TEXT_TYPE" val="1"/>
  <p:tag name="KSO_WM_UNIT_TEXT_LAYER_COUNT" val="1"/>
  <p:tag name="KSO_WM_BEAUTIFY_FLAG" val="#wm#"/>
  <p:tag name="KSO_WM_UNIT_PRESET_TEXT" val="单击此处输入你的项正文，文字是您思想的提炼，单击此处文本"/>
  <p:tag name="KSO_WM_UNIT_TEXT_FILL_FORE_SCHEMECOLOR_INDEX" val="1"/>
  <p:tag name="KSO_WM_UNIT_TEXT_FILL_TYPE" val="1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963_1*l_h_i*1_1_1"/>
  <p:tag name="KSO_WM_TEMPLATE_CATEGORY" val="diagram"/>
  <p:tag name="KSO_WM_TEMPLATE_INDEX" val="20231963"/>
  <p:tag name="KSO_WM_UNIT_LAYERLEVEL" val="1_1_1"/>
  <p:tag name="KSO_WM_TAG_VERSION" val="3.0"/>
  <p:tag name="KSO_WM_UNIT_LINE_FORE_SCHEMECOLOR_INDEX_BRIGHTNESS" val="0"/>
  <p:tag name="KSO_WM_UNIT_LINE_FILL_TYPE" val="2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  <p:tag name="KSO_WM_BEAUTIFY_FLAG" val="#wm#"/>
  <p:tag name="KSO_WM_UNIT_LINE_FORE_SCHEMECOLOR_INDEX" val="5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63_1*l_h_i*1_1_2"/>
  <p:tag name="KSO_WM_TEMPLATE_CATEGORY" val="diagram"/>
  <p:tag name="KSO_WM_TEMPLATE_INDEX" val="20231963"/>
  <p:tag name="KSO_WM_UNIT_LAYERLEVEL" val="1_1_1"/>
  <p:tag name="KSO_WM_TAG_VERSION" val="3.0"/>
  <p:tag name="KSO_WM_UNIT_FILL_FORE_SCHEMECOLOR_INDEX_1_BRIGHTNESS" val="0.6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8"/>
  <p:tag name="KSO_WM_UNIT_FILL_FORE_SCHEMECOLOR_INDEX_2_POS" val="0.51"/>
  <p:tag name="KSO_WM_UNIT_FILL_FORE_SCHEMECOLOR_INDEX_2_TRANS" val="0"/>
  <p:tag name="KSO_WM_UNIT_FILL_FORE_SCHEMECOLOR_INDEX_3_BRIGHTNESS" val="0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63_1*l_h_i*1_2_2"/>
  <p:tag name="KSO_WM_TEMPLATE_CATEGORY" val="diagram"/>
  <p:tag name="KSO_WM_TEMPLATE_INDEX" val="20231963"/>
  <p:tag name="KSO_WM_UNIT_LAYERLEVEL" val="1_1_1"/>
  <p:tag name="KSO_WM_TAG_VERSION" val="3.0"/>
  <p:tag name="KSO_WM_UNIT_FILL_FORE_SCHEMECOLOR_INDEX_1_BRIGHTNESS" val="0.6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8"/>
  <p:tag name="KSO_WM_UNIT_FILL_FORE_SCHEMECOLOR_INDEX_2_POS" val="0.51"/>
  <p:tag name="KSO_WM_UNIT_FILL_FORE_SCHEMECOLOR_INDEX_2_TRANS" val="0"/>
  <p:tag name="KSO_WM_UNIT_FILL_FORE_SCHEMECOLOR_INDEX_3_BRIGHTNESS" val="0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1963_1*l_h_i*1_4_2"/>
  <p:tag name="KSO_WM_TEMPLATE_CATEGORY" val="diagram"/>
  <p:tag name="KSO_WM_TEMPLATE_INDEX" val="20231963"/>
  <p:tag name="KSO_WM_UNIT_LAYERLEVEL" val="1_1_1"/>
  <p:tag name="KSO_WM_TAG_VERSION" val="3.0"/>
  <p:tag name="KSO_WM_UNIT_FILL_FORE_SCHEMECOLOR_INDEX_1_BRIGHTNESS" val="0.6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8"/>
  <p:tag name="KSO_WM_UNIT_FILL_FORE_SCHEMECOLOR_INDEX_2_POS" val="0.51"/>
  <p:tag name="KSO_WM_UNIT_FILL_FORE_SCHEMECOLOR_INDEX_2_TRANS" val="0"/>
  <p:tag name="KSO_WM_UNIT_FILL_FORE_SCHEMECOLOR_INDEX_3_BRIGHTNESS" val="0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963_1*l_h_i*1_3_2"/>
  <p:tag name="KSO_WM_TEMPLATE_CATEGORY" val="diagram"/>
  <p:tag name="KSO_WM_TEMPLATE_INDEX" val="20231963"/>
  <p:tag name="KSO_WM_UNIT_LAYERLEVEL" val="1_1_1"/>
  <p:tag name="KSO_WM_TAG_VERSION" val="3.0"/>
  <p:tag name="KSO_WM_UNIT_FILL_FORE_SCHEMECOLOR_INDEX_1_BRIGHTNESS" val="0.6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8"/>
  <p:tag name="KSO_WM_UNIT_FILL_FORE_SCHEMECOLOR_INDEX_2_POS" val="0.51"/>
  <p:tag name="KSO_WM_UNIT_FILL_FORE_SCHEMECOLOR_INDEX_2_TRANS" val="0"/>
  <p:tag name="KSO_WM_UNIT_FILL_FORE_SCHEMECOLOR_INDEX_3_BRIGHTNESS" val="0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1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1963_1*l_h_a*1_4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"/>
  <p:tag name="KSO_WM_UNIT_VALUE" val="13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UNIT_TEXT_TYPE" val="1"/>
  <p:tag name="KSO_WM_BEAUTIFY_FLAG" val="#wm#"/>
  <p:tag name="KSO_WM_UNIT_PRESET_TEXT" val="添加标题内容"/>
  <p:tag name="KSO_WM_UNIT_TEXT_FILL_FORE_SCHEMECOLOR_INDEX" val="1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1963_1*l_h_f*1_4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.5"/>
  <p:tag name="KSO_WM_UNIT_VALUE" val="6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UNIT_TEXT_TYPE" val="1"/>
  <p:tag name="KSO_WM_UNIT_TEXT_LAYER_COUNT" val="1"/>
  <p:tag name="KSO_WM_BEAUTIFY_FLAG" val="#wm#"/>
  <p:tag name="KSO_WM_UNIT_PRESET_TEXT" val="单击此处输入你的项正文，文字是您思想的提炼"/>
  <p:tag name="KSO_WM_UNIT_TEXT_FILL_FORE_SCHEMECOLOR_INDEX" val="1"/>
  <p:tag name="KSO_WM_UNIT_TEXT_FILL_TYPE" val="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31963_1*l_h_i*1_4_1"/>
  <p:tag name="KSO_WM_TEMPLATE_CATEGORY" val="diagram"/>
  <p:tag name="KSO_WM_TEMPLATE_INDEX" val="20231963"/>
  <p:tag name="KSO_WM_UNIT_LAYERLEVEL" val="1_1_1"/>
  <p:tag name="KSO_WM_TAG_VERSION" val="3.0"/>
  <p:tag name="KSO_WM_UNIT_LINE_FORE_SCHEMECOLOR_INDEX_BRIGHTNESS" val="0"/>
  <p:tag name="KSO_WM_UNIT_LINE_FILL_TYPE" val="2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  <p:tag name="KSO_WM_BEAUTIFY_FLAG" val="#wm#"/>
  <p:tag name="KSO_WM_UNIT_LINE_FORE_SCHEMECOLOR_INDEX" val="5"/>
</p:tagLst>
</file>

<file path=ppt/tags/tag2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63_1*l_h_a*1_2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"/>
  <p:tag name="KSO_WM_UNIT_VALUE" val="13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UNIT_TEXT_TYPE" val="1"/>
  <p:tag name="KSO_WM_BEAUTIFY_FLAG" val="#wm#"/>
  <p:tag name="KSO_WM_UNIT_PRESET_TEXT" val="添加标题内容"/>
  <p:tag name="KSO_WM_UNIT_TEXT_FILL_FORE_SCHEMECOLOR_INDEX" val="1"/>
  <p:tag name="KSO_WM_UNIT_TEXT_FILL_TYPE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963_1*l_h_i*1_2_1"/>
  <p:tag name="KSO_WM_TEMPLATE_CATEGORY" val="diagram"/>
  <p:tag name="KSO_WM_TEMPLATE_INDEX" val="20231963"/>
  <p:tag name="KSO_WM_UNIT_LAYERLEVEL" val="1_1_1"/>
  <p:tag name="KSO_WM_TAG_VERSION" val="3.0"/>
  <p:tag name="KSO_WM_UNIT_LINE_FORE_SCHEMECOLOR_INDEX_BRIGHTNESS" val="0"/>
  <p:tag name="KSO_WM_UNIT_LINE_FILL_TYPE" val="2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  <p:tag name="KSO_WM_BEAUTIFY_FLAG" val="#wm#"/>
  <p:tag name="KSO_WM_UNIT_LINE_FORE_SCHEMECOLOR_INDEX" val="5"/>
</p:tagLst>
</file>

<file path=ppt/tags/tag2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963_1*l_h_a*1_3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"/>
  <p:tag name="KSO_WM_UNIT_VALUE" val="13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UNIT_TEXT_TYPE" val="1"/>
  <p:tag name="KSO_WM_BEAUTIFY_FLAG" val="#wm#"/>
  <p:tag name="KSO_WM_UNIT_PRESET_TEXT" val="添加标题内容"/>
  <p:tag name="KSO_WM_UNIT_TEXT_FILL_FORE_SCHEMECOLOR_INDEX" val="1"/>
  <p:tag name="KSO_WM_UNIT_TEXT_FILL_TYPE" val="1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1963_1*l_h_i*1_3_1"/>
  <p:tag name="KSO_WM_TEMPLATE_CATEGORY" val="diagram"/>
  <p:tag name="KSO_WM_TEMPLATE_INDEX" val="20231963"/>
  <p:tag name="KSO_WM_UNIT_LAYERLEVEL" val="1_1_1"/>
  <p:tag name="KSO_WM_TAG_VERSION" val="3.0"/>
  <p:tag name="KSO_WM_UNIT_LINE_FORE_SCHEMECOLOR_INDEX_BRIGHTNESS" val="0"/>
  <p:tag name="KSO_WM_UNIT_LINE_FILL_TYPE" val="2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  <p:tag name="KSO_WM_BEAUTIFY_FLAG" val="#wm#"/>
  <p:tag name="KSO_WM_UNIT_LINE_FORE_SCHEMECOLOR_INDEX" val="5"/>
</p:tagLst>
</file>

<file path=ppt/tags/tag206.xml><?xml version="1.0" encoding="utf-8"?>
<p:tagLst xmlns:p="http://schemas.openxmlformats.org/presentationml/2006/main">
  <p:tag name="KSO_WM_UNIT_VALUE" val="223*2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1963_1*l_h_x*1_1_1"/>
  <p:tag name="KSO_WM_TEMPLATE_CATEGORY" val="diagram"/>
  <p:tag name="KSO_WM_TEMPLATE_INDEX" val="2023196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UNIT_USESOURCEFORMAT_APPLY" val="0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31963_1*l_i*1_1"/>
  <p:tag name="KSO_WM_TEMPLATE_CATEGORY" val="diagram"/>
  <p:tag name="KSO_WM_TEMPLATE_INDEX" val="20231963"/>
  <p:tag name="KSO_WM_UNIT_LAYERLEVEL" val="1_1"/>
  <p:tag name="KSO_WM_TAG_VERSION" val="3.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DIAGRAM_COLOR_MATCH_VALUE" val="{&quot;shape&quot;:{&quot;fill&quot;:{&quot;solid&quot;:{&quot;brightness&quot;:0,&quot;colorType&quot;:1,&quot;foreColorIndex&quot;: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208.xml><?xml version="1.0" encoding="utf-8"?>
<p:tagLst xmlns:p="http://schemas.openxmlformats.org/presentationml/2006/main">
  <p:tag name="KSO_WM_UNIT_VALUE" val="208*20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31963_1*l_h_x*1_4_1"/>
  <p:tag name="KSO_WM_TEMPLATE_CATEGORY" val="diagram"/>
  <p:tag name="KSO_WM_TEMPLATE_INDEX" val="2023196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UNIT_USESOURCEFORMAT_APPLY" val="0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</p:tagLst>
</file>

<file path=ppt/tags/tag209.xml><?xml version="1.0" encoding="utf-8"?>
<p:tagLst xmlns:p="http://schemas.openxmlformats.org/presentationml/2006/main">
  <p:tag name="KSO_WM_UNIT_VALUE" val="209*20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1963_1*l_h_x*1_2_1"/>
  <p:tag name="KSO_WM_TEMPLATE_CATEGORY" val="diagram"/>
  <p:tag name="KSO_WM_TEMPLATE_INDEX" val="2023196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UNIT_USESOURCEFORMAT_APPLY" val="0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VALUE" val="200*2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31963_1*l_h_x*1_3_1"/>
  <p:tag name="KSO_WM_TEMPLATE_CATEGORY" val="diagram"/>
  <p:tag name="KSO_WM_TEMPLATE_INDEX" val="2023196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UNIT_USESOURCEFORMAT_APPLY" val="0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</p:tagLst>
</file>

<file path=ppt/tags/tag21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63_1*l_h_f*1_2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.5"/>
  <p:tag name="KSO_WM_UNIT_VALUE" val="6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UNIT_TEXT_TYPE" val="1"/>
  <p:tag name="KSO_WM_UNIT_TEXT_LAYER_COUNT" val="1"/>
  <p:tag name="KSO_WM_BEAUTIFY_FLAG" val="#wm#"/>
  <p:tag name="KSO_WM_UNIT_PRESET_TEXT" val="单击此处输入你的项正文内容，文字是您思想的提炼"/>
  <p:tag name="KSO_WM_UNIT_TEXT_FILL_FORE_SCHEMECOLOR_INDEX" val="1"/>
  <p:tag name="KSO_WM_UNIT_TEXT_FILL_TYPE" val="1"/>
</p:tagLst>
</file>

<file path=ppt/tags/tag21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963_1*l_h_f*1_3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.5"/>
  <p:tag name="KSO_WM_UNIT_VALUE" val="6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4999742096426,&quot;left&quot;:79.39984251968502,&quot;top&quot;:152.00157609266748,&quot;width&quot;:805.44125984251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UNIT_TEXT_TYPE" val="1"/>
  <p:tag name="KSO_WM_UNIT_TEXT_LAYER_COUNT" val="1"/>
  <p:tag name="KSO_WM_BEAUTIFY_FLAG" val="#wm#"/>
  <p:tag name="KSO_WM_UNIT_PRESET_TEXT" val="单击此处输入你的项正文，文字是您思想的提炼，单击此处文本内容"/>
  <p:tag name="KSO_WM_UNIT_TEXT_FILL_FORE_SCHEMECOLOR_INDEX" val="1"/>
  <p:tag name="KSO_WM_UNIT_TEXT_FILL_TYPE" val="1"/>
</p:tagLst>
</file>

<file path=ppt/tags/tag21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5"/>
  <p:tag name="KSO_WM_TEMPLATE_CATEGORY" val="custom"/>
  <p:tag name="KSO_WM_UNIT_ID" val="custom5_4*a*1"/>
  <p:tag name="KSO_WM_UNIT_LAYERLEVEL" val="1"/>
</p:tagLst>
</file>

<file path=ppt/tags/tag2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a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YPE" val="c_a"/>
  <p:tag name="KSO_WM_UNIT_INDEX" val="1_1"/>
  <p:tag name="KSO_WM_UNIT_VALUE" val="14"/>
  <p:tag name="KSO_WM_DIAGRAM_VERSION" val="3"/>
  <p:tag name="KSO_WM_DIAGRAM_COLOR_TRICK" val="1"/>
  <p:tag name="KSO_WM_DIAGRAM_COLOR_TEXT_CAN_REMOVE" val="n"/>
  <p:tag name="KSO_WM_UNIT_FILL_TYPE" val="3"/>
  <p:tag name="KSO_WM_UNIT_PRESET_TEXT" val="添加标题"/>
  <p:tag name="KSO_WM_UNIT_SHADOW_SCHEMECOLOR_INDEX_BRIGHTNESS" val="0"/>
  <p:tag name="KSO_WM_UNIT_SHADOW_SCHEMECOLOR_INDEX" val="5"/>
  <p:tag name="KSO_WM_UNIT_USESOURCEFORMAT_APPLY" val="1"/>
  <p:tag name="KSO_WM_BEAUTIFY_FLAG" val="#wm#"/>
</p:tagLst>
</file>

<file path=ppt/tags/tag215.xml><?xml version="1.0" encoding="utf-8"?>
<p:tagLst xmlns:p="http://schemas.openxmlformats.org/presentationml/2006/main">
  <p:tag name="KSO_WM_SLIDE_ID" val="diagram20231963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diagram"/>
  <p:tag name="KSO_WM_TEMPLATE_INDEX" val="20233315"/>
  <p:tag name="KSO_WM_SLIDE_TYPE" val="text"/>
  <p:tag name="KSO_WM_SLIDE_SUBTYPE" val="diag"/>
  <p:tag name="KSO_WM_SLIDE_SIZE" val="805.441*287.35"/>
  <p:tag name="KSO_WM_SLIDE_POSITION" val="79.3998*152.002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1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1934"/>
  <p:tag name="KSO_WM_UNIT_ID" val="custom20231934_1*a*1"/>
  <p:tag name="KSO_WM_UNIT_TEXT_TYPE" val="1"/>
  <p:tag name="KSO_WM_UNIT_PRESET_TEXT" val="单击此处添加标题"/>
</p:tagLst>
</file>

<file path=ppt/tags/tag217.xml><?xml version="1.0" encoding="utf-8"?>
<p:tagLst xmlns:p="http://schemas.openxmlformats.org/presentationml/2006/main">
  <p:tag name="KSO_WM_UNIT_VALUE" val="1305*304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1934_1*d*1"/>
  <p:tag name="KSO_WM_TEMPLATE_CATEGORY" val="custom"/>
  <p:tag name="KSO_WM_TEMPLATE_INDEX" val="20231934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USESOURCEFORMAT_APPLY" val="1"/>
  <p:tag name="KSO_WM_UNIT_PICTURE_SUBTYPE" val="a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1934_1*i*1"/>
  <p:tag name="KSO_WM_TEMPLATE_CATEGORY" val="custom"/>
  <p:tag name="KSO_WM_TEMPLATE_INDEX" val="20231934"/>
  <p:tag name="KSO_WM_UNIT_LAYERLEVEL" val="1"/>
  <p:tag name="KSO_WM_TAG_VERSION" val="3.0"/>
  <p:tag name="KSO_WM_BEAUTIFY_FLAG" val="#wm#"/>
</p:tagLst>
</file>

<file path=ppt/tags/tag219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c_f"/>
  <p:tag name="KSO_WM_UNIT_INDEX" val="1_1"/>
  <p:tag name="KSO_WM_UNIT_ID" val="custom20231934_1*c_f*1_1"/>
  <p:tag name="KSO_WM_TEMPLATE_CATEGORY" val="custom"/>
  <p:tag name="KSO_WM_TEMPLATE_INDEX" val="20231934"/>
  <p:tag name="KSO_WM_UNIT_LAYERLEVEL" val="1_1"/>
  <p:tag name="KSO_WM_TAG_VERSION" val="3.0"/>
  <p:tag name="KSO_WM_BEAUTIFY_FLAG" val="#wm#"/>
  <p:tag name="KSO_WM_UNIT_PRESET_TEXT" val="单击此处添加文本具体内容"/>
  <p:tag name="KSO_WM_UNIT_LINE_FORE_SCHEMECOLOR_INDEX" val="-2"/>
  <p:tag name="KSO_WM_UNIT_TEXT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a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YPE" val="c_a"/>
  <p:tag name="KSO_WM_UNIT_INDEX" val="1_1"/>
  <p:tag name="KSO_WM_UNIT_VALUE" val="14"/>
  <p:tag name="KSO_WM_DIAGRAM_VERSION" val="3"/>
  <p:tag name="KSO_WM_DIAGRAM_COLOR_TRICK" val="1"/>
  <p:tag name="KSO_WM_DIAGRAM_COLOR_TEXT_CAN_REMOVE" val="n"/>
  <p:tag name="KSO_WM_UNIT_FILL_TYPE" val="3"/>
  <p:tag name="KSO_WM_UNIT_PRESET_TEXT" val="添加标题"/>
  <p:tag name="KSO_WM_UNIT_SHADOW_SCHEMECOLOR_INDEX_BRIGHTNESS" val="0"/>
  <p:tag name="KSO_WM_UNIT_SHADOW_SCHEMECOLOR_INDEX" val="5"/>
  <p:tag name="KSO_WM_UNIT_USESOURCEFORMAT_APPLY" val="1"/>
  <p:tag name="KSO_WM_BEAUTIFY_FLAG" val="#wm#"/>
</p:tagLst>
</file>

<file path=ppt/tags/tag221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301.95*50.1"/>
  <p:tag name="KSO_WM_SLIDE_POSITION" val="178.15*219.45"/>
  <p:tag name="KSO_WM_SLIDE_LAYOUT" val="a_d_c"/>
  <p:tag name="KSO_WM_SLIDE_LAYOUT_CNT" val="1_1_1"/>
  <p:tag name="KSO_WM_SPECIAL_SOURCE" val="bdnull"/>
  <p:tag name="KSO_WM_TEMPLATE_INDEX" val="20231934"/>
  <p:tag name="KSO_WM_TEMPLATE_SUBCATEGORY" val="0"/>
  <p:tag name="KSO_WM_SLIDE_INDEX" val="1"/>
  <p:tag name="KSO_WM_TAG_VERSION" val="3.0"/>
  <p:tag name="KSO_WM_SLIDE_ID" val="custom20231934_1"/>
  <p:tag name="KSO_WM_SLIDE_ITEM_CNT" val="0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4969_1*i*1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4969_1*i*2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4969_1*i*3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34969_1*i*4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34969_1*i*5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custom20234969_1*i*6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34969_1*i*7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custom20234969_1*i*8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34969_1*i*9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custom20234969_1*i*10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32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4969_1*f*1"/>
  <p:tag name="KSO_WM_TEMPLATE_CATEGORY" val="custom"/>
  <p:tag name="KSO_WM_TEMPLATE_INDEX" val="20234969"/>
  <p:tag name="KSO_WM_UNIT_LAYERLEVEL" val="1"/>
  <p:tag name="KSO_WM_TAG_VERSION" val="3.0"/>
  <p:tag name="KSO_WM_BEAUTIFY_FLAG" val="#wm#"/>
  <p:tag name="KSO_WM_UNIT_TEXT_TYPE" val="1"/>
  <p:tag name="KSO_WM_UNIT_VALUE" val="432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</p:tagLst>
</file>

<file path=ppt/tags/tag23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4*a*1"/>
  <p:tag name="KSO_WM_UNIT_LAYERLEVEL" val="1"/>
</p:tagLst>
</file>

<file path=ppt/tags/tag234.xml><?xml version="1.0" encoding="utf-8"?>
<p:tagLst xmlns:p="http://schemas.openxmlformats.org/presentationml/2006/main">
  <p:tag name="KSO_WM_SLIDE_ID" val="custom20234969_1"/>
  <p:tag name="KSO_WM_TEMPLATE_SUBCATEGORY" val="0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4969"/>
  <p:tag name="KSO_WM_SLIDE_TYPE" val="text"/>
  <p:tag name="KSO_WM_SLIDE_SUBTYPE" val="picTxt"/>
  <p:tag name="KSO_WM_SLIDE_SIZE" val="864*458"/>
  <p:tag name="KSO_WM_SLIDE_POSITION" val="47*28"/>
  <p:tag name="KSO_WM_SLIDE_LAYOUT" val="a_f"/>
  <p:tag name="KSO_WM_SLIDE_LAYOUT_CNT" val="1_1"/>
  <p:tag name="KSO_WM_SPECIAL_SOURCE" val="bdnull"/>
</p:tagLst>
</file>

<file path=ppt/tags/tag23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23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2*l_h_f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2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0"/>
</p:tagLst>
</file>

<file path=ppt/tags/tag23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3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2*l_h_a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23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973_2*l_h_i*1_2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73_2*l_h_f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0"/>
</p:tagLst>
</file>

<file path=ppt/tags/tag24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73_2*l_h_i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4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73_2*l_h_a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24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1973_2*l_h_i*1_3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24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973_2*l_h_f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0"/>
</p:tagLst>
</file>

<file path=ppt/tags/tag24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1973_2*l_h_i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3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4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2*l_h_i*1_1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0"/>
</p:tagLst>
</file>

<file path=ppt/tags/tag24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73_2*l_h_i*1_2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UNIT_LINE_FILL_TYPE" val="2"/>
  <p:tag name="KSO_WM_UNIT_USESOURCEFORMAT_APPLY" val="0"/>
</p:tagLst>
</file>

<file path=ppt/tags/tag24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973_2*l_h_i*1_3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7"/>
  <p:tag name="KSO_WM_UNIT_LINE_FILL_TYPE" val="2"/>
  <p:tag name="KSO_WM_UNIT_USESOURCEFORMAT_APPLY" val="0"/>
</p:tagLst>
</file>

<file path=ppt/tags/tag24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973_2*l_h_a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5"/>
  <p:tag name="KSO_WM_TEMPLATE_CATEGORY" val="custom"/>
  <p:tag name="KSO_WM_UNIT_ID" val="custom5_4*a*1"/>
  <p:tag name="KSO_WM_UNIT_LAYERLEVEL" val="1"/>
</p:tagLst>
</file>

<file path=ppt/tags/tag25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4*a*1"/>
  <p:tag name="KSO_WM_UNIT_LAYERLEVEL" val="1"/>
</p:tagLst>
</file>

<file path=ppt/tags/tag252.xml><?xml version="1.0" encoding="utf-8"?>
<p:tagLst xmlns:p="http://schemas.openxmlformats.org/presentationml/2006/main">
  <p:tag name="KSO_WM_SLIDE_ID" val="diagram20231973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850.35*326.55"/>
  <p:tag name="KSO_WM_SLIDE_POSITION" val="54.85*131.9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4969"/>
  <p:tag name="KSO_WM_SLIDE_LAYOUT" val="a_l"/>
  <p:tag name="KSO_WM_SLIDE_LAYOUT_CNT" val="1_1"/>
  <p:tag name="KSO_WM_SPECIAL_SOURCE" val="bdnull"/>
</p:tagLst>
</file>

<file path=ppt/tags/tag25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5_3*a*1"/>
  <p:tag name="KSO_WM_UNIT_LAYERLEVEL" val="1"/>
  <p:tag name="KSO_WM_TEMPLATE_INDEX" val="5"/>
  <p:tag name="KSO_WM_TEMPLATE_CATEGORY" val="custom"/>
</p:tagLst>
</file>

<file path=ppt/tags/tag254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5_3*e*1"/>
  <p:tag name="KSO_WM_UNIT_LAYERLEVEL" val="1"/>
  <p:tag name="KSO_WM_TEMPLATE_INDEX" val="5"/>
  <p:tag name="KSO_WM_TEMPLATE_CATEGORY" val="custom"/>
  <p:tag name="KSO_WM_UNIT_PRESET_TEXT" val="第 一 节"/>
</p:tagLst>
</file>

<file path=ppt/tags/tag255.xml><?xml version="1.0" encoding="utf-8"?>
<p:tagLst xmlns:p="http://schemas.openxmlformats.org/presentationml/2006/main">
  <p:tag name="KSO_WM_SLIDE_ID" val="custom5_3"/>
  <p:tag name="KSO_WM_TEMPLATE_SUBCATEGORY" val="29"/>
  <p:tag name="KSO_WM_TEMPLATE_MASTER_TYPE" val="0"/>
  <p:tag name="KSO_WM_TEMPLATE_COLOR_TYPE" val="0"/>
  <p:tag name="KSO_WM_SLIDE_ITEM_CNT" val="0"/>
  <p:tag name="KSO_WM_SLIDE_INDEX" val="3"/>
  <p:tag name="KSO_WM_TAG_VERSION" val="3.0"/>
  <p:tag name="KSO_WM_BEAUTIFY_FLAG" val="#wm#"/>
  <p:tag name="KSO_WM_TEMPLATE_CATEGORY" val="custom"/>
  <p:tag name="KSO_WM_TEMPLATE_INDEX" val="5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168.45&quot;,&quot;top&quot;:&quot;91.9&quot;,&quot;width&quot;:&quot;660.35&quot;,&quot;height&quot;:&quot;315&quot;}"/>
  <p:tag name="KSO_WM_TEMPLATE_PLACEHOLDER_POS" val="272,0,720,540"/>
  <p:tag name="KSO_WM_SLIDE_THEME_ID" val="20235360"/>
</p:tagLst>
</file>

<file path=ppt/tags/tag25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3230"/>
  <p:tag name="KSO_WM_UNIT_ID" val="custom20233230_1*a*1"/>
  <p:tag name="KSO_WM_UNIT_TEXT_TYPE" val="1"/>
  <p:tag name="KSO_WM_UNIT_PRESET_TEXT" val="单击此处&#13;添加页面的标题"/>
</p:tagLst>
</file>

<file path=ppt/tags/tag257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667_1*l_h_f*1_1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DIAGRAM_GROUP_CODE" val="l1-1"/>
  <p:tag name="KSO_WM_UNIT_VALUE" val="65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。可根据需要可酌情增减文字，以便观者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1.6499938964844,&quot;width&quot;:552.9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5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5667_1*l_h_a*1_1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DIAGRAM_GROUP_CODE" val="l1-1"/>
  <p:tag name="KSO_WM_UNIT_VALUE" val="12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1.6499938964844,&quot;width&quot;:552.9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59.xml><?xml version="1.0" encoding="utf-8"?>
<p:tagLst xmlns:p="http://schemas.openxmlformats.org/presentationml/2006/main">
  <p:tag name="KSO_WM_UNIT_PICTURE_SUBTYPE" val="b"/>
  <p:tag name="KSO_WM_UNIT_VALUE" val="486*905"/>
  <p:tag name="KSO_WM_UNIT_HIGHLIGHT" val="0"/>
  <p:tag name="KSO_WM_UNIT_COMPATIBLE" val="0"/>
  <p:tag name="KSO_WM_UNIT_DIAGRAM_ISNUMVISUAL" val="0"/>
  <p:tag name="KSO_WM_UNIT_DIAGRAM_ISREFERUNIT" val="0"/>
  <p:tag name="KSO_WM_UNIT_TYPE" val="l_h_d"/>
  <p:tag name="KSO_WM_UNIT_INDEX" val="1_1_1"/>
  <p:tag name="KSO_WM_UNIT_ID" val="diagram20235667_1*l_h_d*1_1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5"/>
  <p:tag name="KSO_WM_DIAGRAM_MIN_ITEMCNT" val="2"/>
  <p:tag name="KSO_WM_DIAGRAM_VIRTUALLY_FRAME" val="{&quot;height&quot;:361.6499938964844,&quot;width&quot;:552.9500122070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MH_PIC_SOURCE_TYPE" val="ai_match*VCG41N1352175856**1756734301046_5.215_1511e864cc92-slide-5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PICTURE_SUBTYPE" val="b"/>
  <p:tag name="KSO_WM_UNIT_VALUE" val="485*905"/>
  <p:tag name="KSO_WM_UNIT_HIGHLIGHT" val="0"/>
  <p:tag name="KSO_WM_UNIT_COMPATIBLE" val="0"/>
  <p:tag name="KSO_WM_UNIT_DIAGRAM_ISNUMVISUAL" val="0"/>
  <p:tag name="KSO_WM_UNIT_DIAGRAM_ISREFERUNIT" val="0"/>
  <p:tag name="KSO_WM_UNIT_TYPE" val="l_h_d"/>
  <p:tag name="KSO_WM_UNIT_INDEX" val="1_2_1"/>
  <p:tag name="KSO_WM_UNIT_ID" val="diagram20235667_1*l_h_d*1_2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5"/>
  <p:tag name="KSO_WM_DIAGRAM_MIN_ITEMCNT" val="2"/>
  <p:tag name="KSO_WM_DIAGRAM_VIRTUALLY_FRAME" val="{&quot;height&quot;:361.6499938964844,&quot;width&quot;:552.9500122070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261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667_1*l_h_f*1_2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DIAGRAM_GROUP_CODE" val="l1-1"/>
  <p:tag name="KSO_WM_UNIT_VALUE" val="65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。可根据需要可酌情增减文字，以便观者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1.6499938964844,&quot;width&quot;:552.9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6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5667_1*l_h_a*1_2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DIAGRAM_GROUP_CODE" val="l1-1"/>
  <p:tag name="KSO_WM_UNIT_VALUE" val="12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1.6499938964844,&quot;width&quot;:552.9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63.xml><?xml version="1.0" encoding="utf-8"?>
<p:tagLst xmlns:p="http://schemas.openxmlformats.org/presentationml/2006/main">
  <p:tag name="KSO_WM_SLIDE_ID" val="custom20233230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custom"/>
  <p:tag name="KSO_WM_TEMPLATE_INDEX" val="20233230"/>
  <p:tag name="KSO_WM_SLIDE_TYPE" val="text"/>
  <p:tag name="KSO_WM_SLIDE_SUBTYPE" val="picTxt"/>
  <p:tag name="KSO_WM_SLIDE_SIZE" val="552.26*360.95"/>
  <p:tag name="KSO_WM_SLIDE_POSITION" val="359.74*111.4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4*675"/>
  <p:tag name="KSO_WM_DIAGRAM_GROUP_CODE" val="l1-1"/>
  <p:tag name="KSO_WM_UNIT_TYPE" val="l_h_d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ai_match***1756734301046_5.215_1511e864cc92-slide-11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4*675"/>
  <p:tag name="KSO_WM_DIAGRAM_GROUP_CODE" val="l1-1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4*675"/>
  <p:tag name="KSO_WM_DIAGRAM_GROUP_CODE" val="l1-1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3*675"/>
  <p:tag name="KSO_WM_DIAGRAM_GROUP_CODE" val="l1-1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ai_match*VCG41N844284950**1756734301046_5.215_1511e864cc92-slide-11"/>
</p:tagLst>
</file>

<file path=ppt/tags/tag27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0968_3*l_h_a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</p:tagLst>
</file>

<file path=ppt/tags/tag27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0968_3*l_h_f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TEXT_LAYER_COUNT" val="1"/>
</p:tagLst>
</file>

<file path=ppt/tags/tag2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0968_3*l_h_a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添加标题"/>
  <p:tag name="KSO_WM_UNIT_TEXT_TYPE" val="1"/>
</p:tagLst>
</file>

<file path=ppt/tags/tag2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0968_3*l_h_a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添加标题"/>
  <p:tag name="KSO_WM_UNIT_TEXT_TYPE" val="1"/>
</p:tagLst>
</file>

<file path=ppt/tags/tag27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0968_3*l_h_f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单击此处输入你的项正文，文字是您思想的提炼，请尽量言简意赅的阐述观点。"/>
  <p:tag name="KSO_WM_UNIT_TEXT_TYPE" val="1"/>
  <p:tag name="KSO_WM_UNIT_TEXT_LAYER_COUNT" val="1"/>
</p:tagLst>
</file>

<file path=ppt/tags/tag27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0968_3*l_h_f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单击此处输入你的项正文，文字是您思想的提炼，请尽量言简意赅的阐述观点。"/>
  <p:tag name="KSO_WM_UNIT_TEXT_TYPE" val="1"/>
  <p:tag name="KSO_WM_UNIT_TEXT_LAYER_COUNT" val="1"/>
</p:tagLst>
</file>

<file path=ppt/tags/tag2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0968_3*l_h_a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</p:tagLst>
</file>

<file path=ppt/tags/tag27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0968_3*l_h_f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TEXT_LAYER_COUNT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4*a*1"/>
  <p:tag name="KSO_WM_UNIT_LAYERLEVEL" val="1"/>
</p:tagLst>
</file>

<file path=ppt/tags/tag281.xml><?xml version="1.0" encoding="utf-8"?>
<p:tagLst xmlns:p="http://schemas.openxmlformats.org/presentationml/2006/main">
  <p:tag name="KSO_WM_SLIDE_ID" val="diagram202309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0968"/>
  <p:tag name="KSO_WM_SLIDE_TYPE" val="text"/>
  <p:tag name="KSO_WM_SLIDE_SUBTYPE" val="diag"/>
  <p:tag name="KSO_WM_SLIDE_SIZE" val="850.4*365.625"/>
  <p:tag name="KSO_WM_SLIDE_POSITION" val="54.8*111.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3_2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2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2"/>
  <p:tag name="KSO_WM_UNIT_FILL_FORE_SCHEMECOLOR_INDEX_BRIGHTNESS" val="0"/>
  <p:tag name="KSO_WM_BEAUTIFY_FLAG" val="#wm#"/>
  <p:tag name="KSO_WM_UNIT_LINE_FORE_SCHEMECOLOR_INDEX" val="7"/>
  <p:tag name="KSO_WM_UNIT_LINE_FILL_TYPE" val="2"/>
  <p:tag name="KSO_WM_UNIT_SHADOW_SCHEMECOLOR_INDEX" val="7"/>
  <p:tag name="KSO_WM_UNIT_TEXT_FILL_FORE_SCHEMECOLOR_INDEX" val="13"/>
  <p:tag name="KSO_WM_UNIT_TEXT_FILL_TYPE" val="1"/>
  <p:tag name="KSO_WM_UNIT_USESOURCEFORMAT_APPLY" val="0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3_3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3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2"/>
  <p:tag name="KSO_WM_UNIT_FILL_FORE_SCHEMECOLOR_INDEX_BRIGHTNESS" val="0"/>
  <p:tag name="KSO_WM_BEAUTIFY_FLAG" val="#wm#"/>
  <p:tag name="KSO_WM_UNIT_LINE_FORE_SCHEMECOLOR_INDEX" val="7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1_2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2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2"/>
  <p:tag name="KSO_WM_UNIT_FILL_FORE_SCHEMECOLOR_INDEX_BRIGHTNESS" val="0"/>
  <p:tag name="KSO_WM_BEAUTIFY_FLAG" val="#wm#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1_3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3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2_2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2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solidLine&quot;:{&quot;brightness&quot;:-0.25,&quot;colorType&quot;:1,&quot;foreColorIndex&quot;:5,&quot;transparency&quot;:0.800000011920929},&quot;type&quot;:1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6"/>
  <p:tag name="KSO_WM_UNIT_LINE_FILL_TYPE" val="2"/>
  <p:tag name="KSO_WM_UNIT_SHADOW_SCHEMECOLOR_INDEX" val="6"/>
  <p:tag name="KSO_WM_UNIT_TEXT_FILL_FORE_SCHEMECOLOR_INDEX" val="2"/>
  <p:tag name="KSO_WM_UNIT_TEXT_FILL_TYPE" val="1"/>
  <p:tag name="KSO_WM_UNIT_USESOURCEFORMAT_APPLY" val="0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a*1_3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3_1"/>
  <p:tag name="KSO_WM_UNIT_VALUE" val="9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TEXT_TYPE" val="1"/>
  <p:tag name="KSO_WM_BEAUTIFY_FLAG" val="#wm#"/>
  <p:tag name="KSO_WM_UNIT_PRESET_TEXT" val="添加标题"/>
  <p:tag name="KSO_WM_UNIT_FILL_TYPE" val="3"/>
  <p:tag name="KSO_WM_UNIT_USESOURCEFORMAT_APPLY" val="0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a*1_1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1_1"/>
  <p:tag name="KSO_WM_UNIT_VALUE" val="9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TEXT_TYPE" val="1"/>
  <p:tag name="KSO_WM_BEAUTIFY_FLAG" val="#wm#"/>
  <p:tag name="KSO_WM_UNIT_PRESET_TEXT" val="添加标题"/>
  <p:tag name="KSO_WM_UNIT_FILL_TYPE" val="3"/>
  <p:tag name="KSO_WM_UNIT_USESOURCEFORMAT_APPLY" val="0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1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1_1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3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3_1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f*1_3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3_1"/>
  <p:tag name="KSO_WM_UNIT_VALUE" val="56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输入项正文内容，文字是您思想的提炼，请尽量言简意赅的阐述观点。单击此处输入项正文内容，文字是您思想的提炼"/>
  <p:tag name="KSO_WM_UNIT_TEXT_FILL_FORE_SCHEMECOLOR_INDEX" val="1"/>
  <p:tag name="KSO_WM_UNIT_TEXT_FILL_TYPE" val="1"/>
  <p:tag name="KSO_WM_UNIT_USESOURCEFORMAT_APPLY" val="0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f*1_1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1_1"/>
  <p:tag name="KSO_WM_UNIT_VALUE" val="56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输入正文，文字是您思想的提炼，请尽量言简意赅的阐述观点。单击此处输入项正文，文字是您思想的提炼"/>
  <p:tag name="KSO_WM_UNIT_TEXT_FILL_FORE_SCHEMECOLOR_INDEX" val="1"/>
  <p:tag name="KSO_WM_UNIT_TEXT_FILL_TYPE" val="1"/>
  <p:tag name="KSO_WM_UNIT_USESOURCEFORMAT_APPLY" val="0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2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2_1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f*1_2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2_1"/>
  <p:tag name="KSO_WM_UNIT_VALUE" val="56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EXT_LAYER_COUNT" val="1"/>
  <p:tag name="KSO_WM_BEAUTIFY_FLAG" val="#wm#"/>
  <p:tag name="KSO_WM_UNIT_PRESET_TEXT" val="单击输入项正文，文字是您思想的提炼，请尽量言简意赅的阐述观点。单击此处输入项正文，文字是您思想的提炼"/>
  <p:tag name="KSO_WM_UNIT_USESOURCEFORMAT_APPLY" val="0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a*1_2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2_1"/>
  <p:tag name="KSO_WM_UNIT_VALUE" val="9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FILL_TYPE" val="1"/>
  <p:tag name="KSO_WM_UNIT_FILL_FORE_SCHEMECOLOR_INDEX" val="2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29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5"/>
  <p:tag name="KSO_WM_TEMPLATE_CATEGORY" val="custom"/>
  <p:tag name="KSO_WM_UNIT_ID" val="custom5_4*a*1"/>
  <p:tag name="KSO_WM_UNIT_LAYERLEVEL" val="1"/>
</p:tagLst>
</file>

<file path=ppt/tags/tag297.xml><?xml version="1.0" encoding="utf-8"?>
<p:tagLst xmlns:p="http://schemas.openxmlformats.org/presentationml/2006/main">
  <p:tag name="KSO_WM_SLIDE_ID" val="diagram202324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custom"/>
  <p:tag name="KSO_WM_TEMPLATE_INDEX" val="20233230"/>
  <p:tag name="KSO_WM_SLIDE_TYPE" val="text"/>
  <p:tag name="KSO_WM_SLIDE_SUBTYPE" val="diag"/>
  <p:tag name="KSO_WM_SLIDE_SIZE" val="850.352*301.7"/>
  <p:tag name="KSO_WM_SLIDE_POSITION" val="54.89*153.5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84_2*l_h_i*1_1_2"/>
  <p:tag name="KSO_WM_TEMPLATE_CATEGORY" val="diagram"/>
  <p:tag name="KSO_WM_TEMPLATE_INDEX" val="2023178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2"/>
  <p:tag name="KSO_WM_DIAGRAM_MAX_ITEMCNT" val="4"/>
  <p:tag name="KSO_WM_DIAGRAM_MIN_ITEMCNT" val="2"/>
  <p:tag name="KSO_WM_DIAGRAM_VIRTUALLY_FRAME" val="{&quot;height&quot;:388.29998779296875,&quot;left&quot;:54.785364471195315,&quot;top&quot;:105.71996673343683,&quot;width&quot;:851.132263183593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84_2*l_h_d*1_1_1"/>
  <p:tag name="KSO_WM_TEMPLATE_CATEGORY" val="diagram"/>
  <p:tag name="KSO_WM_TEMPLATE_INDEX" val="2023178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559*879"/>
  <p:tag name="KSO_WM_DIAGRAM_GROUP_CODE" val="l1-1"/>
  <p:tag name="KSO_WM_UNIT_TYPE" val="l_h_d"/>
  <p:tag name="KSO_WM_UNIT_INDEX" val="1_1_1"/>
  <p:tag name="KSO_WM_DIAGRAM_MAX_ITEMCNT" val="4"/>
  <p:tag name="KSO_WM_DIAGRAM_MIN_ITEMCNT" val="2"/>
  <p:tag name="KSO_WM_DIAGRAM_VIRTUALLY_FRAME" val="{&quot;height&quot;:388.29998779296875,&quot;left&quot;:54.785364471195315,&quot;top&quot;:105.71996673343683,&quot;width&quot;:851.13226318359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13"/>
  <p:tag name="MH_PIC_SOURCE_TYPE" val="ai_match*VCG41N490859322**1756734301046_5.215_1511e864cc92-slide-7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784_2*l_h_a*1_1_1"/>
  <p:tag name="KSO_WM_TEMPLATE_CATEGORY" val="diagram"/>
  <p:tag name="KSO_WM_TEMPLATE_INDEX" val="20231784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8.29998779296875,&quot;left&quot;:54.785364471195315,&quot;top&quot;:105.71996673343683,&quot;width&quot;:851.1322631835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1784_2*l_h_i*1_1_1"/>
  <p:tag name="KSO_WM_TEMPLATE_CATEGORY" val="diagram"/>
  <p:tag name="KSO_WM_TEMPLATE_INDEX" val="20231784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8.29998779296875,&quot;left&quot;:54.785364471195315,&quot;top&quot;:105.71996673343683,&quot;width&quot;:851.1322631835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</p:tagLst>
</file>

<file path=ppt/tags/tag30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784_2*l_h_f*1_1_1"/>
  <p:tag name="KSO_WM_TEMPLATE_CATEGORY" val="diagram"/>
  <p:tag name="KSO_WM_TEMPLATE_INDEX" val="20231784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8.29998779296875,&quot;left&quot;:54.785364471195315,&quot;top&quot;:105.71996673343683,&quot;width&quot;:851.1322631835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，简明扼要地阐述您的观点。根据需要可酌情增减文字，以便观者准确地理解您传达的思想。单击此处添加文本内容，简明扼要地阐述您的观点。"/>
  <p:tag name="KSO_WM_UNIT_TEXT_FILL_FORE_SCHEMECOLOR_INDEX" val="1"/>
  <p:tag name="KSO_WM_UNIT_TEXT_FILL_TYPE" val="1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84_2*l_h_i*1_2_2"/>
  <p:tag name="KSO_WM_TEMPLATE_CATEGORY" val="diagram"/>
  <p:tag name="KSO_WM_TEMPLATE_INDEX" val="2023178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2"/>
  <p:tag name="KSO_WM_DIAGRAM_MAX_ITEMCNT" val="4"/>
  <p:tag name="KSO_WM_DIAGRAM_MIN_ITEMCNT" val="2"/>
  <p:tag name="KSO_WM_DIAGRAM_VIRTUALLY_FRAME" val="{&quot;height&quot;:388.29998779296875,&quot;left&quot;:54.785364471195315,&quot;top&quot;:105.71996673343683,&quot;width&quot;:851.132263183593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84_2*l_h_d*1_2_1"/>
  <p:tag name="KSO_WM_TEMPLATE_CATEGORY" val="diagram"/>
  <p:tag name="KSO_WM_TEMPLATE_INDEX" val="2023178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559*879"/>
  <p:tag name="KSO_WM_DIAGRAM_GROUP_CODE" val="l1-1"/>
  <p:tag name="KSO_WM_UNIT_TYPE" val="l_h_d"/>
  <p:tag name="KSO_WM_UNIT_INDEX" val="1_2_1"/>
  <p:tag name="KSO_WM_DIAGRAM_MAX_ITEMCNT" val="4"/>
  <p:tag name="KSO_WM_DIAGRAM_MIN_ITEMCNT" val="2"/>
  <p:tag name="KSO_WM_DIAGRAM_VIRTUALLY_FRAME" val="{&quot;height&quot;:388.29998779296875,&quot;left&quot;:54.785364471195315,&quot;top&quot;:105.71996673343683,&quot;width&quot;:851.13226318359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13"/>
  <p:tag name="MH_PIC_SOURCE_TYPE" val="ai_match***1756734301046_5.215_1511e864cc92-slide-7"/>
</p:tagLst>
</file>

<file path=ppt/tags/tag30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784_2*l_h_a*1_2_1"/>
  <p:tag name="KSO_WM_TEMPLATE_CATEGORY" val="diagram"/>
  <p:tag name="KSO_WM_TEMPLATE_INDEX" val="20231784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8.29998779296875,&quot;left&quot;:54.785364471195315,&quot;top&quot;:105.71996673343683,&quot;width&quot;:851.1322631835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1784_2*l_h_i*1_2_1"/>
  <p:tag name="KSO_WM_TEMPLATE_CATEGORY" val="diagram"/>
  <p:tag name="KSO_WM_TEMPLATE_INDEX" val="20231784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8.29998779296875,&quot;left&quot;:54.785364471195315,&quot;top&quot;:105.71996673343683,&quot;width&quot;:851.1322631835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</p:tagLst>
</file>

<file path=ppt/tags/tag30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784_2*l_h_f*1_2_1"/>
  <p:tag name="KSO_WM_TEMPLATE_CATEGORY" val="diagram"/>
  <p:tag name="KSO_WM_TEMPLATE_INDEX" val="20231784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8.29998779296875,&quot;left&quot;:54.785364471195315,&quot;top&quot;:105.71996673343683,&quot;width&quot;:851.1322631835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内容，简明扼要地阐述您的观点。"/>
  <p:tag name="KSO_WM_UNIT_TEXT_FILL_FORE_SCHEMECOLOR_INDEX" val="1"/>
  <p:tag name="KSO_WM_UNIT_TEXT_FILL_TYPE" val="1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84_2*l_h_i*1_3_2"/>
  <p:tag name="KSO_WM_TEMPLATE_CATEGORY" val="diagram"/>
  <p:tag name="KSO_WM_TEMPLATE_INDEX" val="2023178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2"/>
  <p:tag name="KSO_WM_DIAGRAM_MAX_ITEMCNT" val="4"/>
  <p:tag name="KSO_WM_DIAGRAM_MIN_ITEMCNT" val="2"/>
  <p:tag name="KSO_WM_DIAGRAM_VIRTUALLY_FRAME" val="{&quot;height&quot;:388.29998779296875,&quot;left&quot;:54.785364471195315,&quot;top&quot;:105.71996673343683,&quot;width&quot;:851.132263183593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84_2*l_h_d*1_3_1"/>
  <p:tag name="KSO_WM_TEMPLATE_CATEGORY" val="diagram"/>
  <p:tag name="KSO_WM_TEMPLATE_INDEX" val="2023178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559*879"/>
  <p:tag name="KSO_WM_DIAGRAM_GROUP_CODE" val="l1-1"/>
  <p:tag name="KSO_WM_UNIT_TYPE" val="l_h_d"/>
  <p:tag name="KSO_WM_UNIT_INDEX" val="1_3_1"/>
  <p:tag name="KSO_WM_DIAGRAM_MAX_ITEMCNT" val="4"/>
  <p:tag name="KSO_WM_DIAGRAM_MIN_ITEMCNT" val="2"/>
  <p:tag name="KSO_WM_DIAGRAM_VIRTUALLY_FRAME" val="{&quot;height&quot;:388.29998779296875,&quot;left&quot;:54.785364471195315,&quot;top&quot;:105.71996673343683,&quot;width&quot;:851.13226318359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13"/>
  <p:tag name="MH_PIC_SOURCE_TYPE" val="ai_match***1756734301046_5.215_1511e864cc92-slide-7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784_2*l_h_a*1_3_1"/>
  <p:tag name="KSO_WM_TEMPLATE_CATEGORY" val="diagram"/>
  <p:tag name="KSO_WM_TEMPLATE_INDEX" val="20231784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8.29998779296875,&quot;left&quot;:54.785364471195315,&quot;top&quot;:105.71996673343683,&quot;width&quot;:851.1322631835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1784_2*l_h_i*1_3_1"/>
  <p:tag name="KSO_WM_TEMPLATE_CATEGORY" val="diagram"/>
  <p:tag name="KSO_WM_TEMPLATE_INDEX" val="20231784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8.29998779296875,&quot;left&quot;:54.785364471195315,&quot;top&quot;:105.71996673343683,&quot;width&quot;:851.1322631835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</p:tagLst>
</file>

<file path=ppt/tags/tag31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784_2*l_h_f*1_3_1"/>
  <p:tag name="KSO_WM_TEMPLATE_CATEGORY" val="diagram"/>
  <p:tag name="KSO_WM_TEMPLATE_INDEX" val="20231784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8.29998779296875,&quot;left&quot;:54.785364471195315,&quot;top&quot;:105.71996673343683,&quot;width&quot;:851.1322631835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，简明扼要地阐述您的观点。根据需要可酌情增减文字，以便观者准确地理解您传达的思想。单击此处添加文本，简明扼要地阐述您的观点。"/>
  <p:tag name="KSO_WM_UNIT_TEXT_FILL_FORE_SCHEMECOLOR_INDEX" val="1"/>
  <p:tag name="KSO_WM_UNIT_TEXT_FILL_TYPE" val="1"/>
</p:tagLst>
</file>

<file path=ppt/tags/tag31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4*a*1"/>
  <p:tag name="KSO_WM_UNIT_LAYERLEVEL" val="1"/>
</p:tagLst>
</file>

<file path=ppt/tags/tag314.xml><?xml version="1.0" encoding="utf-8"?>
<p:tagLst xmlns:p="http://schemas.openxmlformats.org/presentationml/2006/main">
  <p:tag name="KSO_WM_SLIDE_ID" val="diagram20231784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1784"/>
  <p:tag name="KSO_WM_SLIDE_TYPE" val="text"/>
  <p:tag name="KSO_WM_SLIDE_SUBTYPE" val="diag"/>
  <p:tag name="KSO_WM_SLIDE_SIZE" val="851.132*388.3"/>
  <p:tag name="KSO_WM_SLIDE_POSITION" val="54.7968*105.7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3_2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2"/>
  <p:tag name="KSO_WM_DIAGRAM_MAX_ITEMCNT" val="4"/>
  <p:tag name="KSO_WM_DIAGRAM_MIN_ITEMCNT" val="2"/>
  <p:tag name="KSO_WM_DIAGRAM_VIRTUALLY_FRAME" val="{&quot;height&quot;:301.39071563268914,&quot;left&quot;:54.889999999999986,&quot;top&quot;:153.7046421836554,&quot;width&quot;:850.3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2"/>
  <p:tag name="KSO_WM_UNIT_FILL_FORE_SCHEMECOLOR_INDEX_BRIGHTNESS" val="0"/>
  <p:tag name="KSO_WM_BEAUTIFY_FLAG" val="#wm#"/>
  <p:tag name="KSO_WM_UNIT_LINE_FORE_SCHEMECOLOR_INDEX" val="7"/>
  <p:tag name="KSO_WM_UNIT_LINE_FILL_TYPE" val="2"/>
  <p:tag name="KSO_WM_UNIT_SHADOW_SCHEMECOLOR_INDEX" val="7"/>
  <p:tag name="KSO_WM_UNIT_TEXT_FILL_FORE_SCHEMECOLOR_INDEX" val="13"/>
  <p:tag name="KSO_WM_UNIT_TEXT_FILL_TYPE" val="1"/>
  <p:tag name="KSO_WM_UNIT_USESOURCEFORMAT_APPLY" val="0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3_3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3"/>
  <p:tag name="KSO_WM_DIAGRAM_MAX_ITEMCNT" val="4"/>
  <p:tag name="KSO_WM_DIAGRAM_MIN_ITEMCNT" val="2"/>
  <p:tag name="KSO_WM_DIAGRAM_VIRTUALLY_FRAME" val="{&quot;height&quot;:301.39071563268914,&quot;left&quot;:54.889999999999986,&quot;top&quot;:153.7046421836554,&quot;width&quot;:850.3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2"/>
  <p:tag name="KSO_WM_UNIT_FILL_FORE_SCHEMECOLOR_INDEX_BRIGHTNESS" val="0"/>
  <p:tag name="KSO_WM_BEAUTIFY_FLAG" val="#wm#"/>
  <p:tag name="KSO_WM_UNIT_LINE_FORE_SCHEMECOLOR_INDEX" val="7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1_2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2"/>
  <p:tag name="KSO_WM_DIAGRAM_MAX_ITEMCNT" val="4"/>
  <p:tag name="KSO_WM_DIAGRAM_MIN_ITEMCNT" val="2"/>
  <p:tag name="KSO_WM_DIAGRAM_VIRTUALLY_FRAME" val="{&quot;height&quot;:301.39071563268914,&quot;left&quot;:54.889999999999986,&quot;top&quot;:153.7046421836554,&quot;width&quot;:850.3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2"/>
  <p:tag name="KSO_WM_UNIT_FILL_FORE_SCHEMECOLOR_INDEX_BRIGHTNESS" val="0"/>
  <p:tag name="KSO_WM_BEAUTIFY_FLAG" val="#wm#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1_3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3"/>
  <p:tag name="KSO_WM_DIAGRAM_MAX_ITEMCNT" val="4"/>
  <p:tag name="KSO_WM_DIAGRAM_MIN_ITEMCNT" val="2"/>
  <p:tag name="KSO_WM_DIAGRAM_VIRTUALLY_FRAME" val="{&quot;height&quot;:301.39071563268914,&quot;left&quot;:54.889999999999986,&quot;top&quot;:153.7046421836554,&quot;width&quot;:850.36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2_2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2"/>
  <p:tag name="KSO_WM_DIAGRAM_MAX_ITEMCNT" val="4"/>
  <p:tag name="KSO_WM_DIAGRAM_MIN_ITEMCNT" val="2"/>
  <p:tag name="KSO_WM_DIAGRAM_VIRTUALLY_FRAME" val="{&quot;height&quot;:301.39071563268914,&quot;left&quot;:54.889999999999986,&quot;top&quot;:153.7046421836554,&quot;width&quot;:850.36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solidLine&quot;:{&quot;brightness&quot;:-0.25,&quot;colorType&quot;:1,&quot;foreColorIndex&quot;:5,&quot;transparency&quot;:0.800000011920929},&quot;type&quot;:1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6"/>
  <p:tag name="KSO_WM_UNIT_LINE_FILL_TYPE" val="2"/>
  <p:tag name="KSO_WM_UNIT_SHADOW_SCHEMECOLOR_INDEX" val="6"/>
  <p:tag name="KSO_WM_UNIT_TEXT_FILL_FORE_SCHEMECOLOR_INDEX" val="2"/>
  <p:tag name="KSO_WM_UNIT_TEXT_FILL_TYPE" val="1"/>
  <p:tag name="KSO_WM_UNIT_USESOURCEFORMAT_APPLY" val="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a*1_3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3_1"/>
  <p:tag name="KSO_WM_UNIT_VALUE" val="9"/>
  <p:tag name="KSO_WM_DIAGRAM_MAX_ITEMCNT" val="4"/>
  <p:tag name="KSO_WM_DIAGRAM_MIN_ITEMCNT" val="2"/>
  <p:tag name="KSO_WM_DIAGRAM_VIRTUALLY_FRAME" val="{&quot;height&quot;:301.39071563268914,&quot;left&quot;:54.889999999999986,&quot;top&quot;:153.7046421836554,&quot;width&quot;:850.36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TEXT_TYPE" val="1"/>
  <p:tag name="KSO_WM_BEAUTIFY_FLAG" val="#wm#"/>
  <p:tag name="KSO_WM_UNIT_PRESET_TEXT" val="添加标题"/>
  <p:tag name="KSO_WM_UNIT_FILL_TYPE" val="3"/>
  <p:tag name="KSO_WM_UNIT_USESOURCEFORMAT_APPLY" val="0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a*1_1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1_1"/>
  <p:tag name="KSO_WM_UNIT_VALUE" val="9"/>
  <p:tag name="KSO_WM_DIAGRAM_MAX_ITEMCNT" val="4"/>
  <p:tag name="KSO_WM_DIAGRAM_MIN_ITEMCNT" val="2"/>
  <p:tag name="KSO_WM_DIAGRAM_VIRTUALLY_FRAME" val="{&quot;height&quot;:301.39071563268914,&quot;left&quot;:54.889999999999986,&quot;top&quot;:153.7046421836554,&quot;width&quot;:850.36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TEXT_TYPE" val="1"/>
  <p:tag name="KSO_WM_BEAUTIFY_FLAG" val="#wm#"/>
  <p:tag name="KSO_WM_UNIT_PRESET_TEXT" val="添加标题"/>
  <p:tag name="KSO_WM_UNIT_FILL_TYPE" val="3"/>
  <p:tag name="KSO_WM_UNIT_USESOURCEFORMAT_APPLY" val="0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1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1_1"/>
  <p:tag name="KSO_WM_DIAGRAM_MAX_ITEMCNT" val="4"/>
  <p:tag name="KSO_WM_DIAGRAM_MIN_ITEMCNT" val="2"/>
  <p:tag name="KSO_WM_DIAGRAM_VIRTUALLY_FRAME" val="{&quot;height&quot;:301.39071563268914,&quot;left&quot;:54.889999999999986,&quot;top&quot;:153.7046421836554,&quot;width&quot;:850.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3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3_1"/>
  <p:tag name="KSO_WM_DIAGRAM_MAX_ITEMCNT" val="4"/>
  <p:tag name="KSO_WM_DIAGRAM_MIN_ITEMCNT" val="2"/>
  <p:tag name="KSO_WM_DIAGRAM_VIRTUALLY_FRAME" val="{&quot;height&quot;:301.39071563268914,&quot;left&quot;:54.889999999999986,&quot;top&quot;:153.7046421836554,&quot;width&quot;:850.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f*1_3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3_1"/>
  <p:tag name="KSO_WM_UNIT_VALUE" val="56"/>
  <p:tag name="KSO_WM_DIAGRAM_MAX_ITEMCNT" val="4"/>
  <p:tag name="KSO_WM_DIAGRAM_MIN_ITEMCNT" val="2"/>
  <p:tag name="KSO_WM_DIAGRAM_VIRTUALLY_FRAME" val="{&quot;height&quot;:301.39071563268914,&quot;left&quot;:54.889999999999986,&quot;top&quot;:153.7046421836554,&quot;width&quot;:850.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输入项正文内容，文字是您思想的提炼，请尽量言简意赅的阐述观点。单击此处输入项正文内容，文字是您思想的提炼"/>
  <p:tag name="KSO_WM_UNIT_TEXT_FILL_FORE_SCHEMECOLOR_INDEX" val="1"/>
  <p:tag name="KSO_WM_UNIT_TEXT_FILL_TYPE" val="1"/>
  <p:tag name="KSO_WM_UNIT_USESOURCEFORMAT_APPLY" val="0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f*1_1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1_1"/>
  <p:tag name="KSO_WM_UNIT_VALUE" val="56"/>
  <p:tag name="KSO_WM_DIAGRAM_MAX_ITEMCNT" val="4"/>
  <p:tag name="KSO_WM_DIAGRAM_MIN_ITEMCNT" val="2"/>
  <p:tag name="KSO_WM_DIAGRAM_VIRTUALLY_FRAME" val="{&quot;height&quot;:301.39071563268914,&quot;left&quot;:54.889999999999986,&quot;top&quot;:153.7046421836554,&quot;width&quot;:850.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输入正文，文字是您思想的提炼，请尽量言简意赅的阐述观点。单击此处输入项正文，文字是您思想的提炼"/>
  <p:tag name="KSO_WM_UNIT_TEXT_FILL_FORE_SCHEMECOLOR_INDEX" val="1"/>
  <p:tag name="KSO_WM_UNIT_TEXT_FILL_TYPE" val="1"/>
  <p:tag name="KSO_WM_UNIT_USESOURCEFORMAT_APPLY" val="0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2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2_1"/>
  <p:tag name="KSO_WM_DIAGRAM_MAX_ITEMCNT" val="4"/>
  <p:tag name="KSO_WM_DIAGRAM_MIN_ITEMCNT" val="2"/>
  <p:tag name="KSO_WM_DIAGRAM_VIRTUALLY_FRAME" val="{&quot;height&quot;:301.39071563268914,&quot;left&quot;:54.889999999999986,&quot;top&quot;:153.7046421836554,&quot;width&quot;:850.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f*1_2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2_1"/>
  <p:tag name="KSO_WM_UNIT_VALUE" val="56"/>
  <p:tag name="KSO_WM_DIAGRAM_MAX_ITEMCNT" val="4"/>
  <p:tag name="KSO_WM_DIAGRAM_MIN_ITEMCNT" val="2"/>
  <p:tag name="KSO_WM_DIAGRAM_VIRTUALLY_FRAME" val="{&quot;height&quot;:301.39071563268914,&quot;left&quot;:54.889999999999986,&quot;top&quot;:153.7046421836554,&quot;width&quot;:850.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EXT_LAYER_COUNT" val="1"/>
  <p:tag name="KSO_WM_BEAUTIFY_FLAG" val="#wm#"/>
  <p:tag name="KSO_WM_UNIT_PRESET_TEXT" val="单击输入项正文，文字是您思想的提炼，请尽量言简意赅的阐述观点。单击此处输入项正文，文字是您思想的提炼"/>
  <p:tag name="KSO_WM_UNIT_USESOURCEFORMAT_APPLY" val="0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a*1_2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2_1"/>
  <p:tag name="KSO_WM_UNIT_VALUE" val="9"/>
  <p:tag name="KSO_WM_DIAGRAM_MAX_ITEMCNT" val="4"/>
  <p:tag name="KSO_WM_DIAGRAM_MIN_ITEMCNT" val="2"/>
  <p:tag name="KSO_WM_DIAGRAM_VIRTUALLY_FRAME" val="{&quot;height&quot;:301.39071563268914,&quot;left&quot;:54.889999999999986,&quot;top&quot;:153.7046421836554,&quot;width&quot;:850.36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FILL_TYPE" val="1"/>
  <p:tag name="KSO_WM_UNIT_FILL_FORE_SCHEMECOLOR_INDEX" val="2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32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5"/>
  <p:tag name="KSO_WM_TEMPLATE_CATEGORY" val="custom"/>
  <p:tag name="KSO_WM_UNIT_ID" val="custom5_4*a*1"/>
  <p:tag name="KSO_WM_UNIT_LAYERLEVEL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ID" val="diagram202324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custom"/>
  <p:tag name="KSO_WM_TEMPLATE_INDEX" val="20233230"/>
  <p:tag name="KSO_WM_SLIDE_TYPE" val="text"/>
  <p:tag name="KSO_WM_SLIDE_SUBTYPE" val="diag"/>
  <p:tag name="KSO_WM_SLIDE_SIZE" val="850.352*301.7"/>
  <p:tag name="KSO_WM_SLIDE_POSITION" val="54.89*153.5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33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337_2*l_h_f*1_1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观点，以便观者理解您传达的思想。"/>
  <p:tag name="KSO_WM_UNIT_TEXT_FILL_FORE_SCHEMECOLOR_INDEX" val="1"/>
  <p:tag name="KSO_WM_UNIT_TEXT_FILL_TYPE" val="1"/>
</p:tagLst>
</file>

<file path=ppt/tags/tag33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337_2*l_h_a*1_1_1"/>
  <p:tag name="KSO_WM_TEMPLATE_CATEGORY" val="diagram"/>
  <p:tag name="KSO_WM_TEMPLATE_INDEX" val="20233337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3337_2*l_h_i*1_1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</p:tagLst>
</file>

<file path=ppt/tags/tag33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337_2*l_h_f*1_2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内容观点，以便观者准确地理解您传达的思想。"/>
  <p:tag name="KSO_WM_UNIT_TEXT_FILL_FORE_SCHEMECOLOR_INDEX" val="1"/>
  <p:tag name="KSO_WM_UNIT_TEXT_FILL_TYPE" val="1"/>
</p:tagLst>
</file>

<file path=ppt/tags/tag33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337_2*l_h_a*1_2_1"/>
  <p:tag name="KSO_WM_TEMPLATE_CATEGORY" val="diagram"/>
  <p:tag name="KSO_WM_TEMPLATE_INDEX" val="20233337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3337_2*l_h_i*1_2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</p:tagLst>
</file>

<file path=ppt/tags/tag33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3337_2*l_h_f*1_3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观点，以便观者理解您传达的思想。"/>
  <p:tag name="KSO_WM_UNIT_TEXT_FILL_FORE_SCHEMECOLOR_INDEX" val="1"/>
  <p:tag name="KSO_WM_UNIT_TEXT_FILL_TYPE" val="1"/>
</p:tagLst>
</file>

<file path=ppt/tags/tag33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337_2*l_h_a*1_3_1"/>
  <p:tag name="KSO_WM_TEMPLATE_CATEGORY" val="diagram"/>
  <p:tag name="KSO_WM_TEMPLATE_INDEX" val="20233337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3337_2*l_h_i*1_3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3337_2*l_h_f*1_4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内容观点，以便观者准确地理解您传达的思想。"/>
  <p:tag name="KSO_WM_UNIT_TEXT_FILL_FORE_SCHEMECOLOR_INDEX" val="1"/>
  <p:tag name="KSO_WM_UNIT_TEXT_FILL_TYPE" val="1"/>
</p:tagLst>
</file>

<file path=ppt/tags/tag34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3337_2*l_h_a*1_4_1"/>
  <p:tag name="KSO_WM_TEMPLATE_CATEGORY" val="diagram"/>
  <p:tag name="KSO_WM_TEMPLATE_INDEX" val="20233337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1"/>
  <p:tag name="KSO_WM_UNIT_ID" val="diagram20233337_2*l_h_i*1_4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37_2*l_h_i*1_1_2"/>
  <p:tag name="KSO_WM_TEMPLATE_CATEGORY" val="diagram"/>
  <p:tag name="KSO_WM_TEMPLATE_INDEX" val="20233337"/>
  <p:tag name="KSO_WM_UNIT_LAYERLEVEL" val="1_1_1"/>
  <p:tag name="KSO_WM_TAG_VERSION" val="3.0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69999998807907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37_2*l_h_i*1_2_2"/>
  <p:tag name="KSO_WM_TEMPLATE_CATEGORY" val="diagram"/>
  <p:tag name="KSO_WM_TEMPLATE_INDEX" val="20233337"/>
  <p:tag name="KSO_WM_UNIT_LAYERLEVEL" val="1_1_1"/>
  <p:tag name="KSO_WM_TAG_VERSION" val="3.0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69999998807907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37_2*l_h_i*1_3_2"/>
  <p:tag name="KSO_WM_TEMPLATE_CATEGORY" val="diagram"/>
  <p:tag name="KSO_WM_TEMPLATE_INDEX" val="20233337"/>
  <p:tag name="KSO_WM_UNIT_LAYERLEVEL" val="1_1_1"/>
  <p:tag name="KSO_WM_TAG_VERSION" val="3.0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69999998807907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37_2*l_h_i*1_4_2"/>
  <p:tag name="KSO_WM_TEMPLATE_CATEGORY" val="diagram"/>
  <p:tag name="KSO_WM_TEMPLATE_INDEX" val="20233337"/>
  <p:tag name="KSO_WM_UNIT_LAYERLEVEL" val="1_1_1"/>
  <p:tag name="KSO_WM_TAG_VERSION" val="3.0"/>
  <p:tag name="KSO_WM_UNIT_TYPE" val="l_h_i"/>
  <p:tag name="KSO_WM_UNIT_INDEX" val="1_4_2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69999998807907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7_2*l_h_d*1_1_1"/>
  <p:tag name="KSO_WM_TEMPLATE_CATEGORY" val="diagram"/>
  <p:tag name="KSO_WM_TEMPLATE_INDEX" val="20233337"/>
  <p:tag name="KSO_WM_UNIT_LAYERLEVEL" val="1_1_1"/>
  <p:tag name="KSO_WM_TAG_VERSION" val="3.0"/>
  <p:tag name="KSO_WM_UNIT_VALUE" val="360*600"/>
  <p:tag name="KSO_WM_DIAGRAM_GROUP_CODE" val="l1-1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PIC_SOURCE_TYPE" val="ai_match*VCG211375417181**1756734301046_5.215_1511e864cc92-slide-9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7_2*l_h_d*1_2_1"/>
  <p:tag name="KSO_WM_TEMPLATE_CATEGORY" val="diagram"/>
  <p:tag name="KSO_WM_TEMPLATE_INDEX" val="20233337"/>
  <p:tag name="KSO_WM_UNIT_LAYERLEVEL" val="1_1_1"/>
  <p:tag name="KSO_WM_TAG_VERSION" val="3.0"/>
  <p:tag name="KSO_WM_UNIT_VALUE" val="360*600"/>
  <p:tag name="KSO_WM_DIAGRAM_GROUP_CODE" val="l1-1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7_2*l_h_d*1_3_1"/>
  <p:tag name="KSO_WM_TEMPLATE_CATEGORY" val="diagram"/>
  <p:tag name="KSO_WM_TEMPLATE_INDEX" val="20233337"/>
  <p:tag name="KSO_WM_UNIT_LAYERLEVEL" val="1_1_1"/>
  <p:tag name="KSO_WM_TAG_VERSION" val="3.0"/>
  <p:tag name="KSO_WM_UNIT_VALUE" val="360*600"/>
  <p:tag name="KSO_WM_DIAGRAM_GROUP_CODE" val="l1-1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7_2*l_h_d*1_4_1"/>
  <p:tag name="KSO_WM_TEMPLATE_CATEGORY" val="diagram"/>
  <p:tag name="KSO_WM_TEMPLATE_INDEX" val="20233337"/>
  <p:tag name="KSO_WM_UNIT_LAYERLEVEL" val="1_1_1"/>
  <p:tag name="KSO_WM_TAG_VERSION" val="3.0"/>
  <p:tag name="KSO_WM_UNIT_VALUE" val="360*600"/>
  <p:tag name="KSO_WM_DIAGRAM_GROUP_CODE" val="l1-1"/>
  <p:tag name="KSO_WM_UNIT_TYPE" val="l_h_d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48.5966186523437,&quot;left&quot;:54.789375653604836,&quot;top&quot;:141.8723599651667,&quot;width&quot;:850.482666015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</p:tagLst>
</file>

<file path=ppt/tags/tag35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5"/>
  <p:tag name="KSO_WM_TEMPLATE_CATEGORY" val="custom"/>
  <p:tag name="KSO_WM_UNIT_ID" val="custom5_4*a*1"/>
  <p:tag name="KSO_WM_UNIT_LAYERLEVEL" val="1"/>
</p:tagLst>
</file>

<file path=ppt/tags/tag352.xml><?xml version="1.0" encoding="utf-8"?>
<p:tagLst xmlns:p="http://schemas.openxmlformats.org/presentationml/2006/main">
  <p:tag name="KSO_WM_SLIDE_ID" val="diagram20233337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37"/>
  <p:tag name="KSO_WM_SLIDE_TYPE" val="text"/>
  <p:tag name="KSO_WM_SLIDE_SUBTYPE" val="diag"/>
  <p:tag name="KSO_WM_SLIDE_SIZE" val="850.483*348.597"/>
  <p:tag name="KSO_WM_SLIDE_POSITION" val="54.8*141.874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35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5_3*a*1"/>
  <p:tag name="KSO_WM_UNIT_LAYERLEVEL" val="1"/>
  <p:tag name="KSO_WM_TEMPLATE_INDEX" val="5"/>
  <p:tag name="KSO_WM_TEMPLATE_CATEGORY" val="custom"/>
</p:tagLst>
</file>

<file path=ppt/tags/tag354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5_3*e*1"/>
  <p:tag name="KSO_WM_UNIT_LAYERLEVEL" val="1"/>
  <p:tag name="KSO_WM_TEMPLATE_INDEX" val="5"/>
  <p:tag name="KSO_WM_TEMPLATE_CATEGORY" val="custom"/>
  <p:tag name="KSO_WM_UNIT_PRESET_TEXT" val="第 一 节"/>
</p:tagLst>
</file>

<file path=ppt/tags/tag355.xml><?xml version="1.0" encoding="utf-8"?>
<p:tagLst xmlns:p="http://schemas.openxmlformats.org/presentationml/2006/main">
  <p:tag name="KSO_WM_SLIDE_ID" val="custom5_3"/>
  <p:tag name="KSO_WM_TEMPLATE_SUBCATEGORY" val="29"/>
  <p:tag name="KSO_WM_TEMPLATE_MASTER_TYPE" val="0"/>
  <p:tag name="KSO_WM_TEMPLATE_COLOR_TYPE" val="0"/>
  <p:tag name="KSO_WM_SLIDE_ITEM_CNT" val="0"/>
  <p:tag name="KSO_WM_SLIDE_INDEX" val="3"/>
  <p:tag name="KSO_WM_TAG_VERSION" val="3.0"/>
  <p:tag name="KSO_WM_BEAUTIFY_FLAG" val="#wm#"/>
  <p:tag name="KSO_WM_TEMPLATE_CATEGORY" val="custom"/>
  <p:tag name="KSO_WM_TEMPLATE_INDEX" val="5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168.45&quot;,&quot;top&quot;:&quot;91.9&quot;,&quot;width&quot;:&quot;660.35&quot;,&quot;height&quot;:&quot;315&quot;}"/>
  <p:tag name="KSO_WM_TEMPLATE_PLACEHOLDER_POS" val="272,0,720,540"/>
  <p:tag name="KSO_WM_SLIDE_THEME_ID" val="20235360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4*a*1"/>
  <p:tag name="KSO_WM_TEMPLATE_CATEGORY" val="diagram"/>
  <p:tag name="KSO_WM_TEMPLATE_INDEX" val="20232454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5"/>
  <p:tag name="KSO_WM_DIAGRAM_GROUP_CODE" val="l1-1"/>
  <p:tag name="KSO_WM_UNIT_TYPE" val="a"/>
  <p:tag name="KSO_WM_UNIT_INDEX" val="1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0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i*1_1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solid&quot;:{&quot;brightness&quot;:0,&quot;colorType&quot;:1,&quot;foreColorIndex&quot;:5,&quot;transparency&quot;:0.3300000131130218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i*1_2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gradient&quot;:[{&quot;brightness&quot;:0,&quot;colorType&quot;:1,&quot;foreColorIndex&quot;:5,&quot;pos&quot;:0,&quot;transparency&quot;:0.25},{&quot;brightness&quot;:0,&quot;colorType&quot;:1,&quot;foreColorIndex&quot;:5,&quot;pos&quot;:0.680000007152557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2"/>
  <p:tag name="KSO_WM_UNIT_TEXT_FILL_TYPE" val="1"/>
  <p:tag name="KSO_WM_UNIT_USESOURCEFORMAT_APPLY" val="0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i*1_3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3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solid&quot;:{&quot;brightness&quot;:0,&quot;colorType&quot;:1,&quot;foreColorIndex&quot;:5,&quot;transparency&quot;:0.870000004768371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h_i*1_1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2454_2*l_h_i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36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54_2*l_h_f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此处输入项正文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h_i*1_2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2454_2*l_h_i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36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54_2*l_h_f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此处输入项正文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h_i*1_3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2454_2*l_h_i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36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54_2*l_h_f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此处输入项正文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2454_2*l_h_a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2454_2*l_h_a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2454_2*l_h_a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2*l_h_x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50*150"/>
  <p:tag name="KSO_WM_UNIT_TYPE" val="l_h_x"/>
  <p:tag name="KSO_WM_UNIT_INDEX" val="1_1_1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2*l_h_x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36*140"/>
  <p:tag name="KSO_WM_UNIT_TYPE" val="l_h_x"/>
  <p:tag name="KSO_WM_UNIT_INDEX" val="1_2_1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2*l_h_x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50*137"/>
  <p:tag name="KSO_WM_UNIT_TYPE" val="l_h_x"/>
  <p:tag name="KSO_WM_UNIT_INDEX" val="1_3_1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75.xml><?xml version="1.0" encoding="utf-8"?>
<p:tagLst xmlns:p="http://schemas.openxmlformats.org/presentationml/2006/main">
  <p:tag name="KSO_WM_SLIDE_ID" val="diagram20232454_4"/>
  <p:tag name="KSO_WM_TEMPLATE_SUBCATEGORY" val="0"/>
  <p:tag name="KSO_WM_TEMPLATE_MASTER_TYPE" val="0"/>
  <p:tag name="KSO_WM_TEMPLATE_COLOR_TYPE" val="0"/>
  <p:tag name="KSO_WM_SLIDE_ITEM_CNT" val="5"/>
  <p:tag name="KSO_WM_SLIDE_INDEX" val="4"/>
  <p:tag name="KSO_WM_TAG_VERSION" val="3.0"/>
  <p:tag name="KSO_WM_BEAUTIFY_FLAG" val="#wm#"/>
  <p:tag name="KSO_WM_TEMPLATE_CATEGORY" val="custom"/>
  <p:tag name="KSO_WM_TEMPLATE_INDEX" val="20233230"/>
  <p:tag name="KSO_WM_SLIDE_TYPE" val="text"/>
  <p:tag name="KSO_WM_SLIDE_SUBTYPE" val="diag"/>
  <p:tag name="KSO_WM_SLIDE_SIZE" val="960.331*418.806"/>
  <p:tag name="KSO_WM_SLIDE_POSITION" val="-0.330472*121.501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i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4*675"/>
  <p:tag name="KSO_WM_DIAGRAM_GROUP_CODE" val="l1-1"/>
  <p:tag name="KSO_WM_UNIT_TYPE" val="l_h_d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ai_match***1756734301046_5.215_1511e864cc92-slide-11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4*675"/>
  <p:tag name="KSO_WM_DIAGRAM_GROUP_CODE" val="l1-1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4*675"/>
  <p:tag name="KSO_WM_DIAGRAM_GROUP_CODE" val="l1-1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3*l_h_d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33*675"/>
  <p:tag name="KSO_WM_DIAGRAM_GROUP_CODE" val="l1-1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ai_match*VCG41N844284950**1756734301046_5.215_1511e864cc92-slide-11"/>
</p:tagLst>
</file>

<file path=ppt/tags/tag3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0968_3*l_h_a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</p:tagLst>
</file>

<file path=ppt/tags/tag38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0968_3*l_h_f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TEXT_LAYER_COUNT" val="1"/>
</p:tagLst>
</file>

<file path=ppt/tags/tag3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0968_3*l_h_a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添加标题"/>
  <p:tag name="KSO_WM_UNIT_TEXT_TYPE" val="1"/>
</p:tagLst>
</file>

<file path=ppt/tags/tag38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0968_3*l_h_a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添加标题"/>
  <p:tag name="KSO_WM_UNIT_TEXT_TYPE" val="1"/>
</p:tagLst>
</file>

<file path=ppt/tags/tag38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0968_3*l_h_f*1_4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单击此处输入你的项正文，文字是您思想的提炼，请尽量言简意赅的阐述观点。"/>
  <p:tag name="KSO_WM_UNIT_TEXT_TYPE" val="1"/>
  <p:tag name="KSO_WM_UNIT_TEXT_LAYER_COUNT" val="1"/>
</p:tagLst>
</file>

<file path=ppt/tags/tag38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0968_3*l_h_f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单击此处输入你的项正文，文字是您思想的提炼，请尽量言简意赅的阐述观点。"/>
  <p:tag name="KSO_WM_UNIT_TEXT_TYPE" val="1"/>
  <p:tag name="KSO_WM_UNIT_TEXT_LAYER_COUNT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0968_3*l_h_a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</p:tagLst>
</file>

<file path=ppt/tags/tag39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0968_3*l_h_f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58267716535,&quot;left&quot;:54.8,&quot;top&quot;:111.20173228346457,&quot;width&quot;:850.45393700787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TEXT_LAYER_COUNT" val="1"/>
</p:tagLst>
</file>

<file path=ppt/tags/tag39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4*a*1"/>
  <p:tag name="KSO_WM_UNIT_LAYERLEVEL" val="1"/>
</p:tagLst>
</file>

<file path=ppt/tags/tag393.xml><?xml version="1.0" encoding="utf-8"?>
<p:tagLst xmlns:p="http://schemas.openxmlformats.org/presentationml/2006/main">
  <p:tag name="KSO_WM_SLIDE_ID" val="diagram202309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0968"/>
  <p:tag name="KSO_WM_SLIDE_TYPE" val="text"/>
  <p:tag name="KSO_WM_SLIDE_SUBTYPE" val="diag"/>
  <p:tag name="KSO_WM_SLIDE_SIZE" val="850.4*365.625"/>
  <p:tag name="KSO_WM_SLIDE_POSITION" val="54.8*111.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39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1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1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2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2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39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3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3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39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4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4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39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5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5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39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6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6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7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7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8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8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9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9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12_2*l_i*1_1"/>
  <p:tag name="KSO_WM_TEMPLATE_CATEGORY" val="diagram"/>
  <p:tag name="KSO_WM_TEMPLATE_INDEX" val="20235412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8"/>
  <p:tag name="KSO_WM_DIAGRAM_MIN_ITEMCNT" val="2"/>
  <p:tag name="KSO_WM_DIAGRAM_VIRTUALLY_FRAME" val="{&quot;height&quot;:360.2,&quot;left&quot;:503.7122517226667,&quot;top&quot;:131.75,&quot;width&quot;:408.8755752948241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0"/>
</p:tagLst>
</file>

<file path=ppt/tags/tag40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412_2*l_h_f*1_1_1"/>
  <p:tag name="KSO_WM_TEMPLATE_CATEGORY" val="diagram"/>
  <p:tag name="KSO_WM_TEMPLATE_INDEX" val="20235412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输入你的正文，文字是您思想的提炼，为了最终演示发布的良好效果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2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2"/>
  <p:tag name="KSO_WM_UNIT_LAYERLEVEL" val="1_1_1"/>
  <p:tag name="KSO_WM_TAG_VERSION" val="3.0"/>
  <p:tag name="KSO_WM_DIAGRAM_MAX_ITEMCNT" val="8"/>
  <p:tag name="KSO_WM_DIAGRAM_MIN_ITEMCNT" val="2"/>
  <p:tag name="KSO_WM_DIAGRAM_VIRTUALLY_FRAME" val="{&quot;height&quot;:360.2,&quot;left&quot;:503.7122517226667,&quot;top&quot;:131.75,&quot;width&quot;:408.87557529482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2_2*l_h_i*1_1_1"/>
  <p:tag name="KSO_WM_UNIT_INDEX" val="1_1_1"/>
  <p:tag name="KSO_WM_UNIT_USESOURCEFORMAT_APPLY" val="0"/>
  <p:tag name="KSO_WM_BEAUTIFY_FLAG" val="#wm#"/>
  <p:tag name="KSO_WM_DIAGRAM_GROUP_CODE" val="l1-1"/>
  <p:tag name="KSO_WM_UNIT_SUBTYPE" val="d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40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412_2*l_h_f*1_2_1"/>
  <p:tag name="KSO_WM_TEMPLATE_CATEGORY" val="diagram"/>
  <p:tag name="KSO_WM_TEMPLATE_INDEX" val="20235412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输入你的正文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2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2"/>
  <p:tag name="KSO_WM_UNIT_LAYERLEVEL" val="1_1_1"/>
  <p:tag name="KSO_WM_TAG_VERSION" val="3.0"/>
  <p:tag name="KSO_WM_DIAGRAM_MAX_ITEMCNT" val="8"/>
  <p:tag name="KSO_WM_DIAGRAM_MIN_ITEMCNT" val="2"/>
  <p:tag name="KSO_WM_DIAGRAM_VIRTUALLY_FRAME" val="{&quot;height&quot;:360.2,&quot;left&quot;:503.7122517226667,&quot;top&quot;:131.75,&quot;width&quot;:408.87557529482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2_2*l_h_i*1_2_1"/>
  <p:tag name="KSO_WM_UNIT_INDEX" val="1_2_1"/>
  <p:tag name="KSO_WM_UNIT_USESOURCEFORMAT_APPLY" val="0"/>
  <p:tag name="KSO_WM_BEAUTIFY_FLAG" val="#wm#"/>
  <p:tag name="KSO_WM_DIAGRAM_GROUP_CODE" val="l1-1"/>
  <p:tag name="KSO_WM_UNIT_SUBTYPE" val="d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40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5412_2*l_h_f*1_3_1"/>
  <p:tag name="KSO_WM_TEMPLATE_CATEGORY" val="diagram"/>
  <p:tag name="KSO_WM_TEMPLATE_INDEX" val="20235412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编辑添加正文内容，文字是您思想的提炼，为了最终演示发布的良好效果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2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2"/>
  <p:tag name="KSO_WM_UNIT_LAYERLEVEL" val="1_1_1"/>
  <p:tag name="KSO_WM_TAG_VERSION" val="3.0"/>
  <p:tag name="KSO_WM_DIAGRAM_MAX_ITEMCNT" val="8"/>
  <p:tag name="KSO_WM_DIAGRAM_MIN_ITEMCNT" val="2"/>
  <p:tag name="KSO_WM_DIAGRAM_VIRTUALLY_FRAME" val="{&quot;height&quot;:360.2,&quot;left&quot;:503.7122517226667,&quot;top&quot;:131.75,&quot;width&quot;:408.87557529482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2_2*l_h_i*1_3_1"/>
  <p:tag name="KSO_WM_UNIT_INDEX" val="1_3_1"/>
  <p:tag name="KSO_WM_UNIT_USESOURCEFORMAT_APPLY" val="0"/>
  <p:tag name="KSO_WM_BEAUTIFY_FLAG" val="#wm#"/>
  <p:tag name="KSO_WM_DIAGRAM_GROUP_CODE" val="l1-1"/>
  <p:tag name="KSO_WM_UNIT_SUBTYPE" val="d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4*a*1"/>
  <p:tag name="KSO_WM_UNIT_LAYERLEVEL" val="1"/>
</p:tagLst>
</file>

<file path=ppt/tags/tag411.xml><?xml version="1.0" encoding="utf-8"?>
<p:tagLst xmlns:p="http://schemas.openxmlformats.org/presentationml/2006/main">
  <p:tag name="KSO_WM_SLIDE_ID" val="custom20233212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custom"/>
  <p:tag name="KSO_WM_TEMPLATE_INDEX" val="20233230"/>
  <p:tag name="KSO_WM_SLIDE_TYPE" val="text"/>
  <p:tag name="KSO_WM_SLIDE_SUBTYPE" val="picTxt"/>
  <p:tag name="KSO_WM_SLIDE_SIZE" val="408.15*360.15"/>
  <p:tag name="KSO_WM_SLIDE_POSITION" val="504.075*131.7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41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5"/>
  <p:tag name="KSO_WM_TEMPLATE_CATEGORY" val="custom"/>
  <p:tag name="KSO_WM_UNIT_ID" val="custom5_4*a*1"/>
  <p:tag name="KSO_WM_UNIT_LAYERLEVEL" val="1"/>
</p:tagLst>
</file>

<file path=ppt/tags/tag413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custom5_4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5"/>
  <p:tag name="KSO_WM_TEMPLATE_CATEGORY" val="custom"/>
</p:tagLst>
</file>

<file path=ppt/tags/tag414.xml><?xml version="1.0" encoding="utf-8"?>
<p:tagLst xmlns:p="http://schemas.openxmlformats.org/presentationml/2006/main">
  <p:tag name="KSO_WM_BEAUTIFY_FLAG" val="#wm#"/>
  <p:tag name="KSO_WM_TEMPLATE_CATEGORY" val="custom"/>
  <p:tag name="KSO_WM_TEMPLATE_INDEX" val="5"/>
  <p:tag name="KSO_WM_SLIDE_ID" val="custom5_4"/>
  <p:tag name="KSO_WM_TEMPLATE_SUBCATEGORY" val="29"/>
  <p:tag name="KSO_WM_TEMPLATE_MASTER_TYPE" val="0"/>
  <p:tag name="KSO_WM_TEMPLATE_COLOR_TYPE" val="0"/>
  <p:tag name="KSO_WM_SLIDE_ITEM_CNT" val="0"/>
  <p:tag name="KSO_WM_SLIDE_INDEX" val="4"/>
  <p:tag name="KSO_WM_DIAGRAM_GROUP_CODE" val="l1-1"/>
  <p:tag name="KSO_WM_SLIDE_DIAGTYPE" val="l"/>
  <p:tag name="KSO_WM_TAG_VERSION" val="3.0"/>
  <p:tag name="KSO_WM_SLIDE_LAYOUT" val="a_f"/>
  <p:tag name="KSO_WM_SLIDE_LAYOUT_CNT" val="1_1"/>
  <p:tag name="KSO_WM_SLIDE_TYPE" val="text"/>
  <p:tag name="KSO_WM_SLIDE_SUBTYPE" val="pureTxt"/>
  <p:tag name="KSO_WM_SLIDE_SIZE" val="850.394*348.253"/>
  <p:tag name="KSO_WM_SLIDE_POSITION" val="54.75*121.133"/>
  <p:tag name="KSO_WM_SLIDE_SOURCE" val="WPPAIGenerateSlide"/>
  <p:tag name="KSO_WM_TEMPLATE_PLACEHOLDER_POS" val="0,0,960,540"/>
  <p:tag name="KSO_WM_SLIDE_THEME_ID" val="20232407"/>
</p:tagLst>
</file>

<file path=ppt/tags/tag41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186_2*l_h_f*1_3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0"/>
  <p:tag name="KSO_WM_UNIT_TEXT_TYPE" val="1"/>
  <p:tag name="KSO_WM_UNIT_TEXT_LAYER_COUNT" val="1"/>
  <p:tag name="KSO_WM_BEAUTIFY_FLAG" val="#wm#"/>
  <p:tag name="KSO_WM_UNIT_PRESET_TEXT" val="单击此处输入您的项正文，文字是您思想的提炼，请言简意赅的阐述观点。单击此处输入您的智能图形项正文，请尽量言简意赅的阐述观点。"/>
  <p:tag name="KSO_WM_UNIT_TEXT_FILL_FORE_SCHEMECOLOR_INDEX" val="1"/>
  <p:tag name="KSO_WM_UNIT_TEXT_FILL_TYPE" val="1"/>
  <p:tag name="KSO_WM_UNIT_USESOURCEFORMAT_APPLY" val="0"/>
</p:tagLst>
</file>

<file path=ppt/tags/tag41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186_2*l_h_a*1_3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0"/>
  <p:tag name="KSO_WM_UNIT_TEXT_TYPE" val="1"/>
  <p:tag name="KSO_WM_BEAUTIFY_FLAG" val="#wm#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6_2*l_h_i*1_3_1"/>
  <p:tag name="KSO_WM_TEMPLATE_CATEGORY" val="diagram"/>
  <p:tag name="KSO_WM_TEMPLATE_INDEX" val="202331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d"/>
  <p:tag name="KSO_WM_UNIT_TYPE" val="l_h_i"/>
  <p:tag name="KSO_WM_UNIT_INDEX" val="1_3_1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41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186_2*l_h_f*1_2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0"/>
  <p:tag name="KSO_WM_UNIT_TEXT_TYPE" val="1"/>
  <p:tag name="KSO_WM_UNIT_TEXT_LAYER_COUNT" val="1"/>
  <p:tag name="KSO_WM_BEAUTIFY_FLAG" val="#wm#"/>
  <p:tag name="KSO_WM_UNIT_PRESET_TEXT" val="单击此处输入您的项正文，文字是您思想的提炼，单击此处输入您的智能图形项正文，文字是您思想的提炼，请言简意赅的阐述观点，单击此处输入您的智能图形项正文。"/>
  <p:tag name="KSO_WM_UNIT_TEXT_FILL_FORE_SCHEMECOLOR_INDEX" val="1"/>
  <p:tag name="KSO_WM_UNIT_TEXT_FILL_TYPE" val="1"/>
  <p:tag name="KSO_WM_UNIT_USESOURCEFORMAT_APPLY" val="0"/>
</p:tagLst>
</file>

<file path=ppt/tags/tag41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186_2*l_h_a*1_2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0"/>
  <p:tag name="KSO_WM_UNIT_TEXT_TYPE" val="1"/>
  <p:tag name="KSO_WM_BEAUTIFY_FLAG" val="#wm#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6_2*l_h_i*1_2_1"/>
  <p:tag name="KSO_WM_TEMPLATE_CATEGORY" val="diagram"/>
  <p:tag name="KSO_WM_TEMPLATE_INDEX" val="202331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d"/>
  <p:tag name="KSO_WM_UNIT_TYPE" val="l_h_i"/>
  <p:tag name="KSO_WM_UNIT_INDEX" val="1_2_1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42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186_2*l_h_f*1_1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0"/>
  <p:tag name="KSO_WM_UNIT_TEXT_TYPE" val="1"/>
  <p:tag name="KSO_WM_UNIT_TEXT_LAYER_COUNT" val="1"/>
  <p:tag name="KSO_WM_BEAUTIFY_FLAG" val="#wm#"/>
  <p:tag name="KSO_WM_UNIT_PRESET_TEXT" val="单击此处输入您的项正文具体内容，文字是您思想的提炼，单击此处输入您的智能图形项正文，文字是您思想的提炼，单击此处输入您的智能图形项正文。"/>
  <p:tag name="KSO_WM_UNIT_TEXT_FILL_FORE_SCHEMECOLOR_INDEX" val="1"/>
  <p:tag name="KSO_WM_UNIT_TEXT_FILL_TYPE" val="1"/>
  <p:tag name="KSO_WM_UNIT_USESOURCEFORMAT_APPLY" val="0"/>
</p:tagLst>
</file>

<file path=ppt/tags/tag42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86_2*l_h_a*1_1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0"/>
  <p:tag name="KSO_WM_UNIT_TEXT_TYPE" val="1"/>
  <p:tag name="KSO_WM_BEAUTIFY_FLAG" val="#wm#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6_2*l_h_i*1_1_1"/>
  <p:tag name="KSO_WM_TEMPLATE_CATEGORY" val="diagram"/>
  <p:tag name="KSO_WM_TEMPLATE_INDEX" val="202331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d"/>
  <p:tag name="KSO_WM_UNIT_TYPE" val="l_h_i"/>
  <p:tag name="KSO_WM_UNIT_INDEX" val="1_1_1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42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5"/>
  <p:tag name="KSO_WM_TEMPLATE_CATEGORY" val="custom"/>
  <p:tag name="KSO_WM_UNIT_ID" val="custom5_4*a*1"/>
  <p:tag name="KSO_WM_UNIT_LAYERLEVEL" val="1"/>
</p:tagLst>
</file>

<file path=ppt/tags/tag425.xml><?xml version="1.0" encoding="utf-8"?>
<p:tagLst xmlns:p="http://schemas.openxmlformats.org/presentationml/2006/main">
  <p:tag name="KSO_WM_BEAUTIFY_FLAG" val="#wm#"/>
  <p:tag name="KSO_WM_TEMPLATE_CATEGORY" val="custom"/>
  <p:tag name="KSO_WM_TEMPLATE_INDEX" val="20233230"/>
  <p:tag name="KSO_WM_SLIDE_ID" val="diagram20233186_3"/>
  <p:tag name="KSO_WM_TEMPLATE_SUBCATEGORY" val="0"/>
  <p:tag name="KSO_WM_TEMPLATE_MASTER_TYPE" val="0"/>
  <p:tag name="KSO_WM_TEMPLATE_COLOR_TYPE" val="0"/>
  <p:tag name="KSO_WM_SLIDE_ITEM_CNT" val="4"/>
  <p:tag name="KSO_WM_SLIDE_INDEX" val="3"/>
  <p:tag name="KSO_WM_DIAGRAM_GROUP_CODE" val="l1-1"/>
  <p:tag name="KSO_WM_SLIDE_DIAGTYPE" val="l"/>
  <p:tag name="KSO_WM_TAG_VERSION" val="3.0"/>
  <p:tag name="KSO_WM_SLIDE_LAYOUT" val="a_l"/>
  <p:tag name="KSO_WM_SLIDE_LAYOUT_CNT" val="1_1"/>
  <p:tag name="KSO_WM_SLIDE_TYPE" val="text"/>
  <p:tag name="KSO_WM_SLIDE_SUBTYPE" val="diag"/>
  <p:tag name="KSO_WM_SLIDE_SIZE" val="850.394*348.253"/>
  <p:tag name="KSO_WM_SLIDE_POSITION" val="54.75*121.133"/>
</p:tagLst>
</file>

<file path=ppt/tags/tag42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315_1*l_h_f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2"/>
  <p:tag name="KSO_WM_DIAGRAM_VERSION" val="3"/>
  <p:tag name="KSO_WM_DIAGRAM_COLOR_TRICK" val="1"/>
  <p:tag name="KSO_WM_DIAGRAM_COLOR_TEXT_CAN_REMOVE" val="n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</p:tagLst>
</file>

<file path=ppt/tags/tag42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315_1*l_h_a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2"/>
  <p:tag name="KSO_WM_DIAGRAM_VERSION" val="3"/>
  <p:tag name="KSO_WM_DIAGRAM_COLOR_TRICK" val="1"/>
  <p:tag name="KSO_WM_DIAGRAM_COLOR_TEXT_CAN_REMOVE" val="n"/>
  <p:tag name="KSO_WM_UNIT_PRESET_TEXT" val="此处添加项标题"/>
  <p:tag name="KSO_WM_UNIT_TEXT_FILL_FORE_SCHEMECOLOR_INDEX" val="1"/>
  <p:tag name="KSO_WM_UNIT_TEXT_FILL_TYPE" val="1"/>
  <p:tag name="KSO_WM_UNIT_TEXT_TYPE" val="1"/>
</p:tagLst>
</file>

<file path=ppt/tags/tag42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315_1*l_h_f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2"/>
  <p:tag name="KSO_WM_DIAGRAM_VERSION" val="3"/>
  <p:tag name="KSO_WM_DIAGRAM_COLOR_TRICK" val="1"/>
  <p:tag name="KSO_WM_DIAGRAM_COLOR_TEXT_CAN_REMOVE" val="n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</p:tagLst>
</file>

<file path=ppt/tags/tag4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315_1*l_h_a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315_1*l_h_f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2"/>
  <p:tag name="KSO_WM_DIAGRAM_VERSION" val="3"/>
  <p:tag name="KSO_WM_DIAGRAM_COLOR_TRICK" val="1"/>
  <p:tag name="KSO_WM_DIAGRAM_COLOR_TEXT_CAN_REMOVE" val="n"/>
  <p:tag name="KSO_WM_UNIT_PRESET_TEXT" val="单击此处添加内容，简明扼要地阐述观点。根据需要酌情增减文字&#10;"/>
  <p:tag name="KSO_WM_UNIT_TEXT_FILL_FORE_SCHEMECOLOR_INDEX" val="1"/>
  <p:tag name="KSO_WM_UNIT_TEXT_FILL_TYPE" val="1"/>
  <p:tag name="KSO_WM_UNIT_TEXT_TYPE" val="1"/>
  <p:tag name="KSO_WM_UNIT_TEXT_LAYER_COUNT" val="1"/>
</p:tagLst>
</file>

<file path=ppt/tags/tag4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315_1*l_h_a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d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ai_match*VCG41N1310714436**1756734301046_5.215_1511e864cc92-slide-14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d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ai_match***1756734301046_5.215_1511e864cc92-slide-14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d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ai_match***1756734301046_5.215_1511e864cc92-slide-14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i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i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i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</p:tagLst>
</file>

<file path=ppt/tags/tag43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4*a*1"/>
  <p:tag name="KSO_WM_UNIT_LAYERLEVEL" val="1"/>
</p:tagLst>
</file>

<file path=ppt/tags/tag439.xml><?xml version="1.0" encoding="utf-8"?>
<p:tagLst xmlns:p="http://schemas.openxmlformats.org/presentationml/2006/main">
  <p:tag name="KSO_WM_SLIDE_ID" val="diagram20233315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15"/>
  <p:tag name="KSO_WM_SLIDE_TYPE" val="text"/>
  <p:tag name="KSO_WM_SLIDE_SUBTYPE" val="diag"/>
  <p:tag name="KSO_WM_SLIDE_SIZE" val="850.394*297.555"/>
  <p:tag name="KSO_WM_SLIDE_POSITION" val="54.8032*139.28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186_2*l_h_f*1_3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0"/>
  <p:tag name="KSO_WM_UNIT_TEXT_TYPE" val="1"/>
  <p:tag name="KSO_WM_UNIT_TEXT_LAYER_COUNT" val="1"/>
  <p:tag name="KSO_WM_BEAUTIFY_FLAG" val="#wm#"/>
  <p:tag name="KSO_WM_UNIT_PRESET_TEXT" val="单击此处输入您的项正文，文字是您思想的提炼，请言简意赅的阐述观点。单击此处输入您的智能图形项正文，请尽量言简意赅的阐述观点。"/>
  <p:tag name="KSO_WM_UNIT_TEXT_FILL_FORE_SCHEMECOLOR_INDEX" val="1"/>
  <p:tag name="KSO_WM_UNIT_TEXT_FILL_TYPE" val="1"/>
  <p:tag name="KSO_WM_UNIT_USESOURCEFORMAT_APPLY" val="0"/>
</p:tagLst>
</file>

<file path=ppt/tags/tag44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186_2*l_h_a*1_3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0"/>
  <p:tag name="KSO_WM_UNIT_TEXT_TYPE" val="1"/>
  <p:tag name="KSO_WM_BEAUTIFY_FLAG" val="#wm#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6_2*l_h_i*1_3_1"/>
  <p:tag name="KSO_WM_TEMPLATE_CATEGORY" val="diagram"/>
  <p:tag name="KSO_WM_TEMPLATE_INDEX" val="202331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d"/>
  <p:tag name="KSO_WM_UNIT_TYPE" val="l_h_i"/>
  <p:tag name="KSO_WM_UNIT_INDEX" val="1_3_1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44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186_2*l_h_f*1_2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0"/>
  <p:tag name="KSO_WM_UNIT_TEXT_TYPE" val="1"/>
  <p:tag name="KSO_WM_UNIT_TEXT_LAYER_COUNT" val="1"/>
  <p:tag name="KSO_WM_BEAUTIFY_FLAG" val="#wm#"/>
  <p:tag name="KSO_WM_UNIT_PRESET_TEXT" val="单击此处输入您的项正文，文字是您思想的提炼，单击此处输入您的智能图形项正文，文字是您思想的提炼，请言简意赅的阐述观点，单击此处输入您的智能图形项正文。"/>
  <p:tag name="KSO_WM_UNIT_TEXT_FILL_FORE_SCHEMECOLOR_INDEX" val="1"/>
  <p:tag name="KSO_WM_UNIT_TEXT_FILL_TYPE" val="1"/>
  <p:tag name="KSO_WM_UNIT_USESOURCEFORMAT_APPLY" val="0"/>
</p:tagLst>
</file>

<file path=ppt/tags/tag44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186_2*l_h_a*1_2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0"/>
  <p:tag name="KSO_WM_UNIT_TEXT_TYPE" val="1"/>
  <p:tag name="KSO_WM_BEAUTIFY_FLAG" val="#wm#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6_2*l_h_i*1_2_1"/>
  <p:tag name="KSO_WM_TEMPLATE_CATEGORY" val="diagram"/>
  <p:tag name="KSO_WM_TEMPLATE_INDEX" val="202331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d"/>
  <p:tag name="KSO_WM_UNIT_TYPE" val="l_h_i"/>
  <p:tag name="KSO_WM_UNIT_INDEX" val="1_2_1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44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186_2*l_h_f*1_1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0"/>
  <p:tag name="KSO_WM_UNIT_TEXT_TYPE" val="1"/>
  <p:tag name="KSO_WM_UNIT_TEXT_LAYER_COUNT" val="1"/>
  <p:tag name="KSO_WM_BEAUTIFY_FLAG" val="#wm#"/>
  <p:tag name="KSO_WM_UNIT_PRESET_TEXT" val="单击此处输入您的项正文具体内容，文字是您思想的提炼，单击此处输入您的智能图形项正文，文字是您思想的提炼，单击此处输入您的智能图形项正文。"/>
  <p:tag name="KSO_WM_UNIT_TEXT_FILL_FORE_SCHEMECOLOR_INDEX" val="1"/>
  <p:tag name="KSO_WM_UNIT_TEXT_FILL_TYPE" val="1"/>
  <p:tag name="KSO_WM_UNIT_USESOURCEFORMAT_APPLY" val="0"/>
</p:tagLst>
</file>

<file path=ppt/tags/tag44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86_2*l_h_a*1_1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0"/>
  <p:tag name="KSO_WM_UNIT_TEXT_TYPE" val="1"/>
  <p:tag name="KSO_WM_BEAUTIFY_FLAG" val="#wm#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6_2*l_h_i*1_1_1"/>
  <p:tag name="KSO_WM_TEMPLATE_CATEGORY" val="diagram"/>
  <p:tag name="KSO_WM_TEMPLATE_INDEX" val="202331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d"/>
  <p:tag name="KSO_WM_UNIT_TYPE" val="l_h_i"/>
  <p:tag name="KSO_WM_UNIT_INDEX" val="1_1_1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44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5"/>
  <p:tag name="KSO_WM_TEMPLATE_CATEGORY" val="custom"/>
  <p:tag name="KSO_WM_UNIT_ID" val="custom5_4*a*1"/>
  <p:tag name="KSO_WM_UNIT_LAYERLEVEL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BEAUTIFY_FLAG" val="#wm#"/>
  <p:tag name="KSO_WM_TEMPLATE_CATEGORY" val="custom"/>
  <p:tag name="KSO_WM_TEMPLATE_INDEX" val="20233230"/>
  <p:tag name="KSO_WM_SLIDE_ID" val="diagram20233186_3"/>
  <p:tag name="KSO_WM_TEMPLATE_SUBCATEGORY" val="0"/>
  <p:tag name="KSO_WM_TEMPLATE_MASTER_TYPE" val="0"/>
  <p:tag name="KSO_WM_TEMPLATE_COLOR_TYPE" val="0"/>
  <p:tag name="KSO_WM_SLIDE_ITEM_CNT" val="4"/>
  <p:tag name="KSO_WM_SLIDE_INDEX" val="3"/>
  <p:tag name="KSO_WM_DIAGRAM_GROUP_CODE" val="l1-1"/>
  <p:tag name="KSO_WM_SLIDE_DIAGTYPE" val="l"/>
  <p:tag name="KSO_WM_TAG_VERSION" val="3.0"/>
  <p:tag name="KSO_WM_SLIDE_LAYOUT" val="a_l"/>
  <p:tag name="KSO_WM_SLIDE_LAYOUT_CNT" val="1_1"/>
  <p:tag name="KSO_WM_SLIDE_TYPE" val="text"/>
  <p:tag name="KSO_WM_SLIDE_SUBTYPE" val="diag"/>
  <p:tag name="KSO_WM_SLIDE_SIZE" val="850.394*348.253"/>
  <p:tag name="KSO_WM_SLIDE_POSITION" val="54.75*121.133"/>
</p:tagLst>
</file>

<file path=ppt/tags/tag45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186_2*l_h_f*1_3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0"/>
  <p:tag name="KSO_WM_UNIT_TEXT_TYPE" val="1"/>
  <p:tag name="KSO_WM_UNIT_TEXT_LAYER_COUNT" val="1"/>
  <p:tag name="KSO_WM_BEAUTIFY_FLAG" val="#wm#"/>
  <p:tag name="KSO_WM_UNIT_PRESET_TEXT" val="单击此处输入您的项正文，文字是您思想的提炼，请言简意赅的阐述观点。单击此处输入您的智能图形项正文，请尽量言简意赅的阐述观点。"/>
  <p:tag name="KSO_WM_UNIT_TEXT_FILL_FORE_SCHEMECOLOR_INDEX" val="1"/>
  <p:tag name="KSO_WM_UNIT_TEXT_FILL_TYPE" val="1"/>
  <p:tag name="KSO_WM_UNIT_USESOURCEFORMAT_APPLY" val="0"/>
</p:tagLst>
</file>

<file path=ppt/tags/tag45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186_2*l_h_a*1_3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0"/>
  <p:tag name="KSO_WM_UNIT_TEXT_TYPE" val="1"/>
  <p:tag name="KSO_WM_BEAUTIFY_FLAG" val="#wm#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6_2*l_h_i*1_3_1"/>
  <p:tag name="KSO_WM_TEMPLATE_CATEGORY" val="diagram"/>
  <p:tag name="KSO_WM_TEMPLATE_INDEX" val="202331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d"/>
  <p:tag name="KSO_WM_UNIT_TYPE" val="l_h_i"/>
  <p:tag name="KSO_WM_UNIT_INDEX" val="1_3_1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45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186_2*l_h_f*1_2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0"/>
  <p:tag name="KSO_WM_UNIT_TEXT_TYPE" val="1"/>
  <p:tag name="KSO_WM_UNIT_TEXT_LAYER_COUNT" val="1"/>
  <p:tag name="KSO_WM_BEAUTIFY_FLAG" val="#wm#"/>
  <p:tag name="KSO_WM_UNIT_PRESET_TEXT" val="单击此处输入您的项正文，文字是您思想的提炼，单击此处输入您的智能图形项正文，文字是您思想的提炼，请言简意赅的阐述观点，单击此处输入您的智能图形项正文。"/>
  <p:tag name="KSO_WM_UNIT_TEXT_FILL_FORE_SCHEMECOLOR_INDEX" val="1"/>
  <p:tag name="KSO_WM_UNIT_TEXT_FILL_TYPE" val="1"/>
  <p:tag name="KSO_WM_UNIT_USESOURCEFORMAT_APPLY" val="0"/>
</p:tagLst>
</file>

<file path=ppt/tags/tag45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186_2*l_h_a*1_2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0"/>
  <p:tag name="KSO_WM_UNIT_TEXT_TYPE" val="1"/>
  <p:tag name="KSO_WM_BEAUTIFY_FLAG" val="#wm#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6_2*l_h_i*1_2_1"/>
  <p:tag name="KSO_WM_TEMPLATE_CATEGORY" val="diagram"/>
  <p:tag name="KSO_WM_TEMPLATE_INDEX" val="202331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d"/>
  <p:tag name="KSO_WM_UNIT_TYPE" val="l_h_i"/>
  <p:tag name="KSO_WM_UNIT_INDEX" val="1_2_1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45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186_2*l_h_f*1_1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0"/>
  <p:tag name="KSO_WM_UNIT_TEXT_TYPE" val="1"/>
  <p:tag name="KSO_WM_UNIT_TEXT_LAYER_COUNT" val="1"/>
  <p:tag name="KSO_WM_BEAUTIFY_FLAG" val="#wm#"/>
  <p:tag name="KSO_WM_UNIT_PRESET_TEXT" val="单击此处输入您的项正文具体内容，文字是您思想的提炼，单击此处输入您的智能图形项正文，文字是您思想的提炼，单击此处输入您的智能图形项正文。"/>
  <p:tag name="KSO_WM_UNIT_TEXT_FILL_FORE_SCHEMECOLOR_INDEX" val="1"/>
  <p:tag name="KSO_WM_UNIT_TEXT_FILL_TYPE" val="1"/>
  <p:tag name="KSO_WM_UNIT_USESOURCEFORMAT_APPLY" val="0"/>
</p:tagLst>
</file>

<file path=ppt/tags/tag45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86_2*l_h_a*1_1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0"/>
  <p:tag name="KSO_WM_UNIT_TEXT_TYPE" val="1"/>
  <p:tag name="KSO_WM_BEAUTIFY_FLAG" val="#wm#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6_2*l_h_i*1_1_1"/>
  <p:tag name="KSO_WM_TEMPLATE_CATEGORY" val="diagram"/>
  <p:tag name="KSO_WM_TEMPLATE_INDEX" val="202331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d"/>
  <p:tag name="KSO_WM_UNIT_TYPE" val="l_h_i"/>
  <p:tag name="KSO_WM_UNIT_INDEX" val="1_1_1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5"/>
  <p:tag name="KSO_WM_TEMPLATE_CATEGORY" val="custom"/>
  <p:tag name="KSO_WM_UNIT_ID" val="custom5_4*a*1"/>
  <p:tag name="KSO_WM_UNIT_LAYERLEVEL" val="1"/>
</p:tagLst>
</file>

<file path=ppt/tags/tag461.xml><?xml version="1.0" encoding="utf-8"?>
<p:tagLst xmlns:p="http://schemas.openxmlformats.org/presentationml/2006/main">
  <p:tag name="KSO_WM_BEAUTIFY_FLAG" val="#wm#"/>
  <p:tag name="KSO_WM_TEMPLATE_CATEGORY" val="custom"/>
  <p:tag name="KSO_WM_TEMPLATE_INDEX" val="20233230"/>
  <p:tag name="KSO_WM_SLIDE_ID" val="diagram20233186_3"/>
  <p:tag name="KSO_WM_TEMPLATE_SUBCATEGORY" val="0"/>
  <p:tag name="KSO_WM_TEMPLATE_MASTER_TYPE" val="0"/>
  <p:tag name="KSO_WM_TEMPLATE_COLOR_TYPE" val="0"/>
  <p:tag name="KSO_WM_SLIDE_ITEM_CNT" val="4"/>
  <p:tag name="KSO_WM_SLIDE_INDEX" val="3"/>
  <p:tag name="KSO_WM_DIAGRAM_GROUP_CODE" val="l1-1"/>
  <p:tag name="KSO_WM_SLIDE_DIAGTYPE" val="l"/>
  <p:tag name="KSO_WM_TAG_VERSION" val="3.0"/>
  <p:tag name="KSO_WM_SLIDE_LAYOUT" val="a_l"/>
  <p:tag name="KSO_WM_SLIDE_LAYOUT_CNT" val="1_1"/>
  <p:tag name="KSO_WM_SLIDE_TYPE" val="text"/>
  <p:tag name="KSO_WM_SLIDE_SUBTYPE" val="diag"/>
  <p:tag name="KSO_WM_SLIDE_SIZE" val="850.394*348.253"/>
  <p:tag name="KSO_WM_SLIDE_POSITION" val="54.75*121.133"/>
</p:tagLst>
</file>

<file path=ppt/tags/tag46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5_5*a*1"/>
  <p:tag name="KSO_WM_UNIT_LAYERLEVEL" val="1"/>
  <p:tag name="KSO_WM_TEMPLATE_INDEX" val="5"/>
  <p:tag name="KSO_WM_TEMPLATE_CATEGORY" val="custom"/>
</p:tagLst>
</file>

<file path=ppt/tags/tag463.xml><?xml version="1.0" encoding="utf-8"?>
<p:tagLst xmlns:p="http://schemas.openxmlformats.org/presentationml/2006/main">
  <p:tag name="KSO_WM_UNIT_TYPE" val="f"/>
  <p:tag name="KSO_WM_UNIT_SUBTYPE" val="g"/>
  <p:tag name="KSO_WM_UNIT_INDEX" val="1"/>
  <p:tag name="KSO_WM_BEAUTIFY_FLAG" val="#wm#"/>
  <p:tag name="KSO_WM_TAG_VERSION" val="3.0"/>
  <p:tag name="KSO_WM_UNIT_ID" val="custom5_5*f*1"/>
  <p:tag name="KSO_WM_UNIT_LAYERLEVEL" val="1"/>
  <p:tag name="KSO_WM_TEMPLATE_INDEX" val="5"/>
  <p:tag name="KSO_WM_TEMPLATE_CATEGORY" val="custom"/>
</p:tagLst>
</file>

<file path=ppt/tags/tag464.xml><?xml version="1.0" encoding="utf-8"?>
<p:tagLst xmlns:p="http://schemas.openxmlformats.org/presentationml/2006/main">
  <p:tag name="KSO_WM_SLIDE_ID" val="custom5_5"/>
  <p:tag name="KSO_WM_TEMPLATE_SUBCATEGORY" val="29"/>
  <p:tag name="KSO_WM_TEMPLATE_MASTER_TYPE" val="0"/>
  <p:tag name="KSO_WM_TEMPLATE_COLOR_TYPE" val="0"/>
  <p:tag name="KSO_WM_SLIDE_ITEM_CNT" val="0"/>
  <p:tag name="KSO_WM_SLIDE_INDEX" val="5"/>
  <p:tag name="KSO_WM_TAG_VERSION" val="3.0"/>
  <p:tag name="KSO_WM_BEAUTIFY_FLAG" val="#wm#"/>
  <p:tag name="KSO_WM_TEMPLATE_CATEGORY" val="custom"/>
  <p:tag name="KSO_WM_TEMPLATE_INDEX" val="5"/>
  <p:tag name="KSO_WM_SLIDE_TYPE" val="endPage"/>
  <p:tag name="KSO_WM_SLIDE_SUBTYPE" val="pureTxt"/>
  <p:tag name="KSO_WM_SLIDE_LAYOUT" val="a_f"/>
  <p:tag name="KSO_WM_SLIDE_LAYOUT_CNT" val="1_1"/>
  <p:tag name="KSO_WM_SPECIAL_SOURCE" val="bdnull"/>
  <p:tag name="KSO_WM_SLIDE_CONTENT_AREA" val="{&quot;left&quot;:&quot;238.15&quot;,&quot;top&quot;:&quot;99.8&quot;,&quot;width&quot;:&quot;660.35&quot;,&quot;height&quot;:&quot;315&quot;}"/>
  <p:tag name="KSO_WM_TEMPLATE_PLACEHOLDER_POS" val="208,0,832,540"/>
  <p:tag name="KSO_WM_SLIDE_THEME_ID" val="20240861"/>
</p:tagLst>
</file>

<file path=ppt/tags/tag465.xml><?xml version="1.0" encoding="utf-8"?>
<p:tagLst xmlns:p="http://schemas.openxmlformats.org/presentationml/2006/main">
  <p:tag name="KSO_WM_PRESENTATION_SOURCE" val="WPPAIGeneratePPT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3.0"/>
  <p:tag name="KSO_WM_TEMPLATE_INDEX" val="5"/>
  <p:tag name="KSO_WM_TEMPLATE_CATEGORY" val="custom"/>
</p:tagLst>
</file>

<file path=ppt/tags/tag6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*i*3"/>
  <p:tag name="KSO_WM_UNIT_LAYERLEVEL" val="1"/>
  <p:tag name="KSO_WM_TAG_VERSION" val="3.0"/>
  <p:tag name="KSO_WM_TEMPLATE_INDEX" val="5"/>
  <p:tag name="KSO_WM_TEMPLATE_CATEGORY" val="custom"/>
</p:tagLst>
</file>

<file path=ppt/tags/tag65.xml><?xml version="1.0" encoding="utf-8"?>
<p:tagLst xmlns:p="http://schemas.openxmlformats.org/presentationml/2006/main">
  <p:tag name="KSO_WM_UNIT_ISCONTENTSTITLE" val="0"/>
  <p:tag name="KSO_WM_UNIT_ISNUMDGMTITLE" val="0"/>
  <p:tag name="KSO_WM_UNIT_PRESET_TEXT" val="WPS,a click to unlimited possibilities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*b*1"/>
  <p:tag name="KSO_WM_UNIT_LAYERLEVEL" val="1"/>
  <p:tag name="KSO_WM_TAG_VERSION" val="3.0"/>
  <p:tag name="KSO_WM_BEAUTIFY_FLAG" val="#wm#"/>
  <p:tag name="KSO_WM_UNIT_CONTENT_GROUP_TYPE" val="contentchip"/>
  <p:tag name="KSO_WM_TEMPLATE_INDEX" val="5"/>
  <p:tag name="KSO_WM_TEMPLATE_CATEGORY" val="custom"/>
</p:tagLst>
</file>

<file path=ppt/tags/tag6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文档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contentchip"/>
  <p:tag name="KSO_WM_TEMPLATE_INDEX" val="5"/>
  <p:tag name="KSO_WM_TEMPLATE_CATEGORY" val="custom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UNIT_TEXT_LAYER_COUNT" val="1"/>
  <p:tag name="KSO_WM_TEMPLATE_INDEX" val="5"/>
  <p:tag name="KSO_WM_TEMPLATE_CATEGORY" val="custom"/>
</p:tagLst>
</file>

<file path=ppt/tags/tag7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3.0"/>
  <p:tag name="KSO_WM_TEMPLATE_INDEX" val="5"/>
  <p:tag name="KSO_WM_TEMPLATE_CATEGORY" val="custom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5"/>
  <p:tag name="KSO_WM_TEMPLATE_CATEGORY" val="custom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TEXT_LAYER_COUNT" val="1"/>
  <p:tag name="KSO_WM_TEMPLATE_INDEX" val="5"/>
  <p:tag name="KSO_WM_TEMPLATE_CATEGORY" val="custom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7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UNIT_TYPE" val="i"/>
  <p:tag name="KSO_WM_UNIT_INDEX" val="1"/>
  <p:tag name="KSO_WM_TEMPLATE_INDEX" val="5"/>
  <p:tag name="KSO_WM_TEMPLATE_CATEGORY" val="custom"/>
</p:tagLst>
</file>

<file path=ppt/tags/tag78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  <p:tag name="KSO_WM_BEAUTIFY_FLAG" val="#wm#"/>
  <p:tag name="KSO_WM_UNIT_TYPE" val="i"/>
  <p:tag name="KSO_WM_UNIT_INDEX" val="2"/>
  <p:tag name="KSO_WM_TEMPLATE_INDEX" val="5"/>
  <p:tag name="KSO_WM_TEMPLATE_CATEGORY" val="custom"/>
</p:tagLst>
</file>

<file path=ppt/tags/tag8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3.0"/>
  <p:tag name="KSO_WM_UNIT_TYPE" val="i"/>
  <p:tag name="KSO_WM_UNIT_INDEX" val="1"/>
  <p:tag name="KSO_WM_TEMPLATE_INDEX" val="5"/>
  <p:tag name="KSO_WM_TEMPLATE_CATEGORY" val="custom"/>
</p:tagLst>
</file>

<file path=ppt/tags/tag8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3.0"/>
  <p:tag name="KSO_WM_UNIT_TYPE" val="i"/>
  <p:tag name="KSO_WM_UNIT_INDEX" val="2"/>
  <p:tag name="KSO_WM_TEMPLATE_INDEX" val="5"/>
  <p:tag name="KSO_WM_TEMPLATE_CATEGORY" val="custom"/>
</p:tagLst>
</file>

<file path=ppt/tags/tag8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3.0"/>
  <p:tag name="KSO_WM_UNIT_TYPE" val="i"/>
  <p:tag name="KSO_WM_UNIT_INDEX" val="3"/>
  <p:tag name="KSO_WM_TEMPLATE_INDEX" val="5"/>
  <p:tag name="KSO_WM_TEMPLATE_CATEGORY" val="custom"/>
</p:tagLst>
</file>

<file path=ppt/tags/tag8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章节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3.0"/>
  <p:tag name="KSO_WM_BEAUTIFY_FLAG" val="#wm#"/>
  <p:tag name="KSO_WM_UNIT_CONTENT_GROUP_TYPE" val="contentchip"/>
  <p:tag name="KSO_WM_TEMPLATE_INDEX" val="5"/>
  <p:tag name="KSO_WM_TEMPLATE_CATEGORY" val="custom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  <p:tag name="KSO_WM_TEMPLATE_INDEX" val="5"/>
  <p:tag name="KSO_WM_TEMPLATE_CATEGORY" val="custom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5"/>
  <p:tag name="KSO_WM_TEMPLATE_CATEGORY" val="custom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TEXT_LAYER_COUNT" val="1"/>
  <p:tag name="KSO_WM_TEMPLATE_INDEX" val="5"/>
  <p:tag name="KSO_WM_TEMPLATE_CATEGORY" val="custom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TEXT_LAYER_COUNT" val="1"/>
  <p:tag name="KSO_WM_TEMPLATE_INDEX" val="5"/>
  <p:tag name="KSO_WM_TEMPLATE_CATEGORY" val="custom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  <p:tag name="KSO_WM_TEMPLATE_INDEX" val="5"/>
  <p:tag name="KSO_WM_TEMPLATE_CATEGORY" val="custom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  <p:tag name="KSO_WM_UNIT_TEXT_LAYER_COUNT" val="1"/>
  <p:tag name="KSO_WM_TEMPLATE_INDEX" val="5"/>
  <p:tag name="KSO_WM_TEMPLATE_CATEGORY" val="custom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  <p:tag name="KSO_WM_TEMPLATE_INDEX" val="5"/>
  <p:tag name="KSO_WM_TEMPLATE_CATEGORY" val="custom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小清新渐变风">
  <a:themeElements>
    <a:clrScheme name="自定义 46">
      <a:dk1>
        <a:srgbClr val="000000"/>
      </a:dk1>
      <a:lt1>
        <a:srgbClr val="FFFFFF"/>
      </a:lt1>
      <a:dk2>
        <a:srgbClr val="571D11"/>
      </a:dk2>
      <a:lt2>
        <a:srgbClr val="FCF2F0"/>
      </a:lt2>
      <a:accent1>
        <a:srgbClr val="E8898D"/>
      </a:accent1>
      <a:accent2>
        <a:srgbClr val="71B9F1"/>
      </a:accent2>
      <a:accent3>
        <a:srgbClr val="E18EE4"/>
      </a:accent3>
      <a:accent4>
        <a:srgbClr val="F5B765"/>
      </a:accent4>
      <a:accent5>
        <a:srgbClr val="A095CF"/>
      </a:accent5>
      <a:accent6>
        <a:srgbClr val="CCAA72"/>
      </a:accent6>
      <a:hlink>
        <a:srgbClr val="48A1FA"/>
      </a:hlink>
      <a:folHlink>
        <a:srgbClr val="951C13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3227</Words>
  <Application>WPS 演示</Application>
  <PresentationFormat>宽屏</PresentationFormat>
  <Paragraphs>392</Paragraphs>
  <Slides>28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MiSans Normal</vt:lpstr>
      <vt:lpstr>WPS</vt:lpstr>
      <vt:lpstr>小清新渐变风</vt:lpstr>
      <vt:lpstr>市场营销教程</vt:lpstr>
      <vt:lpstr>PowerPoint 演示文稿</vt:lpstr>
      <vt:lpstr>目录</vt:lpstr>
      <vt:lpstr>学习目标</vt:lpstr>
      <vt:lpstr>任务一 网站域名策略</vt:lpstr>
      <vt:lpstr>域名的命名</vt:lpstr>
      <vt:lpstr>一、 域名的概念与命名</vt:lpstr>
      <vt:lpstr>PowerPoint 演示文稿</vt:lpstr>
      <vt:lpstr>域名的命名</vt:lpstr>
      <vt:lpstr>PowerPoint 演示文稿</vt:lpstr>
      <vt:lpstr>PowerPoint 演示文稿</vt:lpstr>
      <vt:lpstr>任务二 网站设计策略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任务三 网站推广策略</vt:lpstr>
      <vt:lpstr>利用传统媒体进行推广</vt:lpstr>
      <vt:lpstr>PowerPoint 演示文稿</vt:lpstr>
      <vt:lpstr>利用网络媒体进行推广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大叔</dc:creator>
  <cp:lastModifiedBy>廊馅临嫌豢</cp:lastModifiedBy>
  <cp:revision>158</cp:revision>
  <dcterms:created xsi:type="dcterms:W3CDTF">2019-06-19T02:08:00Z</dcterms:created>
  <dcterms:modified xsi:type="dcterms:W3CDTF">2025-09-01T15:21:35Z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1C7569F2661148FEB319A32F162FA560_11</vt:lpwstr>
  </property>
</Properties>
</file>