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svg" ContentType="image/svg+xml"/>
  <Override PartName="/ppt/media/image100.svg" ContentType="image/svg+xml"/>
  <Override PartName="/ppt/media/image101.svg" ContentType="image/svg+xml"/>
  <Override PartName="/ppt/media/image102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7.svg" ContentType="image/svg+xml"/>
  <Override PartName="/ppt/media/image69.svg" ContentType="image/svg+xml"/>
  <Override PartName="/ppt/media/image71.svg" ContentType="image/svg+xml"/>
  <Override PartName="/ppt/media/image72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1.svg" ContentType="image/svg+xml"/>
  <Override PartName="/ppt/media/image82.svg" ContentType="image/svg+xml"/>
  <Override PartName="/ppt/media/image83.svg" ContentType="image/svg+xml"/>
  <Override PartName="/ppt/media/image84.svg" ContentType="image/svg+xml"/>
  <Override PartName="/ppt/media/image85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89" r:id="rId3"/>
  </p:sldMasterIdLst>
  <p:notesMasterIdLst>
    <p:notesMasterId r:id="rId5"/>
  </p:notesMasterIdLst>
  <p:sldIdLst>
    <p:sldId id="409" r:id="rId4"/>
    <p:sldId id="410" r:id="rId6"/>
    <p:sldId id="812" r:id="rId7"/>
    <p:sldId id="813" r:id="rId8"/>
    <p:sldId id="437" r:id="rId9"/>
    <p:sldId id="414" r:id="rId10"/>
    <p:sldId id="763" r:id="rId11"/>
    <p:sldId id="643" r:id="rId12"/>
    <p:sldId id="766" r:id="rId13"/>
    <p:sldId id="771" r:id="rId14"/>
    <p:sldId id="722" r:id="rId15"/>
    <p:sldId id="773" r:id="rId16"/>
    <p:sldId id="774" r:id="rId17"/>
    <p:sldId id="775" r:id="rId18"/>
    <p:sldId id="693" r:id="rId19"/>
    <p:sldId id="776" r:id="rId20"/>
    <p:sldId id="730" r:id="rId21"/>
    <p:sldId id="415" r:id="rId22"/>
    <p:sldId id="501" r:id="rId23"/>
    <p:sldId id="704" r:id="rId24"/>
    <p:sldId id="683" r:id="rId25"/>
    <p:sldId id="747" r:id="rId26"/>
    <p:sldId id="781" r:id="rId27"/>
    <p:sldId id="784" r:id="rId28"/>
    <p:sldId id="786" r:id="rId29"/>
    <p:sldId id="753" r:id="rId30"/>
    <p:sldId id="789" r:id="rId31"/>
    <p:sldId id="792" r:id="rId32"/>
    <p:sldId id="756" r:id="rId33"/>
    <p:sldId id="794" r:id="rId34"/>
    <p:sldId id="754" r:id="rId35"/>
    <p:sldId id="759" r:id="rId36"/>
    <p:sldId id="800" r:id="rId37"/>
    <p:sldId id="802" r:id="rId38"/>
    <p:sldId id="803" r:id="rId39"/>
    <p:sldId id="805" r:id="rId40"/>
    <p:sldId id="807" r:id="rId41"/>
    <p:sldId id="810" r:id="rId42"/>
    <p:sldId id="815" r:id="rId43"/>
    <p:sldId id="817" r:id="rId44"/>
    <p:sldId id="821" r:id="rId45"/>
    <p:sldId id="824" r:id="rId46"/>
    <p:sldId id="825" r:id="rId47"/>
    <p:sldId id="828" r:id="rId48"/>
    <p:sldId id="831" r:id="rId49"/>
    <p:sldId id="835" r:id="rId50"/>
    <p:sldId id="838" r:id="rId51"/>
    <p:sldId id="839" r:id="rId52"/>
    <p:sldId id="841" r:id="rId53"/>
    <p:sldId id="843" r:id="rId54"/>
    <p:sldId id="844" r:id="rId55"/>
    <p:sldId id="846" r:id="rId56"/>
    <p:sldId id="848" r:id="rId57"/>
    <p:sldId id="850" r:id="rId58"/>
    <p:sldId id="852" r:id="rId59"/>
    <p:sldId id="854" r:id="rId60"/>
    <p:sldId id="432" r:id="rId61"/>
  </p:sldIdLst>
  <p:sldSz cx="12192000" cy="6858000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83810881" name="WPS_1679281038" initials="W" lastIdx="1" clrIdx="2"/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502F"/>
    <a:srgbClr val="7E4938"/>
    <a:srgbClr val="FFBA55"/>
    <a:srgbClr val="DAAC75"/>
    <a:srgbClr val="FFFFFF"/>
    <a:srgbClr val="A37441"/>
    <a:srgbClr val="825E34"/>
    <a:srgbClr val="D2A672"/>
    <a:srgbClr val="BD7D69"/>
    <a:srgbClr val="704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990" y="96"/>
      </p:cViewPr>
      <p:guideLst>
        <p:guide orient="horz" pos="215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6" Type="http://schemas.openxmlformats.org/officeDocument/2006/relationships/tags" Target="tags/tag961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589AD23-FE09-4CFE-94C0-BA8EE5C7795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4711ECB-B0E6-4EAF-82EB-BFB1917B83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第一PP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14.xml"/><Relationship Id="rId45" Type="http://schemas.openxmlformats.org/officeDocument/2006/relationships/tags" Target="../tags/tag13.xml"/><Relationship Id="rId44" Type="http://schemas.openxmlformats.org/officeDocument/2006/relationships/tags" Target="../tags/tag12.xml"/><Relationship Id="rId43" Type="http://schemas.openxmlformats.org/officeDocument/2006/relationships/tags" Target="../tags/tag11.xml"/><Relationship Id="rId42" Type="http://schemas.openxmlformats.org/officeDocument/2006/relationships/tags" Target="../tags/tag10.xml"/><Relationship Id="rId41" Type="http://schemas.openxmlformats.org/officeDocument/2006/relationships/tags" Target="../tags/tag9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5" Type="http://schemas.openxmlformats.org/officeDocument/2006/relationships/notesSlide" Target="../notesSlides/notesSlide10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151.xml"/><Relationship Id="rId22" Type="http://schemas.openxmlformats.org/officeDocument/2006/relationships/image" Target="../media/image20.svg"/><Relationship Id="rId21" Type="http://schemas.openxmlformats.org/officeDocument/2006/relationships/image" Target="../media/image19.png"/><Relationship Id="rId20" Type="http://schemas.openxmlformats.org/officeDocument/2006/relationships/tags" Target="../tags/tag150.xml"/><Relationship Id="rId2" Type="http://schemas.openxmlformats.org/officeDocument/2006/relationships/image" Target="../media/image1.png"/><Relationship Id="rId19" Type="http://schemas.openxmlformats.org/officeDocument/2006/relationships/tags" Target="../tags/tag149.xml"/><Relationship Id="rId18" Type="http://schemas.openxmlformats.org/officeDocument/2006/relationships/tags" Target="../tags/tag148.xml"/><Relationship Id="rId17" Type="http://schemas.openxmlformats.org/officeDocument/2006/relationships/tags" Target="../tags/tag147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2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8" Type="http://schemas.openxmlformats.org/officeDocument/2006/relationships/notesSlide" Target="../notesSlides/notesSlide12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179.xml"/><Relationship Id="rId35" Type="http://schemas.openxmlformats.org/officeDocument/2006/relationships/image" Target="../media/image27.svg"/><Relationship Id="rId34" Type="http://schemas.openxmlformats.org/officeDocument/2006/relationships/image" Target="../media/image26.png"/><Relationship Id="rId33" Type="http://schemas.openxmlformats.org/officeDocument/2006/relationships/tags" Target="../tags/tag178.xml"/><Relationship Id="rId32" Type="http://schemas.openxmlformats.org/officeDocument/2006/relationships/tags" Target="../tags/tag177.xml"/><Relationship Id="rId31" Type="http://schemas.openxmlformats.org/officeDocument/2006/relationships/tags" Target="../tags/tag176.xml"/><Relationship Id="rId30" Type="http://schemas.openxmlformats.org/officeDocument/2006/relationships/tags" Target="../tags/tag175.xml"/><Relationship Id="rId3" Type="http://schemas.openxmlformats.org/officeDocument/2006/relationships/image" Target="../media/image8.png"/><Relationship Id="rId29" Type="http://schemas.openxmlformats.org/officeDocument/2006/relationships/image" Target="../media/image25.svg"/><Relationship Id="rId28" Type="http://schemas.openxmlformats.org/officeDocument/2006/relationships/image" Target="../media/image24.png"/><Relationship Id="rId27" Type="http://schemas.openxmlformats.org/officeDocument/2006/relationships/tags" Target="../tags/tag174.xml"/><Relationship Id="rId26" Type="http://schemas.openxmlformats.org/officeDocument/2006/relationships/tags" Target="../tags/tag173.xml"/><Relationship Id="rId25" Type="http://schemas.openxmlformats.org/officeDocument/2006/relationships/tags" Target="../tags/tag172.xml"/><Relationship Id="rId24" Type="http://schemas.openxmlformats.org/officeDocument/2006/relationships/tags" Target="../tags/tag171.xml"/><Relationship Id="rId23" Type="http://schemas.openxmlformats.org/officeDocument/2006/relationships/image" Target="../media/image23.svg"/><Relationship Id="rId22" Type="http://schemas.openxmlformats.org/officeDocument/2006/relationships/image" Target="../media/image22.png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image" Target="../media/image2.png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0.xml"/><Relationship Id="rId4" Type="http://schemas.openxmlformats.org/officeDocument/2006/relationships/image" Target="../media/image28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1.xml"/><Relationship Id="rId4" Type="http://schemas.openxmlformats.org/officeDocument/2006/relationships/image" Target="../media/image2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svg"/><Relationship Id="rId8" Type="http://schemas.openxmlformats.org/officeDocument/2006/relationships/image" Target="../media/image30.png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4" Type="http://schemas.openxmlformats.org/officeDocument/2006/relationships/notesSlide" Target="../notesSlides/notesSlide15.xml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210.xml"/><Relationship Id="rId41" Type="http://schemas.openxmlformats.org/officeDocument/2006/relationships/tags" Target="../tags/tag209.xml"/><Relationship Id="rId40" Type="http://schemas.openxmlformats.org/officeDocument/2006/relationships/tags" Target="../tags/tag208.xml"/><Relationship Id="rId4" Type="http://schemas.openxmlformats.org/officeDocument/2006/relationships/tags" Target="../tags/tag182.xml"/><Relationship Id="rId39" Type="http://schemas.openxmlformats.org/officeDocument/2006/relationships/image" Target="../media/image39.svg"/><Relationship Id="rId38" Type="http://schemas.openxmlformats.org/officeDocument/2006/relationships/image" Target="../media/image38.png"/><Relationship Id="rId37" Type="http://schemas.openxmlformats.org/officeDocument/2006/relationships/tags" Target="../tags/tag207.xml"/><Relationship Id="rId36" Type="http://schemas.openxmlformats.org/officeDocument/2006/relationships/tags" Target="../tags/tag206.xml"/><Relationship Id="rId35" Type="http://schemas.openxmlformats.org/officeDocument/2006/relationships/tags" Target="../tags/tag205.xml"/><Relationship Id="rId34" Type="http://schemas.openxmlformats.org/officeDocument/2006/relationships/tags" Target="../tags/tag204.xml"/><Relationship Id="rId33" Type="http://schemas.openxmlformats.org/officeDocument/2006/relationships/tags" Target="../tags/tag203.xml"/><Relationship Id="rId32" Type="http://schemas.openxmlformats.org/officeDocument/2006/relationships/image" Target="../media/image37.svg"/><Relationship Id="rId31" Type="http://schemas.openxmlformats.org/officeDocument/2006/relationships/image" Target="../media/image36.png"/><Relationship Id="rId30" Type="http://schemas.openxmlformats.org/officeDocument/2006/relationships/tags" Target="../tags/tag202.xml"/><Relationship Id="rId3" Type="http://schemas.openxmlformats.org/officeDocument/2006/relationships/image" Target="../media/image3.png"/><Relationship Id="rId29" Type="http://schemas.openxmlformats.org/officeDocument/2006/relationships/tags" Target="../tags/tag201.xml"/><Relationship Id="rId28" Type="http://schemas.openxmlformats.org/officeDocument/2006/relationships/tags" Target="../tags/tag200.xml"/><Relationship Id="rId27" Type="http://schemas.openxmlformats.org/officeDocument/2006/relationships/tags" Target="../tags/tag199.xml"/><Relationship Id="rId26" Type="http://schemas.openxmlformats.org/officeDocument/2006/relationships/tags" Target="../tags/tag198.xml"/><Relationship Id="rId25" Type="http://schemas.openxmlformats.org/officeDocument/2006/relationships/tags" Target="../tags/tag197.xml"/><Relationship Id="rId24" Type="http://schemas.openxmlformats.org/officeDocument/2006/relationships/image" Target="../media/image35.svg"/><Relationship Id="rId23" Type="http://schemas.openxmlformats.org/officeDocument/2006/relationships/image" Target="../media/image34.png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tags" Target="../tags/tag194.xml"/><Relationship Id="rId2" Type="http://schemas.openxmlformats.org/officeDocument/2006/relationships/image" Target="../media/image2.png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image" Target="../media/image33.svg"/><Relationship Id="rId16" Type="http://schemas.openxmlformats.org/officeDocument/2006/relationships/image" Target="../media/image32.png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image" Target="../media/image40.png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4" Type="http://schemas.openxmlformats.org/officeDocument/2006/relationships/notesSlide" Target="../notesSlides/notesSlide16.xml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248.xml"/><Relationship Id="rId41" Type="http://schemas.openxmlformats.org/officeDocument/2006/relationships/tags" Target="../tags/tag247.xml"/><Relationship Id="rId40" Type="http://schemas.openxmlformats.org/officeDocument/2006/relationships/tags" Target="../tags/tag246.xml"/><Relationship Id="rId4" Type="http://schemas.openxmlformats.org/officeDocument/2006/relationships/tags" Target="../tags/tag211.xml"/><Relationship Id="rId39" Type="http://schemas.openxmlformats.org/officeDocument/2006/relationships/tags" Target="../tags/tag245.xml"/><Relationship Id="rId38" Type="http://schemas.openxmlformats.org/officeDocument/2006/relationships/tags" Target="../tags/tag244.xml"/><Relationship Id="rId37" Type="http://schemas.openxmlformats.org/officeDocument/2006/relationships/tags" Target="../tags/tag243.xml"/><Relationship Id="rId36" Type="http://schemas.openxmlformats.org/officeDocument/2006/relationships/tags" Target="../tags/tag242.xml"/><Relationship Id="rId35" Type="http://schemas.openxmlformats.org/officeDocument/2006/relationships/tags" Target="../tags/tag241.xml"/><Relationship Id="rId34" Type="http://schemas.openxmlformats.org/officeDocument/2006/relationships/tags" Target="../tags/tag240.xml"/><Relationship Id="rId33" Type="http://schemas.openxmlformats.org/officeDocument/2006/relationships/tags" Target="../tags/tag239.xml"/><Relationship Id="rId32" Type="http://schemas.openxmlformats.org/officeDocument/2006/relationships/tags" Target="../tags/tag238.xml"/><Relationship Id="rId31" Type="http://schemas.openxmlformats.org/officeDocument/2006/relationships/tags" Target="../tags/tag237.xml"/><Relationship Id="rId30" Type="http://schemas.openxmlformats.org/officeDocument/2006/relationships/tags" Target="../tags/tag236.xml"/><Relationship Id="rId3" Type="http://schemas.openxmlformats.org/officeDocument/2006/relationships/image" Target="../media/image3.png"/><Relationship Id="rId29" Type="http://schemas.openxmlformats.org/officeDocument/2006/relationships/tags" Target="../tags/tag235.xml"/><Relationship Id="rId28" Type="http://schemas.openxmlformats.org/officeDocument/2006/relationships/tags" Target="../tags/tag234.xml"/><Relationship Id="rId27" Type="http://schemas.openxmlformats.org/officeDocument/2006/relationships/tags" Target="../tags/tag233.xml"/><Relationship Id="rId26" Type="http://schemas.openxmlformats.org/officeDocument/2006/relationships/tags" Target="../tags/tag232.xml"/><Relationship Id="rId25" Type="http://schemas.openxmlformats.org/officeDocument/2006/relationships/tags" Target="../tags/tag231.xml"/><Relationship Id="rId24" Type="http://schemas.openxmlformats.org/officeDocument/2006/relationships/tags" Target="../tags/tag230.xml"/><Relationship Id="rId23" Type="http://schemas.openxmlformats.org/officeDocument/2006/relationships/tags" Target="../tags/tag229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image" Target="../media/image2.png"/><Relationship Id="rId19" Type="http://schemas.openxmlformats.org/officeDocument/2006/relationships/tags" Target="../tags/tag225.xml"/><Relationship Id="rId18" Type="http://schemas.openxmlformats.org/officeDocument/2006/relationships/tags" Target="../tags/tag224.xml"/><Relationship Id="rId17" Type="http://schemas.openxmlformats.org/officeDocument/2006/relationships/tags" Target="../tags/tag223.xml"/><Relationship Id="rId16" Type="http://schemas.openxmlformats.org/officeDocument/2006/relationships/tags" Target="../tags/tag222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19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image" Target="../media/image41.jpeg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9" Type="http://schemas.openxmlformats.org/officeDocument/2006/relationships/notesSlide" Target="../notesSlides/notesSlide20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75.xml"/><Relationship Id="rId16" Type="http://schemas.openxmlformats.org/officeDocument/2006/relationships/tags" Target="../tags/tag274.xml"/><Relationship Id="rId15" Type="http://schemas.openxmlformats.org/officeDocument/2006/relationships/tags" Target="../tags/tag273.xml"/><Relationship Id="rId14" Type="http://schemas.openxmlformats.org/officeDocument/2006/relationships/tags" Target="../tags/tag272.xml"/><Relationship Id="rId13" Type="http://schemas.openxmlformats.org/officeDocument/2006/relationships/image" Target="../media/image42.jpeg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2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2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2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05.xml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tags" Target="../tags/tag302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6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9" Type="http://schemas.openxmlformats.org/officeDocument/2006/relationships/notesSlide" Target="../notesSlides/notesSlide25.xml"/><Relationship Id="rId38" Type="http://schemas.openxmlformats.org/officeDocument/2006/relationships/slideLayout" Target="../slideLayouts/slideLayout1.xml"/><Relationship Id="rId37" Type="http://schemas.openxmlformats.org/officeDocument/2006/relationships/tags" Target="../tags/tag332.xml"/><Relationship Id="rId36" Type="http://schemas.openxmlformats.org/officeDocument/2006/relationships/image" Target="../media/image50.svg"/><Relationship Id="rId35" Type="http://schemas.openxmlformats.org/officeDocument/2006/relationships/image" Target="../media/image49.png"/><Relationship Id="rId34" Type="http://schemas.openxmlformats.org/officeDocument/2006/relationships/tags" Target="../tags/tag331.xml"/><Relationship Id="rId33" Type="http://schemas.openxmlformats.org/officeDocument/2006/relationships/image" Target="../media/image48.svg"/><Relationship Id="rId32" Type="http://schemas.openxmlformats.org/officeDocument/2006/relationships/image" Target="../media/image47.png"/><Relationship Id="rId31" Type="http://schemas.openxmlformats.org/officeDocument/2006/relationships/tags" Target="../tags/tag330.xml"/><Relationship Id="rId30" Type="http://schemas.openxmlformats.org/officeDocument/2006/relationships/image" Target="../media/image46.svg"/><Relationship Id="rId3" Type="http://schemas.openxmlformats.org/officeDocument/2006/relationships/image" Target="../media/image8.png"/><Relationship Id="rId29" Type="http://schemas.openxmlformats.org/officeDocument/2006/relationships/image" Target="../media/image45.png"/><Relationship Id="rId28" Type="http://schemas.openxmlformats.org/officeDocument/2006/relationships/tags" Target="../tags/tag329.xml"/><Relationship Id="rId27" Type="http://schemas.openxmlformats.org/officeDocument/2006/relationships/image" Target="../media/image44.svg"/><Relationship Id="rId26" Type="http://schemas.openxmlformats.org/officeDocument/2006/relationships/image" Target="../media/image43.png"/><Relationship Id="rId25" Type="http://schemas.openxmlformats.org/officeDocument/2006/relationships/tags" Target="../tags/tag328.xml"/><Relationship Id="rId24" Type="http://schemas.openxmlformats.org/officeDocument/2006/relationships/tags" Target="../tags/tag327.xml"/><Relationship Id="rId23" Type="http://schemas.openxmlformats.org/officeDocument/2006/relationships/tags" Target="../tags/tag326.xml"/><Relationship Id="rId22" Type="http://schemas.openxmlformats.org/officeDocument/2006/relationships/tags" Target="../tags/tag325.xml"/><Relationship Id="rId21" Type="http://schemas.openxmlformats.org/officeDocument/2006/relationships/tags" Target="../tags/tag324.xml"/><Relationship Id="rId20" Type="http://schemas.openxmlformats.org/officeDocument/2006/relationships/tags" Target="../tags/tag323.xml"/><Relationship Id="rId2" Type="http://schemas.openxmlformats.org/officeDocument/2006/relationships/image" Target="../media/image2.png"/><Relationship Id="rId19" Type="http://schemas.openxmlformats.org/officeDocument/2006/relationships/tags" Target="../tags/tag322.xml"/><Relationship Id="rId18" Type="http://schemas.openxmlformats.org/officeDocument/2006/relationships/tags" Target="../tags/tag321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tags" Target="../tags/tag318.xml"/><Relationship Id="rId14" Type="http://schemas.openxmlformats.org/officeDocument/2006/relationships/tags" Target="../tags/tag317.xml"/><Relationship Id="rId13" Type="http://schemas.openxmlformats.org/officeDocument/2006/relationships/tags" Target="../tags/tag316.xml"/><Relationship Id="rId12" Type="http://schemas.openxmlformats.org/officeDocument/2006/relationships/tags" Target="../tags/tag315.xml"/><Relationship Id="rId11" Type="http://schemas.openxmlformats.org/officeDocument/2006/relationships/tags" Target="../tags/tag314.xml"/><Relationship Id="rId10" Type="http://schemas.openxmlformats.org/officeDocument/2006/relationships/tags" Target="../tags/tag313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0" Type="http://schemas.openxmlformats.org/officeDocument/2006/relationships/notesSlide" Target="../notesSlides/notesSlide26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351.xml"/><Relationship Id="rId27" Type="http://schemas.openxmlformats.org/officeDocument/2006/relationships/tags" Target="../tags/tag350.xml"/><Relationship Id="rId26" Type="http://schemas.openxmlformats.org/officeDocument/2006/relationships/image" Target="../media/image56.svg"/><Relationship Id="rId25" Type="http://schemas.openxmlformats.org/officeDocument/2006/relationships/image" Target="../media/image55.png"/><Relationship Id="rId24" Type="http://schemas.openxmlformats.org/officeDocument/2006/relationships/tags" Target="../tags/tag349.xml"/><Relationship Id="rId23" Type="http://schemas.openxmlformats.org/officeDocument/2006/relationships/image" Target="../media/image54.svg"/><Relationship Id="rId22" Type="http://schemas.openxmlformats.org/officeDocument/2006/relationships/image" Target="../media/image53.png"/><Relationship Id="rId21" Type="http://schemas.openxmlformats.org/officeDocument/2006/relationships/tags" Target="../tags/tag348.xml"/><Relationship Id="rId20" Type="http://schemas.openxmlformats.org/officeDocument/2006/relationships/tags" Target="../tags/tag347.xml"/><Relationship Id="rId2" Type="http://schemas.openxmlformats.org/officeDocument/2006/relationships/image" Target="../media/image2.png"/><Relationship Id="rId19" Type="http://schemas.openxmlformats.org/officeDocument/2006/relationships/tags" Target="../tags/tag346.xml"/><Relationship Id="rId18" Type="http://schemas.openxmlformats.org/officeDocument/2006/relationships/tags" Target="../tags/tag345.xml"/><Relationship Id="rId17" Type="http://schemas.openxmlformats.org/officeDocument/2006/relationships/tags" Target="../tags/tag344.xml"/><Relationship Id="rId16" Type="http://schemas.openxmlformats.org/officeDocument/2006/relationships/tags" Target="../tags/tag343.xml"/><Relationship Id="rId15" Type="http://schemas.openxmlformats.org/officeDocument/2006/relationships/tags" Target="../tags/tag342.xml"/><Relationship Id="rId14" Type="http://schemas.openxmlformats.org/officeDocument/2006/relationships/tags" Target="../tags/tag341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image" Target="../media/image52.sv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4" Type="http://schemas.openxmlformats.org/officeDocument/2006/relationships/notesSlide" Target="../notesSlides/notesSlide27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374.xml"/><Relationship Id="rId31" Type="http://schemas.openxmlformats.org/officeDocument/2006/relationships/image" Target="../media/image62.svg"/><Relationship Id="rId30" Type="http://schemas.openxmlformats.org/officeDocument/2006/relationships/image" Target="../media/image61.png"/><Relationship Id="rId3" Type="http://schemas.openxmlformats.org/officeDocument/2006/relationships/image" Target="../media/image8.png"/><Relationship Id="rId29" Type="http://schemas.openxmlformats.org/officeDocument/2006/relationships/tags" Target="../tags/tag373.xml"/><Relationship Id="rId28" Type="http://schemas.openxmlformats.org/officeDocument/2006/relationships/image" Target="../media/image60.svg"/><Relationship Id="rId27" Type="http://schemas.openxmlformats.org/officeDocument/2006/relationships/image" Target="../media/image59.png"/><Relationship Id="rId26" Type="http://schemas.openxmlformats.org/officeDocument/2006/relationships/tags" Target="../tags/tag372.xml"/><Relationship Id="rId25" Type="http://schemas.openxmlformats.org/officeDocument/2006/relationships/image" Target="../media/image58.svg"/><Relationship Id="rId24" Type="http://schemas.openxmlformats.org/officeDocument/2006/relationships/image" Target="../media/image57.png"/><Relationship Id="rId23" Type="http://schemas.openxmlformats.org/officeDocument/2006/relationships/tags" Target="../tags/tag371.xml"/><Relationship Id="rId22" Type="http://schemas.openxmlformats.org/officeDocument/2006/relationships/tags" Target="../tags/tag370.xml"/><Relationship Id="rId21" Type="http://schemas.openxmlformats.org/officeDocument/2006/relationships/tags" Target="../tags/tag369.xml"/><Relationship Id="rId20" Type="http://schemas.openxmlformats.org/officeDocument/2006/relationships/tags" Target="../tags/tag368.xml"/><Relationship Id="rId2" Type="http://schemas.openxmlformats.org/officeDocument/2006/relationships/image" Target="../media/image2.png"/><Relationship Id="rId19" Type="http://schemas.openxmlformats.org/officeDocument/2006/relationships/tags" Target="../tags/tag367.xml"/><Relationship Id="rId18" Type="http://schemas.openxmlformats.org/officeDocument/2006/relationships/tags" Target="../tags/tag366.xml"/><Relationship Id="rId17" Type="http://schemas.openxmlformats.org/officeDocument/2006/relationships/tags" Target="../tags/tag365.xml"/><Relationship Id="rId16" Type="http://schemas.openxmlformats.org/officeDocument/2006/relationships/tags" Target="../tags/tag364.xml"/><Relationship Id="rId15" Type="http://schemas.openxmlformats.org/officeDocument/2006/relationships/tags" Target="../tags/tag363.xml"/><Relationship Id="rId14" Type="http://schemas.openxmlformats.org/officeDocument/2006/relationships/tags" Target="../tags/tag362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4" Type="http://schemas.openxmlformats.org/officeDocument/2006/relationships/notesSlide" Target="../notesSlides/notesSlide28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397.xml"/><Relationship Id="rId31" Type="http://schemas.openxmlformats.org/officeDocument/2006/relationships/image" Target="../media/image62.svg"/><Relationship Id="rId30" Type="http://schemas.openxmlformats.org/officeDocument/2006/relationships/image" Target="../media/image61.png"/><Relationship Id="rId3" Type="http://schemas.openxmlformats.org/officeDocument/2006/relationships/image" Target="../media/image8.png"/><Relationship Id="rId29" Type="http://schemas.openxmlformats.org/officeDocument/2006/relationships/tags" Target="../tags/tag396.xml"/><Relationship Id="rId28" Type="http://schemas.openxmlformats.org/officeDocument/2006/relationships/image" Target="../media/image60.svg"/><Relationship Id="rId27" Type="http://schemas.openxmlformats.org/officeDocument/2006/relationships/image" Target="../media/image59.png"/><Relationship Id="rId26" Type="http://schemas.openxmlformats.org/officeDocument/2006/relationships/tags" Target="../tags/tag395.xml"/><Relationship Id="rId25" Type="http://schemas.openxmlformats.org/officeDocument/2006/relationships/image" Target="../media/image58.svg"/><Relationship Id="rId24" Type="http://schemas.openxmlformats.org/officeDocument/2006/relationships/image" Target="../media/image57.png"/><Relationship Id="rId23" Type="http://schemas.openxmlformats.org/officeDocument/2006/relationships/tags" Target="../tags/tag394.xml"/><Relationship Id="rId22" Type="http://schemas.openxmlformats.org/officeDocument/2006/relationships/tags" Target="../tags/tag393.xml"/><Relationship Id="rId21" Type="http://schemas.openxmlformats.org/officeDocument/2006/relationships/tags" Target="../tags/tag392.xml"/><Relationship Id="rId20" Type="http://schemas.openxmlformats.org/officeDocument/2006/relationships/tags" Target="../tags/tag391.xml"/><Relationship Id="rId2" Type="http://schemas.openxmlformats.org/officeDocument/2006/relationships/image" Target="../media/image2.png"/><Relationship Id="rId19" Type="http://schemas.openxmlformats.org/officeDocument/2006/relationships/tags" Target="../tags/tag390.xml"/><Relationship Id="rId18" Type="http://schemas.openxmlformats.org/officeDocument/2006/relationships/tags" Target="../tags/tag389.xml"/><Relationship Id="rId17" Type="http://schemas.openxmlformats.org/officeDocument/2006/relationships/tags" Target="../tags/tag388.xml"/><Relationship Id="rId16" Type="http://schemas.openxmlformats.org/officeDocument/2006/relationships/tags" Target="../tags/tag387.xml"/><Relationship Id="rId15" Type="http://schemas.openxmlformats.org/officeDocument/2006/relationships/tags" Target="../tags/tag386.xml"/><Relationship Id="rId14" Type="http://schemas.openxmlformats.org/officeDocument/2006/relationships/tags" Target="../tags/tag385.xml"/><Relationship Id="rId13" Type="http://schemas.openxmlformats.org/officeDocument/2006/relationships/tags" Target="../tags/tag384.xml"/><Relationship Id="rId12" Type="http://schemas.openxmlformats.org/officeDocument/2006/relationships/tags" Target="../tags/tag383.xml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03.xml"/><Relationship Id="rId8" Type="http://schemas.openxmlformats.org/officeDocument/2006/relationships/tags" Target="../tags/tag402.xml"/><Relationship Id="rId7" Type="http://schemas.openxmlformats.org/officeDocument/2006/relationships/tags" Target="../tags/tag401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3" Type="http://schemas.openxmlformats.org/officeDocument/2006/relationships/notesSlide" Target="../notesSlides/notesSlide29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425.xml"/><Relationship Id="rId30" Type="http://schemas.openxmlformats.org/officeDocument/2006/relationships/tags" Target="../tags/tag424.xml"/><Relationship Id="rId3" Type="http://schemas.openxmlformats.org/officeDocument/2006/relationships/image" Target="../media/image8.png"/><Relationship Id="rId29" Type="http://schemas.openxmlformats.org/officeDocument/2006/relationships/tags" Target="../tags/tag423.xml"/><Relationship Id="rId28" Type="http://schemas.openxmlformats.org/officeDocument/2006/relationships/tags" Target="../tags/tag422.xml"/><Relationship Id="rId27" Type="http://schemas.openxmlformats.org/officeDocument/2006/relationships/tags" Target="../tags/tag421.xml"/><Relationship Id="rId26" Type="http://schemas.openxmlformats.org/officeDocument/2006/relationships/tags" Target="../tags/tag420.xml"/><Relationship Id="rId25" Type="http://schemas.openxmlformats.org/officeDocument/2006/relationships/tags" Target="../tags/tag419.xml"/><Relationship Id="rId24" Type="http://schemas.openxmlformats.org/officeDocument/2006/relationships/tags" Target="../tags/tag418.xml"/><Relationship Id="rId23" Type="http://schemas.openxmlformats.org/officeDocument/2006/relationships/tags" Target="../tags/tag417.xml"/><Relationship Id="rId22" Type="http://schemas.openxmlformats.org/officeDocument/2006/relationships/tags" Target="../tags/tag416.xml"/><Relationship Id="rId21" Type="http://schemas.openxmlformats.org/officeDocument/2006/relationships/tags" Target="../tags/tag415.xml"/><Relationship Id="rId20" Type="http://schemas.openxmlformats.org/officeDocument/2006/relationships/tags" Target="../tags/tag414.xml"/><Relationship Id="rId2" Type="http://schemas.openxmlformats.org/officeDocument/2006/relationships/image" Target="../media/image2.png"/><Relationship Id="rId19" Type="http://schemas.openxmlformats.org/officeDocument/2006/relationships/tags" Target="../tags/tag413.xml"/><Relationship Id="rId18" Type="http://schemas.openxmlformats.org/officeDocument/2006/relationships/tags" Target="../tags/tag412.xml"/><Relationship Id="rId17" Type="http://schemas.openxmlformats.org/officeDocument/2006/relationships/tags" Target="../tags/tag411.xml"/><Relationship Id="rId16" Type="http://schemas.openxmlformats.org/officeDocument/2006/relationships/tags" Target="../tags/tag410.xml"/><Relationship Id="rId15" Type="http://schemas.openxmlformats.org/officeDocument/2006/relationships/tags" Target="../tags/tag409.xml"/><Relationship Id="rId14" Type="http://schemas.openxmlformats.org/officeDocument/2006/relationships/tags" Target="../tags/tag408.xml"/><Relationship Id="rId13" Type="http://schemas.openxmlformats.org/officeDocument/2006/relationships/tags" Target="../tags/tag407.xml"/><Relationship Id="rId12" Type="http://schemas.openxmlformats.org/officeDocument/2006/relationships/tags" Target="../tags/tag406.xml"/><Relationship Id="rId11" Type="http://schemas.openxmlformats.org/officeDocument/2006/relationships/tags" Target="../tags/tag405.xml"/><Relationship Id="rId10" Type="http://schemas.openxmlformats.org/officeDocument/2006/relationships/tags" Target="../tags/tag404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3" Type="http://schemas.openxmlformats.org/officeDocument/2006/relationships/notesSlide" Target="../notesSlides/notesSlide30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453.xml"/><Relationship Id="rId30" Type="http://schemas.openxmlformats.org/officeDocument/2006/relationships/tags" Target="../tags/tag452.xml"/><Relationship Id="rId3" Type="http://schemas.openxmlformats.org/officeDocument/2006/relationships/image" Target="../media/image8.png"/><Relationship Id="rId29" Type="http://schemas.openxmlformats.org/officeDocument/2006/relationships/tags" Target="../tags/tag451.xml"/><Relationship Id="rId28" Type="http://schemas.openxmlformats.org/officeDocument/2006/relationships/tags" Target="../tags/tag450.xml"/><Relationship Id="rId27" Type="http://schemas.openxmlformats.org/officeDocument/2006/relationships/tags" Target="../tags/tag449.xml"/><Relationship Id="rId26" Type="http://schemas.openxmlformats.org/officeDocument/2006/relationships/tags" Target="../tags/tag448.xml"/><Relationship Id="rId25" Type="http://schemas.openxmlformats.org/officeDocument/2006/relationships/tags" Target="../tags/tag447.xml"/><Relationship Id="rId24" Type="http://schemas.openxmlformats.org/officeDocument/2006/relationships/tags" Target="../tags/tag446.xml"/><Relationship Id="rId23" Type="http://schemas.openxmlformats.org/officeDocument/2006/relationships/tags" Target="../tags/tag445.xml"/><Relationship Id="rId22" Type="http://schemas.openxmlformats.org/officeDocument/2006/relationships/tags" Target="../tags/tag444.xml"/><Relationship Id="rId21" Type="http://schemas.openxmlformats.org/officeDocument/2006/relationships/tags" Target="../tags/tag443.xml"/><Relationship Id="rId20" Type="http://schemas.openxmlformats.org/officeDocument/2006/relationships/tags" Target="../tags/tag442.xml"/><Relationship Id="rId2" Type="http://schemas.openxmlformats.org/officeDocument/2006/relationships/image" Target="../media/image2.png"/><Relationship Id="rId19" Type="http://schemas.openxmlformats.org/officeDocument/2006/relationships/tags" Target="../tags/tag441.xml"/><Relationship Id="rId18" Type="http://schemas.openxmlformats.org/officeDocument/2006/relationships/tags" Target="../tags/tag440.xml"/><Relationship Id="rId17" Type="http://schemas.openxmlformats.org/officeDocument/2006/relationships/tags" Target="../tags/tag439.xml"/><Relationship Id="rId16" Type="http://schemas.openxmlformats.org/officeDocument/2006/relationships/tags" Target="../tags/tag438.xml"/><Relationship Id="rId15" Type="http://schemas.openxmlformats.org/officeDocument/2006/relationships/tags" Target="../tags/tag437.xml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4" Type="http://schemas.openxmlformats.org/officeDocument/2006/relationships/notesSlide" Target="../notesSlides/notesSlide31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476.xml"/><Relationship Id="rId31" Type="http://schemas.openxmlformats.org/officeDocument/2006/relationships/tags" Target="../tags/tag475.xml"/><Relationship Id="rId30" Type="http://schemas.openxmlformats.org/officeDocument/2006/relationships/tags" Target="../tags/tag474.xml"/><Relationship Id="rId3" Type="http://schemas.openxmlformats.org/officeDocument/2006/relationships/image" Target="../media/image8.png"/><Relationship Id="rId29" Type="http://schemas.openxmlformats.org/officeDocument/2006/relationships/image" Target="../media/image67.svg"/><Relationship Id="rId28" Type="http://schemas.openxmlformats.org/officeDocument/2006/relationships/image" Target="../media/image15.png"/><Relationship Id="rId27" Type="http://schemas.openxmlformats.org/officeDocument/2006/relationships/tags" Target="../tags/tag473.xml"/><Relationship Id="rId26" Type="http://schemas.openxmlformats.org/officeDocument/2006/relationships/tags" Target="../tags/tag472.xml"/><Relationship Id="rId25" Type="http://schemas.openxmlformats.org/officeDocument/2006/relationships/tags" Target="../tags/tag471.xml"/><Relationship Id="rId24" Type="http://schemas.openxmlformats.org/officeDocument/2006/relationships/tags" Target="../tags/tag470.xml"/><Relationship Id="rId23" Type="http://schemas.openxmlformats.org/officeDocument/2006/relationships/tags" Target="../tags/tag469.xml"/><Relationship Id="rId22" Type="http://schemas.openxmlformats.org/officeDocument/2006/relationships/image" Target="../media/image66.svg"/><Relationship Id="rId21" Type="http://schemas.openxmlformats.org/officeDocument/2006/relationships/image" Target="../media/image65.png"/><Relationship Id="rId20" Type="http://schemas.openxmlformats.org/officeDocument/2006/relationships/tags" Target="../tags/tag468.xml"/><Relationship Id="rId2" Type="http://schemas.openxmlformats.org/officeDocument/2006/relationships/image" Target="../media/image2.png"/><Relationship Id="rId19" Type="http://schemas.openxmlformats.org/officeDocument/2006/relationships/tags" Target="../tags/tag467.xml"/><Relationship Id="rId18" Type="http://schemas.openxmlformats.org/officeDocument/2006/relationships/tags" Target="../tags/tag466.xml"/><Relationship Id="rId17" Type="http://schemas.openxmlformats.org/officeDocument/2006/relationships/tags" Target="../tags/tag465.xml"/><Relationship Id="rId16" Type="http://schemas.openxmlformats.org/officeDocument/2006/relationships/tags" Target="../tags/tag464.xml"/><Relationship Id="rId15" Type="http://schemas.openxmlformats.org/officeDocument/2006/relationships/tags" Target="../tags/tag463.xml"/><Relationship Id="rId14" Type="http://schemas.openxmlformats.org/officeDocument/2006/relationships/tags" Target="../tags/tag462.xml"/><Relationship Id="rId13" Type="http://schemas.openxmlformats.org/officeDocument/2006/relationships/tags" Target="../tags/tag461.xml"/><Relationship Id="rId12" Type="http://schemas.openxmlformats.org/officeDocument/2006/relationships/tags" Target="../tags/tag460.xml"/><Relationship Id="rId11" Type="http://schemas.openxmlformats.org/officeDocument/2006/relationships/image" Target="../media/image64.svg"/><Relationship Id="rId10" Type="http://schemas.openxmlformats.org/officeDocument/2006/relationships/image" Target="../media/image63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tags" Target="../tags/tag481.xml"/><Relationship Id="rId7" Type="http://schemas.openxmlformats.org/officeDocument/2006/relationships/tags" Target="../tags/tag480.xml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3" Type="http://schemas.openxmlformats.org/officeDocument/2006/relationships/notesSlide" Target="../notesSlides/notesSlide32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504.xml"/><Relationship Id="rId30" Type="http://schemas.openxmlformats.org/officeDocument/2006/relationships/tags" Target="../tags/tag503.xml"/><Relationship Id="rId3" Type="http://schemas.openxmlformats.org/officeDocument/2006/relationships/image" Target="../media/image8.png"/><Relationship Id="rId29" Type="http://schemas.openxmlformats.org/officeDocument/2006/relationships/tags" Target="../tags/tag502.xml"/><Relationship Id="rId28" Type="http://schemas.openxmlformats.org/officeDocument/2006/relationships/tags" Target="../tags/tag501.xml"/><Relationship Id="rId27" Type="http://schemas.openxmlformats.org/officeDocument/2006/relationships/tags" Target="../tags/tag500.xml"/><Relationship Id="rId26" Type="http://schemas.openxmlformats.org/officeDocument/2006/relationships/tags" Target="../tags/tag499.xml"/><Relationship Id="rId25" Type="http://schemas.openxmlformats.org/officeDocument/2006/relationships/tags" Target="../tags/tag498.xml"/><Relationship Id="rId24" Type="http://schemas.openxmlformats.org/officeDocument/2006/relationships/tags" Target="../tags/tag497.xml"/><Relationship Id="rId23" Type="http://schemas.openxmlformats.org/officeDocument/2006/relationships/tags" Target="../tags/tag496.xml"/><Relationship Id="rId22" Type="http://schemas.openxmlformats.org/officeDocument/2006/relationships/tags" Target="../tags/tag495.xml"/><Relationship Id="rId21" Type="http://schemas.openxmlformats.org/officeDocument/2006/relationships/tags" Target="../tags/tag494.xml"/><Relationship Id="rId20" Type="http://schemas.openxmlformats.org/officeDocument/2006/relationships/tags" Target="../tags/tag493.xml"/><Relationship Id="rId2" Type="http://schemas.openxmlformats.org/officeDocument/2006/relationships/image" Target="../media/image2.png"/><Relationship Id="rId19" Type="http://schemas.openxmlformats.org/officeDocument/2006/relationships/tags" Target="../tags/tag492.xml"/><Relationship Id="rId18" Type="http://schemas.openxmlformats.org/officeDocument/2006/relationships/tags" Target="../tags/tag491.xml"/><Relationship Id="rId17" Type="http://schemas.openxmlformats.org/officeDocument/2006/relationships/tags" Target="../tags/tag490.xml"/><Relationship Id="rId16" Type="http://schemas.openxmlformats.org/officeDocument/2006/relationships/tags" Target="../tags/tag489.xml"/><Relationship Id="rId15" Type="http://schemas.openxmlformats.org/officeDocument/2006/relationships/tags" Target="../tags/tag488.xml"/><Relationship Id="rId14" Type="http://schemas.openxmlformats.org/officeDocument/2006/relationships/tags" Target="../tags/tag487.xml"/><Relationship Id="rId13" Type="http://schemas.openxmlformats.org/officeDocument/2006/relationships/tags" Target="../tags/tag486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510.xml"/><Relationship Id="rId8" Type="http://schemas.openxmlformats.org/officeDocument/2006/relationships/tags" Target="../tags/tag509.xml"/><Relationship Id="rId7" Type="http://schemas.openxmlformats.org/officeDocument/2006/relationships/tags" Target="../tags/tag508.xml"/><Relationship Id="rId6" Type="http://schemas.openxmlformats.org/officeDocument/2006/relationships/tags" Target="../tags/tag507.xml"/><Relationship Id="rId5" Type="http://schemas.openxmlformats.org/officeDocument/2006/relationships/tags" Target="../tags/tag506.xml"/><Relationship Id="rId4" Type="http://schemas.openxmlformats.org/officeDocument/2006/relationships/tags" Target="../tags/tag505.xml"/><Relationship Id="rId34" Type="http://schemas.openxmlformats.org/officeDocument/2006/relationships/notesSlide" Target="../notesSlides/notesSlide3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527.xml"/><Relationship Id="rId31" Type="http://schemas.openxmlformats.org/officeDocument/2006/relationships/tags" Target="../tags/tag526.xml"/><Relationship Id="rId30" Type="http://schemas.openxmlformats.org/officeDocument/2006/relationships/tags" Target="../tags/tag525.xml"/><Relationship Id="rId3" Type="http://schemas.openxmlformats.org/officeDocument/2006/relationships/image" Target="../media/image8.png"/><Relationship Id="rId29" Type="http://schemas.openxmlformats.org/officeDocument/2006/relationships/image" Target="../media/image67.svg"/><Relationship Id="rId28" Type="http://schemas.openxmlformats.org/officeDocument/2006/relationships/image" Target="../media/image15.png"/><Relationship Id="rId27" Type="http://schemas.openxmlformats.org/officeDocument/2006/relationships/tags" Target="../tags/tag524.xml"/><Relationship Id="rId26" Type="http://schemas.openxmlformats.org/officeDocument/2006/relationships/tags" Target="../tags/tag523.xml"/><Relationship Id="rId25" Type="http://schemas.openxmlformats.org/officeDocument/2006/relationships/tags" Target="../tags/tag522.xml"/><Relationship Id="rId24" Type="http://schemas.openxmlformats.org/officeDocument/2006/relationships/tags" Target="../tags/tag521.xml"/><Relationship Id="rId23" Type="http://schemas.openxmlformats.org/officeDocument/2006/relationships/tags" Target="../tags/tag520.xml"/><Relationship Id="rId22" Type="http://schemas.openxmlformats.org/officeDocument/2006/relationships/image" Target="../media/image66.svg"/><Relationship Id="rId21" Type="http://schemas.openxmlformats.org/officeDocument/2006/relationships/image" Target="../media/image65.png"/><Relationship Id="rId20" Type="http://schemas.openxmlformats.org/officeDocument/2006/relationships/tags" Target="../tags/tag519.xml"/><Relationship Id="rId2" Type="http://schemas.openxmlformats.org/officeDocument/2006/relationships/image" Target="../media/image2.png"/><Relationship Id="rId19" Type="http://schemas.openxmlformats.org/officeDocument/2006/relationships/tags" Target="../tags/tag518.xml"/><Relationship Id="rId18" Type="http://schemas.openxmlformats.org/officeDocument/2006/relationships/tags" Target="../tags/tag517.xml"/><Relationship Id="rId17" Type="http://schemas.openxmlformats.org/officeDocument/2006/relationships/tags" Target="../tags/tag516.xml"/><Relationship Id="rId16" Type="http://schemas.openxmlformats.org/officeDocument/2006/relationships/tags" Target="../tags/tag515.xml"/><Relationship Id="rId15" Type="http://schemas.openxmlformats.org/officeDocument/2006/relationships/tags" Target="../tags/tag514.xml"/><Relationship Id="rId14" Type="http://schemas.openxmlformats.org/officeDocument/2006/relationships/tags" Target="../tags/tag513.xml"/><Relationship Id="rId13" Type="http://schemas.openxmlformats.org/officeDocument/2006/relationships/tags" Target="../tags/tag512.xml"/><Relationship Id="rId12" Type="http://schemas.openxmlformats.org/officeDocument/2006/relationships/tags" Target="../tags/tag511.xml"/><Relationship Id="rId11" Type="http://schemas.openxmlformats.org/officeDocument/2006/relationships/image" Target="../media/image64.svg"/><Relationship Id="rId10" Type="http://schemas.openxmlformats.org/officeDocument/2006/relationships/image" Target="../media/image63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3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537.xml"/><Relationship Id="rId12" Type="http://schemas.openxmlformats.org/officeDocument/2006/relationships/tags" Target="../tags/tag536.xml"/><Relationship Id="rId11" Type="http://schemas.openxmlformats.org/officeDocument/2006/relationships/tags" Target="../tags/tag535.xml"/><Relationship Id="rId10" Type="http://schemas.openxmlformats.org/officeDocument/2006/relationships/tags" Target="../tags/tag534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544.xml"/><Relationship Id="rId8" Type="http://schemas.openxmlformats.org/officeDocument/2006/relationships/tags" Target="../tags/tag543.xml"/><Relationship Id="rId7" Type="http://schemas.openxmlformats.org/officeDocument/2006/relationships/tags" Target="../tags/tag542.xml"/><Relationship Id="rId6" Type="http://schemas.openxmlformats.org/officeDocument/2006/relationships/tags" Target="../tags/tag541.xml"/><Relationship Id="rId5" Type="http://schemas.openxmlformats.org/officeDocument/2006/relationships/tags" Target="../tags/tag540.xml"/><Relationship Id="rId4" Type="http://schemas.openxmlformats.org/officeDocument/2006/relationships/tags" Target="../tags/tag539.xml"/><Relationship Id="rId34" Type="http://schemas.openxmlformats.org/officeDocument/2006/relationships/notesSlide" Target="../notesSlides/notesSlide36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561.xml"/><Relationship Id="rId31" Type="http://schemas.openxmlformats.org/officeDocument/2006/relationships/tags" Target="../tags/tag560.xml"/><Relationship Id="rId30" Type="http://schemas.openxmlformats.org/officeDocument/2006/relationships/tags" Target="../tags/tag559.xml"/><Relationship Id="rId3" Type="http://schemas.openxmlformats.org/officeDocument/2006/relationships/image" Target="../media/image8.png"/><Relationship Id="rId29" Type="http://schemas.openxmlformats.org/officeDocument/2006/relationships/image" Target="../media/image67.svg"/><Relationship Id="rId28" Type="http://schemas.openxmlformats.org/officeDocument/2006/relationships/image" Target="../media/image15.png"/><Relationship Id="rId27" Type="http://schemas.openxmlformats.org/officeDocument/2006/relationships/tags" Target="../tags/tag558.xml"/><Relationship Id="rId26" Type="http://schemas.openxmlformats.org/officeDocument/2006/relationships/tags" Target="../tags/tag557.xml"/><Relationship Id="rId25" Type="http://schemas.openxmlformats.org/officeDocument/2006/relationships/tags" Target="../tags/tag556.xml"/><Relationship Id="rId24" Type="http://schemas.openxmlformats.org/officeDocument/2006/relationships/tags" Target="../tags/tag555.xml"/><Relationship Id="rId23" Type="http://schemas.openxmlformats.org/officeDocument/2006/relationships/tags" Target="../tags/tag554.xml"/><Relationship Id="rId22" Type="http://schemas.openxmlformats.org/officeDocument/2006/relationships/image" Target="../media/image66.svg"/><Relationship Id="rId21" Type="http://schemas.openxmlformats.org/officeDocument/2006/relationships/image" Target="../media/image65.png"/><Relationship Id="rId20" Type="http://schemas.openxmlformats.org/officeDocument/2006/relationships/tags" Target="../tags/tag553.xml"/><Relationship Id="rId2" Type="http://schemas.openxmlformats.org/officeDocument/2006/relationships/image" Target="../media/image2.png"/><Relationship Id="rId19" Type="http://schemas.openxmlformats.org/officeDocument/2006/relationships/tags" Target="../tags/tag552.xml"/><Relationship Id="rId18" Type="http://schemas.openxmlformats.org/officeDocument/2006/relationships/tags" Target="../tags/tag551.xml"/><Relationship Id="rId17" Type="http://schemas.openxmlformats.org/officeDocument/2006/relationships/tags" Target="../tags/tag550.xml"/><Relationship Id="rId16" Type="http://schemas.openxmlformats.org/officeDocument/2006/relationships/tags" Target="../tags/tag549.xml"/><Relationship Id="rId15" Type="http://schemas.openxmlformats.org/officeDocument/2006/relationships/tags" Target="../tags/tag548.xml"/><Relationship Id="rId14" Type="http://schemas.openxmlformats.org/officeDocument/2006/relationships/tags" Target="../tags/tag547.xml"/><Relationship Id="rId13" Type="http://schemas.openxmlformats.org/officeDocument/2006/relationships/tags" Target="../tags/tag546.xml"/><Relationship Id="rId12" Type="http://schemas.openxmlformats.org/officeDocument/2006/relationships/tags" Target="../tags/tag545.xml"/><Relationship Id="rId11" Type="http://schemas.openxmlformats.org/officeDocument/2006/relationships/image" Target="../media/image64.svg"/><Relationship Id="rId10" Type="http://schemas.openxmlformats.org/officeDocument/2006/relationships/image" Target="../media/image63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567.xml"/><Relationship Id="rId8" Type="http://schemas.openxmlformats.org/officeDocument/2006/relationships/tags" Target="../tags/tag566.xml"/><Relationship Id="rId7" Type="http://schemas.openxmlformats.org/officeDocument/2006/relationships/tags" Target="../tags/tag565.xml"/><Relationship Id="rId6" Type="http://schemas.openxmlformats.org/officeDocument/2006/relationships/tags" Target="../tags/tag564.xml"/><Relationship Id="rId5" Type="http://schemas.openxmlformats.org/officeDocument/2006/relationships/tags" Target="../tags/tag563.xml"/><Relationship Id="rId4" Type="http://schemas.openxmlformats.org/officeDocument/2006/relationships/tags" Target="../tags/tag56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37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73.xml"/><Relationship Id="rId14" Type="http://schemas.openxmlformats.org/officeDocument/2006/relationships/tags" Target="../tags/tag572.xml"/><Relationship Id="rId13" Type="http://schemas.openxmlformats.org/officeDocument/2006/relationships/tags" Target="../tags/tag571.xml"/><Relationship Id="rId12" Type="http://schemas.openxmlformats.org/officeDocument/2006/relationships/tags" Target="../tags/tag570.xml"/><Relationship Id="rId11" Type="http://schemas.openxmlformats.org/officeDocument/2006/relationships/tags" Target="../tags/tag569.xml"/><Relationship Id="rId10" Type="http://schemas.openxmlformats.org/officeDocument/2006/relationships/tags" Target="../tags/tag568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579.xml"/><Relationship Id="rId8" Type="http://schemas.openxmlformats.org/officeDocument/2006/relationships/tags" Target="../tags/tag578.xml"/><Relationship Id="rId7" Type="http://schemas.openxmlformats.org/officeDocument/2006/relationships/tags" Target="../tags/tag577.xml"/><Relationship Id="rId6" Type="http://schemas.openxmlformats.org/officeDocument/2006/relationships/tags" Target="../tags/tag576.xml"/><Relationship Id="rId5" Type="http://schemas.openxmlformats.org/officeDocument/2006/relationships/tags" Target="../tags/tag575.xml"/><Relationship Id="rId4" Type="http://schemas.openxmlformats.org/officeDocument/2006/relationships/tags" Target="../tags/tag574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38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85.xml"/><Relationship Id="rId14" Type="http://schemas.openxmlformats.org/officeDocument/2006/relationships/tags" Target="../tags/tag584.xml"/><Relationship Id="rId13" Type="http://schemas.openxmlformats.org/officeDocument/2006/relationships/tags" Target="../tags/tag583.xml"/><Relationship Id="rId12" Type="http://schemas.openxmlformats.org/officeDocument/2006/relationships/tags" Target="../tags/tag582.xml"/><Relationship Id="rId11" Type="http://schemas.openxmlformats.org/officeDocument/2006/relationships/tags" Target="../tags/tag581.xml"/><Relationship Id="rId10" Type="http://schemas.openxmlformats.org/officeDocument/2006/relationships/tags" Target="../tags/tag580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3" Type="http://schemas.openxmlformats.org/officeDocument/2006/relationships/notesSlide" Target="../notesSlides/notesSlide39.xml"/><Relationship Id="rId62" Type="http://schemas.openxmlformats.org/officeDocument/2006/relationships/slideLayout" Target="../slideLayouts/slideLayout1.xml"/><Relationship Id="rId61" Type="http://schemas.openxmlformats.org/officeDocument/2006/relationships/tags" Target="../tags/tag643.xml"/><Relationship Id="rId60" Type="http://schemas.openxmlformats.org/officeDocument/2006/relationships/tags" Target="../tags/tag642.xml"/><Relationship Id="rId6" Type="http://schemas.openxmlformats.org/officeDocument/2006/relationships/tags" Target="../tags/tag588.xml"/><Relationship Id="rId59" Type="http://schemas.openxmlformats.org/officeDocument/2006/relationships/tags" Target="../tags/tag641.xml"/><Relationship Id="rId58" Type="http://schemas.openxmlformats.org/officeDocument/2006/relationships/tags" Target="../tags/tag640.xml"/><Relationship Id="rId57" Type="http://schemas.openxmlformats.org/officeDocument/2006/relationships/tags" Target="../tags/tag639.xml"/><Relationship Id="rId56" Type="http://schemas.openxmlformats.org/officeDocument/2006/relationships/tags" Target="../tags/tag638.xml"/><Relationship Id="rId55" Type="http://schemas.openxmlformats.org/officeDocument/2006/relationships/tags" Target="../tags/tag637.xml"/><Relationship Id="rId54" Type="http://schemas.openxmlformats.org/officeDocument/2006/relationships/tags" Target="../tags/tag636.xml"/><Relationship Id="rId53" Type="http://schemas.openxmlformats.org/officeDocument/2006/relationships/tags" Target="../tags/tag635.xml"/><Relationship Id="rId52" Type="http://schemas.openxmlformats.org/officeDocument/2006/relationships/tags" Target="../tags/tag634.xml"/><Relationship Id="rId51" Type="http://schemas.openxmlformats.org/officeDocument/2006/relationships/tags" Target="../tags/tag633.xml"/><Relationship Id="rId50" Type="http://schemas.openxmlformats.org/officeDocument/2006/relationships/tags" Target="../tags/tag632.xml"/><Relationship Id="rId5" Type="http://schemas.openxmlformats.org/officeDocument/2006/relationships/tags" Target="../tags/tag587.xml"/><Relationship Id="rId49" Type="http://schemas.openxmlformats.org/officeDocument/2006/relationships/tags" Target="../tags/tag631.xml"/><Relationship Id="rId48" Type="http://schemas.openxmlformats.org/officeDocument/2006/relationships/tags" Target="../tags/tag630.xml"/><Relationship Id="rId47" Type="http://schemas.openxmlformats.org/officeDocument/2006/relationships/tags" Target="../tags/tag629.xml"/><Relationship Id="rId46" Type="http://schemas.openxmlformats.org/officeDocument/2006/relationships/tags" Target="../tags/tag628.xml"/><Relationship Id="rId45" Type="http://schemas.openxmlformats.org/officeDocument/2006/relationships/tags" Target="../tags/tag627.xml"/><Relationship Id="rId44" Type="http://schemas.openxmlformats.org/officeDocument/2006/relationships/tags" Target="../tags/tag626.xml"/><Relationship Id="rId43" Type="http://schemas.openxmlformats.org/officeDocument/2006/relationships/tags" Target="../tags/tag625.xml"/><Relationship Id="rId42" Type="http://schemas.openxmlformats.org/officeDocument/2006/relationships/tags" Target="../tags/tag624.xml"/><Relationship Id="rId41" Type="http://schemas.openxmlformats.org/officeDocument/2006/relationships/tags" Target="../tags/tag623.xml"/><Relationship Id="rId40" Type="http://schemas.openxmlformats.org/officeDocument/2006/relationships/tags" Target="../tags/tag622.xml"/><Relationship Id="rId4" Type="http://schemas.openxmlformats.org/officeDocument/2006/relationships/tags" Target="../tags/tag586.xml"/><Relationship Id="rId39" Type="http://schemas.openxmlformats.org/officeDocument/2006/relationships/tags" Target="../tags/tag621.xml"/><Relationship Id="rId38" Type="http://schemas.openxmlformats.org/officeDocument/2006/relationships/tags" Target="../tags/tag620.xml"/><Relationship Id="rId37" Type="http://schemas.openxmlformats.org/officeDocument/2006/relationships/tags" Target="../tags/tag619.xml"/><Relationship Id="rId36" Type="http://schemas.openxmlformats.org/officeDocument/2006/relationships/tags" Target="../tags/tag618.xml"/><Relationship Id="rId35" Type="http://schemas.openxmlformats.org/officeDocument/2006/relationships/tags" Target="../tags/tag617.xml"/><Relationship Id="rId34" Type="http://schemas.openxmlformats.org/officeDocument/2006/relationships/tags" Target="../tags/tag616.xml"/><Relationship Id="rId33" Type="http://schemas.openxmlformats.org/officeDocument/2006/relationships/tags" Target="../tags/tag615.xml"/><Relationship Id="rId32" Type="http://schemas.openxmlformats.org/officeDocument/2006/relationships/tags" Target="../tags/tag614.xml"/><Relationship Id="rId31" Type="http://schemas.openxmlformats.org/officeDocument/2006/relationships/tags" Target="../tags/tag613.xml"/><Relationship Id="rId30" Type="http://schemas.openxmlformats.org/officeDocument/2006/relationships/tags" Target="../tags/tag612.xml"/><Relationship Id="rId3" Type="http://schemas.openxmlformats.org/officeDocument/2006/relationships/image" Target="../media/image8.png"/><Relationship Id="rId29" Type="http://schemas.openxmlformats.org/officeDocument/2006/relationships/tags" Target="../tags/tag611.xml"/><Relationship Id="rId28" Type="http://schemas.openxmlformats.org/officeDocument/2006/relationships/tags" Target="../tags/tag610.xml"/><Relationship Id="rId27" Type="http://schemas.openxmlformats.org/officeDocument/2006/relationships/tags" Target="../tags/tag609.xml"/><Relationship Id="rId26" Type="http://schemas.openxmlformats.org/officeDocument/2006/relationships/tags" Target="../tags/tag608.xml"/><Relationship Id="rId25" Type="http://schemas.openxmlformats.org/officeDocument/2006/relationships/tags" Target="../tags/tag607.xml"/><Relationship Id="rId24" Type="http://schemas.openxmlformats.org/officeDocument/2006/relationships/tags" Target="../tags/tag606.xml"/><Relationship Id="rId23" Type="http://schemas.openxmlformats.org/officeDocument/2006/relationships/tags" Target="../tags/tag605.xml"/><Relationship Id="rId22" Type="http://schemas.openxmlformats.org/officeDocument/2006/relationships/tags" Target="../tags/tag604.xml"/><Relationship Id="rId21" Type="http://schemas.openxmlformats.org/officeDocument/2006/relationships/tags" Target="../tags/tag603.xml"/><Relationship Id="rId20" Type="http://schemas.openxmlformats.org/officeDocument/2006/relationships/tags" Target="../tags/tag602.xml"/><Relationship Id="rId2" Type="http://schemas.openxmlformats.org/officeDocument/2006/relationships/image" Target="../media/image2.png"/><Relationship Id="rId19" Type="http://schemas.openxmlformats.org/officeDocument/2006/relationships/tags" Target="../tags/tag601.xml"/><Relationship Id="rId18" Type="http://schemas.openxmlformats.org/officeDocument/2006/relationships/tags" Target="../tags/tag600.xml"/><Relationship Id="rId17" Type="http://schemas.openxmlformats.org/officeDocument/2006/relationships/tags" Target="../tags/tag599.xml"/><Relationship Id="rId16" Type="http://schemas.openxmlformats.org/officeDocument/2006/relationships/tags" Target="../tags/tag598.xml"/><Relationship Id="rId15" Type="http://schemas.openxmlformats.org/officeDocument/2006/relationships/tags" Target="../tags/tag597.xml"/><Relationship Id="rId14" Type="http://schemas.openxmlformats.org/officeDocument/2006/relationships/tags" Target="../tags/tag596.xml"/><Relationship Id="rId13" Type="http://schemas.openxmlformats.org/officeDocument/2006/relationships/tags" Target="../tags/tag595.xml"/><Relationship Id="rId12" Type="http://schemas.openxmlformats.org/officeDocument/2006/relationships/tags" Target="../tags/tag594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40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653.xml"/><Relationship Id="rId12" Type="http://schemas.openxmlformats.org/officeDocument/2006/relationships/tags" Target="../tags/tag652.xml"/><Relationship Id="rId11" Type="http://schemas.openxmlformats.org/officeDocument/2006/relationships/tags" Target="../tags/tag651.xml"/><Relationship Id="rId10" Type="http://schemas.openxmlformats.org/officeDocument/2006/relationships/tags" Target="../tags/tag650.xml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svg"/><Relationship Id="rId8" Type="http://schemas.openxmlformats.org/officeDocument/2006/relationships/image" Target="../media/image68.png"/><Relationship Id="rId7" Type="http://schemas.openxmlformats.org/officeDocument/2006/relationships/tags" Target="../tags/tag657.xml"/><Relationship Id="rId6" Type="http://schemas.openxmlformats.org/officeDocument/2006/relationships/tags" Target="../tags/tag656.xml"/><Relationship Id="rId5" Type="http://schemas.openxmlformats.org/officeDocument/2006/relationships/tags" Target="../tags/tag655.xml"/><Relationship Id="rId47" Type="http://schemas.openxmlformats.org/officeDocument/2006/relationships/notesSlide" Target="../notesSlides/notesSlide41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685.xml"/><Relationship Id="rId44" Type="http://schemas.openxmlformats.org/officeDocument/2006/relationships/tags" Target="../tags/tag684.xml"/><Relationship Id="rId43" Type="http://schemas.openxmlformats.org/officeDocument/2006/relationships/image" Target="../media/image75.svg"/><Relationship Id="rId42" Type="http://schemas.openxmlformats.org/officeDocument/2006/relationships/image" Target="../media/image74.png"/><Relationship Id="rId41" Type="http://schemas.openxmlformats.org/officeDocument/2006/relationships/tags" Target="../tags/tag683.xml"/><Relationship Id="rId40" Type="http://schemas.openxmlformats.org/officeDocument/2006/relationships/image" Target="../media/image73.svg"/><Relationship Id="rId4" Type="http://schemas.openxmlformats.org/officeDocument/2006/relationships/tags" Target="../tags/tag654.xml"/><Relationship Id="rId39" Type="http://schemas.openxmlformats.org/officeDocument/2006/relationships/image" Target="../media/image63.png"/><Relationship Id="rId38" Type="http://schemas.openxmlformats.org/officeDocument/2006/relationships/tags" Target="../tags/tag682.xml"/><Relationship Id="rId37" Type="http://schemas.openxmlformats.org/officeDocument/2006/relationships/image" Target="../media/image72.svg"/><Relationship Id="rId36" Type="http://schemas.openxmlformats.org/officeDocument/2006/relationships/image" Target="../media/image15.png"/><Relationship Id="rId35" Type="http://schemas.openxmlformats.org/officeDocument/2006/relationships/tags" Target="../tags/tag681.xml"/><Relationship Id="rId34" Type="http://schemas.openxmlformats.org/officeDocument/2006/relationships/image" Target="../media/image71.svg"/><Relationship Id="rId33" Type="http://schemas.openxmlformats.org/officeDocument/2006/relationships/image" Target="../media/image70.png"/><Relationship Id="rId32" Type="http://schemas.openxmlformats.org/officeDocument/2006/relationships/tags" Target="../tags/tag680.xml"/><Relationship Id="rId31" Type="http://schemas.openxmlformats.org/officeDocument/2006/relationships/tags" Target="../tags/tag679.xml"/><Relationship Id="rId30" Type="http://schemas.openxmlformats.org/officeDocument/2006/relationships/tags" Target="../tags/tag678.xml"/><Relationship Id="rId3" Type="http://schemas.openxmlformats.org/officeDocument/2006/relationships/image" Target="../media/image8.png"/><Relationship Id="rId29" Type="http://schemas.openxmlformats.org/officeDocument/2006/relationships/tags" Target="../tags/tag677.xml"/><Relationship Id="rId28" Type="http://schemas.openxmlformats.org/officeDocument/2006/relationships/tags" Target="../tags/tag676.xml"/><Relationship Id="rId27" Type="http://schemas.openxmlformats.org/officeDocument/2006/relationships/tags" Target="../tags/tag675.xml"/><Relationship Id="rId26" Type="http://schemas.openxmlformats.org/officeDocument/2006/relationships/tags" Target="../tags/tag674.xml"/><Relationship Id="rId25" Type="http://schemas.openxmlformats.org/officeDocument/2006/relationships/tags" Target="../tags/tag673.xml"/><Relationship Id="rId24" Type="http://schemas.openxmlformats.org/officeDocument/2006/relationships/tags" Target="../tags/tag672.xml"/><Relationship Id="rId23" Type="http://schemas.openxmlformats.org/officeDocument/2006/relationships/tags" Target="../tags/tag671.xml"/><Relationship Id="rId22" Type="http://schemas.openxmlformats.org/officeDocument/2006/relationships/tags" Target="../tags/tag670.xml"/><Relationship Id="rId21" Type="http://schemas.openxmlformats.org/officeDocument/2006/relationships/tags" Target="../tags/tag669.xml"/><Relationship Id="rId20" Type="http://schemas.openxmlformats.org/officeDocument/2006/relationships/tags" Target="../tags/tag668.xml"/><Relationship Id="rId2" Type="http://schemas.openxmlformats.org/officeDocument/2006/relationships/image" Target="../media/image2.png"/><Relationship Id="rId19" Type="http://schemas.openxmlformats.org/officeDocument/2006/relationships/tags" Target="../tags/tag667.xml"/><Relationship Id="rId18" Type="http://schemas.openxmlformats.org/officeDocument/2006/relationships/tags" Target="../tags/tag666.xml"/><Relationship Id="rId17" Type="http://schemas.openxmlformats.org/officeDocument/2006/relationships/tags" Target="../tags/tag665.xml"/><Relationship Id="rId16" Type="http://schemas.openxmlformats.org/officeDocument/2006/relationships/tags" Target="../tags/tag664.xml"/><Relationship Id="rId15" Type="http://schemas.openxmlformats.org/officeDocument/2006/relationships/tags" Target="../tags/tag663.xml"/><Relationship Id="rId14" Type="http://schemas.openxmlformats.org/officeDocument/2006/relationships/tags" Target="../tags/tag662.xml"/><Relationship Id="rId13" Type="http://schemas.openxmlformats.org/officeDocument/2006/relationships/tags" Target="../tags/tag661.xml"/><Relationship Id="rId12" Type="http://schemas.openxmlformats.org/officeDocument/2006/relationships/tags" Target="../tags/tag660.xml"/><Relationship Id="rId11" Type="http://schemas.openxmlformats.org/officeDocument/2006/relationships/tags" Target="../tags/tag659.xml"/><Relationship Id="rId10" Type="http://schemas.openxmlformats.org/officeDocument/2006/relationships/tags" Target="../tags/tag658.xml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6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692.xml"/><Relationship Id="rId8" Type="http://schemas.openxmlformats.org/officeDocument/2006/relationships/tags" Target="../tags/tag691.xml"/><Relationship Id="rId7" Type="http://schemas.openxmlformats.org/officeDocument/2006/relationships/tags" Target="../tags/tag690.xml"/><Relationship Id="rId6" Type="http://schemas.openxmlformats.org/officeDocument/2006/relationships/tags" Target="../tags/tag689.xml"/><Relationship Id="rId5" Type="http://schemas.openxmlformats.org/officeDocument/2006/relationships/tags" Target="../tags/tag688.xml"/><Relationship Id="rId4" Type="http://schemas.openxmlformats.org/officeDocument/2006/relationships/tags" Target="../tags/tag687.xml"/><Relationship Id="rId31" Type="http://schemas.openxmlformats.org/officeDocument/2006/relationships/notesSlide" Target="../notesSlides/notesSlide43.xml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9" Type="http://schemas.openxmlformats.org/officeDocument/2006/relationships/tags" Target="../tags/tag712.xml"/><Relationship Id="rId28" Type="http://schemas.openxmlformats.org/officeDocument/2006/relationships/tags" Target="../tags/tag711.xml"/><Relationship Id="rId27" Type="http://schemas.openxmlformats.org/officeDocument/2006/relationships/tags" Target="../tags/tag710.xml"/><Relationship Id="rId26" Type="http://schemas.openxmlformats.org/officeDocument/2006/relationships/tags" Target="../tags/tag709.xml"/><Relationship Id="rId25" Type="http://schemas.openxmlformats.org/officeDocument/2006/relationships/tags" Target="../tags/tag708.xml"/><Relationship Id="rId24" Type="http://schemas.openxmlformats.org/officeDocument/2006/relationships/tags" Target="../tags/tag707.xml"/><Relationship Id="rId23" Type="http://schemas.openxmlformats.org/officeDocument/2006/relationships/tags" Target="../tags/tag706.xml"/><Relationship Id="rId22" Type="http://schemas.openxmlformats.org/officeDocument/2006/relationships/tags" Target="../tags/tag705.xml"/><Relationship Id="rId21" Type="http://schemas.openxmlformats.org/officeDocument/2006/relationships/tags" Target="../tags/tag704.xml"/><Relationship Id="rId20" Type="http://schemas.openxmlformats.org/officeDocument/2006/relationships/tags" Target="../tags/tag703.xml"/><Relationship Id="rId2" Type="http://schemas.openxmlformats.org/officeDocument/2006/relationships/image" Target="../media/image2.png"/><Relationship Id="rId19" Type="http://schemas.openxmlformats.org/officeDocument/2006/relationships/tags" Target="../tags/tag702.xml"/><Relationship Id="rId18" Type="http://schemas.openxmlformats.org/officeDocument/2006/relationships/tags" Target="../tags/tag701.xml"/><Relationship Id="rId17" Type="http://schemas.openxmlformats.org/officeDocument/2006/relationships/tags" Target="../tags/tag700.xml"/><Relationship Id="rId16" Type="http://schemas.openxmlformats.org/officeDocument/2006/relationships/tags" Target="../tags/tag699.xml"/><Relationship Id="rId15" Type="http://schemas.openxmlformats.org/officeDocument/2006/relationships/tags" Target="../tags/tag698.xml"/><Relationship Id="rId14" Type="http://schemas.openxmlformats.org/officeDocument/2006/relationships/tags" Target="../tags/tag697.xml"/><Relationship Id="rId13" Type="http://schemas.openxmlformats.org/officeDocument/2006/relationships/tags" Target="../tags/tag696.xml"/><Relationship Id="rId12" Type="http://schemas.openxmlformats.org/officeDocument/2006/relationships/tags" Target="../tags/tag695.xml"/><Relationship Id="rId11" Type="http://schemas.openxmlformats.org/officeDocument/2006/relationships/tags" Target="../tags/tag694.xml"/><Relationship Id="rId10" Type="http://schemas.openxmlformats.org/officeDocument/2006/relationships/tags" Target="../tags/tag693.xml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718.xml"/><Relationship Id="rId8" Type="http://schemas.openxmlformats.org/officeDocument/2006/relationships/tags" Target="../tags/tag717.xml"/><Relationship Id="rId7" Type="http://schemas.openxmlformats.org/officeDocument/2006/relationships/tags" Target="../tags/tag716.xml"/><Relationship Id="rId6" Type="http://schemas.openxmlformats.org/officeDocument/2006/relationships/tags" Target="../tags/tag715.xml"/><Relationship Id="rId5" Type="http://schemas.openxmlformats.org/officeDocument/2006/relationships/tags" Target="../tags/tag714.xml"/><Relationship Id="rId4" Type="http://schemas.openxmlformats.org/officeDocument/2006/relationships/tags" Target="../tags/tag713.xml"/><Relationship Id="rId3" Type="http://schemas.openxmlformats.org/officeDocument/2006/relationships/image" Target="../media/image8.png"/><Relationship Id="rId26" Type="http://schemas.openxmlformats.org/officeDocument/2006/relationships/notesSlide" Target="../notesSlides/notesSlide44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733.xml"/><Relationship Id="rId23" Type="http://schemas.openxmlformats.org/officeDocument/2006/relationships/tags" Target="../tags/tag732.xml"/><Relationship Id="rId22" Type="http://schemas.openxmlformats.org/officeDocument/2006/relationships/tags" Target="../tags/tag731.xml"/><Relationship Id="rId21" Type="http://schemas.openxmlformats.org/officeDocument/2006/relationships/tags" Target="../tags/tag730.xml"/><Relationship Id="rId20" Type="http://schemas.openxmlformats.org/officeDocument/2006/relationships/tags" Target="../tags/tag729.xml"/><Relationship Id="rId2" Type="http://schemas.openxmlformats.org/officeDocument/2006/relationships/image" Target="../media/image2.png"/><Relationship Id="rId19" Type="http://schemas.openxmlformats.org/officeDocument/2006/relationships/tags" Target="../tags/tag728.xml"/><Relationship Id="rId18" Type="http://schemas.openxmlformats.org/officeDocument/2006/relationships/tags" Target="../tags/tag727.xml"/><Relationship Id="rId17" Type="http://schemas.openxmlformats.org/officeDocument/2006/relationships/tags" Target="../tags/tag726.xml"/><Relationship Id="rId16" Type="http://schemas.openxmlformats.org/officeDocument/2006/relationships/tags" Target="../tags/tag725.xml"/><Relationship Id="rId15" Type="http://schemas.openxmlformats.org/officeDocument/2006/relationships/tags" Target="../tags/tag724.xml"/><Relationship Id="rId14" Type="http://schemas.openxmlformats.org/officeDocument/2006/relationships/tags" Target="../tags/tag723.xml"/><Relationship Id="rId13" Type="http://schemas.openxmlformats.org/officeDocument/2006/relationships/tags" Target="../tags/tag722.xml"/><Relationship Id="rId12" Type="http://schemas.openxmlformats.org/officeDocument/2006/relationships/tags" Target="../tags/tag721.xml"/><Relationship Id="rId11" Type="http://schemas.openxmlformats.org/officeDocument/2006/relationships/tags" Target="../tags/tag720.xml"/><Relationship Id="rId10" Type="http://schemas.openxmlformats.org/officeDocument/2006/relationships/tags" Target="../tags/tag719.xml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739.xml"/><Relationship Id="rId8" Type="http://schemas.openxmlformats.org/officeDocument/2006/relationships/tags" Target="../tags/tag738.xml"/><Relationship Id="rId7" Type="http://schemas.openxmlformats.org/officeDocument/2006/relationships/tags" Target="../tags/tag737.xml"/><Relationship Id="rId6" Type="http://schemas.openxmlformats.org/officeDocument/2006/relationships/tags" Target="../tags/tag736.xml"/><Relationship Id="rId5" Type="http://schemas.openxmlformats.org/officeDocument/2006/relationships/tags" Target="../tags/tag735.xml"/><Relationship Id="rId4" Type="http://schemas.openxmlformats.org/officeDocument/2006/relationships/tags" Target="../tags/tag734.xml"/><Relationship Id="rId36" Type="http://schemas.openxmlformats.org/officeDocument/2006/relationships/notesSlide" Target="../notesSlides/notesSlide45.xml"/><Relationship Id="rId35" Type="http://schemas.openxmlformats.org/officeDocument/2006/relationships/slideLayout" Target="../slideLayouts/slideLayout1.xml"/><Relationship Id="rId34" Type="http://schemas.openxmlformats.org/officeDocument/2006/relationships/tags" Target="../tags/tag758.xml"/><Relationship Id="rId33" Type="http://schemas.openxmlformats.org/officeDocument/2006/relationships/tags" Target="../tags/tag757.xml"/><Relationship Id="rId32" Type="http://schemas.openxmlformats.org/officeDocument/2006/relationships/image" Target="../media/image81.svg"/><Relationship Id="rId31" Type="http://schemas.openxmlformats.org/officeDocument/2006/relationships/image" Target="../media/image80.png"/><Relationship Id="rId30" Type="http://schemas.openxmlformats.org/officeDocument/2006/relationships/tags" Target="../tags/tag756.xml"/><Relationship Id="rId3" Type="http://schemas.openxmlformats.org/officeDocument/2006/relationships/image" Target="../media/image8.png"/><Relationship Id="rId29" Type="http://schemas.openxmlformats.org/officeDocument/2006/relationships/tags" Target="../tags/tag755.xml"/><Relationship Id="rId28" Type="http://schemas.openxmlformats.org/officeDocument/2006/relationships/tags" Target="../tags/tag754.xml"/><Relationship Id="rId27" Type="http://schemas.openxmlformats.org/officeDocument/2006/relationships/tags" Target="../tags/tag753.xml"/><Relationship Id="rId26" Type="http://schemas.openxmlformats.org/officeDocument/2006/relationships/tags" Target="../tags/tag752.xml"/><Relationship Id="rId25" Type="http://schemas.openxmlformats.org/officeDocument/2006/relationships/tags" Target="../tags/tag751.xml"/><Relationship Id="rId24" Type="http://schemas.openxmlformats.org/officeDocument/2006/relationships/tags" Target="../tags/tag750.xml"/><Relationship Id="rId23" Type="http://schemas.openxmlformats.org/officeDocument/2006/relationships/tags" Target="../tags/tag749.xml"/><Relationship Id="rId22" Type="http://schemas.openxmlformats.org/officeDocument/2006/relationships/image" Target="../media/image79.svg"/><Relationship Id="rId21" Type="http://schemas.openxmlformats.org/officeDocument/2006/relationships/image" Target="../media/image78.png"/><Relationship Id="rId20" Type="http://schemas.openxmlformats.org/officeDocument/2006/relationships/tags" Target="../tags/tag748.xml"/><Relationship Id="rId2" Type="http://schemas.openxmlformats.org/officeDocument/2006/relationships/image" Target="../media/image2.png"/><Relationship Id="rId19" Type="http://schemas.openxmlformats.org/officeDocument/2006/relationships/tags" Target="../tags/tag747.xml"/><Relationship Id="rId18" Type="http://schemas.openxmlformats.org/officeDocument/2006/relationships/tags" Target="../tags/tag746.xml"/><Relationship Id="rId17" Type="http://schemas.openxmlformats.org/officeDocument/2006/relationships/tags" Target="../tags/tag745.xml"/><Relationship Id="rId16" Type="http://schemas.openxmlformats.org/officeDocument/2006/relationships/tags" Target="../tags/tag744.xml"/><Relationship Id="rId15" Type="http://schemas.openxmlformats.org/officeDocument/2006/relationships/tags" Target="../tags/tag743.xml"/><Relationship Id="rId14" Type="http://schemas.openxmlformats.org/officeDocument/2006/relationships/tags" Target="../tags/tag742.xml"/><Relationship Id="rId13" Type="http://schemas.openxmlformats.org/officeDocument/2006/relationships/tags" Target="../tags/tag741.xml"/><Relationship Id="rId12" Type="http://schemas.openxmlformats.org/officeDocument/2006/relationships/image" Target="../media/image77.svg"/><Relationship Id="rId11" Type="http://schemas.openxmlformats.org/officeDocument/2006/relationships/image" Target="../media/image76.png"/><Relationship Id="rId10" Type="http://schemas.openxmlformats.org/officeDocument/2006/relationships/tags" Target="../tags/tag740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764.xml"/><Relationship Id="rId8" Type="http://schemas.openxmlformats.org/officeDocument/2006/relationships/tags" Target="../tags/tag763.xml"/><Relationship Id="rId7" Type="http://schemas.openxmlformats.org/officeDocument/2006/relationships/tags" Target="../tags/tag762.xml"/><Relationship Id="rId6" Type="http://schemas.openxmlformats.org/officeDocument/2006/relationships/tags" Target="../tags/tag761.xml"/><Relationship Id="rId5" Type="http://schemas.openxmlformats.org/officeDocument/2006/relationships/tags" Target="../tags/tag760.xml"/><Relationship Id="rId4" Type="http://schemas.openxmlformats.org/officeDocument/2006/relationships/tags" Target="../tags/tag759.xml"/><Relationship Id="rId3" Type="http://schemas.openxmlformats.org/officeDocument/2006/relationships/image" Target="../media/image8.png"/><Relationship Id="rId20" Type="http://schemas.openxmlformats.org/officeDocument/2006/relationships/notesSlide" Target="../notesSlides/notesSlide46.xm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773.xml"/><Relationship Id="rId17" Type="http://schemas.openxmlformats.org/officeDocument/2006/relationships/tags" Target="../tags/tag772.xml"/><Relationship Id="rId16" Type="http://schemas.openxmlformats.org/officeDocument/2006/relationships/tags" Target="../tags/tag771.xml"/><Relationship Id="rId15" Type="http://schemas.openxmlformats.org/officeDocument/2006/relationships/tags" Target="../tags/tag770.xml"/><Relationship Id="rId14" Type="http://schemas.openxmlformats.org/officeDocument/2006/relationships/tags" Target="../tags/tag769.xml"/><Relationship Id="rId13" Type="http://schemas.openxmlformats.org/officeDocument/2006/relationships/tags" Target="../tags/tag768.xml"/><Relationship Id="rId12" Type="http://schemas.openxmlformats.org/officeDocument/2006/relationships/tags" Target="../tags/tag767.xml"/><Relationship Id="rId11" Type="http://schemas.openxmlformats.org/officeDocument/2006/relationships/tags" Target="../tags/tag766.xml"/><Relationship Id="rId10" Type="http://schemas.openxmlformats.org/officeDocument/2006/relationships/tags" Target="../tags/tag765.xml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779.xml"/><Relationship Id="rId8" Type="http://schemas.openxmlformats.org/officeDocument/2006/relationships/tags" Target="../tags/tag778.xml"/><Relationship Id="rId7" Type="http://schemas.openxmlformats.org/officeDocument/2006/relationships/tags" Target="../tags/tag777.xml"/><Relationship Id="rId6" Type="http://schemas.openxmlformats.org/officeDocument/2006/relationships/tags" Target="../tags/tag776.xml"/><Relationship Id="rId5" Type="http://schemas.openxmlformats.org/officeDocument/2006/relationships/tags" Target="../tags/tag775.xml"/><Relationship Id="rId4" Type="http://schemas.openxmlformats.org/officeDocument/2006/relationships/tags" Target="../tags/tag774.xml"/><Relationship Id="rId3" Type="http://schemas.openxmlformats.org/officeDocument/2006/relationships/image" Target="../media/image8.png"/><Relationship Id="rId27" Type="http://schemas.openxmlformats.org/officeDocument/2006/relationships/notesSlide" Target="../notesSlides/notesSlide47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795.xml"/><Relationship Id="rId24" Type="http://schemas.openxmlformats.org/officeDocument/2006/relationships/tags" Target="../tags/tag794.xml"/><Relationship Id="rId23" Type="http://schemas.openxmlformats.org/officeDocument/2006/relationships/tags" Target="../tags/tag793.xml"/><Relationship Id="rId22" Type="http://schemas.openxmlformats.org/officeDocument/2006/relationships/tags" Target="../tags/tag792.xml"/><Relationship Id="rId21" Type="http://schemas.openxmlformats.org/officeDocument/2006/relationships/tags" Target="../tags/tag791.xml"/><Relationship Id="rId20" Type="http://schemas.openxmlformats.org/officeDocument/2006/relationships/tags" Target="../tags/tag790.xml"/><Relationship Id="rId2" Type="http://schemas.openxmlformats.org/officeDocument/2006/relationships/image" Target="../media/image2.png"/><Relationship Id="rId19" Type="http://schemas.openxmlformats.org/officeDocument/2006/relationships/tags" Target="../tags/tag789.xml"/><Relationship Id="rId18" Type="http://schemas.openxmlformats.org/officeDocument/2006/relationships/tags" Target="../tags/tag788.xml"/><Relationship Id="rId17" Type="http://schemas.openxmlformats.org/officeDocument/2006/relationships/tags" Target="../tags/tag787.xml"/><Relationship Id="rId16" Type="http://schemas.openxmlformats.org/officeDocument/2006/relationships/tags" Target="../tags/tag786.xml"/><Relationship Id="rId15" Type="http://schemas.openxmlformats.org/officeDocument/2006/relationships/tags" Target="../tags/tag785.xml"/><Relationship Id="rId14" Type="http://schemas.openxmlformats.org/officeDocument/2006/relationships/tags" Target="../tags/tag784.xml"/><Relationship Id="rId13" Type="http://schemas.openxmlformats.org/officeDocument/2006/relationships/tags" Target="../tags/tag783.xml"/><Relationship Id="rId12" Type="http://schemas.openxmlformats.org/officeDocument/2006/relationships/tags" Target="../tags/tag782.xml"/><Relationship Id="rId11" Type="http://schemas.openxmlformats.org/officeDocument/2006/relationships/tags" Target="../tags/tag781.xml"/><Relationship Id="rId10" Type="http://schemas.openxmlformats.org/officeDocument/2006/relationships/tags" Target="../tags/tag780.xml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801.xml"/><Relationship Id="rId8" Type="http://schemas.openxmlformats.org/officeDocument/2006/relationships/tags" Target="../tags/tag800.xml"/><Relationship Id="rId7" Type="http://schemas.openxmlformats.org/officeDocument/2006/relationships/tags" Target="../tags/tag799.xml"/><Relationship Id="rId6" Type="http://schemas.openxmlformats.org/officeDocument/2006/relationships/tags" Target="../tags/tag798.xml"/><Relationship Id="rId5" Type="http://schemas.openxmlformats.org/officeDocument/2006/relationships/tags" Target="../tags/tag797.xml"/><Relationship Id="rId4" Type="http://schemas.openxmlformats.org/officeDocument/2006/relationships/tags" Target="../tags/tag796.xml"/><Relationship Id="rId3" Type="http://schemas.openxmlformats.org/officeDocument/2006/relationships/image" Target="../media/image8.png"/><Relationship Id="rId20" Type="http://schemas.openxmlformats.org/officeDocument/2006/relationships/notesSlide" Target="../notesSlides/notesSlide48.xm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810.xml"/><Relationship Id="rId17" Type="http://schemas.openxmlformats.org/officeDocument/2006/relationships/tags" Target="../tags/tag809.xml"/><Relationship Id="rId16" Type="http://schemas.openxmlformats.org/officeDocument/2006/relationships/tags" Target="../tags/tag808.xml"/><Relationship Id="rId15" Type="http://schemas.openxmlformats.org/officeDocument/2006/relationships/tags" Target="../tags/tag807.xml"/><Relationship Id="rId14" Type="http://schemas.openxmlformats.org/officeDocument/2006/relationships/tags" Target="../tags/tag806.xml"/><Relationship Id="rId13" Type="http://schemas.openxmlformats.org/officeDocument/2006/relationships/tags" Target="../tags/tag805.xml"/><Relationship Id="rId12" Type="http://schemas.openxmlformats.org/officeDocument/2006/relationships/tags" Target="../tags/tag804.xml"/><Relationship Id="rId11" Type="http://schemas.openxmlformats.org/officeDocument/2006/relationships/tags" Target="../tags/tag803.xml"/><Relationship Id="rId10" Type="http://schemas.openxmlformats.org/officeDocument/2006/relationships/tags" Target="../tags/tag802.xml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816.xml"/><Relationship Id="rId8" Type="http://schemas.openxmlformats.org/officeDocument/2006/relationships/tags" Target="../tags/tag815.xml"/><Relationship Id="rId7" Type="http://schemas.openxmlformats.org/officeDocument/2006/relationships/tags" Target="../tags/tag814.xml"/><Relationship Id="rId6" Type="http://schemas.openxmlformats.org/officeDocument/2006/relationships/tags" Target="../tags/tag813.xml"/><Relationship Id="rId5" Type="http://schemas.openxmlformats.org/officeDocument/2006/relationships/tags" Target="../tags/tag812.xml"/><Relationship Id="rId4" Type="http://schemas.openxmlformats.org/officeDocument/2006/relationships/tags" Target="../tags/tag811.xml"/><Relationship Id="rId3" Type="http://schemas.openxmlformats.org/officeDocument/2006/relationships/image" Target="../media/image8.png"/><Relationship Id="rId24" Type="http://schemas.openxmlformats.org/officeDocument/2006/relationships/notesSlide" Target="../notesSlides/notesSlide49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829.xml"/><Relationship Id="rId21" Type="http://schemas.openxmlformats.org/officeDocument/2006/relationships/tags" Target="../tags/tag828.xml"/><Relationship Id="rId20" Type="http://schemas.openxmlformats.org/officeDocument/2006/relationships/tags" Target="../tags/tag827.xml"/><Relationship Id="rId2" Type="http://schemas.openxmlformats.org/officeDocument/2006/relationships/image" Target="../media/image2.png"/><Relationship Id="rId19" Type="http://schemas.openxmlformats.org/officeDocument/2006/relationships/tags" Target="../tags/tag826.xml"/><Relationship Id="rId18" Type="http://schemas.openxmlformats.org/officeDocument/2006/relationships/tags" Target="../tags/tag825.xml"/><Relationship Id="rId17" Type="http://schemas.openxmlformats.org/officeDocument/2006/relationships/tags" Target="../tags/tag824.xml"/><Relationship Id="rId16" Type="http://schemas.openxmlformats.org/officeDocument/2006/relationships/tags" Target="../tags/tag823.xml"/><Relationship Id="rId15" Type="http://schemas.openxmlformats.org/officeDocument/2006/relationships/tags" Target="../tags/tag822.xml"/><Relationship Id="rId14" Type="http://schemas.openxmlformats.org/officeDocument/2006/relationships/tags" Target="../tags/tag821.xml"/><Relationship Id="rId13" Type="http://schemas.openxmlformats.org/officeDocument/2006/relationships/tags" Target="../tags/tag820.xml"/><Relationship Id="rId12" Type="http://schemas.openxmlformats.org/officeDocument/2006/relationships/tags" Target="../tags/tag819.xml"/><Relationship Id="rId11" Type="http://schemas.openxmlformats.org/officeDocument/2006/relationships/tags" Target="../tags/tag818.xml"/><Relationship Id="rId10" Type="http://schemas.openxmlformats.org/officeDocument/2006/relationships/tags" Target="../tags/tag81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5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76.xml"/><Relationship Id="rId20" Type="http://schemas.openxmlformats.org/officeDocument/2006/relationships/image" Target="../media/image7.jpeg"/><Relationship Id="rId2" Type="http://schemas.openxmlformats.org/officeDocument/2006/relationships/image" Target="../media/image2.png"/><Relationship Id="rId19" Type="http://schemas.openxmlformats.org/officeDocument/2006/relationships/tags" Target="../tags/tag75.xml"/><Relationship Id="rId18" Type="http://schemas.openxmlformats.org/officeDocument/2006/relationships/image" Target="../media/image6.jpeg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image" Target="../media/image8.png"/><Relationship Id="rId26" Type="http://schemas.openxmlformats.org/officeDocument/2006/relationships/notesSlide" Target="../notesSlides/notesSlide50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850.xml"/><Relationship Id="rId23" Type="http://schemas.openxmlformats.org/officeDocument/2006/relationships/tags" Target="../tags/tag849.xml"/><Relationship Id="rId22" Type="http://schemas.openxmlformats.org/officeDocument/2006/relationships/tags" Target="../tags/tag848.xml"/><Relationship Id="rId21" Type="http://schemas.openxmlformats.org/officeDocument/2006/relationships/tags" Target="../tags/tag847.xml"/><Relationship Id="rId20" Type="http://schemas.openxmlformats.org/officeDocument/2006/relationships/tags" Target="../tags/tag846.xml"/><Relationship Id="rId2" Type="http://schemas.openxmlformats.org/officeDocument/2006/relationships/image" Target="../media/image2.png"/><Relationship Id="rId19" Type="http://schemas.openxmlformats.org/officeDocument/2006/relationships/tags" Target="../tags/tag845.xml"/><Relationship Id="rId18" Type="http://schemas.openxmlformats.org/officeDocument/2006/relationships/tags" Target="../tags/tag844.xml"/><Relationship Id="rId17" Type="http://schemas.openxmlformats.org/officeDocument/2006/relationships/tags" Target="../tags/tag843.xml"/><Relationship Id="rId16" Type="http://schemas.openxmlformats.org/officeDocument/2006/relationships/tags" Target="../tags/tag842.xml"/><Relationship Id="rId15" Type="http://schemas.openxmlformats.org/officeDocument/2006/relationships/tags" Target="../tags/tag841.xml"/><Relationship Id="rId14" Type="http://schemas.openxmlformats.org/officeDocument/2006/relationships/tags" Target="../tags/tag840.xml"/><Relationship Id="rId13" Type="http://schemas.openxmlformats.org/officeDocument/2006/relationships/tags" Target="../tags/tag839.xml"/><Relationship Id="rId12" Type="http://schemas.openxmlformats.org/officeDocument/2006/relationships/tags" Target="../tags/tag838.xml"/><Relationship Id="rId11" Type="http://schemas.openxmlformats.org/officeDocument/2006/relationships/tags" Target="../tags/tag837.xml"/><Relationship Id="rId10" Type="http://schemas.openxmlformats.org/officeDocument/2006/relationships/tags" Target="../tags/tag836.xml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1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856.xml"/><Relationship Id="rId8" Type="http://schemas.openxmlformats.org/officeDocument/2006/relationships/image" Target="../media/image82.svg"/><Relationship Id="rId7" Type="http://schemas.openxmlformats.org/officeDocument/2006/relationships/image" Target="../media/image68.png"/><Relationship Id="rId6" Type="http://schemas.openxmlformats.org/officeDocument/2006/relationships/tags" Target="../tags/tag855.xml"/><Relationship Id="rId5" Type="http://schemas.openxmlformats.org/officeDocument/2006/relationships/tags" Target="../tags/tag854.xml"/><Relationship Id="rId46" Type="http://schemas.openxmlformats.org/officeDocument/2006/relationships/notesSlide" Target="../notesSlides/notesSlide53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883.xml"/><Relationship Id="rId43" Type="http://schemas.openxmlformats.org/officeDocument/2006/relationships/tags" Target="../tags/tag882.xml"/><Relationship Id="rId42" Type="http://schemas.openxmlformats.org/officeDocument/2006/relationships/image" Target="../media/image86.svg"/><Relationship Id="rId41" Type="http://schemas.openxmlformats.org/officeDocument/2006/relationships/image" Target="../media/image74.png"/><Relationship Id="rId40" Type="http://schemas.openxmlformats.org/officeDocument/2006/relationships/tags" Target="../tags/tag881.xml"/><Relationship Id="rId4" Type="http://schemas.openxmlformats.org/officeDocument/2006/relationships/tags" Target="../tags/tag853.xml"/><Relationship Id="rId39" Type="http://schemas.openxmlformats.org/officeDocument/2006/relationships/image" Target="../media/image85.svg"/><Relationship Id="rId38" Type="http://schemas.openxmlformats.org/officeDocument/2006/relationships/image" Target="../media/image63.png"/><Relationship Id="rId37" Type="http://schemas.openxmlformats.org/officeDocument/2006/relationships/tags" Target="../tags/tag880.xml"/><Relationship Id="rId36" Type="http://schemas.openxmlformats.org/officeDocument/2006/relationships/image" Target="../media/image84.svg"/><Relationship Id="rId35" Type="http://schemas.openxmlformats.org/officeDocument/2006/relationships/image" Target="../media/image15.png"/><Relationship Id="rId34" Type="http://schemas.openxmlformats.org/officeDocument/2006/relationships/tags" Target="../tags/tag879.xml"/><Relationship Id="rId33" Type="http://schemas.openxmlformats.org/officeDocument/2006/relationships/image" Target="../media/image83.svg"/><Relationship Id="rId32" Type="http://schemas.openxmlformats.org/officeDocument/2006/relationships/image" Target="../media/image70.png"/><Relationship Id="rId31" Type="http://schemas.openxmlformats.org/officeDocument/2006/relationships/tags" Target="../tags/tag878.xml"/><Relationship Id="rId30" Type="http://schemas.openxmlformats.org/officeDocument/2006/relationships/tags" Target="../tags/tag877.xml"/><Relationship Id="rId3" Type="http://schemas.openxmlformats.org/officeDocument/2006/relationships/image" Target="../media/image8.png"/><Relationship Id="rId29" Type="http://schemas.openxmlformats.org/officeDocument/2006/relationships/tags" Target="../tags/tag876.xml"/><Relationship Id="rId28" Type="http://schemas.openxmlformats.org/officeDocument/2006/relationships/tags" Target="../tags/tag875.xml"/><Relationship Id="rId27" Type="http://schemas.openxmlformats.org/officeDocument/2006/relationships/tags" Target="../tags/tag874.xml"/><Relationship Id="rId26" Type="http://schemas.openxmlformats.org/officeDocument/2006/relationships/tags" Target="../tags/tag873.xml"/><Relationship Id="rId25" Type="http://schemas.openxmlformats.org/officeDocument/2006/relationships/tags" Target="../tags/tag872.xml"/><Relationship Id="rId24" Type="http://schemas.openxmlformats.org/officeDocument/2006/relationships/tags" Target="../tags/tag871.xml"/><Relationship Id="rId23" Type="http://schemas.openxmlformats.org/officeDocument/2006/relationships/tags" Target="../tags/tag870.xml"/><Relationship Id="rId22" Type="http://schemas.openxmlformats.org/officeDocument/2006/relationships/tags" Target="../tags/tag869.xml"/><Relationship Id="rId21" Type="http://schemas.openxmlformats.org/officeDocument/2006/relationships/tags" Target="../tags/tag868.xml"/><Relationship Id="rId20" Type="http://schemas.openxmlformats.org/officeDocument/2006/relationships/tags" Target="../tags/tag867.xml"/><Relationship Id="rId2" Type="http://schemas.openxmlformats.org/officeDocument/2006/relationships/image" Target="../media/image2.png"/><Relationship Id="rId19" Type="http://schemas.openxmlformats.org/officeDocument/2006/relationships/tags" Target="../tags/tag866.xml"/><Relationship Id="rId18" Type="http://schemas.openxmlformats.org/officeDocument/2006/relationships/tags" Target="../tags/tag865.xml"/><Relationship Id="rId17" Type="http://schemas.openxmlformats.org/officeDocument/2006/relationships/tags" Target="../tags/tag864.xml"/><Relationship Id="rId16" Type="http://schemas.openxmlformats.org/officeDocument/2006/relationships/tags" Target="../tags/tag863.xml"/><Relationship Id="rId15" Type="http://schemas.openxmlformats.org/officeDocument/2006/relationships/tags" Target="../tags/tag862.xml"/><Relationship Id="rId14" Type="http://schemas.openxmlformats.org/officeDocument/2006/relationships/tags" Target="../tags/tag861.xml"/><Relationship Id="rId13" Type="http://schemas.openxmlformats.org/officeDocument/2006/relationships/tags" Target="../tags/tag860.xml"/><Relationship Id="rId12" Type="http://schemas.openxmlformats.org/officeDocument/2006/relationships/tags" Target="../tags/tag859.xml"/><Relationship Id="rId11" Type="http://schemas.openxmlformats.org/officeDocument/2006/relationships/tags" Target="../tags/tag858.xml"/><Relationship Id="rId10" Type="http://schemas.openxmlformats.org/officeDocument/2006/relationships/tags" Target="../tags/tag857.xml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889.xml"/><Relationship Id="rId8" Type="http://schemas.openxmlformats.org/officeDocument/2006/relationships/tags" Target="../tags/tag888.xml"/><Relationship Id="rId7" Type="http://schemas.openxmlformats.org/officeDocument/2006/relationships/tags" Target="../tags/tag887.xml"/><Relationship Id="rId6" Type="http://schemas.openxmlformats.org/officeDocument/2006/relationships/tags" Target="../tags/tag886.xml"/><Relationship Id="rId5" Type="http://schemas.openxmlformats.org/officeDocument/2006/relationships/tags" Target="../tags/tag885.xml"/><Relationship Id="rId4" Type="http://schemas.openxmlformats.org/officeDocument/2006/relationships/tags" Target="../tags/tag884.xml"/><Relationship Id="rId3" Type="http://schemas.openxmlformats.org/officeDocument/2006/relationships/image" Target="../media/image8.png"/><Relationship Id="rId22" Type="http://schemas.openxmlformats.org/officeDocument/2006/relationships/notesSlide" Target="../notesSlides/notesSlide54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900.xml"/><Relationship Id="rId2" Type="http://schemas.openxmlformats.org/officeDocument/2006/relationships/image" Target="../media/image2.png"/><Relationship Id="rId19" Type="http://schemas.openxmlformats.org/officeDocument/2006/relationships/tags" Target="../tags/tag899.xml"/><Relationship Id="rId18" Type="http://schemas.openxmlformats.org/officeDocument/2006/relationships/tags" Target="../tags/tag898.xml"/><Relationship Id="rId17" Type="http://schemas.openxmlformats.org/officeDocument/2006/relationships/tags" Target="../tags/tag897.xml"/><Relationship Id="rId16" Type="http://schemas.openxmlformats.org/officeDocument/2006/relationships/tags" Target="../tags/tag896.xml"/><Relationship Id="rId15" Type="http://schemas.openxmlformats.org/officeDocument/2006/relationships/tags" Target="../tags/tag895.xml"/><Relationship Id="rId14" Type="http://schemas.openxmlformats.org/officeDocument/2006/relationships/tags" Target="../tags/tag894.xml"/><Relationship Id="rId13" Type="http://schemas.openxmlformats.org/officeDocument/2006/relationships/tags" Target="../tags/tag893.xml"/><Relationship Id="rId12" Type="http://schemas.openxmlformats.org/officeDocument/2006/relationships/tags" Target="../tags/tag892.xml"/><Relationship Id="rId11" Type="http://schemas.openxmlformats.org/officeDocument/2006/relationships/tags" Target="../tags/tag891.xml"/><Relationship Id="rId10" Type="http://schemas.openxmlformats.org/officeDocument/2006/relationships/tags" Target="../tags/tag890.xml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906.xml"/><Relationship Id="rId8" Type="http://schemas.openxmlformats.org/officeDocument/2006/relationships/tags" Target="../tags/tag905.xml"/><Relationship Id="rId7" Type="http://schemas.openxmlformats.org/officeDocument/2006/relationships/tags" Target="../tags/tag904.xml"/><Relationship Id="rId60" Type="http://schemas.openxmlformats.org/officeDocument/2006/relationships/notesSlide" Target="../notesSlides/notesSlide55.xml"/><Relationship Id="rId6" Type="http://schemas.openxmlformats.org/officeDocument/2006/relationships/tags" Target="../tags/tag903.xml"/><Relationship Id="rId59" Type="http://schemas.openxmlformats.org/officeDocument/2006/relationships/slideLayout" Target="../slideLayouts/slideLayout1.xml"/><Relationship Id="rId58" Type="http://schemas.openxmlformats.org/officeDocument/2006/relationships/tags" Target="../tags/tag943.xml"/><Relationship Id="rId57" Type="http://schemas.openxmlformats.org/officeDocument/2006/relationships/image" Target="../media/image98.svg"/><Relationship Id="rId56" Type="http://schemas.openxmlformats.org/officeDocument/2006/relationships/image" Target="../media/image97.png"/><Relationship Id="rId55" Type="http://schemas.openxmlformats.org/officeDocument/2006/relationships/tags" Target="../tags/tag942.xml"/><Relationship Id="rId54" Type="http://schemas.openxmlformats.org/officeDocument/2006/relationships/image" Target="../media/image96.svg"/><Relationship Id="rId53" Type="http://schemas.openxmlformats.org/officeDocument/2006/relationships/image" Target="../media/image95.png"/><Relationship Id="rId52" Type="http://schemas.openxmlformats.org/officeDocument/2006/relationships/tags" Target="../tags/tag941.xml"/><Relationship Id="rId51" Type="http://schemas.openxmlformats.org/officeDocument/2006/relationships/image" Target="../media/image94.svg"/><Relationship Id="rId50" Type="http://schemas.openxmlformats.org/officeDocument/2006/relationships/image" Target="../media/image93.png"/><Relationship Id="rId5" Type="http://schemas.openxmlformats.org/officeDocument/2006/relationships/tags" Target="../tags/tag902.xml"/><Relationship Id="rId49" Type="http://schemas.openxmlformats.org/officeDocument/2006/relationships/tags" Target="../tags/tag940.xml"/><Relationship Id="rId48" Type="http://schemas.openxmlformats.org/officeDocument/2006/relationships/image" Target="../media/image92.svg"/><Relationship Id="rId47" Type="http://schemas.openxmlformats.org/officeDocument/2006/relationships/image" Target="../media/image91.png"/><Relationship Id="rId46" Type="http://schemas.openxmlformats.org/officeDocument/2006/relationships/tags" Target="../tags/tag939.xml"/><Relationship Id="rId45" Type="http://schemas.openxmlformats.org/officeDocument/2006/relationships/image" Target="../media/image90.svg"/><Relationship Id="rId44" Type="http://schemas.openxmlformats.org/officeDocument/2006/relationships/image" Target="../media/image89.png"/><Relationship Id="rId43" Type="http://schemas.openxmlformats.org/officeDocument/2006/relationships/tags" Target="../tags/tag938.xml"/><Relationship Id="rId42" Type="http://schemas.openxmlformats.org/officeDocument/2006/relationships/tags" Target="../tags/tag937.xml"/><Relationship Id="rId41" Type="http://schemas.openxmlformats.org/officeDocument/2006/relationships/tags" Target="../tags/tag936.xml"/><Relationship Id="rId40" Type="http://schemas.openxmlformats.org/officeDocument/2006/relationships/tags" Target="../tags/tag935.xml"/><Relationship Id="rId4" Type="http://schemas.openxmlformats.org/officeDocument/2006/relationships/tags" Target="../tags/tag901.xml"/><Relationship Id="rId39" Type="http://schemas.openxmlformats.org/officeDocument/2006/relationships/tags" Target="../tags/tag934.xml"/><Relationship Id="rId38" Type="http://schemas.openxmlformats.org/officeDocument/2006/relationships/tags" Target="../tags/tag933.xml"/><Relationship Id="rId37" Type="http://schemas.openxmlformats.org/officeDocument/2006/relationships/tags" Target="../tags/tag932.xml"/><Relationship Id="rId36" Type="http://schemas.openxmlformats.org/officeDocument/2006/relationships/tags" Target="../tags/tag931.xml"/><Relationship Id="rId35" Type="http://schemas.openxmlformats.org/officeDocument/2006/relationships/tags" Target="../tags/tag930.xml"/><Relationship Id="rId34" Type="http://schemas.openxmlformats.org/officeDocument/2006/relationships/tags" Target="../tags/tag929.xml"/><Relationship Id="rId33" Type="http://schemas.openxmlformats.org/officeDocument/2006/relationships/tags" Target="../tags/tag928.xml"/><Relationship Id="rId32" Type="http://schemas.openxmlformats.org/officeDocument/2006/relationships/image" Target="../media/image88.svg"/><Relationship Id="rId31" Type="http://schemas.openxmlformats.org/officeDocument/2006/relationships/image" Target="../media/image87.png"/><Relationship Id="rId30" Type="http://schemas.openxmlformats.org/officeDocument/2006/relationships/tags" Target="../tags/tag927.xml"/><Relationship Id="rId3" Type="http://schemas.openxmlformats.org/officeDocument/2006/relationships/image" Target="../media/image8.png"/><Relationship Id="rId29" Type="http://schemas.openxmlformats.org/officeDocument/2006/relationships/tags" Target="../tags/tag926.xml"/><Relationship Id="rId28" Type="http://schemas.openxmlformats.org/officeDocument/2006/relationships/tags" Target="../tags/tag925.xml"/><Relationship Id="rId27" Type="http://schemas.openxmlformats.org/officeDocument/2006/relationships/tags" Target="../tags/tag924.xml"/><Relationship Id="rId26" Type="http://schemas.openxmlformats.org/officeDocument/2006/relationships/tags" Target="../tags/tag923.xml"/><Relationship Id="rId25" Type="http://schemas.openxmlformats.org/officeDocument/2006/relationships/tags" Target="../tags/tag922.xml"/><Relationship Id="rId24" Type="http://schemas.openxmlformats.org/officeDocument/2006/relationships/tags" Target="../tags/tag921.xml"/><Relationship Id="rId23" Type="http://schemas.openxmlformats.org/officeDocument/2006/relationships/tags" Target="../tags/tag920.xml"/><Relationship Id="rId22" Type="http://schemas.openxmlformats.org/officeDocument/2006/relationships/tags" Target="../tags/tag919.xml"/><Relationship Id="rId21" Type="http://schemas.openxmlformats.org/officeDocument/2006/relationships/tags" Target="../tags/tag918.xml"/><Relationship Id="rId20" Type="http://schemas.openxmlformats.org/officeDocument/2006/relationships/tags" Target="../tags/tag917.xml"/><Relationship Id="rId2" Type="http://schemas.openxmlformats.org/officeDocument/2006/relationships/image" Target="../media/image2.png"/><Relationship Id="rId19" Type="http://schemas.openxmlformats.org/officeDocument/2006/relationships/tags" Target="../tags/tag916.xml"/><Relationship Id="rId18" Type="http://schemas.openxmlformats.org/officeDocument/2006/relationships/tags" Target="../tags/tag915.xml"/><Relationship Id="rId17" Type="http://schemas.openxmlformats.org/officeDocument/2006/relationships/tags" Target="../tags/tag914.xml"/><Relationship Id="rId16" Type="http://schemas.openxmlformats.org/officeDocument/2006/relationships/tags" Target="../tags/tag913.xml"/><Relationship Id="rId15" Type="http://schemas.openxmlformats.org/officeDocument/2006/relationships/tags" Target="../tags/tag912.xml"/><Relationship Id="rId14" Type="http://schemas.openxmlformats.org/officeDocument/2006/relationships/tags" Target="../tags/tag911.xml"/><Relationship Id="rId13" Type="http://schemas.openxmlformats.org/officeDocument/2006/relationships/tags" Target="../tags/tag910.xml"/><Relationship Id="rId12" Type="http://schemas.openxmlformats.org/officeDocument/2006/relationships/tags" Target="../tags/tag909.xml"/><Relationship Id="rId11" Type="http://schemas.openxmlformats.org/officeDocument/2006/relationships/tags" Target="../tags/tag908.xml"/><Relationship Id="rId10" Type="http://schemas.openxmlformats.org/officeDocument/2006/relationships/tags" Target="../tags/tag907.xml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949.xml"/><Relationship Id="rId8" Type="http://schemas.openxmlformats.org/officeDocument/2006/relationships/tags" Target="../tags/tag948.xml"/><Relationship Id="rId7" Type="http://schemas.openxmlformats.org/officeDocument/2006/relationships/tags" Target="../tags/tag947.xml"/><Relationship Id="rId6" Type="http://schemas.openxmlformats.org/officeDocument/2006/relationships/tags" Target="../tags/tag946.xml"/><Relationship Id="rId5" Type="http://schemas.openxmlformats.org/officeDocument/2006/relationships/tags" Target="../tags/tag945.xml"/><Relationship Id="rId4" Type="http://schemas.openxmlformats.org/officeDocument/2006/relationships/tags" Target="../tags/tag944.xml"/><Relationship Id="rId3" Type="http://schemas.openxmlformats.org/officeDocument/2006/relationships/image" Target="../media/image8.png"/><Relationship Id="rId27" Type="http://schemas.openxmlformats.org/officeDocument/2006/relationships/notesSlide" Target="../notesSlides/notesSlide56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959.xml"/><Relationship Id="rId24" Type="http://schemas.openxmlformats.org/officeDocument/2006/relationships/tags" Target="../tags/tag958.xml"/><Relationship Id="rId23" Type="http://schemas.openxmlformats.org/officeDocument/2006/relationships/image" Target="../media/image102.svg"/><Relationship Id="rId22" Type="http://schemas.openxmlformats.org/officeDocument/2006/relationships/image" Target="../media/image63.png"/><Relationship Id="rId21" Type="http://schemas.openxmlformats.org/officeDocument/2006/relationships/tags" Target="../tags/tag957.xml"/><Relationship Id="rId20" Type="http://schemas.openxmlformats.org/officeDocument/2006/relationships/tags" Target="../tags/tag956.xml"/><Relationship Id="rId2" Type="http://schemas.openxmlformats.org/officeDocument/2006/relationships/image" Target="../media/image2.png"/><Relationship Id="rId19" Type="http://schemas.openxmlformats.org/officeDocument/2006/relationships/tags" Target="../tags/tag955.xml"/><Relationship Id="rId18" Type="http://schemas.openxmlformats.org/officeDocument/2006/relationships/tags" Target="../tags/tag954.xml"/><Relationship Id="rId17" Type="http://schemas.openxmlformats.org/officeDocument/2006/relationships/image" Target="../media/image101.svg"/><Relationship Id="rId16" Type="http://schemas.openxmlformats.org/officeDocument/2006/relationships/image" Target="../media/image15.png"/><Relationship Id="rId15" Type="http://schemas.openxmlformats.org/officeDocument/2006/relationships/tags" Target="../tags/tag953.xml"/><Relationship Id="rId14" Type="http://schemas.openxmlformats.org/officeDocument/2006/relationships/tags" Target="../tags/tag952.xml"/><Relationship Id="rId13" Type="http://schemas.openxmlformats.org/officeDocument/2006/relationships/tags" Target="../tags/tag951.xml"/><Relationship Id="rId12" Type="http://schemas.openxmlformats.org/officeDocument/2006/relationships/image" Target="../media/image100.svg"/><Relationship Id="rId11" Type="http://schemas.openxmlformats.org/officeDocument/2006/relationships/image" Target="../media/image99.png"/><Relationship Id="rId10" Type="http://schemas.openxmlformats.org/officeDocument/2006/relationships/tags" Target="../tags/tag950.xml"/><Relationship Id="rId1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0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2" Type="http://schemas.openxmlformats.org/officeDocument/2006/relationships/notesSlide" Target="../notesSlides/notesSlide7.xml"/><Relationship Id="rId41" Type="http://schemas.openxmlformats.org/officeDocument/2006/relationships/slideLayout" Target="../slideLayouts/slideLayout1.xml"/><Relationship Id="rId40" Type="http://schemas.openxmlformats.org/officeDocument/2006/relationships/tags" Target="../tags/tag104.xml"/><Relationship Id="rId4" Type="http://schemas.openxmlformats.org/officeDocument/2006/relationships/tags" Target="../tags/tag78.xml"/><Relationship Id="rId39" Type="http://schemas.openxmlformats.org/officeDocument/2006/relationships/tags" Target="../tags/tag103.xml"/><Relationship Id="rId38" Type="http://schemas.openxmlformats.org/officeDocument/2006/relationships/image" Target="../media/image18.svg"/><Relationship Id="rId37" Type="http://schemas.openxmlformats.org/officeDocument/2006/relationships/image" Target="../media/image17.png"/><Relationship Id="rId36" Type="http://schemas.openxmlformats.org/officeDocument/2006/relationships/tags" Target="../tags/tag102.xml"/><Relationship Id="rId35" Type="http://schemas.openxmlformats.org/officeDocument/2006/relationships/tags" Target="../tags/tag101.xml"/><Relationship Id="rId34" Type="http://schemas.openxmlformats.org/officeDocument/2006/relationships/tags" Target="../tags/tag100.xml"/><Relationship Id="rId33" Type="http://schemas.openxmlformats.org/officeDocument/2006/relationships/tags" Target="../tags/tag99.xml"/><Relationship Id="rId32" Type="http://schemas.openxmlformats.org/officeDocument/2006/relationships/tags" Target="../tags/tag98.xml"/><Relationship Id="rId31" Type="http://schemas.openxmlformats.org/officeDocument/2006/relationships/image" Target="../media/image16.svg"/><Relationship Id="rId30" Type="http://schemas.openxmlformats.org/officeDocument/2006/relationships/image" Target="../media/image15.png"/><Relationship Id="rId3" Type="http://schemas.openxmlformats.org/officeDocument/2006/relationships/image" Target="../media/image8.png"/><Relationship Id="rId29" Type="http://schemas.openxmlformats.org/officeDocument/2006/relationships/tags" Target="../tags/tag97.xml"/><Relationship Id="rId28" Type="http://schemas.openxmlformats.org/officeDocument/2006/relationships/tags" Target="../tags/tag96.xml"/><Relationship Id="rId27" Type="http://schemas.openxmlformats.org/officeDocument/2006/relationships/tags" Target="../tags/tag95.xml"/><Relationship Id="rId26" Type="http://schemas.openxmlformats.org/officeDocument/2006/relationships/tags" Target="../tags/tag94.xml"/><Relationship Id="rId25" Type="http://schemas.openxmlformats.org/officeDocument/2006/relationships/tags" Target="../tags/tag93.xml"/><Relationship Id="rId24" Type="http://schemas.openxmlformats.org/officeDocument/2006/relationships/image" Target="../media/image14.svg"/><Relationship Id="rId23" Type="http://schemas.openxmlformats.org/officeDocument/2006/relationships/image" Target="../media/image13.png"/><Relationship Id="rId22" Type="http://schemas.openxmlformats.org/officeDocument/2006/relationships/tags" Target="../tags/tag92.xml"/><Relationship Id="rId21" Type="http://schemas.openxmlformats.org/officeDocument/2006/relationships/tags" Target="../tags/tag91.xml"/><Relationship Id="rId20" Type="http://schemas.openxmlformats.org/officeDocument/2006/relationships/tags" Target="../tags/tag90.xml"/><Relationship Id="rId2" Type="http://schemas.openxmlformats.org/officeDocument/2006/relationships/image" Target="../media/image2.png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image" Target="../media/image12.svg"/><Relationship Id="rId16" Type="http://schemas.openxmlformats.org/officeDocument/2006/relationships/image" Target="../media/image11.png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image" Target="../media/image10.sv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4" Type="http://schemas.openxmlformats.org/officeDocument/2006/relationships/notesSlide" Target="../notesSlides/notesSlide8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image" Target="../media/image1.png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81978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00680" y="1518920"/>
            <a:ext cx="6663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kern="0" spc="100" dirty="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  <a:sym typeface="微软雅黑" panose="020B0503020204020204" pitchFamily="34" charset="-122"/>
              </a:rPr>
              <a:t>大学生创新创业教育教程</a:t>
            </a:r>
            <a:endParaRPr lang="zh-CN" altLang="en-US" sz="8000" kern="0" spc="100" dirty="0">
              <a:solidFill>
                <a:srgbClr val="704032"/>
              </a:solidFill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9999" y="4119146"/>
            <a:ext cx="6391366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kern="0" dirty="0">
                <a:solidFill>
                  <a:srgbClr val="7040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Tutorial on Innovation and Entrepreneurship Education for College Student</a:t>
            </a:r>
            <a:endParaRPr sz="1600" kern="0" dirty="0">
              <a:solidFill>
                <a:srgbClr val="7040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71614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5062855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5092700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6" grpId="0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3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三、新创企业管理的技巧和策略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>
            <p:custDataLst>
              <p:tags r:id="rId5"/>
            </p:custDataLst>
          </p:nvPr>
        </p:nvGrpSpPr>
        <p:grpSpPr>
          <a:xfrm>
            <a:off x="4504055" y="2334260"/>
            <a:ext cx="3050540" cy="3022600"/>
            <a:chOff x="7093" y="3676"/>
            <a:chExt cx="4804" cy="4760"/>
          </a:xfrm>
        </p:grpSpPr>
        <p:sp>
          <p:nvSpPr>
            <p:cNvPr id="17" name="对象6"/>
            <p:cNvSpPr/>
            <p:nvPr>
              <p:custDataLst>
                <p:tags r:id="rId6"/>
              </p:custDataLst>
            </p:nvPr>
          </p:nvSpPr>
          <p:spPr>
            <a:xfrm>
              <a:off x="7093" y="3676"/>
              <a:ext cx="4804" cy="4760"/>
            </a:xfrm>
            <a:custGeom>
              <a:avLst/>
              <a:gdLst/>
              <a:ahLst/>
              <a:cxnLst/>
              <a:rect l="l" t="t" r="r" b="b"/>
              <a:pathLst>
                <a:path w="4059936" h="4059936">
                  <a:moveTo>
                    <a:pt x="137160" y="2359152"/>
                  </a:moveTo>
                  <a:cubicBezTo>
                    <a:pt x="-45720" y="2176272"/>
                    <a:pt x="-45720" y="1883664"/>
                    <a:pt x="137160" y="1700784"/>
                  </a:cubicBezTo>
                  <a:lnTo>
                    <a:pt x="1700784" y="137160"/>
                  </a:lnTo>
                  <a:cubicBezTo>
                    <a:pt x="1883664" y="-45720"/>
                    <a:pt x="2176272" y="-45720"/>
                    <a:pt x="2359152" y="137160"/>
                  </a:cubicBezTo>
                  <a:lnTo>
                    <a:pt x="3931920" y="1700784"/>
                  </a:lnTo>
                  <a:cubicBezTo>
                    <a:pt x="4105656" y="1883664"/>
                    <a:pt x="4105656" y="2176272"/>
                    <a:pt x="3931920" y="2359152"/>
                  </a:cubicBezTo>
                  <a:lnTo>
                    <a:pt x="2359152" y="3931920"/>
                  </a:lnTo>
                  <a:cubicBezTo>
                    <a:pt x="2176272" y="4105656"/>
                    <a:pt x="1883664" y="4105656"/>
                    <a:pt x="1700784" y="3931920"/>
                  </a:cubicBezTo>
                  <a:lnTo>
                    <a:pt x="137160" y="2359152"/>
                  </a:lnTo>
                </a:path>
              </a:pathLst>
            </a:custGeom>
            <a:solidFill>
              <a:schemeClr val="accent4">
                <a:lumMod val="30000"/>
                <a:lumOff val="70000"/>
                <a:alpha val="15000"/>
              </a:schemeClr>
            </a:solidFill>
          </p:spPr>
          <p:txBody>
            <a:bodyPr lIns="0" tIns="0" rIns="0" bIns="0">
              <a:noAutofit/>
            </a:bodyPr>
            <a:p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" name="对象12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7621" y="4215"/>
              <a:ext cx="3748" cy="3683"/>
            </a:xfrm>
            <a:custGeom>
              <a:avLst/>
              <a:gdLst/>
              <a:ahLst/>
              <a:cxnLst/>
              <a:rect l="l" t="t" r="r" b="b"/>
              <a:pathLst>
                <a:path w="2340864" h="2340864">
                  <a:moveTo>
                    <a:pt x="987552" y="73152"/>
                  </a:moveTo>
                  <a:lnTo>
                    <a:pt x="73152" y="987552"/>
                  </a:lnTo>
                  <a:cubicBezTo>
                    <a:pt x="-27432" y="1088136"/>
                    <a:pt x="-27432" y="1252728"/>
                    <a:pt x="73152" y="1353312"/>
                  </a:cubicBezTo>
                  <a:lnTo>
                    <a:pt x="987552" y="2267712"/>
                  </a:lnTo>
                  <a:cubicBezTo>
                    <a:pt x="1088136" y="2368296"/>
                    <a:pt x="1252728" y="2368296"/>
                    <a:pt x="1353312" y="2267712"/>
                  </a:cubicBezTo>
                  <a:lnTo>
                    <a:pt x="2267712" y="1353312"/>
                  </a:lnTo>
                  <a:cubicBezTo>
                    <a:pt x="2368296" y="1252728"/>
                    <a:pt x="2368296" y="1088136"/>
                    <a:pt x="2267712" y="987552"/>
                  </a:cubicBezTo>
                  <a:lnTo>
                    <a:pt x="1353312" y="73152"/>
                  </a:lnTo>
                  <a:cubicBezTo>
                    <a:pt x="1252728" y="-27432"/>
                    <a:pt x="1088136" y="-27432"/>
                    <a:pt x="987552" y="73152"/>
                  </a:cubicBezTo>
                </a:path>
              </a:pathLst>
            </a:custGeom>
            <a:noFill/>
            <a:ln w="53975">
              <a:solidFill>
                <a:schemeClr val="accent4"/>
              </a:solidFill>
            </a:ln>
          </p:spPr>
          <p:txBody>
            <a:bodyPr wrap="square" lIns="432000" tIns="0" rIns="432000" bIns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    </a:t>
              </a:r>
              <a:endParaRPr lang="en-US" altLang="zh-CN" sz="27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8"/>
            </p:custDataLst>
          </p:nvPr>
        </p:nvGrpSpPr>
        <p:grpSpPr>
          <a:xfrm>
            <a:off x="1584960" y="1998980"/>
            <a:ext cx="8908415" cy="3663315"/>
            <a:chOff x="2496" y="3148"/>
            <a:chExt cx="14029" cy="5769"/>
          </a:xfrm>
        </p:grpSpPr>
        <p:sp>
          <p:nvSpPr>
            <p:cNvPr id="65" name="对象1"/>
            <p:cNvSpPr/>
            <p:nvPr>
              <p:custDataLst>
                <p:tags r:id="rId9"/>
              </p:custDataLst>
            </p:nvPr>
          </p:nvSpPr>
          <p:spPr>
            <a:xfrm>
              <a:off x="2856" y="3409"/>
              <a:ext cx="5820" cy="1644"/>
            </a:xfrm>
            <a:custGeom>
              <a:avLst/>
              <a:gdLst/>
              <a:ahLst/>
              <a:cxnLst/>
              <a:rect l="l" t="t" r="r" b="b"/>
              <a:pathLst>
                <a:path w="4498848" h="1271016">
                  <a:moveTo>
                    <a:pt x="4315968" y="0"/>
                  </a:moveTo>
                  <a:lnTo>
                    <a:pt x="54864" y="0"/>
                  </a:lnTo>
                  <a:cubicBezTo>
                    <a:pt x="18288" y="0"/>
                    <a:pt x="0" y="18288"/>
                    <a:pt x="0" y="54864"/>
                  </a:cubicBezTo>
                  <a:lnTo>
                    <a:pt x="0" y="1216152"/>
                  </a:lnTo>
                  <a:cubicBezTo>
                    <a:pt x="0" y="1243584"/>
                    <a:pt x="18288" y="1271016"/>
                    <a:pt x="54864" y="1271016"/>
                  </a:cubicBezTo>
                  <a:lnTo>
                    <a:pt x="3447288" y="1271016"/>
                  </a:lnTo>
                  <a:cubicBezTo>
                    <a:pt x="3465576" y="1271016"/>
                    <a:pt x="3474720" y="1261872"/>
                    <a:pt x="3483864" y="1252728"/>
                  </a:cubicBezTo>
                  <a:lnTo>
                    <a:pt x="4443984" y="301752"/>
                  </a:lnTo>
                  <a:cubicBezTo>
                    <a:pt x="4553712" y="192024"/>
                    <a:pt x="4480560" y="0"/>
                    <a:pt x="4315968" y="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lIns="0" tIns="0" rIns="1080135" bIns="0" anchor="ctr" anchorCtr="0">
              <a:noAutofit/>
            </a:bodyPr>
            <a:p>
              <a:pPr indent="0" algn="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注重整合外部资源追求外部成长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6" name="对象2"/>
            <p:cNvSpPr/>
            <p:nvPr>
              <p:custDataLst>
                <p:tags r:id="rId10"/>
              </p:custDataLst>
            </p:nvPr>
          </p:nvSpPr>
          <p:spPr>
            <a:xfrm>
              <a:off x="2497" y="5220"/>
              <a:ext cx="4696" cy="1645"/>
            </a:xfrm>
            <a:custGeom>
              <a:avLst/>
              <a:gdLst>
                <a:gd name="connsiteX0" fmla="*/ 5860 w 5860"/>
                <a:gd name="connsiteY0" fmla="*/ 29 h 2002"/>
                <a:gd name="connsiteX1" fmla="*/ 5845 w 5860"/>
                <a:gd name="connsiteY1" fmla="*/ 0 h 2002"/>
                <a:gd name="connsiteX2" fmla="*/ 0 w 5860"/>
                <a:gd name="connsiteY2" fmla="*/ 10 h 2002"/>
                <a:gd name="connsiteX3" fmla="*/ 18 w 5860"/>
                <a:gd name="connsiteY3" fmla="*/ 28 h 2002"/>
                <a:gd name="connsiteX4" fmla="*/ 37 w 5860"/>
                <a:gd name="connsiteY4" fmla="*/ 1988 h 2002"/>
                <a:gd name="connsiteX5" fmla="*/ 200 w 5860"/>
                <a:gd name="connsiteY5" fmla="*/ 2002 h 2002"/>
                <a:gd name="connsiteX6" fmla="*/ 5845 w 5860"/>
                <a:gd name="connsiteY6" fmla="*/ 2002 h 2002"/>
                <a:gd name="connsiteX7" fmla="*/ 5860 w 5860"/>
                <a:gd name="connsiteY7" fmla="*/ 1973 h 2002"/>
                <a:gd name="connsiteX8" fmla="*/ 4924 w 5860"/>
                <a:gd name="connsiteY8" fmla="*/ 1008 h 2002"/>
                <a:gd name="connsiteX9" fmla="*/ 4924 w 5860"/>
                <a:gd name="connsiteY9" fmla="*/ 979 h 2002"/>
                <a:gd name="connsiteX10" fmla="*/ 5860 w 5860"/>
                <a:gd name="connsiteY10" fmla="*/ 29 h 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60" h="2002">
                  <a:moveTo>
                    <a:pt x="5860" y="29"/>
                  </a:moveTo>
                  <a:cubicBezTo>
                    <a:pt x="5860" y="14"/>
                    <a:pt x="5860" y="0"/>
                    <a:pt x="5845" y="0"/>
                  </a:cubicBezTo>
                  <a:lnTo>
                    <a:pt x="0" y="10"/>
                  </a:lnTo>
                  <a:cubicBezTo>
                    <a:pt x="0" y="10"/>
                    <a:pt x="18" y="28"/>
                    <a:pt x="18" y="28"/>
                  </a:cubicBezTo>
                  <a:lnTo>
                    <a:pt x="37" y="1988"/>
                  </a:lnTo>
                  <a:cubicBezTo>
                    <a:pt x="37" y="1988"/>
                    <a:pt x="200" y="2002"/>
                    <a:pt x="200" y="2002"/>
                  </a:cubicBezTo>
                  <a:lnTo>
                    <a:pt x="5845" y="2002"/>
                  </a:lnTo>
                  <a:cubicBezTo>
                    <a:pt x="5860" y="2002"/>
                    <a:pt x="5860" y="1973"/>
                    <a:pt x="5860" y="1973"/>
                  </a:cubicBezTo>
                  <a:lnTo>
                    <a:pt x="4924" y="1008"/>
                  </a:lnTo>
                  <a:cubicBezTo>
                    <a:pt x="4924" y="1008"/>
                    <a:pt x="4924" y="994"/>
                    <a:pt x="4924" y="979"/>
                  </a:cubicBezTo>
                  <a:lnTo>
                    <a:pt x="5860" y="29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684000" bIns="0" numCol="1" spcCol="0" rtlCol="0" fromWordArt="0" anchor="ctr" anchorCtr="0" forceAA="0" compatLnSpc="1">
              <a:noAutofit/>
            </a:bodyPr>
            <a:p>
              <a:pPr algn="r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管理好人力资本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8" name="对象3"/>
            <p:cNvSpPr/>
            <p:nvPr>
              <p:custDataLst>
                <p:tags r:id="rId11"/>
              </p:custDataLst>
            </p:nvPr>
          </p:nvSpPr>
          <p:spPr>
            <a:xfrm>
              <a:off x="2496" y="7032"/>
              <a:ext cx="6166" cy="1644"/>
            </a:xfrm>
            <a:custGeom>
              <a:avLst/>
              <a:gdLst/>
              <a:ahLst/>
              <a:cxnLst/>
              <a:rect l="l" t="t" r="r" b="b"/>
              <a:pathLst>
                <a:path w="4498848" h="1271016">
                  <a:moveTo>
                    <a:pt x="4315968" y="1271016"/>
                  </a:moveTo>
                  <a:lnTo>
                    <a:pt x="54864" y="1271016"/>
                  </a:lnTo>
                  <a:cubicBezTo>
                    <a:pt x="18288" y="1271016"/>
                    <a:pt x="0" y="1243584"/>
                    <a:pt x="0" y="1216152"/>
                  </a:cubicBezTo>
                  <a:lnTo>
                    <a:pt x="0" y="54864"/>
                  </a:lnTo>
                  <a:cubicBezTo>
                    <a:pt x="0" y="18288"/>
                    <a:pt x="18288" y="0"/>
                    <a:pt x="54864" y="0"/>
                  </a:cubicBezTo>
                  <a:lnTo>
                    <a:pt x="3447288" y="0"/>
                  </a:lnTo>
                  <a:cubicBezTo>
                    <a:pt x="3465576" y="0"/>
                    <a:pt x="3474720" y="9144"/>
                    <a:pt x="3483864" y="18288"/>
                  </a:cubicBezTo>
                  <a:lnTo>
                    <a:pt x="4443984" y="969264"/>
                  </a:lnTo>
                  <a:cubicBezTo>
                    <a:pt x="4553712" y="1078992"/>
                    <a:pt x="4480560" y="1271016"/>
                    <a:pt x="4315968" y="1271016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1080000" bIns="0" numCol="1" spcCol="0" rtlCol="0" fromWordArt="0" anchor="ctr" anchorCtr="0" forceAA="0" compatLnSpc="1">
              <a:noAutofit/>
            </a:bodyPr>
            <a:p>
              <a:pPr algn="r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从筹集资源到管好、用好资源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" name="对象8"/>
            <p:cNvSpPr/>
            <p:nvPr>
              <p:custDataLst>
                <p:tags r:id="rId12"/>
              </p:custDataLst>
            </p:nvPr>
          </p:nvSpPr>
          <p:spPr>
            <a:xfrm flipH="1">
              <a:off x="10371" y="3414"/>
              <a:ext cx="5820" cy="1644"/>
            </a:xfrm>
            <a:custGeom>
              <a:avLst/>
              <a:gdLst/>
              <a:ahLst/>
              <a:cxnLst/>
              <a:rect l="l" t="t" r="r" b="b"/>
              <a:pathLst>
                <a:path w="4498848" h="1271016">
                  <a:moveTo>
                    <a:pt x="4315968" y="0"/>
                  </a:moveTo>
                  <a:lnTo>
                    <a:pt x="54864" y="0"/>
                  </a:lnTo>
                  <a:cubicBezTo>
                    <a:pt x="18288" y="0"/>
                    <a:pt x="0" y="18288"/>
                    <a:pt x="0" y="54864"/>
                  </a:cubicBezTo>
                  <a:lnTo>
                    <a:pt x="0" y="1216152"/>
                  </a:lnTo>
                  <a:cubicBezTo>
                    <a:pt x="0" y="1243584"/>
                    <a:pt x="18288" y="1271016"/>
                    <a:pt x="54864" y="1271016"/>
                  </a:cubicBezTo>
                  <a:lnTo>
                    <a:pt x="3447288" y="1271016"/>
                  </a:lnTo>
                  <a:cubicBezTo>
                    <a:pt x="3465576" y="1271016"/>
                    <a:pt x="3474720" y="1261872"/>
                    <a:pt x="3483864" y="1252728"/>
                  </a:cubicBezTo>
                  <a:lnTo>
                    <a:pt x="4443984" y="301752"/>
                  </a:lnTo>
                  <a:cubicBezTo>
                    <a:pt x="4553712" y="192024"/>
                    <a:pt x="4480560" y="0"/>
                    <a:pt x="4315968" y="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lIns="1080135" tIns="0" rIns="0" bIns="0" anchor="ctr" anchorCtr="0">
              <a:noAutofit/>
            </a:bodyPr>
            <a:p>
              <a:pPr indent="0" algn="l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形成固定的企业价值观和文化氛围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" name="对象9"/>
            <p:cNvSpPr/>
            <p:nvPr>
              <p:custDataLst>
                <p:tags r:id="rId13"/>
              </p:custDataLst>
            </p:nvPr>
          </p:nvSpPr>
          <p:spPr>
            <a:xfrm flipH="1">
              <a:off x="11821" y="5223"/>
              <a:ext cx="4704" cy="1645"/>
            </a:xfrm>
            <a:custGeom>
              <a:avLst/>
              <a:gdLst>
                <a:gd name="connsiteX0" fmla="*/ 5860 w 5860"/>
                <a:gd name="connsiteY0" fmla="*/ 29 h 2002"/>
                <a:gd name="connsiteX1" fmla="*/ 5845 w 5860"/>
                <a:gd name="connsiteY1" fmla="*/ 0 h 2002"/>
                <a:gd name="connsiteX2" fmla="*/ 0 w 5860"/>
                <a:gd name="connsiteY2" fmla="*/ 10 h 2002"/>
                <a:gd name="connsiteX3" fmla="*/ 18 w 5860"/>
                <a:gd name="connsiteY3" fmla="*/ 28 h 2002"/>
                <a:gd name="connsiteX4" fmla="*/ 37 w 5860"/>
                <a:gd name="connsiteY4" fmla="*/ 1988 h 2002"/>
                <a:gd name="connsiteX5" fmla="*/ 200 w 5860"/>
                <a:gd name="connsiteY5" fmla="*/ 2002 h 2002"/>
                <a:gd name="connsiteX6" fmla="*/ 5845 w 5860"/>
                <a:gd name="connsiteY6" fmla="*/ 2002 h 2002"/>
                <a:gd name="connsiteX7" fmla="*/ 5860 w 5860"/>
                <a:gd name="connsiteY7" fmla="*/ 1973 h 2002"/>
                <a:gd name="connsiteX8" fmla="*/ 4924 w 5860"/>
                <a:gd name="connsiteY8" fmla="*/ 1008 h 2002"/>
                <a:gd name="connsiteX9" fmla="*/ 4924 w 5860"/>
                <a:gd name="connsiteY9" fmla="*/ 979 h 2002"/>
                <a:gd name="connsiteX10" fmla="*/ 5860 w 5860"/>
                <a:gd name="connsiteY10" fmla="*/ 29 h 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60" h="2002">
                  <a:moveTo>
                    <a:pt x="5860" y="29"/>
                  </a:moveTo>
                  <a:cubicBezTo>
                    <a:pt x="5860" y="14"/>
                    <a:pt x="5860" y="0"/>
                    <a:pt x="5845" y="0"/>
                  </a:cubicBezTo>
                  <a:lnTo>
                    <a:pt x="0" y="10"/>
                  </a:lnTo>
                  <a:cubicBezTo>
                    <a:pt x="0" y="10"/>
                    <a:pt x="18" y="28"/>
                    <a:pt x="18" y="28"/>
                  </a:cubicBezTo>
                  <a:lnTo>
                    <a:pt x="37" y="1988"/>
                  </a:lnTo>
                  <a:cubicBezTo>
                    <a:pt x="37" y="1988"/>
                    <a:pt x="200" y="2002"/>
                    <a:pt x="200" y="2002"/>
                  </a:cubicBezTo>
                  <a:lnTo>
                    <a:pt x="5845" y="2002"/>
                  </a:lnTo>
                  <a:cubicBezTo>
                    <a:pt x="5860" y="2002"/>
                    <a:pt x="5860" y="1973"/>
                    <a:pt x="5860" y="1973"/>
                  </a:cubicBezTo>
                  <a:lnTo>
                    <a:pt x="4924" y="1008"/>
                  </a:lnTo>
                  <a:cubicBezTo>
                    <a:pt x="4924" y="1008"/>
                    <a:pt x="4924" y="994"/>
                    <a:pt x="4924" y="979"/>
                  </a:cubicBezTo>
                  <a:lnTo>
                    <a:pt x="5860" y="29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684000" tIns="0" rIns="0" bIns="0" numCol="1" spcCol="0" rtlCol="0" fromWordArt="0" anchor="ctr" anchorCtr="0" forceAA="0" compatLnSpc="1">
              <a:noAutofit/>
            </a:bodyPr>
            <a:p>
              <a:pPr indent="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用成长的方式解决成长过程中的问题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5" name="对象10"/>
            <p:cNvSpPr/>
            <p:nvPr>
              <p:custDataLst>
                <p:tags r:id="rId14"/>
              </p:custDataLst>
            </p:nvPr>
          </p:nvSpPr>
          <p:spPr>
            <a:xfrm flipH="1">
              <a:off x="10374" y="7032"/>
              <a:ext cx="5820" cy="1644"/>
            </a:xfrm>
            <a:custGeom>
              <a:avLst/>
              <a:gdLst/>
              <a:ahLst/>
              <a:cxnLst/>
              <a:rect l="l" t="t" r="r" b="b"/>
              <a:pathLst>
                <a:path w="4498848" h="1271016">
                  <a:moveTo>
                    <a:pt x="4315968" y="1271016"/>
                  </a:moveTo>
                  <a:lnTo>
                    <a:pt x="54864" y="1271016"/>
                  </a:lnTo>
                  <a:cubicBezTo>
                    <a:pt x="18288" y="1271016"/>
                    <a:pt x="0" y="1243584"/>
                    <a:pt x="0" y="1216152"/>
                  </a:cubicBezTo>
                  <a:lnTo>
                    <a:pt x="0" y="54864"/>
                  </a:lnTo>
                  <a:cubicBezTo>
                    <a:pt x="0" y="18288"/>
                    <a:pt x="18288" y="0"/>
                    <a:pt x="54864" y="0"/>
                  </a:cubicBezTo>
                  <a:lnTo>
                    <a:pt x="3447288" y="0"/>
                  </a:lnTo>
                  <a:cubicBezTo>
                    <a:pt x="3465576" y="0"/>
                    <a:pt x="3474720" y="9144"/>
                    <a:pt x="3483864" y="18288"/>
                  </a:cubicBezTo>
                  <a:lnTo>
                    <a:pt x="4443984" y="969264"/>
                  </a:lnTo>
                  <a:cubicBezTo>
                    <a:pt x="4553712" y="1078992"/>
                    <a:pt x="4480560" y="1271016"/>
                    <a:pt x="4315968" y="1271016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1080135" tIns="0" rIns="0" bIns="0" numCol="1" spcCol="0" rtlCol="0" fromWordArt="0" anchor="ctr" anchorCtr="0" forceAA="0" compatLnSpc="1">
              <a:noAutofit/>
            </a:bodyPr>
            <a:p>
              <a:pPr indent="0" algn="l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从过分追求速度转到突出企业的价值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0" name="对象11"/>
            <p:cNvSpPr/>
            <p:nvPr>
              <p:custDataLst>
                <p:tags r:id="rId15"/>
              </p:custDataLst>
            </p:nvPr>
          </p:nvSpPr>
          <p:spPr>
            <a:xfrm>
              <a:off x="7813" y="3148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2" name="对象12"/>
            <p:cNvSpPr/>
            <p:nvPr>
              <p:custDataLst>
                <p:tags r:id="rId16"/>
              </p:custDataLst>
            </p:nvPr>
          </p:nvSpPr>
          <p:spPr>
            <a:xfrm>
              <a:off x="7775" y="7971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03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1" name="对象13"/>
            <p:cNvSpPr/>
            <p:nvPr>
              <p:custDataLst>
                <p:tags r:id="rId17"/>
              </p:custDataLst>
            </p:nvPr>
          </p:nvSpPr>
          <p:spPr>
            <a:xfrm>
              <a:off x="6435" y="5569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4" name="对象14"/>
            <p:cNvSpPr/>
            <p:nvPr>
              <p:custDataLst>
                <p:tags r:id="rId18"/>
              </p:custDataLst>
            </p:nvPr>
          </p:nvSpPr>
          <p:spPr>
            <a:xfrm flipH="1">
              <a:off x="10287" y="3153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04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6" name="对象15"/>
            <p:cNvSpPr/>
            <p:nvPr>
              <p:custDataLst>
                <p:tags r:id="rId19"/>
              </p:custDataLst>
            </p:nvPr>
          </p:nvSpPr>
          <p:spPr>
            <a:xfrm flipH="1">
              <a:off x="10313" y="7971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06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0" name="对象16"/>
            <p:cNvSpPr/>
            <p:nvPr>
              <p:custDataLst>
                <p:tags r:id="rId20"/>
              </p:custDataLst>
            </p:nvPr>
          </p:nvSpPr>
          <p:spPr>
            <a:xfrm flipH="1">
              <a:off x="11652" y="5596"/>
              <a:ext cx="946" cy="946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05</a:t>
              </a:r>
              <a:endPara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</p:grpSp>
      <p:pic>
        <p:nvPicPr>
          <p:cNvPr id="28" name="图片 27" descr="组合三角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755640" y="3536315"/>
            <a:ext cx="562610" cy="562610"/>
          </a:xfrm>
          <a:prstGeom prst="rect">
            <a:avLst/>
          </a:prstGeom>
        </p:spPr>
      </p:pic>
    </p:spTree>
    <p:custDataLst>
      <p:tags r:id="rId2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8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84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8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84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5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608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8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554164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0320" y="2578100"/>
            <a:ext cx="4754245" cy="272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（一）公司治理结构的含义与功能特点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1. 公司治理结构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公司治理结构是现代企业制度的核心框架，如同企业的“宪法”，规定了公司的领导体制、组织结构和管理制度，由股东大会、董事会、监事会和高层管理人员（经理层）组成。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929130" y="1857375"/>
            <a:ext cx="6750685" cy="48006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algn="just" defTabSz="905510" hangingPunct="0">
              <a:lnSpc>
                <a:spcPct val="150000"/>
              </a:lnSpc>
            </a:pPr>
            <a:r>
              <a:rPr lang="zh-CN" altLang="en-US" kern="0" spc="17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2. 治理结构的控制机制</a:t>
            </a:r>
            <a:endParaRPr lang="zh-CN" altLang="en-US" kern="0" spc="17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图形 17"/>
          <p:cNvSpPr/>
          <p:nvPr>
            <p:custDataLst>
              <p:tags r:id="rId4"/>
            </p:custDataLst>
          </p:nvPr>
        </p:nvSpPr>
        <p:spPr>
          <a:xfrm>
            <a:off x="5821118" y="4380309"/>
            <a:ext cx="1010277" cy="928580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形 17"/>
          <p:cNvSpPr/>
          <p:nvPr>
            <p:custDataLst>
              <p:tags r:id="rId5"/>
            </p:custDataLst>
          </p:nvPr>
        </p:nvSpPr>
        <p:spPr>
          <a:xfrm>
            <a:off x="4745694" y="4971474"/>
            <a:ext cx="450310" cy="41389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图形 17"/>
          <p:cNvSpPr/>
          <p:nvPr>
            <p:custDataLst>
              <p:tags r:id="rId6"/>
            </p:custDataLst>
          </p:nvPr>
        </p:nvSpPr>
        <p:spPr>
          <a:xfrm>
            <a:off x="7099555" y="4377204"/>
            <a:ext cx="760434" cy="698941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图形 17"/>
          <p:cNvSpPr/>
          <p:nvPr>
            <p:custDataLst>
              <p:tags r:id="rId7"/>
            </p:custDataLst>
          </p:nvPr>
        </p:nvSpPr>
        <p:spPr>
          <a:xfrm>
            <a:off x="4355204" y="3106527"/>
            <a:ext cx="450310" cy="41389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形 17"/>
          <p:cNvSpPr/>
          <p:nvPr>
            <p:custDataLst>
              <p:tags r:id="rId8"/>
            </p:custDataLst>
          </p:nvPr>
        </p:nvSpPr>
        <p:spPr>
          <a:xfrm>
            <a:off x="6692420" y="2502311"/>
            <a:ext cx="989923" cy="88483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图形 17"/>
          <p:cNvSpPr/>
          <p:nvPr>
            <p:custDataLst>
              <p:tags r:id="rId9"/>
            </p:custDataLst>
          </p:nvPr>
        </p:nvSpPr>
        <p:spPr>
          <a:xfrm>
            <a:off x="8376639" y="5385395"/>
            <a:ext cx="390081" cy="359414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图形 9"/>
          <p:cNvSpPr/>
          <p:nvPr>
            <p:custDataLst>
              <p:tags r:id="rId10"/>
            </p:custDataLst>
          </p:nvPr>
        </p:nvSpPr>
        <p:spPr>
          <a:xfrm>
            <a:off x="2183071" y="3060344"/>
            <a:ext cx="692255" cy="618268"/>
          </a:xfrm>
          <a:custGeom>
            <a:avLst/>
            <a:gdLst>
              <a:gd name="connsiteX0" fmla="*/ 958463 w 1370981"/>
              <a:gd name="connsiteY0" fmla="*/ -1130 h 1224453"/>
              <a:gd name="connsiteX1" fmla="*/ 1078507 w 1370981"/>
              <a:gd name="connsiteY1" fmla="*/ 68177 h 1224453"/>
              <a:gd name="connsiteX2" fmla="*/ 1351945 w 1370981"/>
              <a:gd name="connsiteY2" fmla="*/ 541789 h 1224453"/>
              <a:gd name="connsiteX3" fmla="*/ 1351945 w 1370981"/>
              <a:gd name="connsiteY3" fmla="*/ 680404 h 1224453"/>
              <a:gd name="connsiteX4" fmla="*/ 1078507 w 1370981"/>
              <a:gd name="connsiteY4" fmla="*/ 1154016 h 1224453"/>
              <a:gd name="connsiteX5" fmla="*/ 958463 w 1370981"/>
              <a:gd name="connsiteY5" fmla="*/ 1223323 h 1224453"/>
              <a:gd name="connsiteX6" fmla="*/ 411586 w 1370981"/>
              <a:gd name="connsiteY6" fmla="*/ 1223323 h 1224453"/>
              <a:gd name="connsiteX7" fmla="*/ 291542 w 1370981"/>
              <a:gd name="connsiteY7" fmla="*/ 1154016 h 1224453"/>
              <a:gd name="connsiteX8" fmla="*/ 18104 w 1370981"/>
              <a:gd name="connsiteY8" fmla="*/ 680404 h 1224453"/>
              <a:gd name="connsiteX9" fmla="*/ 18104 w 1370981"/>
              <a:gd name="connsiteY9" fmla="*/ 541789 h 1224453"/>
              <a:gd name="connsiteX10" fmla="*/ 291542 w 1370981"/>
              <a:gd name="connsiteY10" fmla="*/ 68177 h 1224453"/>
              <a:gd name="connsiteX11" fmla="*/ 411586 w 1370981"/>
              <a:gd name="connsiteY11" fmla="*/ -1130 h 1224453"/>
              <a:gd name="connsiteX12" fmla="*/ 958463 w 1370981"/>
              <a:gd name="connsiteY12" fmla="*/ -1130 h 122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0981" h="1224453">
                <a:moveTo>
                  <a:pt x="958463" y="-1130"/>
                </a:moveTo>
                <a:cubicBezTo>
                  <a:pt x="1007986" y="-1130"/>
                  <a:pt x="1053750" y="25276"/>
                  <a:pt x="1078507" y="68177"/>
                </a:cubicBezTo>
                <a:lnTo>
                  <a:pt x="1351945" y="541789"/>
                </a:lnTo>
                <a:cubicBezTo>
                  <a:pt x="1376705" y="584690"/>
                  <a:pt x="1376705" y="637503"/>
                  <a:pt x="1351945" y="680404"/>
                </a:cubicBezTo>
                <a:lnTo>
                  <a:pt x="1078507" y="1154016"/>
                </a:lnTo>
                <a:cubicBezTo>
                  <a:pt x="1053750" y="1196917"/>
                  <a:pt x="1007986" y="1223323"/>
                  <a:pt x="958463" y="1223323"/>
                </a:cubicBezTo>
                <a:lnTo>
                  <a:pt x="411586" y="1223323"/>
                </a:lnTo>
                <a:cubicBezTo>
                  <a:pt x="362062" y="1223323"/>
                  <a:pt x="316299" y="1196917"/>
                  <a:pt x="291542" y="1154016"/>
                </a:cubicBezTo>
                <a:lnTo>
                  <a:pt x="18104" y="680404"/>
                </a:lnTo>
                <a:cubicBezTo>
                  <a:pt x="-6656" y="637503"/>
                  <a:pt x="-6656" y="584690"/>
                  <a:pt x="18104" y="541789"/>
                </a:cubicBezTo>
                <a:lnTo>
                  <a:pt x="291542" y="68177"/>
                </a:lnTo>
                <a:cubicBezTo>
                  <a:pt x="316299" y="25276"/>
                  <a:pt x="362062" y="-1130"/>
                  <a:pt x="411586" y="-1130"/>
                </a:cubicBezTo>
                <a:lnTo>
                  <a:pt x="958463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图形 14"/>
          <p:cNvSpPr/>
          <p:nvPr>
            <p:custDataLst>
              <p:tags r:id="rId11"/>
            </p:custDataLst>
          </p:nvPr>
        </p:nvSpPr>
        <p:spPr>
          <a:xfrm>
            <a:off x="2547005" y="2803022"/>
            <a:ext cx="1094010" cy="984302"/>
          </a:xfrm>
          <a:custGeom>
            <a:avLst/>
            <a:gdLst>
              <a:gd name="connsiteX0" fmla="*/ 1407114 w 2012417"/>
              <a:gd name="connsiteY0" fmla="*/ -1130 h 1797334"/>
              <a:gd name="connsiteX1" fmla="*/ 1583322 w 2012417"/>
              <a:gd name="connsiteY1" fmla="*/ 100604 h 1797334"/>
              <a:gd name="connsiteX2" fmla="*/ 1984693 w 2012417"/>
              <a:gd name="connsiteY2" fmla="*/ 795803 h 1797334"/>
              <a:gd name="connsiteX3" fmla="*/ 1984693 w 2012417"/>
              <a:gd name="connsiteY3" fmla="*/ 999271 h 1797334"/>
              <a:gd name="connsiteX4" fmla="*/ 1583322 w 2012417"/>
              <a:gd name="connsiteY4" fmla="*/ 1694471 h 1797334"/>
              <a:gd name="connsiteX5" fmla="*/ 1407114 w 2012417"/>
              <a:gd name="connsiteY5" fmla="*/ 1796205 h 1797334"/>
              <a:gd name="connsiteX6" fmla="*/ 604372 w 2012417"/>
              <a:gd name="connsiteY6" fmla="*/ 1796205 h 1797334"/>
              <a:gd name="connsiteX7" fmla="*/ 428163 w 2012417"/>
              <a:gd name="connsiteY7" fmla="*/ 1694471 h 1797334"/>
              <a:gd name="connsiteX8" fmla="*/ 26792 w 2012417"/>
              <a:gd name="connsiteY8" fmla="*/ 999271 h 1797334"/>
              <a:gd name="connsiteX9" fmla="*/ 26792 w 2012417"/>
              <a:gd name="connsiteY9" fmla="*/ 795803 h 1797334"/>
              <a:gd name="connsiteX10" fmla="*/ 428163 w 2012417"/>
              <a:gd name="connsiteY10" fmla="*/ 100604 h 1797334"/>
              <a:gd name="connsiteX11" fmla="*/ 604372 w 2012417"/>
              <a:gd name="connsiteY11" fmla="*/ -1130 h 1797334"/>
              <a:gd name="connsiteX12" fmla="*/ 1407114 w 2012417"/>
              <a:gd name="connsiteY12" fmla="*/ -1130 h 179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417" h="1797334">
                <a:moveTo>
                  <a:pt x="1407114" y="-1130"/>
                </a:moveTo>
                <a:cubicBezTo>
                  <a:pt x="1479808" y="-1130"/>
                  <a:pt x="1546983" y="37630"/>
                  <a:pt x="1583322" y="100604"/>
                </a:cubicBezTo>
                <a:lnTo>
                  <a:pt x="1984693" y="795803"/>
                </a:lnTo>
                <a:cubicBezTo>
                  <a:pt x="2021038" y="858777"/>
                  <a:pt x="2021038" y="936298"/>
                  <a:pt x="1984693" y="999271"/>
                </a:cubicBezTo>
                <a:lnTo>
                  <a:pt x="1583322" y="1694471"/>
                </a:lnTo>
                <a:cubicBezTo>
                  <a:pt x="1546983" y="1757444"/>
                  <a:pt x="1479808" y="1796205"/>
                  <a:pt x="1407114" y="1796205"/>
                </a:cubicBezTo>
                <a:lnTo>
                  <a:pt x="604372" y="1796205"/>
                </a:lnTo>
                <a:cubicBezTo>
                  <a:pt x="531677" y="1796205"/>
                  <a:pt x="464503" y="1757444"/>
                  <a:pt x="428163" y="1694471"/>
                </a:cubicBezTo>
                <a:lnTo>
                  <a:pt x="26792" y="999271"/>
                </a:lnTo>
                <a:cubicBezTo>
                  <a:pt x="-9552" y="936298"/>
                  <a:pt x="-9552" y="858777"/>
                  <a:pt x="26792" y="795803"/>
                </a:cubicBezTo>
                <a:lnTo>
                  <a:pt x="428163" y="100604"/>
                </a:lnTo>
                <a:cubicBezTo>
                  <a:pt x="464503" y="37630"/>
                  <a:pt x="531677" y="-1130"/>
                  <a:pt x="604372" y="-1130"/>
                </a:cubicBezTo>
                <a:lnTo>
                  <a:pt x="1407114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图形 17"/>
          <p:cNvSpPr/>
          <p:nvPr>
            <p:custDataLst>
              <p:tags r:id="rId12"/>
            </p:custDataLst>
          </p:nvPr>
        </p:nvSpPr>
        <p:spPr>
          <a:xfrm>
            <a:off x="2333652" y="4847705"/>
            <a:ext cx="783433" cy="699611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图形 17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>
            <a:off x="6565211" y="3843994"/>
            <a:ext cx="2057091" cy="190085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5875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图形 17"/>
          <p:cNvSpPr/>
          <p:nvPr>
            <p:custDataLst>
              <p:tags r:id="rId14"/>
            </p:custDataLst>
          </p:nvPr>
        </p:nvSpPr>
        <p:spPr>
          <a:xfrm>
            <a:off x="8778578" y="4806692"/>
            <a:ext cx="450310" cy="41389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图形 17"/>
          <p:cNvSpPr/>
          <p:nvPr>
            <p:custDataLst>
              <p:tags r:id="rId15"/>
            </p:custDataLst>
          </p:nvPr>
        </p:nvSpPr>
        <p:spPr>
          <a:xfrm>
            <a:off x="8148929" y="2875185"/>
            <a:ext cx="1010277" cy="928580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图形 17"/>
          <p:cNvSpPr/>
          <p:nvPr>
            <p:custDataLst>
              <p:tags r:id="rId16"/>
            </p:custDataLst>
          </p:nvPr>
        </p:nvSpPr>
        <p:spPr>
          <a:xfrm>
            <a:off x="8900970" y="2766083"/>
            <a:ext cx="478619" cy="43991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4" name="图形 17"/>
          <p:cNvSpPr/>
          <p:nvPr>
            <p:custDataLst>
              <p:tags r:id="rId17"/>
            </p:custDataLst>
          </p:nvPr>
        </p:nvSpPr>
        <p:spPr>
          <a:xfrm>
            <a:off x="4964042" y="4045054"/>
            <a:ext cx="680393" cy="62560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图形 17"/>
          <p:cNvSpPr/>
          <p:nvPr>
            <p:custDataLst>
              <p:tags r:id="rId18"/>
            </p:custDataLst>
          </p:nvPr>
        </p:nvSpPr>
        <p:spPr>
          <a:xfrm>
            <a:off x="2991967" y="4332563"/>
            <a:ext cx="1051390" cy="966369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图形 17"/>
          <p:cNvSpPr>
            <a:spLocks noChangeAspect="1"/>
          </p:cNvSpPr>
          <p:nvPr>
            <p:custDataLst>
              <p:tags r:id="rId19"/>
            </p:custDataLst>
          </p:nvPr>
        </p:nvSpPr>
        <p:spPr>
          <a:xfrm>
            <a:off x="3395968" y="3383853"/>
            <a:ext cx="1841107" cy="169222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图形 17"/>
          <p:cNvSpPr>
            <a:spLocks noChangeAspect="1"/>
          </p:cNvSpPr>
          <p:nvPr>
            <p:custDataLst>
              <p:tags r:id="rId20"/>
            </p:custDataLst>
          </p:nvPr>
        </p:nvSpPr>
        <p:spPr>
          <a:xfrm>
            <a:off x="6673852" y="3959900"/>
            <a:ext cx="1844606" cy="1669044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62" name="图片 3" descr="拼图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6200000">
            <a:off x="4131072" y="3812360"/>
            <a:ext cx="370899" cy="370899"/>
          </a:xfrm>
          <a:prstGeom prst="rect">
            <a:avLst/>
          </a:prstGeom>
        </p:spPr>
      </p:pic>
      <p:sp>
        <p:nvSpPr>
          <p:cNvPr id="66" name="标题"/>
          <p:cNvSpPr txBox="1"/>
          <p:nvPr>
            <p:custDataLst>
              <p:tags r:id="rId24"/>
            </p:custDataLst>
          </p:nvPr>
        </p:nvSpPr>
        <p:spPr>
          <a:xfrm>
            <a:off x="3681720" y="4244183"/>
            <a:ext cx="1269604" cy="6027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fontScale="6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b="1" spc="300" dirty="0">
                <a:solidFill>
                  <a:srgbClr val="FFFFFF"/>
                </a:solidFill>
                <a:latin typeface="+mn-ea"/>
              </a:rPr>
              <a:t>股东大会与董事会</a:t>
            </a:r>
            <a:endParaRPr lang="zh-CN" altLang="en-US" sz="32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9" name="标题"/>
          <p:cNvSpPr txBox="1"/>
          <p:nvPr>
            <p:custDataLst>
              <p:tags r:id="rId25"/>
            </p:custDataLst>
          </p:nvPr>
        </p:nvSpPr>
        <p:spPr>
          <a:xfrm>
            <a:off x="6885709" y="4751207"/>
            <a:ext cx="1420893" cy="6027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900" b="1" spc="300" dirty="0">
                <a:solidFill>
                  <a:srgbClr val="FFFFFF"/>
                </a:solidFill>
                <a:latin typeface="+mn-ea"/>
                <a:sym typeface="+mn-ea"/>
              </a:rPr>
              <a:t>监事会</a:t>
            </a:r>
            <a:endParaRPr lang="en-US" altLang="zh-CN" sz="1900" b="1" spc="300" dirty="0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57" name="图形 17"/>
          <p:cNvSpPr>
            <a:spLocks noChangeAspect="1"/>
          </p:cNvSpPr>
          <p:nvPr>
            <p:custDataLst>
              <p:tags r:id="rId26"/>
            </p:custDataLst>
          </p:nvPr>
        </p:nvSpPr>
        <p:spPr>
          <a:xfrm>
            <a:off x="5116522" y="2507218"/>
            <a:ext cx="1793248" cy="162268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63" name="图片 8" descr="设置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874124" y="2869495"/>
            <a:ext cx="278045" cy="278045"/>
          </a:xfrm>
          <a:prstGeom prst="rect">
            <a:avLst/>
          </a:prstGeom>
        </p:spPr>
      </p:pic>
      <p:sp>
        <p:nvSpPr>
          <p:cNvPr id="67" name="标题"/>
          <p:cNvSpPr txBox="1"/>
          <p:nvPr>
            <p:custDataLst>
              <p:tags r:id="rId30"/>
            </p:custDataLst>
          </p:nvPr>
        </p:nvSpPr>
        <p:spPr>
          <a:xfrm>
            <a:off x="5335206" y="3286154"/>
            <a:ext cx="1355880" cy="6027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fontScale="6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b="1" spc="300" dirty="0">
                <a:solidFill>
                  <a:srgbClr val="FFFFFF"/>
                </a:solidFill>
                <a:latin typeface="+mn-ea"/>
              </a:rPr>
              <a:t>董事会与经理人员</a:t>
            </a:r>
            <a:endParaRPr lang="zh-CN" altLang="en-US" sz="32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图形 17"/>
          <p:cNvSpPr>
            <a:spLocks noChangeAspect="1"/>
          </p:cNvSpPr>
          <p:nvPr>
            <p:custDataLst>
              <p:tags r:id="rId31"/>
            </p:custDataLst>
          </p:nvPr>
        </p:nvSpPr>
        <p:spPr>
          <a:xfrm>
            <a:off x="5027011" y="2418080"/>
            <a:ext cx="1972179" cy="1784950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" name="图形 17"/>
          <p:cNvSpPr/>
          <p:nvPr>
            <p:custDataLst>
              <p:tags r:id="rId32"/>
            </p:custDataLst>
          </p:nvPr>
        </p:nvSpPr>
        <p:spPr>
          <a:xfrm>
            <a:off x="7489756" y="3278385"/>
            <a:ext cx="544642" cy="500890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3" name="图片 42" descr="作业批改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457069" y="4332503"/>
            <a:ext cx="278174" cy="278174"/>
          </a:xfrm>
          <a:prstGeom prst="rect">
            <a:avLst/>
          </a:prstGeom>
        </p:spPr>
      </p:pic>
    </p:spTree>
    <p:custDataLst>
      <p:tags r:id="rId3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96415" y="2605405"/>
            <a:ext cx="2362200" cy="13112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algn="just" defTabSz="905510" hangingPunct="0">
              <a:lnSpc>
                <a:spcPct val="150000"/>
              </a:lnSpc>
            </a:pPr>
            <a:r>
              <a:rPr lang="zh-CN" altLang="en-US" kern="0" spc="17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3. 公司治理结构的职权范围（表 13-1）</a:t>
            </a:r>
            <a:endParaRPr lang="zh-CN" altLang="en-US" kern="0" spc="17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7600" y="1637665"/>
            <a:ext cx="5165090" cy="46577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96415" y="2605405"/>
            <a:ext cx="2759075" cy="89535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algn="just" defTabSz="905510" hangingPunct="0">
              <a:lnSpc>
                <a:spcPct val="150000"/>
              </a:lnSpc>
            </a:pPr>
            <a:r>
              <a:rPr lang="zh-CN" altLang="en-US" kern="0" spc="17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3. 公司治理结构的职权范围（表 13-1）</a:t>
            </a:r>
            <a:endParaRPr lang="zh-CN" altLang="en-US" kern="0" spc="17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5340" y="2163445"/>
            <a:ext cx="6181725" cy="3429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882774" y="1693171"/>
            <a:ext cx="4598035" cy="92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（二）股东与股东大会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股东权利</a:t>
            </a:r>
            <a:endParaRPr lang="zh-CN" altLang="en-US" sz="18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5"/>
            </p:custDataLst>
          </p:nvPr>
        </p:nvGrpSpPr>
        <p:grpSpPr>
          <a:xfrm>
            <a:off x="1511300" y="2791460"/>
            <a:ext cx="2195830" cy="2964180"/>
            <a:chOff x="2380" y="4396"/>
            <a:chExt cx="3458" cy="4668"/>
          </a:xfrm>
        </p:grpSpPr>
        <p:sp>
          <p:nvSpPr>
            <p:cNvPr id="31" name="任意多边形: 形状 30"/>
            <p:cNvSpPr/>
            <p:nvPr>
              <p:custDataLst>
                <p:tags r:id="rId6"/>
              </p:custDataLst>
            </p:nvPr>
          </p:nvSpPr>
          <p:spPr>
            <a:xfrm>
              <a:off x="2380" y="4396"/>
              <a:ext cx="3459" cy="3107"/>
            </a:xfrm>
            <a:custGeom>
              <a:avLst/>
              <a:gdLst>
                <a:gd name="connsiteX0" fmla="*/ 646744 w 2493990"/>
                <a:gd name="connsiteY0" fmla="*/ 0 h 2240387"/>
                <a:gd name="connsiteX1" fmla="*/ 1940233 w 2493990"/>
                <a:gd name="connsiteY1" fmla="*/ 0 h 2240387"/>
                <a:gd name="connsiteX2" fmla="*/ 2493990 w 2493990"/>
                <a:gd name="connsiteY2" fmla="*/ 959135 h 2240387"/>
                <a:gd name="connsiteX3" fmla="*/ 2493990 w 2493990"/>
                <a:gd name="connsiteY3" fmla="*/ 1287748 h 2240387"/>
                <a:gd name="connsiteX4" fmla="*/ 2483516 w 2493990"/>
                <a:gd name="connsiteY4" fmla="*/ 1305700 h 2240387"/>
                <a:gd name="connsiteX5" fmla="*/ 1940233 w 2493990"/>
                <a:gd name="connsiteY5" fmla="*/ 2240387 h 2240387"/>
                <a:gd name="connsiteX6" fmla="*/ 646744 w 2493990"/>
                <a:gd name="connsiteY6" fmla="*/ 2240387 h 2240387"/>
                <a:gd name="connsiteX7" fmla="*/ 0 w 2493990"/>
                <a:gd name="connsiteY7" fmla="*/ 1120194 h 2240387"/>
                <a:gd name="connsiteX0-1" fmla="*/ 646744 w 2493990"/>
                <a:gd name="connsiteY0-2" fmla="*/ 0 h 2240387"/>
                <a:gd name="connsiteX1-3" fmla="*/ 1940233 w 2493990"/>
                <a:gd name="connsiteY1-4" fmla="*/ 0 h 2240387"/>
                <a:gd name="connsiteX2-5" fmla="*/ 2493990 w 2493990"/>
                <a:gd name="connsiteY2-6" fmla="*/ 959135 h 2240387"/>
                <a:gd name="connsiteX3-7" fmla="*/ 2493384 w 2493990"/>
                <a:gd name="connsiteY3-8" fmla="*/ 1135566 h 2240387"/>
                <a:gd name="connsiteX4-9" fmla="*/ 2493990 w 2493990"/>
                <a:gd name="connsiteY4-10" fmla="*/ 1287748 h 2240387"/>
                <a:gd name="connsiteX5-11" fmla="*/ 2483516 w 2493990"/>
                <a:gd name="connsiteY5-12" fmla="*/ 1305700 h 2240387"/>
                <a:gd name="connsiteX6-13" fmla="*/ 1940233 w 2493990"/>
                <a:gd name="connsiteY6-14" fmla="*/ 2240387 h 2240387"/>
                <a:gd name="connsiteX7-15" fmla="*/ 646744 w 2493990"/>
                <a:gd name="connsiteY7-16" fmla="*/ 2240387 h 2240387"/>
                <a:gd name="connsiteX8" fmla="*/ 0 w 2493990"/>
                <a:gd name="connsiteY8" fmla="*/ 1120194 h 2240387"/>
                <a:gd name="connsiteX9" fmla="*/ 646744 w 2493990"/>
                <a:gd name="connsiteY9" fmla="*/ 0 h 2240387"/>
                <a:gd name="connsiteX0-17" fmla="*/ 646744 w 2493990"/>
                <a:gd name="connsiteY0-18" fmla="*/ 0 h 2240387"/>
                <a:gd name="connsiteX1-19" fmla="*/ 1940233 w 2493990"/>
                <a:gd name="connsiteY1-20" fmla="*/ 0 h 2240387"/>
                <a:gd name="connsiteX2-21" fmla="*/ 2493990 w 2493990"/>
                <a:gd name="connsiteY2-22" fmla="*/ 959135 h 2240387"/>
                <a:gd name="connsiteX3-23" fmla="*/ 2493384 w 2493990"/>
                <a:gd name="connsiteY3-24" fmla="*/ 1135566 h 2240387"/>
                <a:gd name="connsiteX4-25" fmla="*/ 2493990 w 2493990"/>
                <a:gd name="connsiteY4-26" fmla="*/ 1287748 h 2240387"/>
                <a:gd name="connsiteX5-27" fmla="*/ 2483516 w 2493990"/>
                <a:gd name="connsiteY5-28" fmla="*/ 1305700 h 2240387"/>
                <a:gd name="connsiteX6-29" fmla="*/ 1940233 w 2493990"/>
                <a:gd name="connsiteY6-30" fmla="*/ 2240387 h 2240387"/>
                <a:gd name="connsiteX7-31" fmla="*/ 646744 w 2493990"/>
                <a:gd name="connsiteY7-32" fmla="*/ 2240387 h 2240387"/>
                <a:gd name="connsiteX8-33" fmla="*/ 0 w 2493990"/>
                <a:gd name="connsiteY8-34" fmla="*/ 1120194 h 2240387"/>
                <a:gd name="connsiteX9-35" fmla="*/ 646744 w 2493990"/>
                <a:gd name="connsiteY9-36" fmla="*/ 0 h 2240387"/>
                <a:gd name="connsiteX0-37" fmla="*/ 2493384 w 2584824"/>
                <a:gd name="connsiteY0-38" fmla="*/ 1135566 h 2240387"/>
                <a:gd name="connsiteX1-39" fmla="*/ 2493990 w 2584824"/>
                <a:gd name="connsiteY1-40" fmla="*/ 1287748 h 2240387"/>
                <a:gd name="connsiteX2-41" fmla="*/ 2483516 w 2584824"/>
                <a:gd name="connsiteY2-42" fmla="*/ 1305700 h 2240387"/>
                <a:gd name="connsiteX3-43" fmla="*/ 1940233 w 2584824"/>
                <a:gd name="connsiteY3-44" fmla="*/ 2240387 h 2240387"/>
                <a:gd name="connsiteX4-45" fmla="*/ 646744 w 2584824"/>
                <a:gd name="connsiteY4-46" fmla="*/ 2240387 h 2240387"/>
                <a:gd name="connsiteX5-47" fmla="*/ 0 w 2584824"/>
                <a:gd name="connsiteY5-48" fmla="*/ 1120194 h 2240387"/>
                <a:gd name="connsiteX6-49" fmla="*/ 646744 w 2584824"/>
                <a:gd name="connsiteY6-50" fmla="*/ 0 h 2240387"/>
                <a:gd name="connsiteX7-51" fmla="*/ 1940233 w 2584824"/>
                <a:gd name="connsiteY7-52" fmla="*/ 0 h 2240387"/>
                <a:gd name="connsiteX8-53" fmla="*/ 2493990 w 2584824"/>
                <a:gd name="connsiteY8-54" fmla="*/ 959135 h 2240387"/>
                <a:gd name="connsiteX9-55" fmla="*/ 2584824 w 2584824"/>
                <a:gd name="connsiteY9-56" fmla="*/ 1227006 h 2240387"/>
                <a:gd name="connsiteX0-57" fmla="*/ 2493384 w 2493990"/>
                <a:gd name="connsiteY0-58" fmla="*/ 1135566 h 2240387"/>
                <a:gd name="connsiteX1-59" fmla="*/ 2493990 w 2493990"/>
                <a:gd name="connsiteY1-60" fmla="*/ 1287748 h 2240387"/>
                <a:gd name="connsiteX2-61" fmla="*/ 2483516 w 2493990"/>
                <a:gd name="connsiteY2-62" fmla="*/ 1305700 h 2240387"/>
                <a:gd name="connsiteX3-63" fmla="*/ 1940233 w 2493990"/>
                <a:gd name="connsiteY3-64" fmla="*/ 2240387 h 2240387"/>
                <a:gd name="connsiteX4-65" fmla="*/ 646744 w 2493990"/>
                <a:gd name="connsiteY4-66" fmla="*/ 2240387 h 2240387"/>
                <a:gd name="connsiteX5-67" fmla="*/ 0 w 2493990"/>
                <a:gd name="connsiteY5-68" fmla="*/ 1120194 h 2240387"/>
                <a:gd name="connsiteX6-69" fmla="*/ 646744 w 2493990"/>
                <a:gd name="connsiteY6-70" fmla="*/ 0 h 2240387"/>
                <a:gd name="connsiteX7-71" fmla="*/ 1940233 w 2493990"/>
                <a:gd name="connsiteY7-72" fmla="*/ 0 h 2240387"/>
                <a:gd name="connsiteX8-73" fmla="*/ 2493990 w 2493990"/>
                <a:gd name="connsiteY8-74" fmla="*/ 959135 h 2240387"/>
                <a:gd name="connsiteX0-75" fmla="*/ 2493990 w 2493990"/>
                <a:gd name="connsiteY0-76" fmla="*/ 1287748 h 2240387"/>
                <a:gd name="connsiteX1-77" fmla="*/ 2483516 w 2493990"/>
                <a:gd name="connsiteY1-78" fmla="*/ 1305700 h 2240387"/>
                <a:gd name="connsiteX2-79" fmla="*/ 1940233 w 2493990"/>
                <a:gd name="connsiteY2-80" fmla="*/ 2240387 h 2240387"/>
                <a:gd name="connsiteX3-81" fmla="*/ 646744 w 2493990"/>
                <a:gd name="connsiteY3-82" fmla="*/ 2240387 h 2240387"/>
                <a:gd name="connsiteX4-83" fmla="*/ 0 w 2493990"/>
                <a:gd name="connsiteY4-84" fmla="*/ 1120194 h 2240387"/>
                <a:gd name="connsiteX5-85" fmla="*/ 646744 w 2493990"/>
                <a:gd name="connsiteY5-86" fmla="*/ 0 h 2240387"/>
                <a:gd name="connsiteX6-87" fmla="*/ 1940233 w 2493990"/>
                <a:gd name="connsiteY6-88" fmla="*/ 0 h 2240387"/>
                <a:gd name="connsiteX7-89" fmla="*/ 2493990 w 2493990"/>
                <a:gd name="connsiteY7-90" fmla="*/ 959135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493990" h="2240387">
                  <a:moveTo>
                    <a:pt x="2493990" y="1287748"/>
                  </a:moveTo>
                  <a:lnTo>
                    <a:pt x="2483516" y="1305700"/>
                  </a:lnTo>
                  <a:lnTo>
                    <a:pt x="1940233" y="2240387"/>
                  </a:lnTo>
                  <a:lnTo>
                    <a:pt x="646744" y="2240387"/>
                  </a:lnTo>
                  <a:lnTo>
                    <a:pt x="0" y="1120194"/>
                  </a:lnTo>
                  <a:lnTo>
                    <a:pt x="646744" y="0"/>
                  </a:lnTo>
                  <a:lnTo>
                    <a:pt x="1940233" y="0"/>
                  </a:lnTo>
                  <a:lnTo>
                    <a:pt x="2493990" y="959135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pic>
          <p:nvPicPr>
            <p:cNvPr id="14" name="图片 8" descr="343435383036303b343532343135313bbfaab7a2bbb7beb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49" y="8442"/>
              <a:ext cx="623" cy="623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>
              <p:custDataLst>
                <p:tags r:id="rId10"/>
              </p:custDataLst>
            </p:nvPr>
          </p:nvCxnSpPr>
          <p:spPr>
            <a:xfrm flipH="1">
              <a:off x="4160" y="7596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1" name="六边形 20"/>
            <p:cNvSpPr/>
            <p:nvPr>
              <p:custDataLst>
                <p:tags r:id="rId11"/>
              </p:custDataLst>
            </p:nvPr>
          </p:nvSpPr>
          <p:spPr>
            <a:xfrm>
              <a:off x="2656" y="4631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资产收益权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2"/>
            </p:custDataLst>
          </p:nvPr>
        </p:nvGrpSpPr>
        <p:grpSpPr>
          <a:xfrm>
            <a:off x="3220085" y="2803525"/>
            <a:ext cx="2277110" cy="2946400"/>
            <a:chOff x="5071" y="4415"/>
            <a:chExt cx="3586" cy="4640"/>
          </a:xfrm>
        </p:grpSpPr>
        <p:sp>
          <p:nvSpPr>
            <p:cNvPr id="54" name="任意多边形: 形状 53"/>
            <p:cNvSpPr/>
            <p:nvPr>
              <p:custDataLst>
                <p:tags r:id="rId13"/>
              </p:custDataLst>
            </p:nvPr>
          </p:nvSpPr>
          <p:spPr>
            <a:xfrm>
              <a:off x="6081" y="5949"/>
              <a:ext cx="2577" cy="155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728609 w 2586977"/>
                <a:gd name="connsiteY0-68" fmla="*/ 0 h 2240387"/>
                <a:gd name="connsiteX1-69" fmla="*/ 1940233 w 2586977"/>
                <a:gd name="connsiteY1-70" fmla="*/ 0 h 2240387"/>
                <a:gd name="connsiteX2-71" fmla="*/ 2586977 w 2586977"/>
                <a:gd name="connsiteY2-72" fmla="*/ 1120194 h 2240387"/>
                <a:gd name="connsiteX3-73" fmla="*/ 1940233 w 2586977"/>
                <a:gd name="connsiteY3-74" fmla="*/ 2240387 h 2240387"/>
                <a:gd name="connsiteX4-75" fmla="*/ 646744 w 2586977"/>
                <a:gd name="connsiteY4-76" fmla="*/ 2240387 h 2240387"/>
                <a:gd name="connsiteX5-77" fmla="*/ 0 w 2586977"/>
                <a:gd name="connsiteY5-78" fmla="*/ 1120194 h 2240387"/>
                <a:gd name="connsiteX0-79" fmla="*/ 81865 w 1940233"/>
                <a:gd name="connsiteY0-80" fmla="*/ 0 h 2240387"/>
                <a:gd name="connsiteX1-81" fmla="*/ 1293489 w 1940233"/>
                <a:gd name="connsiteY1-82" fmla="*/ 0 h 2240387"/>
                <a:gd name="connsiteX2-83" fmla="*/ 1940233 w 1940233"/>
                <a:gd name="connsiteY2-84" fmla="*/ 1120194 h 2240387"/>
                <a:gd name="connsiteX3-85" fmla="*/ 1293489 w 1940233"/>
                <a:gd name="connsiteY3-86" fmla="*/ 2240387 h 2240387"/>
                <a:gd name="connsiteX4-87" fmla="*/ 0 w 1940233"/>
                <a:gd name="connsiteY4-88" fmla="*/ 2240387 h 2240387"/>
                <a:gd name="connsiteX0-89" fmla="*/ 0 w 1858368"/>
                <a:gd name="connsiteY0-90" fmla="*/ 0 h 2240387"/>
                <a:gd name="connsiteX1-91" fmla="*/ 1211624 w 1858368"/>
                <a:gd name="connsiteY1-92" fmla="*/ 0 h 2240387"/>
                <a:gd name="connsiteX2-93" fmla="*/ 1858368 w 1858368"/>
                <a:gd name="connsiteY2-94" fmla="*/ 1120194 h 2240387"/>
                <a:gd name="connsiteX3-95" fmla="*/ 1211624 w 1858368"/>
                <a:gd name="connsiteY3-96" fmla="*/ 2240387 h 2240387"/>
                <a:gd name="connsiteX0-97" fmla="*/ 0 w 1858368"/>
                <a:gd name="connsiteY0-98" fmla="*/ 0 h 1120194"/>
                <a:gd name="connsiteX1-99" fmla="*/ 1211624 w 1858368"/>
                <a:gd name="connsiteY1-100" fmla="*/ 0 h 1120194"/>
                <a:gd name="connsiteX2-101" fmla="*/ 1858368 w 1858368"/>
                <a:gd name="connsiteY2-102" fmla="*/ 1120194 h 112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858368" h="1120194">
                  <a:moveTo>
                    <a:pt x="0" y="0"/>
                  </a:moveTo>
                  <a:lnTo>
                    <a:pt x="1211624" y="0"/>
                  </a:lnTo>
                  <a:lnTo>
                    <a:pt x="1858368" y="1120194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任意多边形: 形状 54"/>
            <p:cNvSpPr/>
            <p:nvPr>
              <p:custDataLst>
                <p:tags r:id="rId14"/>
              </p:custDataLst>
            </p:nvPr>
          </p:nvSpPr>
          <p:spPr>
            <a:xfrm>
              <a:off x="5071" y="6173"/>
              <a:ext cx="3443" cy="288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1940233 w 2586977"/>
                <a:gd name="connsiteY0-68" fmla="*/ 0 h 2240387"/>
                <a:gd name="connsiteX1-69" fmla="*/ 2586977 w 2586977"/>
                <a:gd name="connsiteY1-70" fmla="*/ 1120194 h 2240387"/>
                <a:gd name="connsiteX2-71" fmla="*/ 1940233 w 2586977"/>
                <a:gd name="connsiteY2-72" fmla="*/ 2240387 h 2240387"/>
                <a:gd name="connsiteX3-73" fmla="*/ 646744 w 2586977"/>
                <a:gd name="connsiteY3-74" fmla="*/ 2240387 h 2240387"/>
                <a:gd name="connsiteX4-75" fmla="*/ 0 w 2586977"/>
                <a:gd name="connsiteY4-76" fmla="*/ 1120194 h 2240387"/>
                <a:gd name="connsiteX5-77" fmla="*/ 553757 w 2586977"/>
                <a:gd name="connsiteY5-78" fmla="*/ 161059 h 2240387"/>
                <a:gd name="connsiteX0-79" fmla="*/ 2586977 w 2586977"/>
                <a:gd name="connsiteY0-80" fmla="*/ 959135 h 2079328"/>
                <a:gd name="connsiteX1-81" fmla="*/ 1940233 w 2586977"/>
                <a:gd name="connsiteY1-82" fmla="*/ 2079328 h 2079328"/>
                <a:gd name="connsiteX2-83" fmla="*/ 646744 w 2586977"/>
                <a:gd name="connsiteY2-84" fmla="*/ 2079328 h 2079328"/>
                <a:gd name="connsiteX3-85" fmla="*/ 0 w 2586977"/>
                <a:gd name="connsiteY3-86" fmla="*/ 959135 h 2079328"/>
                <a:gd name="connsiteX4-87" fmla="*/ 553757 w 2586977"/>
                <a:gd name="connsiteY4-88" fmla="*/ 0 h 2079328"/>
                <a:gd name="connsiteX0-89" fmla="*/ 2482474 w 2482474"/>
                <a:gd name="connsiteY0-90" fmla="*/ 1134551 h 2079328"/>
                <a:gd name="connsiteX1-91" fmla="*/ 1940233 w 2482474"/>
                <a:gd name="connsiteY1-92" fmla="*/ 2079328 h 2079328"/>
                <a:gd name="connsiteX2-93" fmla="*/ 646744 w 2482474"/>
                <a:gd name="connsiteY2-94" fmla="*/ 2079328 h 2079328"/>
                <a:gd name="connsiteX3-95" fmla="*/ 0 w 2482474"/>
                <a:gd name="connsiteY3-96" fmla="*/ 959135 h 2079328"/>
                <a:gd name="connsiteX4-97" fmla="*/ 553757 w 2482474"/>
                <a:gd name="connsiteY4-98" fmla="*/ 0 h 20793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82474" h="2079328">
                  <a:moveTo>
                    <a:pt x="2482474" y="1134551"/>
                  </a:moveTo>
                  <a:lnTo>
                    <a:pt x="1940233" y="2079328"/>
                  </a:lnTo>
                  <a:lnTo>
                    <a:pt x="646744" y="2079328"/>
                  </a:lnTo>
                  <a:lnTo>
                    <a:pt x="0" y="959135"/>
                  </a:lnTo>
                  <a:lnTo>
                    <a:pt x="553757" y="0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head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" name="图片 4" descr="343435383036303b343532343134383bcdc5b6d3d0add7f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88" y="4415"/>
              <a:ext cx="606" cy="606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 flipH="1">
              <a:off x="6855" y="5257"/>
              <a:ext cx="10" cy="647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3" name="六边形 22"/>
            <p:cNvSpPr/>
            <p:nvPr>
              <p:custDataLst>
                <p:tags r:id="rId19"/>
              </p:custDataLst>
            </p:nvPr>
          </p:nvSpPr>
          <p:spPr>
            <a:xfrm>
              <a:off x="5355" y="619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重大决策权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20"/>
            </p:custDataLst>
          </p:nvPr>
        </p:nvGrpSpPr>
        <p:grpSpPr>
          <a:xfrm>
            <a:off x="4928235" y="2791460"/>
            <a:ext cx="2199640" cy="2952750"/>
            <a:chOff x="7761" y="4396"/>
            <a:chExt cx="3464" cy="4650"/>
          </a:xfrm>
        </p:grpSpPr>
        <p:sp>
          <p:nvSpPr>
            <p:cNvPr id="37" name="任意多边形: 形状 36"/>
            <p:cNvSpPr/>
            <p:nvPr>
              <p:custDataLst>
                <p:tags r:id="rId21"/>
              </p:custDataLst>
            </p:nvPr>
          </p:nvSpPr>
          <p:spPr>
            <a:xfrm>
              <a:off x="7761" y="4396"/>
              <a:ext cx="3465" cy="3107"/>
            </a:xfrm>
            <a:custGeom>
              <a:avLst/>
              <a:gdLst>
                <a:gd name="connsiteX0" fmla="*/ 646745 w 2498882"/>
                <a:gd name="connsiteY0" fmla="*/ 0 h 2240387"/>
                <a:gd name="connsiteX1" fmla="*/ 1940233 w 2498882"/>
                <a:gd name="connsiteY1" fmla="*/ 0 h 2240387"/>
                <a:gd name="connsiteX2" fmla="*/ 2498882 w 2498882"/>
                <a:gd name="connsiteY2" fmla="*/ 967609 h 2240387"/>
                <a:gd name="connsiteX3" fmla="*/ 2498882 w 2498882"/>
                <a:gd name="connsiteY3" fmla="*/ 1272779 h 2240387"/>
                <a:gd name="connsiteX4" fmla="*/ 1940233 w 2498882"/>
                <a:gd name="connsiteY4" fmla="*/ 2240387 h 2240387"/>
                <a:gd name="connsiteX5" fmla="*/ 646745 w 2498882"/>
                <a:gd name="connsiteY5" fmla="*/ 2240387 h 2240387"/>
                <a:gd name="connsiteX6" fmla="*/ 0 w 2498882"/>
                <a:gd name="connsiteY6" fmla="*/ 1120194 h 2240387"/>
                <a:gd name="connsiteX0-1" fmla="*/ 646745 w 2498882"/>
                <a:gd name="connsiteY0-2" fmla="*/ 0 h 2240387"/>
                <a:gd name="connsiteX1-3" fmla="*/ 1940233 w 2498882"/>
                <a:gd name="connsiteY1-4" fmla="*/ 0 h 2240387"/>
                <a:gd name="connsiteX2-5" fmla="*/ 2498882 w 2498882"/>
                <a:gd name="connsiteY2-6" fmla="*/ 967609 h 2240387"/>
                <a:gd name="connsiteX3-7" fmla="*/ 2493887 w 2498882"/>
                <a:gd name="connsiteY3-8" fmla="*/ 1110572 h 2240387"/>
                <a:gd name="connsiteX4-9" fmla="*/ 2498882 w 2498882"/>
                <a:gd name="connsiteY4-10" fmla="*/ 1272779 h 2240387"/>
                <a:gd name="connsiteX5-11" fmla="*/ 1940233 w 2498882"/>
                <a:gd name="connsiteY5-12" fmla="*/ 2240387 h 2240387"/>
                <a:gd name="connsiteX6-13" fmla="*/ 646745 w 2498882"/>
                <a:gd name="connsiteY6-14" fmla="*/ 2240387 h 2240387"/>
                <a:gd name="connsiteX7" fmla="*/ 0 w 2498882"/>
                <a:gd name="connsiteY7" fmla="*/ 1120194 h 2240387"/>
                <a:gd name="connsiteX8" fmla="*/ 646745 w 2498882"/>
                <a:gd name="connsiteY8" fmla="*/ 0 h 2240387"/>
                <a:gd name="connsiteX0-15" fmla="*/ 2493887 w 2585327"/>
                <a:gd name="connsiteY0-16" fmla="*/ 1110572 h 2240387"/>
                <a:gd name="connsiteX1-17" fmla="*/ 2498882 w 2585327"/>
                <a:gd name="connsiteY1-18" fmla="*/ 1272779 h 2240387"/>
                <a:gd name="connsiteX2-19" fmla="*/ 1940233 w 2585327"/>
                <a:gd name="connsiteY2-20" fmla="*/ 2240387 h 2240387"/>
                <a:gd name="connsiteX3-21" fmla="*/ 646745 w 2585327"/>
                <a:gd name="connsiteY3-22" fmla="*/ 2240387 h 2240387"/>
                <a:gd name="connsiteX4-23" fmla="*/ 0 w 2585327"/>
                <a:gd name="connsiteY4-24" fmla="*/ 1120194 h 2240387"/>
                <a:gd name="connsiteX5-25" fmla="*/ 646745 w 2585327"/>
                <a:gd name="connsiteY5-26" fmla="*/ 0 h 2240387"/>
                <a:gd name="connsiteX6-27" fmla="*/ 1940233 w 2585327"/>
                <a:gd name="connsiteY6-28" fmla="*/ 0 h 2240387"/>
                <a:gd name="connsiteX7-29" fmla="*/ 2498882 w 2585327"/>
                <a:gd name="connsiteY7-30" fmla="*/ 967609 h 2240387"/>
                <a:gd name="connsiteX8-31" fmla="*/ 2585327 w 2585327"/>
                <a:gd name="connsiteY8-32" fmla="*/ 1202012 h 2240387"/>
                <a:gd name="connsiteX0-33" fmla="*/ 2493887 w 2498882"/>
                <a:gd name="connsiteY0-34" fmla="*/ 1110572 h 2240387"/>
                <a:gd name="connsiteX1-35" fmla="*/ 2498882 w 2498882"/>
                <a:gd name="connsiteY1-36" fmla="*/ 1272779 h 2240387"/>
                <a:gd name="connsiteX2-37" fmla="*/ 1940233 w 2498882"/>
                <a:gd name="connsiteY2-38" fmla="*/ 2240387 h 2240387"/>
                <a:gd name="connsiteX3-39" fmla="*/ 646745 w 2498882"/>
                <a:gd name="connsiteY3-40" fmla="*/ 2240387 h 2240387"/>
                <a:gd name="connsiteX4-41" fmla="*/ 0 w 2498882"/>
                <a:gd name="connsiteY4-42" fmla="*/ 1120194 h 2240387"/>
                <a:gd name="connsiteX5-43" fmla="*/ 646745 w 2498882"/>
                <a:gd name="connsiteY5-44" fmla="*/ 0 h 2240387"/>
                <a:gd name="connsiteX6-45" fmla="*/ 1940233 w 2498882"/>
                <a:gd name="connsiteY6-46" fmla="*/ 0 h 2240387"/>
                <a:gd name="connsiteX7-47" fmla="*/ 2498882 w 2498882"/>
                <a:gd name="connsiteY7-48" fmla="*/ 967609 h 2240387"/>
                <a:gd name="connsiteX0-49" fmla="*/ 2498882 w 2498882"/>
                <a:gd name="connsiteY0-50" fmla="*/ 1272779 h 2240387"/>
                <a:gd name="connsiteX1-51" fmla="*/ 1940233 w 2498882"/>
                <a:gd name="connsiteY1-52" fmla="*/ 2240387 h 2240387"/>
                <a:gd name="connsiteX2-53" fmla="*/ 646745 w 2498882"/>
                <a:gd name="connsiteY2-54" fmla="*/ 2240387 h 2240387"/>
                <a:gd name="connsiteX3-55" fmla="*/ 0 w 2498882"/>
                <a:gd name="connsiteY3-56" fmla="*/ 1120194 h 2240387"/>
                <a:gd name="connsiteX4-57" fmla="*/ 646745 w 2498882"/>
                <a:gd name="connsiteY4-58" fmla="*/ 0 h 2240387"/>
                <a:gd name="connsiteX5-59" fmla="*/ 1940233 w 2498882"/>
                <a:gd name="connsiteY5-60" fmla="*/ 0 h 2240387"/>
                <a:gd name="connsiteX6-61" fmla="*/ 2498882 w 2498882"/>
                <a:gd name="connsiteY6-62" fmla="*/ 967609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98882" h="2240387">
                  <a:moveTo>
                    <a:pt x="2498882" y="1272779"/>
                  </a:moveTo>
                  <a:lnTo>
                    <a:pt x="1940233" y="2240387"/>
                  </a:lnTo>
                  <a:lnTo>
                    <a:pt x="646745" y="2240387"/>
                  </a:lnTo>
                  <a:lnTo>
                    <a:pt x="0" y="1120194"/>
                  </a:lnTo>
                  <a:lnTo>
                    <a:pt x="646745" y="0"/>
                  </a:lnTo>
                  <a:lnTo>
                    <a:pt x="1940233" y="0"/>
                  </a:lnTo>
                  <a:lnTo>
                    <a:pt x="2498882" y="967609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pic>
          <p:nvPicPr>
            <p:cNvPr id="34" name="图片 13" descr="343435383036303b343532343135373bcfeec4bfb7d6cef6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9292" y="8474"/>
              <a:ext cx="572" cy="572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>
              <p:custDataLst>
                <p:tags r:id="rId25"/>
              </p:custDataLst>
            </p:nvPr>
          </p:nvCxnSpPr>
          <p:spPr>
            <a:xfrm flipH="1">
              <a:off x="9572" y="7657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7" name="六边形 26"/>
            <p:cNvSpPr/>
            <p:nvPr>
              <p:custDataLst>
                <p:tags r:id="rId26"/>
              </p:custDataLst>
            </p:nvPr>
          </p:nvSpPr>
          <p:spPr>
            <a:xfrm>
              <a:off x="8056" y="463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选择管理者权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27"/>
            </p:custDataLst>
          </p:nvPr>
        </p:nvGrpSpPr>
        <p:grpSpPr>
          <a:xfrm>
            <a:off x="6636385" y="2786380"/>
            <a:ext cx="2277110" cy="2963545"/>
            <a:chOff x="10451" y="4388"/>
            <a:chExt cx="3586" cy="4667"/>
          </a:xfrm>
        </p:grpSpPr>
        <p:sp>
          <p:nvSpPr>
            <p:cNvPr id="56" name="任意多边形: 形状 55"/>
            <p:cNvSpPr/>
            <p:nvPr>
              <p:custDataLst>
                <p:tags r:id="rId28"/>
              </p:custDataLst>
            </p:nvPr>
          </p:nvSpPr>
          <p:spPr>
            <a:xfrm>
              <a:off x="10451" y="6173"/>
              <a:ext cx="3443" cy="288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1940233 w 2586977"/>
                <a:gd name="connsiteY0-68" fmla="*/ 0 h 2240387"/>
                <a:gd name="connsiteX1-69" fmla="*/ 2586977 w 2586977"/>
                <a:gd name="connsiteY1-70" fmla="*/ 1120194 h 2240387"/>
                <a:gd name="connsiteX2-71" fmla="*/ 1940233 w 2586977"/>
                <a:gd name="connsiteY2-72" fmla="*/ 2240387 h 2240387"/>
                <a:gd name="connsiteX3-73" fmla="*/ 646744 w 2586977"/>
                <a:gd name="connsiteY3-74" fmla="*/ 2240387 h 2240387"/>
                <a:gd name="connsiteX4-75" fmla="*/ 0 w 2586977"/>
                <a:gd name="connsiteY4-76" fmla="*/ 1120194 h 2240387"/>
                <a:gd name="connsiteX5-77" fmla="*/ 553757 w 2586977"/>
                <a:gd name="connsiteY5-78" fmla="*/ 161059 h 2240387"/>
                <a:gd name="connsiteX0-79" fmla="*/ 2586977 w 2586977"/>
                <a:gd name="connsiteY0-80" fmla="*/ 959135 h 2079328"/>
                <a:gd name="connsiteX1-81" fmla="*/ 1940233 w 2586977"/>
                <a:gd name="connsiteY1-82" fmla="*/ 2079328 h 2079328"/>
                <a:gd name="connsiteX2-83" fmla="*/ 646744 w 2586977"/>
                <a:gd name="connsiteY2-84" fmla="*/ 2079328 h 2079328"/>
                <a:gd name="connsiteX3-85" fmla="*/ 0 w 2586977"/>
                <a:gd name="connsiteY3-86" fmla="*/ 959135 h 2079328"/>
                <a:gd name="connsiteX4-87" fmla="*/ 553757 w 2586977"/>
                <a:gd name="connsiteY4-88" fmla="*/ 0 h 2079328"/>
                <a:gd name="connsiteX0-89" fmla="*/ 2482474 w 2482474"/>
                <a:gd name="connsiteY0-90" fmla="*/ 1134551 h 2079328"/>
                <a:gd name="connsiteX1-91" fmla="*/ 1940233 w 2482474"/>
                <a:gd name="connsiteY1-92" fmla="*/ 2079328 h 2079328"/>
                <a:gd name="connsiteX2-93" fmla="*/ 646744 w 2482474"/>
                <a:gd name="connsiteY2-94" fmla="*/ 2079328 h 2079328"/>
                <a:gd name="connsiteX3-95" fmla="*/ 0 w 2482474"/>
                <a:gd name="connsiteY3-96" fmla="*/ 959135 h 2079328"/>
                <a:gd name="connsiteX4-97" fmla="*/ 553757 w 2482474"/>
                <a:gd name="connsiteY4-98" fmla="*/ 0 h 20793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82474" h="2079328">
                  <a:moveTo>
                    <a:pt x="2482474" y="1134551"/>
                  </a:moveTo>
                  <a:lnTo>
                    <a:pt x="1940233" y="2079328"/>
                  </a:lnTo>
                  <a:lnTo>
                    <a:pt x="646744" y="2079328"/>
                  </a:lnTo>
                  <a:lnTo>
                    <a:pt x="0" y="959135"/>
                  </a:lnTo>
                  <a:lnTo>
                    <a:pt x="553757" y="0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head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/>
            <p:cNvSpPr/>
            <p:nvPr>
              <p:custDataLst>
                <p:tags r:id="rId29"/>
              </p:custDataLst>
            </p:nvPr>
          </p:nvSpPr>
          <p:spPr>
            <a:xfrm>
              <a:off x="11461" y="5949"/>
              <a:ext cx="2577" cy="155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728609 w 2586977"/>
                <a:gd name="connsiteY0-68" fmla="*/ 0 h 2240387"/>
                <a:gd name="connsiteX1-69" fmla="*/ 1940233 w 2586977"/>
                <a:gd name="connsiteY1-70" fmla="*/ 0 h 2240387"/>
                <a:gd name="connsiteX2-71" fmla="*/ 2586977 w 2586977"/>
                <a:gd name="connsiteY2-72" fmla="*/ 1120194 h 2240387"/>
                <a:gd name="connsiteX3-73" fmla="*/ 1940233 w 2586977"/>
                <a:gd name="connsiteY3-74" fmla="*/ 2240387 h 2240387"/>
                <a:gd name="connsiteX4-75" fmla="*/ 646744 w 2586977"/>
                <a:gd name="connsiteY4-76" fmla="*/ 2240387 h 2240387"/>
                <a:gd name="connsiteX5-77" fmla="*/ 0 w 2586977"/>
                <a:gd name="connsiteY5-78" fmla="*/ 1120194 h 2240387"/>
                <a:gd name="connsiteX0-79" fmla="*/ 81865 w 1940233"/>
                <a:gd name="connsiteY0-80" fmla="*/ 0 h 2240387"/>
                <a:gd name="connsiteX1-81" fmla="*/ 1293489 w 1940233"/>
                <a:gd name="connsiteY1-82" fmla="*/ 0 h 2240387"/>
                <a:gd name="connsiteX2-83" fmla="*/ 1940233 w 1940233"/>
                <a:gd name="connsiteY2-84" fmla="*/ 1120194 h 2240387"/>
                <a:gd name="connsiteX3-85" fmla="*/ 1293489 w 1940233"/>
                <a:gd name="connsiteY3-86" fmla="*/ 2240387 h 2240387"/>
                <a:gd name="connsiteX4-87" fmla="*/ 0 w 1940233"/>
                <a:gd name="connsiteY4-88" fmla="*/ 2240387 h 2240387"/>
                <a:gd name="connsiteX0-89" fmla="*/ 0 w 1858368"/>
                <a:gd name="connsiteY0-90" fmla="*/ 0 h 2240387"/>
                <a:gd name="connsiteX1-91" fmla="*/ 1211624 w 1858368"/>
                <a:gd name="connsiteY1-92" fmla="*/ 0 h 2240387"/>
                <a:gd name="connsiteX2-93" fmla="*/ 1858368 w 1858368"/>
                <a:gd name="connsiteY2-94" fmla="*/ 1120194 h 2240387"/>
                <a:gd name="connsiteX3-95" fmla="*/ 1211624 w 1858368"/>
                <a:gd name="connsiteY3-96" fmla="*/ 2240387 h 2240387"/>
                <a:gd name="connsiteX0-97" fmla="*/ 0 w 1858368"/>
                <a:gd name="connsiteY0-98" fmla="*/ 0 h 1120194"/>
                <a:gd name="connsiteX1-99" fmla="*/ 1211624 w 1858368"/>
                <a:gd name="connsiteY1-100" fmla="*/ 0 h 1120194"/>
                <a:gd name="connsiteX2-101" fmla="*/ 1858368 w 1858368"/>
                <a:gd name="connsiteY2-102" fmla="*/ 1120194 h 112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858368" h="1120194">
                  <a:moveTo>
                    <a:pt x="0" y="0"/>
                  </a:moveTo>
                  <a:lnTo>
                    <a:pt x="1211624" y="0"/>
                  </a:lnTo>
                  <a:lnTo>
                    <a:pt x="1858368" y="1120194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2" name="图片 5" descr="343435383036303b343532343134393bcdb7c4d4b7e7b1a9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1950" y="4388"/>
              <a:ext cx="646" cy="646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>
              <p:custDataLst>
                <p:tags r:id="rId33"/>
              </p:custDataLst>
            </p:nvPr>
          </p:nvCxnSpPr>
          <p:spPr>
            <a:xfrm flipH="1">
              <a:off x="12254" y="5269"/>
              <a:ext cx="10" cy="647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42" name="六边形 41"/>
            <p:cNvSpPr/>
            <p:nvPr>
              <p:custDataLst>
                <p:tags r:id="rId34"/>
              </p:custDataLst>
            </p:nvPr>
          </p:nvSpPr>
          <p:spPr>
            <a:xfrm>
              <a:off x="10755" y="619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股权转让权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35"/>
            </p:custDataLst>
          </p:nvPr>
        </p:nvGrpSpPr>
        <p:grpSpPr>
          <a:xfrm>
            <a:off x="8345170" y="2791460"/>
            <a:ext cx="2277110" cy="2941955"/>
            <a:chOff x="13142" y="4396"/>
            <a:chExt cx="3586" cy="4633"/>
          </a:xfrm>
        </p:grpSpPr>
        <p:sp>
          <p:nvSpPr>
            <p:cNvPr id="3" name="任意多边形: 形状 38"/>
            <p:cNvSpPr/>
            <p:nvPr>
              <p:custDataLst>
                <p:tags r:id="rId36"/>
              </p:custDataLst>
            </p:nvPr>
          </p:nvSpPr>
          <p:spPr>
            <a:xfrm>
              <a:off x="13142" y="4396"/>
              <a:ext cx="3587" cy="3107"/>
            </a:xfrm>
            <a:custGeom>
              <a:avLst/>
              <a:gdLst>
                <a:gd name="connsiteX0" fmla="*/ 646744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736693 w 2586977"/>
                <a:gd name="connsiteY4" fmla="*/ 2240387 h 2240387"/>
                <a:gd name="connsiteX5" fmla="*/ 736693 w 2586977"/>
                <a:gd name="connsiteY5" fmla="*/ 1726018 h 2240387"/>
                <a:gd name="connsiteX6" fmla="*/ 561841 w 2586977"/>
                <a:gd name="connsiteY6" fmla="*/ 1726018 h 2240387"/>
                <a:gd name="connsiteX7" fmla="*/ 561841 w 2586977"/>
                <a:gd name="connsiteY7" fmla="*/ 2093331 h 2240387"/>
                <a:gd name="connsiteX8" fmla="*/ 0 w 2586977"/>
                <a:gd name="connsiteY8" fmla="*/ 1120194 h 2240387"/>
                <a:gd name="connsiteX0-1" fmla="*/ 736693 w 2586977"/>
                <a:gd name="connsiteY0-2" fmla="*/ 1726018 h 2240387"/>
                <a:gd name="connsiteX1-3" fmla="*/ 561841 w 2586977"/>
                <a:gd name="connsiteY1-4" fmla="*/ 1726018 h 2240387"/>
                <a:gd name="connsiteX2-5" fmla="*/ 561841 w 2586977"/>
                <a:gd name="connsiteY2-6" fmla="*/ 2093331 h 2240387"/>
                <a:gd name="connsiteX3-7" fmla="*/ 0 w 2586977"/>
                <a:gd name="connsiteY3-8" fmla="*/ 1120194 h 2240387"/>
                <a:gd name="connsiteX4-9" fmla="*/ 646744 w 2586977"/>
                <a:gd name="connsiteY4-10" fmla="*/ 0 h 2240387"/>
                <a:gd name="connsiteX5-11" fmla="*/ 1940233 w 2586977"/>
                <a:gd name="connsiteY5-12" fmla="*/ 0 h 2240387"/>
                <a:gd name="connsiteX6-13" fmla="*/ 2586977 w 2586977"/>
                <a:gd name="connsiteY6-14" fmla="*/ 1120194 h 2240387"/>
                <a:gd name="connsiteX7-15" fmla="*/ 1940233 w 2586977"/>
                <a:gd name="connsiteY7-16" fmla="*/ 2240387 h 2240387"/>
                <a:gd name="connsiteX8-17" fmla="*/ 736693 w 2586977"/>
                <a:gd name="connsiteY8-18" fmla="*/ 2240387 h 2240387"/>
                <a:gd name="connsiteX9" fmla="*/ 828133 w 2586977"/>
                <a:gd name="connsiteY9" fmla="*/ 1817458 h 2240387"/>
                <a:gd name="connsiteX0-19" fmla="*/ 736693 w 2586977"/>
                <a:gd name="connsiteY0-20" fmla="*/ 1726018 h 2240387"/>
                <a:gd name="connsiteX1-21" fmla="*/ 561841 w 2586977"/>
                <a:gd name="connsiteY1-22" fmla="*/ 1726018 h 2240387"/>
                <a:gd name="connsiteX2-23" fmla="*/ 561841 w 2586977"/>
                <a:gd name="connsiteY2-24" fmla="*/ 2093331 h 2240387"/>
                <a:gd name="connsiteX3-25" fmla="*/ 0 w 2586977"/>
                <a:gd name="connsiteY3-26" fmla="*/ 1120194 h 2240387"/>
                <a:gd name="connsiteX4-27" fmla="*/ 646744 w 2586977"/>
                <a:gd name="connsiteY4-28" fmla="*/ 0 h 2240387"/>
                <a:gd name="connsiteX5-29" fmla="*/ 1940233 w 2586977"/>
                <a:gd name="connsiteY5-30" fmla="*/ 0 h 2240387"/>
                <a:gd name="connsiteX6-31" fmla="*/ 2586977 w 2586977"/>
                <a:gd name="connsiteY6-32" fmla="*/ 1120194 h 2240387"/>
                <a:gd name="connsiteX7-33" fmla="*/ 1940233 w 2586977"/>
                <a:gd name="connsiteY7-34" fmla="*/ 2240387 h 2240387"/>
                <a:gd name="connsiteX8-35" fmla="*/ 736693 w 2586977"/>
                <a:gd name="connsiteY8-36" fmla="*/ 2240387 h 2240387"/>
                <a:gd name="connsiteX0-37" fmla="*/ 561841 w 2586977"/>
                <a:gd name="connsiteY0-38" fmla="*/ 1726018 h 2240387"/>
                <a:gd name="connsiteX1-39" fmla="*/ 561841 w 2586977"/>
                <a:gd name="connsiteY1-40" fmla="*/ 2093331 h 2240387"/>
                <a:gd name="connsiteX2-41" fmla="*/ 0 w 2586977"/>
                <a:gd name="connsiteY2-42" fmla="*/ 1120194 h 2240387"/>
                <a:gd name="connsiteX3-43" fmla="*/ 646744 w 2586977"/>
                <a:gd name="connsiteY3-44" fmla="*/ 0 h 2240387"/>
                <a:gd name="connsiteX4-45" fmla="*/ 1940233 w 2586977"/>
                <a:gd name="connsiteY4-46" fmla="*/ 0 h 2240387"/>
                <a:gd name="connsiteX5-47" fmla="*/ 2586977 w 2586977"/>
                <a:gd name="connsiteY5-48" fmla="*/ 1120194 h 2240387"/>
                <a:gd name="connsiteX6-49" fmla="*/ 1940233 w 2586977"/>
                <a:gd name="connsiteY6-50" fmla="*/ 2240387 h 2240387"/>
                <a:gd name="connsiteX7-51" fmla="*/ 736693 w 2586977"/>
                <a:gd name="connsiteY7-52" fmla="*/ 2240387 h 2240387"/>
                <a:gd name="connsiteX0-53" fmla="*/ 561841 w 2586977"/>
                <a:gd name="connsiteY0-54" fmla="*/ 2093331 h 2240387"/>
                <a:gd name="connsiteX1-55" fmla="*/ 0 w 2586977"/>
                <a:gd name="connsiteY1-56" fmla="*/ 1120194 h 2240387"/>
                <a:gd name="connsiteX2-57" fmla="*/ 646744 w 2586977"/>
                <a:gd name="connsiteY2-58" fmla="*/ 0 h 2240387"/>
                <a:gd name="connsiteX3-59" fmla="*/ 1940233 w 2586977"/>
                <a:gd name="connsiteY3-60" fmla="*/ 0 h 2240387"/>
                <a:gd name="connsiteX4-61" fmla="*/ 2586977 w 2586977"/>
                <a:gd name="connsiteY4-62" fmla="*/ 1120194 h 2240387"/>
                <a:gd name="connsiteX5-63" fmla="*/ 1940233 w 2586977"/>
                <a:gd name="connsiteY5-64" fmla="*/ 2240387 h 2240387"/>
                <a:gd name="connsiteX6-65" fmla="*/ 736693 w 2586977"/>
                <a:gd name="connsiteY6-66" fmla="*/ 2240387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86977" h="2240387">
                  <a:moveTo>
                    <a:pt x="561841" y="2093331"/>
                  </a:moveTo>
                  <a:lnTo>
                    <a:pt x="0" y="1120194"/>
                  </a:lnTo>
                  <a:lnTo>
                    <a:pt x="646744" y="0"/>
                  </a:lnTo>
                  <a:lnTo>
                    <a:pt x="1940233" y="0"/>
                  </a:lnTo>
                  <a:lnTo>
                    <a:pt x="2586977" y="1120194"/>
                  </a:lnTo>
                  <a:lnTo>
                    <a:pt x="1940233" y="2240387"/>
                  </a:lnTo>
                  <a:lnTo>
                    <a:pt x="736693" y="2240387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5" name="图片 21" descr="343435383036303b343532343136363bcfeec4bfbdf8b6c8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4729" y="8489"/>
              <a:ext cx="541" cy="541"/>
            </a:xfrm>
            <a:prstGeom prst="rect">
              <a:avLst/>
            </a:prstGeom>
          </p:spPr>
        </p:pic>
        <p:cxnSp>
          <p:nvCxnSpPr>
            <p:cNvPr id="20" name="直接连接符 19"/>
            <p:cNvCxnSpPr/>
            <p:nvPr>
              <p:custDataLst>
                <p:tags r:id="rId40"/>
              </p:custDataLst>
            </p:nvPr>
          </p:nvCxnSpPr>
          <p:spPr>
            <a:xfrm flipH="1">
              <a:off x="14954" y="7644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46" name="六边形 45"/>
            <p:cNvSpPr/>
            <p:nvPr>
              <p:custDataLst>
                <p:tags r:id="rId41"/>
              </p:custDataLst>
            </p:nvPr>
          </p:nvSpPr>
          <p:spPr>
            <a:xfrm>
              <a:off x="13456" y="4631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公司章程制定与修改权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</p:spTree>
    <p:custDataLst>
      <p:tags r:id="rId4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0717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00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7725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64731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6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1737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010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6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6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70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8743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110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5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66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47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01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74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1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882774" y="1693171"/>
            <a:ext cx="4598035" cy="92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（二）股东与股东大会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股东义务</a:t>
            </a:r>
            <a:endParaRPr lang="zh-CN" altLang="en-US" sz="18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Vector-3713&amp;3360"/>
          <p:cNvSpPr/>
          <p:nvPr>
            <p:custDataLst>
              <p:tags r:id="rId5"/>
            </p:custDataLst>
          </p:nvPr>
        </p:nvSpPr>
        <p:spPr>
          <a:xfrm>
            <a:off x="2202863" y="3248384"/>
            <a:ext cx="1672246" cy="1965660"/>
          </a:xfrm>
          <a:custGeom>
            <a:avLst/>
            <a:gdLst/>
            <a:ahLst/>
            <a:cxnLst/>
            <a:rect l="l" t="t" r="r" b="b"/>
            <a:pathLst>
              <a:path w="2441627" h="2870200">
                <a:moveTo>
                  <a:pt x="2402637" y="2420836"/>
                </a:moveTo>
                <a:cubicBezTo>
                  <a:pt x="2400757" y="2593238"/>
                  <a:pt x="2318791" y="2783218"/>
                  <a:pt x="2120925" y="2820873"/>
                </a:cubicBezTo>
                <a:cubicBezTo>
                  <a:pt x="1963966" y="2850464"/>
                  <a:pt x="1800339" y="2825356"/>
                  <a:pt x="1644396" y="2843860"/>
                </a:cubicBezTo>
                <a:cubicBezTo>
                  <a:pt x="1567510" y="2853106"/>
                  <a:pt x="1494828" y="2871330"/>
                  <a:pt x="1416355" y="2870149"/>
                </a:cubicBezTo>
                <a:cubicBezTo>
                  <a:pt x="1299718" y="2867101"/>
                  <a:pt x="1177723" y="2858122"/>
                  <a:pt x="1065154" y="2848483"/>
                </a:cubicBezTo>
                <a:cubicBezTo>
                  <a:pt x="948233" y="2832621"/>
                  <a:pt x="833633" y="2820733"/>
                  <a:pt x="716131" y="2824302"/>
                </a:cubicBezTo>
                <a:cubicBezTo>
                  <a:pt x="613716" y="2824836"/>
                  <a:pt x="518119" y="2785720"/>
                  <a:pt x="416286" y="2776614"/>
                </a:cubicBezTo>
                <a:cubicBezTo>
                  <a:pt x="68423" y="2775026"/>
                  <a:pt x="72050" y="2549449"/>
                  <a:pt x="54062" y="2298700"/>
                </a:cubicBezTo>
                <a:cubicBezTo>
                  <a:pt x="42892" y="2187194"/>
                  <a:pt x="48287" y="2143633"/>
                  <a:pt x="31750" y="2032000"/>
                </a:cubicBezTo>
                <a:cubicBezTo>
                  <a:pt x="13907" y="1927631"/>
                  <a:pt x="-2" y="1784350"/>
                  <a:pt x="26830" y="1663700"/>
                </a:cubicBezTo>
                <a:cubicBezTo>
                  <a:pt x="2" y="1543050"/>
                  <a:pt x="12703" y="1419403"/>
                  <a:pt x="31750" y="1250950"/>
                </a:cubicBezTo>
                <a:cubicBezTo>
                  <a:pt x="50797" y="1082498"/>
                  <a:pt x="44923" y="890914"/>
                  <a:pt x="54062" y="742950"/>
                </a:cubicBezTo>
                <a:cubicBezTo>
                  <a:pt x="52466" y="558921"/>
                  <a:pt x="90908" y="415136"/>
                  <a:pt x="127464" y="234805"/>
                </a:cubicBezTo>
                <a:cubicBezTo>
                  <a:pt x="148643" y="143782"/>
                  <a:pt x="236696" y="100053"/>
                  <a:pt x="332584" y="81953"/>
                </a:cubicBezTo>
                <a:cubicBezTo>
                  <a:pt x="444572" y="56324"/>
                  <a:pt x="560769" y="35451"/>
                  <a:pt x="677544" y="36508"/>
                </a:cubicBezTo>
                <a:cubicBezTo>
                  <a:pt x="769950" y="37697"/>
                  <a:pt x="861920" y="48662"/>
                  <a:pt x="954325" y="42849"/>
                </a:cubicBezTo>
                <a:cubicBezTo>
                  <a:pt x="1067185" y="37961"/>
                  <a:pt x="1177143" y="32280"/>
                  <a:pt x="1286523" y="12331"/>
                </a:cubicBezTo>
                <a:cubicBezTo>
                  <a:pt x="1399527" y="-7749"/>
                  <a:pt x="1516151" y="-1672"/>
                  <a:pt x="1628724" y="18805"/>
                </a:cubicBezTo>
                <a:cubicBezTo>
                  <a:pt x="1802651" y="56060"/>
                  <a:pt x="1981949" y="55003"/>
                  <a:pt x="2158060" y="79972"/>
                </a:cubicBezTo>
                <a:cubicBezTo>
                  <a:pt x="2259902" y="90144"/>
                  <a:pt x="2343163" y="138894"/>
                  <a:pt x="2357819" y="237448"/>
                </a:cubicBezTo>
                <a:cubicBezTo>
                  <a:pt x="2374925" y="354366"/>
                  <a:pt x="2399449" y="471019"/>
                  <a:pt x="2407717" y="588465"/>
                </a:cubicBezTo>
                <a:cubicBezTo>
                  <a:pt x="2413229" y="684378"/>
                  <a:pt x="2399881" y="780421"/>
                  <a:pt x="2408301" y="875805"/>
                </a:cubicBezTo>
                <a:cubicBezTo>
                  <a:pt x="2411489" y="919665"/>
                  <a:pt x="2416277" y="963394"/>
                  <a:pt x="2418448" y="1007387"/>
                </a:cubicBezTo>
                <a:cubicBezTo>
                  <a:pt x="2421928" y="1079519"/>
                  <a:pt x="2408301" y="1123950"/>
                  <a:pt x="2418448" y="1250950"/>
                </a:cubicBezTo>
                <a:cubicBezTo>
                  <a:pt x="2428608" y="1377950"/>
                  <a:pt x="2448331" y="1442644"/>
                  <a:pt x="2439187" y="1543050"/>
                </a:cubicBezTo>
                <a:cubicBezTo>
                  <a:pt x="2424113" y="1680705"/>
                  <a:pt x="2449208" y="1793710"/>
                  <a:pt x="2439187" y="1932292"/>
                </a:cubicBezTo>
                <a:cubicBezTo>
                  <a:pt x="2421496" y="2094522"/>
                  <a:pt x="2396109" y="2254771"/>
                  <a:pt x="2402929" y="2418067"/>
                </a:cubicBezTo>
                <a:lnTo>
                  <a:pt x="2402929" y="2420836"/>
                </a:lnTo>
                <a:lnTo>
                  <a:pt x="2402637" y="2420836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24" name="Vector-3713&amp;3361"/>
          <p:cNvSpPr/>
          <p:nvPr>
            <p:custDataLst>
              <p:tags r:id="rId6"/>
            </p:custDataLst>
          </p:nvPr>
        </p:nvSpPr>
        <p:spPr>
          <a:xfrm>
            <a:off x="2325750" y="3496865"/>
            <a:ext cx="1404816" cy="1485478"/>
          </a:xfrm>
          <a:custGeom>
            <a:avLst/>
            <a:gdLst/>
            <a:ahLst/>
            <a:cxnLst/>
            <a:rect l="l" t="t" r="r" b="b"/>
            <a:pathLst>
              <a:path w="2051164" h="2169232">
                <a:moveTo>
                  <a:pt x="2040992" y="1133102"/>
                </a:moveTo>
                <a:cubicBezTo>
                  <a:pt x="2040992" y="1241356"/>
                  <a:pt x="2040598" y="1349616"/>
                  <a:pt x="2041182" y="1457871"/>
                </a:cubicBezTo>
                <a:cubicBezTo>
                  <a:pt x="2041779" y="1557680"/>
                  <a:pt x="2044129" y="1657287"/>
                  <a:pt x="2044129" y="1757096"/>
                </a:cubicBezTo>
                <a:cubicBezTo>
                  <a:pt x="2044129" y="1818589"/>
                  <a:pt x="2042363" y="1880286"/>
                  <a:pt x="2032343" y="1941182"/>
                </a:cubicBezTo>
                <a:cubicBezTo>
                  <a:pt x="2028215" y="1966138"/>
                  <a:pt x="2021929" y="1991093"/>
                  <a:pt x="2014080" y="2015058"/>
                </a:cubicBezTo>
                <a:cubicBezTo>
                  <a:pt x="1995602" y="2070659"/>
                  <a:pt x="1957692" y="2108581"/>
                  <a:pt x="1904441" y="2131568"/>
                </a:cubicBezTo>
                <a:cubicBezTo>
                  <a:pt x="1874190" y="2144535"/>
                  <a:pt x="1842364" y="2152587"/>
                  <a:pt x="1809941" y="2157108"/>
                </a:cubicBezTo>
                <a:cubicBezTo>
                  <a:pt x="1748244" y="2165756"/>
                  <a:pt x="1685963" y="2170074"/>
                  <a:pt x="1623492" y="2169097"/>
                </a:cubicBezTo>
                <a:cubicBezTo>
                  <a:pt x="1511503" y="2167331"/>
                  <a:pt x="1399515" y="2165160"/>
                  <a:pt x="1287526" y="2162607"/>
                </a:cubicBezTo>
                <a:cubicBezTo>
                  <a:pt x="1212472" y="2161045"/>
                  <a:pt x="1137615" y="2158289"/>
                  <a:pt x="1062563" y="2156524"/>
                </a:cubicBezTo>
                <a:cubicBezTo>
                  <a:pt x="959024" y="2154161"/>
                  <a:pt x="855483" y="2152193"/>
                  <a:pt x="751943" y="2149843"/>
                </a:cubicBezTo>
                <a:cubicBezTo>
                  <a:pt x="661172" y="2147875"/>
                  <a:pt x="570207" y="2146694"/>
                  <a:pt x="479436" y="2143354"/>
                </a:cubicBezTo>
                <a:cubicBezTo>
                  <a:pt x="411851" y="2140801"/>
                  <a:pt x="344461" y="2136673"/>
                  <a:pt x="277072" y="2130781"/>
                </a:cubicBezTo>
                <a:cubicBezTo>
                  <a:pt x="239349" y="2127441"/>
                  <a:pt x="202020" y="2119579"/>
                  <a:pt x="165868" y="2107209"/>
                </a:cubicBezTo>
                <a:cubicBezTo>
                  <a:pt x="100051" y="2084616"/>
                  <a:pt x="56238" y="2040407"/>
                  <a:pt x="36001" y="1974190"/>
                </a:cubicBezTo>
                <a:cubicBezTo>
                  <a:pt x="26964" y="1944916"/>
                  <a:pt x="20480" y="1914665"/>
                  <a:pt x="16551" y="1884210"/>
                </a:cubicBezTo>
                <a:cubicBezTo>
                  <a:pt x="7120" y="1813674"/>
                  <a:pt x="3977" y="1742758"/>
                  <a:pt x="2994" y="1671625"/>
                </a:cubicBezTo>
                <a:cubicBezTo>
                  <a:pt x="1815" y="1582433"/>
                  <a:pt x="-346" y="1493431"/>
                  <a:pt x="47" y="1404226"/>
                </a:cubicBezTo>
                <a:cubicBezTo>
                  <a:pt x="1029" y="1250394"/>
                  <a:pt x="2798" y="1096557"/>
                  <a:pt x="5941" y="942720"/>
                </a:cubicBezTo>
                <a:cubicBezTo>
                  <a:pt x="7709" y="853719"/>
                  <a:pt x="11835" y="764521"/>
                  <a:pt x="16747" y="675716"/>
                </a:cubicBezTo>
                <a:cubicBezTo>
                  <a:pt x="21855" y="582588"/>
                  <a:pt x="28143" y="489461"/>
                  <a:pt x="36001" y="396334"/>
                </a:cubicBezTo>
                <a:cubicBezTo>
                  <a:pt x="40127" y="346823"/>
                  <a:pt x="46611" y="297115"/>
                  <a:pt x="59578" y="248980"/>
                </a:cubicBezTo>
                <a:cubicBezTo>
                  <a:pt x="62525" y="237781"/>
                  <a:pt x="65669" y="226386"/>
                  <a:pt x="69402" y="215383"/>
                </a:cubicBezTo>
                <a:cubicBezTo>
                  <a:pt x="94353" y="140331"/>
                  <a:pt x="143472" y="88660"/>
                  <a:pt x="217344" y="59975"/>
                </a:cubicBezTo>
                <a:cubicBezTo>
                  <a:pt x="262926" y="42292"/>
                  <a:pt x="310079" y="31683"/>
                  <a:pt x="358215" y="24807"/>
                </a:cubicBezTo>
                <a:cubicBezTo>
                  <a:pt x="450360" y="11643"/>
                  <a:pt x="543094" y="6731"/>
                  <a:pt x="636025" y="3588"/>
                </a:cubicBezTo>
                <a:cubicBezTo>
                  <a:pt x="728956" y="248"/>
                  <a:pt x="821887" y="1426"/>
                  <a:pt x="915013" y="3391"/>
                </a:cubicBezTo>
                <a:cubicBezTo>
                  <a:pt x="1001658" y="5159"/>
                  <a:pt x="1088301" y="4963"/>
                  <a:pt x="1174946" y="4570"/>
                </a:cubicBezTo>
                <a:cubicBezTo>
                  <a:pt x="1346073" y="3391"/>
                  <a:pt x="1517396" y="1426"/>
                  <a:pt x="1688516" y="51"/>
                </a:cubicBezTo>
                <a:cubicBezTo>
                  <a:pt x="1748841" y="-538"/>
                  <a:pt x="1808963" y="3981"/>
                  <a:pt x="1868488" y="13215"/>
                </a:cubicBezTo>
                <a:cubicBezTo>
                  <a:pt x="1890103" y="16555"/>
                  <a:pt x="1911515" y="23431"/>
                  <a:pt x="1932343" y="31094"/>
                </a:cubicBezTo>
                <a:cubicBezTo>
                  <a:pt x="1964563" y="43078"/>
                  <a:pt x="1987944" y="65869"/>
                  <a:pt x="2000910" y="97894"/>
                </a:cubicBezTo>
                <a:cubicBezTo>
                  <a:pt x="2008772" y="117344"/>
                  <a:pt x="2015058" y="137777"/>
                  <a:pt x="2019579" y="158407"/>
                </a:cubicBezTo>
                <a:cubicBezTo>
                  <a:pt x="2030387" y="206149"/>
                  <a:pt x="2034502" y="254874"/>
                  <a:pt x="2038045" y="303403"/>
                </a:cubicBezTo>
                <a:cubicBezTo>
                  <a:pt x="2049437" y="456847"/>
                  <a:pt x="2052587" y="610683"/>
                  <a:pt x="2050618" y="764718"/>
                </a:cubicBezTo>
                <a:cubicBezTo>
                  <a:pt x="2049437" y="855880"/>
                  <a:pt x="2046694" y="947240"/>
                  <a:pt x="2045119" y="1038402"/>
                </a:cubicBezTo>
                <a:cubicBezTo>
                  <a:pt x="2044522" y="1070230"/>
                  <a:pt x="2045119" y="1102059"/>
                  <a:pt x="2045119" y="1133886"/>
                </a:cubicBezTo>
                <a:cubicBezTo>
                  <a:pt x="2043544" y="1133102"/>
                  <a:pt x="2042363" y="1133102"/>
                  <a:pt x="2040992" y="1133102"/>
                </a:cubicBezTo>
              </a:path>
            </a:pathLst>
          </a:custGeom>
          <a:solidFill>
            <a:srgbClr val="FFFBF2"/>
          </a:solidFill>
        </p:spPr>
      </p:sp>
      <p:pic>
        <p:nvPicPr>
          <p:cNvPr id="25" name="@png2x_Mask group-3713&amp;3362" descr="preencoded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alphaModFix amt="55000"/>
          </a:blip>
          <a:stretch>
            <a:fillRect/>
          </a:stretch>
        </p:blipFill>
        <p:spPr>
          <a:xfrm>
            <a:off x="2325750" y="3496865"/>
            <a:ext cx="1404816" cy="1485478"/>
          </a:xfrm>
          <a:prstGeom prst="rect">
            <a:avLst/>
          </a:prstGeom>
        </p:spPr>
      </p:pic>
      <p:sp>
        <p:nvSpPr>
          <p:cNvPr id="26" name="Union-3713&amp;3365"/>
          <p:cNvSpPr/>
          <p:nvPr>
            <p:custDataLst>
              <p:tags r:id="rId9"/>
            </p:custDataLst>
          </p:nvPr>
        </p:nvSpPr>
        <p:spPr>
          <a:xfrm>
            <a:off x="2372307" y="3137947"/>
            <a:ext cx="1377207" cy="244692"/>
          </a:xfrm>
          <a:custGeom>
            <a:avLst/>
            <a:gdLst/>
            <a:ahLst/>
            <a:cxnLst/>
            <a:rect l="l" t="t" r="r" b="b"/>
            <a:pathLst>
              <a:path w="2010563" h="356641">
                <a:moveTo>
                  <a:pt x="1009393" y="276672"/>
                </a:moveTo>
                <a:cubicBezTo>
                  <a:pt x="1008616" y="270591"/>
                  <a:pt x="1007829" y="264499"/>
                  <a:pt x="1007040" y="258402"/>
                </a:cubicBezTo>
                <a:cubicBezTo>
                  <a:pt x="1004439" y="238299"/>
                  <a:pt x="1001832" y="218133"/>
                  <a:pt x="999570" y="198083"/>
                </a:cubicBezTo>
                <a:cubicBezTo>
                  <a:pt x="995248" y="160754"/>
                  <a:pt x="998391" y="124014"/>
                  <a:pt x="1009983" y="88256"/>
                </a:cubicBezTo>
                <a:cubicBezTo>
                  <a:pt x="1018628" y="61340"/>
                  <a:pt x="1034150" y="38942"/>
                  <a:pt x="1056547" y="21456"/>
                </a:cubicBezTo>
                <a:cubicBezTo>
                  <a:pt x="1077570" y="5149"/>
                  <a:pt x="1101146" y="-2317"/>
                  <a:pt x="1127865" y="630"/>
                </a:cubicBezTo>
                <a:cubicBezTo>
                  <a:pt x="1167160" y="4756"/>
                  <a:pt x="1200757" y="48176"/>
                  <a:pt x="1194469" y="87274"/>
                </a:cubicBezTo>
                <a:cubicBezTo>
                  <a:pt x="1193094" y="95722"/>
                  <a:pt x="1186611" y="102402"/>
                  <a:pt x="1177966" y="104367"/>
                </a:cubicBezTo>
                <a:cubicBezTo>
                  <a:pt x="1168339" y="106528"/>
                  <a:pt x="1156943" y="102795"/>
                  <a:pt x="1153211" y="94543"/>
                </a:cubicBezTo>
                <a:cubicBezTo>
                  <a:pt x="1150838" y="89798"/>
                  <a:pt x="1149259" y="84656"/>
                  <a:pt x="1147666" y="79471"/>
                </a:cubicBezTo>
                <a:cubicBezTo>
                  <a:pt x="1146754" y="76497"/>
                  <a:pt x="1145836" y="73509"/>
                  <a:pt x="1144761" y="70574"/>
                </a:cubicBezTo>
                <a:cubicBezTo>
                  <a:pt x="1135921" y="46408"/>
                  <a:pt x="1120793" y="40317"/>
                  <a:pt x="1097609" y="51516"/>
                </a:cubicBezTo>
                <a:cubicBezTo>
                  <a:pt x="1080713" y="59768"/>
                  <a:pt x="1067942" y="72735"/>
                  <a:pt x="1061066" y="89828"/>
                </a:cubicBezTo>
                <a:cubicBezTo>
                  <a:pt x="1054975" y="105349"/>
                  <a:pt x="1049867" y="122049"/>
                  <a:pt x="1048098" y="138553"/>
                </a:cubicBezTo>
                <a:cubicBezTo>
                  <a:pt x="1043776" y="180009"/>
                  <a:pt x="1049278" y="221071"/>
                  <a:pt x="1055761" y="261937"/>
                </a:cubicBezTo>
                <a:cubicBezTo>
                  <a:pt x="1056977" y="269751"/>
                  <a:pt x="1061260" y="275415"/>
                  <a:pt x="1065766" y="281372"/>
                </a:cubicBezTo>
                <a:cubicBezTo>
                  <a:pt x="1066358" y="282156"/>
                  <a:pt x="1066955" y="282946"/>
                  <a:pt x="1067549" y="283745"/>
                </a:cubicBezTo>
                <a:cubicBezTo>
                  <a:pt x="1082481" y="303393"/>
                  <a:pt x="1080908" y="323040"/>
                  <a:pt x="1063226" y="336793"/>
                </a:cubicBezTo>
                <a:cubicBezTo>
                  <a:pt x="1040436" y="354672"/>
                  <a:pt x="1016466" y="352510"/>
                  <a:pt x="999962" y="335810"/>
                </a:cubicBezTo>
                <a:cubicBezTo>
                  <a:pt x="989747" y="325594"/>
                  <a:pt x="987979" y="311055"/>
                  <a:pt x="995248" y="297694"/>
                </a:cubicBezTo>
                <a:cubicBezTo>
                  <a:pt x="997994" y="292346"/>
                  <a:pt x="1001592" y="287424"/>
                  <a:pt x="1005336" y="282299"/>
                </a:cubicBezTo>
                <a:lnTo>
                  <a:pt x="1005336" y="282299"/>
                </a:lnTo>
                <a:cubicBezTo>
                  <a:pt x="1006681" y="280459"/>
                  <a:pt x="1008043" y="278594"/>
                  <a:pt x="1009393" y="276672"/>
                </a:cubicBezTo>
                <a:moveTo>
                  <a:pt x="68310" y="276870"/>
                </a:moveTo>
                <a:cubicBezTo>
                  <a:pt x="72635" y="278703"/>
                  <a:pt x="76495" y="280180"/>
                  <a:pt x="80012" y="281526"/>
                </a:cubicBezTo>
                <a:cubicBezTo>
                  <a:pt x="85923" y="283788"/>
                  <a:pt x="90866" y="285679"/>
                  <a:pt x="95423" y="288266"/>
                </a:cubicBezTo>
                <a:cubicBezTo>
                  <a:pt x="111927" y="297892"/>
                  <a:pt x="115267" y="316165"/>
                  <a:pt x="104264" y="332078"/>
                </a:cubicBezTo>
                <a:cubicBezTo>
                  <a:pt x="94441" y="346225"/>
                  <a:pt x="80295" y="352708"/>
                  <a:pt x="63595" y="353297"/>
                </a:cubicBezTo>
                <a:cubicBezTo>
                  <a:pt x="42965" y="354084"/>
                  <a:pt x="28623" y="341706"/>
                  <a:pt x="29016" y="320879"/>
                </a:cubicBezTo>
                <a:cubicBezTo>
                  <a:pt x="29212" y="307323"/>
                  <a:pt x="25086" y="296125"/>
                  <a:pt x="20175" y="284533"/>
                </a:cubicBezTo>
                <a:cubicBezTo>
                  <a:pt x="-3991" y="225395"/>
                  <a:pt x="-5563" y="164882"/>
                  <a:pt x="10744" y="103583"/>
                </a:cubicBezTo>
                <a:cubicBezTo>
                  <a:pt x="16049" y="83936"/>
                  <a:pt x="24693" y="65860"/>
                  <a:pt x="36875" y="49357"/>
                </a:cubicBezTo>
                <a:cubicBezTo>
                  <a:pt x="56129" y="23226"/>
                  <a:pt x="82063" y="7312"/>
                  <a:pt x="113695" y="2989"/>
                </a:cubicBezTo>
                <a:cubicBezTo>
                  <a:pt x="148863" y="-1726"/>
                  <a:pt x="178530" y="10652"/>
                  <a:pt x="200928" y="38354"/>
                </a:cubicBezTo>
                <a:cubicBezTo>
                  <a:pt x="220182" y="62127"/>
                  <a:pt x="227649" y="91009"/>
                  <a:pt x="232167" y="120676"/>
                </a:cubicBezTo>
                <a:cubicBezTo>
                  <a:pt x="234132" y="134233"/>
                  <a:pt x="226273" y="144449"/>
                  <a:pt x="214485" y="146807"/>
                </a:cubicBezTo>
                <a:cubicBezTo>
                  <a:pt x="202500" y="149164"/>
                  <a:pt x="192283" y="143270"/>
                  <a:pt x="187175" y="130499"/>
                </a:cubicBezTo>
                <a:cubicBezTo>
                  <a:pt x="185670" y="126737"/>
                  <a:pt x="184727" y="122816"/>
                  <a:pt x="183780" y="118887"/>
                </a:cubicBezTo>
                <a:lnTo>
                  <a:pt x="183780" y="118887"/>
                </a:lnTo>
                <a:cubicBezTo>
                  <a:pt x="183243" y="116660"/>
                  <a:pt x="182707" y="114431"/>
                  <a:pt x="182067" y="112227"/>
                </a:cubicBezTo>
                <a:cubicBezTo>
                  <a:pt x="181199" y="109457"/>
                  <a:pt x="180388" y="106642"/>
                  <a:pt x="179578" y="103819"/>
                </a:cubicBezTo>
                <a:lnTo>
                  <a:pt x="179578" y="103819"/>
                </a:lnTo>
                <a:cubicBezTo>
                  <a:pt x="177455" y="96431"/>
                  <a:pt x="175317" y="88991"/>
                  <a:pt x="172047" y="82167"/>
                </a:cubicBezTo>
                <a:cubicBezTo>
                  <a:pt x="156133" y="48178"/>
                  <a:pt x="119982" y="39926"/>
                  <a:pt x="89922" y="62913"/>
                </a:cubicBezTo>
                <a:cubicBezTo>
                  <a:pt x="74990" y="74308"/>
                  <a:pt x="65953" y="89633"/>
                  <a:pt x="60058" y="106923"/>
                </a:cubicBezTo>
                <a:cubicBezTo>
                  <a:pt x="40411" y="164685"/>
                  <a:pt x="43751" y="221270"/>
                  <a:pt x="68310" y="276870"/>
                </a:cubicBezTo>
                <a:moveTo>
                  <a:pt x="1918145" y="84441"/>
                </a:moveTo>
                <a:cubicBezTo>
                  <a:pt x="1923898" y="73704"/>
                  <a:pt x="1929829" y="62618"/>
                  <a:pt x="1942833" y="58983"/>
                </a:cubicBezTo>
                <a:cubicBezTo>
                  <a:pt x="1953438" y="65467"/>
                  <a:pt x="1956778" y="75487"/>
                  <a:pt x="1958556" y="85507"/>
                </a:cubicBezTo>
                <a:cubicBezTo>
                  <a:pt x="1959496" y="90571"/>
                  <a:pt x="1960283" y="95635"/>
                  <a:pt x="1961083" y="100683"/>
                </a:cubicBezTo>
                <a:cubicBezTo>
                  <a:pt x="1962099" y="107190"/>
                  <a:pt x="1963115" y="113669"/>
                  <a:pt x="1964449" y="120086"/>
                </a:cubicBezTo>
                <a:cubicBezTo>
                  <a:pt x="1967789" y="136393"/>
                  <a:pt x="1976819" y="144055"/>
                  <a:pt x="1989988" y="143073"/>
                </a:cubicBezTo>
                <a:cubicBezTo>
                  <a:pt x="2003146" y="141895"/>
                  <a:pt x="2011794" y="131874"/>
                  <a:pt x="2010423" y="115960"/>
                </a:cubicBezTo>
                <a:cubicBezTo>
                  <a:pt x="2008848" y="98278"/>
                  <a:pt x="2005901" y="80202"/>
                  <a:pt x="2001584" y="62913"/>
                </a:cubicBezTo>
                <a:cubicBezTo>
                  <a:pt x="1999018" y="52893"/>
                  <a:pt x="1993329" y="43266"/>
                  <a:pt x="1987232" y="34817"/>
                </a:cubicBezTo>
                <a:cubicBezTo>
                  <a:pt x="1967001" y="7311"/>
                  <a:pt x="1932813" y="2596"/>
                  <a:pt x="1906295" y="24404"/>
                </a:cubicBezTo>
                <a:cubicBezTo>
                  <a:pt x="1895881" y="33049"/>
                  <a:pt x="1886445" y="43855"/>
                  <a:pt x="1879968" y="55643"/>
                </a:cubicBezTo>
                <a:cubicBezTo>
                  <a:pt x="1870532" y="73129"/>
                  <a:pt x="1862277" y="91794"/>
                  <a:pt x="1856778" y="111048"/>
                </a:cubicBezTo>
                <a:cubicBezTo>
                  <a:pt x="1840865" y="166060"/>
                  <a:pt x="1838896" y="221858"/>
                  <a:pt x="1850885" y="277852"/>
                </a:cubicBezTo>
                <a:cubicBezTo>
                  <a:pt x="1853044" y="287480"/>
                  <a:pt x="1854225" y="296125"/>
                  <a:pt x="1848523" y="305162"/>
                </a:cubicBezTo>
                <a:cubicBezTo>
                  <a:pt x="1842440" y="314789"/>
                  <a:pt x="1842630" y="325201"/>
                  <a:pt x="1848129" y="335418"/>
                </a:cubicBezTo>
                <a:cubicBezTo>
                  <a:pt x="1855800" y="349957"/>
                  <a:pt x="1868373" y="356834"/>
                  <a:pt x="1884477" y="356638"/>
                </a:cubicBezTo>
                <a:cubicBezTo>
                  <a:pt x="1899412" y="356638"/>
                  <a:pt x="1910804" y="348974"/>
                  <a:pt x="1917878" y="336008"/>
                </a:cubicBezTo>
                <a:cubicBezTo>
                  <a:pt x="1919326" y="333461"/>
                  <a:pt x="1920138" y="330604"/>
                  <a:pt x="1920964" y="327716"/>
                </a:cubicBezTo>
                <a:cubicBezTo>
                  <a:pt x="1921599" y="325477"/>
                  <a:pt x="1922247" y="323220"/>
                  <a:pt x="1923186" y="321076"/>
                </a:cubicBezTo>
                <a:cubicBezTo>
                  <a:pt x="1928686" y="308502"/>
                  <a:pt x="1926133" y="296714"/>
                  <a:pt x="1915135" y="290034"/>
                </a:cubicBezTo>
                <a:cubicBezTo>
                  <a:pt x="1899221" y="280407"/>
                  <a:pt x="1896275" y="265868"/>
                  <a:pt x="1894307" y="249757"/>
                </a:cubicBezTo>
                <a:cubicBezTo>
                  <a:pt x="1890763" y="220090"/>
                  <a:pt x="1890967" y="190423"/>
                  <a:pt x="1894891" y="160952"/>
                </a:cubicBezTo>
                <a:cubicBezTo>
                  <a:pt x="1898434" y="134625"/>
                  <a:pt x="1904911" y="108887"/>
                  <a:pt x="1917687" y="85310"/>
                </a:cubicBezTo>
                <a:lnTo>
                  <a:pt x="1918145" y="84441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28" name="Union-3713&amp;3369"/>
          <p:cNvSpPr/>
          <p:nvPr>
            <p:custDataLst>
              <p:tags r:id="rId10"/>
            </p:custDataLst>
          </p:nvPr>
        </p:nvSpPr>
        <p:spPr>
          <a:xfrm>
            <a:off x="2625120" y="3135240"/>
            <a:ext cx="777386" cy="247941"/>
          </a:xfrm>
          <a:custGeom>
            <a:avLst/>
            <a:gdLst/>
            <a:ahLst/>
            <a:cxnLst/>
            <a:rect l="l" t="t" r="r" b="b"/>
            <a:pathLst>
              <a:path w="1134859" h="362057">
                <a:moveTo>
                  <a:pt x="50363" y="231186"/>
                </a:moveTo>
                <a:cubicBezTo>
                  <a:pt x="49135" y="221751"/>
                  <a:pt x="47883" y="212123"/>
                  <a:pt x="46536" y="202119"/>
                </a:cubicBezTo>
                <a:cubicBezTo>
                  <a:pt x="47304" y="196303"/>
                  <a:pt x="48011" y="190378"/>
                  <a:pt x="48725" y="184394"/>
                </a:cubicBezTo>
                <a:cubicBezTo>
                  <a:pt x="50568" y="168953"/>
                  <a:pt x="52458" y="153111"/>
                  <a:pt x="55574" y="137677"/>
                </a:cubicBezTo>
                <a:cubicBezTo>
                  <a:pt x="59896" y="115672"/>
                  <a:pt x="67362" y="94453"/>
                  <a:pt x="81115" y="76574"/>
                </a:cubicBezTo>
                <a:cubicBezTo>
                  <a:pt x="88188" y="67536"/>
                  <a:pt x="96636" y="59088"/>
                  <a:pt x="106067" y="52605"/>
                </a:cubicBezTo>
                <a:cubicBezTo>
                  <a:pt x="117265" y="44942"/>
                  <a:pt x="132394" y="47300"/>
                  <a:pt x="140252" y="58302"/>
                </a:cubicBezTo>
                <a:cubicBezTo>
                  <a:pt x="146357" y="66717"/>
                  <a:pt x="150661" y="76517"/>
                  <a:pt x="154908" y="86191"/>
                </a:cubicBezTo>
                <a:cubicBezTo>
                  <a:pt x="155719" y="88036"/>
                  <a:pt x="156528" y="89877"/>
                  <a:pt x="157345" y="91702"/>
                </a:cubicBezTo>
                <a:cubicBezTo>
                  <a:pt x="159108" y="95581"/>
                  <a:pt x="160476" y="99658"/>
                  <a:pt x="161839" y="103719"/>
                </a:cubicBezTo>
                <a:cubicBezTo>
                  <a:pt x="163513" y="108709"/>
                  <a:pt x="165179" y="113677"/>
                  <a:pt x="167563" y="118226"/>
                </a:cubicBezTo>
                <a:cubicBezTo>
                  <a:pt x="172081" y="126871"/>
                  <a:pt x="183477" y="130997"/>
                  <a:pt x="191925" y="128835"/>
                </a:cubicBezTo>
                <a:cubicBezTo>
                  <a:pt x="202730" y="126085"/>
                  <a:pt x="210393" y="116851"/>
                  <a:pt x="208821" y="105259"/>
                </a:cubicBezTo>
                <a:cubicBezTo>
                  <a:pt x="204302" y="72055"/>
                  <a:pt x="194086" y="41209"/>
                  <a:pt x="167366" y="18615"/>
                </a:cubicBezTo>
                <a:cubicBezTo>
                  <a:pt x="146540" y="736"/>
                  <a:pt x="123160" y="-5158"/>
                  <a:pt x="96439" y="4862"/>
                </a:cubicBezTo>
                <a:cubicBezTo>
                  <a:pt x="81311" y="10560"/>
                  <a:pt x="68344" y="19401"/>
                  <a:pt x="57145" y="30796"/>
                </a:cubicBezTo>
                <a:cubicBezTo>
                  <a:pt x="38284" y="50050"/>
                  <a:pt x="25906" y="73234"/>
                  <a:pt x="17262" y="98579"/>
                </a:cubicBezTo>
                <a:cubicBezTo>
                  <a:pt x="-1403" y="153002"/>
                  <a:pt x="-2778" y="208799"/>
                  <a:pt x="6652" y="264794"/>
                </a:cubicBezTo>
                <a:lnTo>
                  <a:pt x="6757" y="265401"/>
                </a:lnTo>
                <a:cubicBezTo>
                  <a:pt x="9466" y="281064"/>
                  <a:pt x="11852" y="294857"/>
                  <a:pt x="3705" y="310375"/>
                </a:cubicBezTo>
                <a:cubicBezTo>
                  <a:pt x="-4547" y="325699"/>
                  <a:pt x="1741" y="342007"/>
                  <a:pt x="15101" y="352617"/>
                </a:cubicBezTo>
                <a:cubicBezTo>
                  <a:pt x="30229" y="364797"/>
                  <a:pt x="55377" y="365191"/>
                  <a:pt x="71488" y="353795"/>
                </a:cubicBezTo>
                <a:cubicBezTo>
                  <a:pt x="96833" y="335524"/>
                  <a:pt x="97618" y="306642"/>
                  <a:pt x="73256" y="287191"/>
                </a:cubicBezTo>
                <a:cubicBezTo>
                  <a:pt x="72470" y="286405"/>
                  <a:pt x="71488" y="286013"/>
                  <a:pt x="70505" y="285619"/>
                </a:cubicBezTo>
                <a:cubicBezTo>
                  <a:pt x="59503" y="280904"/>
                  <a:pt x="55770" y="271277"/>
                  <a:pt x="54198" y="260275"/>
                </a:cubicBezTo>
                <a:cubicBezTo>
                  <a:pt x="52895" y="250648"/>
                  <a:pt x="51642" y="241022"/>
                  <a:pt x="50363" y="231186"/>
                </a:cubicBezTo>
                <a:moveTo>
                  <a:pt x="993484" y="233206"/>
                </a:moveTo>
                <a:cubicBezTo>
                  <a:pt x="993125" y="228246"/>
                  <a:pt x="992742" y="222974"/>
                  <a:pt x="992360" y="217052"/>
                </a:cubicBezTo>
                <a:cubicBezTo>
                  <a:pt x="992910" y="211243"/>
                  <a:pt x="993366" y="205186"/>
                  <a:pt x="993832" y="198976"/>
                </a:cubicBezTo>
                <a:cubicBezTo>
                  <a:pt x="994865" y="185236"/>
                  <a:pt x="995954" y="170748"/>
                  <a:pt x="998254" y="156539"/>
                </a:cubicBezTo>
                <a:cubicBezTo>
                  <a:pt x="1001594" y="134535"/>
                  <a:pt x="1007096" y="112726"/>
                  <a:pt x="1018884" y="93472"/>
                </a:cubicBezTo>
                <a:cubicBezTo>
                  <a:pt x="1025957" y="81880"/>
                  <a:pt x="1034797" y="70878"/>
                  <a:pt x="1044818" y="61840"/>
                </a:cubicBezTo>
                <a:cubicBezTo>
                  <a:pt x="1058767" y="49462"/>
                  <a:pt x="1073109" y="53392"/>
                  <a:pt x="1080183" y="70288"/>
                </a:cubicBezTo>
                <a:cubicBezTo>
                  <a:pt x="1082487" y="75666"/>
                  <a:pt x="1083934" y="81411"/>
                  <a:pt x="1085378" y="87147"/>
                </a:cubicBezTo>
                <a:cubicBezTo>
                  <a:pt x="1086519" y="91680"/>
                  <a:pt x="1087660" y="96208"/>
                  <a:pt x="1089221" y="100545"/>
                </a:cubicBezTo>
                <a:cubicBezTo>
                  <a:pt x="1093739" y="112726"/>
                  <a:pt x="1106314" y="119603"/>
                  <a:pt x="1116726" y="116459"/>
                </a:cubicBezTo>
                <a:cubicBezTo>
                  <a:pt x="1128711" y="112923"/>
                  <a:pt x="1136374" y="102510"/>
                  <a:pt x="1134605" y="89739"/>
                </a:cubicBezTo>
                <a:cubicBezTo>
                  <a:pt x="1132051" y="70878"/>
                  <a:pt x="1127533" y="52213"/>
                  <a:pt x="1116334" y="36102"/>
                </a:cubicBezTo>
                <a:cubicBezTo>
                  <a:pt x="1097276" y="8400"/>
                  <a:pt x="1066430" y="-1031"/>
                  <a:pt x="1035388" y="12133"/>
                </a:cubicBezTo>
                <a:cubicBezTo>
                  <a:pt x="1016330" y="20188"/>
                  <a:pt x="1001594" y="33745"/>
                  <a:pt x="989609" y="50445"/>
                </a:cubicBezTo>
                <a:cubicBezTo>
                  <a:pt x="975070" y="70288"/>
                  <a:pt x="965641" y="92686"/>
                  <a:pt x="958764" y="116263"/>
                </a:cubicBezTo>
                <a:cubicBezTo>
                  <a:pt x="947565" y="155360"/>
                  <a:pt x="944617" y="195440"/>
                  <a:pt x="946189" y="235914"/>
                </a:cubicBezTo>
                <a:cubicBezTo>
                  <a:pt x="946779" y="251828"/>
                  <a:pt x="945993" y="265974"/>
                  <a:pt x="935580" y="280513"/>
                </a:cubicBezTo>
                <a:cubicBezTo>
                  <a:pt x="923202" y="297605"/>
                  <a:pt x="930669" y="318432"/>
                  <a:pt x="948940" y="329631"/>
                </a:cubicBezTo>
                <a:cubicBezTo>
                  <a:pt x="965051" y="339258"/>
                  <a:pt x="981358" y="338668"/>
                  <a:pt x="997273" y="329631"/>
                </a:cubicBezTo>
                <a:cubicBezTo>
                  <a:pt x="1018490" y="317646"/>
                  <a:pt x="1023403" y="294265"/>
                  <a:pt x="1006702" y="276191"/>
                </a:cubicBezTo>
                <a:cubicBezTo>
                  <a:pt x="998648" y="267546"/>
                  <a:pt x="995111" y="259098"/>
                  <a:pt x="994522" y="248291"/>
                </a:cubicBezTo>
                <a:cubicBezTo>
                  <a:pt x="994218" y="243345"/>
                  <a:pt x="993864" y="238449"/>
                  <a:pt x="993484" y="233206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29" name="Union-3713&amp;3372"/>
          <p:cNvSpPr/>
          <p:nvPr>
            <p:custDataLst>
              <p:tags r:id="rId11"/>
            </p:custDataLst>
          </p:nvPr>
        </p:nvSpPr>
        <p:spPr>
          <a:xfrm>
            <a:off x="2841120" y="3135240"/>
            <a:ext cx="736784" cy="239279"/>
          </a:xfrm>
          <a:custGeom>
            <a:avLst/>
            <a:gdLst/>
            <a:ahLst/>
            <a:cxnLst/>
            <a:rect l="l" t="t" r="r" b="b"/>
            <a:pathLst>
              <a:path w="1075897" h="349204">
                <a:moveTo>
                  <a:pt x="51854" y="206586"/>
                </a:moveTo>
                <a:cubicBezTo>
                  <a:pt x="51335" y="202350"/>
                  <a:pt x="50861" y="198472"/>
                  <a:pt x="50466" y="195092"/>
                </a:cubicBezTo>
                <a:cubicBezTo>
                  <a:pt x="50726" y="189193"/>
                  <a:pt x="50899" y="183957"/>
                  <a:pt x="51058" y="179172"/>
                </a:cubicBezTo>
                <a:cubicBezTo>
                  <a:pt x="51381" y="169455"/>
                  <a:pt x="51641" y="161601"/>
                  <a:pt x="52431" y="153834"/>
                </a:cubicBezTo>
                <a:cubicBezTo>
                  <a:pt x="53610" y="142243"/>
                  <a:pt x="55378" y="130650"/>
                  <a:pt x="57932" y="119255"/>
                </a:cubicBezTo>
                <a:cubicBezTo>
                  <a:pt x="61862" y="101573"/>
                  <a:pt x="67363" y="84283"/>
                  <a:pt x="77972" y="69351"/>
                </a:cubicBezTo>
                <a:cubicBezTo>
                  <a:pt x="98995" y="39881"/>
                  <a:pt x="128466" y="41059"/>
                  <a:pt x="146541" y="71905"/>
                </a:cubicBezTo>
                <a:cubicBezTo>
                  <a:pt x="148299" y="75151"/>
                  <a:pt x="149685" y="78489"/>
                  <a:pt x="151083" y="81857"/>
                </a:cubicBezTo>
                <a:cubicBezTo>
                  <a:pt x="151715" y="83382"/>
                  <a:pt x="152350" y="84913"/>
                  <a:pt x="153025" y="86444"/>
                </a:cubicBezTo>
                <a:cubicBezTo>
                  <a:pt x="153662" y="87975"/>
                  <a:pt x="154259" y="89568"/>
                  <a:pt x="154861" y="91177"/>
                </a:cubicBezTo>
                <a:cubicBezTo>
                  <a:pt x="156113" y="94522"/>
                  <a:pt x="157390" y="97931"/>
                  <a:pt x="159114" y="100983"/>
                </a:cubicBezTo>
                <a:cubicBezTo>
                  <a:pt x="164813" y="111200"/>
                  <a:pt x="175618" y="115326"/>
                  <a:pt x="186228" y="112182"/>
                </a:cubicBezTo>
                <a:cubicBezTo>
                  <a:pt x="197034" y="109039"/>
                  <a:pt x="205090" y="96268"/>
                  <a:pt x="201750" y="84480"/>
                </a:cubicBezTo>
                <a:cubicBezTo>
                  <a:pt x="198410" y="72298"/>
                  <a:pt x="194283" y="59921"/>
                  <a:pt x="187997" y="49115"/>
                </a:cubicBezTo>
                <a:cubicBezTo>
                  <a:pt x="153417" y="-11005"/>
                  <a:pt x="82884" y="-18471"/>
                  <a:pt x="39660" y="40863"/>
                </a:cubicBezTo>
                <a:cubicBezTo>
                  <a:pt x="26300" y="59135"/>
                  <a:pt x="18049" y="79961"/>
                  <a:pt x="13137" y="101769"/>
                </a:cubicBezTo>
                <a:cubicBezTo>
                  <a:pt x="1349" y="154226"/>
                  <a:pt x="760" y="206882"/>
                  <a:pt x="10583" y="259732"/>
                </a:cubicBezTo>
                <a:cubicBezTo>
                  <a:pt x="13137" y="272699"/>
                  <a:pt x="12941" y="283112"/>
                  <a:pt x="5475" y="295686"/>
                </a:cubicBezTo>
                <a:cubicBezTo>
                  <a:pt x="-8868" y="319655"/>
                  <a:pt x="6457" y="345982"/>
                  <a:pt x="34160" y="348930"/>
                </a:cubicBezTo>
                <a:cubicBezTo>
                  <a:pt x="39464" y="349322"/>
                  <a:pt x="44769" y="349322"/>
                  <a:pt x="50074" y="348733"/>
                </a:cubicBezTo>
                <a:cubicBezTo>
                  <a:pt x="76204" y="345393"/>
                  <a:pt x="91136" y="317495"/>
                  <a:pt x="79741" y="293722"/>
                </a:cubicBezTo>
                <a:cubicBezTo>
                  <a:pt x="77776" y="289988"/>
                  <a:pt x="75418" y="286255"/>
                  <a:pt x="72668" y="283112"/>
                </a:cubicBezTo>
                <a:cubicBezTo>
                  <a:pt x="62451" y="271520"/>
                  <a:pt x="57539" y="257964"/>
                  <a:pt x="55968" y="242639"/>
                </a:cubicBezTo>
                <a:cubicBezTo>
                  <a:pt x="54706" y="229884"/>
                  <a:pt x="53145" y="217129"/>
                  <a:pt x="51854" y="206586"/>
                </a:cubicBezTo>
                <a:moveTo>
                  <a:pt x="910814" y="155014"/>
                </a:moveTo>
                <a:cubicBezTo>
                  <a:pt x="909044" y="192344"/>
                  <a:pt x="913957" y="228887"/>
                  <a:pt x="923387" y="265038"/>
                </a:cubicBezTo>
                <a:cubicBezTo>
                  <a:pt x="922418" y="266530"/>
                  <a:pt x="921447" y="267937"/>
                  <a:pt x="920500" y="269312"/>
                </a:cubicBezTo>
                <a:cubicBezTo>
                  <a:pt x="918950" y="271560"/>
                  <a:pt x="917458" y="273724"/>
                  <a:pt x="916118" y="276041"/>
                </a:cubicBezTo>
                <a:cubicBezTo>
                  <a:pt x="904329" y="298634"/>
                  <a:pt x="909241" y="317496"/>
                  <a:pt x="931050" y="329677"/>
                </a:cubicBezTo>
                <a:cubicBezTo>
                  <a:pt x="938319" y="333606"/>
                  <a:pt x="946767" y="335965"/>
                  <a:pt x="955020" y="337143"/>
                </a:cubicBezTo>
                <a:cubicBezTo>
                  <a:pt x="975453" y="340089"/>
                  <a:pt x="992938" y="332231"/>
                  <a:pt x="998243" y="318085"/>
                </a:cubicBezTo>
                <a:cubicBezTo>
                  <a:pt x="1004726" y="300993"/>
                  <a:pt x="999225" y="286454"/>
                  <a:pt x="984882" y="276236"/>
                </a:cubicBezTo>
                <a:cubicBezTo>
                  <a:pt x="974470" y="268771"/>
                  <a:pt x="970933" y="258357"/>
                  <a:pt x="967986" y="246963"/>
                </a:cubicBezTo>
                <a:cubicBezTo>
                  <a:pt x="958359" y="208651"/>
                  <a:pt x="955412" y="169553"/>
                  <a:pt x="961895" y="130456"/>
                </a:cubicBezTo>
                <a:cubicBezTo>
                  <a:pt x="964254" y="116113"/>
                  <a:pt x="969362" y="101770"/>
                  <a:pt x="975256" y="88410"/>
                </a:cubicBezTo>
                <a:cubicBezTo>
                  <a:pt x="978988" y="80159"/>
                  <a:pt x="985669" y="72496"/>
                  <a:pt x="992544" y="66209"/>
                </a:cubicBezTo>
                <a:cubicBezTo>
                  <a:pt x="1003940" y="55993"/>
                  <a:pt x="1018087" y="59529"/>
                  <a:pt x="1023391" y="73479"/>
                </a:cubicBezTo>
                <a:cubicBezTo>
                  <a:pt x="1025352" y="78638"/>
                  <a:pt x="1026662" y="84014"/>
                  <a:pt x="1027976" y="89407"/>
                </a:cubicBezTo>
                <a:cubicBezTo>
                  <a:pt x="1029165" y="94283"/>
                  <a:pt x="1030356" y="99174"/>
                  <a:pt x="1032036" y="103932"/>
                </a:cubicBezTo>
                <a:cubicBezTo>
                  <a:pt x="1035966" y="115130"/>
                  <a:pt x="1046182" y="120632"/>
                  <a:pt x="1056988" y="118863"/>
                </a:cubicBezTo>
                <a:cubicBezTo>
                  <a:pt x="1067598" y="117095"/>
                  <a:pt x="1076635" y="108254"/>
                  <a:pt x="1075849" y="96859"/>
                </a:cubicBezTo>
                <a:cubicBezTo>
                  <a:pt x="1074867" y="83302"/>
                  <a:pt x="1073098" y="69353"/>
                  <a:pt x="1068187" y="56779"/>
                </a:cubicBezTo>
                <a:cubicBezTo>
                  <a:pt x="1049719" y="10018"/>
                  <a:pt x="1001189" y="-2163"/>
                  <a:pt x="962092" y="29272"/>
                </a:cubicBezTo>
                <a:cubicBezTo>
                  <a:pt x="944213" y="43615"/>
                  <a:pt x="932622" y="62673"/>
                  <a:pt x="924959" y="83695"/>
                </a:cubicBezTo>
                <a:cubicBezTo>
                  <a:pt x="916511" y="106682"/>
                  <a:pt x="911795" y="130456"/>
                  <a:pt x="910814" y="155014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33" name="Vector-3714&amp;1732"/>
          <p:cNvSpPr/>
          <p:nvPr>
            <p:custDataLst>
              <p:tags r:id="rId12"/>
            </p:custDataLst>
          </p:nvPr>
        </p:nvSpPr>
        <p:spPr>
          <a:xfrm rot="3091800">
            <a:off x="3481543" y="4822644"/>
            <a:ext cx="430377" cy="430377"/>
          </a:xfrm>
          <a:custGeom>
            <a:avLst/>
            <a:gdLst/>
            <a:ahLst/>
            <a:cxnLst/>
            <a:rect l="l" t="t" r="r" b="b"/>
            <a:pathLst>
              <a:path w="627914" h="627914">
                <a:moveTo>
                  <a:pt x="604275" y="227782"/>
                </a:moveTo>
                <a:cubicBezTo>
                  <a:pt x="574876" y="213331"/>
                  <a:pt x="543505" y="205509"/>
                  <a:pt x="511609" y="203481"/>
                </a:cubicBezTo>
                <a:cubicBezTo>
                  <a:pt x="515616" y="196271"/>
                  <a:pt x="519328" y="188900"/>
                  <a:pt x="522745" y="181369"/>
                </a:cubicBezTo>
                <a:cubicBezTo>
                  <a:pt x="538480" y="146638"/>
                  <a:pt x="540155" y="105761"/>
                  <a:pt x="512102" y="76341"/>
                </a:cubicBezTo>
                <a:cubicBezTo>
                  <a:pt x="484904" y="47824"/>
                  <a:pt x="447718" y="47791"/>
                  <a:pt x="414180" y="64657"/>
                </a:cubicBezTo>
                <a:cubicBezTo>
                  <a:pt x="389445" y="77082"/>
                  <a:pt x="365827" y="92692"/>
                  <a:pt x="343983" y="110428"/>
                </a:cubicBezTo>
                <a:cubicBezTo>
                  <a:pt x="341125" y="81749"/>
                  <a:pt x="333275" y="54003"/>
                  <a:pt x="316226" y="32438"/>
                </a:cubicBezTo>
                <a:cubicBezTo>
                  <a:pt x="295399" y="6077"/>
                  <a:pt x="262551" y="-5189"/>
                  <a:pt x="229276" y="2246"/>
                </a:cubicBezTo>
                <a:cubicBezTo>
                  <a:pt x="200336" y="8716"/>
                  <a:pt x="176357" y="29605"/>
                  <a:pt x="160491" y="53392"/>
                </a:cubicBezTo>
                <a:cubicBezTo>
                  <a:pt x="144855" y="76856"/>
                  <a:pt x="138252" y="103861"/>
                  <a:pt x="136938" y="131413"/>
                </a:cubicBezTo>
                <a:cubicBezTo>
                  <a:pt x="117262" y="117831"/>
                  <a:pt x="94071" y="110363"/>
                  <a:pt x="69041" y="116865"/>
                </a:cubicBezTo>
                <a:cubicBezTo>
                  <a:pt x="41711" y="123946"/>
                  <a:pt x="21213" y="145866"/>
                  <a:pt x="14972" y="172678"/>
                </a:cubicBezTo>
                <a:cubicBezTo>
                  <a:pt x="5774" y="212140"/>
                  <a:pt x="21476" y="248028"/>
                  <a:pt x="45357" y="278252"/>
                </a:cubicBezTo>
                <a:cubicBezTo>
                  <a:pt x="-3850" y="316812"/>
                  <a:pt x="-17253" y="384566"/>
                  <a:pt x="26338" y="433846"/>
                </a:cubicBezTo>
                <a:cubicBezTo>
                  <a:pt x="42860" y="452547"/>
                  <a:pt x="66479" y="465710"/>
                  <a:pt x="90754" y="472051"/>
                </a:cubicBezTo>
                <a:cubicBezTo>
                  <a:pt x="100674" y="474659"/>
                  <a:pt x="111350" y="476364"/>
                  <a:pt x="121828" y="476815"/>
                </a:cubicBezTo>
                <a:cubicBezTo>
                  <a:pt x="118872" y="491524"/>
                  <a:pt x="117295" y="506524"/>
                  <a:pt x="118445" y="521040"/>
                </a:cubicBezTo>
                <a:cubicBezTo>
                  <a:pt x="120810" y="550943"/>
                  <a:pt x="131682" y="574182"/>
                  <a:pt x="152147" y="593494"/>
                </a:cubicBezTo>
                <a:cubicBezTo>
                  <a:pt x="177803" y="623524"/>
                  <a:pt x="225137" y="639296"/>
                  <a:pt x="261697" y="618343"/>
                </a:cubicBezTo>
                <a:cubicBezTo>
                  <a:pt x="297240" y="597968"/>
                  <a:pt x="304433" y="558603"/>
                  <a:pt x="312941" y="522714"/>
                </a:cubicBezTo>
                <a:cubicBezTo>
                  <a:pt x="313204" y="521556"/>
                  <a:pt x="313466" y="520365"/>
                  <a:pt x="313729" y="519205"/>
                </a:cubicBezTo>
                <a:cubicBezTo>
                  <a:pt x="345199" y="542317"/>
                  <a:pt x="383238" y="558989"/>
                  <a:pt x="420126" y="558667"/>
                </a:cubicBezTo>
                <a:cubicBezTo>
                  <a:pt x="464998" y="558281"/>
                  <a:pt x="495120" y="521073"/>
                  <a:pt x="496466" y="479229"/>
                </a:cubicBezTo>
                <a:cubicBezTo>
                  <a:pt x="497385" y="450680"/>
                  <a:pt x="487333" y="422998"/>
                  <a:pt x="471206" y="399566"/>
                </a:cubicBezTo>
                <a:cubicBezTo>
                  <a:pt x="526851" y="381251"/>
                  <a:pt x="577437" y="348614"/>
                  <a:pt x="614228" y="303745"/>
                </a:cubicBezTo>
                <a:cubicBezTo>
                  <a:pt x="632689" y="281245"/>
                  <a:pt x="635316" y="243007"/>
                  <a:pt x="604242" y="227750"/>
                </a:cubicBezTo>
                <a:lnTo>
                  <a:pt x="604275" y="227782"/>
                </a:lnTo>
                <a:moveTo>
                  <a:pt x="391417" y="195692"/>
                </a:moveTo>
                <a:cubicBezTo>
                  <a:pt x="395096" y="192376"/>
                  <a:pt x="398840" y="189093"/>
                  <a:pt x="402618" y="185906"/>
                </a:cubicBezTo>
                <a:cubicBezTo>
                  <a:pt x="403800" y="184909"/>
                  <a:pt x="414148" y="176765"/>
                  <a:pt x="413424" y="177216"/>
                </a:cubicBezTo>
                <a:cubicBezTo>
                  <a:pt x="413490" y="177152"/>
                  <a:pt x="413588" y="177119"/>
                  <a:pt x="413654" y="177056"/>
                </a:cubicBezTo>
                <a:cubicBezTo>
                  <a:pt x="401960" y="194051"/>
                  <a:pt x="391908" y="205670"/>
                  <a:pt x="374302" y="222825"/>
                </a:cubicBezTo>
                <a:cubicBezTo>
                  <a:pt x="369900" y="227106"/>
                  <a:pt x="365794" y="230969"/>
                  <a:pt x="361820" y="234542"/>
                </a:cubicBezTo>
                <a:cubicBezTo>
                  <a:pt x="357779" y="236409"/>
                  <a:pt x="353738" y="238308"/>
                  <a:pt x="349764" y="240271"/>
                </a:cubicBezTo>
                <a:cubicBezTo>
                  <a:pt x="354231" y="234446"/>
                  <a:pt x="358798" y="228909"/>
                  <a:pt x="363463" y="223727"/>
                </a:cubicBezTo>
                <a:cubicBezTo>
                  <a:pt x="372299" y="213910"/>
                  <a:pt x="381627" y="204544"/>
                  <a:pt x="391417" y="195692"/>
                </a:cubicBezTo>
                <a:moveTo>
                  <a:pt x="228947" y="145641"/>
                </a:moveTo>
                <a:cubicBezTo>
                  <a:pt x="228947" y="144225"/>
                  <a:pt x="229967" y="132122"/>
                  <a:pt x="229638" y="132766"/>
                </a:cubicBezTo>
                <a:cubicBezTo>
                  <a:pt x="230229" y="129257"/>
                  <a:pt x="230984" y="125749"/>
                  <a:pt x="231903" y="122273"/>
                </a:cubicBezTo>
                <a:cubicBezTo>
                  <a:pt x="232364" y="120502"/>
                  <a:pt x="237193" y="108851"/>
                  <a:pt x="235746" y="111072"/>
                </a:cubicBezTo>
                <a:cubicBezTo>
                  <a:pt x="237094" y="108593"/>
                  <a:pt x="238506" y="106179"/>
                  <a:pt x="240017" y="103829"/>
                </a:cubicBezTo>
                <a:cubicBezTo>
                  <a:pt x="239131" y="105471"/>
                  <a:pt x="241791" y="102381"/>
                  <a:pt x="244386" y="99452"/>
                </a:cubicBezTo>
                <a:cubicBezTo>
                  <a:pt x="245339" y="103733"/>
                  <a:pt x="246817" y="110202"/>
                  <a:pt x="246620" y="107853"/>
                </a:cubicBezTo>
                <a:cubicBezTo>
                  <a:pt x="247179" y="112423"/>
                  <a:pt x="247473" y="117026"/>
                  <a:pt x="247802" y="121597"/>
                </a:cubicBezTo>
                <a:cubicBezTo>
                  <a:pt x="248722" y="134568"/>
                  <a:pt x="248920" y="147571"/>
                  <a:pt x="248427" y="160543"/>
                </a:cubicBezTo>
                <a:cubicBezTo>
                  <a:pt x="247705" y="180500"/>
                  <a:pt x="244813" y="200777"/>
                  <a:pt x="240083" y="220701"/>
                </a:cubicBezTo>
                <a:cubicBezTo>
                  <a:pt x="236963" y="208792"/>
                  <a:pt x="234170" y="196850"/>
                  <a:pt x="231936" y="184812"/>
                </a:cubicBezTo>
                <a:cubicBezTo>
                  <a:pt x="231739" y="183750"/>
                  <a:pt x="230656" y="176670"/>
                  <a:pt x="230491" y="175865"/>
                </a:cubicBezTo>
                <a:cubicBezTo>
                  <a:pt x="229867" y="170457"/>
                  <a:pt x="229408" y="165017"/>
                  <a:pt x="229145" y="159578"/>
                </a:cubicBezTo>
                <a:cubicBezTo>
                  <a:pt x="228947" y="154943"/>
                  <a:pt x="228849" y="150308"/>
                  <a:pt x="228947" y="145705"/>
                </a:cubicBezTo>
                <a:lnTo>
                  <a:pt x="228947" y="145641"/>
                </a:lnTo>
                <a:moveTo>
                  <a:pt x="106948" y="370629"/>
                </a:moveTo>
                <a:cubicBezTo>
                  <a:pt x="105108" y="369471"/>
                  <a:pt x="102940" y="368183"/>
                  <a:pt x="102086" y="367797"/>
                </a:cubicBezTo>
                <a:cubicBezTo>
                  <a:pt x="102021" y="367701"/>
                  <a:pt x="101955" y="367636"/>
                  <a:pt x="101856" y="367508"/>
                </a:cubicBezTo>
                <a:cubicBezTo>
                  <a:pt x="101593" y="367185"/>
                  <a:pt x="101396" y="366960"/>
                  <a:pt x="101167" y="366734"/>
                </a:cubicBezTo>
                <a:cubicBezTo>
                  <a:pt x="102612" y="365062"/>
                  <a:pt x="104484" y="362679"/>
                  <a:pt x="104911" y="362165"/>
                </a:cubicBezTo>
                <a:cubicBezTo>
                  <a:pt x="99787" y="368569"/>
                  <a:pt x="105273" y="362165"/>
                  <a:pt x="108886" y="359815"/>
                </a:cubicBezTo>
                <a:cubicBezTo>
                  <a:pt x="109642" y="359300"/>
                  <a:pt x="110200" y="358913"/>
                  <a:pt x="110627" y="358592"/>
                </a:cubicBezTo>
                <a:cubicBezTo>
                  <a:pt x="110692" y="358592"/>
                  <a:pt x="110758" y="358592"/>
                  <a:pt x="110824" y="358559"/>
                </a:cubicBezTo>
                <a:cubicBezTo>
                  <a:pt x="113222" y="357948"/>
                  <a:pt x="115587" y="357271"/>
                  <a:pt x="117985" y="356596"/>
                </a:cubicBezTo>
                <a:cubicBezTo>
                  <a:pt x="114339" y="357722"/>
                  <a:pt x="124062" y="355534"/>
                  <a:pt x="127117" y="355534"/>
                </a:cubicBezTo>
                <a:cubicBezTo>
                  <a:pt x="127413" y="355534"/>
                  <a:pt x="139863" y="356982"/>
                  <a:pt x="138252" y="356467"/>
                </a:cubicBezTo>
                <a:cubicBezTo>
                  <a:pt x="139960" y="356822"/>
                  <a:pt x="141702" y="357143"/>
                  <a:pt x="143410" y="357561"/>
                </a:cubicBezTo>
                <a:cubicBezTo>
                  <a:pt x="144264" y="357980"/>
                  <a:pt x="145118" y="358431"/>
                  <a:pt x="145971" y="358849"/>
                </a:cubicBezTo>
                <a:cubicBezTo>
                  <a:pt x="143245" y="361552"/>
                  <a:pt x="140519" y="364225"/>
                  <a:pt x="137825" y="366960"/>
                </a:cubicBezTo>
                <a:cubicBezTo>
                  <a:pt x="135428" y="369406"/>
                  <a:pt x="132833" y="371627"/>
                  <a:pt x="130303" y="373977"/>
                </a:cubicBezTo>
                <a:cubicBezTo>
                  <a:pt x="129285" y="374235"/>
                  <a:pt x="128233" y="374524"/>
                  <a:pt x="127314" y="374782"/>
                </a:cubicBezTo>
                <a:cubicBezTo>
                  <a:pt x="126526" y="374782"/>
                  <a:pt x="125573" y="374782"/>
                  <a:pt x="124259" y="374782"/>
                </a:cubicBezTo>
                <a:cubicBezTo>
                  <a:pt x="122058" y="374782"/>
                  <a:pt x="120646" y="374717"/>
                  <a:pt x="119890" y="374717"/>
                </a:cubicBezTo>
                <a:cubicBezTo>
                  <a:pt x="117394" y="374202"/>
                  <a:pt x="114930" y="373656"/>
                  <a:pt x="112466" y="372947"/>
                </a:cubicBezTo>
                <a:cubicBezTo>
                  <a:pt x="111579" y="372689"/>
                  <a:pt x="108722" y="371403"/>
                  <a:pt x="106915" y="370629"/>
                </a:cubicBezTo>
                <a:lnTo>
                  <a:pt x="106948" y="370629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30" name="Vector-3714&amp;1733"/>
          <p:cNvSpPr/>
          <p:nvPr>
            <p:custDataLst>
              <p:tags r:id="rId13"/>
            </p:custDataLst>
          </p:nvPr>
        </p:nvSpPr>
        <p:spPr>
          <a:xfrm rot="3091800">
            <a:off x="3626085" y="4970975"/>
            <a:ext cx="113143" cy="98527"/>
          </a:xfrm>
          <a:custGeom>
            <a:avLst/>
            <a:gdLst/>
            <a:ahLst/>
            <a:cxnLst/>
            <a:rect l="l" t="t" r="r" b="b"/>
            <a:pathLst>
              <a:path w="165241" h="143208">
                <a:moveTo>
                  <a:pt x="150283" y="24122"/>
                </a:moveTo>
                <a:cubicBezTo>
                  <a:pt x="144118" y="16629"/>
                  <a:pt x="135588" y="11363"/>
                  <a:pt x="126025" y="8071"/>
                </a:cubicBezTo>
                <a:cubicBezTo>
                  <a:pt x="113929" y="672"/>
                  <a:pt x="98702" y="-2274"/>
                  <a:pt x="82674" y="1927"/>
                </a:cubicBezTo>
                <a:cubicBezTo>
                  <a:pt x="68613" y="5626"/>
                  <a:pt x="54551" y="9356"/>
                  <a:pt x="40490" y="13055"/>
                </a:cubicBezTo>
                <a:cubicBezTo>
                  <a:pt x="17432" y="19137"/>
                  <a:pt x="-361" y="40298"/>
                  <a:pt x="6" y="63090"/>
                </a:cubicBezTo>
                <a:cubicBezTo>
                  <a:pt x="605" y="100333"/>
                  <a:pt x="28395" y="134221"/>
                  <a:pt x="67814" y="141652"/>
                </a:cubicBezTo>
                <a:cubicBezTo>
                  <a:pt x="116262" y="150806"/>
                  <a:pt x="161378" y="118547"/>
                  <a:pt x="164977" y="72369"/>
                </a:cubicBezTo>
                <a:cubicBezTo>
                  <a:pt x="166409" y="54312"/>
                  <a:pt x="162077" y="38449"/>
                  <a:pt x="150283" y="24091"/>
                </a:cubicBezTo>
                <a:lnTo>
                  <a:pt x="150283" y="24122"/>
                </a:lnTo>
              </a:path>
            </a:pathLst>
          </a:custGeom>
          <a:solidFill>
            <a:srgbClr val="FFFBF2"/>
          </a:solidFill>
        </p:spPr>
      </p:sp>
      <p:sp>
        <p:nvSpPr>
          <p:cNvPr id="32" name="Vector-3713&amp;3344"/>
          <p:cNvSpPr/>
          <p:nvPr>
            <p:custDataLst>
              <p:tags r:id="rId14"/>
            </p:custDataLst>
          </p:nvPr>
        </p:nvSpPr>
        <p:spPr>
          <a:xfrm>
            <a:off x="4110598" y="3253256"/>
            <a:ext cx="1672246" cy="1965660"/>
          </a:xfrm>
          <a:custGeom>
            <a:avLst/>
            <a:gdLst/>
            <a:ahLst/>
            <a:cxnLst/>
            <a:rect l="l" t="t" r="r" b="b"/>
            <a:pathLst>
              <a:path w="2441627" h="2870200">
                <a:moveTo>
                  <a:pt x="2402637" y="2420836"/>
                </a:moveTo>
                <a:cubicBezTo>
                  <a:pt x="2400757" y="2593238"/>
                  <a:pt x="2318791" y="2783218"/>
                  <a:pt x="2120925" y="2820873"/>
                </a:cubicBezTo>
                <a:cubicBezTo>
                  <a:pt x="1963966" y="2850464"/>
                  <a:pt x="1800339" y="2825356"/>
                  <a:pt x="1644396" y="2843860"/>
                </a:cubicBezTo>
                <a:cubicBezTo>
                  <a:pt x="1567510" y="2853106"/>
                  <a:pt x="1494828" y="2871330"/>
                  <a:pt x="1416355" y="2870149"/>
                </a:cubicBezTo>
                <a:cubicBezTo>
                  <a:pt x="1299718" y="2867101"/>
                  <a:pt x="1177723" y="2858122"/>
                  <a:pt x="1065154" y="2848483"/>
                </a:cubicBezTo>
                <a:cubicBezTo>
                  <a:pt x="948233" y="2832621"/>
                  <a:pt x="833633" y="2820733"/>
                  <a:pt x="716131" y="2824302"/>
                </a:cubicBezTo>
                <a:cubicBezTo>
                  <a:pt x="613716" y="2824836"/>
                  <a:pt x="518119" y="2785720"/>
                  <a:pt x="416286" y="2776614"/>
                </a:cubicBezTo>
                <a:cubicBezTo>
                  <a:pt x="68423" y="2775026"/>
                  <a:pt x="72050" y="2549449"/>
                  <a:pt x="54062" y="2298700"/>
                </a:cubicBezTo>
                <a:cubicBezTo>
                  <a:pt x="42892" y="2187194"/>
                  <a:pt x="48287" y="2143633"/>
                  <a:pt x="31750" y="2032000"/>
                </a:cubicBezTo>
                <a:cubicBezTo>
                  <a:pt x="13907" y="1927631"/>
                  <a:pt x="-2" y="1784350"/>
                  <a:pt x="26830" y="1663700"/>
                </a:cubicBezTo>
                <a:cubicBezTo>
                  <a:pt x="2" y="1543050"/>
                  <a:pt x="12703" y="1419403"/>
                  <a:pt x="31750" y="1250950"/>
                </a:cubicBezTo>
                <a:cubicBezTo>
                  <a:pt x="50797" y="1082498"/>
                  <a:pt x="44923" y="890914"/>
                  <a:pt x="54062" y="742950"/>
                </a:cubicBezTo>
                <a:cubicBezTo>
                  <a:pt x="52466" y="558921"/>
                  <a:pt x="90908" y="415136"/>
                  <a:pt x="127464" y="234805"/>
                </a:cubicBezTo>
                <a:cubicBezTo>
                  <a:pt x="148643" y="143782"/>
                  <a:pt x="236696" y="100053"/>
                  <a:pt x="332584" y="81953"/>
                </a:cubicBezTo>
                <a:cubicBezTo>
                  <a:pt x="444572" y="56324"/>
                  <a:pt x="560769" y="35451"/>
                  <a:pt x="677544" y="36508"/>
                </a:cubicBezTo>
                <a:cubicBezTo>
                  <a:pt x="769950" y="37697"/>
                  <a:pt x="861920" y="48662"/>
                  <a:pt x="954325" y="42849"/>
                </a:cubicBezTo>
                <a:cubicBezTo>
                  <a:pt x="1067185" y="37961"/>
                  <a:pt x="1177143" y="32280"/>
                  <a:pt x="1286523" y="12331"/>
                </a:cubicBezTo>
                <a:cubicBezTo>
                  <a:pt x="1399527" y="-7749"/>
                  <a:pt x="1516151" y="-1672"/>
                  <a:pt x="1628724" y="18805"/>
                </a:cubicBezTo>
                <a:cubicBezTo>
                  <a:pt x="1802651" y="56060"/>
                  <a:pt x="1981949" y="55003"/>
                  <a:pt x="2158060" y="79972"/>
                </a:cubicBezTo>
                <a:cubicBezTo>
                  <a:pt x="2259902" y="90144"/>
                  <a:pt x="2343163" y="138894"/>
                  <a:pt x="2357819" y="237448"/>
                </a:cubicBezTo>
                <a:cubicBezTo>
                  <a:pt x="2374925" y="354366"/>
                  <a:pt x="2399449" y="471019"/>
                  <a:pt x="2407717" y="588465"/>
                </a:cubicBezTo>
                <a:cubicBezTo>
                  <a:pt x="2413229" y="684378"/>
                  <a:pt x="2399881" y="780421"/>
                  <a:pt x="2408301" y="875805"/>
                </a:cubicBezTo>
                <a:cubicBezTo>
                  <a:pt x="2411489" y="919665"/>
                  <a:pt x="2416277" y="963394"/>
                  <a:pt x="2418448" y="1007387"/>
                </a:cubicBezTo>
                <a:cubicBezTo>
                  <a:pt x="2421928" y="1079519"/>
                  <a:pt x="2408301" y="1123950"/>
                  <a:pt x="2418448" y="1250950"/>
                </a:cubicBezTo>
                <a:cubicBezTo>
                  <a:pt x="2428608" y="1377950"/>
                  <a:pt x="2448331" y="1442644"/>
                  <a:pt x="2439187" y="1543050"/>
                </a:cubicBezTo>
                <a:cubicBezTo>
                  <a:pt x="2424113" y="1680705"/>
                  <a:pt x="2449208" y="1793710"/>
                  <a:pt x="2439187" y="1932292"/>
                </a:cubicBezTo>
                <a:cubicBezTo>
                  <a:pt x="2421496" y="2094522"/>
                  <a:pt x="2396109" y="2254771"/>
                  <a:pt x="2402929" y="2418067"/>
                </a:cubicBezTo>
                <a:lnTo>
                  <a:pt x="2402929" y="2420836"/>
                </a:lnTo>
                <a:lnTo>
                  <a:pt x="2402637" y="2420836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35" name="Vector-3713&amp;3345"/>
          <p:cNvSpPr/>
          <p:nvPr>
            <p:custDataLst>
              <p:tags r:id="rId15"/>
            </p:custDataLst>
          </p:nvPr>
        </p:nvSpPr>
        <p:spPr>
          <a:xfrm>
            <a:off x="4233485" y="3501738"/>
            <a:ext cx="1404816" cy="1485478"/>
          </a:xfrm>
          <a:custGeom>
            <a:avLst/>
            <a:gdLst/>
            <a:ahLst/>
            <a:cxnLst/>
            <a:rect l="l" t="t" r="r" b="b"/>
            <a:pathLst>
              <a:path w="2051164" h="2169232">
                <a:moveTo>
                  <a:pt x="2040992" y="1133102"/>
                </a:moveTo>
                <a:cubicBezTo>
                  <a:pt x="2040992" y="1241356"/>
                  <a:pt x="2040598" y="1349616"/>
                  <a:pt x="2041182" y="1457871"/>
                </a:cubicBezTo>
                <a:cubicBezTo>
                  <a:pt x="2041779" y="1557680"/>
                  <a:pt x="2044129" y="1657287"/>
                  <a:pt x="2044129" y="1757096"/>
                </a:cubicBezTo>
                <a:cubicBezTo>
                  <a:pt x="2044129" y="1818589"/>
                  <a:pt x="2042363" y="1880286"/>
                  <a:pt x="2032343" y="1941182"/>
                </a:cubicBezTo>
                <a:cubicBezTo>
                  <a:pt x="2028215" y="1966138"/>
                  <a:pt x="2021929" y="1991093"/>
                  <a:pt x="2014080" y="2015058"/>
                </a:cubicBezTo>
                <a:cubicBezTo>
                  <a:pt x="1995602" y="2070659"/>
                  <a:pt x="1957692" y="2108581"/>
                  <a:pt x="1904441" y="2131568"/>
                </a:cubicBezTo>
                <a:cubicBezTo>
                  <a:pt x="1874190" y="2144535"/>
                  <a:pt x="1842364" y="2152587"/>
                  <a:pt x="1809941" y="2157108"/>
                </a:cubicBezTo>
                <a:cubicBezTo>
                  <a:pt x="1748244" y="2165756"/>
                  <a:pt x="1685963" y="2170074"/>
                  <a:pt x="1623492" y="2169097"/>
                </a:cubicBezTo>
                <a:cubicBezTo>
                  <a:pt x="1511503" y="2167331"/>
                  <a:pt x="1399515" y="2165160"/>
                  <a:pt x="1287526" y="2162607"/>
                </a:cubicBezTo>
                <a:cubicBezTo>
                  <a:pt x="1212472" y="2161045"/>
                  <a:pt x="1137615" y="2158289"/>
                  <a:pt x="1062563" y="2156524"/>
                </a:cubicBezTo>
                <a:cubicBezTo>
                  <a:pt x="959024" y="2154161"/>
                  <a:pt x="855483" y="2152193"/>
                  <a:pt x="751943" y="2149843"/>
                </a:cubicBezTo>
                <a:cubicBezTo>
                  <a:pt x="661172" y="2147875"/>
                  <a:pt x="570207" y="2146694"/>
                  <a:pt x="479436" y="2143354"/>
                </a:cubicBezTo>
                <a:cubicBezTo>
                  <a:pt x="411851" y="2140801"/>
                  <a:pt x="344461" y="2136673"/>
                  <a:pt x="277072" y="2130781"/>
                </a:cubicBezTo>
                <a:cubicBezTo>
                  <a:pt x="239349" y="2127441"/>
                  <a:pt x="202020" y="2119579"/>
                  <a:pt x="165868" y="2107209"/>
                </a:cubicBezTo>
                <a:cubicBezTo>
                  <a:pt x="100051" y="2084616"/>
                  <a:pt x="56238" y="2040407"/>
                  <a:pt x="36001" y="1974190"/>
                </a:cubicBezTo>
                <a:cubicBezTo>
                  <a:pt x="26964" y="1944916"/>
                  <a:pt x="20480" y="1914665"/>
                  <a:pt x="16551" y="1884210"/>
                </a:cubicBezTo>
                <a:cubicBezTo>
                  <a:pt x="7120" y="1813674"/>
                  <a:pt x="3977" y="1742758"/>
                  <a:pt x="2994" y="1671625"/>
                </a:cubicBezTo>
                <a:cubicBezTo>
                  <a:pt x="1815" y="1582433"/>
                  <a:pt x="-346" y="1493431"/>
                  <a:pt x="47" y="1404226"/>
                </a:cubicBezTo>
                <a:cubicBezTo>
                  <a:pt x="1029" y="1250394"/>
                  <a:pt x="2798" y="1096557"/>
                  <a:pt x="5941" y="942720"/>
                </a:cubicBezTo>
                <a:cubicBezTo>
                  <a:pt x="7709" y="853719"/>
                  <a:pt x="11835" y="764521"/>
                  <a:pt x="16747" y="675716"/>
                </a:cubicBezTo>
                <a:cubicBezTo>
                  <a:pt x="21855" y="582588"/>
                  <a:pt x="28143" y="489461"/>
                  <a:pt x="36001" y="396334"/>
                </a:cubicBezTo>
                <a:cubicBezTo>
                  <a:pt x="40127" y="346823"/>
                  <a:pt x="46611" y="297115"/>
                  <a:pt x="59578" y="248980"/>
                </a:cubicBezTo>
                <a:cubicBezTo>
                  <a:pt x="62525" y="237781"/>
                  <a:pt x="65669" y="226386"/>
                  <a:pt x="69402" y="215383"/>
                </a:cubicBezTo>
                <a:cubicBezTo>
                  <a:pt x="94353" y="140331"/>
                  <a:pt x="143472" y="88660"/>
                  <a:pt x="217344" y="59975"/>
                </a:cubicBezTo>
                <a:cubicBezTo>
                  <a:pt x="262926" y="42292"/>
                  <a:pt x="310079" y="31683"/>
                  <a:pt x="358215" y="24807"/>
                </a:cubicBezTo>
                <a:cubicBezTo>
                  <a:pt x="450360" y="11643"/>
                  <a:pt x="543094" y="6731"/>
                  <a:pt x="636025" y="3588"/>
                </a:cubicBezTo>
                <a:cubicBezTo>
                  <a:pt x="728956" y="248"/>
                  <a:pt x="821887" y="1426"/>
                  <a:pt x="915013" y="3391"/>
                </a:cubicBezTo>
                <a:cubicBezTo>
                  <a:pt x="1001658" y="5159"/>
                  <a:pt x="1088301" y="4963"/>
                  <a:pt x="1174946" y="4570"/>
                </a:cubicBezTo>
                <a:cubicBezTo>
                  <a:pt x="1346073" y="3391"/>
                  <a:pt x="1517396" y="1426"/>
                  <a:pt x="1688516" y="51"/>
                </a:cubicBezTo>
                <a:cubicBezTo>
                  <a:pt x="1748841" y="-538"/>
                  <a:pt x="1808963" y="3981"/>
                  <a:pt x="1868488" y="13215"/>
                </a:cubicBezTo>
                <a:cubicBezTo>
                  <a:pt x="1890103" y="16555"/>
                  <a:pt x="1911515" y="23431"/>
                  <a:pt x="1932343" y="31094"/>
                </a:cubicBezTo>
                <a:cubicBezTo>
                  <a:pt x="1964563" y="43078"/>
                  <a:pt x="1987944" y="65869"/>
                  <a:pt x="2000910" y="97894"/>
                </a:cubicBezTo>
                <a:cubicBezTo>
                  <a:pt x="2008772" y="117344"/>
                  <a:pt x="2015058" y="137777"/>
                  <a:pt x="2019579" y="158407"/>
                </a:cubicBezTo>
                <a:cubicBezTo>
                  <a:pt x="2030387" y="206149"/>
                  <a:pt x="2034502" y="254874"/>
                  <a:pt x="2038045" y="303403"/>
                </a:cubicBezTo>
                <a:cubicBezTo>
                  <a:pt x="2049437" y="456847"/>
                  <a:pt x="2052587" y="610683"/>
                  <a:pt x="2050618" y="764718"/>
                </a:cubicBezTo>
                <a:cubicBezTo>
                  <a:pt x="2049437" y="855880"/>
                  <a:pt x="2046694" y="947240"/>
                  <a:pt x="2045119" y="1038402"/>
                </a:cubicBezTo>
                <a:cubicBezTo>
                  <a:pt x="2044522" y="1070230"/>
                  <a:pt x="2045119" y="1102059"/>
                  <a:pt x="2045119" y="1133886"/>
                </a:cubicBezTo>
                <a:cubicBezTo>
                  <a:pt x="2043544" y="1133102"/>
                  <a:pt x="2042363" y="1133102"/>
                  <a:pt x="2040992" y="1133102"/>
                </a:cubicBezTo>
              </a:path>
            </a:pathLst>
          </a:custGeom>
          <a:solidFill>
            <a:srgbClr val="FFFBF2"/>
          </a:solidFill>
        </p:spPr>
      </p:sp>
      <p:pic>
        <p:nvPicPr>
          <p:cNvPr id="36" name="@png2x_Mask group-3713&amp;3346" descr="preencoded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8">
            <a:alphaModFix amt="55000"/>
          </a:blip>
          <a:stretch>
            <a:fillRect/>
          </a:stretch>
        </p:blipFill>
        <p:spPr>
          <a:xfrm>
            <a:off x="4233485" y="3501738"/>
            <a:ext cx="1404816" cy="1485478"/>
          </a:xfrm>
          <a:prstGeom prst="rect">
            <a:avLst/>
          </a:prstGeom>
        </p:spPr>
      </p:pic>
      <p:sp>
        <p:nvSpPr>
          <p:cNvPr id="38" name="Union-3713&amp;3349"/>
          <p:cNvSpPr/>
          <p:nvPr>
            <p:custDataLst>
              <p:tags r:id="rId17"/>
            </p:custDataLst>
          </p:nvPr>
        </p:nvSpPr>
        <p:spPr>
          <a:xfrm>
            <a:off x="4280042" y="3142819"/>
            <a:ext cx="1376666" cy="244692"/>
          </a:xfrm>
          <a:custGeom>
            <a:avLst/>
            <a:gdLst/>
            <a:ahLst/>
            <a:cxnLst/>
            <a:rect l="l" t="t" r="r" b="b"/>
            <a:pathLst>
              <a:path w="2010563" h="356641">
                <a:moveTo>
                  <a:pt x="1009393" y="276672"/>
                </a:moveTo>
                <a:cubicBezTo>
                  <a:pt x="1008616" y="270591"/>
                  <a:pt x="1007829" y="264499"/>
                  <a:pt x="1007040" y="258402"/>
                </a:cubicBezTo>
                <a:cubicBezTo>
                  <a:pt x="1004439" y="238299"/>
                  <a:pt x="1001832" y="218133"/>
                  <a:pt x="999570" y="198083"/>
                </a:cubicBezTo>
                <a:cubicBezTo>
                  <a:pt x="995248" y="160754"/>
                  <a:pt x="998391" y="124014"/>
                  <a:pt x="1009983" y="88256"/>
                </a:cubicBezTo>
                <a:cubicBezTo>
                  <a:pt x="1018628" y="61340"/>
                  <a:pt x="1034150" y="38942"/>
                  <a:pt x="1056547" y="21456"/>
                </a:cubicBezTo>
                <a:cubicBezTo>
                  <a:pt x="1077570" y="5149"/>
                  <a:pt x="1101146" y="-2317"/>
                  <a:pt x="1127865" y="630"/>
                </a:cubicBezTo>
                <a:cubicBezTo>
                  <a:pt x="1167160" y="4756"/>
                  <a:pt x="1200757" y="48176"/>
                  <a:pt x="1194469" y="87274"/>
                </a:cubicBezTo>
                <a:cubicBezTo>
                  <a:pt x="1193094" y="95722"/>
                  <a:pt x="1186611" y="102402"/>
                  <a:pt x="1177966" y="104367"/>
                </a:cubicBezTo>
                <a:cubicBezTo>
                  <a:pt x="1168339" y="106528"/>
                  <a:pt x="1156943" y="102795"/>
                  <a:pt x="1153211" y="94543"/>
                </a:cubicBezTo>
                <a:cubicBezTo>
                  <a:pt x="1150838" y="89798"/>
                  <a:pt x="1149259" y="84656"/>
                  <a:pt x="1147666" y="79471"/>
                </a:cubicBezTo>
                <a:cubicBezTo>
                  <a:pt x="1146754" y="76497"/>
                  <a:pt x="1145836" y="73509"/>
                  <a:pt x="1144761" y="70574"/>
                </a:cubicBezTo>
                <a:cubicBezTo>
                  <a:pt x="1135921" y="46408"/>
                  <a:pt x="1120793" y="40317"/>
                  <a:pt x="1097609" y="51516"/>
                </a:cubicBezTo>
                <a:cubicBezTo>
                  <a:pt x="1080713" y="59768"/>
                  <a:pt x="1067942" y="72735"/>
                  <a:pt x="1061066" y="89828"/>
                </a:cubicBezTo>
                <a:cubicBezTo>
                  <a:pt x="1054975" y="105349"/>
                  <a:pt x="1049867" y="122049"/>
                  <a:pt x="1048098" y="138553"/>
                </a:cubicBezTo>
                <a:cubicBezTo>
                  <a:pt x="1043776" y="180009"/>
                  <a:pt x="1049278" y="221071"/>
                  <a:pt x="1055761" y="261937"/>
                </a:cubicBezTo>
                <a:cubicBezTo>
                  <a:pt x="1056977" y="269751"/>
                  <a:pt x="1061260" y="275415"/>
                  <a:pt x="1065766" y="281372"/>
                </a:cubicBezTo>
                <a:cubicBezTo>
                  <a:pt x="1066358" y="282156"/>
                  <a:pt x="1066955" y="282946"/>
                  <a:pt x="1067549" y="283745"/>
                </a:cubicBezTo>
                <a:cubicBezTo>
                  <a:pt x="1082481" y="303393"/>
                  <a:pt x="1080908" y="323040"/>
                  <a:pt x="1063226" y="336793"/>
                </a:cubicBezTo>
                <a:cubicBezTo>
                  <a:pt x="1040436" y="354672"/>
                  <a:pt x="1016466" y="352510"/>
                  <a:pt x="999962" y="335810"/>
                </a:cubicBezTo>
                <a:cubicBezTo>
                  <a:pt x="989747" y="325594"/>
                  <a:pt x="987979" y="311055"/>
                  <a:pt x="995248" y="297694"/>
                </a:cubicBezTo>
                <a:cubicBezTo>
                  <a:pt x="997994" y="292346"/>
                  <a:pt x="1001592" y="287424"/>
                  <a:pt x="1005336" y="282299"/>
                </a:cubicBezTo>
                <a:lnTo>
                  <a:pt x="1005336" y="282299"/>
                </a:lnTo>
                <a:cubicBezTo>
                  <a:pt x="1006681" y="280459"/>
                  <a:pt x="1008043" y="278594"/>
                  <a:pt x="1009393" y="276672"/>
                </a:cubicBezTo>
                <a:moveTo>
                  <a:pt x="68310" y="276870"/>
                </a:moveTo>
                <a:cubicBezTo>
                  <a:pt x="72635" y="278703"/>
                  <a:pt x="76495" y="280180"/>
                  <a:pt x="80012" y="281526"/>
                </a:cubicBezTo>
                <a:cubicBezTo>
                  <a:pt x="85923" y="283788"/>
                  <a:pt x="90866" y="285679"/>
                  <a:pt x="95423" y="288266"/>
                </a:cubicBezTo>
                <a:cubicBezTo>
                  <a:pt x="111927" y="297892"/>
                  <a:pt x="115267" y="316165"/>
                  <a:pt x="104264" y="332078"/>
                </a:cubicBezTo>
                <a:cubicBezTo>
                  <a:pt x="94441" y="346225"/>
                  <a:pt x="80295" y="352708"/>
                  <a:pt x="63595" y="353297"/>
                </a:cubicBezTo>
                <a:cubicBezTo>
                  <a:pt x="42965" y="354084"/>
                  <a:pt x="28623" y="341706"/>
                  <a:pt x="29016" y="320879"/>
                </a:cubicBezTo>
                <a:cubicBezTo>
                  <a:pt x="29212" y="307323"/>
                  <a:pt x="25086" y="296125"/>
                  <a:pt x="20175" y="284533"/>
                </a:cubicBezTo>
                <a:cubicBezTo>
                  <a:pt x="-3991" y="225395"/>
                  <a:pt x="-5563" y="164882"/>
                  <a:pt x="10744" y="103583"/>
                </a:cubicBezTo>
                <a:cubicBezTo>
                  <a:pt x="16049" y="83936"/>
                  <a:pt x="24693" y="65860"/>
                  <a:pt x="36875" y="49357"/>
                </a:cubicBezTo>
                <a:cubicBezTo>
                  <a:pt x="56129" y="23226"/>
                  <a:pt x="82063" y="7312"/>
                  <a:pt x="113695" y="2989"/>
                </a:cubicBezTo>
                <a:cubicBezTo>
                  <a:pt x="148863" y="-1726"/>
                  <a:pt x="178530" y="10652"/>
                  <a:pt x="200928" y="38354"/>
                </a:cubicBezTo>
                <a:cubicBezTo>
                  <a:pt x="220182" y="62127"/>
                  <a:pt x="227649" y="91009"/>
                  <a:pt x="232167" y="120676"/>
                </a:cubicBezTo>
                <a:cubicBezTo>
                  <a:pt x="234132" y="134233"/>
                  <a:pt x="226273" y="144449"/>
                  <a:pt x="214485" y="146807"/>
                </a:cubicBezTo>
                <a:cubicBezTo>
                  <a:pt x="202500" y="149164"/>
                  <a:pt x="192283" y="143270"/>
                  <a:pt x="187175" y="130499"/>
                </a:cubicBezTo>
                <a:cubicBezTo>
                  <a:pt x="185670" y="126737"/>
                  <a:pt x="184727" y="122816"/>
                  <a:pt x="183780" y="118887"/>
                </a:cubicBezTo>
                <a:lnTo>
                  <a:pt x="183780" y="118887"/>
                </a:lnTo>
                <a:cubicBezTo>
                  <a:pt x="183243" y="116660"/>
                  <a:pt x="182707" y="114431"/>
                  <a:pt x="182067" y="112227"/>
                </a:cubicBezTo>
                <a:cubicBezTo>
                  <a:pt x="181199" y="109457"/>
                  <a:pt x="180388" y="106642"/>
                  <a:pt x="179578" y="103819"/>
                </a:cubicBezTo>
                <a:lnTo>
                  <a:pt x="179578" y="103819"/>
                </a:lnTo>
                <a:cubicBezTo>
                  <a:pt x="177455" y="96431"/>
                  <a:pt x="175317" y="88991"/>
                  <a:pt x="172047" y="82167"/>
                </a:cubicBezTo>
                <a:cubicBezTo>
                  <a:pt x="156133" y="48178"/>
                  <a:pt x="119982" y="39926"/>
                  <a:pt x="89922" y="62913"/>
                </a:cubicBezTo>
                <a:cubicBezTo>
                  <a:pt x="74990" y="74308"/>
                  <a:pt x="65953" y="89633"/>
                  <a:pt x="60058" y="106923"/>
                </a:cubicBezTo>
                <a:cubicBezTo>
                  <a:pt x="40411" y="164685"/>
                  <a:pt x="43751" y="221270"/>
                  <a:pt x="68310" y="276870"/>
                </a:cubicBezTo>
                <a:moveTo>
                  <a:pt x="1918145" y="84441"/>
                </a:moveTo>
                <a:cubicBezTo>
                  <a:pt x="1923898" y="73704"/>
                  <a:pt x="1929829" y="62618"/>
                  <a:pt x="1942833" y="58983"/>
                </a:cubicBezTo>
                <a:cubicBezTo>
                  <a:pt x="1953438" y="65467"/>
                  <a:pt x="1956778" y="75487"/>
                  <a:pt x="1958556" y="85507"/>
                </a:cubicBezTo>
                <a:cubicBezTo>
                  <a:pt x="1959496" y="90571"/>
                  <a:pt x="1960283" y="95635"/>
                  <a:pt x="1961083" y="100683"/>
                </a:cubicBezTo>
                <a:cubicBezTo>
                  <a:pt x="1962099" y="107190"/>
                  <a:pt x="1963115" y="113669"/>
                  <a:pt x="1964449" y="120086"/>
                </a:cubicBezTo>
                <a:cubicBezTo>
                  <a:pt x="1967789" y="136393"/>
                  <a:pt x="1976819" y="144055"/>
                  <a:pt x="1989988" y="143073"/>
                </a:cubicBezTo>
                <a:cubicBezTo>
                  <a:pt x="2003146" y="141895"/>
                  <a:pt x="2011794" y="131874"/>
                  <a:pt x="2010423" y="115960"/>
                </a:cubicBezTo>
                <a:cubicBezTo>
                  <a:pt x="2008848" y="98278"/>
                  <a:pt x="2005901" y="80202"/>
                  <a:pt x="2001584" y="62913"/>
                </a:cubicBezTo>
                <a:cubicBezTo>
                  <a:pt x="1999018" y="52893"/>
                  <a:pt x="1993329" y="43266"/>
                  <a:pt x="1987232" y="34817"/>
                </a:cubicBezTo>
                <a:cubicBezTo>
                  <a:pt x="1967001" y="7311"/>
                  <a:pt x="1932813" y="2596"/>
                  <a:pt x="1906295" y="24404"/>
                </a:cubicBezTo>
                <a:cubicBezTo>
                  <a:pt x="1895881" y="33049"/>
                  <a:pt x="1886445" y="43855"/>
                  <a:pt x="1879968" y="55643"/>
                </a:cubicBezTo>
                <a:cubicBezTo>
                  <a:pt x="1870532" y="73129"/>
                  <a:pt x="1862277" y="91794"/>
                  <a:pt x="1856778" y="111048"/>
                </a:cubicBezTo>
                <a:cubicBezTo>
                  <a:pt x="1840865" y="166060"/>
                  <a:pt x="1838896" y="221858"/>
                  <a:pt x="1850885" y="277852"/>
                </a:cubicBezTo>
                <a:cubicBezTo>
                  <a:pt x="1853044" y="287480"/>
                  <a:pt x="1854225" y="296125"/>
                  <a:pt x="1848523" y="305162"/>
                </a:cubicBezTo>
                <a:cubicBezTo>
                  <a:pt x="1842440" y="314789"/>
                  <a:pt x="1842630" y="325201"/>
                  <a:pt x="1848129" y="335418"/>
                </a:cubicBezTo>
                <a:cubicBezTo>
                  <a:pt x="1855800" y="349957"/>
                  <a:pt x="1868373" y="356834"/>
                  <a:pt x="1884477" y="356638"/>
                </a:cubicBezTo>
                <a:cubicBezTo>
                  <a:pt x="1899412" y="356638"/>
                  <a:pt x="1910804" y="348974"/>
                  <a:pt x="1917878" y="336008"/>
                </a:cubicBezTo>
                <a:cubicBezTo>
                  <a:pt x="1919326" y="333461"/>
                  <a:pt x="1920138" y="330604"/>
                  <a:pt x="1920964" y="327716"/>
                </a:cubicBezTo>
                <a:cubicBezTo>
                  <a:pt x="1921599" y="325477"/>
                  <a:pt x="1922247" y="323220"/>
                  <a:pt x="1923186" y="321076"/>
                </a:cubicBezTo>
                <a:cubicBezTo>
                  <a:pt x="1928686" y="308502"/>
                  <a:pt x="1926133" y="296714"/>
                  <a:pt x="1915135" y="290034"/>
                </a:cubicBezTo>
                <a:cubicBezTo>
                  <a:pt x="1899221" y="280407"/>
                  <a:pt x="1896275" y="265868"/>
                  <a:pt x="1894307" y="249757"/>
                </a:cubicBezTo>
                <a:cubicBezTo>
                  <a:pt x="1890763" y="220090"/>
                  <a:pt x="1890967" y="190423"/>
                  <a:pt x="1894891" y="160952"/>
                </a:cubicBezTo>
                <a:cubicBezTo>
                  <a:pt x="1898434" y="134625"/>
                  <a:pt x="1904911" y="108887"/>
                  <a:pt x="1917687" y="85310"/>
                </a:cubicBezTo>
                <a:lnTo>
                  <a:pt x="1918145" y="84441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39" name="Union-3713&amp;3353"/>
          <p:cNvSpPr/>
          <p:nvPr>
            <p:custDataLst>
              <p:tags r:id="rId18"/>
            </p:custDataLst>
          </p:nvPr>
        </p:nvSpPr>
        <p:spPr>
          <a:xfrm>
            <a:off x="4532855" y="3140113"/>
            <a:ext cx="777386" cy="247941"/>
          </a:xfrm>
          <a:custGeom>
            <a:avLst/>
            <a:gdLst/>
            <a:ahLst/>
            <a:cxnLst/>
            <a:rect l="l" t="t" r="r" b="b"/>
            <a:pathLst>
              <a:path w="1134859" h="362057">
                <a:moveTo>
                  <a:pt x="50363" y="231186"/>
                </a:moveTo>
                <a:cubicBezTo>
                  <a:pt x="49135" y="221751"/>
                  <a:pt x="47883" y="212123"/>
                  <a:pt x="46536" y="202119"/>
                </a:cubicBezTo>
                <a:cubicBezTo>
                  <a:pt x="47304" y="196303"/>
                  <a:pt x="48011" y="190378"/>
                  <a:pt x="48725" y="184394"/>
                </a:cubicBezTo>
                <a:cubicBezTo>
                  <a:pt x="50568" y="168953"/>
                  <a:pt x="52458" y="153111"/>
                  <a:pt x="55574" y="137677"/>
                </a:cubicBezTo>
                <a:cubicBezTo>
                  <a:pt x="59896" y="115672"/>
                  <a:pt x="67362" y="94453"/>
                  <a:pt x="81115" y="76574"/>
                </a:cubicBezTo>
                <a:cubicBezTo>
                  <a:pt x="88188" y="67536"/>
                  <a:pt x="96636" y="59088"/>
                  <a:pt x="106067" y="52605"/>
                </a:cubicBezTo>
                <a:cubicBezTo>
                  <a:pt x="117265" y="44942"/>
                  <a:pt x="132394" y="47300"/>
                  <a:pt x="140252" y="58302"/>
                </a:cubicBezTo>
                <a:cubicBezTo>
                  <a:pt x="146357" y="66717"/>
                  <a:pt x="150661" y="76517"/>
                  <a:pt x="154908" y="86191"/>
                </a:cubicBezTo>
                <a:cubicBezTo>
                  <a:pt x="155719" y="88036"/>
                  <a:pt x="156528" y="89877"/>
                  <a:pt x="157345" y="91702"/>
                </a:cubicBezTo>
                <a:cubicBezTo>
                  <a:pt x="159108" y="95581"/>
                  <a:pt x="160476" y="99658"/>
                  <a:pt x="161839" y="103719"/>
                </a:cubicBezTo>
                <a:cubicBezTo>
                  <a:pt x="163513" y="108709"/>
                  <a:pt x="165179" y="113677"/>
                  <a:pt x="167563" y="118226"/>
                </a:cubicBezTo>
                <a:cubicBezTo>
                  <a:pt x="172081" y="126871"/>
                  <a:pt x="183477" y="130997"/>
                  <a:pt x="191925" y="128835"/>
                </a:cubicBezTo>
                <a:cubicBezTo>
                  <a:pt x="202730" y="126085"/>
                  <a:pt x="210393" y="116851"/>
                  <a:pt x="208821" y="105259"/>
                </a:cubicBezTo>
                <a:cubicBezTo>
                  <a:pt x="204302" y="72055"/>
                  <a:pt x="194086" y="41209"/>
                  <a:pt x="167366" y="18615"/>
                </a:cubicBezTo>
                <a:cubicBezTo>
                  <a:pt x="146540" y="736"/>
                  <a:pt x="123160" y="-5158"/>
                  <a:pt x="96439" y="4862"/>
                </a:cubicBezTo>
                <a:cubicBezTo>
                  <a:pt x="81311" y="10560"/>
                  <a:pt x="68344" y="19401"/>
                  <a:pt x="57145" y="30796"/>
                </a:cubicBezTo>
                <a:cubicBezTo>
                  <a:pt x="38284" y="50050"/>
                  <a:pt x="25906" y="73234"/>
                  <a:pt x="17262" y="98579"/>
                </a:cubicBezTo>
                <a:cubicBezTo>
                  <a:pt x="-1403" y="153002"/>
                  <a:pt x="-2778" y="208799"/>
                  <a:pt x="6652" y="264794"/>
                </a:cubicBezTo>
                <a:lnTo>
                  <a:pt x="6757" y="265401"/>
                </a:lnTo>
                <a:cubicBezTo>
                  <a:pt x="9466" y="281064"/>
                  <a:pt x="11852" y="294857"/>
                  <a:pt x="3705" y="310375"/>
                </a:cubicBezTo>
                <a:cubicBezTo>
                  <a:pt x="-4547" y="325699"/>
                  <a:pt x="1741" y="342007"/>
                  <a:pt x="15101" y="352617"/>
                </a:cubicBezTo>
                <a:cubicBezTo>
                  <a:pt x="30229" y="364797"/>
                  <a:pt x="55377" y="365191"/>
                  <a:pt x="71488" y="353795"/>
                </a:cubicBezTo>
                <a:cubicBezTo>
                  <a:pt x="96833" y="335524"/>
                  <a:pt x="97618" y="306642"/>
                  <a:pt x="73256" y="287191"/>
                </a:cubicBezTo>
                <a:cubicBezTo>
                  <a:pt x="72470" y="286405"/>
                  <a:pt x="71488" y="286013"/>
                  <a:pt x="70505" y="285619"/>
                </a:cubicBezTo>
                <a:cubicBezTo>
                  <a:pt x="59503" y="280904"/>
                  <a:pt x="55770" y="271277"/>
                  <a:pt x="54198" y="260275"/>
                </a:cubicBezTo>
                <a:cubicBezTo>
                  <a:pt x="52895" y="250648"/>
                  <a:pt x="51642" y="241022"/>
                  <a:pt x="50363" y="231186"/>
                </a:cubicBezTo>
                <a:moveTo>
                  <a:pt x="993484" y="233206"/>
                </a:moveTo>
                <a:cubicBezTo>
                  <a:pt x="993125" y="228246"/>
                  <a:pt x="992742" y="222974"/>
                  <a:pt x="992360" y="217052"/>
                </a:cubicBezTo>
                <a:cubicBezTo>
                  <a:pt x="992910" y="211243"/>
                  <a:pt x="993366" y="205186"/>
                  <a:pt x="993832" y="198976"/>
                </a:cubicBezTo>
                <a:cubicBezTo>
                  <a:pt x="994865" y="185236"/>
                  <a:pt x="995954" y="170748"/>
                  <a:pt x="998254" y="156539"/>
                </a:cubicBezTo>
                <a:cubicBezTo>
                  <a:pt x="1001594" y="134535"/>
                  <a:pt x="1007096" y="112726"/>
                  <a:pt x="1018884" y="93472"/>
                </a:cubicBezTo>
                <a:cubicBezTo>
                  <a:pt x="1025957" y="81880"/>
                  <a:pt x="1034797" y="70878"/>
                  <a:pt x="1044818" y="61840"/>
                </a:cubicBezTo>
                <a:cubicBezTo>
                  <a:pt x="1058767" y="49462"/>
                  <a:pt x="1073109" y="53392"/>
                  <a:pt x="1080183" y="70288"/>
                </a:cubicBezTo>
                <a:cubicBezTo>
                  <a:pt x="1082487" y="75666"/>
                  <a:pt x="1083934" y="81411"/>
                  <a:pt x="1085378" y="87147"/>
                </a:cubicBezTo>
                <a:cubicBezTo>
                  <a:pt x="1086519" y="91680"/>
                  <a:pt x="1087660" y="96208"/>
                  <a:pt x="1089221" y="100545"/>
                </a:cubicBezTo>
                <a:cubicBezTo>
                  <a:pt x="1093739" y="112726"/>
                  <a:pt x="1106314" y="119603"/>
                  <a:pt x="1116726" y="116459"/>
                </a:cubicBezTo>
                <a:cubicBezTo>
                  <a:pt x="1128711" y="112923"/>
                  <a:pt x="1136374" y="102510"/>
                  <a:pt x="1134605" y="89739"/>
                </a:cubicBezTo>
                <a:cubicBezTo>
                  <a:pt x="1132051" y="70878"/>
                  <a:pt x="1127533" y="52213"/>
                  <a:pt x="1116334" y="36102"/>
                </a:cubicBezTo>
                <a:cubicBezTo>
                  <a:pt x="1097276" y="8400"/>
                  <a:pt x="1066430" y="-1031"/>
                  <a:pt x="1035388" y="12133"/>
                </a:cubicBezTo>
                <a:cubicBezTo>
                  <a:pt x="1016330" y="20188"/>
                  <a:pt x="1001594" y="33745"/>
                  <a:pt x="989609" y="50445"/>
                </a:cubicBezTo>
                <a:cubicBezTo>
                  <a:pt x="975070" y="70288"/>
                  <a:pt x="965641" y="92686"/>
                  <a:pt x="958764" y="116263"/>
                </a:cubicBezTo>
                <a:cubicBezTo>
                  <a:pt x="947565" y="155360"/>
                  <a:pt x="944617" y="195440"/>
                  <a:pt x="946189" y="235914"/>
                </a:cubicBezTo>
                <a:cubicBezTo>
                  <a:pt x="946779" y="251828"/>
                  <a:pt x="945993" y="265974"/>
                  <a:pt x="935580" y="280513"/>
                </a:cubicBezTo>
                <a:cubicBezTo>
                  <a:pt x="923202" y="297605"/>
                  <a:pt x="930669" y="318432"/>
                  <a:pt x="948940" y="329631"/>
                </a:cubicBezTo>
                <a:cubicBezTo>
                  <a:pt x="965051" y="339258"/>
                  <a:pt x="981358" y="338668"/>
                  <a:pt x="997273" y="329631"/>
                </a:cubicBezTo>
                <a:cubicBezTo>
                  <a:pt x="1018490" y="317646"/>
                  <a:pt x="1023403" y="294265"/>
                  <a:pt x="1006702" y="276191"/>
                </a:cubicBezTo>
                <a:cubicBezTo>
                  <a:pt x="998648" y="267546"/>
                  <a:pt x="995111" y="259098"/>
                  <a:pt x="994522" y="248291"/>
                </a:cubicBezTo>
                <a:cubicBezTo>
                  <a:pt x="994218" y="243345"/>
                  <a:pt x="993864" y="238449"/>
                  <a:pt x="993484" y="233206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40" name="Union-3713&amp;3356"/>
          <p:cNvSpPr/>
          <p:nvPr>
            <p:custDataLst>
              <p:tags r:id="rId19"/>
            </p:custDataLst>
          </p:nvPr>
        </p:nvSpPr>
        <p:spPr>
          <a:xfrm>
            <a:off x="4748855" y="3140113"/>
            <a:ext cx="736784" cy="239279"/>
          </a:xfrm>
          <a:custGeom>
            <a:avLst/>
            <a:gdLst/>
            <a:ahLst/>
            <a:cxnLst/>
            <a:rect l="l" t="t" r="r" b="b"/>
            <a:pathLst>
              <a:path w="1075897" h="349204">
                <a:moveTo>
                  <a:pt x="51854" y="206586"/>
                </a:moveTo>
                <a:cubicBezTo>
                  <a:pt x="51335" y="202350"/>
                  <a:pt x="50861" y="198472"/>
                  <a:pt x="50466" y="195092"/>
                </a:cubicBezTo>
                <a:cubicBezTo>
                  <a:pt x="50726" y="189193"/>
                  <a:pt x="50899" y="183957"/>
                  <a:pt x="51058" y="179172"/>
                </a:cubicBezTo>
                <a:cubicBezTo>
                  <a:pt x="51381" y="169455"/>
                  <a:pt x="51641" y="161601"/>
                  <a:pt x="52431" y="153834"/>
                </a:cubicBezTo>
                <a:cubicBezTo>
                  <a:pt x="53610" y="142243"/>
                  <a:pt x="55378" y="130650"/>
                  <a:pt x="57932" y="119255"/>
                </a:cubicBezTo>
                <a:cubicBezTo>
                  <a:pt x="61862" y="101573"/>
                  <a:pt x="67363" y="84283"/>
                  <a:pt x="77972" y="69351"/>
                </a:cubicBezTo>
                <a:cubicBezTo>
                  <a:pt x="98995" y="39881"/>
                  <a:pt x="128466" y="41059"/>
                  <a:pt x="146541" y="71905"/>
                </a:cubicBezTo>
                <a:cubicBezTo>
                  <a:pt x="148299" y="75151"/>
                  <a:pt x="149685" y="78489"/>
                  <a:pt x="151083" y="81857"/>
                </a:cubicBezTo>
                <a:cubicBezTo>
                  <a:pt x="151715" y="83382"/>
                  <a:pt x="152350" y="84913"/>
                  <a:pt x="153025" y="86444"/>
                </a:cubicBezTo>
                <a:cubicBezTo>
                  <a:pt x="153662" y="87975"/>
                  <a:pt x="154259" y="89568"/>
                  <a:pt x="154861" y="91177"/>
                </a:cubicBezTo>
                <a:cubicBezTo>
                  <a:pt x="156113" y="94522"/>
                  <a:pt x="157390" y="97931"/>
                  <a:pt x="159114" y="100983"/>
                </a:cubicBezTo>
                <a:cubicBezTo>
                  <a:pt x="164813" y="111200"/>
                  <a:pt x="175618" y="115326"/>
                  <a:pt x="186228" y="112182"/>
                </a:cubicBezTo>
                <a:cubicBezTo>
                  <a:pt x="197034" y="109039"/>
                  <a:pt x="205090" y="96268"/>
                  <a:pt x="201750" y="84480"/>
                </a:cubicBezTo>
                <a:cubicBezTo>
                  <a:pt x="198410" y="72298"/>
                  <a:pt x="194283" y="59921"/>
                  <a:pt x="187997" y="49115"/>
                </a:cubicBezTo>
                <a:cubicBezTo>
                  <a:pt x="153417" y="-11005"/>
                  <a:pt x="82884" y="-18471"/>
                  <a:pt x="39660" y="40863"/>
                </a:cubicBezTo>
                <a:cubicBezTo>
                  <a:pt x="26300" y="59135"/>
                  <a:pt x="18049" y="79961"/>
                  <a:pt x="13137" y="101769"/>
                </a:cubicBezTo>
                <a:cubicBezTo>
                  <a:pt x="1349" y="154226"/>
                  <a:pt x="760" y="206882"/>
                  <a:pt x="10583" y="259732"/>
                </a:cubicBezTo>
                <a:cubicBezTo>
                  <a:pt x="13137" y="272699"/>
                  <a:pt x="12941" y="283112"/>
                  <a:pt x="5475" y="295686"/>
                </a:cubicBezTo>
                <a:cubicBezTo>
                  <a:pt x="-8868" y="319655"/>
                  <a:pt x="6457" y="345982"/>
                  <a:pt x="34160" y="348930"/>
                </a:cubicBezTo>
                <a:cubicBezTo>
                  <a:pt x="39464" y="349322"/>
                  <a:pt x="44769" y="349322"/>
                  <a:pt x="50074" y="348733"/>
                </a:cubicBezTo>
                <a:cubicBezTo>
                  <a:pt x="76204" y="345393"/>
                  <a:pt x="91136" y="317495"/>
                  <a:pt x="79741" y="293722"/>
                </a:cubicBezTo>
                <a:cubicBezTo>
                  <a:pt x="77776" y="289988"/>
                  <a:pt x="75418" y="286255"/>
                  <a:pt x="72668" y="283112"/>
                </a:cubicBezTo>
                <a:cubicBezTo>
                  <a:pt x="62451" y="271520"/>
                  <a:pt x="57539" y="257964"/>
                  <a:pt x="55968" y="242639"/>
                </a:cubicBezTo>
                <a:cubicBezTo>
                  <a:pt x="54706" y="229884"/>
                  <a:pt x="53145" y="217129"/>
                  <a:pt x="51854" y="206586"/>
                </a:cubicBezTo>
                <a:moveTo>
                  <a:pt x="910814" y="155014"/>
                </a:moveTo>
                <a:cubicBezTo>
                  <a:pt x="909044" y="192344"/>
                  <a:pt x="913957" y="228887"/>
                  <a:pt x="923387" y="265038"/>
                </a:cubicBezTo>
                <a:cubicBezTo>
                  <a:pt x="922418" y="266530"/>
                  <a:pt x="921447" y="267937"/>
                  <a:pt x="920500" y="269312"/>
                </a:cubicBezTo>
                <a:cubicBezTo>
                  <a:pt x="918950" y="271560"/>
                  <a:pt x="917458" y="273724"/>
                  <a:pt x="916118" y="276041"/>
                </a:cubicBezTo>
                <a:cubicBezTo>
                  <a:pt x="904329" y="298634"/>
                  <a:pt x="909241" y="317496"/>
                  <a:pt x="931050" y="329677"/>
                </a:cubicBezTo>
                <a:cubicBezTo>
                  <a:pt x="938319" y="333606"/>
                  <a:pt x="946767" y="335965"/>
                  <a:pt x="955020" y="337143"/>
                </a:cubicBezTo>
                <a:cubicBezTo>
                  <a:pt x="975453" y="340089"/>
                  <a:pt x="992938" y="332231"/>
                  <a:pt x="998243" y="318085"/>
                </a:cubicBezTo>
                <a:cubicBezTo>
                  <a:pt x="1004726" y="300993"/>
                  <a:pt x="999225" y="286454"/>
                  <a:pt x="984882" y="276236"/>
                </a:cubicBezTo>
                <a:cubicBezTo>
                  <a:pt x="974470" y="268771"/>
                  <a:pt x="970933" y="258357"/>
                  <a:pt x="967986" y="246963"/>
                </a:cubicBezTo>
                <a:cubicBezTo>
                  <a:pt x="958359" y="208651"/>
                  <a:pt x="955412" y="169553"/>
                  <a:pt x="961895" y="130456"/>
                </a:cubicBezTo>
                <a:cubicBezTo>
                  <a:pt x="964254" y="116113"/>
                  <a:pt x="969362" y="101770"/>
                  <a:pt x="975256" y="88410"/>
                </a:cubicBezTo>
                <a:cubicBezTo>
                  <a:pt x="978988" y="80159"/>
                  <a:pt x="985669" y="72496"/>
                  <a:pt x="992544" y="66209"/>
                </a:cubicBezTo>
                <a:cubicBezTo>
                  <a:pt x="1003940" y="55993"/>
                  <a:pt x="1018087" y="59529"/>
                  <a:pt x="1023391" y="73479"/>
                </a:cubicBezTo>
                <a:cubicBezTo>
                  <a:pt x="1025352" y="78638"/>
                  <a:pt x="1026662" y="84014"/>
                  <a:pt x="1027976" y="89407"/>
                </a:cubicBezTo>
                <a:cubicBezTo>
                  <a:pt x="1029165" y="94283"/>
                  <a:pt x="1030356" y="99174"/>
                  <a:pt x="1032036" y="103932"/>
                </a:cubicBezTo>
                <a:cubicBezTo>
                  <a:pt x="1035966" y="115130"/>
                  <a:pt x="1046182" y="120632"/>
                  <a:pt x="1056988" y="118863"/>
                </a:cubicBezTo>
                <a:cubicBezTo>
                  <a:pt x="1067598" y="117095"/>
                  <a:pt x="1076635" y="108254"/>
                  <a:pt x="1075849" y="96859"/>
                </a:cubicBezTo>
                <a:cubicBezTo>
                  <a:pt x="1074867" y="83302"/>
                  <a:pt x="1073098" y="69353"/>
                  <a:pt x="1068187" y="56779"/>
                </a:cubicBezTo>
                <a:cubicBezTo>
                  <a:pt x="1049719" y="10018"/>
                  <a:pt x="1001189" y="-2163"/>
                  <a:pt x="962092" y="29272"/>
                </a:cubicBezTo>
                <a:cubicBezTo>
                  <a:pt x="944213" y="43615"/>
                  <a:pt x="932622" y="62673"/>
                  <a:pt x="924959" y="83695"/>
                </a:cubicBezTo>
                <a:cubicBezTo>
                  <a:pt x="916511" y="106682"/>
                  <a:pt x="911795" y="130456"/>
                  <a:pt x="910814" y="155014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41" name="Union-3714&amp;1748"/>
          <p:cNvSpPr/>
          <p:nvPr>
            <p:custDataLst>
              <p:tags r:id="rId20"/>
            </p:custDataLst>
          </p:nvPr>
        </p:nvSpPr>
        <p:spPr>
          <a:xfrm rot="1260000" flipH="1">
            <a:off x="5339474" y="4879486"/>
            <a:ext cx="156993" cy="368663"/>
          </a:xfrm>
          <a:custGeom>
            <a:avLst/>
            <a:gdLst/>
            <a:ahLst/>
            <a:cxnLst/>
            <a:rect l="l" t="t" r="r" b="b"/>
            <a:pathLst>
              <a:path w="229193" h="538726">
                <a:moveTo>
                  <a:pt x="90508" y="90790"/>
                </a:moveTo>
                <a:cubicBezTo>
                  <a:pt x="89754" y="87795"/>
                  <a:pt x="89000" y="84802"/>
                  <a:pt x="88008" y="82118"/>
                </a:cubicBezTo>
                <a:cubicBezTo>
                  <a:pt x="89024" y="84844"/>
                  <a:pt x="89793" y="87885"/>
                  <a:pt x="90561" y="90923"/>
                </a:cubicBezTo>
                <a:lnTo>
                  <a:pt x="90561" y="90923"/>
                </a:lnTo>
                <a:lnTo>
                  <a:pt x="90561" y="90923"/>
                </a:lnTo>
                <a:cubicBezTo>
                  <a:pt x="91492" y="94606"/>
                  <a:pt x="92422" y="98285"/>
                  <a:pt x="93790" y="101395"/>
                </a:cubicBezTo>
                <a:cubicBezTo>
                  <a:pt x="92387" y="98251"/>
                  <a:pt x="91447" y="94519"/>
                  <a:pt x="90508" y="90790"/>
                </a:cubicBezTo>
                <a:lnTo>
                  <a:pt x="90508" y="90790"/>
                </a:lnTo>
                <a:moveTo>
                  <a:pt x="93950" y="101750"/>
                </a:moveTo>
                <a:lnTo>
                  <a:pt x="93946" y="101741"/>
                </a:lnTo>
                <a:cubicBezTo>
                  <a:pt x="93866" y="101715"/>
                  <a:pt x="93786" y="101675"/>
                  <a:pt x="93706" y="101635"/>
                </a:cubicBezTo>
                <a:cubicBezTo>
                  <a:pt x="93626" y="101595"/>
                  <a:pt x="93545" y="101554"/>
                  <a:pt x="93464" y="101527"/>
                </a:cubicBezTo>
                <a:cubicBezTo>
                  <a:pt x="93092" y="101111"/>
                  <a:pt x="92701" y="100699"/>
                  <a:pt x="92311" y="100287"/>
                </a:cubicBezTo>
                <a:lnTo>
                  <a:pt x="92311" y="100287"/>
                </a:lnTo>
                <a:cubicBezTo>
                  <a:pt x="90786" y="98678"/>
                  <a:pt x="89267" y="97075"/>
                  <a:pt x="88838" y="95234"/>
                </a:cubicBezTo>
                <a:cubicBezTo>
                  <a:pt x="88139" y="92329"/>
                  <a:pt x="87117" y="89909"/>
                  <a:pt x="85934" y="87757"/>
                </a:cubicBezTo>
                <a:cubicBezTo>
                  <a:pt x="84965" y="83669"/>
                  <a:pt x="84374" y="79473"/>
                  <a:pt x="83997" y="75277"/>
                </a:cubicBezTo>
                <a:lnTo>
                  <a:pt x="83997" y="75223"/>
                </a:lnTo>
                <a:lnTo>
                  <a:pt x="83997" y="75224"/>
                </a:lnTo>
                <a:cubicBezTo>
                  <a:pt x="83533" y="70357"/>
                  <a:pt x="83317" y="65452"/>
                  <a:pt x="83100" y="60534"/>
                </a:cubicBezTo>
                <a:lnTo>
                  <a:pt x="83101" y="60560"/>
                </a:lnTo>
                <a:lnTo>
                  <a:pt x="83101" y="60560"/>
                </a:lnTo>
                <a:cubicBezTo>
                  <a:pt x="83313" y="65490"/>
                  <a:pt x="83525" y="70408"/>
                  <a:pt x="83990" y="75287"/>
                </a:cubicBezTo>
                <a:lnTo>
                  <a:pt x="83990" y="75341"/>
                </a:lnTo>
                <a:cubicBezTo>
                  <a:pt x="81417" y="72767"/>
                  <a:pt x="77828" y="71530"/>
                  <a:pt x="72479" y="72587"/>
                </a:cubicBezTo>
                <a:cubicBezTo>
                  <a:pt x="72268" y="74167"/>
                  <a:pt x="72056" y="75696"/>
                  <a:pt x="71794" y="77276"/>
                </a:cubicBezTo>
                <a:cubicBezTo>
                  <a:pt x="77896" y="78630"/>
                  <a:pt x="82715" y="81908"/>
                  <a:pt x="85877" y="87698"/>
                </a:cubicBezTo>
                <a:cubicBezTo>
                  <a:pt x="86684" y="91194"/>
                  <a:pt x="87652" y="94637"/>
                  <a:pt x="89051" y="98025"/>
                </a:cubicBezTo>
                <a:cubicBezTo>
                  <a:pt x="90234" y="99639"/>
                  <a:pt x="91687" y="100769"/>
                  <a:pt x="93408" y="101522"/>
                </a:cubicBezTo>
                <a:cubicBezTo>
                  <a:pt x="93515" y="101651"/>
                  <a:pt x="93631" y="101771"/>
                  <a:pt x="93745" y="101889"/>
                </a:cubicBezTo>
                <a:cubicBezTo>
                  <a:pt x="93917" y="102068"/>
                  <a:pt x="94086" y="102242"/>
                  <a:pt x="94215" y="102436"/>
                </a:cubicBezTo>
                <a:lnTo>
                  <a:pt x="94107" y="102490"/>
                </a:lnTo>
                <a:cubicBezTo>
                  <a:pt x="94107" y="102490"/>
                  <a:pt x="96474" y="102544"/>
                  <a:pt x="96582" y="102544"/>
                </a:cubicBezTo>
                <a:cubicBezTo>
                  <a:pt x="93772" y="132795"/>
                  <a:pt x="93982" y="163045"/>
                  <a:pt x="94190" y="192910"/>
                </a:cubicBezTo>
                <a:lnTo>
                  <a:pt x="94190" y="192910"/>
                </a:lnTo>
                <a:cubicBezTo>
                  <a:pt x="94288" y="207070"/>
                  <a:pt x="94386" y="221141"/>
                  <a:pt x="94161" y="235085"/>
                </a:cubicBezTo>
                <a:cubicBezTo>
                  <a:pt x="100269" y="240307"/>
                  <a:pt x="104195" y="237688"/>
                  <a:pt x="107900" y="235217"/>
                </a:cubicBezTo>
                <a:cubicBezTo>
                  <a:pt x="108469" y="234837"/>
                  <a:pt x="109033" y="234461"/>
                  <a:pt x="109599" y="234117"/>
                </a:cubicBezTo>
                <a:cubicBezTo>
                  <a:pt x="113120" y="231958"/>
                  <a:pt x="116651" y="229815"/>
                  <a:pt x="120183" y="227674"/>
                </a:cubicBezTo>
                <a:lnTo>
                  <a:pt x="120192" y="227668"/>
                </a:lnTo>
                <a:lnTo>
                  <a:pt x="120194" y="227668"/>
                </a:lnTo>
                <a:cubicBezTo>
                  <a:pt x="132145" y="220419"/>
                  <a:pt x="144092" y="213172"/>
                  <a:pt x="155590" y="205285"/>
                </a:cubicBezTo>
                <a:cubicBezTo>
                  <a:pt x="166348" y="197916"/>
                  <a:pt x="177753" y="192644"/>
                  <a:pt x="190232" y="189525"/>
                </a:cubicBezTo>
                <a:cubicBezTo>
                  <a:pt x="210511" y="184414"/>
                  <a:pt x="226487" y="195387"/>
                  <a:pt x="228854" y="215989"/>
                </a:cubicBezTo>
                <a:cubicBezTo>
                  <a:pt x="229822" y="224596"/>
                  <a:pt x="228801" y="232987"/>
                  <a:pt x="224713" y="240840"/>
                </a:cubicBezTo>
                <a:cubicBezTo>
                  <a:pt x="211964" y="265477"/>
                  <a:pt x="197602" y="288930"/>
                  <a:pt x="178076" y="308832"/>
                </a:cubicBezTo>
                <a:cubicBezTo>
                  <a:pt x="170329" y="308994"/>
                  <a:pt x="165595" y="312706"/>
                  <a:pt x="164305" y="320505"/>
                </a:cubicBezTo>
                <a:lnTo>
                  <a:pt x="163982" y="321043"/>
                </a:lnTo>
                <a:cubicBezTo>
                  <a:pt x="163013" y="322011"/>
                  <a:pt x="162046" y="322966"/>
                  <a:pt x="161078" y="323921"/>
                </a:cubicBezTo>
                <a:cubicBezTo>
                  <a:pt x="160109" y="324876"/>
                  <a:pt x="159141" y="325831"/>
                  <a:pt x="158172" y="326799"/>
                </a:cubicBezTo>
                <a:cubicBezTo>
                  <a:pt x="152372" y="329700"/>
                  <a:pt x="146738" y="332952"/>
                  <a:pt x="141107" y="336205"/>
                </a:cubicBezTo>
                <a:lnTo>
                  <a:pt x="141107" y="336205"/>
                </a:lnTo>
                <a:lnTo>
                  <a:pt x="141107" y="336205"/>
                </a:lnTo>
                <a:lnTo>
                  <a:pt x="141107" y="336205"/>
                </a:lnTo>
                <a:lnTo>
                  <a:pt x="141107" y="336205"/>
                </a:lnTo>
                <a:lnTo>
                  <a:pt x="141106" y="336205"/>
                </a:lnTo>
                <a:cubicBezTo>
                  <a:pt x="127312" y="344170"/>
                  <a:pt x="113530" y="352128"/>
                  <a:pt x="97335" y="354877"/>
                </a:cubicBezTo>
                <a:cubicBezTo>
                  <a:pt x="90127" y="356116"/>
                  <a:pt x="85985" y="361547"/>
                  <a:pt x="84748" y="368003"/>
                </a:cubicBezTo>
                <a:cubicBezTo>
                  <a:pt x="82973" y="377363"/>
                  <a:pt x="82220" y="386991"/>
                  <a:pt x="81574" y="396566"/>
                </a:cubicBezTo>
                <a:cubicBezTo>
                  <a:pt x="79853" y="421202"/>
                  <a:pt x="76733" y="445569"/>
                  <a:pt x="66512" y="468324"/>
                </a:cubicBezTo>
                <a:cubicBezTo>
                  <a:pt x="63295" y="475366"/>
                  <a:pt x="62624" y="482570"/>
                  <a:pt x="61942" y="489900"/>
                </a:cubicBezTo>
                <a:lnTo>
                  <a:pt x="61942" y="489900"/>
                </a:lnTo>
                <a:lnTo>
                  <a:pt x="61942" y="489900"/>
                </a:lnTo>
                <a:lnTo>
                  <a:pt x="61942" y="489901"/>
                </a:lnTo>
                <a:lnTo>
                  <a:pt x="61942" y="489901"/>
                </a:lnTo>
                <a:cubicBezTo>
                  <a:pt x="61837" y="491025"/>
                  <a:pt x="61732" y="492153"/>
                  <a:pt x="61618" y="493282"/>
                </a:cubicBezTo>
                <a:cubicBezTo>
                  <a:pt x="59950" y="510173"/>
                  <a:pt x="51451" y="523405"/>
                  <a:pt x="38326" y="533894"/>
                </a:cubicBezTo>
                <a:cubicBezTo>
                  <a:pt x="34023" y="537284"/>
                  <a:pt x="29235" y="539596"/>
                  <a:pt x="23533" y="538414"/>
                </a:cubicBezTo>
                <a:cubicBezTo>
                  <a:pt x="6374" y="534916"/>
                  <a:pt x="-5568" y="514584"/>
                  <a:pt x="2662" y="499254"/>
                </a:cubicBezTo>
                <a:cubicBezTo>
                  <a:pt x="23509" y="460378"/>
                  <a:pt x="28395" y="418116"/>
                  <a:pt x="33286" y="375811"/>
                </a:cubicBezTo>
                <a:lnTo>
                  <a:pt x="33287" y="375811"/>
                </a:lnTo>
                <a:lnTo>
                  <a:pt x="33287" y="375810"/>
                </a:lnTo>
                <a:lnTo>
                  <a:pt x="33287" y="375810"/>
                </a:lnTo>
                <a:lnTo>
                  <a:pt x="33287" y="375810"/>
                </a:lnTo>
                <a:cubicBezTo>
                  <a:pt x="34277" y="367247"/>
                  <a:pt x="35267" y="358682"/>
                  <a:pt x="36390" y="350144"/>
                </a:cubicBezTo>
                <a:cubicBezTo>
                  <a:pt x="37434" y="342137"/>
                  <a:pt x="38263" y="334095"/>
                  <a:pt x="39091" y="326059"/>
                </a:cubicBezTo>
                <a:cubicBezTo>
                  <a:pt x="40566" y="311743"/>
                  <a:pt x="42040" y="297445"/>
                  <a:pt x="44727" y="283389"/>
                </a:cubicBezTo>
                <a:cubicBezTo>
                  <a:pt x="47793" y="267414"/>
                  <a:pt x="48654" y="251653"/>
                  <a:pt x="48761" y="235570"/>
                </a:cubicBezTo>
                <a:cubicBezTo>
                  <a:pt x="49084" y="195979"/>
                  <a:pt x="51021" y="156550"/>
                  <a:pt x="59627" y="117659"/>
                </a:cubicBezTo>
                <a:cubicBezTo>
                  <a:pt x="59997" y="115959"/>
                  <a:pt x="58919" y="113929"/>
                  <a:pt x="57842" y="111900"/>
                </a:cubicBezTo>
                <a:cubicBezTo>
                  <a:pt x="57351" y="110976"/>
                  <a:pt x="56861" y="110052"/>
                  <a:pt x="56507" y="109160"/>
                </a:cubicBezTo>
                <a:lnTo>
                  <a:pt x="56629" y="109080"/>
                </a:lnTo>
                <a:cubicBezTo>
                  <a:pt x="57432" y="103678"/>
                  <a:pt x="58247" y="98277"/>
                  <a:pt x="59063" y="92875"/>
                </a:cubicBezTo>
                <a:cubicBezTo>
                  <a:pt x="59883" y="87443"/>
                  <a:pt x="60703" y="82010"/>
                  <a:pt x="61510" y="76577"/>
                </a:cubicBezTo>
                <a:lnTo>
                  <a:pt x="61666" y="76570"/>
                </a:lnTo>
                <a:cubicBezTo>
                  <a:pt x="65899" y="74357"/>
                  <a:pt x="69401" y="73136"/>
                  <a:pt x="72431" y="72545"/>
                </a:cubicBezTo>
                <a:cubicBezTo>
                  <a:pt x="72567" y="71213"/>
                  <a:pt x="72677" y="69877"/>
                  <a:pt x="72767" y="68538"/>
                </a:cubicBezTo>
                <a:cubicBezTo>
                  <a:pt x="72678" y="69858"/>
                  <a:pt x="72569" y="71175"/>
                  <a:pt x="72433" y="72487"/>
                </a:cubicBezTo>
                <a:cubicBezTo>
                  <a:pt x="69421" y="73079"/>
                  <a:pt x="65871" y="74316"/>
                  <a:pt x="61513" y="76576"/>
                </a:cubicBezTo>
                <a:cubicBezTo>
                  <a:pt x="61836" y="60653"/>
                  <a:pt x="62159" y="44677"/>
                  <a:pt x="62374" y="28755"/>
                </a:cubicBezTo>
                <a:cubicBezTo>
                  <a:pt x="62482" y="21171"/>
                  <a:pt x="64042" y="14016"/>
                  <a:pt x="67646" y="7293"/>
                </a:cubicBezTo>
                <a:cubicBezTo>
                  <a:pt x="70443" y="2021"/>
                  <a:pt x="74531" y="-507"/>
                  <a:pt x="80448" y="84"/>
                </a:cubicBezTo>
                <a:cubicBezTo>
                  <a:pt x="86580" y="730"/>
                  <a:pt x="89969" y="4872"/>
                  <a:pt x="91260" y="10197"/>
                </a:cubicBezTo>
                <a:cubicBezTo>
                  <a:pt x="92766" y="16329"/>
                  <a:pt x="93681" y="22731"/>
                  <a:pt x="93788" y="29078"/>
                </a:cubicBezTo>
                <a:cubicBezTo>
                  <a:pt x="94062" y="46723"/>
                  <a:pt x="94108" y="64369"/>
                  <a:pt x="94154" y="82014"/>
                </a:cubicBezTo>
                <a:cubicBezTo>
                  <a:pt x="94172" y="88628"/>
                  <a:pt x="94189" y="95243"/>
                  <a:pt x="94219" y="101858"/>
                </a:cubicBezTo>
                <a:cubicBezTo>
                  <a:pt x="94165" y="101858"/>
                  <a:pt x="94124" y="101831"/>
                  <a:pt x="94084" y="101804"/>
                </a:cubicBezTo>
                <a:cubicBezTo>
                  <a:pt x="94044" y="101777"/>
                  <a:pt x="94003" y="101750"/>
                  <a:pt x="93950" y="101750"/>
                </a:cubicBezTo>
                <a:moveTo>
                  <a:pt x="78289" y="25907"/>
                </a:moveTo>
                <a:cubicBezTo>
                  <a:pt x="79237" y="28744"/>
                  <a:pt x="79981" y="31597"/>
                  <a:pt x="80571" y="34462"/>
                </a:cubicBezTo>
                <a:cubicBezTo>
                  <a:pt x="79983" y="31579"/>
                  <a:pt x="79242" y="28706"/>
                  <a:pt x="78296" y="25851"/>
                </a:cubicBezTo>
                <a:lnTo>
                  <a:pt x="78296" y="25797"/>
                </a:lnTo>
                <a:cubicBezTo>
                  <a:pt x="73817" y="36099"/>
                  <a:pt x="73508" y="47075"/>
                  <a:pt x="73199" y="58041"/>
                </a:cubicBez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cubicBezTo>
                  <a:pt x="73135" y="60326"/>
                  <a:pt x="73071" y="62610"/>
                  <a:pt x="72969" y="64887"/>
                </a:cubicBezTo>
                <a:cubicBezTo>
                  <a:pt x="73070" y="62646"/>
                  <a:pt x="73135" y="60400"/>
                  <a:pt x="73201" y="58155"/>
                </a:cubicBezTo>
                <a:lnTo>
                  <a:pt x="73201" y="58155"/>
                </a:lnTo>
                <a:lnTo>
                  <a:pt x="73201" y="58151"/>
                </a:lnTo>
                <a:lnTo>
                  <a:pt x="73201" y="58150"/>
                </a:lnTo>
                <a:cubicBezTo>
                  <a:pt x="73523" y="47174"/>
                  <a:pt x="73844" y="36216"/>
                  <a:pt x="78289" y="25907"/>
                </a:cubicBezTo>
                <a:moveTo>
                  <a:pt x="127579" y="270344"/>
                </a:moveTo>
                <a:cubicBezTo>
                  <a:pt x="122478" y="276263"/>
                  <a:pt x="117374" y="282186"/>
                  <a:pt x="112504" y="288285"/>
                </a:cubicBezTo>
                <a:lnTo>
                  <a:pt x="112504" y="288230"/>
                </a:lnTo>
                <a:cubicBezTo>
                  <a:pt x="111805" y="289091"/>
                  <a:pt x="113042" y="291835"/>
                  <a:pt x="113849" y="293502"/>
                </a:cubicBezTo>
                <a:cubicBezTo>
                  <a:pt x="114171" y="294147"/>
                  <a:pt x="115678" y="294416"/>
                  <a:pt x="116646" y="294524"/>
                </a:cubicBezTo>
                <a:cubicBezTo>
                  <a:pt x="123585" y="295063"/>
                  <a:pt x="129179" y="291459"/>
                  <a:pt x="134021" y="287477"/>
                </a:cubicBezTo>
                <a:cubicBezTo>
                  <a:pt x="138605" y="283688"/>
                  <a:pt x="142818" y="279444"/>
                  <a:pt x="147032" y="275198"/>
                </a:cubicBezTo>
                <a:lnTo>
                  <a:pt x="147033" y="275198"/>
                </a:lnTo>
                <a:cubicBezTo>
                  <a:pt x="148784" y="273432"/>
                  <a:pt x="150536" y="271668"/>
                  <a:pt x="152315" y="269935"/>
                </a:cubicBezTo>
                <a:cubicBezTo>
                  <a:pt x="147940" y="263141"/>
                  <a:pt x="141288" y="263540"/>
                  <a:pt x="134675" y="263935"/>
                </a:cubicBezTo>
                <a:cubicBezTo>
                  <a:pt x="134131" y="263968"/>
                  <a:pt x="133587" y="264000"/>
                  <a:pt x="133045" y="264029"/>
                </a:cubicBezTo>
                <a:cubicBezTo>
                  <a:pt x="136121" y="258804"/>
                  <a:pt x="141218" y="257739"/>
                  <a:pt x="146351" y="256666"/>
                </a:cubicBezTo>
                <a:cubicBezTo>
                  <a:pt x="150465" y="255806"/>
                  <a:pt x="154601" y="254942"/>
                  <a:pt x="157737" y="251926"/>
                </a:cubicBezTo>
                <a:cubicBezTo>
                  <a:pt x="162523" y="247354"/>
                  <a:pt x="167203" y="249883"/>
                  <a:pt x="171130" y="254185"/>
                </a:cubicBezTo>
                <a:cubicBezTo>
                  <a:pt x="174508" y="257842"/>
                  <a:pt x="177446" y="262584"/>
                  <a:pt x="176949" y="266785"/>
                </a:cubicBezTo>
                <a:cubicBezTo>
                  <a:pt x="177475" y="262584"/>
                  <a:pt x="174527" y="257838"/>
                  <a:pt x="171136" y="254127"/>
                </a:cubicBezTo>
                <a:cubicBezTo>
                  <a:pt x="167209" y="249878"/>
                  <a:pt x="162530" y="247296"/>
                  <a:pt x="157742" y="251868"/>
                </a:cubicBezTo>
                <a:cubicBezTo>
                  <a:pt x="154616" y="254851"/>
                  <a:pt x="150495" y="255716"/>
                  <a:pt x="146394" y="256578"/>
                </a:cubicBezTo>
                <a:cubicBezTo>
                  <a:pt x="141249" y="257659"/>
                  <a:pt x="136135" y="258733"/>
                  <a:pt x="133052" y="263971"/>
                </a:cubicBezTo>
                <a:cubicBezTo>
                  <a:pt x="131239" y="266095"/>
                  <a:pt x="129414" y="268213"/>
                  <a:pt x="127591" y="270330"/>
                </a:cubicBezTo>
                <a:lnTo>
                  <a:pt x="127587" y="270335"/>
                </a:lnTo>
                <a:lnTo>
                  <a:pt x="127583" y="270339"/>
                </a:lnTo>
                <a:lnTo>
                  <a:pt x="127579" y="270344"/>
                </a:lnTo>
              </a:path>
            </a:pathLst>
          </a:custGeom>
          <a:solidFill>
            <a:srgbClr val="8AB82D"/>
          </a:solidFill>
        </p:spPr>
      </p:sp>
      <p:sp>
        <p:nvSpPr>
          <p:cNvPr id="43" name="Vector-3714&amp;1747"/>
          <p:cNvSpPr/>
          <p:nvPr>
            <p:custDataLst>
              <p:tags r:id="rId21"/>
            </p:custDataLst>
          </p:nvPr>
        </p:nvSpPr>
        <p:spPr>
          <a:xfrm rot="1020000">
            <a:off x="5345428" y="4740358"/>
            <a:ext cx="344302" cy="292873"/>
          </a:xfrm>
          <a:custGeom>
            <a:avLst/>
            <a:gdLst/>
            <a:ahLst/>
            <a:cxnLst/>
            <a:rect l="l" t="t" r="r" b="b"/>
            <a:pathLst>
              <a:path w="503182" h="427356">
                <a:moveTo>
                  <a:pt x="438231" y="20920"/>
                </a:moveTo>
                <a:cubicBezTo>
                  <a:pt x="431508" y="17962"/>
                  <a:pt x="424030" y="15487"/>
                  <a:pt x="416768" y="15003"/>
                </a:cubicBezTo>
                <a:cubicBezTo>
                  <a:pt x="381536" y="12583"/>
                  <a:pt x="348186" y="19037"/>
                  <a:pt x="319783" y="41146"/>
                </a:cubicBezTo>
                <a:cubicBezTo>
                  <a:pt x="307734" y="50505"/>
                  <a:pt x="303700" y="53625"/>
                  <a:pt x="294394" y="38887"/>
                </a:cubicBezTo>
                <a:cubicBezTo>
                  <a:pt x="287132" y="27375"/>
                  <a:pt x="277019" y="20059"/>
                  <a:pt x="266315" y="13120"/>
                </a:cubicBezTo>
                <a:cubicBezTo>
                  <a:pt x="236300" y="-6406"/>
                  <a:pt x="196279" y="-4577"/>
                  <a:pt x="172180" y="21566"/>
                </a:cubicBezTo>
                <a:cubicBezTo>
                  <a:pt x="156850" y="38187"/>
                  <a:pt x="142326" y="38994"/>
                  <a:pt x="123822" y="32862"/>
                </a:cubicBezTo>
                <a:cubicBezTo>
                  <a:pt x="116722" y="30549"/>
                  <a:pt x="109406" y="28881"/>
                  <a:pt x="102091" y="27160"/>
                </a:cubicBezTo>
                <a:cubicBezTo>
                  <a:pt x="92731" y="24955"/>
                  <a:pt x="83425" y="22480"/>
                  <a:pt x="73904" y="21189"/>
                </a:cubicBezTo>
                <a:cubicBezTo>
                  <a:pt x="57982" y="18984"/>
                  <a:pt x="45018" y="24148"/>
                  <a:pt x="33668" y="36251"/>
                </a:cubicBezTo>
                <a:cubicBezTo>
                  <a:pt x="15218" y="55938"/>
                  <a:pt x="6396" y="80575"/>
                  <a:pt x="2362" y="105426"/>
                </a:cubicBezTo>
                <a:cubicBezTo>
                  <a:pt x="-1618" y="130385"/>
                  <a:pt x="-1081" y="156528"/>
                  <a:pt x="7956" y="181701"/>
                </a:cubicBezTo>
                <a:cubicBezTo>
                  <a:pt x="13712" y="197731"/>
                  <a:pt x="16617" y="214784"/>
                  <a:pt x="20382" y="231459"/>
                </a:cubicBezTo>
                <a:cubicBezTo>
                  <a:pt x="30495" y="276159"/>
                  <a:pt x="49268" y="316179"/>
                  <a:pt x="81596" y="349423"/>
                </a:cubicBezTo>
                <a:cubicBezTo>
                  <a:pt x="114248" y="383042"/>
                  <a:pt x="156528" y="397942"/>
                  <a:pt x="199668" y="411282"/>
                </a:cubicBezTo>
                <a:cubicBezTo>
                  <a:pt x="201873" y="411982"/>
                  <a:pt x="205262" y="408969"/>
                  <a:pt x="208114" y="407679"/>
                </a:cubicBezTo>
                <a:cubicBezTo>
                  <a:pt x="209727" y="396813"/>
                  <a:pt x="211394" y="385947"/>
                  <a:pt x="213008" y="375081"/>
                </a:cubicBezTo>
                <a:cubicBezTo>
                  <a:pt x="213277" y="359159"/>
                  <a:pt x="213653" y="343183"/>
                  <a:pt x="213868" y="327260"/>
                </a:cubicBezTo>
                <a:cubicBezTo>
                  <a:pt x="213976" y="319676"/>
                  <a:pt x="215537" y="312575"/>
                  <a:pt x="219140" y="305798"/>
                </a:cubicBezTo>
                <a:cubicBezTo>
                  <a:pt x="221938" y="300580"/>
                  <a:pt x="226026" y="297998"/>
                  <a:pt x="231943" y="298590"/>
                </a:cubicBezTo>
                <a:cubicBezTo>
                  <a:pt x="238129" y="299182"/>
                  <a:pt x="241464" y="303378"/>
                  <a:pt x="242754" y="308703"/>
                </a:cubicBezTo>
                <a:cubicBezTo>
                  <a:pt x="244260" y="314834"/>
                  <a:pt x="245175" y="321290"/>
                  <a:pt x="245283" y="327584"/>
                </a:cubicBezTo>
                <a:cubicBezTo>
                  <a:pt x="245660" y="351843"/>
                  <a:pt x="245605" y="376103"/>
                  <a:pt x="245713" y="400362"/>
                </a:cubicBezTo>
                <a:cubicBezTo>
                  <a:pt x="246466" y="400632"/>
                  <a:pt x="247273" y="400846"/>
                  <a:pt x="248187" y="400954"/>
                </a:cubicBezTo>
                <a:cubicBezTo>
                  <a:pt x="256633" y="426505"/>
                  <a:pt x="261850" y="430002"/>
                  <a:pt x="286487" y="425914"/>
                </a:cubicBezTo>
                <a:cubicBezTo>
                  <a:pt x="290683" y="425214"/>
                  <a:pt x="294824" y="423923"/>
                  <a:pt x="298751" y="422256"/>
                </a:cubicBezTo>
                <a:cubicBezTo>
                  <a:pt x="325431" y="411229"/>
                  <a:pt x="352166" y="400148"/>
                  <a:pt x="378738" y="388851"/>
                </a:cubicBezTo>
                <a:cubicBezTo>
                  <a:pt x="395844" y="381589"/>
                  <a:pt x="409992" y="371047"/>
                  <a:pt x="420319" y="354801"/>
                </a:cubicBezTo>
                <a:cubicBezTo>
                  <a:pt x="428871" y="341300"/>
                  <a:pt x="438715" y="328390"/>
                  <a:pt x="449473" y="316610"/>
                </a:cubicBezTo>
                <a:cubicBezTo>
                  <a:pt x="466311" y="298106"/>
                  <a:pt x="478790" y="277020"/>
                  <a:pt x="489226" y="254643"/>
                </a:cubicBezTo>
                <a:cubicBezTo>
                  <a:pt x="492345" y="247919"/>
                  <a:pt x="495035" y="240711"/>
                  <a:pt x="496165" y="233396"/>
                </a:cubicBezTo>
                <a:cubicBezTo>
                  <a:pt x="502619" y="191169"/>
                  <a:pt x="501921" y="148513"/>
                  <a:pt x="503157" y="106018"/>
                </a:cubicBezTo>
                <a:cubicBezTo>
                  <a:pt x="503427" y="97303"/>
                  <a:pt x="501490" y="89073"/>
                  <a:pt x="497832" y="81112"/>
                </a:cubicBezTo>
                <a:cubicBezTo>
                  <a:pt x="485299" y="53625"/>
                  <a:pt x="465826" y="33077"/>
                  <a:pt x="438123" y="20866"/>
                </a:cubicBezTo>
                <a:lnTo>
                  <a:pt x="438231" y="20920"/>
                </a:lnTo>
                <a:moveTo>
                  <a:pt x="74066" y="109192"/>
                </a:moveTo>
                <a:cubicBezTo>
                  <a:pt x="68902" y="108869"/>
                  <a:pt x="67180" y="104996"/>
                  <a:pt x="67503" y="100531"/>
                </a:cubicBezTo>
                <a:cubicBezTo>
                  <a:pt x="67880" y="95421"/>
                  <a:pt x="71699" y="93592"/>
                  <a:pt x="76164" y="93861"/>
                </a:cubicBezTo>
                <a:cubicBezTo>
                  <a:pt x="81327" y="94184"/>
                  <a:pt x="82726" y="98056"/>
                  <a:pt x="82834" y="102521"/>
                </a:cubicBezTo>
                <a:cubicBezTo>
                  <a:pt x="82027" y="107578"/>
                  <a:pt x="78584" y="109460"/>
                  <a:pt x="74066" y="109192"/>
                </a:cubicBezTo>
                <a:moveTo>
                  <a:pt x="352435" y="183692"/>
                </a:moveTo>
                <a:cubicBezTo>
                  <a:pt x="332586" y="158518"/>
                  <a:pt x="335114" y="135818"/>
                  <a:pt x="354425" y="109084"/>
                </a:cubicBezTo>
                <a:cubicBezTo>
                  <a:pt x="355124" y="136301"/>
                  <a:pt x="360289" y="159001"/>
                  <a:pt x="352435" y="183692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44" name="Vector-3713&amp;3328"/>
          <p:cNvSpPr/>
          <p:nvPr>
            <p:custDataLst>
              <p:tags r:id="rId22"/>
            </p:custDataLst>
          </p:nvPr>
        </p:nvSpPr>
        <p:spPr>
          <a:xfrm>
            <a:off x="5981521" y="3261917"/>
            <a:ext cx="1672246" cy="1965660"/>
          </a:xfrm>
          <a:custGeom>
            <a:avLst/>
            <a:gdLst/>
            <a:ahLst/>
            <a:cxnLst/>
            <a:rect l="l" t="t" r="r" b="b"/>
            <a:pathLst>
              <a:path w="2441627" h="2870200">
                <a:moveTo>
                  <a:pt x="2402637" y="2420836"/>
                </a:moveTo>
                <a:cubicBezTo>
                  <a:pt x="2400757" y="2593238"/>
                  <a:pt x="2318791" y="2783218"/>
                  <a:pt x="2120925" y="2820873"/>
                </a:cubicBezTo>
                <a:cubicBezTo>
                  <a:pt x="1963966" y="2850464"/>
                  <a:pt x="1800339" y="2825356"/>
                  <a:pt x="1644396" y="2843860"/>
                </a:cubicBezTo>
                <a:cubicBezTo>
                  <a:pt x="1567510" y="2853106"/>
                  <a:pt x="1494828" y="2871330"/>
                  <a:pt x="1416355" y="2870149"/>
                </a:cubicBezTo>
                <a:cubicBezTo>
                  <a:pt x="1299718" y="2867101"/>
                  <a:pt x="1177723" y="2858122"/>
                  <a:pt x="1065154" y="2848483"/>
                </a:cubicBezTo>
                <a:cubicBezTo>
                  <a:pt x="948233" y="2832621"/>
                  <a:pt x="833633" y="2820733"/>
                  <a:pt x="716131" y="2824302"/>
                </a:cubicBezTo>
                <a:cubicBezTo>
                  <a:pt x="613716" y="2824836"/>
                  <a:pt x="518119" y="2785720"/>
                  <a:pt x="416286" y="2776614"/>
                </a:cubicBezTo>
                <a:cubicBezTo>
                  <a:pt x="68423" y="2775026"/>
                  <a:pt x="72050" y="2549449"/>
                  <a:pt x="54062" y="2298700"/>
                </a:cubicBezTo>
                <a:cubicBezTo>
                  <a:pt x="42892" y="2187194"/>
                  <a:pt x="48287" y="2143633"/>
                  <a:pt x="31750" y="2032000"/>
                </a:cubicBezTo>
                <a:cubicBezTo>
                  <a:pt x="13907" y="1927631"/>
                  <a:pt x="-2" y="1784350"/>
                  <a:pt x="26830" y="1663700"/>
                </a:cubicBezTo>
                <a:cubicBezTo>
                  <a:pt x="2" y="1543050"/>
                  <a:pt x="12703" y="1419403"/>
                  <a:pt x="31750" y="1250950"/>
                </a:cubicBezTo>
                <a:cubicBezTo>
                  <a:pt x="50797" y="1082498"/>
                  <a:pt x="44923" y="890914"/>
                  <a:pt x="54062" y="742950"/>
                </a:cubicBezTo>
                <a:cubicBezTo>
                  <a:pt x="52466" y="558921"/>
                  <a:pt x="90908" y="415136"/>
                  <a:pt x="127464" y="234805"/>
                </a:cubicBezTo>
                <a:cubicBezTo>
                  <a:pt x="148643" y="143782"/>
                  <a:pt x="236696" y="100053"/>
                  <a:pt x="332584" y="81953"/>
                </a:cubicBezTo>
                <a:cubicBezTo>
                  <a:pt x="444572" y="56324"/>
                  <a:pt x="560769" y="35451"/>
                  <a:pt x="677544" y="36508"/>
                </a:cubicBezTo>
                <a:cubicBezTo>
                  <a:pt x="769950" y="37697"/>
                  <a:pt x="861920" y="48662"/>
                  <a:pt x="954325" y="42849"/>
                </a:cubicBezTo>
                <a:cubicBezTo>
                  <a:pt x="1067185" y="37961"/>
                  <a:pt x="1177143" y="32280"/>
                  <a:pt x="1286523" y="12331"/>
                </a:cubicBezTo>
                <a:cubicBezTo>
                  <a:pt x="1399527" y="-7749"/>
                  <a:pt x="1516151" y="-1672"/>
                  <a:pt x="1628724" y="18805"/>
                </a:cubicBezTo>
                <a:cubicBezTo>
                  <a:pt x="1802651" y="56060"/>
                  <a:pt x="1981949" y="55003"/>
                  <a:pt x="2158060" y="79972"/>
                </a:cubicBezTo>
                <a:cubicBezTo>
                  <a:pt x="2259902" y="90144"/>
                  <a:pt x="2343163" y="138894"/>
                  <a:pt x="2357819" y="237448"/>
                </a:cubicBezTo>
                <a:cubicBezTo>
                  <a:pt x="2374925" y="354366"/>
                  <a:pt x="2399449" y="471019"/>
                  <a:pt x="2407717" y="588465"/>
                </a:cubicBezTo>
                <a:cubicBezTo>
                  <a:pt x="2413229" y="684378"/>
                  <a:pt x="2399881" y="780421"/>
                  <a:pt x="2408301" y="875805"/>
                </a:cubicBezTo>
                <a:cubicBezTo>
                  <a:pt x="2411489" y="919665"/>
                  <a:pt x="2416277" y="963394"/>
                  <a:pt x="2418448" y="1007387"/>
                </a:cubicBezTo>
                <a:cubicBezTo>
                  <a:pt x="2421928" y="1079519"/>
                  <a:pt x="2408301" y="1123950"/>
                  <a:pt x="2418448" y="1250950"/>
                </a:cubicBezTo>
                <a:cubicBezTo>
                  <a:pt x="2428608" y="1377950"/>
                  <a:pt x="2448331" y="1442644"/>
                  <a:pt x="2439187" y="1543050"/>
                </a:cubicBezTo>
                <a:cubicBezTo>
                  <a:pt x="2424113" y="1680705"/>
                  <a:pt x="2449208" y="1793710"/>
                  <a:pt x="2439187" y="1932292"/>
                </a:cubicBezTo>
                <a:cubicBezTo>
                  <a:pt x="2421496" y="2094522"/>
                  <a:pt x="2396109" y="2254771"/>
                  <a:pt x="2402929" y="2418067"/>
                </a:cubicBezTo>
                <a:lnTo>
                  <a:pt x="2402929" y="2420836"/>
                </a:lnTo>
                <a:lnTo>
                  <a:pt x="2402637" y="2420836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45" name="Vector-3713&amp;3329"/>
          <p:cNvSpPr/>
          <p:nvPr>
            <p:custDataLst>
              <p:tags r:id="rId23"/>
            </p:custDataLst>
          </p:nvPr>
        </p:nvSpPr>
        <p:spPr>
          <a:xfrm>
            <a:off x="6104408" y="3510399"/>
            <a:ext cx="1404816" cy="1485478"/>
          </a:xfrm>
          <a:custGeom>
            <a:avLst/>
            <a:gdLst/>
            <a:ahLst/>
            <a:cxnLst/>
            <a:rect l="l" t="t" r="r" b="b"/>
            <a:pathLst>
              <a:path w="2051164" h="2169232">
                <a:moveTo>
                  <a:pt x="2040992" y="1133102"/>
                </a:moveTo>
                <a:cubicBezTo>
                  <a:pt x="2040992" y="1241356"/>
                  <a:pt x="2040598" y="1349616"/>
                  <a:pt x="2041182" y="1457871"/>
                </a:cubicBezTo>
                <a:cubicBezTo>
                  <a:pt x="2041779" y="1557680"/>
                  <a:pt x="2044129" y="1657287"/>
                  <a:pt x="2044129" y="1757096"/>
                </a:cubicBezTo>
                <a:cubicBezTo>
                  <a:pt x="2044129" y="1818589"/>
                  <a:pt x="2042363" y="1880286"/>
                  <a:pt x="2032343" y="1941182"/>
                </a:cubicBezTo>
                <a:cubicBezTo>
                  <a:pt x="2028215" y="1966138"/>
                  <a:pt x="2021929" y="1991093"/>
                  <a:pt x="2014080" y="2015058"/>
                </a:cubicBezTo>
                <a:cubicBezTo>
                  <a:pt x="1995602" y="2070659"/>
                  <a:pt x="1957692" y="2108581"/>
                  <a:pt x="1904441" y="2131568"/>
                </a:cubicBezTo>
                <a:cubicBezTo>
                  <a:pt x="1874190" y="2144535"/>
                  <a:pt x="1842364" y="2152587"/>
                  <a:pt x="1809941" y="2157108"/>
                </a:cubicBezTo>
                <a:cubicBezTo>
                  <a:pt x="1748244" y="2165756"/>
                  <a:pt x="1685963" y="2170074"/>
                  <a:pt x="1623492" y="2169097"/>
                </a:cubicBezTo>
                <a:cubicBezTo>
                  <a:pt x="1511503" y="2167331"/>
                  <a:pt x="1399515" y="2165160"/>
                  <a:pt x="1287526" y="2162607"/>
                </a:cubicBezTo>
                <a:cubicBezTo>
                  <a:pt x="1212472" y="2161045"/>
                  <a:pt x="1137615" y="2158289"/>
                  <a:pt x="1062563" y="2156524"/>
                </a:cubicBezTo>
                <a:cubicBezTo>
                  <a:pt x="959024" y="2154161"/>
                  <a:pt x="855483" y="2152193"/>
                  <a:pt x="751943" y="2149843"/>
                </a:cubicBezTo>
                <a:cubicBezTo>
                  <a:pt x="661172" y="2147875"/>
                  <a:pt x="570207" y="2146694"/>
                  <a:pt x="479436" y="2143354"/>
                </a:cubicBezTo>
                <a:cubicBezTo>
                  <a:pt x="411851" y="2140801"/>
                  <a:pt x="344461" y="2136673"/>
                  <a:pt x="277072" y="2130781"/>
                </a:cubicBezTo>
                <a:cubicBezTo>
                  <a:pt x="239349" y="2127441"/>
                  <a:pt x="202020" y="2119579"/>
                  <a:pt x="165868" y="2107209"/>
                </a:cubicBezTo>
                <a:cubicBezTo>
                  <a:pt x="100051" y="2084616"/>
                  <a:pt x="56238" y="2040407"/>
                  <a:pt x="36001" y="1974190"/>
                </a:cubicBezTo>
                <a:cubicBezTo>
                  <a:pt x="26964" y="1944916"/>
                  <a:pt x="20480" y="1914665"/>
                  <a:pt x="16551" y="1884210"/>
                </a:cubicBezTo>
                <a:cubicBezTo>
                  <a:pt x="7120" y="1813674"/>
                  <a:pt x="3977" y="1742758"/>
                  <a:pt x="2994" y="1671625"/>
                </a:cubicBezTo>
                <a:cubicBezTo>
                  <a:pt x="1815" y="1582433"/>
                  <a:pt x="-346" y="1493431"/>
                  <a:pt x="47" y="1404226"/>
                </a:cubicBezTo>
                <a:cubicBezTo>
                  <a:pt x="1029" y="1250394"/>
                  <a:pt x="2798" y="1096557"/>
                  <a:pt x="5941" y="942720"/>
                </a:cubicBezTo>
                <a:cubicBezTo>
                  <a:pt x="7709" y="853719"/>
                  <a:pt x="11835" y="764521"/>
                  <a:pt x="16747" y="675716"/>
                </a:cubicBezTo>
                <a:cubicBezTo>
                  <a:pt x="21855" y="582588"/>
                  <a:pt x="28143" y="489461"/>
                  <a:pt x="36001" y="396334"/>
                </a:cubicBezTo>
                <a:cubicBezTo>
                  <a:pt x="40127" y="346823"/>
                  <a:pt x="46611" y="297115"/>
                  <a:pt x="59578" y="248980"/>
                </a:cubicBezTo>
                <a:cubicBezTo>
                  <a:pt x="62525" y="237781"/>
                  <a:pt x="65669" y="226386"/>
                  <a:pt x="69402" y="215383"/>
                </a:cubicBezTo>
                <a:cubicBezTo>
                  <a:pt x="94353" y="140331"/>
                  <a:pt x="143472" y="88660"/>
                  <a:pt x="217344" y="59975"/>
                </a:cubicBezTo>
                <a:cubicBezTo>
                  <a:pt x="262926" y="42292"/>
                  <a:pt x="310079" y="31683"/>
                  <a:pt x="358215" y="24807"/>
                </a:cubicBezTo>
                <a:cubicBezTo>
                  <a:pt x="450360" y="11643"/>
                  <a:pt x="543094" y="6731"/>
                  <a:pt x="636025" y="3588"/>
                </a:cubicBezTo>
                <a:cubicBezTo>
                  <a:pt x="728956" y="248"/>
                  <a:pt x="821887" y="1426"/>
                  <a:pt x="915013" y="3391"/>
                </a:cubicBezTo>
                <a:cubicBezTo>
                  <a:pt x="1001658" y="5159"/>
                  <a:pt x="1088301" y="4963"/>
                  <a:pt x="1174946" y="4570"/>
                </a:cubicBezTo>
                <a:cubicBezTo>
                  <a:pt x="1346073" y="3391"/>
                  <a:pt x="1517396" y="1426"/>
                  <a:pt x="1688516" y="51"/>
                </a:cubicBezTo>
                <a:cubicBezTo>
                  <a:pt x="1748841" y="-538"/>
                  <a:pt x="1808963" y="3981"/>
                  <a:pt x="1868488" y="13215"/>
                </a:cubicBezTo>
                <a:cubicBezTo>
                  <a:pt x="1890103" y="16555"/>
                  <a:pt x="1911515" y="23431"/>
                  <a:pt x="1932343" y="31094"/>
                </a:cubicBezTo>
                <a:cubicBezTo>
                  <a:pt x="1964563" y="43078"/>
                  <a:pt x="1987944" y="65869"/>
                  <a:pt x="2000910" y="97894"/>
                </a:cubicBezTo>
                <a:cubicBezTo>
                  <a:pt x="2008772" y="117344"/>
                  <a:pt x="2015058" y="137777"/>
                  <a:pt x="2019579" y="158407"/>
                </a:cubicBezTo>
                <a:cubicBezTo>
                  <a:pt x="2030387" y="206149"/>
                  <a:pt x="2034502" y="254874"/>
                  <a:pt x="2038045" y="303403"/>
                </a:cubicBezTo>
                <a:cubicBezTo>
                  <a:pt x="2049437" y="456847"/>
                  <a:pt x="2052587" y="610683"/>
                  <a:pt x="2050618" y="764718"/>
                </a:cubicBezTo>
                <a:cubicBezTo>
                  <a:pt x="2049437" y="855880"/>
                  <a:pt x="2046694" y="947240"/>
                  <a:pt x="2045119" y="1038402"/>
                </a:cubicBezTo>
                <a:cubicBezTo>
                  <a:pt x="2044522" y="1070230"/>
                  <a:pt x="2045119" y="1102059"/>
                  <a:pt x="2045119" y="1133886"/>
                </a:cubicBezTo>
                <a:cubicBezTo>
                  <a:pt x="2043544" y="1133102"/>
                  <a:pt x="2042363" y="1133102"/>
                  <a:pt x="2040992" y="1133102"/>
                </a:cubicBezTo>
              </a:path>
            </a:pathLst>
          </a:custGeom>
          <a:solidFill>
            <a:srgbClr val="FFFBF2"/>
          </a:solidFill>
        </p:spPr>
      </p:sp>
      <p:pic>
        <p:nvPicPr>
          <p:cNvPr id="52" name="@png2x_Mask group-3713&amp;3330" descr="preencoded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8">
            <a:alphaModFix amt="55000"/>
          </a:blip>
          <a:stretch>
            <a:fillRect/>
          </a:stretch>
        </p:blipFill>
        <p:spPr>
          <a:xfrm>
            <a:off x="6104408" y="3510399"/>
            <a:ext cx="1404816" cy="1485478"/>
          </a:xfrm>
          <a:prstGeom prst="rect">
            <a:avLst/>
          </a:prstGeom>
        </p:spPr>
      </p:pic>
      <p:sp>
        <p:nvSpPr>
          <p:cNvPr id="53" name="Union-3713&amp;3333"/>
          <p:cNvSpPr/>
          <p:nvPr>
            <p:custDataLst>
              <p:tags r:id="rId25"/>
            </p:custDataLst>
          </p:nvPr>
        </p:nvSpPr>
        <p:spPr>
          <a:xfrm>
            <a:off x="6150965" y="3151481"/>
            <a:ext cx="1376666" cy="244151"/>
          </a:xfrm>
          <a:custGeom>
            <a:avLst/>
            <a:gdLst/>
            <a:ahLst/>
            <a:cxnLst/>
            <a:rect l="l" t="t" r="r" b="b"/>
            <a:pathLst>
              <a:path w="2010563" h="356641">
                <a:moveTo>
                  <a:pt x="1009393" y="276672"/>
                </a:moveTo>
                <a:cubicBezTo>
                  <a:pt x="1008616" y="270591"/>
                  <a:pt x="1007829" y="264499"/>
                  <a:pt x="1007040" y="258402"/>
                </a:cubicBezTo>
                <a:cubicBezTo>
                  <a:pt x="1004439" y="238299"/>
                  <a:pt x="1001832" y="218133"/>
                  <a:pt x="999570" y="198083"/>
                </a:cubicBezTo>
                <a:cubicBezTo>
                  <a:pt x="995248" y="160754"/>
                  <a:pt x="998391" y="124014"/>
                  <a:pt x="1009983" y="88256"/>
                </a:cubicBezTo>
                <a:cubicBezTo>
                  <a:pt x="1018628" y="61340"/>
                  <a:pt x="1034150" y="38942"/>
                  <a:pt x="1056547" y="21456"/>
                </a:cubicBezTo>
                <a:cubicBezTo>
                  <a:pt x="1077570" y="5149"/>
                  <a:pt x="1101146" y="-2317"/>
                  <a:pt x="1127865" y="630"/>
                </a:cubicBezTo>
                <a:cubicBezTo>
                  <a:pt x="1167160" y="4756"/>
                  <a:pt x="1200757" y="48176"/>
                  <a:pt x="1194469" y="87274"/>
                </a:cubicBezTo>
                <a:cubicBezTo>
                  <a:pt x="1193094" y="95722"/>
                  <a:pt x="1186611" y="102402"/>
                  <a:pt x="1177966" y="104367"/>
                </a:cubicBezTo>
                <a:cubicBezTo>
                  <a:pt x="1168339" y="106528"/>
                  <a:pt x="1156943" y="102795"/>
                  <a:pt x="1153211" y="94543"/>
                </a:cubicBezTo>
                <a:cubicBezTo>
                  <a:pt x="1150838" y="89798"/>
                  <a:pt x="1149259" y="84656"/>
                  <a:pt x="1147666" y="79471"/>
                </a:cubicBezTo>
                <a:cubicBezTo>
                  <a:pt x="1146754" y="76497"/>
                  <a:pt x="1145836" y="73509"/>
                  <a:pt x="1144761" y="70574"/>
                </a:cubicBezTo>
                <a:cubicBezTo>
                  <a:pt x="1135921" y="46408"/>
                  <a:pt x="1120793" y="40317"/>
                  <a:pt x="1097609" y="51516"/>
                </a:cubicBezTo>
                <a:cubicBezTo>
                  <a:pt x="1080713" y="59768"/>
                  <a:pt x="1067942" y="72735"/>
                  <a:pt x="1061066" y="89828"/>
                </a:cubicBezTo>
                <a:cubicBezTo>
                  <a:pt x="1054975" y="105349"/>
                  <a:pt x="1049867" y="122049"/>
                  <a:pt x="1048098" y="138553"/>
                </a:cubicBezTo>
                <a:cubicBezTo>
                  <a:pt x="1043776" y="180009"/>
                  <a:pt x="1049278" y="221071"/>
                  <a:pt x="1055761" y="261937"/>
                </a:cubicBezTo>
                <a:cubicBezTo>
                  <a:pt x="1056977" y="269751"/>
                  <a:pt x="1061260" y="275415"/>
                  <a:pt x="1065766" y="281372"/>
                </a:cubicBezTo>
                <a:cubicBezTo>
                  <a:pt x="1066358" y="282156"/>
                  <a:pt x="1066955" y="282946"/>
                  <a:pt x="1067549" y="283745"/>
                </a:cubicBezTo>
                <a:cubicBezTo>
                  <a:pt x="1082481" y="303393"/>
                  <a:pt x="1080908" y="323040"/>
                  <a:pt x="1063226" y="336793"/>
                </a:cubicBezTo>
                <a:cubicBezTo>
                  <a:pt x="1040436" y="354672"/>
                  <a:pt x="1016466" y="352510"/>
                  <a:pt x="999962" y="335810"/>
                </a:cubicBezTo>
                <a:cubicBezTo>
                  <a:pt x="989747" y="325594"/>
                  <a:pt x="987979" y="311055"/>
                  <a:pt x="995248" y="297694"/>
                </a:cubicBezTo>
                <a:cubicBezTo>
                  <a:pt x="997994" y="292346"/>
                  <a:pt x="1001592" y="287424"/>
                  <a:pt x="1005336" y="282299"/>
                </a:cubicBezTo>
                <a:lnTo>
                  <a:pt x="1005336" y="282299"/>
                </a:lnTo>
                <a:cubicBezTo>
                  <a:pt x="1006681" y="280459"/>
                  <a:pt x="1008043" y="278594"/>
                  <a:pt x="1009393" y="276672"/>
                </a:cubicBezTo>
                <a:moveTo>
                  <a:pt x="68310" y="276870"/>
                </a:moveTo>
                <a:cubicBezTo>
                  <a:pt x="72635" y="278703"/>
                  <a:pt x="76495" y="280180"/>
                  <a:pt x="80012" y="281526"/>
                </a:cubicBezTo>
                <a:cubicBezTo>
                  <a:pt x="85923" y="283788"/>
                  <a:pt x="90866" y="285679"/>
                  <a:pt x="95423" y="288266"/>
                </a:cubicBezTo>
                <a:cubicBezTo>
                  <a:pt x="111927" y="297892"/>
                  <a:pt x="115267" y="316165"/>
                  <a:pt x="104264" y="332078"/>
                </a:cubicBezTo>
                <a:cubicBezTo>
                  <a:pt x="94441" y="346225"/>
                  <a:pt x="80295" y="352708"/>
                  <a:pt x="63595" y="353297"/>
                </a:cubicBezTo>
                <a:cubicBezTo>
                  <a:pt x="42965" y="354084"/>
                  <a:pt x="28623" y="341706"/>
                  <a:pt x="29016" y="320879"/>
                </a:cubicBezTo>
                <a:cubicBezTo>
                  <a:pt x="29212" y="307323"/>
                  <a:pt x="25086" y="296125"/>
                  <a:pt x="20175" y="284533"/>
                </a:cubicBezTo>
                <a:cubicBezTo>
                  <a:pt x="-3991" y="225395"/>
                  <a:pt x="-5563" y="164882"/>
                  <a:pt x="10744" y="103583"/>
                </a:cubicBezTo>
                <a:cubicBezTo>
                  <a:pt x="16049" y="83936"/>
                  <a:pt x="24693" y="65860"/>
                  <a:pt x="36875" y="49357"/>
                </a:cubicBezTo>
                <a:cubicBezTo>
                  <a:pt x="56129" y="23226"/>
                  <a:pt x="82063" y="7312"/>
                  <a:pt x="113695" y="2989"/>
                </a:cubicBezTo>
                <a:cubicBezTo>
                  <a:pt x="148863" y="-1726"/>
                  <a:pt x="178530" y="10652"/>
                  <a:pt x="200928" y="38354"/>
                </a:cubicBezTo>
                <a:cubicBezTo>
                  <a:pt x="220182" y="62127"/>
                  <a:pt x="227649" y="91009"/>
                  <a:pt x="232167" y="120676"/>
                </a:cubicBezTo>
                <a:cubicBezTo>
                  <a:pt x="234132" y="134233"/>
                  <a:pt x="226273" y="144449"/>
                  <a:pt x="214485" y="146807"/>
                </a:cubicBezTo>
                <a:cubicBezTo>
                  <a:pt x="202500" y="149164"/>
                  <a:pt x="192283" y="143270"/>
                  <a:pt x="187175" y="130499"/>
                </a:cubicBezTo>
                <a:cubicBezTo>
                  <a:pt x="185670" y="126737"/>
                  <a:pt x="184727" y="122816"/>
                  <a:pt x="183780" y="118887"/>
                </a:cubicBezTo>
                <a:lnTo>
                  <a:pt x="183780" y="118887"/>
                </a:lnTo>
                <a:cubicBezTo>
                  <a:pt x="183243" y="116660"/>
                  <a:pt x="182707" y="114431"/>
                  <a:pt x="182067" y="112227"/>
                </a:cubicBezTo>
                <a:cubicBezTo>
                  <a:pt x="181199" y="109457"/>
                  <a:pt x="180388" y="106642"/>
                  <a:pt x="179578" y="103819"/>
                </a:cubicBezTo>
                <a:lnTo>
                  <a:pt x="179578" y="103819"/>
                </a:lnTo>
                <a:cubicBezTo>
                  <a:pt x="177455" y="96431"/>
                  <a:pt x="175317" y="88991"/>
                  <a:pt x="172047" y="82167"/>
                </a:cubicBezTo>
                <a:cubicBezTo>
                  <a:pt x="156133" y="48178"/>
                  <a:pt x="119982" y="39926"/>
                  <a:pt x="89922" y="62913"/>
                </a:cubicBezTo>
                <a:cubicBezTo>
                  <a:pt x="74990" y="74308"/>
                  <a:pt x="65953" y="89633"/>
                  <a:pt x="60058" y="106923"/>
                </a:cubicBezTo>
                <a:cubicBezTo>
                  <a:pt x="40411" y="164685"/>
                  <a:pt x="43751" y="221270"/>
                  <a:pt x="68310" y="276870"/>
                </a:cubicBezTo>
                <a:moveTo>
                  <a:pt x="1918145" y="84441"/>
                </a:moveTo>
                <a:cubicBezTo>
                  <a:pt x="1923898" y="73704"/>
                  <a:pt x="1929829" y="62618"/>
                  <a:pt x="1942833" y="58983"/>
                </a:cubicBezTo>
                <a:cubicBezTo>
                  <a:pt x="1953438" y="65467"/>
                  <a:pt x="1956778" y="75487"/>
                  <a:pt x="1958556" y="85507"/>
                </a:cubicBezTo>
                <a:cubicBezTo>
                  <a:pt x="1959496" y="90571"/>
                  <a:pt x="1960283" y="95635"/>
                  <a:pt x="1961083" y="100683"/>
                </a:cubicBezTo>
                <a:cubicBezTo>
                  <a:pt x="1962099" y="107190"/>
                  <a:pt x="1963115" y="113669"/>
                  <a:pt x="1964449" y="120086"/>
                </a:cubicBezTo>
                <a:cubicBezTo>
                  <a:pt x="1967789" y="136393"/>
                  <a:pt x="1976819" y="144055"/>
                  <a:pt x="1989988" y="143073"/>
                </a:cubicBezTo>
                <a:cubicBezTo>
                  <a:pt x="2003146" y="141895"/>
                  <a:pt x="2011794" y="131874"/>
                  <a:pt x="2010423" y="115960"/>
                </a:cubicBezTo>
                <a:cubicBezTo>
                  <a:pt x="2008848" y="98278"/>
                  <a:pt x="2005901" y="80202"/>
                  <a:pt x="2001584" y="62913"/>
                </a:cubicBezTo>
                <a:cubicBezTo>
                  <a:pt x="1999018" y="52893"/>
                  <a:pt x="1993329" y="43266"/>
                  <a:pt x="1987232" y="34817"/>
                </a:cubicBezTo>
                <a:cubicBezTo>
                  <a:pt x="1967001" y="7311"/>
                  <a:pt x="1932813" y="2596"/>
                  <a:pt x="1906295" y="24404"/>
                </a:cubicBezTo>
                <a:cubicBezTo>
                  <a:pt x="1895881" y="33049"/>
                  <a:pt x="1886445" y="43855"/>
                  <a:pt x="1879968" y="55643"/>
                </a:cubicBezTo>
                <a:cubicBezTo>
                  <a:pt x="1870532" y="73129"/>
                  <a:pt x="1862277" y="91794"/>
                  <a:pt x="1856778" y="111048"/>
                </a:cubicBezTo>
                <a:cubicBezTo>
                  <a:pt x="1840865" y="166060"/>
                  <a:pt x="1838896" y="221858"/>
                  <a:pt x="1850885" y="277852"/>
                </a:cubicBezTo>
                <a:cubicBezTo>
                  <a:pt x="1853044" y="287480"/>
                  <a:pt x="1854225" y="296125"/>
                  <a:pt x="1848523" y="305162"/>
                </a:cubicBezTo>
                <a:cubicBezTo>
                  <a:pt x="1842440" y="314789"/>
                  <a:pt x="1842630" y="325201"/>
                  <a:pt x="1848129" y="335418"/>
                </a:cubicBezTo>
                <a:cubicBezTo>
                  <a:pt x="1855800" y="349957"/>
                  <a:pt x="1868373" y="356834"/>
                  <a:pt x="1884477" y="356638"/>
                </a:cubicBezTo>
                <a:cubicBezTo>
                  <a:pt x="1899412" y="356638"/>
                  <a:pt x="1910804" y="348974"/>
                  <a:pt x="1917878" y="336008"/>
                </a:cubicBezTo>
                <a:cubicBezTo>
                  <a:pt x="1919326" y="333461"/>
                  <a:pt x="1920138" y="330604"/>
                  <a:pt x="1920964" y="327716"/>
                </a:cubicBezTo>
                <a:cubicBezTo>
                  <a:pt x="1921599" y="325477"/>
                  <a:pt x="1922247" y="323220"/>
                  <a:pt x="1923186" y="321076"/>
                </a:cubicBezTo>
                <a:cubicBezTo>
                  <a:pt x="1928686" y="308502"/>
                  <a:pt x="1926133" y="296714"/>
                  <a:pt x="1915135" y="290034"/>
                </a:cubicBezTo>
                <a:cubicBezTo>
                  <a:pt x="1899221" y="280407"/>
                  <a:pt x="1896275" y="265868"/>
                  <a:pt x="1894307" y="249757"/>
                </a:cubicBezTo>
                <a:cubicBezTo>
                  <a:pt x="1890763" y="220090"/>
                  <a:pt x="1890967" y="190423"/>
                  <a:pt x="1894891" y="160952"/>
                </a:cubicBezTo>
                <a:cubicBezTo>
                  <a:pt x="1898434" y="134625"/>
                  <a:pt x="1904911" y="108887"/>
                  <a:pt x="1917687" y="85310"/>
                </a:cubicBezTo>
                <a:lnTo>
                  <a:pt x="1918145" y="84441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58" name="Union-3713&amp;3337"/>
          <p:cNvSpPr/>
          <p:nvPr>
            <p:custDataLst>
              <p:tags r:id="rId26"/>
            </p:custDataLst>
          </p:nvPr>
        </p:nvSpPr>
        <p:spPr>
          <a:xfrm>
            <a:off x="6403777" y="3148774"/>
            <a:ext cx="777386" cy="247941"/>
          </a:xfrm>
          <a:custGeom>
            <a:avLst/>
            <a:gdLst/>
            <a:ahLst/>
            <a:cxnLst/>
            <a:rect l="l" t="t" r="r" b="b"/>
            <a:pathLst>
              <a:path w="1134859" h="362057">
                <a:moveTo>
                  <a:pt x="50363" y="231186"/>
                </a:moveTo>
                <a:cubicBezTo>
                  <a:pt x="49135" y="221751"/>
                  <a:pt x="47883" y="212123"/>
                  <a:pt x="46536" y="202119"/>
                </a:cubicBezTo>
                <a:cubicBezTo>
                  <a:pt x="47304" y="196303"/>
                  <a:pt x="48011" y="190378"/>
                  <a:pt x="48725" y="184394"/>
                </a:cubicBezTo>
                <a:cubicBezTo>
                  <a:pt x="50568" y="168953"/>
                  <a:pt x="52458" y="153111"/>
                  <a:pt x="55574" y="137677"/>
                </a:cubicBezTo>
                <a:cubicBezTo>
                  <a:pt x="59896" y="115672"/>
                  <a:pt x="67362" y="94453"/>
                  <a:pt x="81115" y="76574"/>
                </a:cubicBezTo>
                <a:cubicBezTo>
                  <a:pt x="88188" y="67536"/>
                  <a:pt x="96636" y="59088"/>
                  <a:pt x="106067" y="52605"/>
                </a:cubicBezTo>
                <a:cubicBezTo>
                  <a:pt x="117265" y="44942"/>
                  <a:pt x="132394" y="47300"/>
                  <a:pt x="140252" y="58302"/>
                </a:cubicBezTo>
                <a:cubicBezTo>
                  <a:pt x="146357" y="66717"/>
                  <a:pt x="150661" y="76517"/>
                  <a:pt x="154908" y="86191"/>
                </a:cubicBezTo>
                <a:cubicBezTo>
                  <a:pt x="155719" y="88036"/>
                  <a:pt x="156528" y="89877"/>
                  <a:pt x="157345" y="91702"/>
                </a:cubicBezTo>
                <a:cubicBezTo>
                  <a:pt x="159108" y="95581"/>
                  <a:pt x="160476" y="99658"/>
                  <a:pt x="161839" y="103719"/>
                </a:cubicBezTo>
                <a:cubicBezTo>
                  <a:pt x="163513" y="108709"/>
                  <a:pt x="165179" y="113677"/>
                  <a:pt x="167563" y="118226"/>
                </a:cubicBezTo>
                <a:cubicBezTo>
                  <a:pt x="172081" y="126871"/>
                  <a:pt x="183477" y="130997"/>
                  <a:pt x="191925" y="128835"/>
                </a:cubicBezTo>
                <a:cubicBezTo>
                  <a:pt x="202730" y="126085"/>
                  <a:pt x="210393" y="116851"/>
                  <a:pt x="208821" y="105259"/>
                </a:cubicBezTo>
                <a:cubicBezTo>
                  <a:pt x="204302" y="72055"/>
                  <a:pt x="194086" y="41209"/>
                  <a:pt x="167366" y="18615"/>
                </a:cubicBezTo>
                <a:cubicBezTo>
                  <a:pt x="146540" y="736"/>
                  <a:pt x="123160" y="-5158"/>
                  <a:pt x="96439" y="4862"/>
                </a:cubicBezTo>
                <a:cubicBezTo>
                  <a:pt x="81311" y="10560"/>
                  <a:pt x="68344" y="19401"/>
                  <a:pt x="57145" y="30796"/>
                </a:cubicBezTo>
                <a:cubicBezTo>
                  <a:pt x="38284" y="50050"/>
                  <a:pt x="25906" y="73234"/>
                  <a:pt x="17262" y="98579"/>
                </a:cubicBezTo>
                <a:cubicBezTo>
                  <a:pt x="-1403" y="153002"/>
                  <a:pt x="-2778" y="208799"/>
                  <a:pt x="6652" y="264794"/>
                </a:cubicBezTo>
                <a:lnTo>
                  <a:pt x="6757" y="265401"/>
                </a:lnTo>
                <a:cubicBezTo>
                  <a:pt x="9466" y="281064"/>
                  <a:pt x="11852" y="294857"/>
                  <a:pt x="3705" y="310375"/>
                </a:cubicBezTo>
                <a:cubicBezTo>
                  <a:pt x="-4547" y="325699"/>
                  <a:pt x="1741" y="342007"/>
                  <a:pt x="15101" y="352617"/>
                </a:cubicBezTo>
                <a:cubicBezTo>
                  <a:pt x="30229" y="364797"/>
                  <a:pt x="55377" y="365191"/>
                  <a:pt x="71488" y="353795"/>
                </a:cubicBezTo>
                <a:cubicBezTo>
                  <a:pt x="96833" y="335524"/>
                  <a:pt x="97618" y="306642"/>
                  <a:pt x="73256" y="287191"/>
                </a:cubicBezTo>
                <a:cubicBezTo>
                  <a:pt x="72470" y="286405"/>
                  <a:pt x="71488" y="286013"/>
                  <a:pt x="70505" y="285619"/>
                </a:cubicBezTo>
                <a:cubicBezTo>
                  <a:pt x="59503" y="280904"/>
                  <a:pt x="55770" y="271277"/>
                  <a:pt x="54198" y="260275"/>
                </a:cubicBezTo>
                <a:cubicBezTo>
                  <a:pt x="52895" y="250648"/>
                  <a:pt x="51642" y="241022"/>
                  <a:pt x="50363" y="231186"/>
                </a:cubicBezTo>
                <a:moveTo>
                  <a:pt x="993484" y="233206"/>
                </a:moveTo>
                <a:cubicBezTo>
                  <a:pt x="993125" y="228246"/>
                  <a:pt x="992742" y="222974"/>
                  <a:pt x="992360" y="217052"/>
                </a:cubicBezTo>
                <a:cubicBezTo>
                  <a:pt x="992910" y="211243"/>
                  <a:pt x="993366" y="205186"/>
                  <a:pt x="993832" y="198976"/>
                </a:cubicBezTo>
                <a:cubicBezTo>
                  <a:pt x="994865" y="185236"/>
                  <a:pt x="995954" y="170748"/>
                  <a:pt x="998254" y="156539"/>
                </a:cubicBezTo>
                <a:cubicBezTo>
                  <a:pt x="1001594" y="134535"/>
                  <a:pt x="1007096" y="112726"/>
                  <a:pt x="1018884" y="93472"/>
                </a:cubicBezTo>
                <a:cubicBezTo>
                  <a:pt x="1025957" y="81880"/>
                  <a:pt x="1034797" y="70878"/>
                  <a:pt x="1044818" y="61840"/>
                </a:cubicBezTo>
                <a:cubicBezTo>
                  <a:pt x="1058767" y="49462"/>
                  <a:pt x="1073109" y="53392"/>
                  <a:pt x="1080183" y="70288"/>
                </a:cubicBezTo>
                <a:cubicBezTo>
                  <a:pt x="1082487" y="75666"/>
                  <a:pt x="1083934" y="81411"/>
                  <a:pt x="1085378" y="87147"/>
                </a:cubicBezTo>
                <a:cubicBezTo>
                  <a:pt x="1086519" y="91680"/>
                  <a:pt x="1087660" y="96208"/>
                  <a:pt x="1089221" y="100545"/>
                </a:cubicBezTo>
                <a:cubicBezTo>
                  <a:pt x="1093739" y="112726"/>
                  <a:pt x="1106314" y="119603"/>
                  <a:pt x="1116726" y="116459"/>
                </a:cubicBezTo>
                <a:cubicBezTo>
                  <a:pt x="1128711" y="112923"/>
                  <a:pt x="1136374" y="102510"/>
                  <a:pt x="1134605" y="89739"/>
                </a:cubicBezTo>
                <a:cubicBezTo>
                  <a:pt x="1132051" y="70878"/>
                  <a:pt x="1127533" y="52213"/>
                  <a:pt x="1116334" y="36102"/>
                </a:cubicBezTo>
                <a:cubicBezTo>
                  <a:pt x="1097276" y="8400"/>
                  <a:pt x="1066430" y="-1031"/>
                  <a:pt x="1035388" y="12133"/>
                </a:cubicBezTo>
                <a:cubicBezTo>
                  <a:pt x="1016330" y="20188"/>
                  <a:pt x="1001594" y="33745"/>
                  <a:pt x="989609" y="50445"/>
                </a:cubicBezTo>
                <a:cubicBezTo>
                  <a:pt x="975070" y="70288"/>
                  <a:pt x="965641" y="92686"/>
                  <a:pt x="958764" y="116263"/>
                </a:cubicBezTo>
                <a:cubicBezTo>
                  <a:pt x="947565" y="155360"/>
                  <a:pt x="944617" y="195440"/>
                  <a:pt x="946189" y="235914"/>
                </a:cubicBezTo>
                <a:cubicBezTo>
                  <a:pt x="946779" y="251828"/>
                  <a:pt x="945993" y="265974"/>
                  <a:pt x="935580" y="280513"/>
                </a:cubicBezTo>
                <a:cubicBezTo>
                  <a:pt x="923202" y="297605"/>
                  <a:pt x="930669" y="318432"/>
                  <a:pt x="948940" y="329631"/>
                </a:cubicBezTo>
                <a:cubicBezTo>
                  <a:pt x="965051" y="339258"/>
                  <a:pt x="981358" y="338668"/>
                  <a:pt x="997273" y="329631"/>
                </a:cubicBezTo>
                <a:cubicBezTo>
                  <a:pt x="1018490" y="317646"/>
                  <a:pt x="1023403" y="294265"/>
                  <a:pt x="1006702" y="276191"/>
                </a:cubicBezTo>
                <a:cubicBezTo>
                  <a:pt x="998648" y="267546"/>
                  <a:pt x="995111" y="259098"/>
                  <a:pt x="994522" y="248291"/>
                </a:cubicBezTo>
                <a:cubicBezTo>
                  <a:pt x="994218" y="243345"/>
                  <a:pt x="993864" y="238449"/>
                  <a:pt x="993484" y="233206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59" name="Union-3713&amp;3340"/>
          <p:cNvSpPr/>
          <p:nvPr>
            <p:custDataLst>
              <p:tags r:id="rId27"/>
            </p:custDataLst>
          </p:nvPr>
        </p:nvSpPr>
        <p:spPr>
          <a:xfrm>
            <a:off x="6619778" y="3148774"/>
            <a:ext cx="736784" cy="239279"/>
          </a:xfrm>
          <a:custGeom>
            <a:avLst/>
            <a:gdLst/>
            <a:ahLst/>
            <a:cxnLst/>
            <a:rect l="l" t="t" r="r" b="b"/>
            <a:pathLst>
              <a:path w="1075897" h="349204">
                <a:moveTo>
                  <a:pt x="51854" y="206586"/>
                </a:moveTo>
                <a:cubicBezTo>
                  <a:pt x="51335" y="202350"/>
                  <a:pt x="50861" y="198472"/>
                  <a:pt x="50466" y="195092"/>
                </a:cubicBezTo>
                <a:cubicBezTo>
                  <a:pt x="50726" y="189193"/>
                  <a:pt x="50899" y="183957"/>
                  <a:pt x="51058" y="179172"/>
                </a:cubicBezTo>
                <a:cubicBezTo>
                  <a:pt x="51381" y="169455"/>
                  <a:pt x="51641" y="161601"/>
                  <a:pt x="52431" y="153834"/>
                </a:cubicBezTo>
                <a:cubicBezTo>
                  <a:pt x="53610" y="142243"/>
                  <a:pt x="55378" y="130650"/>
                  <a:pt x="57932" y="119255"/>
                </a:cubicBezTo>
                <a:cubicBezTo>
                  <a:pt x="61862" y="101573"/>
                  <a:pt x="67363" y="84283"/>
                  <a:pt x="77972" y="69351"/>
                </a:cubicBezTo>
                <a:cubicBezTo>
                  <a:pt x="98995" y="39881"/>
                  <a:pt x="128466" y="41059"/>
                  <a:pt x="146541" y="71905"/>
                </a:cubicBezTo>
                <a:cubicBezTo>
                  <a:pt x="148299" y="75151"/>
                  <a:pt x="149685" y="78489"/>
                  <a:pt x="151083" y="81857"/>
                </a:cubicBezTo>
                <a:cubicBezTo>
                  <a:pt x="151715" y="83382"/>
                  <a:pt x="152350" y="84913"/>
                  <a:pt x="153025" y="86444"/>
                </a:cubicBezTo>
                <a:cubicBezTo>
                  <a:pt x="153662" y="87975"/>
                  <a:pt x="154259" y="89568"/>
                  <a:pt x="154861" y="91177"/>
                </a:cubicBezTo>
                <a:cubicBezTo>
                  <a:pt x="156113" y="94522"/>
                  <a:pt x="157390" y="97931"/>
                  <a:pt x="159114" y="100983"/>
                </a:cubicBezTo>
                <a:cubicBezTo>
                  <a:pt x="164813" y="111200"/>
                  <a:pt x="175618" y="115326"/>
                  <a:pt x="186228" y="112182"/>
                </a:cubicBezTo>
                <a:cubicBezTo>
                  <a:pt x="197034" y="109039"/>
                  <a:pt x="205090" y="96268"/>
                  <a:pt x="201750" y="84480"/>
                </a:cubicBezTo>
                <a:cubicBezTo>
                  <a:pt x="198410" y="72298"/>
                  <a:pt x="194283" y="59921"/>
                  <a:pt x="187997" y="49115"/>
                </a:cubicBezTo>
                <a:cubicBezTo>
                  <a:pt x="153417" y="-11005"/>
                  <a:pt x="82884" y="-18471"/>
                  <a:pt x="39660" y="40863"/>
                </a:cubicBezTo>
                <a:cubicBezTo>
                  <a:pt x="26300" y="59135"/>
                  <a:pt x="18049" y="79961"/>
                  <a:pt x="13137" y="101769"/>
                </a:cubicBezTo>
                <a:cubicBezTo>
                  <a:pt x="1349" y="154226"/>
                  <a:pt x="760" y="206882"/>
                  <a:pt x="10583" y="259732"/>
                </a:cubicBezTo>
                <a:cubicBezTo>
                  <a:pt x="13137" y="272699"/>
                  <a:pt x="12941" y="283112"/>
                  <a:pt x="5475" y="295686"/>
                </a:cubicBezTo>
                <a:cubicBezTo>
                  <a:pt x="-8868" y="319655"/>
                  <a:pt x="6457" y="345982"/>
                  <a:pt x="34160" y="348930"/>
                </a:cubicBezTo>
                <a:cubicBezTo>
                  <a:pt x="39464" y="349322"/>
                  <a:pt x="44769" y="349322"/>
                  <a:pt x="50074" y="348733"/>
                </a:cubicBezTo>
                <a:cubicBezTo>
                  <a:pt x="76204" y="345393"/>
                  <a:pt x="91136" y="317495"/>
                  <a:pt x="79741" y="293722"/>
                </a:cubicBezTo>
                <a:cubicBezTo>
                  <a:pt x="77776" y="289988"/>
                  <a:pt x="75418" y="286255"/>
                  <a:pt x="72668" y="283112"/>
                </a:cubicBezTo>
                <a:cubicBezTo>
                  <a:pt x="62451" y="271520"/>
                  <a:pt x="57539" y="257964"/>
                  <a:pt x="55968" y="242639"/>
                </a:cubicBezTo>
                <a:cubicBezTo>
                  <a:pt x="54706" y="229884"/>
                  <a:pt x="53145" y="217129"/>
                  <a:pt x="51854" y="206586"/>
                </a:cubicBezTo>
                <a:moveTo>
                  <a:pt x="910814" y="155014"/>
                </a:moveTo>
                <a:cubicBezTo>
                  <a:pt x="909044" y="192344"/>
                  <a:pt x="913957" y="228887"/>
                  <a:pt x="923387" y="265038"/>
                </a:cubicBezTo>
                <a:cubicBezTo>
                  <a:pt x="922418" y="266530"/>
                  <a:pt x="921447" y="267937"/>
                  <a:pt x="920500" y="269312"/>
                </a:cubicBezTo>
                <a:cubicBezTo>
                  <a:pt x="918950" y="271560"/>
                  <a:pt x="917458" y="273724"/>
                  <a:pt x="916118" y="276041"/>
                </a:cubicBezTo>
                <a:cubicBezTo>
                  <a:pt x="904329" y="298634"/>
                  <a:pt x="909241" y="317496"/>
                  <a:pt x="931050" y="329677"/>
                </a:cubicBezTo>
                <a:cubicBezTo>
                  <a:pt x="938319" y="333606"/>
                  <a:pt x="946767" y="335965"/>
                  <a:pt x="955020" y="337143"/>
                </a:cubicBezTo>
                <a:cubicBezTo>
                  <a:pt x="975453" y="340089"/>
                  <a:pt x="992938" y="332231"/>
                  <a:pt x="998243" y="318085"/>
                </a:cubicBezTo>
                <a:cubicBezTo>
                  <a:pt x="1004726" y="300993"/>
                  <a:pt x="999225" y="286454"/>
                  <a:pt x="984882" y="276236"/>
                </a:cubicBezTo>
                <a:cubicBezTo>
                  <a:pt x="974470" y="268771"/>
                  <a:pt x="970933" y="258357"/>
                  <a:pt x="967986" y="246963"/>
                </a:cubicBezTo>
                <a:cubicBezTo>
                  <a:pt x="958359" y="208651"/>
                  <a:pt x="955412" y="169553"/>
                  <a:pt x="961895" y="130456"/>
                </a:cubicBezTo>
                <a:cubicBezTo>
                  <a:pt x="964254" y="116113"/>
                  <a:pt x="969362" y="101770"/>
                  <a:pt x="975256" y="88410"/>
                </a:cubicBezTo>
                <a:cubicBezTo>
                  <a:pt x="978988" y="80159"/>
                  <a:pt x="985669" y="72496"/>
                  <a:pt x="992544" y="66209"/>
                </a:cubicBezTo>
                <a:cubicBezTo>
                  <a:pt x="1003940" y="55993"/>
                  <a:pt x="1018087" y="59529"/>
                  <a:pt x="1023391" y="73479"/>
                </a:cubicBezTo>
                <a:cubicBezTo>
                  <a:pt x="1025352" y="78638"/>
                  <a:pt x="1026662" y="84014"/>
                  <a:pt x="1027976" y="89407"/>
                </a:cubicBezTo>
                <a:cubicBezTo>
                  <a:pt x="1029165" y="94283"/>
                  <a:pt x="1030356" y="99174"/>
                  <a:pt x="1032036" y="103932"/>
                </a:cubicBezTo>
                <a:cubicBezTo>
                  <a:pt x="1035966" y="115130"/>
                  <a:pt x="1046182" y="120632"/>
                  <a:pt x="1056988" y="118863"/>
                </a:cubicBezTo>
                <a:cubicBezTo>
                  <a:pt x="1067598" y="117095"/>
                  <a:pt x="1076635" y="108254"/>
                  <a:pt x="1075849" y="96859"/>
                </a:cubicBezTo>
                <a:cubicBezTo>
                  <a:pt x="1074867" y="83302"/>
                  <a:pt x="1073098" y="69353"/>
                  <a:pt x="1068187" y="56779"/>
                </a:cubicBezTo>
                <a:cubicBezTo>
                  <a:pt x="1049719" y="10018"/>
                  <a:pt x="1001189" y="-2163"/>
                  <a:pt x="962092" y="29272"/>
                </a:cubicBezTo>
                <a:cubicBezTo>
                  <a:pt x="944213" y="43615"/>
                  <a:pt x="932622" y="62673"/>
                  <a:pt x="924959" y="83695"/>
                </a:cubicBezTo>
                <a:cubicBezTo>
                  <a:pt x="916511" y="106682"/>
                  <a:pt x="911795" y="130456"/>
                  <a:pt x="910814" y="155014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60" name="Vector-3714&amp;1732"/>
          <p:cNvSpPr/>
          <p:nvPr>
            <p:custDataLst>
              <p:tags r:id="rId28"/>
            </p:custDataLst>
          </p:nvPr>
        </p:nvSpPr>
        <p:spPr>
          <a:xfrm rot="3091800">
            <a:off x="7203359" y="4809110"/>
            <a:ext cx="430377" cy="429836"/>
          </a:xfrm>
          <a:custGeom>
            <a:avLst/>
            <a:gdLst/>
            <a:ahLst/>
            <a:cxnLst/>
            <a:rect l="l" t="t" r="r" b="b"/>
            <a:pathLst>
              <a:path w="627914" h="627914">
                <a:moveTo>
                  <a:pt x="604275" y="227782"/>
                </a:moveTo>
                <a:cubicBezTo>
                  <a:pt x="574876" y="213331"/>
                  <a:pt x="543505" y="205509"/>
                  <a:pt x="511609" y="203481"/>
                </a:cubicBezTo>
                <a:cubicBezTo>
                  <a:pt x="515616" y="196271"/>
                  <a:pt x="519328" y="188900"/>
                  <a:pt x="522745" y="181369"/>
                </a:cubicBezTo>
                <a:cubicBezTo>
                  <a:pt x="538480" y="146638"/>
                  <a:pt x="540155" y="105761"/>
                  <a:pt x="512102" y="76341"/>
                </a:cubicBezTo>
                <a:cubicBezTo>
                  <a:pt x="484904" y="47824"/>
                  <a:pt x="447718" y="47791"/>
                  <a:pt x="414180" y="64657"/>
                </a:cubicBezTo>
                <a:cubicBezTo>
                  <a:pt x="389445" y="77082"/>
                  <a:pt x="365827" y="92692"/>
                  <a:pt x="343983" y="110428"/>
                </a:cubicBezTo>
                <a:cubicBezTo>
                  <a:pt x="341125" y="81749"/>
                  <a:pt x="333275" y="54003"/>
                  <a:pt x="316226" y="32438"/>
                </a:cubicBezTo>
                <a:cubicBezTo>
                  <a:pt x="295399" y="6077"/>
                  <a:pt x="262551" y="-5189"/>
                  <a:pt x="229276" y="2246"/>
                </a:cubicBezTo>
                <a:cubicBezTo>
                  <a:pt x="200336" y="8716"/>
                  <a:pt x="176357" y="29605"/>
                  <a:pt x="160491" y="53392"/>
                </a:cubicBezTo>
                <a:cubicBezTo>
                  <a:pt x="144855" y="76856"/>
                  <a:pt x="138252" y="103861"/>
                  <a:pt x="136938" y="131413"/>
                </a:cubicBezTo>
                <a:cubicBezTo>
                  <a:pt x="117262" y="117831"/>
                  <a:pt x="94071" y="110363"/>
                  <a:pt x="69041" y="116865"/>
                </a:cubicBezTo>
                <a:cubicBezTo>
                  <a:pt x="41711" y="123946"/>
                  <a:pt x="21213" y="145866"/>
                  <a:pt x="14972" y="172678"/>
                </a:cubicBezTo>
                <a:cubicBezTo>
                  <a:pt x="5774" y="212140"/>
                  <a:pt x="21476" y="248028"/>
                  <a:pt x="45357" y="278252"/>
                </a:cubicBezTo>
                <a:cubicBezTo>
                  <a:pt x="-3850" y="316812"/>
                  <a:pt x="-17253" y="384566"/>
                  <a:pt x="26338" y="433846"/>
                </a:cubicBezTo>
                <a:cubicBezTo>
                  <a:pt x="42860" y="452547"/>
                  <a:pt x="66479" y="465710"/>
                  <a:pt x="90754" y="472051"/>
                </a:cubicBezTo>
                <a:cubicBezTo>
                  <a:pt x="100674" y="474659"/>
                  <a:pt x="111350" y="476364"/>
                  <a:pt x="121828" y="476815"/>
                </a:cubicBezTo>
                <a:cubicBezTo>
                  <a:pt x="118872" y="491524"/>
                  <a:pt x="117295" y="506524"/>
                  <a:pt x="118445" y="521040"/>
                </a:cubicBezTo>
                <a:cubicBezTo>
                  <a:pt x="120810" y="550943"/>
                  <a:pt x="131682" y="574182"/>
                  <a:pt x="152147" y="593494"/>
                </a:cubicBezTo>
                <a:cubicBezTo>
                  <a:pt x="177803" y="623524"/>
                  <a:pt x="225137" y="639296"/>
                  <a:pt x="261697" y="618343"/>
                </a:cubicBezTo>
                <a:cubicBezTo>
                  <a:pt x="297240" y="597968"/>
                  <a:pt x="304433" y="558603"/>
                  <a:pt x="312941" y="522714"/>
                </a:cubicBezTo>
                <a:cubicBezTo>
                  <a:pt x="313204" y="521556"/>
                  <a:pt x="313466" y="520365"/>
                  <a:pt x="313729" y="519205"/>
                </a:cubicBezTo>
                <a:cubicBezTo>
                  <a:pt x="345199" y="542317"/>
                  <a:pt x="383238" y="558989"/>
                  <a:pt x="420126" y="558667"/>
                </a:cubicBezTo>
                <a:cubicBezTo>
                  <a:pt x="464998" y="558281"/>
                  <a:pt x="495120" y="521073"/>
                  <a:pt x="496466" y="479229"/>
                </a:cubicBezTo>
                <a:cubicBezTo>
                  <a:pt x="497385" y="450680"/>
                  <a:pt x="487333" y="422998"/>
                  <a:pt x="471206" y="399566"/>
                </a:cubicBezTo>
                <a:cubicBezTo>
                  <a:pt x="526851" y="381251"/>
                  <a:pt x="577437" y="348614"/>
                  <a:pt x="614228" y="303745"/>
                </a:cubicBezTo>
                <a:cubicBezTo>
                  <a:pt x="632689" y="281245"/>
                  <a:pt x="635316" y="243007"/>
                  <a:pt x="604242" y="227750"/>
                </a:cubicBezTo>
                <a:lnTo>
                  <a:pt x="604275" y="227782"/>
                </a:lnTo>
                <a:moveTo>
                  <a:pt x="391417" y="195692"/>
                </a:moveTo>
                <a:cubicBezTo>
                  <a:pt x="395096" y="192376"/>
                  <a:pt x="398840" y="189093"/>
                  <a:pt x="402618" y="185906"/>
                </a:cubicBezTo>
                <a:cubicBezTo>
                  <a:pt x="403800" y="184909"/>
                  <a:pt x="414148" y="176765"/>
                  <a:pt x="413424" y="177216"/>
                </a:cubicBezTo>
                <a:cubicBezTo>
                  <a:pt x="413490" y="177152"/>
                  <a:pt x="413588" y="177119"/>
                  <a:pt x="413654" y="177056"/>
                </a:cubicBezTo>
                <a:cubicBezTo>
                  <a:pt x="401960" y="194051"/>
                  <a:pt x="391908" y="205670"/>
                  <a:pt x="374302" y="222825"/>
                </a:cubicBezTo>
                <a:cubicBezTo>
                  <a:pt x="369900" y="227106"/>
                  <a:pt x="365794" y="230969"/>
                  <a:pt x="361820" y="234542"/>
                </a:cubicBezTo>
                <a:cubicBezTo>
                  <a:pt x="357779" y="236409"/>
                  <a:pt x="353738" y="238308"/>
                  <a:pt x="349764" y="240271"/>
                </a:cubicBezTo>
                <a:cubicBezTo>
                  <a:pt x="354231" y="234446"/>
                  <a:pt x="358798" y="228909"/>
                  <a:pt x="363463" y="223727"/>
                </a:cubicBezTo>
                <a:cubicBezTo>
                  <a:pt x="372299" y="213910"/>
                  <a:pt x="381627" y="204544"/>
                  <a:pt x="391417" y="195692"/>
                </a:cubicBezTo>
                <a:moveTo>
                  <a:pt x="228947" y="145641"/>
                </a:moveTo>
                <a:cubicBezTo>
                  <a:pt x="228947" y="144225"/>
                  <a:pt x="229967" y="132122"/>
                  <a:pt x="229638" y="132766"/>
                </a:cubicBezTo>
                <a:cubicBezTo>
                  <a:pt x="230229" y="129257"/>
                  <a:pt x="230984" y="125749"/>
                  <a:pt x="231903" y="122273"/>
                </a:cubicBezTo>
                <a:cubicBezTo>
                  <a:pt x="232364" y="120502"/>
                  <a:pt x="237193" y="108851"/>
                  <a:pt x="235746" y="111072"/>
                </a:cubicBezTo>
                <a:cubicBezTo>
                  <a:pt x="237094" y="108593"/>
                  <a:pt x="238506" y="106179"/>
                  <a:pt x="240017" y="103829"/>
                </a:cubicBezTo>
                <a:cubicBezTo>
                  <a:pt x="239131" y="105471"/>
                  <a:pt x="241791" y="102381"/>
                  <a:pt x="244386" y="99452"/>
                </a:cubicBezTo>
                <a:cubicBezTo>
                  <a:pt x="245339" y="103733"/>
                  <a:pt x="246817" y="110202"/>
                  <a:pt x="246620" y="107853"/>
                </a:cubicBezTo>
                <a:cubicBezTo>
                  <a:pt x="247179" y="112423"/>
                  <a:pt x="247473" y="117026"/>
                  <a:pt x="247802" y="121597"/>
                </a:cubicBezTo>
                <a:cubicBezTo>
                  <a:pt x="248722" y="134568"/>
                  <a:pt x="248920" y="147571"/>
                  <a:pt x="248427" y="160543"/>
                </a:cubicBezTo>
                <a:cubicBezTo>
                  <a:pt x="247705" y="180500"/>
                  <a:pt x="244813" y="200777"/>
                  <a:pt x="240083" y="220701"/>
                </a:cubicBezTo>
                <a:cubicBezTo>
                  <a:pt x="236963" y="208792"/>
                  <a:pt x="234170" y="196850"/>
                  <a:pt x="231936" y="184812"/>
                </a:cubicBezTo>
                <a:cubicBezTo>
                  <a:pt x="231739" y="183750"/>
                  <a:pt x="230656" y="176670"/>
                  <a:pt x="230491" y="175865"/>
                </a:cubicBezTo>
                <a:cubicBezTo>
                  <a:pt x="229867" y="170457"/>
                  <a:pt x="229408" y="165017"/>
                  <a:pt x="229145" y="159578"/>
                </a:cubicBezTo>
                <a:cubicBezTo>
                  <a:pt x="228947" y="154943"/>
                  <a:pt x="228849" y="150308"/>
                  <a:pt x="228947" y="145705"/>
                </a:cubicBezTo>
                <a:lnTo>
                  <a:pt x="228947" y="145641"/>
                </a:lnTo>
                <a:moveTo>
                  <a:pt x="106948" y="370629"/>
                </a:moveTo>
                <a:cubicBezTo>
                  <a:pt x="105108" y="369471"/>
                  <a:pt x="102940" y="368183"/>
                  <a:pt x="102086" y="367797"/>
                </a:cubicBezTo>
                <a:cubicBezTo>
                  <a:pt x="102021" y="367701"/>
                  <a:pt x="101955" y="367636"/>
                  <a:pt x="101856" y="367508"/>
                </a:cubicBezTo>
                <a:cubicBezTo>
                  <a:pt x="101593" y="367185"/>
                  <a:pt x="101396" y="366960"/>
                  <a:pt x="101167" y="366734"/>
                </a:cubicBezTo>
                <a:cubicBezTo>
                  <a:pt x="102612" y="365062"/>
                  <a:pt x="104484" y="362679"/>
                  <a:pt x="104911" y="362165"/>
                </a:cubicBezTo>
                <a:cubicBezTo>
                  <a:pt x="99787" y="368569"/>
                  <a:pt x="105273" y="362165"/>
                  <a:pt x="108886" y="359815"/>
                </a:cubicBezTo>
                <a:cubicBezTo>
                  <a:pt x="109642" y="359300"/>
                  <a:pt x="110200" y="358913"/>
                  <a:pt x="110627" y="358592"/>
                </a:cubicBezTo>
                <a:cubicBezTo>
                  <a:pt x="110692" y="358592"/>
                  <a:pt x="110758" y="358592"/>
                  <a:pt x="110824" y="358559"/>
                </a:cubicBezTo>
                <a:cubicBezTo>
                  <a:pt x="113222" y="357948"/>
                  <a:pt x="115587" y="357271"/>
                  <a:pt x="117985" y="356596"/>
                </a:cubicBezTo>
                <a:cubicBezTo>
                  <a:pt x="114339" y="357722"/>
                  <a:pt x="124062" y="355534"/>
                  <a:pt x="127117" y="355534"/>
                </a:cubicBezTo>
                <a:cubicBezTo>
                  <a:pt x="127413" y="355534"/>
                  <a:pt x="139863" y="356982"/>
                  <a:pt x="138252" y="356467"/>
                </a:cubicBezTo>
                <a:cubicBezTo>
                  <a:pt x="139960" y="356822"/>
                  <a:pt x="141702" y="357143"/>
                  <a:pt x="143410" y="357561"/>
                </a:cubicBezTo>
                <a:cubicBezTo>
                  <a:pt x="144264" y="357980"/>
                  <a:pt x="145118" y="358431"/>
                  <a:pt x="145971" y="358849"/>
                </a:cubicBezTo>
                <a:cubicBezTo>
                  <a:pt x="143245" y="361552"/>
                  <a:pt x="140519" y="364225"/>
                  <a:pt x="137825" y="366960"/>
                </a:cubicBezTo>
                <a:cubicBezTo>
                  <a:pt x="135428" y="369406"/>
                  <a:pt x="132833" y="371627"/>
                  <a:pt x="130303" y="373977"/>
                </a:cubicBezTo>
                <a:cubicBezTo>
                  <a:pt x="129285" y="374235"/>
                  <a:pt x="128233" y="374524"/>
                  <a:pt x="127314" y="374782"/>
                </a:cubicBezTo>
                <a:cubicBezTo>
                  <a:pt x="126526" y="374782"/>
                  <a:pt x="125573" y="374782"/>
                  <a:pt x="124259" y="374782"/>
                </a:cubicBezTo>
                <a:cubicBezTo>
                  <a:pt x="122058" y="374782"/>
                  <a:pt x="120646" y="374717"/>
                  <a:pt x="119890" y="374717"/>
                </a:cubicBezTo>
                <a:cubicBezTo>
                  <a:pt x="117394" y="374202"/>
                  <a:pt x="114930" y="373656"/>
                  <a:pt x="112466" y="372947"/>
                </a:cubicBezTo>
                <a:cubicBezTo>
                  <a:pt x="111579" y="372689"/>
                  <a:pt x="108722" y="371403"/>
                  <a:pt x="106915" y="370629"/>
                </a:cubicBezTo>
                <a:lnTo>
                  <a:pt x="106948" y="370629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61" name="Vector-3714&amp;1733"/>
          <p:cNvSpPr/>
          <p:nvPr>
            <p:custDataLst>
              <p:tags r:id="rId29"/>
            </p:custDataLst>
          </p:nvPr>
        </p:nvSpPr>
        <p:spPr>
          <a:xfrm rot="3091800">
            <a:off x="7347359" y="4957441"/>
            <a:ext cx="113143" cy="98527"/>
          </a:xfrm>
          <a:custGeom>
            <a:avLst/>
            <a:gdLst/>
            <a:ahLst/>
            <a:cxnLst/>
            <a:rect l="l" t="t" r="r" b="b"/>
            <a:pathLst>
              <a:path w="165241" h="143208">
                <a:moveTo>
                  <a:pt x="150283" y="24122"/>
                </a:moveTo>
                <a:cubicBezTo>
                  <a:pt x="144118" y="16629"/>
                  <a:pt x="135588" y="11363"/>
                  <a:pt x="126025" y="8071"/>
                </a:cubicBezTo>
                <a:cubicBezTo>
                  <a:pt x="113929" y="672"/>
                  <a:pt x="98702" y="-2274"/>
                  <a:pt x="82674" y="1927"/>
                </a:cubicBezTo>
                <a:cubicBezTo>
                  <a:pt x="68613" y="5626"/>
                  <a:pt x="54551" y="9356"/>
                  <a:pt x="40490" y="13055"/>
                </a:cubicBezTo>
                <a:cubicBezTo>
                  <a:pt x="17432" y="19137"/>
                  <a:pt x="-361" y="40298"/>
                  <a:pt x="6" y="63090"/>
                </a:cubicBezTo>
                <a:cubicBezTo>
                  <a:pt x="605" y="100333"/>
                  <a:pt x="28395" y="134221"/>
                  <a:pt x="67814" y="141652"/>
                </a:cubicBezTo>
                <a:cubicBezTo>
                  <a:pt x="116262" y="150806"/>
                  <a:pt x="161378" y="118547"/>
                  <a:pt x="164977" y="72369"/>
                </a:cubicBezTo>
                <a:cubicBezTo>
                  <a:pt x="166409" y="54312"/>
                  <a:pt x="162077" y="38449"/>
                  <a:pt x="150283" y="24091"/>
                </a:cubicBezTo>
                <a:lnTo>
                  <a:pt x="150283" y="24122"/>
                </a:lnTo>
              </a:path>
            </a:pathLst>
          </a:custGeom>
          <a:solidFill>
            <a:srgbClr val="FFFBF2"/>
          </a:solidFill>
        </p:spPr>
      </p:sp>
      <p:sp>
        <p:nvSpPr>
          <p:cNvPr id="62" name="Vector-3713&amp;3312"/>
          <p:cNvSpPr/>
          <p:nvPr>
            <p:custDataLst>
              <p:tags r:id="rId30"/>
            </p:custDataLst>
          </p:nvPr>
        </p:nvSpPr>
        <p:spPr>
          <a:xfrm>
            <a:off x="7852443" y="3253256"/>
            <a:ext cx="1672246" cy="1965660"/>
          </a:xfrm>
          <a:custGeom>
            <a:avLst/>
            <a:gdLst/>
            <a:ahLst/>
            <a:cxnLst/>
            <a:rect l="l" t="t" r="r" b="b"/>
            <a:pathLst>
              <a:path w="2441627" h="2870200">
                <a:moveTo>
                  <a:pt x="2402637" y="2420836"/>
                </a:moveTo>
                <a:cubicBezTo>
                  <a:pt x="2400757" y="2593238"/>
                  <a:pt x="2318791" y="2783218"/>
                  <a:pt x="2120925" y="2820873"/>
                </a:cubicBezTo>
                <a:cubicBezTo>
                  <a:pt x="1963966" y="2850464"/>
                  <a:pt x="1800339" y="2825356"/>
                  <a:pt x="1644396" y="2843860"/>
                </a:cubicBezTo>
                <a:cubicBezTo>
                  <a:pt x="1567510" y="2853106"/>
                  <a:pt x="1494828" y="2871330"/>
                  <a:pt x="1416355" y="2870149"/>
                </a:cubicBezTo>
                <a:cubicBezTo>
                  <a:pt x="1299718" y="2867101"/>
                  <a:pt x="1177723" y="2858122"/>
                  <a:pt x="1065154" y="2848483"/>
                </a:cubicBezTo>
                <a:cubicBezTo>
                  <a:pt x="948233" y="2832621"/>
                  <a:pt x="833633" y="2820733"/>
                  <a:pt x="716131" y="2824302"/>
                </a:cubicBezTo>
                <a:cubicBezTo>
                  <a:pt x="613716" y="2824836"/>
                  <a:pt x="518119" y="2785720"/>
                  <a:pt x="416286" y="2776614"/>
                </a:cubicBezTo>
                <a:cubicBezTo>
                  <a:pt x="68423" y="2775026"/>
                  <a:pt x="72050" y="2549449"/>
                  <a:pt x="54062" y="2298700"/>
                </a:cubicBezTo>
                <a:cubicBezTo>
                  <a:pt x="42892" y="2187194"/>
                  <a:pt x="48287" y="2143633"/>
                  <a:pt x="31750" y="2032000"/>
                </a:cubicBezTo>
                <a:cubicBezTo>
                  <a:pt x="13907" y="1927631"/>
                  <a:pt x="-2" y="1784350"/>
                  <a:pt x="26830" y="1663700"/>
                </a:cubicBezTo>
                <a:cubicBezTo>
                  <a:pt x="2" y="1543050"/>
                  <a:pt x="12703" y="1419403"/>
                  <a:pt x="31750" y="1250950"/>
                </a:cubicBezTo>
                <a:cubicBezTo>
                  <a:pt x="50797" y="1082498"/>
                  <a:pt x="44923" y="890914"/>
                  <a:pt x="54062" y="742950"/>
                </a:cubicBezTo>
                <a:cubicBezTo>
                  <a:pt x="52466" y="558921"/>
                  <a:pt x="90908" y="415136"/>
                  <a:pt x="127464" y="234805"/>
                </a:cubicBezTo>
                <a:cubicBezTo>
                  <a:pt x="148643" y="143782"/>
                  <a:pt x="236696" y="100053"/>
                  <a:pt x="332584" y="81953"/>
                </a:cubicBezTo>
                <a:cubicBezTo>
                  <a:pt x="444572" y="56324"/>
                  <a:pt x="560769" y="35451"/>
                  <a:pt x="677544" y="36508"/>
                </a:cubicBezTo>
                <a:cubicBezTo>
                  <a:pt x="769950" y="37697"/>
                  <a:pt x="861920" y="48662"/>
                  <a:pt x="954325" y="42849"/>
                </a:cubicBezTo>
                <a:cubicBezTo>
                  <a:pt x="1067185" y="37961"/>
                  <a:pt x="1177143" y="32280"/>
                  <a:pt x="1286523" y="12331"/>
                </a:cubicBezTo>
                <a:cubicBezTo>
                  <a:pt x="1399527" y="-7749"/>
                  <a:pt x="1516151" y="-1672"/>
                  <a:pt x="1628724" y="18805"/>
                </a:cubicBezTo>
                <a:cubicBezTo>
                  <a:pt x="1802651" y="56060"/>
                  <a:pt x="1981949" y="55003"/>
                  <a:pt x="2158060" y="79972"/>
                </a:cubicBezTo>
                <a:cubicBezTo>
                  <a:pt x="2259902" y="90144"/>
                  <a:pt x="2343163" y="138894"/>
                  <a:pt x="2357819" y="237448"/>
                </a:cubicBezTo>
                <a:cubicBezTo>
                  <a:pt x="2374925" y="354366"/>
                  <a:pt x="2399449" y="471019"/>
                  <a:pt x="2407717" y="588465"/>
                </a:cubicBezTo>
                <a:cubicBezTo>
                  <a:pt x="2413229" y="684378"/>
                  <a:pt x="2399881" y="780421"/>
                  <a:pt x="2408301" y="875805"/>
                </a:cubicBezTo>
                <a:cubicBezTo>
                  <a:pt x="2411489" y="919665"/>
                  <a:pt x="2416277" y="963394"/>
                  <a:pt x="2418448" y="1007387"/>
                </a:cubicBezTo>
                <a:cubicBezTo>
                  <a:pt x="2421928" y="1079519"/>
                  <a:pt x="2408301" y="1123950"/>
                  <a:pt x="2418448" y="1250950"/>
                </a:cubicBezTo>
                <a:cubicBezTo>
                  <a:pt x="2428608" y="1377950"/>
                  <a:pt x="2448331" y="1442644"/>
                  <a:pt x="2439187" y="1543050"/>
                </a:cubicBezTo>
                <a:cubicBezTo>
                  <a:pt x="2424113" y="1680705"/>
                  <a:pt x="2449208" y="1793710"/>
                  <a:pt x="2439187" y="1932292"/>
                </a:cubicBezTo>
                <a:cubicBezTo>
                  <a:pt x="2421496" y="2094522"/>
                  <a:pt x="2396109" y="2254771"/>
                  <a:pt x="2402929" y="2418067"/>
                </a:cubicBezTo>
                <a:lnTo>
                  <a:pt x="2402929" y="2420836"/>
                </a:lnTo>
                <a:lnTo>
                  <a:pt x="2402637" y="2420836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63" name="Vector-3713&amp;3313"/>
          <p:cNvSpPr/>
          <p:nvPr>
            <p:custDataLst>
              <p:tags r:id="rId31"/>
            </p:custDataLst>
          </p:nvPr>
        </p:nvSpPr>
        <p:spPr>
          <a:xfrm>
            <a:off x="7975331" y="3501738"/>
            <a:ext cx="1404816" cy="1485478"/>
          </a:xfrm>
          <a:custGeom>
            <a:avLst/>
            <a:gdLst/>
            <a:ahLst/>
            <a:cxnLst/>
            <a:rect l="l" t="t" r="r" b="b"/>
            <a:pathLst>
              <a:path w="2051164" h="2169232">
                <a:moveTo>
                  <a:pt x="2040992" y="1133102"/>
                </a:moveTo>
                <a:cubicBezTo>
                  <a:pt x="2040992" y="1241356"/>
                  <a:pt x="2040598" y="1349616"/>
                  <a:pt x="2041182" y="1457871"/>
                </a:cubicBezTo>
                <a:cubicBezTo>
                  <a:pt x="2041779" y="1557680"/>
                  <a:pt x="2044129" y="1657287"/>
                  <a:pt x="2044129" y="1757096"/>
                </a:cubicBezTo>
                <a:cubicBezTo>
                  <a:pt x="2044129" y="1818589"/>
                  <a:pt x="2042363" y="1880286"/>
                  <a:pt x="2032343" y="1941182"/>
                </a:cubicBezTo>
                <a:cubicBezTo>
                  <a:pt x="2028215" y="1966138"/>
                  <a:pt x="2021929" y="1991093"/>
                  <a:pt x="2014080" y="2015058"/>
                </a:cubicBezTo>
                <a:cubicBezTo>
                  <a:pt x="1995602" y="2070659"/>
                  <a:pt x="1957692" y="2108581"/>
                  <a:pt x="1904441" y="2131568"/>
                </a:cubicBezTo>
                <a:cubicBezTo>
                  <a:pt x="1874190" y="2144535"/>
                  <a:pt x="1842364" y="2152587"/>
                  <a:pt x="1809941" y="2157108"/>
                </a:cubicBezTo>
                <a:cubicBezTo>
                  <a:pt x="1748244" y="2165756"/>
                  <a:pt x="1685963" y="2170074"/>
                  <a:pt x="1623492" y="2169097"/>
                </a:cubicBezTo>
                <a:cubicBezTo>
                  <a:pt x="1511503" y="2167331"/>
                  <a:pt x="1399515" y="2165160"/>
                  <a:pt x="1287526" y="2162607"/>
                </a:cubicBezTo>
                <a:cubicBezTo>
                  <a:pt x="1212472" y="2161045"/>
                  <a:pt x="1137615" y="2158289"/>
                  <a:pt x="1062563" y="2156524"/>
                </a:cubicBezTo>
                <a:cubicBezTo>
                  <a:pt x="959024" y="2154161"/>
                  <a:pt x="855483" y="2152193"/>
                  <a:pt x="751943" y="2149843"/>
                </a:cubicBezTo>
                <a:cubicBezTo>
                  <a:pt x="661172" y="2147875"/>
                  <a:pt x="570207" y="2146694"/>
                  <a:pt x="479436" y="2143354"/>
                </a:cubicBezTo>
                <a:cubicBezTo>
                  <a:pt x="411851" y="2140801"/>
                  <a:pt x="344461" y="2136673"/>
                  <a:pt x="277072" y="2130781"/>
                </a:cubicBezTo>
                <a:cubicBezTo>
                  <a:pt x="239349" y="2127441"/>
                  <a:pt x="202020" y="2119579"/>
                  <a:pt x="165868" y="2107209"/>
                </a:cubicBezTo>
                <a:cubicBezTo>
                  <a:pt x="100051" y="2084616"/>
                  <a:pt x="56238" y="2040407"/>
                  <a:pt x="36001" y="1974190"/>
                </a:cubicBezTo>
                <a:cubicBezTo>
                  <a:pt x="26964" y="1944916"/>
                  <a:pt x="20480" y="1914665"/>
                  <a:pt x="16551" y="1884210"/>
                </a:cubicBezTo>
                <a:cubicBezTo>
                  <a:pt x="7120" y="1813674"/>
                  <a:pt x="3977" y="1742758"/>
                  <a:pt x="2994" y="1671625"/>
                </a:cubicBezTo>
                <a:cubicBezTo>
                  <a:pt x="1815" y="1582433"/>
                  <a:pt x="-346" y="1493431"/>
                  <a:pt x="47" y="1404226"/>
                </a:cubicBezTo>
                <a:cubicBezTo>
                  <a:pt x="1029" y="1250394"/>
                  <a:pt x="2798" y="1096557"/>
                  <a:pt x="5941" y="942720"/>
                </a:cubicBezTo>
                <a:cubicBezTo>
                  <a:pt x="7709" y="853719"/>
                  <a:pt x="11835" y="764521"/>
                  <a:pt x="16747" y="675716"/>
                </a:cubicBezTo>
                <a:cubicBezTo>
                  <a:pt x="21855" y="582588"/>
                  <a:pt x="28143" y="489461"/>
                  <a:pt x="36001" y="396334"/>
                </a:cubicBezTo>
                <a:cubicBezTo>
                  <a:pt x="40127" y="346823"/>
                  <a:pt x="46611" y="297115"/>
                  <a:pt x="59578" y="248980"/>
                </a:cubicBezTo>
                <a:cubicBezTo>
                  <a:pt x="62525" y="237781"/>
                  <a:pt x="65669" y="226386"/>
                  <a:pt x="69402" y="215383"/>
                </a:cubicBezTo>
                <a:cubicBezTo>
                  <a:pt x="94353" y="140331"/>
                  <a:pt x="143472" y="88660"/>
                  <a:pt x="217344" y="59975"/>
                </a:cubicBezTo>
                <a:cubicBezTo>
                  <a:pt x="262926" y="42292"/>
                  <a:pt x="310079" y="31683"/>
                  <a:pt x="358215" y="24807"/>
                </a:cubicBezTo>
                <a:cubicBezTo>
                  <a:pt x="450360" y="11643"/>
                  <a:pt x="543094" y="6731"/>
                  <a:pt x="636025" y="3588"/>
                </a:cubicBezTo>
                <a:cubicBezTo>
                  <a:pt x="728956" y="248"/>
                  <a:pt x="821887" y="1426"/>
                  <a:pt x="915013" y="3391"/>
                </a:cubicBezTo>
                <a:cubicBezTo>
                  <a:pt x="1001658" y="5159"/>
                  <a:pt x="1088301" y="4963"/>
                  <a:pt x="1174946" y="4570"/>
                </a:cubicBezTo>
                <a:cubicBezTo>
                  <a:pt x="1346073" y="3391"/>
                  <a:pt x="1517396" y="1426"/>
                  <a:pt x="1688516" y="51"/>
                </a:cubicBezTo>
                <a:cubicBezTo>
                  <a:pt x="1748841" y="-538"/>
                  <a:pt x="1808963" y="3981"/>
                  <a:pt x="1868488" y="13215"/>
                </a:cubicBezTo>
                <a:cubicBezTo>
                  <a:pt x="1890103" y="16555"/>
                  <a:pt x="1911515" y="23431"/>
                  <a:pt x="1932343" y="31094"/>
                </a:cubicBezTo>
                <a:cubicBezTo>
                  <a:pt x="1964563" y="43078"/>
                  <a:pt x="1987944" y="65869"/>
                  <a:pt x="2000910" y="97894"/>
                </a:cubicBezTo>
                <a:cubicBezTo>
                  <a:pt x="2008772" y="117344"/>
                  <a:pt x="2015058" y="137777"/>
                  <a:pt x="2019579" y="158407"/>
                </a:cubicBezTo>
                <a:cubicBezTo>
                  <a:pt x="2030387" y="206149"/>
                  <a:pt x="2034502" y="254874"/>
                  <a:pt x="2038045" y="303403"/>
                </a:cubicBezTo>
                <a:cubicBezTo>
                  <a:pt x="2049437" y="456847"/>
                  <a:pt x="2052587" y="610683"/>
                  <a:pt x="2050618" y="764718"/>
                </a:cubicBezTo>
                <a:cubicBezTo>
                  <a:pt x="2049437" y="855880"/>
                  <a:pt x="2046694" y="947240"/>
                  <a:pt x="2045119" y="1038402"/>
                </a:cubicBezTo>
                <a:cubicBezTo>
                  <a:pt x="2044522" y="1070230"/>
                  <a:pt x="2045119" y="1102059"/>
                  <a:pt x="2045119" y="1133886"/>
                </a:cubicBezTo>
                <a:cubicBezTo>
                  <a:pt x="2043544" y="1133102"/>
                  <a:pt x="2042363" y="1133102"/>
                  <a:pt x="2040992" y="1133102"/>
                </a:cubicBezTo>
              </a:path>
            </a:pathLst>
          </a:custGeom>
          <a:solidFill>
            <a:srgbClr val="FFFBF2"/>
          </a:solidFill>
        </p:spPr>
      </p:sp>
      <p:pic>
        <p:nvPicPr>
          <p:cNvPr id="64" name="@png2x_Mask group-3713&amp;3314" descr="preencoded.png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8">
            <a:alphaModFix amt="55000"/>
          </a:blip>
          <a:stretch>
            <a:fillRect/>
          </a:stretch>
        </p:blipFill>
        <p:spPr>
          <a:xfrm>
            <a:off x="7975331" y="3501738"/>
            <a:ext cx="1404816" cy="1485478"/>
          </a:xfrm>
          <a:prstGeom prst="rect">
            <a:avLst/>
          </a:prstGeom>
        </p:spPr>
      </p:pic>
      <p:sp>
        <p:nvSpPr>
          <p:cNvPr id="65" name="Union-3713&amp;3317"/>
          <p:cNvSpPr/>
          <p:nvPr>
            <p:custDataLst>
              <p:tags r:id="rId33"/>
            </p:custDataLst>
          </p:nvPr>
        </p:nvSpPr>
        <p:spPr>
          <a:xfrm>
            <a:off x="8021887" y="3142819"/>
            <a:ext cx="1376666" cy="244692"/>
          </a:xfrm>
          <a:custGeom>
            <a:avLst/>
            <a:gdLst/>
            <a:ahLst/>
            <a:cxnLst/>
            <a:rect l="l" t="t" r="r" b="b"/>
            <a:pathLst>
              <a:path w="2010563" h="356641">
                <a:moveTo>
                  <a:pt x="1009393" y="276672"/>
                </a:moveTo>
                <a:cubicBezTo>
                  <a:pt x="1008616" y="270591"/>
                  <a:pt x="1007829" y="264499"/>
                  <a:pt x="1007040" y="258402"/>
                </a:cubicBezTo>
                <a:cubicBezTo>
                  <a:pt x="1004439" y="238299"/>
                  <a:pt x="1001832" y="218133"/>
                  <a:pt x="999570" y="198083"/>
                </a:cubicBezTo>
                <a:cubicBezTo>
                  <a:pt x="995248" y="160754"/>
                  <a:pt x="998391" y="124014"/>
                  <a:pt x="1009983" y="88256"/>
                </a:cubicBezTo>
                <a:cubicBezTo>
                  <a:pt x="1018628" y="61340"/>
                  <a:pt x="1034150" y="38942"/>
                  <a:pt x="1056547" y="21456"/>
                </a:cubicBezTo>
                <a:cubicBezTo>
                  <a:pt x="1077570" y="5149"/>
                  <a:pt x="1101146" y="-2317"/>
                  <a:pt x="1127865" y="630"/>
                </a:cubicBezTo>
                <a:cubicBezTo>
                  <a:pt x="1167160" y="4756"/>
                  <a:pt x="1200757" y="48176"/>
                  <a:pt x="1194469" y="87274"/>
                </a:cubicBezTo>
                <a:cubicBezTo>
                  <a:pt x="1193094" y="95722"/>
                  <a:pt x="1186611" y="102402"/>
                  <a:pt x="1177966" y="104367"/>
                </a:cubicBezTo>
                <a:cubicBezTo>
                  <a:pt x="1168339" y="106528"/>
                  <a:pt x="1156943" y="102795"/>
                  <a:pt x="1153211" y="94543"/>
                </a:cubicBezTo>
                <a:cubicBezTo>
                  <a:pt x="1150838" y="89798"/>
                  <a:pt x="1149259" y="84656"/>
                  <a:pt x="1147666" y="79471"/>
                </a:cubicBezTo>
                <a:cubicBezTo>
                  <a:pt x="1146754" y="76497"/>
                  <a:pt x="1145836" y="73509"/>
                  <a:pt x="1144761" y="70574"/>
                </a:cubicBezTo>
                <a:cubicBezTo>
                  <a:pt x="1135921" y="46408"/>
                  <a:pt x="1120793" y="40317"/>
                  <a:pt x="1097609" y="51516"/>
                </a:cubicBezTo>
                <a:cubicBezTo>
                  <a:pt x="1080713" y="59768"/>
                  <a:pt x="1067942" y="72735"/>
                  <a:pt x="1061066" y="89828"/>
                </a:cubicBezTo>
                <a:cubicBezTo>
                  <a:pt x="1054975" y="105349"/>
                  <a:pt x="1049867" y="122049"/>
                  <a:pt x="1048098" y="138553"/>
                </a:cubicBezTo>
                <a:cubicBezTo>
                  <a:pt x="1043776" y="180009"/>
                  <a:pt x="1049278" y="221071"/>
                  <a:pt x="1055761" y="261937"/>
                </a:cubicBezTo>
                <a:cubicBezTo>
                  <a:pt x="1056977" y="269751"/>
                  <a:pt x="1061260" y="275415"/>
                  <a:pt x="1065766" y="281372"/>
                </a:cubicBezTo>
                <a:cubicBezTo>
                  <a:pt x="1066358" y="282156"/>
                  <a:pt x="1066955" y="282946"/>
                  <a:pt x="1067549" y="283745"/>
                </a:cubicBezTo>
                <a:cubicBezTo>
                  <a:pt x="1082481" y="303393"/>
                  <a:pt x="1080908" y="323040"/>
                  <a:pt x="1063226" y="336793"/>
                </a:cubicBezTo>
                <a:cubicBezTo>
                  <a:pt x="1040436" y="354672"/>
                  <a:pt x="1016466" y="352510"/>
                  <a:pt x="999962" y="335810"/>
                </a:cubicBezTo>
                <a:cubicBezTo>
                  <a:pt x="989747" y="325594"/>
                  <a:pt x="987979" y="311055"/>
                  <a:pt x="995248" y="297694"/>
                </a:cubicBezTo>
                <a:cubicBezTo>
                  <a:pt x="997994" y="292346"/>
                  <a:pt x="1001592" y="287424"/>
                  <a:pt x="1005336" y="282299"/>
                </a:cubicBezTo>
                <a:lnTo>
                  <a:pt x="1005336" y="282299"/>
                </a:lnTo>
                <a:cubicBezTo>
                  <a:pt x="1006681" y="280459"/>
                  <a:pt x="1008043" y="278594"/>
                  <a:pt x="1009393" y="276672"/>
                </a:cubicBezTo>
                <a:moveTo>
                  <a:pt x="68310" y="276870"/>
                </a:moveTo>
                <a:cubicBezTo>
                  <a:pt x="72635" y="278703"/>
                  <a:pt x="76495" y="280180"/>
                  <a:pt x="80012" y="281526"/>
                </a:cubicBezTo>
                <a:cubicBezTo>
                  <a:pt x="85923" y="283788"/>
                  <a:pt x="90866" y="285679"/>
                  <a:pt x="95423" y="288266"/>
                </a:cubicBezTo>
                <a:cubicBezTo>
                  <a:pt x="111927" y="297892"/>
                  <a:pt x="115267" y="316165"/>
                  <a:pt x="104264" y="332078"/>
                </a:cubicBezTo>
                <a:cubicBezTo>
                  <a:pt x="94441" y="346225"/>
                  <a:pt x="80295" y="352708"/>
                  <a:pt x="63595" y="353297"/>
                </a:cubicBezTo>
                <a:cubicBezTo>
                  <a:pt x="42965" y="354084"/>
                  <a:pt x="28623" y="341706"/>
                  <a:pt x="29016" y="320879"/>
                </a:cubicBezTo>
                <a:cubicBezTo>
                  <a:pt x="29212" y="307323"/>
                  <a:pt x="25086" y="296125"/>
                  <a:pt x="20175" y="284533"/>
                </a:cubicBezTo>
                <a:cubicBezTo>
                  <a:pt x="-3991" y="225395"/>
                  <a:pt x="-5563" y="164882"/>
                  <a:pt x="10744" y="103583"/>
                </a:cubicBezTo>
                <a:cubicBezTo>
                  <a:pt x="16049" y="83936"/>
                  <a:pt x="24693" y="65860"/>
                  <a:pt x="36875" y="49357"/>
                </a:cubicBezTo>
                <a:cubicBezTo>
                  <a:pt x="56129" y="23226"/>
                  <a:pt x="82063" y="7312"/>
                  <a:pt x="113695" y="2989"/>
                </a:cubicBezTo>
                <a:cubicBezTo>
                  <a:pt x="148863" y="-1726"/>
                  <a:pt x="178530" y="10652"/>
                  <a:pt x="200928" y="38354"/>
                </a:cubicBezTo>
                <a:cubicBezTo>
                  <a:pt x="220182" y="62127"/>
                  <a:pt x="227649" y="91009"/>
                  <a:pt x="232167" y="120676"/>
                </a:cubicBezTo>
                <a:cubicBezTo>
                  <a:pt x="234132" y="134233"/>
                  <a:pt x="226273" y="144449"/>
                  <a:pt x="214485" y="146807"/>
                </a:cubicBezTo>
                <a:cubicBezTo>
                  <a:pt x="202500" y="149164"/>
                  <a:pt x="192283" y="143270"/>
                  <a:pt x="187175" y="130499"/>
                </a:cubicBezTo>
                <a:cubicBezTo>
                  <a:pt x="185670" y="126737"/>
                  <a:pt x="184727" y="122816"/>
                  <a:pt x="183780" y="118887"/>
                </a:cubicBezTo>
                <a:lnTo>
                  <a:pt x="183780" y="118887"/>
                </a:lnTo>
                <a:cubicBezTo>
                  <a:pt x="183243" y="116660"/>
                  <a:pt x="182707" y="114431"/>
                  <a:pt x="182067" y="112227"/>
                </a:cubicBezTo>
                <a:cubicBezTo>
                  <a:pt x="181199" y="109457"/>
                  <a:pt x="180388" y="106642"/>
                  <a:pt x="179578" y="103819"/>
                </a:cubicBezTo>
                <a:lnTo>
                  <a:pt x="179578" y="103819"/>
                </a:lnTo>
                <a:cubicBezTo>
                  <a:pt x="177455" y="96431"/>
                  <a:pt x="175317" y="88991"/>
                  <a:pt x="172047" y="82167"/>
                </a:cubicBezTo>
                <a:cubicBezTo>
                  <a:pt x="156133" y="48178"/>
                  <a:pt x="119982" y="39926"/>
                  <a:pt x="89922" y="62913"/>
                </a:cubicBezTo>
                <a:cubicBezTo>
                  <a:pt x="74990" y="74308"/>
                  <a:pt x="65953" y="89633"/>
                  <a:pt x="60058" y="106923"/>
                </a:cubicBezTo>
                <a:cubicBezTo>
                  <a:pt x="40411" y="164685"/>
                  <a:pt x="43751" y="221270"/>
                  <a:pt x="68310" y="276870"/>
                </a:cubicBezTo>
                <a:moveTo>
                  <a:pt x="1918145" y="84441"/>
                </a:moveTo>
                <a:cubicBezTo>
                  <a:pt x="1923898" y="73704"/>
                  <a:pt x="1929829" y="62618"/>
                  <a:pt x="1942833" y="58983"/>
                </a:cubicBezTo>
                <a:cubicBezTo>
                  <a:pt x="1953438" y="65467"/>
                  <a:pt x="1956778" y="75487"/>
                  <a:pt x="1958556" y="85507"/>
                </a:cubicBezTo>
                <a:cubicBezTo>
                  <a:pt x="1959496" y="90571"/>
                  <a:pt x="1960283" y="95635"/>
                  <a:pt x="1961083" y="100683"/>
                </a:cubicBezTo>
                <a:cubicBezTo>
                  <a:pt x="1962099" y="107190"/>
                  <a:pt x="1963115" y="113669"/>
                  <a:pt x="1964449" y="120086"/>
                </a:cubicBezTo>
                <a:cubicBezTo>
                  <a:pt x="1967789" y="136393"/>
                  <a:pt x="1976819" y="144055"/>
                  <a:pt x="1989988" y="143073"/>
                </a:cubicBezTo>
                <a:cubicBezTo>
                  <a:pt x="2003146" y="141895"/>
                  <a:pt x="2011794" y="131874"/>
                  <a:pt x="2010423" y="115960"/>
                </a:cubicBezTo>
                <a:cubicBezTo>
                  <a:pt x="2008848" y="98278"/>
                  <a:pt x="2005901" y="80202"/>
                  <a:pt x="2001584" y="62913"/>
                </a:cubicBezTo>
                <a:cubicBezTo>
                  <a:pt x="1999018" y="52893"/>
                  <a:pt x="1993329" y="43266"/>
                  <a:pt x="1987232" y="34817"/>
                </a:cubicBezTo>
                <a:cubicBezTo>
                  <a:pt x="1967001" y="7311"/>
                  <a:pt x="1932813" y="2596"/>
                  <a:pt x="1906295" y="24404"/>
                </a:cubicBezTo>
                <a:cubicBezTo>
                  <a:pt x="1895881" y="33049"/>
                  <a:pt x="1886445" y="43855"/>
                  <a:pt x="1879968" y="55643"/>
                </a:cubicBezTo>
                <a:cubicBezTo>
                  <a:pt x="1870532" y="73129"/>
                  <a:pt x="1862277" y="91794"/>
                  <a:pt x="1856778" y="111048"/>
                </a:cubicBezTo>
                <a:cubicBezTo>
                  <a:pt x="1840865" y="166060"/>
                  <a:pt x="1838896" y="221858"/>
                  <a:pt x="1850885" y="277852"/>
                </a:cubicBezTo>
                <a:cubicBezTo>
                  <a:pt x="1853044" y="287480"/>
                  <a:pt x="1854225" y="296125"/>
                  <a:pt x="1848523" y="305162"/>
                </a:cubicBezTo>
                <a:cubicBezTo>
                  <a:pt x="1842440" y="314789"/>
                  <a:pt x="1842630" y="325201"/>
                  <a:pt x="1848129" y="335418"/>
                </a:cubicBezTo>
                <a:cubicBezTo>
                  <a:pt x="1855800" y="349957"/>
                  <a:pt x="1868373" y="356834"/>
                  <a:pt x="1884477" y="356638"/>
                </a:cubicBezTo>
                <a:cubicBezTo>
                  <a:pt x="1899412" y="356638"/>
                  <a:pt x="1910804" y="348974"/>
                  <a:pt x="1917878" y="336008"/>
                </a:cubicBezTo>
                <a:cubicBezTo>
                  <a:pt x="1919326" y="333461"/>
                  <a:pt x="1920138" y="330604"/>
                  <a:pt x="1920964" y="327716"/>
                </a:cubicBezTo>
                <a:cubicBezTo>
                  <a:pt x="1921599" y="325477"/>
                  <a:pt x="1922247" y="323220"/>
                  <a:pt x="1923186" y="321076"/>
                </a:cubicBezTo>
                <a:cubicBezTo>
                  <a:pt x="1928686" y="308502"/>
                  <a:pt x="1926133" y="296714"/>
                  <a:pt x="1915135" y="290034"/>
                </a:cubicBezTo>
                <a:cubicBezTo>
                  <a:pt x="1899221" y="280407"/>
                  <a:pt x="1896275" y="265868"/>
                  <a:pt x="1894307" y="249757"/>
                </a:cubicBezTo>
                <a:cubicBezTo>
                  <a:pt x="1890763" y="220090"/>
                  <a:pt x="1890967" y="190423"/>
                  <a:pt x="1894891" y="160952"/>
                </a:cubicBezTo>
                <a:cubicBezTo>
                  <a:pt x="1898434" y="134625"/>
                  <a:pt x="1904911" y="108887"/>
                  <a:pt x="1917687" y="85310"/>
                </a:cubicBezTo>
                <a:lnTo>
                  <a:pt x="1918145" y="84441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66" name="Union-3713&amp;3321"/>
          <p:cNvSpPr/>
          <p:nvPr>
            <p:custDataLst>
              <p:tags r:id="rId34"/>
            </p:custDataLst>
          </p:nvPr>
        </p:nvSpPr>
        <p:spPr>
          <a:xfrm>
            <a:off x="8274700" y="3140113"/>
            <a:ext cx="777386" cy="247941"/>
          </a:xfrm>
          <a:custGeom>
            <a:avLst/>
            <a:gdLst/>
            <a:ahLst/>
            <a:cxnLst/>
            <a:rect l="l" t="t" r="r" b="b"/>
            <a:pathLst>
              <a:path w="1134859" h="362057">
                <a:moveTo>
                  <a:pt x="50363" y="231186"/>
                </a:moveTo>
                <a:cubicBezTo>
                  <a:pt x="49135" y="221751"/>
                  <a:pt x="47883" y="212123"/>
                  <a:pt x="46536" y="202119"/>
                </a:cubicBezTo>
                <a:cubicBezTo>
                  <a:pt x="47304" y="196303"/>
                  <a:pt x="48011" y="190378"/>
                  <a:pt x="48725" y="184394"/>
                </a:cubicBezTo>
                <a:cubicBezTo>
                  <a:pt x="50568" y="168953"/>
                  <a:pt x="52458" y="153111"/>
                  <a:pt x="55574" y="137677"/>
                </a:cubicBezTo>
                <a:cubicBezTo>
                  <a:pt x="59896" y="115672"/>
                  <a:pt x="67362" y="94453"/>
                  <a:pt x="81115" y="76574"/>
                </a:cubicBezTo>
                <a:cubicBezTo>
                  <a:pt x="88188" y="67536"/>
                  <a:pt x="96636" y="59088"/>
                  <a:pt x="106067" y="52605"/>
                </a:cubicBezTo>
                <a:cubicBezTo>
                  <a:pt x="117265" y="44942"/>
                  <a:pt x="132394" y="47300"/>
                  <a:pt x="140252" y="58302"/>
                </a:cubicBezTo>
                <a:cubicBezTo>
                  <a:pt x="146357" y="66717"/>
                  <a:pt x="150661" y="76517"/>
                  <a:pt x="154908" y="86191"/>
                </a:cubicBezTo>
                <a:cubicBezTo>
                  <a:pt x="155719" y="88036"/>
                  <a:pt x="156528" y="89877"/>
                  <a:pt x="157345" y="91702"/>
                </a:cubicBezTo>
                <a:cubicBezTo>
                  <a:pt x="159108" y="95581"/>
                  <a:pt x="160476" y="99658"/>
                  <a:pt x="161839" y="103719"/>
                </a:cubicBezTo>
                <a:cubicBezTo>
                  <a:pt x="163513" y="108709"/>
                  <a:pt x="165179" y="113677"/>
                  <a:pt x="167563" y="118226"/>
                </a:cubicBezTo>
                <a:cubicBezTo>
                  <a:pt x="172081" y="126871"/>
                  <a:pt x="183477" y="130997"/>
                  <a:pt x="191925" y="128835"/>
                </a:cubicBezTo>
                <a:cubicBezTo>
                  <a:pt x="202730" y="126085"/>
                  <a:pt x="210393" y="116851"/>
                  <a:pt x="208821" y="105259"/>
                </a:cubicBezTo>
                <a:cubicBezTo>
                  <a:pt x="204302" y="72055"/>
                  <a:pt x="194086" y="41209"/>
                  <a:pt x="167366" y="18615"/>
                </a:cubicBezTo>
                <a:cubicBezTo>
                  <a:pt x="146540" y="736"/>
                  <a:pt x="123160" y="-5158"/>
                  <a:pt x="96439" y="4862"/>
                </a:cubicBezTo>
                <a:cubicBezTo>
                  <a:pt x="81311" y="10560"/>
                  <a:pt x="68344" y="19401"/>
                  <a:pt x="57145" y="30796"/>
                </a:cubicBezTo>
                <a:cubicBezTo>
                  <a:pt x="38284" y="50050"/>
                  <a:pt x="25906" y="73234"/>
                  <a:pt x="17262" y="98579"/>
                </a:cubicBezTo>
                <a:cubicBezTo>
                  <a:pt x="-1403" y="153002"/>
                  <a:pt x="-2778" y="208799"/>
                  <a:pt x="6652" y="264794"/>
                </a:cubicBezTo>
                <a:lnTo>
                  <a:pt x="6757" y="265401"/>
                </a:lnTo>
                <a:cubicBezTo>
                  <a:pt x="9466" y="281064"/>
                  <a:pt x="11852" y="294857"/>
                  <a:pt x="3705" y="310375"/>
                </a:cubicBezTo>
                <a:cubicBezTo>
                  <a:pt x="-4547" y="325699"/>
                  <a:pt x="1741" y="342007"/>
                  <a:pt x="15101" y="352617"/>
                </a:cubicBezTo>
                <a:cubicBezTo>
                  <a:pt x="30229" y="364797"/>
                  <a:pt x="55377" y="365191"/>
                  <a:pt x="71488" y="353795"/>
                </a:cubicBezTo>
                <a:cubicBezTo>
                  <a:pt x="96833" y="335524"/>
                  <a:pt x="97618" y="306642"/>
                  <a:pt x="73256" y="287191"/>
                </a:cubicBezTo>
                <a:cubicBezTo>
                  <a:pt x="72470" y="286405"/>
                  <a:pt x="71488" y="286013"/>
                  <a:pt x="70505" y="285619"/>
                </a:cubicBezTo>
                <a:cubicBezTo>
                  <a:pt x="59503" y="280904"/>
                  <a:pt x="55770" y="271277"/>
                  <a:pt x="54198" y="260275"/>
                </a:cubicBezTo>
                <a:cubicBezTo>
                  <a:pt x="52895" y="250648"/>
                  <a:pt x="51642" y="241022"/>
                  <a:pt x="50363" y="231186"/>
                </a:cubicBezTo>
                <a:moveTo>
                  <a:pt x="993484" y="233206"/>
                </a:moveTo>
                <a:cubicBezTo>
                  <a:pt x="993125" y="228246"/>
                  <a:pt x="992742" y="222974"/>
                  <a:pt x="992360" y="217052"/>
                </a:cubicBezTo>
                <a:cubicBezTo>
                  <a:pt x="992910" y="211243"/>
                  <a:pt x="993366" y="205186"/>
                  <a:pt x="993832" y="198976"/>
                </a:cubicBezTo>
                <a:cubicBezTo>
                  <a:pt x="994865" y="185236"/>
                  <a:pt x="995954" y="170748"/>
                  <a:pt x="998254" y="156539"/>
                </a:cubicBezTo>
                <a:cubicBezTo>
                  <a:pt x="1001594" y="134535"/>
                  <a:pt x="1007096" y="112726"/>
                  <a:pt x="1018884" y="93472"/>
                </a:cubicBezTo>
                <a:cubicBezTo>
                  <a:pt x="1025957" y="81880"/>
                  <a:pt x="1034797" y="70878"/>
                  <a:pt x="1044818" y="61840"/>
                </a:cubicBezTo>
                <a:cubicBezTo>
                  <a:pt x="1058767" y="49462"/>
                  <a:pt x="1073109" y="53392"/>
                  <a:pt x="1080183" y="70288"/>
                </a:cubicBezTo>
                <a:cubicBezTo>
                  <a:pt x="1082487" y="75666"/>
                  <a:pt x="1083934" y="81411"/>
                  <a:pt x="1085378" y="87147"/>
                </a:cubicBezTo>
                <a:cubicBezTo>
                  <a:pt x="1086519" y="91680"/>
                  <a:pt x="1087660" y="96208"/>
                  <a:pt x="1089221" y="100545"/>
                </a:cubicBezTo>
                <a:cubicBezTo>
                  <a:pt x="1093739" y="112726"/>
                  <a:pt x="1106314" y="119603"/>
                  <a:pt x="1116726" y="116459"/>
                </a:cubicBezTo>
                <a:cubicBezTo>
                  <a:pt x="1128711" y="112923"/>
                  <a:pt x="1136374" y="102510"/>
                  <a:pt x="1134605" y="89739"/>
                </a:cubicBezTo>
                <a:cubicBezTo>
                  <a:pt x="1132051" y="70878"/>
                  <a:pt x="1127533" y="52213"/>
                  <a:pt x="1116334" y="36102"/>
                </a:cubicBezTo>
                <a:cubicBezTo>
                  <a:pt x="1097276" y="8400"/>
                  <a:pt x="1066430" y="-1031"/>
                  <a:pt x="1035388" y="12133"/>
                </a:cubicBezTo>
                <a:cubicBezTo>
                  <a:pt x="1016330" y="20188"/>
                  <a:pt x="1001594" y="33745"/>
                  <a:pt x="989609" y="50445"/>
                </a:cubicBezTo>
                <a:cubicBezTo>
                  <a:pt x="975070" y="70288"/>
                  <a:pt x="965641" y="92686"/>
                  <a:pt x="958764" y="116263"/>
                </a:cubicBezTo>
                <a:cubicBezTo>
                  <a:pt x="947565" y="155360"/>
                  <a:pt x="944617" y="195440"/>
                  <a:pt x="946189" y="235914"/>
                </a:cubicBezTo>
                <a:cubicBezTo>
                  <a:pt x="946779" y="251828"/>
                  <a:pt x="945993" y="265974"/>
                  <a:pt x="935580" y="280513"/>
                </a:cubicBezTo>
                <a:cubicBezTo>
                  <a:pt x="923202" y="297605"/>
                  <a:pt x="930669" y="318432"/>
                  <a:pt x="948940" y="329631"/>
                </a:cubicBezTo>
                <a:cubicBezTo>
                  <a:pt x="965051" y="339258"/>
                  <a:pt x="981358" y="338668"/>
                  <a:pt x="997273" y="329631"/>
                </a:cubicBezTo>
                <a:cubicBezTo>
                  <a:pt x="1018490" y="317646"/>
                  <a:pt x="1023403" y="294265"/>
                  <a:pt x="1006702" y="276191"/>
                </a:cubicBezTo>
                <a:cubicBezTo>
                  <a:pt x="998648" y="267546"/>
                  <a:pt x="995111" y="259098"/>
                  <a:pt x="994522" y="248291"/>
                </a:cubicBezTo>
                <a:cubicBezTo>
                  <a:pt x="994218" y="243345"/>
                  <a:pt x="993864" y="238449"/>
                  <a:pt x="993484" y="233206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67" name="Union-3713&amp;3324"/>
          <p:cNvSpPr/>
          <p:nvPr>
            <p:custDataLst>
              <p:tags r:id="rId35"/>
            </p:custDataLst>
          </p:nvPr>
        </p:nvSpPr>
        <p:spPr>
          <a:xfrm>
            <a:off x="8490701" y="3140113"/>
            <a:ext cx="736784" cy="239279"/>
          </a:xfrm>
          <a:custGeom>
            <a:avLst/>
            <a:gdLst/>
            <a:ahLst/>
            <a:cxnLst/>
            <a:rect l="l" t="t" r="r" b="b"/>
            <a:pathLst>
              <a:path w="1075897" h="349204">
                <a:moveTo>
                  <a:pt x="51854" y="206586"/>
                </a:moveTo>
                <a:cubicBezTo>
                  <a:pt x="51335" y="202350"/>
                  <a:pt x="50861" y="198472"/>
                  <a:pt x="50466" y="195092"/>
                </a:cubicBezTo>
                <a:cubicBezTo>
                  <a:pt x="50726" y="189193"/>
                  <a:pt x="50899" y="183957"/>
                  <a:pt x="51058" y="179172"/>
                </a:cubicBezTo>
                <a:cubicBezTo>
                  <a:pt x="51381" y="169455"/>
                  <a:pt x="51641" y="161601"/>
                  <a:pt x="52431" y="153834"/>
                </a:cubicBezTo>
                <a:cubicBezTo>
                  <a:pt x="53610" y="142243"/>
                  <a:pt x="55378" y="130650"/>
                  <a:pt x="57932" y="119255"/>
                </a:cubicBezTo>
                <a:cubicBezTo>
                  <a:pt x="61862" y="101573"/>
                  <a:pt x="67363" y="84283"/>
                  <a:pt x="77972" y="69351"/>
                </a:cubicBezTo>
                <a:cubicBezTo>
                  <a:pt x="98995" y="39881"/>
                  <a:pt x="128466" y="41059"/>
                  <a:pt x="146541" y="71905"/>
                </a:cubicBezTo>
                <a:cubicBezTo>
                  <a:pt x="148299" y="75151"/>
                  <a:pt x="149685" y="78489"/>
                  <a:pt x="151083" y="81857"/>
                </a:cubicBezTo>
                <a:cubicBezTo>
                  <a:pt x="151715" y="83382"/>
                  <a:pt x="152350" y="84913"/>
                  <a:pt x="153025" y="86444"/>
                </a:cubicBezTo>
                <a:cubicBezTo>
                  <a:pt x="153662" y="87975"/>
                  <a:pt x="154259" y="89568"/>
                  <a:pt x="154861" y="91177"/>
                </a:cubicBezTo>
                <a:cubicBezTo>
                  <a:pt x="156113" y="94522"/>
                  <a:pt x="157390" y="97931"/>
                  <a:pt x="159114" y="100983"/>
                </a:cubicBezTo>
                <a:cubicBezTo>
                  <a:pt x="164813" y="111200"/>
                  <a:pt x="175618" y="115326"/>
                  <a:pt x="186228" y="112182"/>
                </a:cubicBezTo>
                <a:cubicBezTo>
                  <a:pt x="197034" y="109039"/>
                  <a:pt x="205090" y="96268"/>
                  <a:pt x="201750" y="84480"/>
                </a:cubicBezTo>
                <a:cubicBezTo>
                  <a:pt x="198410" y="72298"/>
                  <a:pt x="194283" y="59921"/>
                  <a:pt x="187997" y="49115"/>
                </a:cubicBezTo>
                <a:cubicBezTo>
                  <a:pt x="153417" y="-11005"/>
                  <a:pt x="82884" y="-18471"/>
                  <a:pt x="39660" y="40863"/>
                </a:cubicBezTo>
                <a:cubicBezTo>
                  <a:pt x="26300" y="59135"/>
                  <a:pt x="18049" y="79961"/>
                  <a:pt x="13137" y="101769"/>
                </a:cubicBezTo>
                <a:cubicBezTo>
                  <a:pt x="1349" y="154226"/>
                  <a:pt x="760" y="206882"/>
                  <a:pt x="10583" y="259732"/>
                </a:cubicBezTo>
                <a:cubicBezTo>
                  <a:pt x="13137" y="272699"/>
                  <a:pt x="12941" y="283112"/>
                  <a:pt x="5475" y="295686"/>
                </a:cubicBezTo>
                <a:cubicBezTo>
                  <a:pt x="-8868" y="319655"/>
                  <a:pt x="6457" y="345982"/>
                  <a:pt x="34160" y="348930"/>
                </a:cubicBezTo>
                <a:cubicBezTo>
                  <a:pt x="39464" y="349322"/>
                  <a:pt x="44769" y="349322"/>
                  <a:pt x="50074" y="348733"/>
                </a:cubicBezTo>
                <a:cubicBezTo>
                  <a:pt x="76204" y="345393"/>
                  <a:pt x="91136" y="317495"/>
                  <a:pt x="79741" y="293722"/>
                </a:cubicBezTo>
                <a:cubicBezTo>
                  <a:pt x="77776" y="289988"/>
                  <a:pt x="75418" y="286255"/>
                  <a:pt x="72668" y="283112"/>
                </a:cubicBezTo>
                <a:cubicBezTo>
                  <a:pt x="62451" y="271520"/>
                  <a:pt x="57539" y="257964"/>
                  <a:pt x="55968" y="242639"/>
                </a:cubicBezTo>
                <a:cubicBezTo>
                  <a:pt x="54706" y="229884"/>
                  <a:pt x="53145" y="217129"/>
                  <a:pt x="51854" y="206586"/>
                </a:cubicBezTo>
                <a:moveTo>
                  <a:pt x="910814" y="155014"/>
                </a:moveTo>
                <a:cubicBezTo>
                  <a:pt x="909044" y="192344"/>
                  <a:pt x="913957" y="228887"/>
                  <a:pt x="923387" y="265038"/>
                </a:cubicBezTo>
                <a:cubicBezTo>
                  <a:pt x="922418" y="266530"/>
                  <a:pt x="921447" y="267937"/>
                  <a:pt x="920500" y="269312"/>
                </a:cubicBezTo>
                <a:cubicBezTo>
                  <a:pt x="918950" y="271560"/>
                  <a:pt x="917458" y="273724"/>
                  <a:pt x="916118" y="276041"/>
                </a:cubicBezTo>
                <a:cubicBezTo>
                  <a:pt x="904329" y="298634"/>
                  <a:pt x="909241" y="317496"/>
                  <a:pt x="931050" y="329677"/>
                </a:cubicBezTo>
                <a:cubicBezTo>
                  <a:pt x="938319" y="333606"/>
                  <a:pt x="946767" y="335965"/>
                  <a:pt x="955020" y="337143"/>
                </a:cubicBezTo>
                <a:cubicBezTo>
                  <a:pt x="975453" y="340089"/>
                  <a:pt x="992938" y="332231"/>
                  <a:pt x="998243" y="318085"/>
                </a:cubicBezTo>
                <a:cubicBezTo>
                  <a:pt x="1004726" y="300993"/>
                  <a:pt x="999225" y="286454"/>
                  <a:pt x="984882" y="276236"/>
                </a:cubicBezTo>
                <a:cubicBezTo>
                  <a:pt x="974470" y="268771"/>
                  <a:pt x="970933" y="258357"/>
                  <a:pt x="967986" y="246963"/>
                </a:cubicBezTo>
                <a:cubicBezTo>
                  <a:pt x="958359" y="208651"/>
                  <a:pt x="955412" y="169553"/>
                  <a:pt x="961895" y="130456"/>
                </a:cubicBezTo>
                <a:cubicBezTo>
                  <a:pt x="964254" y="116113"/>
                  <a:pt x="969362" y="101770"/>
                  <a:pt x="975256" y="88410"/>
                </a:cubicBezTo>
                <a:cubicBezTo>
                  <a:pt x="978988" y="80159"/>
                  <a:pt x="985669" y="72496"/>
                  <a:pt x="992544" y="66209"/>
                </a:cubicBezTo>
                <a:cubicBezTo>
                  <a:pt x="1003940" y="55993"/>
                  <a:pt x="1018087" y="59529"/>
                  <a:pt x="1023391" y="73479"/>
                </a:cubicBezTo>
                <a:cubicBezTo>
                  <a:pt x="1025352" y="78638"/>
                  <a:pt x="1026662" y="84014"/>
                  <a:pt x="1027976" y="89407"/>
                </a:cubicBezTo>
                <a:cubicBezTo>
                  <a:pt x="1029165" y="94283"/>
                  <a:pt x="1030356" y="99174"/>
                  <a:pt x="1032036" y="103932"/>
                </a:cubicBezTo>
                <a:cubicBezTo>
                  <a:pt x="1035966" y="115130"/>
                  <a:pt x="1046182" y="120632"/>
                  <a:pt x="1056988" y="118863"/>
                </a:cubicBezTo>
                <a:cubicBezTo>
                  <a:pt x="1067598" y="117095"/>
                  <a:pt x="1076635" y="108254"/>
                  <a:pt x="1075849" y="96859"/>
                </a:cubicBezTo>
                <a:cubicBezTo>
                  <a:pt x="1074867" y="83302"/>
                  <a:pt x="1073098" y="69353"/>
                  <a:pt x="1068187" y="56779"/>
                </a:cubicBezTo>
                <a:cubicBezTo>
                  <a:pt x="1049719" y="10018"/>
                  <a:pt x="1001189" y="-2163"/>
                  <a:pt x="962092" y="29272"/>
                </a:cubicBezTo>
                <a:cubicBezTo>
                  <a:pt x="944213" y="43615"/>
                  <a:pt x="932622" y="62673"/>
                  <a:pt x="924959" y="83695"/>
                </a:cubicBezTo>
                <a:cubicBezTo>
                  <a:pt x="916511" y="106682"/>
                  <a:pt x="911795" y="130456"/>
                  <a:pt x="910814" y="155014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68" name="Union-3714&amp;1748"/>
          <p:cNvSpPr/>
          <p:nvPr>
            <p:custDataLst>
              <p:tags r:id="rId36"/>
            </p:custDataLst>
          </p:nvPr>
        </p:nvSpPr>
        <p:spPr>
          <a:xfrm rot="1260000" flipH="1">
            <a:off x="9180928" y="4879486"/>
            <a:ext cx="156993" cy="368663"/>
          </a:xfrm>
          <a:custGeom>
            <a:avLst/>
            <a:gdLst/>
            <a:ahLst/>
            <a:cxnLst/>
            <a:rect l="l" t="t" r="r" b="b"/>
            <a:pathLst>
              <a:path w="229193" h="538726">
                <a:moveTo>
                  <a:pt x="90508" y="90790"/>
                </a:moveTo>
                <a:cubicBezTo>
                  <a:pt x="89754" y="87795"/>
                  <a:pt x="89000" y="84802"/>
                  <a:pt x="88008" y="82118"/>
                </a:cubicBezTo>
                <a:cubicBezTo>
                  <a:pt x="89024" y="84844"/>
                  <a:pt x="89793" y="87885"/>
                  <a:pt x="90561" y="90923"/>
                </a:cubicBezTo>
                <a:lnTo>
                  <a:pt x="90561" y="90923"/>
                </a:lnTo>
                <a:lnTo>
                  <a:pt x="90561" y="90923"/>
                </a:lnTo>
                <a:cubicBezTo>
                  <a:pt x="91492" y="94606"/>
                  <a:pt x="92422" y="98285"/>
                  <a:pt x="93790" y="101395"/>
                </a:cubicBezTo>
                <a:cubicBezTo>
                  <a:pt x="92387" y="98251"/>
                  <a:pt x="91447" y="94519"/>
                  <a:pt x="90508" y="90790"/>
                </a:cubicBezTo>
                <a:lnTo>
                  <a:pt x="90508" y="90790"/>
                </a:lnTo>
                <a:moveTo>
                  <a:pt x="93950" y="101750"/>
                </a:moveTo>
                <a:lnTo>
                  <a:pt x="93946" y="101741"/>
                </a:lnTo>
                <a:cubicBezTo>
                  <a:pt x="93866" y="101715"/>
                  <a:pt x="93786" y="101675"/>
                  <a:pt x="93706" y="101635"/>
                </a:cubicBezTo>
                <a:cubicBezTo>
                  <a:pt x="93626" y="101595"/>
                  <a:pt x="93545" y="101554"/>
                  <a:pt x="93464" y="101527"/>
                </a:cubicBezTo>
                <a:cubicBezTo>
                  <a:pt x="93092" y="101111"/>
                  <a:pt x="92701" y="100699"/>
                  <a:pt x="92311" y="100287"/>
                </a:cubicBezTo>
                <a:lnTo>
                  <a:pt x="92311" y="100287"/>
                </a:lnTo>
                <a:cubicBezTo>
                  <a:pt x="90786" y="98678"/>
                  <a:pt x="89267" y="97075"/>
                  <a:pt x="88838" y="95234"/>
                </a:cubicBezTo>
                <a:cubicBezTo>
                  <a:pt x="88139" y="92329"/>
                  <a:pt x="87117" y="89909"/>
                  <a:pt x="85934" y="87757"/>
                </a:cubicBezTo>
                <a:cubicBezTo>
                  <a:pt x="84965" y="83669"/>
                  <a:pt x="84374" y="79473"/>
                  <a:pt x="83997" y="75277"/>
                </a:cubicBezTo>
                <a:lnTo>
                  <a:pt x="83997" y="75223"/>
                </a:lnTo>
                <a:lnTo>
                  <a:pt x="83997" y="75224"/>
                </a:lnTo>
                <a:cubicBezTo>
                  <a:pt x="83533" y="70357"/>
                  <a:pt x="83317" y="65452"/>
                  <a:pt x="83100" y="60534"/>
                </a:cubicBezTo>
                <a:lnTo>
                  <a:pt x="83101" y="60560"/>
                </a:lnTo>
                <a:lnTo>
                  <a:pt x="83101" y="60560"/>
                </a:lnTo>
                <a:cubicBezTo>
                  <a:pt x="83313" y="65490"/>
                  <a:pt x="83525" y="70408"/>
                  <a:pt x="83990" y="75287"/>
                </a:cubicBezTo>
                <a:lnTo>
                  <a:pt x="83990" y="75341"/>
                </a:lnTo>
                <a:cubicBezTo>
                  <a:pt x="81417" y="72767"/>
                  <a:pt x="77828" y="71530"/>
                  <a:pt x="72479" y="72587"/>
                </a:cubicBezTo>
                <a:cubicBezTo>
                  <a:pt x="72268" y="74167"/>
                  <a:pt x="72056" y="75696"/>
                  <a:pt x="71794" y="77276"/>
                </a:cubicBezTo>
                <a:cubicBezTo>
                  <a:pt x="77896" y="78630"/>
                  <a:pt x="82715" y="81908"/>
                  <a:pt x="85877" y="87698"/>
                </a:cubicBezTo>
                <a:cubicBezTo>
                  <a:pt x="86684" y="91194"/>
                  <a:pt x="87652" y="94637"/>
                  <a:pt x="89051" y="98025"/>
                </a:cubicBezTo>
                <a:cubicBezTo>
                  <a:pt x="90234" y="99639"/>
                  <a:pt x="91687" y="100769"/>
                  <a:pt x="93408" y="101522"/>
                </a:cubicBezTo>
                <a:cubicBezTo>
                  <a:pt x="93515" y="101651"/>
                  <a:pt x="93631" y="101771"/>
                  <a:pt x="93745" y="101889"/>
                </a:cubicBezTo>
                <a:cubicBezTo>
                  <a:pt x="93917" y="102068"/>
                  <a:pt x="94086" y="102242"/>
                  <a:pt x="94215" y="102436"/>
                </a:cubicBezTo>
                <a:lnTo>
                  <a:pt x="94107" y="102490"/>
                </a:lnTo>
                <a:cubicBezTo>
                  <a:pt x="94107" y="102490"/>
                  <a:pt x="96474" y="102544"/>
                  <a:pt x="96582" y="102544"/>
                </a:cubicBezTo>
                <a:cubicBezTo>
                  <a:pt x="93772" y="132795"/>
                  <a:pt x="93982" y="163045"/>
                  <a:pt x="94190" y="192910"/>
                </a:cubicBezTo>
                <a:lnTo>
                  <a:pt x="94190" y="192910"/>
                </a:lnTo>
                <a:cubicBezTo>
                  <a:pt x="94288" y="207070"/>
                  <a:pt x="94386" y="221141"/>
                  <a:pt x="94161" y="235085"/>
                </a:cubicBezTo>
                <a:cubicBezTo>
                  <a:pt x="100269" y="240307"/>
                  <a:pt x="104195" y="237688"/>
                  <a:pt x="107900" y="235217"/>
                </a:cubicBezTo>
                <a:cubicBezTo>
                  <a:pt x="108469" y="234837"/>
                  <a:pt x="109033" y="234461"/>
                  <a:pt x="109599" y="234117"/>
                </a:cubicBezTo>
                <a:cubicBezTo>
                  <a:pt x="113120" y="231958"/>
                  <a:pt x="116651" y="229815"/>
                  <a:pt x="120183" y="227674"/>
                </a:cubicBezTo>
                <a:lnTo>
                  <a:pt x="120192" y="227668"/>
                </a:lnTo>
                <a:lnTo>
                  <a:pt x="120194" y="227668"/>
                </a:lnTo>
                <a:cubicBezTo>
                  <a:pt x="132145" y="220419"/>
                  <a:pt x="144092" y="213172"/>
                  <a:pt x="155590" y="205285"/>
                </a:cubicBezTo>
                <a:cubicBezTo>
                  <a:pt x="166348" y="197916"/>
                  <a:pt x="177753" y="192644"/>
                  <a:pt x="190232" y="189525"/>
                </a:cubicBezTo>
                <a:cubicBezTo>
                  <a:pt x="210511" y="184414"/>
                  <a:pt x="226487" y="195387"/>
                  <a:pt x="228854" y="215989"/>
                </a:cubicBezTo>
                <a:cubicBezTo>
                  <a:pt x="229822" y="224596"/>
                  <a:pt x="228801" y="232987"/>
                  <a:pt x="224713" y="240840"/>
                </a:cubicBezTo>
                <a:cubicBezTo>
                  <a:pt x="211964" y="265477"/>
                  <a:pt x="197602" y="288930"/>
                  <a:pt x="178076" y="308832"/>
                </a:cubicBezTo>
                <a:cubicBezTo>
                  <a:pt x="170329" y="308994"/>
                  <a:pt x="165595" y="312706"/>
                  <a:pt x="164305" y="320505"/>
                </a:cubicBezTo>
                <a:lnTo>
                  <a:pt x="163982" y="321043"/>
                </a:lnTo>
                <a:cubicBezTo>
                  <a:pt x="163013" y="322011"/>
                  <a:pt x="162046" y="322966"/>
                  <a:pt x="161078" y="323921"/>
                </a:cubicBezTo>
                <a:cubicBezTo>
                  <a:pt x="160109" y="324876"/>
                  <a:pt x="159141" y="325831"/>
                  <a:pt x="158172" y="326799"/>
                </a:cubicBezTo>
                <a:cubicBezTo>
                  <a:pt x="152372" y="329700"/>
                  <a:pt x="146738" y="332952"/>
                  <a:pt x="141107" y="336205"/>
                </a:cubicBezTo>
                <a:lnTo>
                  <a:pt x="141107" y="336205"/>
                </a:lnTo>
                <a:lnTo>
                  <a:pt x="141107" y="336205"/>
                </a:lnTo>
                <a:lnTo>
                  <a:pt x="141107" y="336205"/>
                </a:lnTo>
                <a:lnTo>
                  <a:pt x="141107" y="336205"/>
                </a:lnTo>
                <a:lnTo>
                  <a:pt x="141106" y="336205"/>
                </a:lnTo>
                <a:cubicBezTo>
                  <a:pt x="127312" y="344170"/>
                  <a:pt x="113530" y="352128"/>
                  <a:pt x="97335" y="354877"/>
                </a:cubicBezTo>
                <a:cubicBezTo>
                  <a:pt x="90127" y="356116"/>
                  <a:pt x="85985" y="361547"/>
                  <a:pt x="84748" y="368003"/>
                </a:cubicBezTo>
                <a:cubicBezTo>
                  <a:pt x="82973" y="377363"/>
                  <a:pt x="82220" y="386991"/>
                  <a:pt x="81574" y="396566"/>
                </a:cubicBezTo>
                <a:cubicBezTo>
                  <a:pt x="79853" y="421202"/>
                  <a:pt x="76733" y="445569"/>
                  <a:pt x="66512" y="468324"/>
                </a:cubicBezTo>
                <a:cubicBezTo>
                  <a:pt x="63295" y="475366"/>
                  <a:pt x="62624" y="482570"/>
                  <a:pt x="61942" y="489900"/>
                </a:cubicBezTo>
                <a:lnTo>
                  <a:pt x="61942" y="489900"/>
                </a:lnTo>
                <a:lnTo>
                  <a:pt x="61942" y="489900"/>
                </a:lnTo>
                <a:lnTo>
                  <a:pt x="61942" y="489901"/>
                </a:lnTo>
                <a:lnTo>
                  <a:pt x="61942" y="489901"/>
                </a:lnTo>
                <a:cubicBezTo>
                  <a:pt x="61837" y="491025"/>
                  <a:pt x="61732" y="492153"/>
                  <a:pt x="61618" y="493282"/>
                </a:cubicBezTo>
                <a:cubicBezTo>
                  <a:pt x="59950" y="510173"/>
                  <a:pt x="51451" y="523405"/>
                  <a:pt x="38326" y="533894"/>
                </a:cubicBezTo>
                <a:cubicBezTo>
                  <a:pt x="34023" y="537284"/>
                  <a:pt x="29235" y="539596"/>
                  <a:pt x="23533" y="538414"/>
                </a:cubicBezTo>
                <a:cubicBezTo>
                  <a:pt x="6374" y="534916"/>
                  <a:pt x="-5568" y="514584"/>
                  <a:pt x="2662" y="499254"/>
                </a:cubicBezTo>
                <a:cubicBezTo>
                  <a:pt x="23509" y="460378"/>
                  <a:pt x="28395" y="418116"/>
                  <a:pt x="33286" y="375811"/>
                </a:cubicBezTo>
                <a:lnTo>
                  <a:pt x="33287" y="375811"/>
                </a:lnTo>
                <a:lnTo>
                  <a:pt x="33287" y="375810"/>
                </a:lnTo>
                <a:lnTo>
                  <a:pt x="33287" y="375810"/>
                </a:lnTo>
                <a:lnTo>
                  <a:pt x="33287" y="375810"/>
                </a:lnTo>
                <a:cubicBezTo>
                  <a:pt x="34277" y="367247"/>
                  <a:pt x="35267" y="358682"/>
                  <a:pt x="36390" y="350144"/>
                </a:cubicBezTo>
                <a:cubicBezTo>
                  <a:pt x="37434" y="342137"/>
                  <a:pt x="38263" y="334095"/>
                  <a:pt x="39091" y="326059"/>
                </a:cubicBezTo>
                <a:cubicBezTo>
                  <a:pt x="40566" y="311743"/>
                  <a:pt x="42040" y="297445"/>
                  <a:pt x="44727" y="283389"/>
                </a:cubicBezTo>
                <a:cubicBezTo>
                  <a:pt x="47793" y="267414"/>
                  <a:pt x="48654" y="251653"/>
                  <a:pt x="48761" y="235570"/>
                </a:cubicBezTo>
                <a:cubicBezTo>
                  <a:pt x="49084" y="195979"/>
                  <a:pt x="51021" y="156550"/>
                  <a:pt x="59627" y="117659"/>
                </a:cubicBezTo>
                <a:cubicBezTo>
                  <a:pt x="59997" y="115959"/>
                  <a:pt x="58919" y="113929"/>
                  <a:pt x="57842" y="111900"/>
                </a:cubicBezTo>
                <a:cubicBezTo>
                  <a:pt x="57351" y="110976"/>
                  <a:pt x="56861" y="110052"/>
                  <a:pt x="56507" y="109160"/>
                </a:cubicBezTo>
                <a:lnTo>
                  <a:pt x="56629" y="109080"/>
                </a:lnTo>
                <a:cubicBezTo>
                  <a:pt x="57432" y="103678"/>
                  <a:pt x="58247" y="98277"/>
                  <a:pt x="59063" y="92875"/>
                </a:cubicBezTo>
                <a:cubicBezTo>
                  <a:pt x="59883" y="87443"/>
                  <a:pt x="60703" y="82010"/>
                  <a:pt x="61510" y="76577"/>
                </a:cubicBezTo>
                <a:lnTo>
                  <a:pt x="61666" y="76570"/>
                </a:lnTo>
                <a:cubicBezTo>
                  <a:pt x="65899" y="74357"/>
                  <a:pt x="69401" y="73136"/>
                  <a:pt x="72431" y="72545"/>
                </a:cubicBezTo>
                <a:cubicBezTo>
                  <a:pt x="72567" y="71213"/>
                  <a:pt x="72677" y="69877"/>
                  <a:pt x="72767" y="68538"/>
                </a:cubicBezTo>
                <a:cubicBezTo>
                  <a:pt x="72678" y="69858"/>
                  <a:pt x="72569" y="71175"/>
                  <a:pt x="72433" y="72487"/>
                </a:cubicBezTo>
                <a:cubicBezTo>
                  <a:pt x="69421" y="73079"/>
                  <a:pt x="65871" y="74316"/>
                  <a:pt x="61513" y="76576"/>
                </a:cubicBezTo>
                <a:cubicBezTo>
                  <a:pt x="61836" y="60653"/>
                  <a:pt x="62159" y="44677"/>
                  <a:pt x="62374" y="28755"/>
                </a:cubicBezTo>
                <a:cubicBezTo>
                  <a:pt x="62482" y="21171"/>
                  <a:pt x="64042" y="14016"/>
                  <a:pt x="67646" y="7293"/>
                </a:cubicBezTo>
                <a:cubicBezTo>
                  <a:pt x="70443" y="2021"/>
                  <a:pt x="74531" y="-507"/>
                  <a:pt x="80448" y="84"/>
                </a:cubicBezTo>
                <a:cubicBezTo>
                  <a:pt x="86580" y="730"/>
                  <a:pt x="89969" y="4872"/>
                  <a:pt x="91260" y="10197"/>
                </a:cubicBezTo>
                <a:cubicBezTo>
                  <a:pt x="92766" y="16329"/>
                  <a:pt x="93681" y="22731"/>
                  <a:pt x="93788" y="29078"/>
                </a:cubicBezTo>
                <a:cubicBezTo>
                  <a:pt x="94062" y="46723"/>
                  <a:pt x="94108" y="64369"/>
                  <a:pt x="94154" y="82014"/>
                </a:cubicBezTo>
                <a:cubicBezTo>
                  <a:pt x="94172" y="88628"/>
                  <a:pt x="94189" y="95243"/>
                  <a:pt x="94219" y="101858"/>
                </a:cubicBezTo>
                <a:cubicBezTo>
                  <a:pt x="94165" y="101858"/>
                  <a:pt x="94124" y="101831"/>
                  <a:pt x="94084" y="101804"/>
                </a:cubicBezTo>
                <a:cubicBezTo>
                  <a:pt x="94044" y="101777"/>
                  <a:pt x="94003" y="101750"/>
                  <a:pt x="93950" y="101750"/>
                </a:cubicBezTo>
                <a:moveTo>
                  <a:pt x="78289" y="25907"/>
                </a:moveTo>
                <a:cubicBezTo>
                  <a:pt x="79237" y="28744"/>
                  <a:pt x="79981" y="31597"/>
                  <a:pt x="80571" y="34462"/>
                </a:cubicBezTo>
                <a:cubicBezTo>
                  <a:pt x="79983" y="31579"/>
                  <a:pt x="79242" y="28706"/>
                  <a:pt x="78296" y="25851"/>
                </a:cubicBezTo>
                <a:lnTo>
                  <a:pt x="78296" y="25797"/>
                </a:lnTo>
                <a:cubicBezTo>
                  <a:pt x="73817" y="36099"/>
                  <a:pt x="73508" y="47075"/>
                  <a:pt x="73199" y="58041"/>
                </a:cubicBez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lnTo>
                  <a:pt x="73199" y="58041"/>
                </a:lnTo>
                <a:cubicBezTo>
                  <a:pt x="73135" y="60326"/>
                  <a:pt x="73071" y="62610"/>
                  <a:pt x="72969" y="64887"/>
                </a:cubicBezTo>
                <a:cubicBezTo>
                  <a:pt x="73070" y="62646"/>
                  <a:pt x="73135" y="60400"/>
                  <a:pt x="73201" y="58155"/>
                </a:cubicBezTo>
                <a:lnTo>
                  <a:pt x="73201" y="58155"/>
                </a:lnTo>
                <a:lnTo>
                  <a:pt x="73201" y="58151"/>
                </a:lnTo>
                <a:lnTo>
                  <a:pt x="73201" y="58150"/>
                </a:lnTo>
                <a:cubicBezTo>
                  <a:pt x="73523" y="47174"/>
                  <a:pt x="73844" y="36216"/>
                  <a:pt x="78289" y="25907"/>
                </a:cubicBezTo>
                <a:moveTo>
                  <a:pt x="127579" y="270344"/>
                </a:moveTo>
                <a:cubicBezTo>
                  <a:pt x="122478" y="276263"/>
                  <a:pt x="117374" y="282186"/>
                  <a:pt x="112504" y="288285"/>
                </a:cubicBezTo>
                <a:lnTo>
                  <a:pt x="112504" y="288230"/>
                </a:lnTo>
                <a:cubicBezTo>
                  <a:pt x="111805" y="289091"/>
                  <a:pt x="113042" y="291835"/>
                  <a:pt x="113849" y="293502"/>
                </a:cubicBezTo>
                <a:cubicBezTo>
                  <a:pt x="114171" y="294147"/>
                  <a:pt x="115678" y="294416"/>
                  <a:pt x="116646" y="294524"/>
                </a:cubicBezTo>
                <a:cubicBezTo>
                  <a:pt x="123585" y="295063"/>
                  <a:pt x="129179" y="291459"/>
                  <a:pt x="134021" y="287477"/>
                </a:cubicBezTo>
                <a:cubicBezTo>
                  <a:pt x="138605" y="283688"/>
                  <a:pt x="142818" y="279444"/>
                  <a:pt x="147032" y="275198"/>
                </a:cubicBezTo>
                <a:lnTo>
                  <a:pt x="147033" y="275198"/>
                </a:lnTo>
                <a:cubicBezTo>
                  <a:pt x="148784" y="273432"/>
                  <a:pt x="150536" y="271668"/>
                  <a:pt x="152315" y="269935"/>
                </a:cubicBezTo>
                <a:cubicBezTo>
                  <a:pt x="147940" y="263141"/>
                  <a:pt x="141288" y="263540"/>
                  <a:pt x="134675" y="263935"/>
                </a:cubicBezTo>
                <a:cubicBezTo>
                  <a:pt x="134131" y="263968"/>
                  <a:pt x="133587" y="264000"/>
                  <a:pt x="133045" y="264029"/>
                </a:cubicBezTo>
                <a:cubicBezTo>
                  <a:pt x="136121" y="258804"/>
                  <a:pt x="141218" y="257739"/>
                  <a:pt x="146351" y="256666"/>
                </a:cubicBezTo>
                <a:cubicBezTo>
                  <a:pt x="150465" y="255806"/>
                  <a:pt x="154601" y="254942"/>
                  <a:pt x="157737" y="251926"/>
                </a:cubicBezTo>
                <a:cubicBezTo>
                  <a:pt x="162523" y="247354"/>
                  <a:pt x="167203" y="249883"/>
                  <a:pt x="171130" y="254185"/>
                </a:cubicBezTo>
                <a:cubicBezTo>
                  <a:pt x="174508" y="257842"/>
                  <a:pt x="177446" y="262584"/>
                  <a:pt x="176949" y="266785"/>
                </a:cubicBezTo>
                <a:cubicBezTo>
                  <a:pt x="177475" y="262584"/>
                  <a:pt x="174527" y="257838"/>
                  <a:pt x="171136" y="254127"/>
                </a:cubicBezTo>
                <a:cubicBezTo>
                  <a:pt x="167209" y="249878"/>
                  <a:pt x="162530" y="247296"/>
                  <a:pt x="157742" y="251868"/>
                </a:cubicBezTo>
                <a:cubicBezTo>
                  <a:pt x="154616" y="254851"/>
                  <a:pt x="150495" y="255716"/>
                  <a:pt x="146394" y="256578"/>
                </a:cubicBezTo>
                <a:cubicBezTo>
                  <a:pt x="141249" y="257659"/>
                  <a:pt x="136135" y="258733"/>
                  <a:pt x="133052" y="263971"/>
                </a:cubicBezTo>
                <a:cubicBezTo>
                  <a:pt x="131239" y="266095"/>
                  <a:pt x="129414" y="268213"/>
                  <a:pt x="127591" y="270330"/>
                </a:cubicBezTo>
                <a:lnTo>
                  <a:pt x="127587" y="270335"/>
                </a:lnTo>
                <a:lnTo>
                  <a:pt x="127583" y="270339"/>
                </a:lnTo>
                <a:lnTo>
                  <a:pt x="127579" y="270344"/>
                </a:lnTo>
              </a:path>
            </a:pathLst>
          </a:custGeom>
          <a:solidFill>
            <a:srgbClr val="8AB82D"/>
          </a:solidFill>
        </p:spPr>
      </p:sp>
      <p:sp>
        <p:nvSpPr>
          <p:cNvPr id="69" name="Vector-3714&amp;1747"/>
          <p:cNvSpPr/>
          <p:nvPr>
            <p:custDataLst>
              <p:tags r:id="rId37"/>
            </p:custDataLst>
          </p:nvPr>
        </p:nvSpPr>
        <p:spPr>
          <a:xfrm rot="1020000">
            <a:off x="9186883" y="4740358"/>
            <a:ext cx="344302" cy="292873"/>
          </a:xfrm>
          <a:custGeom>
            <a:avLst/>
            <a:gdLst/>
            <a:ahLst/>
            <a:cxnLst/>
            <a:rect l="l" t="t" r="r" b="b"/>
            <a:pathLst>
              <a:path w="503182" h="427356">
                <a:moveTo>
                  <a:pt x="438231" y="20920"/>
                </a:moveTo>
                <a:cubicBezTo>
                  <a:pt x="431508" y="17962"/>
                  <a:pt x="424030" y="15487"/>
                  <a:pt x="416768" y="15003"/>
                </a:cubicBezTo>
                <a:cubicBezTo>
                  <a:pt x="381536" y="12583"/>
                  <a:pt x="348186" y="19037"/>
                  <a:pt x="319783" y="41146"/>
                </a:cubicBezTo>
                <a:cubicBezTo>
                  <a:pt x="307734" y="50505"/>
                  <a:pt x="303700" y="53625"/>
                  <a:pt x="294394" y="38887"/>
                </a:cubicBezTo>
                <a:cubicBezTo>
                  <a:pt x="287132" y="27375"/>
                  <a:pt x="277019" y="20059"/>
                  <a:pt x="266315" y="13120"/>
                </a:cubicBezTo>
                <a:cubicBezTo>
                  <a:pt x="236300" y="-6406"/>
                  <a:pt x="196279" y="-4577"/>
                  <a:pt x="172180" y="21566"/>
                </a:cubicBezTo>
                <a:cubicBezTo>
                  <a:pt x="156850" y="38187"/>
                  <a:pt x="142326" y="38994"/>
                  <a:pt x="123822" y="32862"/>
                </a:cubicBezTo>
                <a:cubicBezTo>
                  <a:pt x="116722" y="30549"/>
                  <a:pt x="109406" y="28881"/>
                  <a:pt x="102091" y="27160"/>
                </a:cubicBezTo>
                <a:cubicBezTo>
                  <a:pt x="92731" y="24955"/>
                  <a:pt x="83425" y="22480"/>
                  <a:pt x="73904" y="21189"/>
                </a:cubicBezTo>
                <a:cubicBezTo>
                  <a:pt x="57982" y="18984"/>
                  <a:pt x="45018" y="24148"/>
                  <a:pt x="33668" y="36251"/>
                </a:cubicBezTo>
                <a:cubicBezTo>
                  <a:pt x="15218" y="55938"/>
                  <a:pt x="6396" y="80575"/>
                  <a:pt x="2362" y="105426"/>
                </a:cubicBezTo>
                <a:cubicBezTo>
                  <a:pt x="-1618" y="130385"/>
                  <a:pt x="-1081" y="156528"/>
                  <a:pt x="7956" y="181701"/>
                </a:cubicBezTo>
                <a:cubicBezTo>
                  <a:pt x="13712" y="197731"/>
                  <a:pt x="16617" y="214784"/>
                  <a:pt x="20382" y="231459"/>
                </a:cubicBezTo>
                <a:cubicBezTo>
                  <a:pt x="30495" y="276159"/>
                  <a:pt x="49268" y="316179"/>
                  <a:pt x="81596" y="349423"/>
                </a:cubicBezTo>
                <a:cubicBezTo>
                  <a:pt x="114248" y="383042"/>
                  <a:pt x="156528" y="397942"/>
                  <a:pt x="199668" y="411282"/>
                </a:cubicBezTo>
                <a:cubicBezTo>
                  <a:pt x="201873" y="411982"/>
                  <a:pt x="205262" y="408969"/>
                  <a:pt x="208114" y="407679"/>
                </a:cubicBezTo>
                <a:cubicBezTo>
                  <a:pt x="209727" y="396813"/>
                  <a:pt x="211394" y="385947"/>
                  <a:pt x="213008" y="375081"/>
                </a:cubicBezTo>
                <a:cubicBezTo>
                  <a:pt x="213277" y="359159"/>
                  <a:pt x="213653" y="343183"/>
                  <a:pt x="213868" y="327260"/>
                </a:cubicBezTo>
                <a:cubicBezTo>
                  <a:pt x="213976" y="319676"/>
                  <a:pt x="215537" y="312575"/>
                  <a:pt x="219140" y="305798"/>
                </a:cubicBezTo>
                <a:cubicBezTo>
                  <a:pt x="221938" y="300580"/>
                  <a:pt x="226026" y="297998"/>
                  <a:pt x="231943" y="298590"/>
                </a:cubicBezTo>
                <a:cubicBezTo>
                  <a:pt x="238129" y="299182"/>
                  <a:pt x="241464" y="303378"/>
                  <a:pt x="242754" y="308703"/>
                </a:cubicBezTo>
                <a:cubicBezTo>
                  <a:pt x="244260" y="314834"/>
                  <a:pt x="245175" y="321290"/>
                  <a:pt x="245283" y="327584"/>
                </a:cubicBezTo>
                <a:cubicBezTo>
                  <a:pt x="245660" y="351843"/>
                  <a:pt x="245605" y="376103"/>
                  <a:pt x="245713" y="400362"/>
                </a:cubicBezTo>
                <a:cubicBezTo>
                  <a:pt x="246466" y="400632"/>
                  <a:pt x="247273" y="400846"/>
                  <a:pt x="248187" y="400954"/>
                </a:cubicBezTo>
                <a:cubicBezTo>
                  <a:pt x="256633" y="426505"/>
                  <a:pt x="261850" y="430002"/>
                  <a:pt x="286487" y="425914"/>
                </a:cubicBezTo>
                <a:cubicBezTo>
                  <a:pt x="290683" y="425214"/>
                  <a:pt x="294824" y="423923"/>
                  <a:pt x="298751" y="422256"/>
                </a:cubicBezTo>
                <a:cubicBezTo>
                  <a:pt x="325431" y="411229"/>
                  <a:pt x="352166" y="400148"/>
                  <a:pt x="378738" y="388851"/>
                </a:cubicBezTo>
                <a:cubicBezTo>
                  <a:pt x="395844" y="381589"/>
                  <a:pt x="409992" y="371047"/>
                  <a:pt x="420319" y="354801"/>
                </a:cubicBezTo>
                <a:cubicBezTo>
                  <a:pt x="428871" y="341300"/>
                  <a:pt x="438715" y="328390"/>
                  <a:pt x="449473" y="316610"/>
                </a:cubicBezTo>
                <a:cubicBezTo>
                  <a:pt x="466311" y="298106"/>
                  <a:pt x="478790" y="277020"/>
                  <a:pt x="489226" y="254643"/>
                </a:cubicBezTo>
                <a:cubicBezTo>
                  <a:pt x="492345" y="247919"/>
                  <a:pt x="495035" y="240711"/>
                  <a:pt x="496165" y="233396"/>
                </a:cubicBezTo>
                <a:cubicBezTo>
                  <a:pt x="502619" y="191169"/>
                  <a:pt x="501921" y="148513"/>
                  <a:pt x="503157" y="106018"/>
                </a:cubicBezTo>
                <a:cubicBezTo>
                  <a:pt x="503427" y="97303"/>
                  <a:pt x="501490" y="89073"/>
                  <a:pt x="497832" y="81112"/>
                </a:cubicBezTo>
                <a:cubicBezTo>
                  <a:pt x="485299" y="53625"/>
                  <a:pt x="465826" y="33077"/>
                  <a:pt x="438123" y="20866"/>
                </a:cubicBezTo>
                <a:lnTo>
                  <a:pt x="438231" y="20920"/>
                </a:lnTo>
                <a:moveTo>
                  <a:pt x="74066" y="109192"/>
                </a:moveTo>
                <a:cubicBezTo>
                  <a:pt x="68902" y="108869"/>
                  <a:pt x="67180" y="104996"/>
                  <a:pt x="67503" y="100531"/>
                </a:cubicBezTo>
                <a:cubicBezTo>
                  <a:pt x="67880" y="95421"/>
                  <a:pt x="71699" y="93592"/>
                  <a:pt x="76164" y="93861"/>
                </a:cubicBezTo>
                <a:cubicBezTo>
                  <a:pt x="81327" y="94184"/>
                  <a:pt x="82726" y="98056"/>
                  <a:pt x="82834" y="102521"/>
                </a:cubicBezTo>
                <a:cubicBezTo>
                  <a:pt x="82027" y="107578"/>
                  <a:pt x="78584" y="109460"/>
                  <a:pt x="74066" y="109192"/>
                </a:cubicBezTo>
                <a:moveTo>
                  <a:pt x="352435" y="183692"/>
                </a:moveTo>
                <a:cubicBezTo>
                  <a:pt x="332586" y="158518"/>
                  <a:pt x="335114" y="135818"/>
                  <a:pt x="354425" y="109084"/>
                </a:cubicBezTo>
                <a:cubicBezTo>
                  <a:pt x="355124" y="136301"/>
                  <a:pt x="360289" y="159001"/>
                  <a:pt x="352435" y="183692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</p:sp>
      <p:sp>
        <p:nvSpPr>
          <p:cNvPr id="78" name="矩形 77"/>
          <p:cNvSpPr/>
          <p:nvPr>
            <p:custDataLst>
              <p:tags r:id="rId38"/>
            </p:custDataLst>
          </p:nvPr>
        </p:nvSpPr>
        <p:spPr>
          <a:xfrm>
            <a:off x="2325899" y="4083347"/>
            <a:ext cx="1326320" cy="25606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足额缴纳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出资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0" name="矩形 79"/>
          <p:cNvSpPr/>
          <p:nvPr>
            <p:custDataLst>
              <p:tags r:id="rId39"/>
            </p:custDataLst>
          </p:nvPr>
        </p:nvSpPr>
        <p:spPr>
          <a:xfrm>
            <a:off x="4233634" y="4083347"/>
            <a:ext cx="1326320" cy="25606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承担债务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责任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2" name="矩形 81"/>
          <p:cNvSpPr/>
          <p:nvPr>
            <p:custDataLst>
              <p:tags r:id="rId40"/>
            </p:custDataLst>
          </p:nvPr>
        </p:nvSpPr>
        <p:spPr>
          <a:xfrm>
            <a:off x="6104557" y="4083347"/>
            <a:ext cx="1326320" cy="25606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不得抽回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出资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4" name="矩形 83"/>
          <p:cNvSpPr/>
          <p:nvPr>
            <p:custDataLst>
              <p:tags r:id="rId41"/>
            </p:custDataLst>
          </p:nvPr>
        </p:nvSpPr>
        <p:spPr>
          <a:xfrm>
            <a:off x="7975480" y="4083347"/>
            <a:ext cx="1326320" cy="25606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履行其他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义务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</p:spTree>
    <p:custDataLst>
      <p:tags r:id="rId4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四、新创企业的管理模式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545590" y="1778635"/>
            <a:ext cx="9055100" cy="44824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300" dirty="0">
                <a:solidFill>
                  <a:srgbClr val="7350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股东大会性质、种类及职权</a:t>
            </a:r>
            <a:endParaRPr lang="zh-CN" altLang="en-US" sz="1600" spc="300" dirty="0">
              <a:solidFill>
                <a:srgbClr val="7350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indent="482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297843772"/>
                </a:ext>
              </a:extLst>
            </a:pP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（1）股东大会性质：是公司的最高权力机构，在公司治理体系中地位极为重要。</a:t>
            </a:r>
            <a:endParaRPr lang="zh-CN" altLang="en-US" sz="16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indent="482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297843772"/>
                </a:ext>
              </a:extLst>
            </a:pP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（2）股东大会种类及职权。</a:t>
            </a:r>
            <a:endParaRPr lang="zh-CN" altLang="en-US" sz="16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indent="482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297843772"/>
                </a:ext>
              </a:extLst>
            </a:pP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①创立大会：公司设立过程中的一次性会议，审议通过公司章程、选举董事会和监事会成员等</a:t>
            </a:r>
            <a:r>
              <a:rPr lang="en-US" altLang="zh-CN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,</a:t>
            </a: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标志着公司从筹备向运营过渡，是股东首次集体行使权力决定公司未来方向的重要场合。</a:t>
            </a:r>
            <a:endParaRPr lang="zh-CN" altLang="en-US" sz="16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indent="482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297843772"/>
                </a:ext>
              </a:extLst>
            </a:pP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②年会：每年定期召开，审议上一年度工作报告、财务报告、利润分配方案等，决策下一年度经营计划、投资方案等，使股东了解公司运营财务状况，监督评价管理层工作，制定战略规划与决策方针。</a:t>
            </a:r>
            <a:endParaRPr lang="zh-CN" altLang="en-US" sz="16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indent="482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297843772"/>
                </a:ext>
              </a:extLst>
            </a:pPr>
            <a:r>
              <a: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③临时会：在特定情况召开，如董事人数不足法定或章程规定的2/3、公司未弥补亏损达股本总额 1/3、持有公司股份 10% 以上股东请求、董事会认为必要、监事会提议召开等。</a:t>
            </a:r>
            <a:endParaRPr lang="zh-CN" altLang="en-US" sz="1600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6575" y="3013710"/>
            <a:ext cx="627888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新创企业的人力资源管理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任务二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59752" y="729555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一、新创企业人力资源管理概述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091098" y="5072832"/>
            <a:ext cx="5359460" cy="8228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810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创始人的价值观、领导与管理理念在新创企业中起关键作用。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091098" y="4553714"/>
            <a:ext cx="5359459" cy="50140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3. 创始人风格影响深远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091098" y="2330884"/>
            <a:ext cx="5359460" cy="8228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810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新创企业市场与业务多变，如科技创业公司会因技术或竞争变化迅速调整人员岗位与任务。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5091098" y="1818345"/>
            <a:ext cx="5359459" cy="50140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4"/>
                </a:solidFill>
                <a:latin typeface="+mn-ea"/>
                <a:cs typeface="+mn-ea"/>
              </a:rPr>
              <a:t>1. 灵活性与适应性需求</a:t>
            </a:r>
            <a:endParaRPr lang="zh-CN" altLang="en-US" sz="1600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8"/>
            </p:custDataLst>
          </p:nvPr>
        </p:nvSpPr>
        <p:spPr>
          <a:xfrm>
            <a:off x="5091098" y="3701858"/>
            <a:ext cx="5359460" cy="8228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810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新创企业常面临资金、场地等资源局限。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5091098" y="3186030"/>
            <a:ext cx="5359459" cy="50140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2. 资源有限性下的高效配置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任意多边形: 形状 26"/>
          <p:cNvSpPr/>
          <p:nvPr>
            <p:custDataLst>
              <p:tags r:id="rId10"/>
            </p:custDataLst>
          </p:nvPr>
        </p:nvSpPr>
        <p:spPr>
          <a:xfrm>
            <a:off x="1597609" y="2053510"/>
            <a:ext cx="2738761" cy="3604975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1"/>
            </p:custDataLst>
          </p:nvPr>
        </p:nvSpPr>
        <p:spPr>
          <a:xfrm>
            <a:off x="4055604" y="3591127"/>
            <a:ext cx="524599" cy="524599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椭圆 33"/>
          <p:cNvSpPr/>
          <p:nvPr>
            <p:custDataLst>
              <p:tags r:id="rId12"/>
            </p:custDataLst>
          </p:nvPr>
        </p:nvSpPr>
        <p:spPr>
          <a:xfrm>
            <a:off x="3570474" y="2335269"/>
            <a:ext cx="524599" cy="524599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椭圆 34"/>
          <p:cNvSpPr/>
          <p:nvPr>
            <p:custDataLst>
              <p:tags r:id="rId13"/>
            </p:custDataLst>
          </p:nvPr>
        </p:nvSpPr>
        <p:spPr>
          <a:xfrm>
            <a:off x="3570474" y="4846437"/>
            <a:ext cx="524599" cy="524599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椭圆 36"/>
          <p:cNvSpPr/>
          <p:nvPr>
            <p:custDataLst>
              <p:tags r:id="rId14"/>
            </p:custDataLst>
          </p:nvPr>
        </p:nvSpPr>
        <p:spPr>
          <a:xfrm>
            <a:off x="1597609" y="2914685"/>
            <a:ext cx="1872549" cy="1872549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新创企业人力资源管理的特点</a:t>
            </a:r>
            <a:endParaRPr lang="zh-CN" altLang="en-US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08026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6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6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6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6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项目一　创新概说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41947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1296035" y="4002405"/>
            <a:ext cx="4273550" cy="86042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457200">
              <a:lnSpc>
                <a:spcPts val="2000"/>
              </a:lnSpc>
              <a:defRPr/>
            </a:pPr>
            <a:r>
              <a:rPr lang="zh-CN" altLang="en-US" sz="120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请在此处添加具体内容，文字尽量言简意赅，简单描述即可，不必过于繁琐，注意版面美观</a:t>
            </a:r>
            <a:r>
              <a:rPr lang="zh-CN" altLang="en-US" sz="12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度。请在此处添加具体内容，文字尽量言简意赅，简单描述即可。</a:t>
            </a:r>
            <a:endParaRPr lang="zh-CN" altLang="en-US" sz="12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项目二　创新思维的塑造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项目三　创新方法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项目四　创新能力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项目五　创业概述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1" grpId="0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一、新创企业人力资源管理概述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466214" y="174905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（二）制订人力资源计划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466215" y="2296160"/>
            <a:ext cx="9431020" cy="1717675"/>
            <a:chOff x="2309" y="3616"/>
            <a:chExt cx="14852" cy="2705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68" b="25764"/>
            <a:stretch>
              <a:fillRect/>
            </a:stretch>
          </p:blipFill>
          <p:spPr>
            <a:xfrm>
              <a:off x="2309" y="3737"/>
              <a:ext cx="5599" cy="2584"/>
            </a:xfrm>
            <a:custGeom>
              <a:avLst/>
              <a:gdLst>
                <a:gd name="connsiteX0" fmla="*/ 0 w 4258967"/>
                <a:gd name="connsiteY0" fmla="*/ 0 h 1965412"/>
                <a:gd name="connsiteX1" fmla="*/ 4258967 w 4258967"/>
                <a:gd name="connsiteY1" fmla="*/ 0 h 1965412"/>
                <a:gd name="connsiteX2" fmla="*/ 4258967 w 4258967"/>
                <a:gd name="connsiteY2" fmla="*/ 1965412 h 1965412"/>
                <a:gd name="connsiteX3" fmla="*/ 0 w 4258967"/>
                <a:gd name="connsiteY3" fmla="*/ 1965412 h 196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967" h="1965412">
                  <a:moveTo>
                    <a:pt x="0" y="0"/>
                  </a:moveTo>
                  <a:lnTo>
                    <a:pt x="4258967" y="0"/>
                  </a:lnTo>
                  <a:lnTo>
                    <a:pt x="4258967" y="1965412"/>
                  </a:lnTo>
                  <a:lnTo>
                    <a:pt x="0" y="1965412"/>
                  </a:lnTo>
                  <a:close/>
                </a:path>
              </a:pathLst>
            </a:custGeom>
            <a:ln w="3175" cap="flat" cmpd="sng" algn="ctr">
              <a:solidFill>
                <a:schemeClr val="tx1">
                  <a:lumMod val="40000"/>
                  <a:lumOff val="60000"/>
                  <a:alpha val="2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3" name="矩形 2"/>
            <p:cNvSpPr/>
            <p:nvPr>
              <p:custDataLst>
                <p:tags r:id="rId8"/>
              </p:custDataLst>
            </p:nvPr>
          </p:nvSpPr>
          <p:spPr>
            <a:xfrm>
              <a:off x="8959" y="4218"/>
              <a:ext cx="8203" cy="12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人力资源计划为达企业战略战术目标，依当下状况预测运用并规划，据发展战略等评估现状、剖析供需信息、预测趋势，制定招聘至发展等系列政策措施，涵盖人力资源开发管理所有内容。</a:t>
              </a:r>
              <a:endPara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9"/>
              </p:custDataLst>
            </p:nvPr>
          </p:nvSpPr>
          <p:spPr>
            <a:xfrm>
              <a:off x="9288" y="3616"/>
              <a:ext cx="7218" cy="48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b="1">
                  <a:solidFill>
                    <a:schemeClr val="accent4"/>
                  </a:solidFill>
                  <a:latin typeface="+mn-ea"/>
                  <a:cs typeface="+mn-ea"/>
                </a:rPr>
                <a:t>人力资源计划的内涵</a:t>
              </a:r>
              <a:endParaRPr lang="en-US" altLang="zh-CN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8591" y="3616"/>
              <a:ext cx="627" cy="48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2400" b="1">
                  <a:solidFill>
                    <a:schemeClr val="accent4"/>
                  </a:solidFill>
                  <a:latin typeface="+mn-ea"/>
                  <a:cs typeface="+mn-ea"/>
                </a:rPr>
                <a:t>01</a:t>
              </a:r>
              <a:endParaRPr lang="en-US" altLang="zh-CN" sz="24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1"/>
            </p:custDataLst>
          </p:nvPr>
        </p:nvGrpSpPr>
        <p:grpSpPr>
          <a:xfrm>
            <a:off x="1465580" y="4185285"/>
            <a:ext cx="9503410" cy="1711325"/>
            <a:chOff x="2308" y="6591"/>
            <a:chExt cx="14966" cy="2695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86" t="17203" b="22192"/>
            <a:stretch>
              <a:fillRect/>
            </a:stretch>
          </p:blipFill>
          <p:spPr>
            <a:xfrm>
              <a:off x="2308" y="6702"/>
              <a:ext cx="5599" cy="2584"/>
            </a:xfrm>
            <a:custGeom>
              <a:avLst/>
              <a:gdLst>
                <a:gd name="connsiteX0" fmla="*/ 0 w 4258967"/>
                <a:gd name="connsiteY0" fmla="*/ 0 h 1965412"/>
                <a:gd name="connsiteX1" fmla="*/ 4258967 w 4258967"/>
                <a:gd name="connsiteY1" fmla="*/ 0 h 1965412"/>
                <a:gd name="connsiteX2" fmla="*/ 4258967 w 4258967"/>
                <a:gd name="connsiteY2" fmla="*/ 1965412 h 1965412"/>
                <a:gd name="connsiteX3" fmla="*/ 0 w 4258967"/>
                <a:gd name="connsiteY3" fmla="*/ 1965412 h 196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967" h="1965412">
                  <a:moveTo>
                    <a:pt x="0" y="0"/>
                  </a:moveTo>
                  <a:lnTo>
                    <a:pt x="4258967" y="0"/>
                  </a:lnTo>
                  <a:lnTo>
                    <a:pt x="4258967" y="1965412"/>
                  </a:lnTo>
                  <a:lnTo>
                    <a:pt x="0" y="1965412"/>
                  </a:lnTo>
                  <a:close/>
                </a:path>
              </a:pathLst>
            </a:custGeom>
            <a:ln w="3175" cap="flat" cmpd="sng" algn="ctr">
              <a:solidFill>
                <a:schemeClr val="tx1">
                  <a:lumMod val="40000"/>
                  <a:lumOff val="60000"/>
                  <a:alpha val="2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12" name="矩形 11"/>
            <p:cNvSpPr/>
            <p:nvPr>
              <p:custDataLst>
                <p:tags r:id="rId14"/>
              </p:custDataLst>
            </p:nvPr>
          </p:nvSpPr>
          <p:spPr>
            <a:xfrm>
              <a:off x="9288" y="7177"/>
              <a:ext cx="7986" cy="12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318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3588746719"/>
                  </a:ext>
                </a:extLst>
              </a:pPr>
              <a:r>
                <a:rPr lang="zh-CN" altLang="en-US" sz="170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（1）人力资源计划的总体计划</a:t>
              </a:r>
              <a:r>
                <a:rPr lang="en-US" altLang="zh-CN" sz="170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;（2）人力资源计划的子系统</a:t>
              </a:r>
              <a:r>
                <a:rPr lang="zh-CN" altLang="en-US" sz="170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。</a:t>
              </a:r>
              <a:endParaRPr lang="zh-CN" altLang="en-US" sz="17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15"/>
              </p:custDataLst>
            </p:nvPr>
          </p:nvSpPr>
          <p:spPr>
            <a:xfrm>
              <a:off x="9288" y="6591"/>
              <a:ext cx="7986" cy="48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人力资源计划的构成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16"/>
              </p:custDataLst>
            </p:nvPr>
          </p:nvSpPr>
          <p:spPr>
            <a:xfrm>
              <a:off x="8591" y="6591"/>
              <a:ext cx="627" cy="48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2400" b="1">
                  <a:solidFill>
                    <a:schemeClr val="accent4"/>
                  </a:solidFill>
                  <a:latin typeface="+mn-ea"/>
                  <a:cs typeface="+mn-ea"/>
                </a:rPr>
                <a:t>02</a:t>
              </a:r>
              <a:endParaRPr lang="en-US" altLang="zh-CN" sz="24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fill="hold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6" presetClass="emph" presetSubtype="0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fill="hold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59752" y="729555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一、新创企业人力资源管理概述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151630" y="1983105"/>
            <a:ext cx="6291580" cy="3679190"/>
            <a:chOff x="6538" y="3123"/>
            <a:chExt cx="9908" cy="5794"/>
          </a:xfrm>
        </p:grpSpPr>
        <p:sp>
          <p:nvSpPr>
            <p:cNvPr id="14" name="对象1"/>
            <p:cNvSpPr/>
            <p:nvPr>
              <p:custDataLst>
                <p:tags r:id="rId4"/>
              </p:custDataLst>
            </p:nvPr>
          </p:nvSpPr>
          <p:spPr>
            <a:xfrm>
              <a:off x="8122" y="5257"/>
              <a:ext cx="8324" cy="1504"/>
            </a:xfrm>
            <a:custGeom>
              <a:avLst/>
              <a:gdLst/>
              <a:ahLst/>
              <a:cxnLst/>
              <a:rect l="l" t="t" r="r" b="b"/>
              <a:pathLst>
                <a:path w="6409944" h="1143000">
                  <a:moveTo>
                    <a:pt x="9144" y="1143000"/>
                  </a:moveTo>
                  <a:lnTo>
                    <a:pt x="6391656" y="1143000"/>
                  </a:lnTo>
                  <a:cubicBezTo>
                    <a:pt x="6400800" y="1143000"/>
                    <a:pt x="6409944" y="1133856"/>
                    <a:pt x="6409944" y="1133856"/>
                  </a:cubicBezTo>
                  <a:lnTo>
                    <a:pt x="6409944" y="9144"/>
                  </a:lnTo>
                  <a:cubicBezTo>
                    <a:pt x="6409944" y="9144"/>
                    <a:pt x="6400800" y="0"/>
                    <a:pt x="6391656" y="0"/>
                  </a:cubicBezTo>
                  <a:lnTo>
                    <a:pt x="9144" y="0"/>
                  </a:lnTo>
                  <a:cubicBezTo>
                    <a:pt x="0" y="0"/>
                    <a:pt x="0" y="9144"/>
                    <a:pt x="0" y="18288"/>
                  </a:cubicBezTo>
                  <a:lnTo>
                    <a:pt x="548640" y="566928"/>
                  </a:lnTo>
                  <a:cubicBezTo>
                    <a:pt x="548640" y="566928"/>
                    <a:pt x="548640" y="576072"/>
                    <a:pt x="548640" y="576072"/>
                  </a:cubicBezTo>
                  <a:lnTo>
                    <a:pt x="0" y="1124712"/>
                  </a:lnTo>
                  <a:cubicBezTo>
                    <a:pt x="0" y="1133856"/>
                    <a:pt x="0" y="1143000"/>
                    <a:pt x="9144" y="1143000"/>
                  </a:cubicBezTo>
                </a:path>
              </a:pathLst>
            </a:custGeom>
            <a:noFill/>
            <a:ln w="12700">
              <a:gradFill>
                <a:gsLst>
                  <a:gs pos="100000">
                    <a:schemeClr val="accent4">
                      <a:lumMod val="20000"/>
                      <a:lumOff val="80000"/>
                      <a:alpha val="0"/>
                    </a:schemeClr>
                  </a:gs>
                  <a:gs pos="2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936000" tIns="0" rIns="0" bIns="0" numCol="1" spcCol="0" rtlCol="0" fromWordArt="0" anchor="ctr" anchorCtr="0" forceAA="0" compatLnSpc="1">
              <a:noAutofit/>
            </a:bodyPr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2. 塑造积极的企业文化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人力资源管理在企业文化塑造中居关键地位。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" name="对象2"/>
            <p:cNvSpPr/>
            <p:nvPr>
              <p:custDataLst>
                <p:tags r:id="rId5"/>
              </p:custDataLst>
            </p:nvPr>
          </p:nvSpPr>
          <p:spPr>
            <a:xfrm>
              <a:off x="6568" y="3570"/>
              <a:ext cx="9854" cy="1490"/>
            </a:xfrm>
            <a:custGeom>
              <a:avLst/>
              <a:gdLst>
                <a:gd name="connsiteX0" fmla="*/ 1722 w 11918"/>
                <a:gd name="connsiteY0" fmla="*/ 1783 h 1783"/>
                <a:gd name="connsiteX1" fmla="*/ 1665 w 11918"/>
                <a:gd name="connsiteY1" fmla="*/ 1754 h 1783"/>
                <a:gd name="connsiteX2" fmla="*/ 1636 w 11918"/>
                <a:gd name="connsiteY2" fmla="*/ 1740 h 1783"/>
                <a:gd name="connsiteX3" fmla="*/ 9 w 11918"/>
                <a:gd name="connsiteY3" fmla="*/ 127 h 1783"/>
                <a:gd name="connsiteX4" fmla="*/ 253 w 11918"/>
                <a:gd name="connsiteY4" fmla="*/ 8 h 1783"/>
                <a:gd name="connsiteX5" fmla="*/ 11810 w 11918"/>
                <a:gd name="connsiteY5" fmla="*/ 0 h 1783"/>
                <a:gd name="connsiteX6" fmla="*/ 11918 w 11918"/>
                <a:gd name="connsiteY6" fmla="*/ 69 h 1783"/>
                <a:gd name="connsiteX7" fmla="*/ 11918 w 11918"/>
                <a:gd name="connsiteY7" fmla="*/ 1697 h 1783"/>
                <a:gd name="connsiteX8" fmla="*/ 11831 w 11918"/>
                <a:gd name="connsiteY8" fmla="*/ 1783 h 1783"/>
                <a:gd name="connsiteX9" fmla="*/ 1722 w 11918"/>
                <a:gd name="connsiteY9" fmla="*/ 1783 h 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18" h="1783">
                  <a:moveTo>
                    <a:pt x="1722" y="1783"/>
                  </a:moveTo>
                  <a:cubicBezTo>
                    <a:pt x="1694" y="1783"/>
                    <a:pt x="1679" y="1769"/>
                    <a:pt x="1665" y="1754"/>
                  </a:cubicBezTo>
                  <a:cubicBezTo>
                    <a:pt x="1650" y="1754"/>
                    <a:pt x="1650" y="1740"/>
                    <a:pt x="1636" y="1740"/>
                  </a:cubicBezTo>
                  <a:lnTo>
                    <a:pt x="9" y="127"/>
                  </a:lnTo>
                  <a:cubicBezTo>
                    <a:pt x="-49" y="69"/>
                    <a:pt x="181" y="8"/>
                    <a:pt x="253" y="8"/>
                  </a:cubicBezTo>
                  <a:lnTo>
                    <a:pt x="11810" y="0"/>
                  </a:lnTo>
                  <a:cubicBezTo>
                    <a:pt x="11897" y="28"/>
                    <a:pt x="11918" y="12"/>
                    <a:pt x="11918" y="69"/>
                  </a:cubicBezTo>
                  <a:lnTo>
                    <a:pt x="11918" y="1697"/>
                  </a:lnTo>
                  <a:cubicBezTo>
                    <a:pt x="11918" y="1754"/>
                    <a:pt x="11874" y="1783"/>
                    <a:pt x="11831" y="1783"/>
                  </a:cubicBezTo>
                  <a:lnTo>
                    <a:pt x="1722" y="1783"/>
                  </a:lnTo>
                </a:path>
              </a:pathLst>
            </a:custGeom>
            <a:noFill/>
            <a:ln w="12700">
              <a:gradFill>
                <a:gsLst>
                  <a:gs pos="100000">
                    <a:schemeClr val="accent4">
                      <a:lumMod val="20000"/>
                      <a:lumOff val="80000"/>
                      <a:alpha val="0"/>
                    </a:schemeClr>
                  </a:gs>
                  <a:gs pos="2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1224000" tIns="0" rIns="0" bIns="0" numCol="1" spcCol="0" rtlCol="0" fromWordArt="0" anchor="ctr" anchorCtr="0" forceAA="0" compatLnSpc="1">
              <a:noAutofit/>
            </a:bodyPr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1. 奠定企业发展的人力基石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新创企业业务开展离不开专业人才。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5" name="对象3"/>
            <p:cNvSpPr/>
            <p:nvPr>
              <p:custDataLst>
                <p:tags r:id="rId6"/>
              </p:custDataLst>
            </p:nvPr>
          </p:nvSpPr>
          <p:spPr>
            <a:xfrm>
              <a:off x="6552" y="6958"/>
              <a:ext cx="9854" cy="1504"/>
            </a:xfrm>
            <a:custGeom>
              <a:avLst/>
              <a:gdLst/>
              <a:ahLst/>
              <a:cxnLst/>
              <a:rect l="l" t="t" r="r" b="b"/>
              <a:pathLst>
                <a:path w="7580376" h="1143000">
                  <a:moveTo>
                    <a:pt x="1106424" y="0"/>
                  </a:moveTo>
                  <a:cubicBezTo>
                    <a:pt x="1088136" y="0"/>
                    <a:pt x="1078992" y="9144"/>
                    <a:pt x="1069848" y="18288"/>
                  </a:cubicBezTo>
                  <a:cubicBezTo>
                    <a:pt x="1060704" y="18288"/>
                    <a:pt x="1060704" y="27432"/>
                    <a:pt x="1051560" y="27432"/>
                  </a:cubicBezTo>
                  <a:lnTo>
                    <a:pt x="18288" y="1051560"/>
                  </a:lnTo>
                  <a:cubicBezTo>
                    <a:pt x="-18288" y="1088136"/>
                    <a:pt x="9144" y="1143000"/>
                    <a:pt x="54864" y="1143000"/>
                  </a:cubicBezTo>
                  <a:lnTo>
                    <a:pt x="7525512" y="1143000"/>
                  </a:lnTo>
                  <a:cubicBezTo>
                    <a:pt x="7552944" y="1143000"/>
                    <a:pt x="7580376" y="1124712"/>
                    <a:pt x="7580376" y="1088136"/>
                  </a:cubicBezTo>
                  <a:lnTo>
                    <a:pt x="7580376" y="54864"/>
                  </a:lnTo>
                  <a:cubicBezTo>
                    <a:pt x="7580376" y="18288"/>
                    <a:pt x="7552944" y="0"/>
                    <a:pt x="7525512" y="0"/>
                  </a:cubicBezTo>
                  <a:lnTo>
                    <a:pt x="1106424" y="0"/>
                  </a:lnTo>
                </a:path>
              </a:pathLst>
            </a:custGeom>
            <a:noFill/>
            <a:ln w="12700">
              <a:gradFill>
                <a:gsLst>
                  <a:gs pos="100000">
                    <a:schemeClr val="accent4">
                      <a:lumMod val="20000"/>
                      <a:lumOff val="80000"/>
                      <a:alpha val="0"/>
                    </a:schemeClr>
                  </a:gs>
                  <a:gs pos="2000">
                    <a:schemeClr val="accent4">
                      <a:alpha val="10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1224000" tIns="0" rIns="0" bIns="0" numCol="1" spcCol="0" rtlCol="0" fromWordArt="0" anchor="ctr" anchorCtr="0" forceAA="0" compatLnSpc="1">
              <a:noAutofit/>
            </a:bodyPr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3. 提升企业竞争力与创新力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人才是新创企业创新与竞争的核心。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8" name="对象5"/>
            <p:cNvSpPr/>
            <p:nvPr>
              <p:custDataLst>
                <p:tags r:id="rId7"/>
              </p:custDataLst>
            </p:nvPr>
          </p:nvSpPr>
          <p:spPr>
            <a:xfrm>
              <a:off x="6538" y="3123"/>
              <a:ext cx="963" cy="963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9" name="对象6"/>
            <p:cNvSpPr/>
            <p:nvPr>
              <p:custDataLst>
                <p:tags r:id="rId8"/>
              </p:custDataLst>
            </p:nvPr>
          </p:nvSpPr>
          <p:spPr>
            <a:xfrm>
              <a:off x="7888" y="5542"/>
              <a:ext cx="963" cy="963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0" name="对象7"/>
            <p:cNvSpPr/>
            <p:nvPr>
              <p:custDataLst>
                <p:tags r:id="rId9"/>
              </p:custDataLst>
            </p:nvPr>
          </p:nvSpPr>
          <p:spPr>
            <a:xfrm>
              <a:off x="6538" y="7955"/>
              <a:ext cx="963" cy="963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27432" y="292608"/>
                  </a:moveTo>
                  <a:cubicBezTo>
                    <a:pt x="-9144" y="329184"/>
                    <a:pt x="-9144" y="393192"/>
                    <a:pt x="27432" y="438912"/>
                  </a:cubicBezTo>
                  <a:lnTo>
                    <a:pt x="292608" y="694944"/>
                  </a:lnTo>
                  <a:cubicBezTo>
                    <a:pt x="329184" y="740664"/>
                    <a:pt x="393192" y="740664"/>
                    <a:pt x="438912" y="694944"/>
                  </a:cubicBezTo>
                  <a:lnTo>
                    <a:pt x="694944" y="438912"/>
                  </a:lnTo>
                  <a:cubicBezTo>
                    <a:pt x="740664" y="393192"/>
                    <a:pt x="740664" y="329184"/>
                    <a:pt x="694944" y="292608"/>
                  </a:cubicBezTo>
                  <a:lnTo>
                    <a:pt x="438912" y="27432"/>
                  </a:lnTo>
                  <a:cubicBezTo>
                    <a:pt x="393192" y="-9144"/>
                    <a:pt x="329184" y="-9144"/>
                    <a:pt x="292608" y="27432"/>
                  </a:cubicBezTo>
                  <a:lnTo>
                    <a:pt x="27432" y="292608"/>
                  </a:lnTo>
                </a:path>
              </a:pathLst>
            </a:cu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03</a:t>
              </a:r>
              <a:endPara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06525" y="2131060"/>
            <a:ext cx="3413760" cy="3383280"/>
            <a:chOff x="2215" y="3356"/>
            <a:chExt cx="5376" cy="5328"/>
          </a:xfrm>
        </p:grpSpPr>
        <p:sp>
          <p:nvSpPr>
            <p:cNvPr id="3" name="对象6"/>
            <p:cNvSpPr/>
            <p:nvPr>
              <p:custDataLst>
                <p:tags r:id="rId10"/>
              </p:custDataLst>
            </p:nvPr>
          </p:nvSpPr>
          <p:spPr>
            <a:xfrm>
              <a:off x="2215" y="3356"/>
              <a:ext cx="5377" cy="5328"/>
            </a:xfrm>
            <a:custGeom>
              <a:avLst/>
              <a:gdLst/>
              <a:ahLst/>
              <a:cxnLst/>
              <a:rect l="l" t="t" r="r" b="b"/>
              <a:pathLst>
                <a:path w="4059936" h="4059936">
                  <a:moveTo>
                    <a:pt x="137160" y="2359152"/>
                  </a:moveTo>
                  <a:cubicBezTo>
                    <a:pt x="-45720" y="2176272"/>
                    <a:pt x="-45720" y="1883664"/>
                    <a:pt x="137160" y="1700784"/>
                  </a:cubicBezTo>
                  <a:lnTo>
                    <a:pt x="1700784" y="137160"/>
                  </a:lnTo>
                  <a:cubicBezTo>
                    <a:pt x="1883664" y="-45720"/>
                    <a:pt x="2176272" y="-45720"/>
                    <a:pt x="2359152" y="137160"/>
                  </a:cubicBezTo>
                  <a:lnTo>
                    <a:pt x="3931920" y="1700784"/>
                  </a:lnTo>
                  <a:cubicBezTo>
                    <a:pt x="4105656" y="1883664"/>
                    <a:pt x="4105656" y="2176272"/>
                    <a:pt x="3931920" y="2359152"/>
                  </a:cubicBezTo>
                  <a:lnTo>
                    <a:pt x="2359152" y="3931920"/>
                  </a:lnTo>
                  <a:cubicBezTo>
                    <a:pt x="2176272" y="4105656"/>
                    <a:pt x="1883664" y="4105656"/>
                    <a:pt x="1700784" y="3931920"/>
                  </a:cubicBezTo>
                  <a:lnTo>
                    <a:pt x="137160" y="2359152"/>
                  </a:lnTo>
                </a:path>
              </a:pathLst>
            </a:custGeom>
            <a:solidFill>
              <a:schemeClr val="accent4">
                <a:lumMod val="30000"/>
                <a:lumOff val="70000"/>
                <a:alpha val="15000"/>
              </a:schemeClr>
            </a:solidFill>
          </p:spPr>
          <p:txBody>
            <a:bodyPr lIns="0" tIns="0" rIns="0" bIns="0">
              <a:noAutofit/>
            </a:bodyPr>
            <a:p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7" name="对象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2805" y="3958"/>
              <a:ext cx="4196" cy="4123"/>
            </a:xfrm>
            <a:custGeom>
              <a:avLst/>
              <a:gdLst/>
              <a:ahLst/>
              <a:cxnLst/>
              <a:rect l="l" t="t" r="r" b="b"/>
              <a:pathLst>
                <a:path w="2340864" h="2340864">
                  <a:moveTo>
                    <a:pt x="987552" y="73152"/>
                  </a:moveTo>
                  <a:lnTo>
                    <a:pt x="73152" y="987552"/>
                  </a:lnTo>
                  <a:cubicBezTo>
                    <a:pt x="-27432" y="1088136"/>
                    <a:pt x="-27432" y="1252728"/>
                    <a:pt x="73152" y="1353312"/>
                  </a:cubicBezTo>
                  <a:lnTo>
                    <a:pt x="987552" y="2267712"/>
                  </a:lnTo>
                  <a:cubicBezTo>
                    <a:pt x="1088136" y="2368296"/>
                    <a:pt x="1252728" y="2368296"/>
                    <a:pt x="1353312" y="2267712"/>
                  </a:cubicBezTo>
                  <a:lnTo>
                    <a:pt x="2267712" y="1353312"/>
                  </a:lnTo>
                  <a:cubicBezTo>
                    <a:pt x="2368296" y="1252728"/>
                    <a:pt x="2368296" y="1088136"/>
                    <a:pt x="2267712" y="987552"/>
                  </a:cubicBezTo>
                  <a:lnTo>
                    <a:pt x="1353312" y="73152"/>
                  </a:lnTo>
                  <a:cubicBezTo>
                    <a:pt x="1252728" y="-27432"/>
                    <a:pt x="1088136" y="-27432"/>
                    <a:pt x="987552" y="73152"/>
                  </a:cubicBezTo>
                </a:path>
              </a:pathLst>
            </a:custGeom>
            <a:noFill/>
            <a:ln w="53975">
              <a:solidFill>
                <a:schemeClr val="accent4"/>
              </a:solidFill>
            </a:ln>
          </p:spPr>
          <p:txBody>
            <a:bodyPr wrap="square" lIns="360000" tIns="0" rIns="360000" bIns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（二）人力资源管理对新创企业的重要性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6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72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726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88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72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726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54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75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88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72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2952" y="729555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二、新创企业的人力资源规划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265923" y="3928271"/>
            <a:ext cx="4976984" cy="657323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2. 预估业务增长的人力储备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265923" y="1889524"/>
            <a:ext cx="4976984" cy="657323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1. 基于业务模式确定核心岗位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266055" y="2562225"/>
            <a:ext cx="5088255" cy="1242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新创企业需剖析业务模式确定核心岗位。如在线教育企业，核心业务是课程开发、平台推广与授课，其核心岗位便是课程研发、平台技术维护与授课教师，这些岗位确定后企业才能针对性招聘培养。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5266055" y="4600575"/>
            <a:ext cx="5088890" cy="1242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确定核心岗位后，企业要依据业务规划预估人力需求。如在线教育企业若计划一年内课程种类增加 50% 且拓展新市场，就需增加课程研发、市场与客服人员，提前规划可避免人才短缺。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任意多边形: 形状 18"/>
          <p:cNvSpPr/>
          <p:nvPr>
            <p:custDataLst>
              <p:tags r:id="rId8"/>
            </p:custDataLst>
          </p:nvPr>
        </p:nvSpPr>
        <p:spPr>
          <a:xfrm>
            <a:off x="2021744" y="2107907"/>
            <a:ext cx="2543312" cy="3347708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9"/>
            </p:custDataLst>
          </p:nvPr>
        </p:nvSpPr>
        <p:spPr>
          <a:xfrm>
            <a:off x="2021744" y="2907625"/>
            <a:ext cx="1738916" cy="1738916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（一）创业初期的人力需求分析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4031985" y="4538113"/>
            <a:ext cx="487162" cy="487162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1"/>
            </p:custDataLst>
          </p:nvPr>
        </p:nvSpPr>
        <p:spPr>
          <a:xfrm>
            <a:off x="4031985" y="2540090"/>
            <a:ext cx="487162" cy="487162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2952" y="729555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二、新创企业的人力资源规划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998085" y="4859655"/>
            <a:ext cx="5896610" cy="8242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依战略目标与人员状况制定相关计划。招聘计划要明确岗位、人数、要求与渠道，如金融科技企业招聘数据分析师的岗位详情与招聘途径。培训计划针对不同岗位员工设计课程，新员工重企业文化与基础业务，在职员工重专业与管理提升。发展计划为员工规划职业路径，激励员工成长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4998240" y="4339231"/>
            <a:ext cx="5370356" cy="50242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3. 制定人员招聘、培训与发展计划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4998085" y="2112010"/>
            <a:ext cx="5680710" cy="8242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这是人力资源规划导向。如新能源汽车制造新创企业，其人力资源规划要围绕成为国内领先制造商目标展开，招聘相关高端人才并制定职业发展规划，以推动企业战略实现。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4998240" y="1598300"/>
            <a:ext cx="5370356" cy="50242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1. 明确企业战略目标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4998085" y="3485515"/>
            <a:ext cx="5680710" cy="8242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新创企业要全面盘点现有人员数量、技能、经验与绩效等。如软件企业盘点发现缺乏项目管理经验人员，据此可决定内培或外招，同时针对员工技能短板制定培训计划提升整体素质。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4998240" y="2968765"/>
            <a:ext cx="5370356" cy="50242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2. 盘点现有人员状况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10"/>
            </p:custDataLst>
          </p:nvPr>
        </p:nvSpPr>
        <p:spPr>
          <a:xfrm>
            <a:off x="1497648" y="1833943"/>
            <a:ext cx="2744330" cy="3612305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5" name="椭圆 24"/>
          <p:cNvSpPr/>
          <p:nvPr>
            <p:custDataLst>
              <p:tags r:id="rId11"/>
            </p:custDataLst>
          </p:nvPr>
        </p:nvSpPr>
        <p:spPr>
          <a:xfrm>
            <a:off x="3960641" y="3374687"/>
            <a:ext cx="525666" cy="525666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3474524" y="2116275"/>
            <a:ext cx="525666" cy="525666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椭圆 27"/>
          <p:cNvSpPr/>
          <p:nvPr>
            <p:custDataLst>
              <p:tags r:id="rId13"/>
            </p:custDataLst>
          </p:nvPr>
        </p:nvSpPr>
        <p:spPr>
          <a:xfrm>
            <a:off x="3474524" y="4632549"/>
            <a:ext cx="525666" cy="525666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椭圆 28"/>
          <p:cNvSpPr/>
          <p:nvPr>
            <p:custDataLst>
              <p:tags r:id="rId14"/>
            </p:custDataLst>
          </p:nvPr>
        </p:nvSpPr>
        <p:spPr>
          <a:xfrm>
            <a:off x="1497648" y="2696869"/>
            <a:ext cx="1876357" cy="1876357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（二）人力资源规划的步骤与方法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554164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0320" y="2578100"/>
            <a:ext cx="4754245" cy="272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（一）制定招聘计划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新创企业制定招聘计划时，需综合考量多方面因素。首先，依据企业战略目标与业务需求，明确招聘岗位、人数及职责要求。例如，一家科技新创企业欲拓展新业务领域，确定招聘 5 名资深软件工程师。其次，结合企业财务状况与市场行情，制定合理薪资范围，以吸引目标人才。再者，规划招聘渠道，如校园招聘、网络平台、内部推荐等，并安排好招聘时间节点与流程，确保招聘工作高效有序推进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三、新创企业的员工招聘与选拔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三、新创企业的员工招聘与选拔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（二）招聘渠道的选择与拓展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055652" y="4666984"/>
            <a:ext cx="1582226" cy="1281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3. 内部推荐：利用人脉资源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069547" y="4666984"/>
            <a:ext cx="1582226" cy="1281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4. 行业展会与社交活动：吸引专业人才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1970195" y="4666984"/>
            <a:ext cx="1602382" cy="1281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1. 校园招聘：挖掘高校人才潜力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>
            <a:off x="4008724" y="4666984"/>
            <a:ext cx="1612460" cy="1281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2. 网络招聘平台：广泛撒网与精准筛选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9"/>
            </p:custDataLst>
          </p:nvPr>
        </p:nvSpPr>
        <p:spPr>
          <a:xfrm>
            <a:off x="6023460" y="2569667"/>
            <a:ext cx="1614139" cy="1614139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6106602" y="2653089"/>
            <a:ext cx="1447854" cy="144785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52400">
              <a:schemeClr val="accent4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75945" rIns="136525" bIns="0" numCol="1" spcCol="0" rtlCol="0" fromWordArt="0" anchor="t" anchorCtr="0" forceAA="0" compatLnSpc="1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   </a:t>
            </a:r>
            <a:endParaRPr lang="en-US" altLang="zh-CN" sz="1600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1"/>
            </p:custDataLst>
          </p:nvPr>
        </p:nvSpPr>
        <p:spPr>
          <a:xfrm>
            <a:off x="6181906" y="2728114"/>
            <a:ext cx="1297246" cy="1297246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4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lt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弧形 29"/>
          <p:cNvSpPr/>
          <p:nvPr>
            <p:custDataLst>
              <p:tags r:id="rId12"/>
            </p:custDataLst>
          </p:nvPr>
        </p:nvSpPr>
        <p:spPr>
          <a:xfrm flipV="1">
            <a:off x="5804265" y="2352993"/>
            <a:ext cx="2052527" cy="2052527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4">
                <a:alpha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椭圆 30"/>
          <p:cNvSpPr/>
          <p:nvPr>
            <p:custDataLst>
              <p:tags r:id="rId13"/>
            </p:custDataLst>
          </p:nvPr>
        </p:nvSpPr>
        <p:spPr>
          <a:xfrm>
            <a:off x="8053031" y="2569667"/>
            <a:ext cx="1614139" cy="1614139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2" name="椭圆 31"/>
          <p:cNvSpPr/>
          <p:nvPr>
            <p:custDataLst>
              <p:tags r:id="rId14"/>
            </p:custDataLst>
          </p:nvPr>
        </p:nvSpPr>
        <p:spPr>
          <a:xfrm>
            <a:off x="8136173" y="2653089"/>
            <a:ext cx="1447854" cy="144785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52400">
              <a:schemeClr val="accent4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75945" rIns="136525" bIns="0" numCol="1" spcCol="0" rtlCol="0" fromWordArt="0" anchor="t" anchorCtr="0" forceAA="0" compatLnSpc="1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   </a:t>
            </a:r>
            <a:endParaRPr lang="en-US" altLang="zh-CN" sz="1600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5"/>
            </p:custDataLst>
          </p:nvPr>
        </p:nvSpPr>
        <p:spPr>
          <a:xfrm>
            <a:off x="8211478" y="2728114"/>
            <a:ext cx="1297246" cy="1297246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4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lt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" name="弧形 33"/>
          <p:cNvSpPr/>
          <p:nvPr>
            <p:custDataLst>
              <p:tags r:id="rId16"/>
            </p:custDataLst>
          </p:nvPr>
        </p:nvSpPr>
        <p:spPr>
          <a:xfrm flipV="1">
            <a:off x="7833837" y="2352993"/>
            <a:ext cx="2052527" cy="2052527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4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椭圆 34"/>
          <p:cNvSpPr/>
          <p:nvPr>
            <p:custDataLst>
              <p:tags r:id="rId17"/>
            </p:custDataLst>
          </p:nvPr>
        </p:nvSpPr>
        <p:spPr>
          <a:xfrm>
            <a:off x="1964317" y="2569667"/>
            <a:ext cx="1614139" cy="1614139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6" name="椭圆 35"/>
          <p:cNvSpPr/>
          <p:nvPr>
            <p:custDataLst>
              <p:tags r:id="rId18"/>
            </p:custDataLst>
          </p:nvPr>
        </p:nvSpPr>
        <p:spPr>
          <a:xfrm>
            <a:off x="2047459" y="2653089"/>
            <a:ext cx="1447854" cy="144785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52400">
              <a:schemeClr val="accent4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75945" rIns="136525" bIns="0" numCol="1" spcCol="0" rtlCol="0" fromWordArt="0" anchor="t" anchorCtr="0" forceAA="0" compatLnSpc="1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   </a:t>
            </a:r>
            <a:endParaRPr lang="en-US" altLang="zh-CN" sz="1600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39" name="椭圆 38"/>
          <p:cNvSpPr/>
          <p:nvPr>
            <p:custDataLst>
              <p:tags r:id="rId19"/>
            </p:custDataLst>
          </p:nvPr>
        </p:nvSpPr>
        <p:spPr>
          <a:xfrm>
            <a:off x="2122763" y="2728114"/>
            <a:ext cx="1297246" cy="1297246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4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lt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1" name="弧形 40"/>
          <p:cNvSpPr/>
          <p:nvPr>
            <p:custDataLst>
              <p:tags r:id="rId20"/>
            </p:custDataLst>
          </p:nvPr>
        </p:nvSpPr>
        <p:spPr>
          <a:xfrm flipV="1">
            <a:off x="1745122" y="2352993"/>
            <a:ext cx="2052527" cy="2052527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4">
                <a:alpha val="50000"/>
              </a:schemeClr>
            </a:solidFill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椭圆 41"/>
          <p:cNvSpPr/>
          <p:nvPr>
            <p:custDataLst>
              <p:tags r:id="rId21"/>
            </p:custDataLst>
          </p:nvPr>
        </p:nvSpPr>
        <p:spPr>
          <a:xfrm>
            <a:off x="3993888" y="2569667"/>
            <a:ext cx="1614139" cy="1614139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43" name="椭圆 42"/>
          <p:cNvSpPr/>
          <p:nvPr>
            <p:custDataLst>
              <p:tags r:id="rId22"/>
            </p:custDataLst>
          </p:nvPr>
        </p:nvSpPr>
        <p:spPr>
          <a:xfrm>
            <a:off x="4077030" y="2653089"/>
            <a:ext cx="1447854" cy="144785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52400">
              <a:schemeClr val="accent4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75945" rIns="136525" bIns="0" numCol="1" spcCol="0" rtlCol="0" fromWordArt="0" anchor="t" anchorCtr="0" forceAA="0" compatLnSpc="1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   </a:t>
            </a:r>
            <a:endParaRPr lang="en-US" altLang="zh-CN" sz="1600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44" name="椭圆 43"/>
          <p:cNvSpPr/>
          <p:nvPr>
            <p:custDataLst>
              <p:tags r:id="rId23"/>
            </p:custDataLst>
          </p:nvPr>
        </p:nvSpPr>
        <p:spPr>
          <a:xfrm>
            <a:off x="4152335" y="2728114"/>
            <a:ext cx="1297246" cy="1297246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4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lt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" name="弧形 44"/>
          <p:cNvSpPr/>
          <p:nvPr>
            <p:custDataLst>
              <p:tags r:id="rId24"/>
            </p:custDataLst>
          </p:nvPr>
        </p:nvSpPr>
        <p:spPr>
          <a:xfrm flipV="1">
            <a:off x="3774694" y="2352993"/>
            <a:ext cx="2052527" cy="2052527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4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7" name="图片 15" descr="343439383331313b343532303033313bd3a6d3c3c9ccb3c7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557921" y="3154965"/>
            <a:ext cx="435600" cy="435600"/>
          </a:xfrm>
          <a:prstGeom prst="rect">
            <a:avLst/>
          </a:prstGeom>
        </p:spPr>
      </p:pic>
      <p:pic>
        <p:nvPicPr>
          <p:cNvPr id="48" name="图片 19" descr="343435383038363b343532323339393bd6b4d0d0d5aad2aa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606110" y="3154453"/>
            <a:ext cx="435600" cy="435600"/>
          </a:xfrm>
          <a:prstGeom prst="rect">
            <a:avLst/>
          </a:prstGeom>
        </p:spPr>
      </p:pic>
      <p:pic>
        <p:nvPicPr>
          <p:cNvPr id="49" name="图片 11" descr="343439383331313b343532303032373bbfcdbba7b5b5b0b8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654622" y="3154588"/>
            <a:ext cx="435600" cy="435600"/>
          </a:xfrm>
          <a:prstGeom prst="rect">
            <a:avLst/>
          </a:prstGeom>
        </p:spPr>
      </p:pic>
      <p:pic>
        <p:nvPicPr>
          <p:cNvPr id="50" name="图片 12" descr="343439383331313b343532303032383bbfcdbba7b9dcc0ed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8679114" y="3169472"/>
            <a:ext cx="435600" cy="435600"/>
          </a:xfrm>
          <a:prstGeom prst="rect">
            <a:avLst/>
          </a:prstGeom>
        </p:spPr>
      </p:pic>
    </p:spTree>
    <p:custDataLst>
      <p:tags r:id="rId3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三、新创企业的员工招聘与选拔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96414" y="155601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（三）选拔标准与流程设计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3841051" y="3102187"/>
            <a:ext cx="144944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1921149" y="4633767"/>
            <a:ext cx="2387334" cy="148382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岗位胜任力模型是选拔员工的重要依据。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7"/>
            </p:custDataLst>
          </p:nvPr>
        </p:nvSpPr>
        <p:spPr>
          <a:xfrm>
            <a:off x="1721485" y="4207510"/>
            <a:ext cx="2751455" cy="3098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1. 岗位胜任力模型构建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pic>
        <p:nvPicPr>
          <p:cNvPr id="36" name="图片 5" descr="32313538333630393b32313538333731303bbdbbd7f7d2b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15349" y="2913574"/>
            <a:ext cx="399280" cy="399280"/>
          </a:xfrm>
          <a:prstGeom prst="rect">
            <a:avLst/>
          </a:prstGeom>
        </p:spPr>
      </p:pic>
      <p:sp>
        <p:nvSpPr>
          <p:cNvPr id="43" name="弧形 42"/>
          <p:cNvSpPr/>
          <p:nvPr>
            <p:custDataLst>
              <p:tags r:id="rId11"/>
            </p:custDataLst>
          </p:nvPr>
        </p:nvSpPr>
        <p:spPr>
          <a:xfrm>
            <a:off x="2386653" y="2374265"/>
            <a:ext cx="1455845" cy="1455845"/>
          </a:xfrm>
          <a:prstGeom prst="arc">
            <a:avLst>
              <a:gd name="adj1" fmla="val 6375916"/>
              <a:gd name="adj2" fmla="val 4453969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椭圆 53"/>
          <p:cNvSpPr/>
          <p:nvPr>
            <p:custDataLst>
              <p:tags r:id="rId12"/>
            </p:custDataLst>
          </p:nvPr>
        </p:nvSpPr>
        <p:spPr>
          <a:xfrm>
            <a:off x="2911008" y="3603388"/>
            <a:ext cx="407617" cy="407617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lnSpcReduction="1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5" name="矩形 54"/>
          <p:cNvSpPr/>
          <p:nvPr>
            <p:custDataLst>
              <p:tags r:id="rId13"/>
            </p:custDataLst>
          </p:nvPr>
        </p:nvSpPr>
        <p:spPr>
          <a:xfrm>
            <a:off x="4829944" y="4633767"/>
            <a:ext cx="2387334" cy="148382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结构化面试常用，如面试软件工程师按预设问题框架提问技术、项目经验与解决问题能力等。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6" name="矩形 55"/>
          <p:cNvSpPr/>
          <p:nvPr>
            <p:custDataLst>
              <p:tags r:id="rId14"/>
            </p:custDataLst>
          </p:nvPr>
        </p:nvSpPr>
        <p:spPr>
          <a:xfrm>
            <a:off x="4829810" y="4291965"/>
            <a:ext cx="2393950" cy="3098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2. 面试技巧与方法（结构化面试、行为面试等）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57" name="弧形 56"/>
          <p:cNvSpPr/>
          <p:nvPr>
            <p:custDataLst>
              <p:tags r:id="rId15"/>
            </p:custDataLst>
          </p:nvPr>
        </p:nvSpPr>
        <p:spPr>
          <a:xfrm>
            <a:off x="5295448" y="2374265"/>
            <a:ext cx="1455845" cy="1455845"/>
          </a:xfrm>
          <a:prstGeom prst="arc">
            <a:avLst>
              <a:gd name="adj1" fmla="val 6375851"/>
              <a:gd name="adj2" fmla="val 4457771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8" name="椭圆 57"/>
          <p:cNvSpPr/>
          <p:nvPr>
            <p:custDataLst>
              <p:tags r:id="rId16"/>
            </p:custDataLst>
          </p:nvPr>
        </p:nvSpPr>
        <p:spPr>
          <a:xfrm>
            <a:off x="5819803" y="3603388"/>
            <a:ext cx="407617" cy="407617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lnSpcReduction="1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9" name="矩形 58"/>
          <p:cNvSpPr/>
          <p:nvPr>
            <p:custDataLst>
              <p:tags r:id="rId17"/>
            </p:custDataLst>
          </p:nvPr>
        </p:nvSpPr>
        <p:spPr>
          <a:xfrm>
            <a:off x="7740015" y="4633595"/>
            <a:ext cx="2576830" cy="14839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这对新创企业选拔至关重要。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0" name="矩形 59"/>
          <p:cNvSpPr/>
          <p:nvPr>
            <p:custDataLst>
              <p:tags r:id="rId18"/>
            </p:custDataLst>
          </p:nvPr>
        </p:nvSpPr>
        <p:spPr>
          <a:xfrm>
            <a:off x="7738740" y="4207337"/>
            <a:ext cx="2389263" cy="30969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3. 背景调查与评估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61" name="弧形 60"/>
          <p:cNvSpPr/>
          <p:nvPr>
            <p:custDataLst>
              <p:tags r:id="rId19"/>
            </p:custDataLst>
          </p:nvPr>
        </p:nvSpPr>
        <p:spPr>
          <a:xfrm>
            <a:off x="8205208" y="2374265"/>
            <a:ext cx="1455845" cy="1455845"/>
          </a:xfrm>
          <a:prstGeom prst="arc">
            <a:avLst>
              <a:gd name="adj1" fmla="val 6392578"/>
              <a:gd name="adj2" fmla="val 4437989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" name="椭圆 61"/>
          <p:cNvSpPr/>
          <p:nvPr>
            <p:custDataLst>
              <p:tags r:id="rId20"/>
            </p:custDataLst>
          </p:nvPr>
        </p:nvSpPr>
        <p:spPr>
          <a:xfrm>
            <a:off x="8729563" y="3603388"/>
            <a:ext cx="407617" cy="407617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lnSpcReduction="1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63" name="图片 13" descr="32313538333630393b32313538333732303bcad5b2d8bfceb3cc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713162" y="2910680"/>
            <a:ext cx="440302" cy="440302"/>
          </a:xfrm>
          <a:prstGeom prst="rect">
            <a:avLst/>
          </a:prstGeom>
        </p:spPr>
      </p:pic>
      <p:pic>
        <p:nvPicPr>
          <p:cNvPr id="64" name="图片 14" descr="32313538333630393b32313538333732313bb6fac2f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803402" y="2882701"/>
            <a:ext cx="440302" cy="440302"/>
          </a:xfrm>
          <a:prstGeom prst="rect">
            <a:avLst/>
          </a:prstGeom>
        </p:spPr>
      </p:pic>
      <p:cxnSp>
        <p:nvCxnSpPr>
          <p:cNvPr id="65" name="直接连接符 64"/>
          <p:cNvCxnSpPr/>
          <p:nvPr>
            <p:custDataLst>
              <p:tags r:id="rId27"/>
            </p:custDataLst>
          </p:nvPr>
        </p:nvCxnSpPr>
        <p:spPr>
          <a:xfrm>
            <a:off x="6756117" y="3102187"/>
            <a:ext cx="144944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68655" y="541655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四、新创企业的员工培训与开发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96414" y="163411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（一）新员工入职培训体系建设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1866955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4733479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2104535" y="3635095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新员工入职培训先介绍企业发展历程、架构与业务等概况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2045120" y="3072320"/>
            <a:ext cx="2172721" cy="3459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4"/>
                </a:solidFill>
                <a:latin typeface="+mn-ea"/>
                <a:cs typeface="+mn-ea"/>
              </a:rPr>
              <a:t>1. 企业概况与文化宣传</a:t>
            </a:r>
            <a:endParaRPr lang="zh-CN" altLang="en-US" sz="1600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5004806" y="3746220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新员工要明晰岗位职责与流程。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848779" y="3373945"/>
            <a:ext cx="2172721" cy="3459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2. 岗位职责与工作流程培训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11"/>
            </p:custDataLst>
          </p:nvPr>
        </p:nvSpPr>
        <p:spPr>
          <a:xfrm>
            <a:off x="7652111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7905711" y="3849090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入职培训注重团队融入，如组织户外拓展等活动增进员工间信任与合作。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7830277" y="3418395"/>
            <a:ext cx="2172721" cy="3459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3. 团队融入与职业规划引导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4"/>
            </p:custDataLst>
          </p:nvPr>
        </p:nvCxnSpPr>
        <p:spPr>
          <a:xfrm>
            <a:off x="2999470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5"/>
            </p:custDataLst>
          </p:nvPr>
        </p:nvCxnSpPr>
        <p:spPr>
          <a:xfrm>
            <a:off x="5865993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6"/>
            </p:custDataLst>
          </p:nvPr>
        </p:nvCxnSpPr>
        <p:spPr>
          <a:xfrm>
            <a:off x="8784626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椭圆 25"/>
          <p:cNvSpPr/>
          <p:nvPr>
            <p:custDataLst>
              <p:tags r:id="rId17"/>
            </p:custDataLst>
          </p:nvPr>
        </p:nvSpPr>
        <p:spPr>
          <a:xfrm>
            <a:off x="2812868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8"/>
            </p:custDataLst>
          </p:nvPr>
        </p:nvSpPr>
        <p:spPr>
          <a:xfrm>
            <a:off x="2836193" y="2206308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9"/>
            </p:custDataLst>
          </p:nvPr>
        </p:nvSpPr>
        <p:spPr>
          <a:xfrm>
            <a:off x="5650111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20"/>
            </p:custDataLst>
          </p:nvPr>
        </p:nvSpPr>
        <p:spPr>
          <a:xfrm>
            <a:off x="5673436" y="2206308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椭圆 30"/>
          <p:cNvSpPr/>
          <p:nvPr>
            <p:custDataLst>
              <p:tags r:id="rId21"/>
            </p:custDataLst>
          </p:nvPr>
        </p:nvSpPr>
        <p:spPr>
          <a:xfrm>
            <a:off x="8568744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椭圆 31"/>
          <p:cNvSpPr/>
          <p:nvPr>
            <p:custDataLst>
              <p:tags r:id="rId22"/>
            </p:custDataLst>
          </p:nvPr>
        </p:nvSpPr>
        <p:spPr>
          <a:xfrm>
            <a:off x="8592069" y="2206804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3" name="图形 23" descr="333438303937363b333438313038303bd7e9d6afbcdcb9b9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033714" y="2403828"/>
            <a:ext cx="253600" cy="253600"/>
          </a:xfrm>
          <a:prstGeom prst="rect">
            <a:avLst/>
          </a:prstGeom>
        </p:spPr>
      </p:pic>
      <p:pic>
        <p:nvPicPr>
          <p:cNvPr id="34" name="图形 25" descr="333438303937363b333438313039323bcfeec4bfbcc6bbae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870956" y="2403828"/>
            <a:ext cx="253104" cy="253104"/>
          </a:xfrm>
          <a:prstGeom prst="rect">
            <a:avLst/>
          </a:prstGeom>
        </p:spPr>
      </p:pic>
      <p:pic>
        <p:nvPicPr>
          <p:cNvPr id="35" name="图形 26" descr="333438303937363b333438313037333bcad0b3a1bebad5f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802989" y="2418220"/>
            <a:ext cx="226304" cy="226304"/>
          </a:xfrm>
          <a:prstGeom prst="rect">
            <a:avLst/>
          </a:prstGeom>
        </p:spPr>
      </p:pic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四、新创企业的员工培训与开发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96415" y="1634173"/>
            <a:ext cx="5661660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（二）在职员工的持续培训与技能提升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1866955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4733479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2104535" y="3635095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依企业业务与员工需求设计专业技能培训课程。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2045335" y="3072130"/>
            <a:ext cx="2297430" cy="3460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4"/>
                </a:solidFill>
                <a:latin typeface="+mn-ea"/>
                <a:cs typeface="+mn-ea"/>
              </a:rPr>
              <a:t>1. 专业技能培训课程设计</a:t>
            </a:r>
            <a:endParaRPr lang="zh-CN" altLang="en-US" sz="1600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5004806" y="3746220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随着企业发展，领导力与管理培训重要。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848779" y="3373945"/>
            <a:ext cx="2172721" cy="3459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2. 领导力培养与管理培训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11"/>
            </p:custDataLst>
          </p:nvPr>
        </p:nvSpPr>
        <p:spPr>
          <a:xfrm>
            <a:off x="7652111" y="2540306"/>
            <a:ext cx="2529052" cy="3280422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7905711" y="3718280"/>
            <a:ext cx="2037733" cy="182532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建立完善培训效果评估反馈机制。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7727950" y="3137535"/>
            <a:ext cx="2333625" cy="3460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3. 培训效果评估与反馈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4"/>
            </p:custDataLst>
          </p:nvPr>
        </p:nvCxnSpPr>
        <p:spPr>
          <a:xfrm>
            <a:off x="2999470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5"/>
            </p:custDataLst>
          </p:nvPr>
        </p:nvCxnSpPr>
        <p:spPr>
          <a:xfrm>
            <a:off x="5865993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6"/>
            </p:custDataLst>
          </p:nvPr>
        </p:nvCxnSpPr>
        <p:spPr>
          <a:xfrm>
            <a:off x="8784626" y="5572091"/>
            <a:ext cx="264022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椭圆 25"/>
          <p:cNvSpPr/>
          <p:nvPr>
            <p:custDataLst>
              <p:tags r:id="rId17"/>
            </p:custDataLst>
          </p:nvPr>
        </p:nvSpPr>
        <p:spPr>
          <a:xfrm>
            <a:off x="2812868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8"/>
            </p:custDataLst>
          </p:nvPr>
        </p:nvSpPr>
        <p:spPr>
          <a:xfrm>
            <a:off x="2836193" y="2206308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9"/>
            </p:custDataLst>
          </p:nvPr>
        </p:nvSpPr>
        <p:spPr>
          <a:xfrm>
            <a:off x="5650111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20"/>
            </p:custDataLst>
          </p:nvPr>
        </p:nvSpPr>
        <p:spPr>
          <a:xfrm>
            <a:off x="5673436" y="2206308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椭圆 30"/>
          <p:cNvSpPr/>
          <p:nvPr>
            <p:custDataLst>
              <p:tags r:id="rId21"/>
            </p:custDataLst>
          </p:nvPr>
        </p:nvSpPr>
        <p:spPr>
          <a:xfrm>
            <a:off x="8568744" y="2206804"/>
            <a:ext cx="695787" cy="695787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椭圆 31"/>
          <p:cNvSpPr/>
          <p:nvPr>
            <p:custDataLst>
              <p:tags r:id="rId22"/>
            </p:custDataLst>
          </p:nvPr>
        </p:nvSpPr>
        <p:spPr>
          <a:xfrm>
            <a:off x="8592069" y="2206804"/>
            <a:ext cx="648640" cy="64864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3" name="图形 23" descr="333438303937363b333438313038303bd7e9d6afbcdcb9b9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033714" y="2403828"/>
            <a:ext cx="253600" cy="253600"/>
          </a:xfrm>
          <a:prstGeom prst="rect">
            <a:avLst/>
          </a:prstGeom>
        </p:spPr>
      </p:pic>
      <p:pic>
        <p:nvPicPr>
          <p:cNvPr id="34" name="图形 25" descr="333438303937363b333438313039323bcfeec4bfbcc6bbae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870956" y="2403828"/>
            <a:ext cx="253104" cy="253104"/>
          </a:xfrm>
          <a:prstGeom prst="rect">
            <a:avLst/>
          </a:prstGeom>
        </p:spPr>
      </p:pic>
      <p:pic>
        <p:nvPicPr>
          <p:cNvPr id="35" name="图形 26" descr="333438303937363b333438313037333bcad0b3a1bebad5f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802989" y="2418220"/>
            <a:ext cx="226304" cy="226304"/>
          </a:xfrm>
          <a:prstGeom prst="rect">
            <a:avLst/>
          </a:prstGeom>
        </p:spPr>
      </p:pic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五、新创企业的绩效管理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5" y="1681798"/>
            <a:ext cx="579945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（一）适合新创企业的绩效管理方法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59908" y="2360648"/>
            <a:ext cx="7759031" cy="3487908"/>
          </a:xfrm>
          <a:prstGeom prst="rect">
            <a:avLst/>
          </a:pr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>
                  <a:alpha val="15000"/>
                </a:schemeClr>
              </a:gs>
              <a:gs pos="100000">
                <a:schemeClr val="accent4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4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>
            <a:off x="9652993" y="2361562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 48"/>
          <p:cNvSpPr/>
          <p:nvPr>
            <p:custDataLst>
              <p:tags r:id="rId7"/>
            </p:custDataLst>
          </p:nvPr>
        </p:nvSpPr>
        <p:spPr>
          <a:xfrm flipH="1" flipV="1">
            <a:off x="9342266" y="554696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" name="等腰三角形 2"/>
          <p:cNvSpPr/>
          <p:nvPr>
            <p:custDataLst>
              <p:tags r:id="rId8"/>
            </p:custDataLst>
          </p:nvPr>
        </p:nvSpPr>
        <p:spPr>
          <a:xfrm rot="10800000" flipV="1">
            <a:off x="9784138" y="5763563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H="1" flipV="1">
            <a:off x="9896548" y="5578041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73"/>
          <p:cNvSpPr/>
          <p:nvPr>
            <p:custDataLst>
              <p:tags r:id="rId10"/>
            </p:custDataLst>
          </p:nvPr>
        </p:nvSpPr>
        <p:spPr>
          <a:xfrm flipH="1" flipV="1">
            <a:off x="9481636" y="5846728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7" name="任意多边形 48"/>
          <p:cNvSpPr/>
          <p:nvPr>
            <p:custDataLst>
              <p:tags r:id="rId11"/>
            </p:custDataLst>
          </p:nvPr>
        </p:nvSpPr>
        <p:spPr>
          <a:xfrm>
            <a:off x="2151226" y="236064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0" name="等腰三角形 19"/>
          <p:cNvSpPr/>
          <p:nvPr>
            <p:custDataLst>
              <p:tags r:id="rId12"/>
            </p:custDataLst>
          </p:nvPr>
        </p:nvSpPr>
        <p:spPr>
          <a:xfrm rot="10800000" flipH="1">
            <a:off x="2151226" y="2360648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2173617" y="2541144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73"/>
          <p:cNvSpPr/>
          <p:nvPr>
            <p:custDataLst>
              <p:tags r:id="rId14"/>
            </p:custDataLst>
          </p:nvPr>
        </p:nvSpPr>
        <p:spPr>
          <a:xfrm>
            <a:off x="2381986" y="2331403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5" name="任意多边形 2"/>
          <p:cNvSpPr/>
          <p:nvPr>
            <p:custDataLst>
              <p:tags r:id="rId15"/>
            </p:custDataLst>
          </p:nvPr>
        </p:nvSpPr>
        <p:spPr>
          <a:xfrm flipH="1" flipV="1">
            <a:off x="2151226" y="5578041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16"/>
            </p:custDataLst>
          </p:nvPr>
        </p:nvGrpSpPr>
        <p:grpSpPr>
          <a:xfrm>
            <a:off x="6033770" y="2771140"/>
            <a:ext cx="3451225" cy="2955290"/>
            <a:chOff x="9502" y="4364"/>
            <a:chExt cx="5435" cy="4654"/>
          </a:xfrm>
        </p:grpSpPr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>
              <a:off x="10187" y="6849"/>
              <a:ext cx="475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KPI 依企业战略与业务流程确定。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10196" y="6231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关键绩效指标法（KPI）的设定与调整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19"/>
              </p:custDataLst>
            </p:nvPr>
          </p:nvCxnSpPr>
          <p:spPr>
            <a:xfrm>
              <a:off x="9502" y="5860"/>
              <a:ext cx="0" cy="2733"/>
            </a:xfrm>
            <a:prstGeom prst="line">
              <a:avLst/>
            </a:prstGeom>
            <a:ln w="9525">
              <a:gradFill>
                <a:gsLst>
                  <a:gs pos="260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43"/>
            <p:cNvSpPr/>
            <p:nvPr>
              <p:custDataLst>
                <p:tags r:id="rId20"/>
              </p:custDataLst>
            </p:nvPr>
          </p:nvSpPr>
          <p:spPr>
            <a:xfrm>
              <a:off x="12085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21"/>
              </p:custDataLst>
            </p:nvPr>
          </p:nvSpPr>
          <p:spPr>
            <a:xfrm rot="16200000">
              <a:off x="12925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" name="任意多边形: 形状 40"/>
            <p:cNvSpPr/>
            <p:nvPr>
              <p:custDataLst>
                <p:tags r:id="rId22"/>
              </p:custDataLst>
            </p:nvPr>
          </p:nvSpPr>
          <p:spPr>
            <a:xfrm>
              <a:off x="12071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3"/>
              </p:custDataLst>
            </p:nvPr>
          </p:nvSpPr>
          <p:spPr>
            <a:xfrm>
              <a:off x="12345" y="4727"/>
              <a:ext cx="446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0" h="333">
                  <a:moveTo>
                    <a:pt x="333" y="142"/>
                  </a:moveTo>
                  <a:lnTo>
                    <a:pt x="422" y="142"/>
                  </a:lnTo>
                  <a:lnTo>
                    <a:pt x="422" y="285"/>
                  </a:lnTo>
                  <a:lnTo>
                    <a:pt x="620" y="285"/>
                  </a:lnTo>
                  <a:lnTo>
                    <a:pt x="620" y="333"/>
                  </a:lnTo>
                  <a:lnTo>
                    <a:pt x="333" y="333"/>
                  </a:lnTo>
                  <a:lnTo>
                    <a:pt x="333" y="142"/>
                  </a:lnTo>
                  <a:close/>
                  <a:moveTo>
                    <a:pt x="344" y="0"/>
                  </a:moveTo>
                  <a:lnTo>
                    <a:pt x="613" y="0"/>
                  </a:lnTo>
                  <a:lnTo>
                    <a:pt x="613" y="127"/>
                  </a:lnTo>
                  <a:lnTo>
                    <a:pt x="547" y="190"/>
                  </a:lnTo>
                  <a:lnTo>
                    <a:pt x="422" y="190"/>
                  </a:lnTo>
                  <a:lnTo>
                    <a:pt x="438" y="142"/>
                  </a:lnTo>
                  <a:lnTo>
                    <a:pt x="524" y="142"/>
                  </a:lnTo>
                  <a:lnTo>
                    <a:pt x="524" y="48"/>
                  </a:lnTo>
                  <a:lnTo>
                    <a:pt x="329" y="48"/>
                  </a:lnTo>
                  <a:lnTo>
                    <a:pt x="344" y="0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89" y="285"/>
                  </a:lnTo>
                  <a:lnTo>
                    <a:pt x="205" y="285"/>
                  </a:lnTo>
                  <a:lnTo>
                    <a:pt x="205" y="48"/>
                  </a:lnTo>
                  <a:lnTo>
                    <a:pt x="89" y="48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2"/>
                  </a:lnTo>
                  <a:lnTo>
                    <a:pt x="293" y="271"/>
                  </a:lnTo>
                  <a:lnTo>
                    <a:pt x="227" y="333"/>
                  </a:lnTo>
                  <a:lnTo>
                    <a:pt x="66" y="333"/>
                  </a:lnTo>
                  <a:lnTo>
                    <a:pt x="0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4"/>
            </p:custDataLst>
          </p:nvPr>
        </p:nvGrpSpPr>
        <p:grpSpPr>
          <a:xfrm>
            <a:off x="2320925" y="2771140"/>
            <a:ext cx="3271520" cy="2996565"/>
            <a:chOff x="3655" y="4364"/>
            <a:chExt cx="5152" cy="4719"/>
          </a:xfrm>
        </p:grpSpPr>
        <p:sp>
          <p:nvSpPr>
            <p:cNvPr id="26" name="矩形 25"/>
            <p:cNvSpPr/>
            <p:nvPr>
              <p:custDataLst>
                <p:tags r:id="rId25"/>
              </p:custDataLst>
            </p:nvPr>
          </p:nvSpPr>
          <p:spPr>
            <a:xfrm>
              <a:off x="3655" y="6914"/>
              <a:ext cx="5152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OKR 强调目标明确可衡量。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4076" y="6319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1. 目标与关键成果法（OKR）的应用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任意多边形: 形状 43"/>
            <p:cNvSpPr/>
            <p:nvPr>
              <p:custDataLst>
                <p:tags r:id="rId27"/>
              </p:custDataLst>
            </p:nvPr>
          </p:nvSpPr>
          <p:spPr>
            <a:xfrm>
              <a:off x="5973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4" name="等腰三角形 33"/>
            <p:cNvSpPr/>
            <p:nvPr>
              <p:custDataLst>
                <p:tags r:id="rId28"/>
              </p:custDataLst>
            </p:nvPr>
          </p:nvSpPr>
          <p:spPr>
            <a:xfrm rot="16200000">
              <a:off x="6813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任意多边形: 形状 40"/>
            <p:cNvSpPr/>
            <p:nvPr>
              <p:custDataLst>
                <p:tags r:id="rId29"/>
              </p:custDataLst>
            </p:nvPr>
          </p:nvSpPr>
          <p:spPr>
            <a:xfrm>
              <a:off x="5960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0"/>
              </p:custDataLst>
            </p:nvPr>
          </p:nvSpPr>
          <p:spPr>
            <a:xfrm>
              <a:off x="6275" y="4726"/>
              <a:ext cx="365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" h="334">
                  <a:moveTo>
                    <a:pt x="0" y="0"/>
                  </a:moveTo>
                  <a:lnTo>
                    <a:pt x="89" y="0"/>
                  </a:lnTo>
                  <a:lnTo>
                    <a:pt x="89" y="286"/>
                  </a:lnTo>
                  <a:lnTo>
                    <a:pt x="204" y="286"/>
                  </a:lnTo>
                  <a:lnTo>
                    <a:pt x="204" y="49"/>
                  </a:lnTo>
                  <a:lnTo>
                    <a:pt x="89" y="49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3"/>
                  </a:lnTo>
                  <a:lnTo>
                    <a:pt x="293" y="272"/>
                  </a:lnTo>
                  <a:lnTo>
                    <a:pt x="227" y="334"/>
                  </a:lnTo>
                  <a:lnTo>
                    <a:pt x="66" y="334"/>
                  </a:lnTo>
                  <a:lnTo>
                    <a:pt x="0" y="272"/>
                  </a:lnTo>
                  <a:lnTo>
                    <a:pt x="0" y="0"/>
                  </a:lnTo>
                  <a:close/>
                  <a:moveTo>
                    <a:pt x="350" y="0"/>
                  </a:moveTo>
                  <a:lnTo>
                    <a:pt x="465" y="0"/>
                  </a:lnTo>
                  <a:lnTo>
                    <a:pt x="465" y="286"/>
                  </a:lnTo>
                  <a:lnTo>
                    <a:pt x="507" y="286"/>
                  </a:lnTo>
                  <a:lnTo>
                    <a:pt x="507" y="334"/>
                  </a:lnTo>
                  <a:lnTo>
                    <a:pt x="325" y="334"/>
                  </a:lnTo>
                  <a:lnTo>
                    <a:pt x="340" y="286"/>
                  </a:lnTo>
                  <a:lnTo>
                    <a:pt x="376" y="286"/>
                  </a:lnTo>
                  <a:lnTo>
                    <a:pt x="376" y="48"/>
                  </a:lnTo>
                  <a:lnTo>
                    <a:pt x="335" y="48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55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29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 animBg="1"/>
      <p:bldP spid="10" grpId="2" animBg="1"/>
      <p:bldP spid="10" grpId="3" animBg="1"/>
      <p:bldP spid="2" grpId="1" animBg="1"/>
      <p:bldP spid="12" grpId="0" animBg="1"/>
      <p:bldP spid="10" grpId="4" animBg="1"/>
      <p:bldP spid="2" grpId="2" animBg="1"/>
      <p:bldP spid="3" grpId="0" animBg="1"/>
      <p:bldP spid="10" grpId="5" animBg="1"/>
      <p:bldP spid="2" grpId="3" animBg="1"/>
      <p:bldP spid="12" grpId="1" animBg="1"/>
      <p:bldP spid="10" grpId="6" animBg="1"/>
      <p:bldP spid="2" grpId="4" animBg="1"/>
      <p:bldP spid="12" grpId="2" animBg="1"/>
      <p:bldP spid="3" grpId="1" animBg="1"/>
      <p:bldP spid="4" grpId="0" animBg="1"/>
      <p:bldP spid="10" grpId="7" animBg="1"/>
      <p:bldP spid="2" grpId="5" animBg="1"/>
      <p:bldP spid="12" grpId="3" animBg="1"/>
      <p:bldP spid="3" grpId="2" animBg="1"/>
      <p:bldP spid="17" grpId="0" animBg="1"/>
      <p:bldP spid="10" grpId="8" animBg="1"/>
      <p:bldP spid="2" grpId="6" animBg="1"/>
      <p:bldP spid="12" grpId="4" animBg="1"/>
      <p:bldP spid="3" grpId="3" animBg="1"/>
      <p:bldP spid="4" grpId="1" animBg="1"/>
      <p:bldP spid="20" grpId="0" animBg="1"/>
      <p:bldP spid="10" grpId="9" animBg="1"/>
      <p:bldP spid="2" grpId="7" animBg="1"/>
      <p:bldP spid="12" grpId="5" animBg="1"/>
      <p:bldP spid="3" grpId="4" animBg="1"/>
      <p:bldP spid="4" grpId="2" animBg="1"/>
      <p:bldP spid="17" grpId="1" animBg="1"/>
      <p:bldP spid="10" grpId="10" animBg="1"/>
      <p:bldP spid="2" grpId="8" animBg="1"/>
      <p:bldP spid="12" grpId="6" animBg="1"/>
      <p:bldP spid="3" grpId="5" animBg="1"/>
      <p:bldP spid="4" grpId="3" animBg="1"/>
      <p:bldP spid="17" grpId="2" animBg="1"/>
      <p:bldP spid="20" grpId="1" animBg="1"/>
      <p:bldP spid="24" grpId="0" animBg="1"/>
      <p:bldP spid="10" grpId="11" animBg="1"/>
      <p:bldP spid="2" grpId="9" animBg="1"/>
      <p:bldP spid="12" grpId="7" animBg="1"/>
      <p:bldP spid="3" grpId="6" animBg="1"/>
      <p:bldP spid="4" grpId="4" animBg="1"/>
      <p:bldP spid="17" grpId="3" animBg="1"/>
      <p:bldP spid="20" grpId="2" animBg="1"/>
      <p:bldP spid="25" grpId="0" animBg="1"/>
      <p:bldP spid="10" grpId="12" animBg="1"/>
      <p:bldP spid="2" grpId="10" animBg="1"/>
      <p:bldP spid="12" grpId="8" animBg="1"/>
      <p:bldP spid="3" grpId="7" animBg="1"/>
      <p:bldP spid="4" grpId="5" animBg="1"/>
      <p:bldP spid="17" grpId="4" animBg="1"/>
      <p:bldP spid="20" grpId="3" animBg="1"/>
      <p:bldP spid="24" grpId="1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07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08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09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10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项目六　创业机会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项目七　创业环境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项目八　创业项目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项目九　创业计划书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　创业融资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  <p:bldP spid="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五、新创企业的绩效管理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5" y="1681798"/>
            <a:ext cx="579945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（二）绩效反馈与沟通机制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59908" y="2360648"/>
            <a:ext cx="7759031" cy="3487908"/>
          </a:xfrm>
          <a:prstGeom prst="rect">
            <a:avLst/>
          </a:pr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>
                  <a:alpha val="15000"/>
                </a:schemeClr>
              </a:gs>
              <a:gs pos="100000">
                <a:schemeClr val="accent4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4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>
            <a:off x="9652993" y="2361562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 48"/>
          <p:cNvSpPr/>
          <p:nvPr>
            <p:custDataLst>
              <p:tags r:id="rId7"/>
            </p:custDataLst>
          </p:nvPr>
        </p:nvSpPr>
        <p:spPr>
          <a:xfrm flipH="1" flipV="1">
            <a:off x="9342266" y="554696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" name="等腰三角形 2"/>
          <p:cNvSpPr/>
          <p:nvPr>
            <p:custDataLst>
              <p:tags r:id="rId8"/>
            </p:custDataLst>
          </p:nvPr>
        </p:nvSpPr>
        <p:spPr>
          <a:xfrm rot="10800000" flipV="1">
            <a:off x="9784138" y="5763563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H="1" flipV="1">
            <a:off x="9896548" y="5578041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73"/>
          <p:cNvSpPr/>
          <p:nvPr>
            <p:custDataLst>
              <p:tags r:id="rId10"/>
            </p:custDataLst>
          </p:nvPr>
        </p:nvSpPr>
        <p:spPr>
          <a:xfrm flipH="1" flipV="1">
            <a:off x="9481636" y="5846728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7" name="任意多边形 48"/>
          <p:cNvSpPr/>
          <p:nvPr>
            <p:custDataLst>
              <p:tags r:id="rId11"/>
            </p:custDataLst>
          </p:nvPr>
        </p:nvSpPr>
        <p:spPr>
          <a:xfrm>
            <a:off x="2151226" y="236064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0" name="等腰三角形 19"/>
          <p:cNvSpPr/>
          <p:nvPr>
            <p:custDataLst>
              <p:tags r:id="rId12"/>
            </p:custDataLst>
          </p:nvPr>
        </p:nvSpPr>
        <p:spPr>
          <a:xfrm rot="10800000" flipH="1">
            <a:off x="2151226" y="2360648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2173617" y="2541144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73"/>
          <p:cNvSpPr/>
          <p:nvPr>
            <p:custDataLst>
              <p:tags r:id="rId14"/>
            </p:custDataLst>
          </p:nvPr>
        </p:nvSpPr>
        <p:spPr>
          <a:xfrm>
            <a:off x="2381986" y="2331403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5" name="任意多边形 2"/>
          <p:cNvSpPr/>
          <p:nvPr>
            <p:custDataLst>
              <p:tags r:id="rId15"/>
            </p:custDataLst>
          </p:nvPr>
        </p:nvSpPr>
        <p:spPr>
          <a:xfrm flipH="1" flipV="1">
            <a:off x="2151226" y="5578041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16"/>
            </p:custDataLst>
          </p:nvPr>
        </p:nvGrpSpPr>
        <p:grpSpPr>
          <a:xfrm>
            <a:off x="6033770" y="2771140"/>
            <a:ext cx="3497580" cy="2955290"/>
            <a:chOff x="9502" y="4364"/>
            <a:chExt cx="5508" cy="4654"/>
          </a:xfrm>
        </p:grpSpPr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>
              <a:off x="10148" y="6849"/>
              <a:ext cx="475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依面谈结果制定绩效改进计划。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10048" y="6231"/>
              <a:ext cx="4962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绩效改进计划制定与跟踪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19"/>
              </p:custDataLst>
            </p:nvPr>
          </p:nvCxnSpPr>
          <p:spPr>
            <a:xfrm>
              <a:off x="9502" y="5860"/>
              <a:ext cx="0" cy="2733"/>
            </a:xfrm>
            <a:prstGeom prst="line">
              <a:avLst/>
            </a:prstGeom>
            <a:ln w="9525">
              <a:gradFill>
                <a:gsLst>
                  <a:gs pos="260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43"/>
            <p:cNvSpPr/>
            <p:nvPr>
              <p:custDataLst>
                <p:tags r:id="rId20"/>
              </p:custDataLst>
            </p:nvPr>
          </p:nvSpPr>
          <p:spPr>
            <a:xfrm>
              <a:off x="12085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21"/>
              </p:custDataLst>
            </p:nvPr>
          </p:nvSpPr>
          <p:spPr>
            <a:xfrm rot="16200000">
              <a:off x="12925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" name="任意多边形: 形状 40"/>
            <p:cNvSpPr/>
            <p:nvPr>
              <p:custDataLst>
                <p:tags r:id="rId22"/>
              </p:custDataLst>
            </p:nvPr>
          </p:nvSpPr>
          <p:spPr>
            <a:xfrm>
              <a:off x="12071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3"/>
              </p:custDataLst>
            </p:nvPr>
          </p:nvSpPr>
          <p:spPr>
            <a:xfrm>
              <a:off x="12345" y="4727"/>
              <a:ext cx="446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0" h="333">
                  <a:moveTo>
                    <a:pt x="333" y="142"/>
                  </a:moveTo>
                  <a:lnTo>
                    <a:pt x="422" y="142"/>
                  </a:lnTo>
                  <a:lnTo>
                    <a:pt x="422" y="285"/>
                  </a:lnTo>
                  <a:lnTo>
                    <a:pt x="620" y="285"/>
                  </a:lnTo>
                  <a:lnTo>
                    <a:pt x="620" y="333"/>
                  </a:lnTo>
                  <a:lnTo>
                    <a:pt x="333" y="333"/>
                  </a:lnTo>
                  <a:lnTo>
                    <a:pt x="333" y="142"/>
                  </a:lnTo>
                  <a:close/>
                  <a:moveTo>
                    <a:pt x="344" y="0"/>
                  </a:moveTo>
                  <a:lnTo>
                    <a:pt x="613" y="0"/>
                  </a:lnTo>
                  <a:lnTo>
                    <a:pt x="613" y="127"/>
                  </a:lnTo>
                  <a:lnTo>
                    <a:pt x="547" y="190"/>
                  </a:lnTo>
                  <a:lnTo>
                    <a:pt x="422" y="190"/>
                  </a:lnTo>
                  <a:lnTo>
                    <a:pt x="438" y="142"/>
                  </a:lnTo>
                  <a:lnTo>
                    <a:pt x="524" y="142"/>
                  </a:lnTo>
                  <a:lnTo>
                    <a:pt x="524" y="48"/>
                  </a:lnTo>
                  <a:lnTo>
                    <a:pt x="329" y="48"/>
                  </a:lnTo>
                  <a:lnTo>
                    <a:pt x="344" y="0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89" y="285"/>
                  </a:lnTo>
                  <a:lnTo>
                    <a:pt x="205" y="285"/>
                  </a:lnTo>
                  <a:lnTo>
                    <a:pt x="205" y="48"/>
                  </a:lnTo>
                  <a:lnTo>
                    <a:pt x="89" y="48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2"/>
                  </a:lnTo>
                  <a:lnTo>
                    <a:pt x="293" y="271"/>
                  </a:lnTo>
                  <a:lnTo>
                    <a:pt x="227" y="333"/>
                  </a:lnTo>
                  <a:lnTo>
                    <a:pt x="66" y="333"/>
                  </a:lnTo>
                  <a:lnTo>
                    <a:pt x="0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4"/>
            </p:custDataLst>
          </p:nvPr>
        </p:nvGrpSpPr>
        <p:grpSpPr>
          <a:xfrm>
            <a:off x="2320925" y="2771140"/>
            <a:ext cx="3271520" cy="2996565"/>
            <a:chOff x="3655" y="4364"/>
            <a:chExt cx="5152" cy="4719"/>
          </a:xfrm>
        </p:grpSpPr>
        <p:sp>
          <p:nvSpPr>
            <p:cNvPr id="26" name="矩形 25"/>
            <p:cNvSpPr/>
            <p:nvPr>
              <p:custDataLst>
                <p:tags r:id="rId25"/>
              </p:custDataLst>
            </p:nvPr>
          </p:nvSpPr>
          <p:spPr>
            <a:xfrm>
              <a:off x="3655" y="6914"/>
              <a:ext cx="5152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定期绩效面谈是重要环节，如每月或季度上级与员工一对一进行。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4076" y="6319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1. 定期绩效面谈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任意多边形: 形状 43"/>
            <p:cNvSpPr/>
            <p:nvPr>
              <p:custDataLst>
                <p:tags r:id="rId27"/>
              </p:custDataLst>
            </p:nvPr>
          </p:nvSpPr>
          <p:spPr>
            <a:xfrm>
              <a:off x="5973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4" name="等腰三角形 33"/>
            <p:cNvSpPr/>
            <p:nvPr>
              <p:custDataLst>
                <p:tags r:id="rId28"/>
              </p:custDataLst>
            </p:nvPr>
          </p:nvSpPr>
          <p:spPr>
            <a:xfrm rot="16200000">
              <a:off x="6813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任意多边形: 形状 40"/>
            <p:cNvSpPr/>
            <p:nvPr>
              <p:custDataLst>
                <p:tags r:id="rId29"/>
              </p:custDataLst>
            </p:nvPr>
          </p:nvSpPr>
          <p:spPr>
            <a:xfrm>
              <a:off x="5960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0"/>
              </p:custDataLst>
            </p:nvPr>
          </p:nvSpPr>
          <p:spPr>
            <a:xfrm>
              <a:off x="6275" y="4726"/>
              <a:ext cx="365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" h="334">
                  <a:moveTo>
                    <a:pt x="0" y="0"/>
                  </a:moveTo>
                  <a:lnTo>
                    <a:pt x="89" y="0"/>
                  </a:lnTo>
                  <a:lnTo>
                    <a:pt x="89" y="286"/>
                  </a:lnTo>
                  <a:lnTo>
                    <a:pt x="204" y="286"/>
                  </a:lnTo>
                  <a:lnTo>
                    <a:pt x="204" y="49"/>
                  </a:lnTo>
                  <a:lnTo>
                    <a:pt x="89" y="49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3"/>
                  </a:lnTo>
                  <a:lnTo>
                    <a:pt x="293" y="272"/>
                  </a:lnTo>
                  <a:lnTo>
                    <a:pt x="227" y="334"/>
                  </a:lnTo>
                  <a:lnTo>
                    <a:pt x="66" y="334"/>
                  </a:lnTo>
                  <a:lnTo>
                    <a:pt x="0" y="272"/>
                  </a:lnTo>
                  <a:lnTo>
                    <a:pt x="0" y="0"/>
                  </a:lnTo>
                  <a:close/>
                  <a:moveTo>
                    <a:pt x="350" y="0"/>
                  </a:moveTo>
                  <a:lnTo>
                    <a:pt x="465" y="0"/>
                  </a:lnTo>
                  <a:lnTo>
                    <a:pt x="465" y="286"/>
                  </a:lnTo>
                  <a:lnTo>
                    <a:pt x="507" y="286"/>
                  </a:lnTo>
                  <a:lnTo>
                    <a:pt x="507" y="334"/>
                  </a:lnTo>
                  <a:lnTo>
                    <a:pt x="325" y="334"/>
                  </a:lnTo>
                  <a:lnTo>
                    <a:pt x="340" y="286"/>
                  </a:lnTo>
                  <a:lnTo>
                    <a:pt x="376" y="286"/>
                  </a:lnTo>
                  <a:lnTo>
                    <a:pt x="376" y="48"/>
                  </a:lnTo>
                  <a:lnTo>
                    <a:pt x="335" y="48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55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29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" grpId="0" bldLvl="0" animBg="1"/>
      <p:bldP spid="10" grpId="2" bldLvl="0" animBg="1"/>
      <p:bldP spid="10" grpId="3" bldLvl="0" animBg="1"/>
      <p:bldP spid="2" grpId="1" bldLvl="0" animBg="1"/>
      <p:bldP spid="12" grpId="0" bldLvl="0" animBg="1"/>
      <p:bldP spid="10" grpId="4" bldLvl="0" animBg="1"/>
      <p:bldP spid="2" grpId="2" bldLvl="0" animBg="1"/>
      <p:bldP spid="3" grpId="0" bldLvl="0" animBg="1"/>
      <p:bldP spid="10" grpId="5" bldLvl="0" animBg="1"/>
      <p:bldP spid="2" grpId="3" bldLvl="0" animBg="1"/>
      <p:bldP spid="12" grpId="1" bldLvl="0" animBg="1"/>
      <p:bldP spid="10" grpId="6" bldLvl="0" animBg="1"/>
      <p:bldP spid="2" grpId="4" bldLvl="0" animBg="1"/>
      <p:bldP spid="12" grpId="2" bldLvl="0" animBg="1"/>
      <p:bldP spid="3" grpId="1" bldLvl="0" animBg="1"/>
      <p:bldP spid="4" grpId="0" bldLvl="0" animBg="1"/>
      <p:bldP spid="10" grpId="7" bldLvl="0" animBg="1"/>
      <p:bldP spid="2" grpId="5" bldLvl="0" animBg="1"/>
      <p:bldP spid="12" grpId="3" bldLvl="0" animBg="1"/>
      <p:bldP spid="3" grpId="2" bldLvl="0" animBg="1"/>
      <p:bldP spid="17" grpId="0" bldLvl="0" animBg="1"/>
      <p:bldP spid="10" grpId="8" bldLvl="0" animBg="1"/>
      <p:bldP spid="2" grpId="6" bldLvl="0" animBg="1"/>
      <p:bldP spid="12" grpId="4" bldLvl="0" animBg="1"/>
      <p:bldP spid="3" grpId="3" bldLvl="0" animBg="1"/>
      <p:bldP spid="4" grpId="1" bldLvl="0" animBg="1"/>
      <p:bldP spid="20" grpId="0" bldLvl="0" animBg="1"/>
      <p:bldP spid="10" grpId="9" bldLvl="0" animBg="1"/>
      <p:bldP spid="2" grpId="7" bldLvl="0" animBg="1"/>
      <p:bldP spid="12" grpId="5" bldLvl="0" animBg="1"/>
      <p:bldP spid="3" grpId="4" bldLvl="0" animBg="1"/>
      <p:bldP spid="4" grpId="2" bldLvl="0" animBg="1"/>
      <p:bldP spid="17" grpId="1" bldLvl="0" animBg="1"/>
      <p:bldP spid="10" grpId="10" bldLvl="0" animBg="1"/>
      <p:bldP spid="2" grpId="8" bldLvl="0" animBg="1"/>
      <p:bldP spid="12" grpId="6" bldLvl="0" animBg="1"/>
      <p:bldP spid="3" grpId="5" bldLvl="0" animBg="1"/>
      <p:bldP spid="4" grpId="3" bldLvl="0" animBg="1"/>
      <p:bldP spid="17" grpId="2" bldLvl="0" animBg="1"/>
      <p:bldP spid="20" grpId="1" bldLvl="0" animBg="1"/>
      <p:bldP spid="24" grpId="0" bldLvl="0" animBg="1"/>
      <p:bldP spid="10" grpId="11" bldLvl="0" animBg="1"/>
      <p:bldP spid="2" grpId="9" bldLvl="0" animBg="1"/>
      <p:bldP spid="12" grpId="7" bldLvl="0" animBg="1"/>
      <p:bldP spid="3" grpId="6" bldLvl="0" animBg="1"/>
      <p:bldP spid="4" grpId="4" bldLvl="0" animBg="1"/>
      <p:bldP spid="17" grpId="3" bldLvl="0" animBg="1"/>
      <p:bldP spid="20" grpId="2" bldLvl="0" animBg="1"/>
      <p:bldP spid="25" grpId="0" bldLvl="0" animBg="1"/>
      <p:bldP spid="10" grpId="12" bldLvl="0" animBg="1"/>
      <p:bldP spid="2" grpId="10" bldLvl="0" animBg="1"/>
      <p:bldP spid="12" grpId="8" bldLvl="0" animBg="1"/>
      <p:bldP spid="3" grpId="7" bldLvl="0" animBg="1"/>
      <p:bldP spid="4" grpId="5" bldLvl="0" animBg="1"/>
      <p:bldP spid="17" grpId="4" bldLvl="0" animBg="1"/>
      <p:bldP spid="20" grpId="3" bldLvl="0" animBg="1"/>
      <p:bldP spid="24" grpId="1" bldLvl="0" animBg="1"/>
      <p:bldP spid="25" grpId="1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六、新创企业的薪酬与福利管理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75984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（一）薪酬体系设计的原则与策略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"/>
            </p:custDataLst>
          </p:nvPr>
        </p:nvSpPr>
        <p:spPr bwMode="auto">
          <a:xfrm>
            <a:off x="204679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42 w 10000"/>
              <a:gd name="connsiteY3" fmla="*/ 2118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1" y="787"/>
                  <a:pt x="7226" y="1453"/>
                  <a:pt x="7242" y="2118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 bwMode="auto">
          <a:xfrm>
            <a:off x="342368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4" name="Right Triangle 11"/>
          <p:cNvSpPr/>
          <p:nvPr>
            <p:custDataLst>
              <p:tags r:id="rId7"/>
            </p:custDataLst>
          </p:nvPr>
        </p:nvSpPr>
        <p:spPr>
          <a:xfrm>
            <a:off x="4005233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ight Triangle 11"/>
          <p:cNvSpPr/>
          <p:nvPr>
            <p:custDataLst>
              <p:tags r:id="rId8"/>
            </p:custDataLst>
          </p:nvPr>
        </p:nvSpPr>
        <p:spPr>
          <a:xfrm flipH="1">
            <a:off x="1937937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图片 4" descr="343439383331313b343532303032303bb8f6c8cbd0c5cfa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2353" y="3065379"/>
            <a:ext cx="354029" cy="354029"/>
          </a:xfrm>
          <a:prstGeom prst="rect">
            <a:avLst/>
          </a:prstGeom>
          <a:effectLst/>
        </p:spPr>
      </p:pic>
      <p:sp>
        <p:nvSpPr>
          <p:cNvPr id="14" name="圆角矩形 13"/>
          <p:cNvSpPr/>
          <p:nvPr>
            <p:custDataLst>
              <p:tags r:id="rId12"/>
            </p:custDataLst>
          </p:nvPr>
        </p:nvSpPr>
        <p:spPr>
          <a:xfrm>
            <a:off x="1937937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01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13"/>
            </p:custDataLst>
          </p:nvPr>
        </p:nvSpPr>
        <p:spPr>
          <a:xfrm>
            <a:off x="222086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1. 内部公平性与外部竞争力平衡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sp>
        <p:nvSpPr>
          <p:cNvPr id="34" name="任意多边形 33"/>
          <p:cNvSpPr/>
          <p:nvPr>
            <p:custDataLst>
              <p:tags r:id="rId14"/>
            </p:custDataLst>
          </p:nvPr>
        </p:nvSpPr>
        <p:spPr bwMode="auto">
          <a:xfrm>
            <a:off x="820994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14 w 10000"/>
              <a:gd name="connsiteY3" fmla="*/ 2125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01" y="790"/>
                  <a:pt x="7208" y="1457"/>
                  <a:pt x="7214" y="2125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35" name="任意多边形 34"/>
          <p:cNvSpPr/>
          <p:nvPr>
            <p:custDataLst>
              <p:tags r:id="rId15"/>
            </p:custDataLst>
          </p:nvPr>
        </p:nvSpPr>
        <p:spPr bwMode="auto">
          <a:xfrm>
            <a:off x="958732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7" name="Right Triangle 11"/>
          <p:cNvSpPr/>
          <p:nvPr>
            <p:custDataLst>
              <p:tags r:id="rId16"/>
            </p:custDataLst>
          </p:nvPr>
        </p:nvSpPr>
        <p:spPr>
          <a:xfrm>
            <a:off x="10168384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Right Triangle 11"/>
          <p:cNvSpPr/>
          <p:nvPr>
            <p:custDataLst>
              <p:tags r:id="rId17"/>
            </p:custDataLst>
          </p:nvPr>
        </p:nvSpPr>
        <p:spPr>
          <a:xfrm flipH="1">
            <a:off x="8101088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圆角矩形 47"/>
          <p:cNvSpPr/>
          <p:nvPr>
            <p:custDataLst>
              <p:tags r:id="rId18"/>
            </p:custDataLst>
          </p:nvPr>
        </p:nvSpPr>
        <p:spPr>
          <a:xfrm>
            <a:off x="8101088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 03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9"/>
            </p:custDataLst>
          </p:nvPr>
        </p:nvSpPr>
        <p:spPr>
          <a:xfrm>
            <a:off x="838401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3. 薪酬结构优化（基本工资、绩效工资、奖金等）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pic>
        <p:nvPicPr>
          <p:cNvPr id="21" name="图片 14" descr="343439383331313b343532303033303bd2d1b9bad3a6d3c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28148" y="3065379"/>
            <a:ext cx="354029" cy="354029"/>
          </a:xfrm>
          <a:prstGeom prst="rect">
            <a:avLst/>
          </a:prstGeom>
          <a:effectLst/>
        </p:spPr>
      </p:pic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 bwMode="auto">
          <a:xfrm>
            <a:off x="4934438" y="2602984"/>
            <a:ext cx="2345812" cy="3033276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50 w 10000"/>
              <a:gd name="connsiteY3" fmla="*/ 2133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3" y="792"/>
                  <a:pt x="7232" y="1463"/>
                  <a:pt x="7250" y="2133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 bwMode="auto">
          <a:xfrm>
            <a:off x="6583469" y="2602984"/>
            <a:ext cx="696781" cy="675206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6" name="Right Triangle 11"/>
          <p:cNvSpPr/>
          <p:nvPr>
            <p:custDataLst>
              <p:tags r:id="rId25"/>
            </p:custDataLst>
          </p:nvPr>
        </p:nvSpPr>
        <p:spPr>
          <a:xfrm>
            <a:off x="7280250" y="4762955"/>
            <a:ext cx="130432" cy="17897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ight Triangle 11"/>
          <p:cNvSpPr/>
          <p:nvPr>
            <p:custDataLst>
              <p:tags r:id="rId26"/>
            </p:custDataLst>
          </p:nvPr>
        </p:nvSpPr>
        <p:spPr>
          <a:xfrm flipH="1">
            <a:off x="4804006" y="4761974"/>
            <a:ext cx="130432" cy="179957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" name="图片 3" descr="343439383331313b343532303031393bd2b5bca8b9dcc0ed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312494" y="2959955"/>
            <a:ext cx="458963" cy="458963"/>
          </a:xfrm>
          <a:prstGeom prst="rect">
            <a:avLst/>
          </a:prstGeom>
          <a:effectLst/>
        </p:spPr>
      </p:pic>
      <p:sp>
        <p:nvSpPr>
          <p:cNvPr id="29" name="圆角矩形 28"/>
          <p:cNvSpPr/>
          <p:nvPr>
            <p:custDataLst>
              <p:tags r:id="rId30"/>
            </p:custDataLst>
          </p:nvPr>
        </p:nvSpPr>
        <p:spPr>
          <a:xfrm>
            <a:off x="4804006" y="4862985"/>
            <a:ext cx="2606676" cy="51535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 dirty="0">
                <a:solidFill>
                  <a:schemeClr val="lt1">
                    <a:lumMod val="100000"/>
                  </a:schemeClr>
                </a:solidFill>
              </a:rPr>
              <a:t>02</a:t>
            </a:r>
            <a:endParaRPr lang="en-US" altLang="zh-CN" b="1" dirty="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矩形 29"/>
          <p:cNvSpPr/>
          <p:nvPr>
            <p:custDataLst>
              <p:tags r:id="rId31"/>
            </p:custDataLst>
          </p:nvPr>
        </p:nvSpPr>
        <p:spPr>
          <a:xfrm>
            <a:off x="530268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2. 基于绩效的薪酬激励机制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六、新创企业的薪酬与福利管理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（二）福利项目的选择与创新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59908" y="2360648"/>
            <a:ext cx="7759031" cy="3487908"/>
          </a:xfrm>
          <a:prstGeom prst="rect">
            <a:avLst/>
          </a:pr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>
                  <a:alpha val="15000"/>
                </a:schemeClr>
              </a:gs>
              <a:gs pos="100000">
                <a:schemeClr val="accent4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4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>
            <a:off x="9652993" y="2361562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 48"/>
          <p:cNvSpPr/>
          <p:nvPr>
            <p:custDataLst>
              <p:tags r:id="rId7"/>
            </p:custDataLst>
          </p:nvPr>
        </p:nvSpPr>
        <p:spPr>
          <a:xfrm flipH="1" flipV="1">
            <a:off x="9342266" y="554696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" name="等腰三角形 2"/>
          <p:cNvSpPr/>
          <p:nvPr>
            <p:custDataLst>
              <p:tags r:id="rId8"/>
            </p:custDataLst>
          </p:nvPr>
        </p:nvSpPr>
        <p:spPr>
          <a:xfrm rot="10800000" flipV="1">
            <a:off x="9784138" y="5763563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H="1" flipV="1">
            <a:off x="9896548" y="5578041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73"/>
          <p:cNvSpPr/>
          <p:nvPr>
            <p:custDataLst>
              <p:tags r:id="rId10"/>
            </p:custDataLst>
          </p:nvPr>
        </p:nvSpPr>
        <p:spPr>
          <a:xfrm flipH="1" flipV="1">
            <a:off x="9481636" y="5846728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7" name="任意多边形 48"/>
          <p:cNvSpPr/>
          <p:nvPr>
            <p:custDataLst>
              <p:tags r:id="rId11"/>
            </p:custDataLst>
          </p:nvPr>
        </p:nvSpPr>
        <p:spPr>
          <a:xfrm>
            <a:off x="2151226" y="236064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0" name="等腰三角形 19"/>
          <p:cNvSpPr/>
          <p:nvPr>
            <p:custDataLst>
              <p:tags r:id="rId12"/>
            </p:custDataLst>
          </p:nvPr>
        </p:nvSpPr>
        <p:spPr>
          <a:xfrm rot="10800000" flipH="1">
            <a:off x="2151226" y="2360648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2173617" y="2541144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73"/>
          <p:cNvSpPr/>
          <p:nvPr>
            <p:custDataLst>
              <p:tags r:id="rId14"/>
            </p:custDataLst>
          </p:nvPr>
        </p:nvSpPr>
        <p:spPr>
          <a:xfrm>
            <a:off x="2381986" y="2331403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5" name="任意多边形 2"/>
          <p:cNvSpPr/>
          <p:nvPr>
            <p:custDataLst>
              <p:tags r:id="rId15"/>
            </p:custDataLst>
          </p:nvPr>
        </p:nvSpPr>
        <p:spPr>
          <a:xfrm flipH="1" flipV="1">
            <a:off x="2151226" y="5578041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16"/>
            </p:custDataLst>
          </p:nvPr>
        </p:nvGrpSpPr>
        <p:grpSpPr>
          <a:xfrm>
            <a:off x="6033770" y="2771140"/>
            <a:ext cx="3451225" cy="3219450"/>
            <a:chOff x="9502" y="4364"/>
            <a:chExt cx="5435" cy="5070"/>
          </a:xfrm>
        </p:grpSpPr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>
              <a:off x="10187" y="7265"/>
              <a:ext cx="475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除法定福利外，新创企业可提供个性化福利吸引人才。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10196" y="6647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个性化福利（弹性工作制度、健康关怀、培训补贴等）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19"/>
              </p:custDataLst>
            </p:nvPr>
          </p:nvCxnSpPr>
          <p:spPr>
            <a:xfrm>
              <a:off x="9502" y="5860"/>
              <a:ext cx="0" cy="2733"/>
            </a:xfrm>
            <a:prstGeom prst="line">
              <a:avLst/>
            </a:prstGeom>
            <a:ln w="9525">
              <a:gradFill>
                <a:gsLst>
                  <a:gs pos="260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43"/>
            <p:cNvSpPr/>
            <p:nvPr>
              <p:custDataLst>
                <p:tags r:id="rId20"/>
              </p:custDataLst>
            </p:nvPr>
          </p:nvSpPr>
          <p:spPr>
            <a:xfrm>
              <a:off x="12085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21"/>
              </p:custDataLst>
            </p:nvPr>
          </p:nvSpPr>
          <p:spPr>
            <a:xfrm rot="16200000">
              <a:off x="12925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" name="任意多边形: 形状 40"/>
            <p:cNvSpPr/>
            <p:nvPr>
              <p:custDataLst>
                <p:tags r:id="rId22"/>
              </p:custDataLst>
            </p:nvPr>
          </p:nvSpPr>
          <p:spPr>
            <a:xfrm>
              <a:off x="12071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3"/>
              </p:custDataLst>
            </p:nvPr>
          </p:nvSpPr>
          <p:spPr>
            <a:xfrm>
              <a:off x="12345" y="4727"/>
              <a:ext cx="446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0" h="333">
                  <a:moveTo>
                    <a:pt x="333" y="142"/>
                  </a:moveTo>
                  <a:lnTo>
                    <a:pt x="422" y="142"/>
                  </a:lnTo>
                  <a:lnTo>
                    <a:pt x="422" y="285"/>
                  </a:lnTo>
                  <a:lnTo>
                    <a:pt x="620" y="285"/>
                  </a:lnTo>
                  <a:lnTo>
                    <a:pt x="620" y="333"/>
                  </a:lnTo>
                  <a:lnTo>
                    <a:pt x="333" y="333"/>
                  </a:lnTo>
                  <a:lnTo>
                    <a:pt x="333" y="142"/>
                  </a:lnTo>
                  <a:close/>
                  <a:moveTo>
                    <a:pt x="344" y="0"/>
                  </a:moveTo>
                  <a:lnTo>
                    <a:pt x="613" y="0"/>
                  </a:lnTo>
                  <a:lnTo>
                    <a:pt x="613" y="127"/>
                  </a:lnTo>
                  <a:lnTo>
                    <a:pt x="547" y="190"/>
                  </a:lnTo>
                  <a:lnTo>
                    <a:pt x="422" y="190"/>
                  </a:lnTo>
                  <a:lnTo>
                    <a:pt x="438" y="142"/>
                  </a:lnTo>
                  <a:lnTo>
                    <a:pt x="524" y="142"/>
                  </a:lnTo>
                  <a:lnTo>
                    <a:pt x="524" y="48"/>
                  </a:lnTo>
                  <a:lnTo>
                    <a:pt x="329" y="48"/>
                  </a:lnTo>
                  <a:lnTo>
                    <a:pt x="344" y="0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89" y="285"/>
                  </a:lnTo>
                  <a:lnTo>
                    <a:pt x="205" y="285"/>
                  </a:lnTo>
                  <a:lnTo>
                    <a:pt x="205" y="48"/>
                  </a:lnTo>
                  <a:lnTo>
                    <a:pt x="89" y="48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2"/>
                  </a:lnTo>
                  <a:lnTo>
                    <a:pt x="293" y="271"/>
                  </a:lnTo>
                  <a:lnTo>
                    <a:pt x="227" y="333"/>
                  </a:lnTo>
                  <a:lnTo>
                    <a:pt x="66" y="333"/>
                  </a:lnTo>
                  <a:lnTo>
                    <a:pt x="0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4"/>
            </p:custDataLst>
          </p:nvPr>
        </p:nvGrpSpPr>
        <p:grpSpPr>
          <a:xfrm>
            <a:off x="2588260" y="2771140"/>
            <a:ext cx="3003550" cy="2616200"/>
            <a:chOff x="4076" y="4364"/>
            <a:chExt cx="4730" cy="4120"/>
          </a:xfrm>
        </p:grpSpPr>
        <p:sp>
          <p:nvSpPr>
            <p:cNvPr id="26" name="矩形 25"/>
            <p:cNvSpPr/>
            <p:nvPr>
              <p:custDataLst>
                <p:tags r:id="rId25"/>
              </p:custDataLst>
            </p:nvPr>
          </p:nvSpPr>
          <p:spPr>
            <a:xfrm>
              <a:off x="4076" y="6316"/>
              <a:ext cx="4731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318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3588746719"/>
                  </a:ext>
                </a:extLst>
              </a:pPr>
              <a:r>
                <a:rPr kumimoji="1" lang="zh-CN" altLang="en-US" sz="1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新创企业必须依法提供法定福利，包括五险一金，按规定比例为员工缴纳，保障员工养老、医疗与住房等基本社会保障权益，增强员工安全感与归属感，稳定员工队伍。</a:t>
              </a:r>
              <a:endParaRPr kumimoji="1"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4076" y="5721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1. 法定福利保障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任意多边形: 形状 43"/>
            <p:cNvSpPr/>
            <p:nvPr>
              <p:custDataLst>
                <p:tags r:id="rId27"/>
              </p:custDataLst>
            </p:nvPr>
          </p:nvSpPr>
          <p:spPr>
            <a:xfrm>
              <a:off x="5973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4" name="等腰三角形 33"/>
            <p:cNvSpPr/>
            <p:nvPr>
              <p:custDataLst>
                <p:tags r:id="rId28"/>
              </p:custDataLst>
            </p:nvPr>
          </p:nvSpPr>
          <p:spPr>
            <a:xfrm rot="16200000">
              <a:off x="6813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任意多边形: 形状 40"/>
            <p:cNvSpPr/>
            <p:nvPr>
              <p:custDataLst>
                <p:tags r:id="rId29"/>
              </p:custDataLst>
            </p:nvPr>
          </p:nvSpPr>
          <p:spPr>
            <a:xfrm>
              <a:off x="5960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0"/>
              </p:custDataLst>
            </p:nvPr>
          </p:nvSpPr>
          <p:spPr>
            <a:xfrm>
              <a:off x="6275" y="4726"/>
              <a:ext cx="365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" h="334">
                  <a:moveTo>
                    <a:pt x="0" y="0"/>
                  </a:moveTo>
                  <a:lnTo>
                    <a:pt x="89" y="0"/>
                  </a:lnTo>
                  <a:lnTo>
                    <a:pt x="89" y="286"/>
                  </a:lnTo>
                  <a:lnTo>
                    <a:pt x="204" y="286"/>
                  </a:lnTo>
                  <a:lnTo>
                    <a:pt x="204" y="49"/>
                  </a:lnTo>
                  <a:lnTo>
                    <a:pt x="89" y="49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3"/>
                  </a:lnTo>
                  <a:lnTo>
                    <a:pt x="293" y="272"/>
                  </a:lnTo>
                  <a:lnTo>
                    <a:pt x="227" y="334"/>
                  </a:lnTo>
                  <a:lnTo>
                    <a:pt x="66" y="334"/>
                  </a:lnTo>
                  <a:lnTo>
                    <a:pt x="0" y="272"/>
                  </a:lnTo>
                  <a:lnTo>
                    <a:pt x="0" y="0"/>
                  </a:lnTo>
                  <a:close/>
                  <a:moveTo>
                    <a:pt x="350" y="0"/>
                  </a:moveTo>
                  <a:lnTo>
                    <a:pt x="465" y="0"/>
                  </a:lnTo>
                  <a:lnTo>
                    <a:pt x="465" y="286"/>
                  </a:lnTo>
                  <a:lnTo>
                    <a:pt x="507" y="286"/>
                  </a:lnTo>
                  <a:lnTo>
                    <a:pt x="507" y="334"/>
                  </a:lnTo>
                  <a:lnTo>
                    <a:pt x="325" y="334"/>
                  </a:lnTo>
                  <a:lnTo>
                    <a:pt x="340" y="286"/>
                  </a:lnTo>
                  <a:lnTo>
                    <a:pt x="376" y="286"/>
                  </a:lnTo>
                  <a:lnTo>
                    <a:pt x="376" y="48"/>
                  </a:lnTo>
                  <a:lnTo>
                    <a:pt x="335" y="48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55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29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" grpId="0" bldLvl="0" animBg="1"/>
      <p:bldP spid="10" grpId="2" bldLvl="0" animBg="1"/>
      <p:bldP spid="10" grpId="3" bldLvl="0" animBg="1"/>
      <p:bldP spid="2" grpId="1" bldLvl="0" animBg="1"/>
      <p:bldP spid="12" grpId="0" bldLvl="0" animBg="1"/>
      <p:bldP spid="10" grpId="4" bldLvl="0" animBg="1"/>
      <p:bldP spid="2" grpId="2" bldLvl="0" animBg="1"/>
      <p:bldP spid="3" grpId="0" bldLvl="0" animBg="1"/>
      <p:bldP spid="10" grpId="5" bldLvl="0" animBg="1"/>
      <p:bldP spid="2" grpId="3" bldLvl="0" animBg="1"/>
      <p:bldP spid="12" grpId="1" bldLvl="0" animBg="1"/>
      <p:bldP spid="10" grpId="6" bldLvl="0" animBg="1"/>
      <p:bldP spid="2" grpId="4" bldLvl="0" animBg="1"/>
      <p:bldP spid="12" grpId="2" bldLvl="0" animBg="1"/>
      <p:bldP spid="3" grpId="1" bldLvl="0" animBg="1"/>
      <p:bldP spid="4" grpId="0" bldLvl="0" animBg="1"/>
      <p:bldP spid="10" grpId="7" bldLvl="0" animBg="1"/>
      <p:bldP spid="2" grpId="5" bldLvl="0" animBg="1"/>
      <p:bldP spid="12" grpId="3" bldLvl="0" animBg="1"/>
      <p:bldP spid="3" grpId="2" bldLvl="0" animBg="1"/>
      <p:bldP spid="17" grpId="0" bldLvl="0" animBg="1"/>
      <p:bldP spid="10" grpId="8" bldLvl="0" animBg="1"/>
      <p:bldP spid="2" grpId="6" bldLvl="0" animBg="1"/>
      <p:bldP spid="12" grpId="4" bldLvl="0" animBg="1"/>
      <p:bldP spid="3" grpId="3" bldLvl="0" animBg="1"/>
      <p:bldP spid="4" grpId="1" bldLvl="0" animBg="1"/>
      <p:bldP spid="20" grpId="0" bldLvl="0" animBg="1"/>
      <p:bldP spid="10" grpId="9" bldLvl="0" animBg="1"/>
      <p:bldP spid="2" grpId="7" bldLvl="0" animBg="1"/>
      <p:bldP spid="12" grpId="5" bldLvl="0" animBg="1"/>
      <p:bldP spid="3" grpId="4" bldLvl="0" animBg="1"/>
      <p:bldP spid="4" grpId="2" bldLvl="0" animBg="1"/>
      <p:bldP spid="17" grpId="1" bldLvl="0" animBg="1"/>
      <p:bldP spid="10" grpId="10" bldLvl="0" animBg="1"/>
      <p:bldP spid="2" grpId="8" bldLvl="0" animBg="1"/>
      <p:bldP spid="12" grpId="6" bldLvl="0" animBg="1"/>
      <p:bldP spid="3" grpId="5" bldLvl="0" animBg="1"/>
      <p:bldP spid="4" grpId="3" bldLvl="0" animBg="1"/>
      <p:bldP spid="17" grpId="2" bldLvl="0" animBg="1"/>
      <p:bldP spid="20" grpId="1" bldLvl="0" animBg="1"/>
      <p:bldP spid="24" grpId="0" bldLvl="0" animBg="1"/>
      <p:bldP spid="10" grpId="11" bldLvl="0" animBg="1"/>
      <p:bldP spid="2" grpId="9" bldLvl="0" animBg="1"/>
      <p:bldP spid="12" grpId="7" bldLvl="0" animBg="1"/>
      <p:bldP spid="3" grpId="6" bldLvl="0" animBg="1"/>
      <p:bldP spid="4" grpId="4" bldLvl="0" animBg="1"/>
      <p:bldP spid="17" grpId="3" bldLvl="0" animBg="1"/>
      <p:bldP spid="20" grpId="2" bldLvl="0" animBg="1"/>
      <p:bldP spid="25" grpId="0" bldLvl="0" animBg="1"/>
      <p:bldP spid="10" grpId="12" bldLvl="0" animBg="1"/>
      <p:bldP spid="2" grpId="10" bldLvl="0" animBg="1"/>
      <p:bldP spid="12" grpId="8" bldLvl="0" animBg="1"/>
      <p:bldP spid="3" grpId="7" bldLvl="0" animBg="1"/>
      <p:bldP spid="4" grpId="5" bldLvl="0" animBg="1"/>
      <p:bldP spid="17" grpId="4" bldLvl="0" animBg="1"/>
      <p:bldP spid="20" grpId="3" bldLvl="0" animBg="1"/>
      <p:bldP spid="24" grpId="1" bldLvl="0" animBg="1"/>
      <p:bldP spid="25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07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七、新创企业的员工激励与保留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75984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（一）非物质激励手段的运用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"/>
            </p:custDataLst>
          </p:nvPr>
        </p:nvSpPr>
        <p:spPr bwMode="auto">
          <a:xfrm>
            <a:off x="204679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42 w 10000"/>
              <a:gd name="connsiteY3" fmla="*/ 2118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1" y="787"/>
                  <a:pt x="7226" y="1453"/>
                  <a:pt x="7242" y="2118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 bwMode="auto">
          <a:xfrm>
            <a:off x="342368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4" name="Right Triangle 11"/>
          <p:cNvSpPr/>
          <p:nvPr>
            <p:custDataLst>
              <p:tags r:id="rId7"/>
            </p:custDataLst>
          </p:nvPr>
        </p:nvSpPr>
        <p:spPr>
          <a:xfrm>
            <a:off x="4005233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ight Triangle 11"/>
          <p:cNvSpPr/>
          <p:nvPr>
            <p:custDataLst>
              <p:tags r:id="rId8"/>
            </p:custDataLst>
          </p:nvPr>
        </p:nvSpPr>
        <p:spPr>
          <a:xfrm flipH="1">
            <a:off x="1937937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图片 4" descr="343439383331313b343532303032303bb8f6c8cbd0c5cfa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2353" y="3065379"/>
            <a:ext cx="354029" cy="354029"/>
          </a:xfrm>
          <a:prstGeom prst="rect">
            <a:avLst/>
          </a:prstGeom>
          <a:effectLst/>
        </p:spPr>
      </p:pic>
      <p:sp>
        <p:nvSpPr>
          <p:cNvPr id="14" name="圆角矩形 13"/>
          <p:cNvSpPr/>
          <p:nvPr>
            <p:custDataLst>
              <p:tags r:id="rId12"/>
            </p:custDataLst>
          </p:nvPr>
        </p:nvSpPr>
        <p:spPr>
          <a:xfrm>
            <a:off x="1937937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01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13"/>
            </p:custDataLst>
          </p:nvPr>
        </p:nvSpPr>
        <p:spPr>
          <a:xfrm>
            <a:off x="222086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1. 职业发展机会提供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sp>
        <p:nvSpPr>
          <p:cNvPr id="34" name="任意多边形 33"/>
          <p:cNvSpPr/>
          <p:nvPr>
            <p:custDataLst>
              <p:tags r:id="rId14"/>
            </p:custDataLst>
          </p:nvPr>
        </p:nvSpPr>
        <p:spPr bwMode="auto">
          <a:xfrm>
            <a:off x="820994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14 w 10000"/>
              <a:gd name="connsiteY3" fmla="*/ 2125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01" y="790"/>
                  <a:pt x="7208" y="1457"/>
                  <a:pt x="7214" y="2125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35" name="任意多边形 34"/>
          <p:cNvSpPr/>
          <p:nvPr>
            <p:custDataLst>
              <p:tags r:id="rId15"/>
            </p:custDataLst>
          </p:nvPr>
        </p:nvSpPr>
        <p:spPr bwMode="auto">
          <a:xfrm>
            <a:off x="958732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7" name="Right Triangle 11"/>
          <p:cNvSpPr/>
          <p:nvPr>
            <p:custDataLst>
              <p:tags r:id="rId16"/>
            </p:custDataLst>
          </p:nvPr>
        </p:nvSpPr>
        <p:spPr>
          <a:xfrm>
            <a:off x="10168384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Right Triangle 11"/>
          <p:cNvSpPr/>
          <p:nvPr>
            <p:custDataLst>
              <p:tags r:id="rId17"/>
            </p:custDataLst>
          </p:nvPr>
        </p:nvSpPr>
        <p:spPr>
          <a:xfrm flipH="1">
            <a:off x="8101088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圆角矩形 47"/>
          <p:cNvSpPr/>
          <p:nvPr>
            <p:custDataLst>
              <p:tags r:id="rId18"/>
            </p:custDataLst>
          </p:nvPr>
        </p:nvSpPr>
        <p:spPr>
          <a:xfrm>
            <a:off x="8101088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 03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9"/>
            </p:custDataLst>
          </p:nvPr>
        </p:nvSpPr>
        <p:spPr>
          <a:xfrm>
            <a:off x="838401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3. 工作环境与氛围营造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pic>
        <p:nvPicPr>
          <p:cNvPr id="21" name="图片 14" descr="343439383331313b343532303033303bd2d1b9bad3a6d3c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28148" y="3065379"/>
            <a:ext cx="354029" cy="354029"/>
          </a:xfrm>
          <a:prstGeom prst="rect">
            <a:avLst/>
          </a:prstGeom>
          <a:effectLst/>
        </p:spPr>
      </p:pic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 bwMode="auto">
          <a:xfrm>
            <a:off x="4934438" y="2602984"/>
            <a:ext cx="2345812" cy="3033276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50 w 10000"/>
              <a:gd name="connsiteY3" fmla="*/ 2133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3" y="792"/>
                  <a:pt x="7232" y="1463"/>
                  <a:pt x="7250" y="2133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 bwMode="auto">
          <a:xfrm>
            <a:off x="6583469" y="2602984"/>
            <a:ext cx="696781" cy="675206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6" name="Right Triangle 11"/>
          <p:cNvSpPr/>
          <p:nvPr>
            <p:custDataLst>
              <p:tags r:id="rId25"/>
            </p:custDataLst>
          </p:nvPr>
        </p:nvSpPr>
        <p:spPr>
          <a:xfrm>
            <a:off x="7280250" y="4762955"/>
            <a:ext cx="130432" cy="17897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ight Triangle 11"/>
          <p:cNvSpPr/>
          <p:nvPr>
            <p:custDataLst>
              <p:tags r:id="rId26"/>
            </p:custDataLst>
          </p:nvPr>
        </p:nvSpPr>
        <p:spPr>
          <a:xfrm flipH="1">
            <a:off x="4804006" y="4761974"/>
            <a:ext cx="130432" cy="179957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" name="图片 3" descr="343439383331313b343532303031393bd2b5bca8b9dcc0ed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312494" y="2959955"/>
            <a:ext cx="458963" cy="458963"/>
          </a:xfrm>
          <a:prstGeom prst="rect">
            <a:avLst/>
          </a:prstGeom>
          <a:effectLst/>
        </p:spPr>
      </p:pic>
      <p:sp>
        <p:nvSpPr>
          <p:cNvPr id="29" name="圆角矩形 28"/>
          <p:cNvSpPr/>
          <p:nvPr>
            <p:custDataLst>
              <p:tags r:id="rId30"/>
            </p:custDataLst>
          </p:nvPr>
        </p:nvSpPr>
        <p:spPr>
          <a:xfrm>
            <a:off x="4804006" y="4862985"/>
            <a:ext cx="2606676" cy="51535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 dirty="0">
                <a:solidFill>
                  <a:schemeClr val="lt1">
                    <a:lumMod val="100000"/>
                  </a:schemeClr>
                </a:solidFill>
              </a:rPr>
              <a:t>02</a:t>
            </a:r>
            <a:endParaRPr lang="en-US" altLang="zh-CN" b="1" dirty="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矩形 29"/>
          <p:cNvSpPr/>
          <p:nvPr>
            <p:custDataLst>
              <p:tags r:id="rId31"/>
            </p:custDataLst>
          </p:nvPr>
        </p:nvSpPr>
        <p:spPr>
          <a:xfrm>
            <a:off x="530268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2. 表彰与荣誉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激励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七、新创企业的员工激励与保留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>
            <p:custDataLst>
              <p:tags r:id="rId4"/>
            </p:custDataLst>
          </p:nvPr>
        </p:nvSpPr>
        <p:spPr>
          <a:xfrm>
            <a:off x="1751005" y="2783736"/>
            <a:ext cx="1827340" cy="1827340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（二）员工流失风险防范与应对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45" name="组合 44"/>
          <p:cNvGrpSpPr/>
          <p:nvPr>
            <p:custDataLst>
              <p:tags r:id="rId5"/>
            </p:custDataLst>
          </p:nvPr>
        </p:nvGrpSpPr>
        <p:grpSpPr>
          <a:xfrm>
            <a:off x="1750695" y="1713865"/>
            <a:ext cx="8639175" cy="4154805"/>
            <a:chOff x="2757" y="2699"/>
            <a:chExt cx="13605" cy="6543"/>
          </a:xfrm>
        </p:grpSpPr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8126" y="6073"/>
              <a:ext cx="8236" cy="1088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2. 离职面谈与知识传承管理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7"/>
              </p:custDataLst>
            </p:nvPr>
          </p:nvSpPr>
          <p:spPr>
            <a:xfrm>
              <a:off x="8126" y="2699"/>
              <a:ext cx="8236" cy="1088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1. 员工满意度调查与问题解决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8"/>
              </p:custDataLst>
            </p:nvPr>
          </p:nvSpPr>
          <p:spPr>
            <a:xfrm>
              <a:off x="8126" y="3813"/>
              <a:ext cx="8236" cy="205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定期开展员工满意度调查，了解员工对工作各方面的满意度。如每半年发问卷匿名收集意见建议，对培训机会不足等问题及时制定改进措施，增加课程种类和频次，解决员工关注问题，提高满意度，降低流失风险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9"/>
              </p:custDataLst>
            </p:nvPr>
          </p:nvSpPr>
          <p:spPr>
            <a:xfrm>
              <a:off x="8126" y="7186"/>
              <a:ext cx="8236" cy="205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员工离职时进行离职面谈，了解真实原因。如发现因职业发展受限或领导沟通不畅等，企业据此反思改进管理。同时注重知识传承管理，要求离职员工交接经验、技巧与客户资源等，避免知识资源流失，确保业务连续性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41" name="任意多边形: 形状 18"/>
            <p:cNvSpPr/>
            <p:nvPr>
              <p:custDataLst>
                <p:tags r:id="rId10"/>
              </p:custDataLst>
            </p:nvPr>
          </p:nvSpPr>
          <p:spPr>
            <a:xfrm>
              <a:off x="2757" y="3060"/>
              <a:ext cx="4209" cy="5540"/>
            </a:xfrm>
            <a:custGeom>
              <a:avLst/>
              <a:gdLst>
                <a:gd name="connsiteX0" fmla="*/ 1084579 w 3172579"/>
                <a:gd name="connsiteY0" fmla="*/ 0 h 4176000"/>
                <a:gd name="connsiteX1" fmla="*/ 3172579 w 3172579"/>
                <a:gd name="connsiteY1" fmla="*/ 2088000 h 4176000"/>
                <a:gd name="connsiteX2" fmla="*/ 1084579 w 3172579"/>
                <a:gd name="connsiteY2" fmla="*/ 4176000 h 4176000"/>
                <a:gd name="connsiteX3" fmla="*/ 89315 w 3172579"/>
                <a:gd name="connsiteY3" fmla="*/ 3923990 h 4176000"/>
                <a:gd name="connsiteX4" fmla="*/ 0 w 3172579"/>
                <a:gd name="connsiteY4" fmla="*/ 3869730 h 4176000"/>
                <a:gd name="connsiteX5" fmla="*/ 0 w 3172579"/>
                <a:gd name="connsiteY5" fmla="*/ 306270 h 4176000"/>
                <a:gd name="connsiteX6" fmla="*/ 89315 w 3172579"/>
                <a:gd name="connsiteY6" fmla="*/ 252010 h 4176000"/>
                <a:gd name="connsiteX7" fmla="*/ 1084579 w 3172579"/>
                <a:gd name="connsiteY7" fmla="*/ 0 h 417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2579" h="4176000">
                  <a:moveTo>
                    <a:pt x="1084579" y="0"/>
                  </a:moveTo>
                  <a:cubicBezTo>
                    <a:pt x="2237750" y="0"/>
                    <a:pt x="3172579" y="934829"/>
                    <a:pt x="3172579" y="2088000"/>
                  </a:cubicBezTo>
                  <a:cubicBezTo>
                    <a:pt x="3172579" y="3241171"/>
                    <a:pt x="2237750" y="4176000"/>
                    <a:pt x="1084579" y="4176000"/>
                  </a:cubicBezTo>
                  <a:cubicBezTo>
                    <a:pt x="724213" y="4176000"/>
                    <a:pt x="385170" y="4084708"/>
                    <a:pt x="89315" y="3923990"/>
                  </a:cubicBezTo>
                  <a:lnTo>
                    <a:pt x="0" y="3869730"/>
                  </a:lnTo>
                  <a:lnTo>
                    <a:pt x="0" y="306270"/>
                  </a:lnTo>
                  <a:lnTo>
                    <a:pt x="89315" y="252010"/>
                  </a:lnTo>
                  <a:cubicBezTo>
                    <a:pt x="385170" y="91292"/>
                    <a:pt x="724213" y="0"/>
                    <a:pt x="1084579" y="0"/>
                  </a:cubicBezTo>
                  <a:close/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50000"/>
                      <a:lumOff val="50000"/>
                      <a:alpha val="30000"/>
                    </a:schemeClr>
                  </a:gs>
                  <a:gs pos="15000">
                    <a:srgbClr val="FFFFFF">
                      <a:lumMod val="20000"/>
                      <a:lumOff val="80000"/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11"/>
              </p:custDataLst>
            </p:nvPr>
          </p:nvSpPr>
          <p:spPr>
            <a:xfrm>
              <a:off x="6084" y="7082"/>
              <a:ext cx="806" cy="806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12"/>
              </p:custDataLst>
            </p:nvPr>
          </p:nvSpPr>
          <p:spPr>
            <a:xfrm>
              <a:off x="6084" y="3776"/>
              <a:ext cx="806" cy="806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tIns="45720" bIns="45720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8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9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2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6575" y="3013710"/>
            <a:ext cx="627888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新创企业的营销管理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三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一、新创企业营销特点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5" y="175990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（一）创业初期以企业生存为主要目的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"/>
            </p:custDataLst>
          </p:nvPr>
        </p:nvSpPr>
        <p:spPr bwMode="auto">
          <a:xfrm>
            <a:off x="204679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42 w 10000"/>
              <a:gd name="connsiteY3" fmla="*/ 2118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1" y="787"/>
                  <a:pt x="7226" y="1453"/>
                  <a:pt x="7242" y="2118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 bwMode="auto">
          <a:xfrm>
            <a:off x="342368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4" name="Right Triangle 11"/>
          <p:cNvSpPr/>
          <p:nvPr>
            <p:custDataLst>
              <p:tags r:id="rId7"/>
            </p:custDataLst>
          </p:nvPr>
        </p:nvSpPr>
        <p:spPr>
          <a:xfrm>
            <a:off x="4005233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ight Triangle 11"/>
          <p:cNvSpPr/>
          <p:nvPr>
            <p:custDataLst>
              <p:tags r:id="rId8"/>
            </p:custDataLst>
          </p:nvPr>
        </p:nvSpPr>
        <p:spPr>
          <a:xfrm flipH="1">
            <a:off x="1937937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图片 4" descr="343439383331313b343532303032303bb8f6c8cbd0c5cfa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2353" y="3065379"/>
            <a:ext cx="354029" cy="354029"/>
          </a:xfrm>
          <a:prstGeom prst="rect">
            <a:avLst/>
          </a:prstGeom>
          <a:effectLst/>
        </p:spPr>
      </p:pic>
      <p:sp>
        <p:nvSpPr>
          <p:cNvPr id="14" name="圆角矩形 13"/>
          <p:cNvSpPr/>
          <p:nvPr>
            <p:custDataLst>
              <p:tags r:id="rId12"/>
            </p:custDataLst>
          </p:nvPr>
        </p:nvSpPr>
        <p:spPr>
          <a:xfrm>
            <a:off x="1937937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01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13"/>
            </p:custDataLst>
          </p:nvPr>
        </p:nvSpPr>
        <p:spPr>
          <a:xfrm>
            <a:off x="222086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1. 生存压力下的销售紧迫性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sp>
        <p:nvSpPr>
          <p:cNvPr id="34" name="任意多边形 33"/>
          <p:cNvSpPr/>
          <p:nvPr>
            <p:custDataLst>
              <p:tags r:id="rId14"/>
            </p:custDataLst>
          </p:nvPr>
        </p:nvSpPr>
        <p:spPr bwMode="auto">
          <a:xfrm>
            <a:off x="8209944" y="2854041"/>
            <a:ext cx="1957949" cy="2531653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14 w 10000"/>
              <a:gd name="connsiteY3" fmla="*/ 2125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01" y="790"/>
                  <a:pt x="7208" y="1457"/>
                  <a:pt x="7214" y="2125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35" name="任意多边形 34"/>
          <p:cNvSpPr/>
          <p:nvPr>
            <p:custDataLst>
              <p:tags r:id="rId15"/>
            </p:custDataLst>
          </p:nvPr>
        </p:nvSpPr>
        <p:spPr bwMode="auto">
          <a:xfrm>
            <a:off x="9587324" y="2854041"/>
            <a:ext cx="581550" cy="563407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7" name="Right Triangle 11"/>
          <p:cNvSpPr/>
          <p:nvPr>
            <p:custDataLst>
              <p:tags r:id="rId16"/>
            </p:custDataLst>
          </p:nvPr>
        </p:nvSpPr>
        <p:spPr>
          <a:xfrm>
            <a:off x="10168384" y="4656550"/>
            <a:ext cx="108366" cy="14955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Right Triangle 11"/>
          <p:cNvSpPr/>
          <p:nvPr>
            <p:custDataLst>
              <p:tags r:id="rId17"/>
            </p:custDataLst>
          </p:nvPr>
        </p:nvSpPr>
        <p:spPr>
          <a:xfrm flipH="1">
            <a:off x="8101088" y="4656060"/>
            <a:ext cx="108366" cy="15004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圆角矩形 47"/>
          <p:cNvSpPr/>
          <p:nvPr>
            <p:custDataLst>
              <p:tags r:id="rId18"/>
            </p:custDataLst>
          </p:nvPr>
        </p:nvSpPr>
        <p:spPr>
          <a:xfrm>
            <a:off x="8101088" y="4740399"/>
            <a:ext cx="2175662" cy="43003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>
                <a:solidFill>
                  <a:schemeClr val="lt1">
                    <a:lumMod val="100000"/>
                  </a:schemeClr>
                </a:solidFill>
              </a:rPr>
              <a:t> 03</a:t>
            </a:r>
            <a:endParaRPr lang="en-US" altLang="zh-CN" b="1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9"/>
            </p:custDataLst>
          </p:nvPr>
        </p:nvSpPr>
        <p:spPr>
          <a:xfrm>
            <a:off x="838401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3. 产品质量与信任关系基石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  <p:pic>
        <p:nvPicPr>
          <p:cNvPr id="21" name="图片 14" descr="343439383331313b343532303033303bd2d1b9bad3a6d3c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28148" y="3065379"/>
            <a:ext cx="354029" cy="354029"/>
          </a:xfrm>
          <a:prstGeom prst="rect">
            <a:avLst/>
          </a:prstGeom>
          <a:effectLst/>
        </p:spPr>
      </p:pic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 bwMode="auto">
          <a:xfrm>
            <a:off x="4934438" y="2602984"/>
            <a:ext cx="2345812" cy="3033276"/>
          </a:xfrm>
          <a:custGeom>
            <a:avLst/>
            <a:gdLst>
              <a:gd name="adj" fmla="val 538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  <a:gd name="connsiteX0" fmla="*/ 538 w 10000"/>
              <a:gd name="connsiteY0" fmla="*/ 0 h 10000"/>
              <a:gd name="connsiteX1" fmla="*/ 7032 w 10000"/>
              <a:gd name="connsiteY1" fmla="*/ 0 h 10000"/>
              <a:gd name="connsiteX2" fmla="*/ 7195 w 10000"/>
              <a:gd name="connsiteY2" fmla="*/ 122 h 10000"/>
              <a:gd name="connsiteX3" fmla="*/ 7250 w 10000"/>
              <a:gd name="connsiteY3" fmla="*/ 2133 h 10000"/>
              <a:gd name="connsiteX4" fmla="*/ 9920 w 10000"/>
              <a:gd name="connsiteY4" fmla="*/ 2169 h 10000"/>
              <a:gd name="connsiteX5" fmla="*/ 10000 w 10000"/>
              <a:gd name="connsiteY5" fmla="*/ 2229 h 10000"/>
              <a:gd name="connsiteX6" fmla="*/ 10000 w 10000"/>
              <a:gd name="connsiteY6" fmla="*/ 9584 h 10000"/>
              <a:gd name="connsiteX7" fmla="*/ 9462 w 10000"/>
              <a:gd name="connsiteY7" fmla="*/ 10000 h 10000"/>
              <a:gd name="connsiteX8" fmla="*/ 538 w 10000"/>
              <a:gd name="connsiteY8" fmla="*/ 10000 h 10000"/>
              <a:gd name="connsiteX9" fmla="*/ 0 w 10000"/>
              <a:gd name="connsiteY9" fmla="*/ 9584 h 10000"/>
              <a:gd name="connsiteX10" fmla="*/ 0 w 10000"/>
              <a:gd name="connsiteY10" fmla="*/ 416 h 10000"/>
              <a:gd name="connsiteX11" fmla="*/ 538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38" y="0"/>
                </a:moveTo>
                <a:lnTo>
                  <a:pt x="7032" y="0"/>
                </a:lnTo>
                <a:cubicBezTo>
                  <a:pt x="7086" y="41"/>
                  <a:pt x="7141" y="81"/>
                  <a:pt x="7195" y="122"/>
                </a:cubicBezTo>
                <a:cubicBezTo>
                  <a:pt x="7213" y="792"/>
                  <a:pt x="7232" y="1463"/>
                  <a:pt x="7250" y="2133"/>
                </a:cubicBezTo>
                <a:lnTo>
                  <a:pt x="9920" y="2169"/>
                </a:lnTo>
                <a:lnTo>
                  <a:pt x="10000" y="2229"/>
                </a:lnTo>
                <a:lnTo>
                  <a:pt x="10000" y="9584"/>
                </a:lnTo>
                <a:cubicBezTo>
                  <a:pt x="10000" y="9814"/>
                  <a:pt x="9760" y="10000"/>
                  <a:pt x="9462" y="10000"/>
                </a:cubicBezTo>
                <a:lnTo>
                  <a:pt x="538" y="10000"/>
                </a:lnTo>
                <a:cubicBezTo>
                  <a:pt x="240" y="10000"/>
                  <a:pt x="0" y="9814"/>
                  <a:pt x="0" y="9584"/>
                </a:cubicBezTo>
                <a:lnTo>
                  <a:pt x="0" y="416"/>
                </a:lnTo>
                <a:cubicBezTo>
                  <a:pt x="0" y="186"/>
                  <a:pt x="240" y="0"/>
                  <a:pt x="538" y="0"/>
                </a:cubicBezTo>
                <a:close/>
              </a:path>
            </a:pathLst>
          </a:custGeom>
          <a:gradFill>
            <a:gsLst>
              <a:gs pos="60000">
                <a:schemeClr val="accent4">
                  <a:lumMod val="9000"/>
                  <a:lumOff val="91000"/>
                  <a:alpha val="100000"/>
                </a:schemeClr>
              </a:gs>
              <a:gs pos="100000">
                <a:schemeClr val="accent4">
                  <a:lumMod val="30000"/>
                  <a:lumOff val="70000"/>
                  <a:alpha val="10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 bwMode="auto">
          <a:xfrm>
            <a:off x="6583469" y="2602984"/>
            <a:ext cx="696781" cy="675206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554" h="1493">
                <a:moveTo>
                  <a:pt x="0" y="0"/>
                </a:moveTo>
                <a:lnTo>
                  <a:pt x="1429" y="1372"/>
                </a:lnTo>
                <a:lnTo>
                  <a:pt x="1467" y="1410"/>
                </a:lnTo>
                <a:lnTo>
                  <a:pt x="1466" y="1410"/>
                </a:lnTo>
                <a:lnTo>
                  <a:pt x="1554" y="1493"/>
                </a:lnTo>
                <a:lnTo>
                  <a:pt x="1130" y="1493"/>
                </a:lnTo>
                <a:lnTo>
                  <a:pt x="234" y="1493"/>
                </a:lnTo>
                <a:lnTo>
                  <a:pt x="234" y="1492"/>
                </a:lnTo>
                <a:lnTo>
                  <a:pt x="226" y="1493"/>
                </a:lnTo>
                <a:cubicBezTo>
                  <a:pt x="222" y="1493"/>
                  <a:pt x="218" y="1493"/>
                  <a:pt x="214" y="1493"/>
                </a:cubicBezTo>
                <a:cubicBezTo>
                  <a:pt x="96" y="1493"/>
                  <a:pt x="0" y="1397"/>
                  <a:pt x="0" y="1280"/>
                </a:cubicBezTo>
                <a:lnTo>
                  <a:pt x="0" y="1271"/>
                </a:lnTo>
                <a:lnTo>
                  <a:pt x="0" y="12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chemeClr val="accent4">
                  <a:lumMod val="13000"/>
                  <a:lumOff val="87000"/>
                  <a:alpha val="100000"/>
                </a:schemeClr>
              </a:gs>
              <a:gs pos="100000">
                <a:schemeClr val="accent4">
                  <a:lumMod val="17000"/>
                  <a:lumOff val="83000"/>
                  <a:alpha val="10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38100" dir="8100000" algn="tr" rotWithShape="0">
              <a:schemeClr val="accent4">
                <a:lumMod val="60000"/>
                <a:lumOff val="40000"/>
                <a:alpha val="3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6" name="Right Triangle 11"/>
          <p:cNvSpPr/>
          <p:nvPr>
            <p:custDataLst>
              <p:tags r:id="rId25"/>
            </p:custDataLst>
          </p:nvPr>
        </p:nvSpPr>
        <p:spPr>
          <a:xfrm>
            <a:off x="7280250" y="4762955"/>
            <a:ext cx="130432" cy="178976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ight Triangle 11"/>
          <p:cNvSpPr/>
          <p:nvPr>
            <p:custDataLst>
              <p:tags r:id="rId26"/>
            </p:custDataLst>
          </p:nvPr>
        </p:nvSpPr>
        <p:spPr>
          <a:xfrm flipH="1">
            <a:off x="4804006" y="4761974"/>
            <a:ext cx="130432" cy="179957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" name="图片 3" descr="343439383331313b343532303031393bd2b5bca8b9dcc0ed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312494" y="2959955"/>
            <a:ext cx="458963" cy="458963"/>
          </a:xfrm>
          <a:prstGeom prst="rect">
            <a:avLst/>
          </a:prstGeom>
          <a:effectLst/>
        </p:spPr>
      </p:pic>
      <p:sp>
        <p:nvSpPr>
          <p:cNvPr id="29" name="圆角矩形 28"/>
          <p:cNvSpPr/>
          <p:nvPr>
            <p:custDataLst>
              <p:tags r:id="rId30"/>
            </p:custDataLst>
          </p:nvPr>
        </p:nvSpPr>
        <p:spPr>
          <a:xfrm>
            <a:off x="4804006" y="4862985"/>
            <a:ext cx="2606676" cy="515353"/>
          </a:xfrm>
          <a:prstGeom prst="roundRect">
            <a:avLst>
              <a:gd name="adj" fmla="val 17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/>
          <a:p>
            <a:pPr algn="ctr"/>
            <a:r>
              <a:rPr lang="en-US" altLang="zh-CN" b="1" dirty="0">
                <a:solidFill>
                  <a:schemeClr val="lt1">
                    <a:lumMod val="100000"/>
                  </a:schemeClr>
                </a:solidFill>
              </a:rPr>
              <a:t>02</a:t>
            </a:r>
            <a:endParaRPr lang="en-US" altLang="zh-CN" b="1" dirty="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矩形 29"/>
          <p:cNvSpPr/>
          <p:nvPr>
            <p:custDataLst>
              <p:tags r:id="rId31"/>
            </p:custDataLst>
          </p:nvPr>
        </p:nvSpPr>
        <p:spPr>
          <a:xfrm>
            <a:off x="5302687" y="3619960"/>
            <a:ext cx="1609804" cy="909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uFillTx/>
                <a:latin typeface="+中文正文" charset="0"/>
                <a:sym typeface="+mn-ea"/>
              </a:rPr>
              <a:t>2. 销售手段的多样性与灵活性</a:t>
            </a:r>
            <a:endParaRPr lang="zh-CN" altLang="en-US" sz="1600" dirty="0">
              <a:solidFill>
                <a:srgbClr val="000000"/>
              </a:solidFill>
              <a:uFillTx/>
              <a:latin typeface="+中文正文" charset="0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一、新创企业营销特点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87855" y="1568768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（二）创业初期以创造客户为主要目标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 rot="5400000" flipH="1">
            <a:off x="6121426" y="2103865"/>
            <a:ext cx="3615575" cy="4294568"/>
          </a:xfrm>
          <a:custGeom>
            <a:avLst/>
            <a:gdLst>
              <a:gd name="adj1" fmla="val 4467"/>
              <a:gd name="adj2" fmla="val 0"/>
              <a:gd name="a1" fmla="pin 0 adj1 50000"/>
              <a:gd name="a2" fmla="pin 0 adj2 50000"/>
              <a:gd name="tx1" fmla="*/ ss a1 100000"/>
              <a:gd name="tx2" fmla="+- r 0 tx1"/>
              <a:gd name="bx1" fmla="*/ ss a2 100000"/>
              <a:gd name="bx2" fmla="+- r 0 bx1"/>
              <a:gd name="by1" fmla="+- b 0 bx1"/>
              <a:gd name="d" fmla="+- tx1 0 bx1"/>
              <a:gd name="tdx" fmla="*/ tx1 29289 100000"/>
              <a:gd name="bdx" fmla="*/ bx1 29289 100000"/>
              <a:gd name="il" fmla="?: d tdx bdx"/>
              <a:gd name="ir" fmla="+- r 0 il"/>
              <a:gd name="ib" fmla="+- b 0 bdx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7375" h="8760">
                <a:moveTo>
                  <a:pt x="329" y="0"/>
                </a:moveTo>
                <a:lnTo>
                  <a:pt x="7046" y="0"/>
                </a:lnTo>
                <a:cubicBezTo>
                  <a:pt x="7228" y="0"/>
                  <a:pt x="7375" y="147"/>
                  <a:pt x="7375" y="329"/>
                </a:cubicBezTo>
                <a:lnTo>
                  <a:pt x="7375" y="8264"/>
                </a:lnTo>
                <a:lnTo>
                  <a:pt x="456" y="8264"/>
                </a:lnTo>
                <a:lnTo>
                  <a:pt x="456" y="8760"/>
                </a:lnTo>
                <a:lnTo>
                  <a:pt x="0" y="8760"/>
                </a:lnTo>
                <a:lnTo>
                  <a:pt x="0" y="329"/>
                </a:lnTo>
                <a:cubicBezTo>
                  <a:pt x="0" y="147"/>
                  <a:pt x="147" y="0"/>
                  <a:pt x="329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10000"/>
            </a:schemeClr>
          </a:solidFill>
          <a:ln>
            <a:solidFill>
              <a:schemeClr val="accent4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 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6" name="任意多边形 15"/>
          <p:cNvSpPr/>
          <p:nvPr>
            <p:custDataLst>
              <p:tags r:id="rId6"/>
            </p:custDataLst>
          </p:nvPr>
        </p:nvSpPr>
        <p:spPr>
          <a:xfrm>
            <a:off x="5782175" y="2443116"/>
            <a:ext cx="388766" cy="36155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3" h="7410">
                <a:moveTo>
                  <a:pt x="494" y="0"/>
                </a:moveTo>
                <a:lnTo>
                  <a:pt x="793" y="0"/>
                </a:lnTo>
                <a:lnTo>
                  <a:pt x="793" y="7410"/>
                </a:lnTo>
                <a:lnTo>
                  <a:pt x="0" y="7410"/>
                </a:lnTo>
                <a:lnTo>
                  <a:pt x="0" y="6949"/>
                </a:lnTo>
                <a:lnTo>
                  <a:pt x="494" y="6949"/>
                </a:lnTo>
                <a:lnTo>
                  <a:pt x="494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50000"/>
                  <a:alpha val="32000"/>
                </a:schemeClr>
              </a:gs>
              <a:gs pos="83000">
                <a:schemeClr val="accent4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直角三角形 22"/>
          <p:cNvSpPr/>
          <p:nvPr>
            <p:custDataLst>
              <p:tags r:id="rId7"/>
            </p:custDataLst>
          </p:nvPr>
        </p:nvSpPr>
        <p:spPr>
          <a:xfrm flipV="1">
            <a:off x="5784136" y="5834158"/>
            <a:ext cx="249536" cy="224533"/>
          </a:xfrm>
          <a:prstGeom prst="rtTriangle">
            <a:avLst/>
          </a:prstGeom>
          <a:solidFill>
            <a:schemeClr val="accent4">
              <a:alpha val="5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1" name="任意多边形 30"/>
          <p:cNvSpPr/>
          <p:nvPr>
            <p:custDataLst>
              <p:tags r:id="rId8"/>
            </p:custDataLst>
          </p:nvPr>
        </p:nvSpPr>
        <p:spPr>
          <a:xfrm rot="16200000">
            <a:off x="2089141" y="1894039"/>
            <a:ext cx="3589102" cy="4294568"/>
          </a:xfrm>
          <a:custGeom>
            <a:avLst/>
            <a:gdLst>
              <a:gd name="connsiteX0" fmla="*/ 0 w 7321"/>
              <a:gd name="connsiteY0" fmla="*/ 8760 h 8760"/>
              <a:gd name="connsiteX1" fmla="*/ 0 w 7321"/>
              <a:gd name="connsiteY1" fmla="*/ 329 h 8760"/>
              <a:gd name="connsiteX2" fmla="*/ 326 w 7321"/>
              <a:gd name="connsiteY2" fmla="*/ 0 h 8760"/>
              <a:gd name="connsiteX3" fmla="*/ 6980 w 7321"/>
              <a:gd name="connsiteY3" fmla="*/ 0 h 8760"/>
              <a:gd name="connsiteX4" fmla="*/ 7306 w 7321"/>
              <a:gd name="connsiteY4" fmla="*/ 329 h 8760"/>
              <a:gd name="connsiteX5" fmla="*/ 7321 w 7321"/>
              <a:gd name="connsiteY5" fmla="*/ 8745 h 8760"/>
              <a:gd name="connsiteX6" fmla="*/ 6916 w 7321"/>
              <a:gd name="connsiteY6" fmla="*/ 8747 h 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1" h="8760">
                <a:moveTo>
                  <a:pt x="0" y="8760"/>
                </a:moveTo>
                <a:lnTo>
                  <a:pt x="0" y="329"/>
                </a:lnTo>
                <a:cubicBezTo>
                  <a:pt x="0" y="147"/>
                  <a:pt x="146" y="0"/>
                  <a:pt x="326" y="0"/>
                </a:cubicBezTo>
                <a:lnTo>
                  <a:pt x="6980" y="0"/>
                </a:lnTo>
                <a:cubicBezTo>
                  <a:pt x="7160" y="0"/>
                  <a:pt x="7306" y="147"/>
                  <a:pt x="7306" y="329"/>
                </a:cubicBezTo>
                <a:lnTo>
                  <a:pt x="7321" y="8745"/>
                </a:lnTo>
                <a:cubicBezTo>
                  <a:pt x="7186" y="8745"/>
                  <a:pt x="7055" y="8750"/>
                  <a:pt x="6916" y="8747"/>
                </a:cubicBezTo>
              </a:path>
            </a:pathLst>
          </a:custGeom>
          <a:solidFill>
            <a:schemeClr val="accent4">
              <a:lumMod val="40000"/>
              <a:lumOff val="60000"/>
              <a:alpha val="10000"/>
            </a:schemeClr>
          </a:solidFill>
          <a:ln>
            <a:solidFill>
              <a:schemeClr val="accent4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40" name="组合 39"/>
          <p:cNvGrpSpPr/>
          <p:nvPr>
            <p:custDataLst>
              <p:tags r:id="rId9"/>
            </p:custDataLst>
          </p:nvPr>
        </p:nvGrpSpPr>
        <p:grpSpPr>
          <a:xfrm>
            <a:off x="1929130" y="2687955"/>
            <a:ext cx="3771900" cy="2625090"/>
            <a:chOff x="3038" y="4233"/>
            <a:chExt cx="5940" cy="4134"/>
          </a:xfrm>
        </p:grpSpPr>
        <p:sp>
          <p:nvSpPr>
            <p:cNvPr id="32" name="文本框 31"/>
            <p:cNvSpPr txBox="1"/>
            <p:nvPr>
              <p:custDataLst>
                <p:tags r:id="rId10"/>
              </p:custDataLst>
            </p:nvPr>
          </p:nvSpPr>
          <p:spPr>
            <a:xfrm>
              <a:off x="4128" y="4233"/>
              <a:ext cx="4851" cy="413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indent="0" algn="just" font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1. 客户创造的核心意义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  <a:p>
              <a:pPr indent="0" algn="just" font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瑞幸咖啡成立初期，通过大规模开店与线上线下整合营销吸引众多消费者购买咖啡，客户现金流保障企业运营，且部分消费者在社交媒体分享体验，引发口碑传播，吸引更多潜在客户，为快速扩张筑牢根基。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1"/>
              </p:custDataLst>
            </p:nvPr>
          </p:nvSpPr>
          <p:spPr>
            <a:xfrm>
              <a:off x="3038" y="5913"/>
              <a:ext cx="964" cy="903"/>
            </a:xfrm>
            <a:prstGeom prst="rect">
              <a:avLst/>
            </a:prstGeom>
            <a:noFill/>
          </p:spPr>
          <p:txBody>
            <a:bodyPr wrap="none" lIns="0" tIns="36195" rIns="0" bIns="0" rtlCol="0" anchor="ctr" anchorCtr="0">
              <a:noAutofit/>
            </a:bodyPr>
            <a:p>
              <a:pPr algn="ctr" fontAlgn="ctr"/>
              <a:r>
                <a:rPr lang="en-US" altLang="zh-CN" sz="3600" b="1" dirty="0">
                  <a:gradFill>
                    <a:gsLst>
                      <a:gs pos="0">
                        <a:schemeClr val="accent4">
                          <a:alpha val="50000"/>
                        </a:schemeClr>
                      </a:gs>
                      <a:gs pos="94000">
                        <a:schemeClr val="accent4">
                          <a:alpha val="50000"/>
                        </a:schemeClr>
                      </a:gs>
                    </a:gsLst>
                    <a:lin ang="5400000" scaled="0"/>
                  </a:gradFill>
                  <a:latin typeface="+mj-lt"/>
                  <a:ea typeface="+mj-lt"/>
                  <a:sym typeface="+mn-ea"/>
                </a:rPr>
                <a:t>01</a:t>
              </a:r>
              <a:endParaRPr lang="en-US" altLang="zh-CN" sz="36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94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12"/>
            </p:custDataLst>
          </p:nvPr>
        </p:nvGrpSpPr>
        <p:grpSpPr>
          <a:xfrm>
            <a:off x="6055360" y="2922270"/>
            <a:ext cx="3989070" cy="2625090"/>
            <a:chOff x="9536" y="4602"/>
            <a:chExt cx="6282" cy="4134"/>
          </a:xfrm>
        </p:grpSpPr>
        <p:sp>
          <p:nvSpPr>
            <p:cNvPr id="38" name="文本框 37"/>
            <p:cNvSpPr txBox="1"/>
            <p:nvPr>
              <p:custDataLst>
                <p:tags r:id="rId13"/>
              </p:custDataLst>
            </p:nvPr>
          </p:nvSpPr>
          <p:spPr>
            <a:xfrm>
              <a:off x="10614" y="4602"/>
              <a:ext cx="5205" cy="413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lvl="0" indent="0" algn="just" font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2. 从产品服务到客户认可的转化路径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  <a:p>
              <a:pPr lvl="0" indent="0" algn="just" font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网易云音乐以个性化音乐推荐算法为优质服务核心，依用户音乐偏好精准推送歌曲，鼓励用户创建分享歌单与发表评论等优化体验。借助社交媒体展示用户故事与评论，激发情感共鸣，赢得消费者接受与信任，在竞争激烈的音乐市场争得一席之地。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4"/>
              </p:custDataLst>
            </p:nvPr>
          </p:nvSpPr>
          <p:spPr>
            <a:xfrm>
              <a:off x="9536" y="6283"/>
              <a:ext cx="964" cy="903"/>
            </a:xfrm>
            <a:prstGeom prst="rect">
              <a:avLst/>
            </a:prstGeom>
            <a:noFill/>
          </p:spPr>
          <p:txBody>
            <a:bodyPr wrap="none" lIns="0" tIns="36195" rIns="0" bIns="0" rtlCol="0" anchor="ctr" anchorCtr="0">
              <a:noAutofit/>
            </a:bodyPr>
            <a:p>
              <a:pPr lvl="0" algn="ctr" fontAlgn="ctr">
                <a:buClrTx/>
                <a:buSzTx/>
                <a:buFontTx/>
              </a:pPr>
              <a:r>
                <a:rPr lang="en-US" altLang="zh-CN" sz="3600" b="1" dirty="0">
                  <a:gradFill>
                    <a:gsLst>
                      <a:gs pos="0">
                        <a:schemeClr val="accent4">
                          <a:alpha val="50000"/>
                        </a:schemeClr>
                      </a:gs>
                      <a:gs pos="94000">
                        <a:schemeClr val="accent4">
                          <a:alpha val="50000"/>
                        </a:schemeClr>
                      </a:gs>
                    </a:gsLst>
                    <a:lin ang="5400000" scaled="0"/>
                  </a:gradFill>
                  <a:latin typeface="+mj-lt"/>
                  <a:ea typeface="+mj-lt"/>
                  <a:sym typeface="+mn-ea"/>
                </a:rPr>
                <a:t>02</a:t>
              </a:r>
              <a:endParaRPr lang="en-US" altLang="zh-CN" sz="36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94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8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3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0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9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45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62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1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03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03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9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45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62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8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2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29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4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6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07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0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7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02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98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23" grpId="0" animBg="1"/>
      <p:bldP spid="31" grpId="2" animBg="1"/>
      <p:bldP spid="31" grpId="3" animBg="1"/>
      <p:bldP spid="23" grpId="1" animBg="1"/>
      <p:bldP spid="16" grpId="0" animBg="1"/>
      <p:bldP spid="31" grpId="4" animBg="1"/>
      <p:bldP spid="23" grpId="2" animBg="1"/>
      <p:bldP spid="5" grpId="0" animBg="1"/>
      <p:bldP spid="31" grpId="5" animBg="1"/>
      <p:bldP spid="23" grpId="3" animBg="1"/>
      <p:bldP spid="16" grpId="1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一、新创企业营销特点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87855" y="1568768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（三）企业逐渐成熟并不断规范销售行为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 rot="5400000" flipH="1">
            <a:off x="6121426" y="2103865"/>
            <a:ext cx="3615575" cy="4294568"/>
          </a:xfrm>
          <a:custGeom>
            <a:avLst/>
            <a:gdLst>
              <a:gd name="adj1" fmla="val 4467"/>
              <a:gd name="adj2" fmla="val 0"/>
              <a:gd name="a1" fmla="pin 0 adj1 50000"/>
              <a:gd name="a2" fmla="pin 0 adj2 50000"/>
              <a:gd name="tx1" fmla="*/ ss a1 100000"/>
              <a:gd name="tx2" fmla="+- r 0 tx1"/>
              <a:gd name="bx1" fmla="*/ ss a2 100000"/>
              <a:gd name="bx2" fmla="+- r 0 bx1"/>
              <a:gd name="by1" fmla="+- b 0 bx1"/>
              <a:gd name="d" fmla="+- tx1 0 bx1"/>
              <a:gd name="tdx" fmla="*/ tx1 29289 100000"/>
              <a:gd name="bdx" fmla="*/ bx1 29289 100000"/>
              <a:gd name="il" fmla="?: d tdx bdx"/>
              <a:gd name="ir" fmla="+- r 0 il"/>
              <a:gd name="ib" fmla="+- b 0 bdx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7375" h="8760">
                <a:moveTo>
                  <a:pt x="329" y="0"/>
                </a:moveTo>
                <a:lnTo>
                  <a:pt x="7046" y="0"/>
                </a:lnTo>
                <a:cubicBezTo>
                  <a:pt x="7228" y="0"/>
                  <a:pt x="7375" y="147"/>
                  <a:pt x="7375" y="329"/>
                </a:cubicBezTo>
                <a:lnTo>
                  <a:pt x="7375" y="8264"/>
                </a:lnTo>
                <a:lnTo>
                  <a:pt x="456" y="8264"/>
                </a:lnTo>
                <a:lnTo>
                  <a:pt x="456" y="8760"/>
                </a:lnTo>
                <a:lnTo>
                  <a:pt x="0" y="8760"/>
                </a:lnTo>
                <a:lnTo>
                  <a:pt x="0" y="329"/>
                </a:lnTo>
                <a:cubicBezTo>
                  <a:pt x="0" y="147"/>
                  <a:pt x="147" y="0"/>
                  <a:pt x="329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10000"/>
            </a:schemeClr>
          </a:solidFill>
          <a:ln>
            <a:solidFill>
              <a:schemeClr val="accent4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 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6" name="任意多边形 15"/>
          <p:cNvSpPr/>
          <p:nvPr>
            <p:custDataLst>
              <p:tags r:id="rId6"/>
            </p:custDataLst>
          </p:nvPr>
        </p:nvSpPr>
        <p:spPr>
          <a:xfrm>
            <a:off x="5782175" y="2443116"/>
            <a:ext cx="388766" cy="36155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3" h="7410">
                <a:moveTo>
                  <a:pt x="494" y="0"/>
                </a:moveTo>
                <a:lnTo>
                  <a:pt x="793" y="0"/>
                </a:lnTo>
                <a:lnTo>
                  <a:pt x="793" y="7410"/>
                </a:lnTo>
                <a:lnTo>
                  <a:pt x="0" y="7410"/>
                </a:lnTo>
                <a:lnTo>
                  <a:pt x="0" y="6949"/>
                </a:lnTo>
                <a:lnTo>
                  <a:pt x="494" y="6949"/>
                </a:lnTo>
                <a:lnTo>
                  <a:pt x="494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50000"/>
                  <a:alpha val="32000"/>
                </a:schemeClr>
              </a:gs>
              <a:gs pos="83000">
                <a:schemeClr val="accent4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直角三角形 22"/>
          <p:cNvSpPr/>
          <p:nvPr>
            <p:custDataLst>
              <p:tags r:id="rId7"/>
            </p:custDataLst>
          </p:nvPr>
        </p:nvSpPr>
        <p:spPr>
          <a:xfrm flipV="1">
            <a:off x="5784136" y="5834158"/>
            <a:ext cx="249536" cy="224533"/>
          </a:xfrm>
          <a:prstGeom prst="rtTriangle">
            <a:avLst/>
          </a:prstGeom>
          <a:solidFill>
            <a:schemeClr val="accent4">
              <a:alpha val="5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1" name="任意多边形 30"/>
          <p:cNvSpPr/>
          <p:nvPr>
            <p:custDataLst>
              <p:tags r:id="rId8"/>
            </p:custDataLst>
          </p:nvPr>
        </p:nvSpPr>
        <p:spPr>
          <a:xfrm rot="16200000">
            <a:off x="2089141" y="1894039"/>
            <a:ext cx="3589102" cy="4294568"/>
          </a:xfrm>
          <a:custGeom>
            <a:avLst/>
            <a:gdLst>
              <a:gd name="connsiteX0" fmla="*/ 0 w 7321"/>
              <a:gd name="connsiteY0" fmla="*/ 8760 h 8760"/>
              <a:gd name="connsiteX1" fmla="*/ 0 w 7321"/>
              <a:gd name="connsiteY1" fmla="*/ 329 h 8760"/>
              <a:gd name="connsiteX2" fmla="*/ 326 w 7321"/>
              <a:gd name="connsiteY2" fmla="*/ 0 h 8760"/>
              <a:gd name="connsiteX3" fmla="*/ 6980 w 7321"/>
              <a:gd name="connsiteY3" fmla="*/ 0 h 8760"/>
              <a:gd name="connsiteX4" fmla="*/ 7306 w 7321"/>
              <a:gd name="connsiteY4" fmla="*/ 329 h 8760"/>
              <a:gd name="connsiteX5" fmla="*/ 7321 w 7321"/>
              <a:gd name="connsiteY5" fmla="*/ 8745 h 8760"/>
              <a:gd name="connsiteX6" fmla="*/ 6916 w 7321"/>
              <a:gd name="connsiteY6" fmla="*/ 8747 h 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1" h="8760">
                <a:moveTo>
                  <a:pt x="0" y="8760"/>
                </a:moveTo>
                <a:lnTo>
                  <a:pt x="0" y="329"/>
                </a:lnTo>
                <a:cubicBezTo>
                  <a:pt x="0" y="147"/>
                  <a:pt x="146" y="0"/>
                  <a:pt x="326" y="0"/>
                </a:cubicBezTo>
                <a:lnTo>
                  <a:pt x="6980" y="0"/>
                </a:lnTo>
                <a:cubicBezTo>
                  <a:pt x="7160" y="0"/>
                  <a:pt x="7306" y="147"/>
                  <a:pt x="7306" y="329"/>
                </a:cubicBezTo>
                <a:lnTo>
                  <a:pt x="7321" y="8745"/>
                </a:lnTo>
                <a:cubicBezTo>
                  <a:pt x="7186" y="8745"/>
                  <a:pt x="7055" y="8750"/>
                  <a:pt x="6916" y="8747"/>
                </a:cubicBezTo>
              </a:path>
            </a:pathLst>
          </a:custGeom>
          <a:solidFill>
            <a:schemeClr val="accent4">
              <a:lumMod val="40000"/>
              <a:lumOff val="60000"/>
              <a:alpha val="10000"/>
            </a:schemeClr>
          </a:solidFill>
          <a:ln>
            <a:solidFill>
              <a:schemeClr val="accent4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40" name="组合 39"/>
          <p:cNvGrpSpPr/>
          <p:nvPr>
            <p:custDataLst>
              <p:tags r:id="rId9"/>
            </p:custDataLst>
          </p:nvPr>
        </p:nvGrpSpPr>
        <p:grpSpPr>
          <a:xfrm>
            <a:off x="1929130" y="2687955"/>
            <a:ext cx="3771900" cy="2625090"/>
            <a:chOff x="3038" y="4233"/>
            <a:chExt cx="5940" cy="4134"/>
          </a:xfrm>
        </p:grpSpPr>
        <p:sp>
          <p:nvSpPr>
            <p:cNvPr id="32" name="文本框 31"/>
            <p:cNvSpPr txBox="1"/>
            <p:nvPr>
              <p:custDataLst>
                <p:tags r:id="rId10"/>
              </p:custDataLst>
            </p:nvPr>
          </p:nvSpPr>
          <p:spPr>
            <a:xfrm>
              <a:off x="4128" y="4233"/>
              <a:ext cx="4851" cy="413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indent="0" algn="just" font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1. 初期激进销售策略的利弊分析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  <a:p>
              <a:pPr indent="0" algn="just" font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ofo 进入市场时，大量投放免费骑行券与低价月卡，短期内用户剧增、知名度提升。但因成本回收难、过度依赖低价致用户价格敏感，后期调价引发用户流失，且车辆维护成本高使利润空间压缩，乱停乱放问题也损害品牌形象。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1"/>
              </p:custDataLst>
            </p:nvPr>
          </p:nvSpPr>
          <p:spPr>
            <a:xfrm>
              <a:off x="3038" y="5913"/>
              <a:ext cx="964" cy="903"/>
            </a:xfrm>
            <a:prstGeom prst="rect">
              <a:avLst/>
            </a:prstGeom>
            <a:noFill/>
          </p:spPr>
          <p:txBody>
            <a:bodyPr wrap="none" lIns="0" tIns="36195" rIns="0" bIns="0" rtlCol="0" anchor="ctr" anchorCtr="0">
              <a:noAutofit/>
            </a:bodyPr>
            <a:p>
              <a:pPr algn="ctr" fontAlgn="ctr"/>
              <a:r>
                <a:rPr lang="en-US" altLang="zh-CN" sz="3600" b="1" dirty="0">
                  <a:gradFill>
                    <a:gsLst>
                      <a:gs pos="0">
                        <a:schemeClr val="accent4">
                          <a:alpha val="50000"/>
                        </a:schemeClr>
                      </a:gs>
                      <a:gs pos="94000">
                        <a:schemeClr val="accent4">
                          <a:alpha val="50000"/>
                        </a:schemeClr>
                      </a:gs>
                    </a:gsLst>
                    <a:lin ang="5400000" scaled="0"/>
                  </a:gradFill>
                  <a:latin typeface="+mj-lt"/>
                  <a:ea typeface="+mj-lt"/>
                  <a:sym typeface="+mn-ea"/>
                </a:rPr>
                <a:t>01</a:t>
              </a:r>
              <a:endParaRPr lang="en-US" altLang="zh-CN" sz="36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94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12"/>
            </p:custDataLst>
          </p:nvPr>
        </p:nvGrpSpPr>
        <p:grpSpPr>
          <a:xfrm>
            <a:off x="6055360" y="2922270"/>
            <a:ext cx="3989070" cy="2625090"/>
            <a:chOff x="9536" y="4602"/>
            <a:chExt cx="6282" cy="4134"/>
          </a:xfrm>
        </p:grpSpPr>
        <p:sp>
          <p:nvSpPr>
            <p:cNvPr id="38" name="文本框 37"/>
            <p:cNvSpPr txBox="1"/>
            <p:nvPr>
              <p:custDataLst>
                <p:tags r:id="rId13"/>
              </p:custDataLst>
            </p:nvPr>
          </p:nvSpPr>
          <p:spPr>
            <a:xfrm>
              <a:off x="10614" y="4602"/>
              <a:ext cx="5205" cy="413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lvl="0" indent="0" algn="just" font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2. 销售行为规范的时机与策略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  <a:p>
              <a:pPr lvl="0" indent="0" algn="just" font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kern="13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sym typeface="+mn-ea"/>
                </a:rPr>
                <a:t>京东在销售额与客户量稳定后，着手规范销售行为。加强商品品质把控与筛选，携手优质品牌；优化促销策略，减少价格战，推出组合优惠与会员专享福利，在提升客单价与用户忠诚度的同时，实现盈利性增长。</a:t>
              </a:r>
              <a:endParaRPr lang="zh-CN" altLang="en-US" sz="1600" kern="1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sym typeface="+mn-ea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4"/>
              </p:custDataLst>
            </p:nvPr>
          </p:nvSpPr>
          <p:spPr>
            <a:xfrm>
              <a:off x="9536" y="6283"/>
              <a:ext cx="964" cy="903"/>
            </a:xfrm>
            <a:prstGeom prst="rect">
              <a:avLst/>
            </a:prstGeom>
            <a:noFill/>
          </p:spPr>
          <p:txBody>
            <a:bodyPr wrap="none" lIns="0" tIns="36195" rIns="0" bIns="0" rtlCol="0" anchor="ctr" anchorCtr="0">
              <a:noAutofit/>
            </a:bodyPr>
            <a:p>
              <a:pPr lvl="0" algn="ctr" fontAlgn="ctr">
                <a:buClrTx/>
                <a:buSzTx/>
                <a:buFontTx/>
              </a:pPr>
              <a:r>
                <a:rPr lang="en-US" altLang="zh-CN" sz="3600" b="1" dirty="0">
                  <a:gradFill>
                    <a:gsLst>
                      <a:gs pos="0">
                        <a:schemeClr val="accent4">
                          <a:alpha val="50000"/>
                        </a:schemeClr>
                      </a:gs>
                      <a:gs pos="94000">
                        <a:schemeClr val="accent4">
                          <a:alpha val="50000"/>
                        </a:schemeClr>
                      </a:gs>
                    </a:gsLst>
                    <a:lin ang="5400000" scaled="0"/>
                  </a:gradFill>
                  <a:latin typeface="+mj-lt"/>
                  <a:ea typeface="+mj-lt"/>
                  <a:sym typeface="+mn-ea"/>
                </a:rPr>
                <a:t>02</a:t>
              </a:r>
              <a:endParaRPr lang="en-US" altLang="zh-CN" sz="36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94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8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5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3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0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9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45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62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1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03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03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9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7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45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9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62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8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8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92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29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4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6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6707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0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7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02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98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50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98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1" grpId="1" bldLvl="0" animBg="1"/>
      <p:bldP spid="23" grpId="0" bldLvl="0" animBg="1"/>
      <p:bldP spid="31" grpId="2" bldLvl="0" animBg="1"/>
      <p:bldP spid="31" grpId="3" bldLvl="0" animBg="1"/>
      <p:bldP spid="23" grpId="1" bldLvl="0" animBg="1"/>
      <p:bldP spid="16" grpId="0" bldLvl="0" animBg="1"/>
      <p:bldP spid="31" grpId="4" bldLvl="0" animBg="1"/>
      <p:bldP spid="23" grpId="2" bldLvl="0" animBg="1"/>
      <p:bldP spid="5" grpId="0" bldLvl="0" animBg="1"/>
      <p:bldP spid="31" grpId="5" bldLvl="0" animBg="1"/>
      <p:bldP spid="23" grpId="3" bldLvl="0" animBg="1"/>
      <p:bldP spid="16" grpId="1" bldLvl="0" animBg="1"/>
      <p:bldP spid="5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一、新创企业营销特点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87855" y="1568768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（四）企业从销售到营销的转变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5"/>
            </p:custDataLst>
          </p:nvPr>
        </p:nvGrpSpPr>
        <p:grpSpPr>
          <a:xfrm>
            <a:off x="1729105" y="2286635"/>
            <a:ext cx="4134485" cy="3970020"/>
            <a:chOff x="2723" y="3601"/>
            <a:chExt cx="6511" cy="6252"/>
          </a:xfrm>
        </p:grpSpPr>
        <p:sp>
          <p:nvSpPr>
            <p:cNvPr id="2" name="任意多边形: 形状 9"/>
            <p:cNvSpPr/>
            <p:nvPr>
              <p:custDataLst>
                <p:tags r:id="rId6"/>
              </p:custDataLst>
            </p:nvPr>
          </p:nvSpPr>
          <p:spPr>
            <a:xfrm>
              <a:off x="2838" y="3893"/>
              <a:ext cx="6396" cy="5961"/>
            </a:xfrm>
            <a:custGeom>
              <a:avLst/>
              <a:gdLst>
                <a:gd name="connsiteX0" fmla="*/ 28983 w 3269842"/>
                <a:gd name="connsiteY0" fmla="*/ 52063 h 2468804"/>
                <a:gd name="connsiteX1" fmla="*/ 16600 w 3269842"/>
                <a:gd name="connsiteY1" fmla="*/ 261613 h 2468804"/>
                <a:gd name="connsiteX2" fmla="*/ 64225 w 3269842"/>
                <a:gd name="connsiteY2" fmla="*/ 2377020 h 2468804"/>
                <a:gd name="connsiteX3" fmla="*/ 3216239 w 3269842"/>
                <a:gd name="connsiteY3" fmla="*/ 2362638 h 2468804"/>
                <a:gd name="connsiteX4" fmla="*/ 3226621 w 3269842"/>
                <a:gd name="connsiteY4" fmla="*/ 74732 h 2468804"/>
                <a:gd name="connsiteX5" fmla="*/ 29364 w 3269842"/>
                <a:gd name="connsiteY5" fmla="*/ 52253 h 246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9842" h="2468804">
                  <a:moveTo>
                    <a:pt x="28983" y="52063"/>
                  </a:moveTo>
                  <a:cubicBezTo>
                    <a:pt x="24792" y="87305"/>
                    <a:pt x="20601" y="161029"/>
                    <a:pt x="16600" y="261613"/>
                  </a:cubicBezTo>
                  <a:cubicBezTo>
                    <a:pt x="-6260" y="846543"/>
                    <a:pt x="-17785" y="2335872"/>
                    <a:pt x="64225" y="2377020"/>
                  </a:cubicBezTo>
                  <a:cubicBezTo>
                    <a:pt x="279967" y="2485891"/>
                    <a:pt x="2564252" y="2516752"/>
                    <a:pt x="3216239" y="2362638"/>
                  </a:cubicBezTo>
                  <a:cubicBezTo>
                    <a:pt x="3301964" y="2342254"/>
                    <a:pt x="3268626" y="182651"/>
                    <a:pt x="3226621" y="74732"/>
                  </a:cubicBezTo>
                  <a:cubicBezTo>
                    <a:pt x="1891406" y="-36424"/>
                    <a:pt x="1443255" y="-6516"/>
                    <a:pt x="29364" y="5225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3" name="任意多边形: 形状 11"/>
            <p:cNvSpPr/>
            <p:nvPr>
              <p:custDataLst>
                <p:tags r:id="rId7"/>
              </p:custDataLst>
            </p:nvPr>
          </p:nvSpPr>
          <p:spPr>
            <a:xfrm>
              <a:off x="2723" y="3793"/>
              <a:ext cx="6396" cy="5961"/>
            </a:xfrm>
            <a:custGeom>
              <a:avLst/>
              <a:gdLst>
                <a:gd name="connsiteX0" fmla="*/ 29011 w 3269968"/>
                <a:gd name="connsiteY0" fmla="*/ 52063 h 2468815"/>
                <a:gd name="connsiteX1" fmla="*/ 16628 w 3269968"/>
                <a:gd name="connsiteY1" fmla="*/ 261613 h 2468815"/>
                <a:gd name="connsiteX2" fmla="*/ 64253 w 3269968"/>
                <a:gd name="connsiteY2" fmla="*/ 2377116 h 2468815"/>
                <a:gd name="connsiteX3" fmla="*/ 3216171 w 3269968"/>
                <a:gd name="connsiteY3" fmla="*/ 2362637 h 2468815"/>
                <a:gd name="connsiteX4" fmla="*/ 3226554 w 3269968"/>
                <a:gd name="connsiteY4" fmla="*/ 74732 h 2468815"/>
                <a:gd name="connsiteX5" fmla="*/ 29392 w 3269968"/>
                <a:gd name="connsiteY5" fmla="*/ 52253 h 246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9968" h="2468815">
                  <a:moveTo>
                    <a:pt x="29011" y="52063"/>
                  </a:moveTo>
                  <a:cubicBezTo>
                    <a:pt x="24820" y="87305"/>
                    <a:pt x="20534" y="161029"/>
                    <a:pt x="16628" y="261613"/>
                  </a:cubicBezTo>
                  <a:cubicBezTo>
                    <a:pt x="-6232" y="846543"/>
                    <a:pt x="-17852" y="2335872"/>
                    <a:pt x="64253" y="2377116"/>
                  </a:cubicBezTo>
                  <a:cubicBezTo>
                    <a:pt x="279899" y="2485891"/>
                    <a:pt x="2564185" y="2516752"/>
                    <a:pt x="3216171" y="2362637"/>
                  </a:cubicBezTo>
                  <a:cubicBezTo>
                    <a:pt x="3302372" y="2342254"/>
                    <a:pt x="3268559" y="182651"/>
                    <a:pt x="3226554" y="74732"/>
                  </a:cubicBezTo>
                  <a:cubicBezTo>
                    <a:pt x="1891339" y="-36424"/>
                    <a:pt x="1443188" y="-6516"/>
                    <a:pt x="29392" y="52253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52" name="任意多边形: 形状 13"/>
            <p:cNvSpPr/>
            <p:nvPr>
              <p:custDataLst>
                <p:tags r:id="rId8"/>
              </p:custDataLst>
            </p:nvPr>
          </p:nvSpPr>
          <p:spPr>
            <a:xfrm>
              <a:off x="3299" y="3979"/>
              <a:ext cx="255" cy="238"/>
            </a:xfrm>
            <a:custGeom>
              <a:avLst/>
              <a:gdLst>
                <a:gd name="connsiteX0" fmla="*/ 106064 w 141618"/>
                <a:gd name="connsiteY0" fmla="*/ 7398 h 131496"/>
                <a:gd name="connsiteX1" fmla="*/ 4814 w 141618"/>
                <a:gd name="connsiteY1" fmla="*/ 91694 h 131496"/>
                <a:gd name="connsiteX2" fmla="*/ 136068 w 141618"/>
                <a:gd name="connsiteY2" fmla="*/ 91694 h 131496"/>
                <a:gd name="connsiteX3" fmla="*/ 106064 w 141618"/>
                <a:gd name="connsiteY3" fmla="*/ 7208 h 13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18" h="131496">
                  <a:moveTo>
                    <a:pt x="106064" y="7398"/>
                  </a:moveTo>
                  <a:cubicBezTo>
                    <a:pt x="58439" y="-15653"/>
                    <a:pt x="-20713" y="13589"/>
                    <a:pt x="4814" y="91694"/>
                  </a:cubicBezTo>
                  <a:cubicBezTo>
                    <a:pt x="20911" y="141129"/>
                    <a:pt x="111494" y="147606"/>
                    <a:pt x="136068" y="91694"/>
                  </a:cubicBezTo>
                  <a:cubicBezTo>
                    <a:pt x="149756" y="60024"/>
                    <a:pt x="136668" y="23152"/>
                    <a:pt x="106064" y="720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53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3245" y="3684"/>
              <a:ext cx="373" cy="423"/>
            </a:xfrm>
            <a:custGeom>
              <a:avLst/>
              <a:gdLst>
                <a:gd name="connsiteX0" fmla="*/ 204793 w 206549"/>
                <a:gd name="connsiteY0" fmla="*/ 87440 h 234384"/>
                <a:gd name="connsiteX1" fmla="*/ 122402 w 206549"/>
                <a:gd name="connsiteY1" fmla="*/ 1715 h 234384"/>
                <a:gd name="connsiteX2" fmla="*/ 79920 w 206549"/>
                <a:gd name="connsiteY2" fmla="*/ 234125 h 23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49" h="234384">
                  <a:moveTo>
                    <a:pt x="204793" y="87440"/>
                  </a:moveTo>
                  <a:cubicBezTo>
                    <a:pt x="212984" y="57246"/>
                    <a:pt x="190791" y="14383"/>
                    <a:pt x="122402" y="1715"/>
                  </a:cubicBezTo>
                  <a:cubicBezTo>
                    <a:pt x="-16282" y="-24288"/>
                    <a:pt x="-46572" y="214789"/>
                    <a:pt x="79920" y="234125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54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3768" y="3963"/>
              <a:ext cx="254" cy="242"/>
            </a:xfrm>
            <a:custGeom>
              <a:avLst/>
              <a:gdLst>
                <a:gd name="connsiteX0" fmla="*/ 112265 w 140923"/>
                <a:gd name="connsiteY0" fmla="*/ 122398 h 133896"/>
                <a:gd name="connsiteX1" fmla="*/ 74165 w 140923"/>
                <a:gd name="connsiteY1" fmla="*/ 859 h 133896"/>
                <a:gd name="connsiteX2" fmla="*/ 12538 w 140923"/>
                <a:gd name="connsiteY2" fmla="*/ 108491 h 133896"/>
                <a:gd name="connsiteX3" fmla="*/ 112551 w 140923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23" h="133896">
                  <a:moveTo>
                    <a:pt x="112265" y="122398"/>
                  </a:moveTo>
                  <a:cubicBezTo>
                    <a:pt x="155794" y="93061"/>
                    <a:pt x="154270" y="17623"/>
                    <a:pt x="74165" y="859"/>
                  </a:cubicBezTo>
                  <a:cubicBezTo>
                    <a:pt x="23302" y="-9904"/>
                    <a:pt x="-23371" y="59342"/>
                    <a:pt x="12538" y="108491"/>
                  </a:cubicBezTo>
                  <a:cubicBezTo>
                    <a:pt x="30445" y="132875"/>
                    <a:pt x="81499" y="143353"/>
                    <a:pt x="112551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55" name="任意多边形: 形状 16"/>
            <p:cNvSpPr/>
            <p:nvPr>
              <p:custDataLst>
                <p:tags r:id="rId11"/>
              </p:custDataLst>
            </p:nvPr>
          </p:nvSpPr>
          <p:spPr>
            <a:xfrm>
              <a:off x="3718" y="3659"/>
              <a:ext cx="368" cy="425"/>
            </a:xfrm>
            <a:custGeom>
              <a:avLst/>
              <a:gdLst>
                <a:gd name="connsiteX0" fmla="*/ 203863 w 203999"/>
                <a:gd name="connsiteY0" fmla="*/ 88248 h 235097"/>
                <a:gd name="connsiteX1" fmla="*/ 125091 w 203999"/>
                <a:gd name="connsiteY1" fmla="*/ 333 h 235097"/>
                <a:gd name="connsiteX2" fmla="*/ 78990 w 203999"/>
                <a:gd name="connsiteY2" fmla="*/ 234838 h 23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999" h="235097">
                  <a:moveTo>
                    <a:pt x="203863" y="88248"/>
                  </a:moveTo>
                  <a:cubicBezTo>
                    <a:pt x="198529" y="54054"/>
                    <a:pt x="192909" y="7000"/>
                    <a:pt x="125091" y="333"/>
                  </a:cubicBezTo>
                  <a:cubicBezTo>
                    <a:pt x="-15307" y="-13383"/>
                    <a:pt x="-47407" y="215502"/>
                    <a:pt x="78990" y="234838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56" name="任意多边形: 形状 17"/>
            <p:cNvSpPr/>
            <p:nvPr>
              <p:custDataLst>
                <p:tags r:id="rId12"/>
              </p:custDataLst>
            </p:nvPr>
          </p:nvSpPr>
          <p:spPr>
            <a:xfrm>
              <a:off x="4248" y="3953"/>
              <a:ext cx="254" cy="245"/>
            </a:xfrm>
            <a:custGeom>
              <a:avLst/>
              <a:gdLst>
                <a:gd name="connsiteX0" fmla="*/ 113795 w 140833"/>
                <a:gd name="connsiteY0" fmla="*/ 121379 h 135591"/>
                <a:gd name="connsiteX1" fmla="*/ 75695 w 140833"/>
                <a:gd name="connsiteY1" fmla="*/ -160 h 135591"/>
                <a:gd name="connsiteX2" fmla="*/ 16640 w 140833"/>
                <a:gd name="connsiteY2" fmla="*/ 114140 h 135591"/>
                <a:gd name="connsiteX3" fmla="*/ 114080 w 140833"/>
                <a:gd name="connsiteY3" fmla="*/ 121760 h 13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591">
                  <a:moveTo>
                    <a:pt x="113795" y="121379"/>
                  </a:moveTo>
                  <a:cubicBezTo>
                    <a:pt x="157324" y="92042"/>
                    <a:pt x="150371" y="-3779"/>
                    <a:pt x="75695" y="-160"/>
                  </a:cubicBezTo>
                  <a:cubicBezTo>
                    <a:pt x="23783" y="2317"/>
                    <a:pt x="-27556" y="51275"/>
                    <a:pt x="16640" y="114140"/>
                  </a:cubicBezTo>
                  <a:cubicBezTo>
                    <a:pt x="34070" y="138810"/>
                    <a:pt x="83315" y="142715"/>
                    <a:pt x="114080" y="12176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65" name="任意多边形: 形状 18"/>
            <p:cNvSpPr/>
            <p:nvPr>
              <p:custDataLst>
                <p:tags r:id="rId13"/>
              </p:custDataLst>
            </p:nvPr>
          </p:nvSpPr>
          <p:spPr>
            <a:xfrm>
              <a:off x="4193" y="3650"/>
              <a:ext cx="376" cy="414"/>
            </a:xfrm>
            <a:custGeom>
              <a:avLst/>
              <a:gdLst>
                <a:gd name="connsiteX0" fmla="*/ 208440 w 208577"/>
                <a:gd name="connsiteY0" fmla="*/ 82738 h 229206"/>
                <a:gd name="connsiteX1" fmla="*/ 118429 w 208577"/>
                <a:gd name="connsiteY1" fmla="*/ 347 h 229206"/>
                <a:gd name="connsiteX2" fmla="*/ 83568 w 208577"/>
                <a:gd name="connsiteY2" fmla="*/ 228947 h 22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206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69" y="-13369"/>
                    <a:pt x="-42829" y="209897"/>
                    <a:pt x="83568" y="228947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66" name="任意多边形: 形状 19"/>
            <p:cNvSpPr/>
            <p:nvPr>
              <p:custDataLst>
                <p:tags r:id="rId14"/>
              </p:custDataLst>
            </p:nvPr>
          </p:nvSpPr>
          <p:spPr>
            <a:xfrm>
              <a:off x="4718" y="3928"/>
              <a:ext cx="252" cy="250"/>
            </a:xfrm>
            <a:custGeom>
              <a:avLst/>
              <a:gdLst>
                <a:gd name="connsiteX0" fmla="*/ 113668 w 139680"/>
                <a:gd name="connsiteY0" fmla="*/ 122016 h 138561"/>
                <a:gd name="connsiteX1" fmla="*/ 75568 w 139680"/>
                <a:gd name="connsiteY1" fmla="*/ 382 h 138561"/>
                <a:gd name="connsiteX2" fmla="*/ 16608 w 139680"/>
                <a:gd name="connsiteY2" fmla="*/ 116778 h 138561"/>
                <a:gd name="connsiteX3" fmla="*/ 114049 w 139680"/>
                <a:gd name="connsiteY3" fmla="*/ 122016 h 13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80" h="138561">
                  <a:moveTo>
                    <a:pt x="113668" y="122016"/>
                  </a:moveTo>
                  <a:cubicBezTo>
                    <a:pt x="159388" y="80392"/>
                    <a:pt x="143195" y="10479"/>
                    <a:pt x="75568" y="382"/>
                  </a:cubicBezTo>
                  <a:cubicBezTo>
                    <a:pt x="24228" y="-7238"/>
                    <a:pt x="-27683" y="54294"/>
                    <a:pt x="16608" y="116778"/>
                  </a:cubicBezTo>
                  <a:cubicBezTo>
                    <a:pt x="34039" y="141447"/>
                    <a:pt x="86331" y="147162"/>
                    <a:pt x="114049" y="12201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67" name="任意多边形: 形状 20"/>
            <p:cNvSpPr/>
            <p:nvPr>
              <p:custDataLst>
                <p:tags r:id="rId15"/>
              </p:custDataLst>
            </p:nvPr>
          </p:nvSpPr>
          <p:spPr>
            <a:xfrm>
              <a:off x="4657" y="3628"/>
              <a:ext cx="380" cy="413"/>
            </a:xfrm>
            <a:custGeom>
              <a:avLst/>
              <a:gdLst>
                <a:gd name="connsiteX0" fmla="*/ 210535 w 210672"/>
                <a:gd name="connsiteY0" fmla="*/ 76816 h 228618"/>
                <a:gd name="connsiteX1" fmla="*/ 114428 w 210672"/>
                <a:gd name="connsiteY1" fmla="*/ -241 h 228618"/>
                <a:gd name="connsiteX2" fmla="*/ 87091 w 210672"/>
                <a:gd name="connsiteY2" fmla="*/ 228359 h 22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72" h="228618">
                  <a:moveTo>
                    <a:pt x="210535" y="76816"/>
                  </a:moveTo>
                  <a:cubicBezTo>
                    <a:pt x="205201" y="42621"/>
                    <a:pt x="186628" y="-1289"/>
                    <a:pt x="114428" y="-241"/>
                  </a:cubicBezTo>
                  <a:cubicBezTo>
                    <a:pt x="-26637" y="1854"/>
                    <a:pt x="-39401" y="208737"/>
                    <a:pt x="87091" y="228359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68" name="任意多边形: 形状 21"/>
            <p:cNvSpPr/>
            <p:nvPr>
              <p:custDataLst>
                <p:tags r:id="rId16"/>
              </p:custDataLst>
            </p:nvPr>
          </p:nvSpPr>
          <p:spPr>
            <a:xfrm>
              <a:off x="5170" y="3916"/>
              <a:ext cx="255" cy="238"/>
            </a:xfrm>
            <a:custGeom>
              <a:avLst/>
              <a:gdLst>
                <a:gd name="connsiteX0" fmla="*/ 106042 w 141596"/>
                <a:gd name="connsiteY0" fmla="*/ 7398 h 131496"/>
                <a:gd name="connsiteX1" fmla="*/ 4792 w 141596"/>
                <a:gd name="connsiteY1" fmla="*/ 91694 h 131496"/>
                <a:gd name="connsiteX2" fmla="*/ 136046 w 141596"/>
                <a:gd name="connsiteY2" fmla="*/ 91694 h 131496"/>
                <a:gd name="connsiteX3" fmla="*/ 106042 w 141596"/>
                <a:gd name="connsiteY3" fmla="*/ 7208 h 13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96" h="131496">
                  <a:moveTo>
                    <a:pt x="106042" y="7398"/>
                  </a:moveTo>
                  <a:cubicBezTo>
                    <a:pt x="58894" y="-15652"/>
                    <a:pt x="-20735" y="13589"/>
                    <a:pt x="4792" y="91694"/>
                  </a:cubicBezTo>
                  <a:cubicBezTo>
                    <a:pt x="20889" y="141129"/>
                    <a:pt x="111472" y="147606"/>
                    <a:pt x="136046" y="91694"/>
                  </a:cubicBezTo>
                  <a:cubicBezTo>
                    <a:pt x="149734" y="60024"/>
                    <a:pt x="136646" y="23152"/>
                    <a:pt x="106042" y="720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69" name="任意多边形: 形状 22"/>
            <p:cNvSpPr/>
            <p:nvPr>
              <p:custDataLst>
                <p:tags r:id="rId17"/>
              </p:custDataLst>
            </p:nvPr>
          </p:nvSpPr>
          <p:spPr>
            <a:xfrm>
              <a:off x="5124" y="3608"/>
              <a:ext cx="373" cy="423"/>
            </a:xfrm>
            <a:custGeom>
              <a:avLst/>
              <a:gdLst>
                <a:gd name="connsiteX0" fmla="*/ 204753 w 206541"/>
                <a:gd name="connsiteY0" fmla="*/ 87440 h 234384"/>
                <a:gd name="connsiteX1" fmla="*/ 122362 w 206541"/>
                <a:gd name="connsiteY1" fmla="*/ 1715 h 234384"/>
                <a:gd name="connsiteX2" fmla="*/ 79880 w 206541"/>
                <a:gd name="connsiteY2" fmla="*/ 234125 h 23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41" h="234384">
                  <a:moveTo>
                    <a:pt x="204753" y="87440"/>
                  </a:moveTo>
                  <a:cubicBezTo>
                    <a:pt x="213040" y="57246"/>
                    <a:pt x="190847" y="14383"/>
                    <a:pt x="122362" y="1715"/>
                  </a:cubicBezTo>
                  <a:cubicBezTo>
                    <a:pt x="-16322" y="-24288"/>
                    <a:pt x="-46517" y="214789"/>
                    <a:pt x="79880" y="234125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0" name="任意多边形: 形状 23"/>
            <p:cNvSpPr/>
            <p:nvPr>
              <p:custDataLst>
                <p:tags r:id="rId18"/>
              </p:custDataLst>
            </p:nvPr>
          </p:nvSpPr>
          <p:spPr>
            <a:xfrm>
              <a:off x="5650" y="3912"/>
              <a:ext cx="254" cy="242"/>
            </a:xfrm>
            <a:custGeom>
              <a:avLst/>
              <a:gdLst>
                <a:gd name="connsiteX0" fmla="*/ 112172 w 140899"/>
                <a:gd name="connsiteY0" fmla="*/ 122398 h 133896"/>
                <a:gd name="connsiteX1" fmla="*/ 74072 w 140899"/>
                <a:gd name="connsiteY1" fmla="*/ 859 h 133896"/>
                <a:gd name="connsiteX2" fmla="*/ 12540 w 140899"/>
                <a:gd name="connsiteY2" fmla="*/ 108492 h 133896"/>
                <a:gd name="connsiteX3" fmla="*/ 112457 w 140899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99" h="133896">
                  <a:moveTo>
                    <a:pt x="112172" y="122398"/>
                  </a:moveTo>
                  <a:cubicBezTo>
                    <a:pt x="155796" y="93061"/>
                    <a:pt x="154272" y="17623"/>
                    <a:pt x="74072" y="859"/>
                  </a:cubicBezTo>
                  <a:cubicBezTo>
                    <a:pt x="23303" y="-9904"/>
                    <a:pt x="-23369" y="59343"/>
                    <a:pt x="12540" y="108492"/>
                  </a:cubicBezTo>
                  <a:cubicBezTo>
                    <a:pt x="30447" y="132876"/>
                    <a:pt x="81501" y="143353"/>
                    <a:pt x="112457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1" name="任意多边形: 形状 24"/>
            <p:cNvSpPr/>
            <p:nvPr>
              <p:custDataLst>
                <p:tags r:id="rId19"/>
              </p:custDataLst>
            </p:nvPr>
          </p:nvSpPr>
          <p:spPr>
            <a:xfrm>
              <a:off x="5600" y="3601"/>
              <a:ext cx="368" cy="425"/>
            </a:xfrm>
            <a:custGeom>
              <a:avLst/>
              <a:gdLst>
                <a:gd name="connsiteX0" fmla="*/ 203903 w 204039"/>
                <a:gd name="connsiteY0" fmla="*/ 88248 h 235097"/>
                <a:gd name="connsiteX1" fmla="*/ 125131 w 204039"/>
                <a:gd name="connsiteY1" fmla="*/ 333 h 235097"/>
                <a:gd name="connsiteX2" fmla="*/ 79030 w 204039"/>
                <a:gd name="connsiteY2" fmla="*/ 234838 h 23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39" h="235097">
                  <a:moveTo>
                    <a:pt x="203903" y="88248"/>
                  </a:moveTo>
                  <a:cubicBezTo>
                    <a:pt x="198569" y="54053"/>
                    <a:pt x="192949" y="7000"/>
                    <a:pt x="125131" y="333"/>
                  </a:cubicBezTo>
                  <a:cubicBezTo>
                    <a:pt x="-15267" y="-13383"/>
                    <a:pt x="-47462" y="215502"/>
                    <a:pt x="79030" y="234838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2" name="任意多边形: 形状 25"/>
            <p:cNvSpPr/>
            <p:nvPr>
              <p:custDataLst>
                <p:tags r:id="rId20"/>
              </p:custDataLst>
            </p:nvPr>
          </p:nvSpPr>
          <p:spPr>
            <a:xfrm>
              <a:off x="6124" y="3917"/>
              <a:ext cx="254" cy="245"/>
            </a:xfrm>
            <a:custGeom>
              <a:avLst/>
              <a:gdLst>
                <a:gd name="connsiteX0" fmla="*/ 113794 w 140833"/>
                <a:gd name="connsiteY0" fmla="*/ 121469 h 135602"/>
                <a:gd name="connsiteX1" fmla="*/ 75694 w 140833"/>
                <a:gd name="connsiteY1" fmla="*/ -165 h 135602"/>
                <a:gd name="connsiteX2" fmla="*/ 16640 w 140833"/>
                <a:gd name="connsiteY2" fmla="*/ 114135 h 135602"/>
                <a:gd name="connsiteX3" fmla="*/ 114080 w 140833"/>
                <a:gd name="connsiteY3" fmla="*/ 121850 h 1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602">
                  <a:moveTo>
                    <a:pt x="113794" y="121469"/>
                  </a:moveTo>
                  <a:cubicBezTo>
                    <a:pt x="157324" y="92037"/>
                    <a:pt x="150370" y="-3689"/>
                    <a:pt x="75694" y="-165"/>
                  </a:cubicBezTo>
                  <a:cubicBezTo>
                    <a:pt x="23783" y="2311"/>
                    <a:pt x="-27556" y="51270"/>
                    <a:pt x="16640" y="114135"/>
                  </a:cubicBezTo>
                  <a:cubicBezTo>
                    <a:pt x="34166" y="138805"/>
                    <a:pt x="83315" y="142710"/>
                    <a:pt x="114080" y="12185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3" name="任意多边形: 形状 26"/>
            <p:cNvSpPr/>
            <p:nvPr>
              <p:custDataLst>
                <p:tags r:id="rId21"/>
              </p:custDataLst>
            </p:nvPr>
          </p:nvSpPr>
          <p:spPr>
            <a:xfrm>
              <a:off x="6069" y="3615"/>
              <a:ext cx="376" cy="415"/>
            </a:xfrm>
            <a:custGeom>
              <a:avLst/>
              <a:gdLst>
                <a:gd name="connsiteX0" fmla="*/ 208440 w 208577"/>
                <a:gd name="connsiteY0" fmla="*/ 82738 h 229682"/>
                <a:gd name="connsiteX1" fmla="*/ 118429 w 208577"/>
                <a:gd name="connsiteY1" fmla="*/ 347 h 229682"/>
                <a:gd name="connsiteX2" fmla="*/ 83568 w 208577"/>
                <a:gd name="connsiteY2" fmla="*/ 229423 h 22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682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70" y="-13369"/>
                    <a:pt x="-42829" y="209897"/>
                    <a:pt x="83568" y="229423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4" name="任意多边形: 形状 27"/>
            <p:cNvSpPr/>
            <p:nvPr>
              <p:custDataLst>
                <p:tags r:id="rId22"/>
              </p:custDataLst>
            </p:nvPr>
          </p:nvSpPr>
          <p:spPr>
            <a:xfrm>
              <a:off x="6609" y="3941"/>
              <a:ext cx="252" cy="250"/>
            </a:xfrm>
            <a:custGeom>
              <a:avLst/>
              <a:gdLst>
                <a:gd name="connsiteX0" fmla="*/ 113627 w 139639"/>
                <a:gd name="connsiteY0" fmla="*/ 121922 h 138498"/>
                <a:gd name="connsiteX1" fmla="*/ 75527 w 139639"/>
                <a:gd name="connsiteY1" fmla="*/ 383 h 138498"/>
                <a:gd name="connsiteX2" fmla="*/ 16567 w 139639"/>
                <a:gd name="connsiteY2" fmla="*/ 116683 h 138498"/>
                <a:gd name="connsiteX3" fmla="*/ 114008 w 139639"/>
                <a:gd name="connsiteY3" fmla="*/ 121922 h 13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39" h="138498">
                  <a:moveTo>
                    <a:pt x="113627" y="121922"/>
                  </a:moveTo>
                  <a:cubicBezTo>
                    <a:pt x="159347" y="80298"/>
                    <a:pt x="143154" y="10384"/>
                    <a:pt x="75527" y="383"/>
                  </a:cubicBezTo>
                  <a:cubicBezTo>
                    <a:pt x="24187" y="-7237"/>
                    <a:pt x="-27629" y="54199"/>
                    <a:pt x="16567" y="116683"/>
                  </a:cubicBezTo>
                  <a:cubicBezTo>
                    <a:pt x="33998" y="141448"/>
                    <a:pt x="86290" y="147068"/>
                    <a:pt x="114008" y="12192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5" name="任意多边形: 形状 28"/>
            <p:cNvSpPr/>
            <p:nvPr>
              <p:custDataLst>
                <p:tags r:id="rId23"/>
              </p:custDataLst>
            </p:nvPr>
          </p:nvSpPr>
          <p:spPr>
            <a:xfrm>
              <a:off x="6547" y="3641"/>
              <a:ext cx="380" cy="413"/>
            </a:xfrm>
            <a:custGeom>
              <a:avLst/>
              <a:gdLst>
                <a:gd name="connsiteX0" fmla="*/ 210535 w 210672"/>
                <a:gd name="connsiteY0" fmla="*/ 76724 h 228621"/>
                <a:gd name="connsiteX1" fmla="*/ 114428 w 210672"/>
                <a:gd name="connsiteY1" fmla="*/ -238 h 228621"/>
                <a:gd name="connsiteX2" fmla="*/ 87091 w 210672"/>
                <a:gd name="connsiteY2" fmla="*/ 228362 h 2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72" h="228621">
                  <a:moveTo>
                    <a:pt x="210535" y="76724"/>
                  </a:moveTo>
                  <a:cubicBezTo>
                    <a:pt x="205201" y="42530"/>
                    <a:pt x="186723" y="-1381"/>
                    <a:pt x="114428" y="-238"/>
                  </a:cubicBezTo>
                  <a:cubicBezTo>
                    <a:pt x="-26637" y="1763"/>
                    <a:pt x="-39401" y="208646"/>
                    <a:pt x="87091" y="228362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6" name="任意多边形: 形状 29"/>
            <p:cNvSpPr/>
            <p:nvPr>
              <p:custDataLst>
                <p:tags r:id="rId24"/>
              </p:custDataLst>
            </p:nvPr>
          </p:nvSpPr>
          <p:spPr>
            <a:xfrm>
              <a:off x="7074" y="3958"/>
              <a:ext cx="254" cy="242"/>
            </a:xfrm>
            <a:custGeom>
              <a:avLst/>
              <a:gdLst>
                <a:gd name="connsiteX0" fmla="*/ 112171 w 140829"/>
                <a:gd name="connsiteY0" fmla="*/ 122398 h 133896"/>
                <a:gd name="connsiteX1" fmla="*/ 74071 w 140829"/>
                <a:gd name="connsiteY1" fmla="*/ 859 h 133896"/>
                <a:gd name="connsiteX2" fmla="*/ 12540 w 140829"/>
                <a:gd name="connsiteY2" fmla="*/ 108491 h 133896"/>
                <a:gd name="connsiteX3" fmla="*/ 112552 w 140829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29" h="133896">
                  <a:moveTo>
                    <a:pt x="112171" y="122398"/>
                  </a:moveTo>
                  <a:cubicBezTo>
                    <a:pt x="155701" y="93061"/>
                    <a:pt x="154177" y="17623"/>
                    <a:pt x="74071" y="859"/>
                  </a:cubicBezTo>
                  <a:cubicBezTo>
                    <a:pt x="23303" y="-9904"/>
                    <a:pt x="-23370" y="59342"/>
                    <a:pt x="12540" y="108491"/>
                  </a:cubicBezTo>
                  <a:cubicBezTo>
                    <a:pt x="30447" y="132875"/>
                    <a:pt x="81501" y="143353"/>
                    <a:pt x="112552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7" name="任意多边形: 形状 30"/>
            <p:cNvSpPr/>
            <p:nvPr>
              <p:custDataLst>
                <p:tags r:id="rId25"/>
              </p:custDataLst>
            </p:nvPr>
          </p:nvSpPr>
          <p:spPr>
            <a:xfrm>
              <a:off x="7024" y="3647"/>
              <a:ext cx="368" cy="425"/>
            </a:xfrm>
            <a:custGeom>
              <a:avLst/>
              <a:gdLst>
                <a:gd name="connsiteX0" fmla="*/ 203903 w 204040"/>
                <a:gd name="connsiteY0" fmla="*/ 88241 h 235185"/>
                <a:gd name="connsiteX1" fmla="*/ 125131 w 204040"/>
                <a:gd name="connsiteY1" fmla="*/ 325 h 235185"/>
                <a:gd name="connsiteX2" fmla="*/ 79030 w 204040"/>
                <a:gd name="connsiteY2" fmla="*/ 234926 h 23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40" h="235185">
                  <a:moveTo>
                    <a:pt x="203903" y="88241"/>
                  </a:moveTo>
                  <a:cubicBezTo>
                    <a:pt x="198569" y="54046"/>
                    <a:pt x="192949" y="6992"/>
                    <a:pt x="125131" y="325"/>
                  </a:cubicBezTo>
                  <a:cubicBezTo>
                    <a:pt x="-15267" y="-13296"/>
                    <a:pt x="-47462" y="215495"/>
                    <a:pt x="79030" y="234926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8" name="任意多边形: 形状 31"/>
            <p:cNvSpPr/>
            <p:nvPr>
              <p:custDataLst>
                <p:tags r:id="rId26"/>
              </p:custDataLst>
            </p:nvPr>
          </p:nvSpPr>
          <p:spPr>
            <a:xfrm>
              <a:off x="7555" y="3993"/>
              <a:ext cx="254" cy="245"/>
            </a:xfrm>
            <a:custGeom>
              <a:avLst/>
              <a:gdLst>
                <a:gd name="connsiteX0" fmla="*/ 113795 w 140833"/>
                <a:gd name="connsiteY0" fmla="*/ 121379 h 135591"/>
                <a:gd name="connsiteX1" fmla="*/ 75695 w 140833"/>
                <a:gd name="connsiteY1" fmla="*/ -160 h 135591"/>
                <a:gd name="connsiteX2" fmla="*/ 16640 w 140833"/>
                <a:gd name="connsiteY2" fmla="*/ 114140 h 135591"/>
                <a:gd name="connsiteX3" fmla="*/ 114080 w 140833"/>
                <a:gd name="connsiteY3" fmla="*/ 121760 h 13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591">
                  <a:moveTo>
                    <a:pt x="113795" y="121379"/>
                  </a:moveTo>
                  <a:cubicBezTo>
                    <a:pt x="157324" y="92042"/>
                    <a:pt x="150371" y="-3779"/>
                    <a:pt x="75695" y="-160"/>
                  </a:cubicBezTo>
                  <a:cubicBezTo>
                    <a:pt x="23783" y="2317"/>
                    <a:pt x="-27556" y="51180"/>
                    <a:pt x="16640" y="114140"/>
                  </a:cubicBezTo>
                  <a:cubicBezTo>
                    <a:pt x="34166" y="138810"/>
                    <a:pt x="83315" y="142715"/>
                    <a:pt x="114080" y="12176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79" name="任意多边形: 形状 32"/>
            <p:cNvSpPr/>
            <p:nvPr>
              <p:custDataLst>
                <p:tags r:id="rId27"/>
              </p:custDataLst>
            </p:nvPr>
          </p:nvSpPr>
          <p:spPr>
            <a:xfrm>
              <a:off x="7500" y="3690"/>
              <a:ext cx="376" cy="414"/>
            </a:xfrm>
            <a:custGeom>
              <a:avLst/>
              <a:gdLst>
                <a:gd name="connsiteX0" fmla="*/ 208440 w 208577"/>
                <a:gd name="connsiteY0" fmla="*/ 82738 h 229206"/>
                <a:gd name="connsiteX1" fmla="*/ 118429 w 208577"/>
                <a:gd name="connsiteY1" fmla="*/ 347 h 229206"/>
                <a:gd name="connsiteX2" fmla="*/ 83567 w 208577"/>
                <a:gd name="connsiteY2" fmla="*/ 228947 h 22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206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69" y="-13369"/>
                    <a:pt x="-42829" y="209897"/>
                    <a:pt x="83567" y="228947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0" name="任意多边形: 形状 33"/>
            <p:cNvSpPr/>
            <p:nvPr>
              <p:custDataLst>
                <p:tags r:id="rId28"/>
              </p:custDataLst>
            </p:nvPr>
          </p:nvSpPr>
          <p:spPr>
            <a:xfrm>
              <a:off x="8050" y="4037"/>
              <a:ext cx="252" cy="250"/>
            </a:xfrm>
            <a:custGeom>
              <a:avLst/>
              <a:gdLst>
                <a:gd name="connsiteX0" fmla="*/ 113668 w 139680"/>
                <a:gd name="connsiteY0" fmla="*/ 121922 h 138498"/>
                <a:gd name="connsiteX1" fmla="*/ 75568 w 139680"/>
                <a:gd name="connsiteY1" fmla="*/ 383 h 138498"/>
                <a:gd name="connsiteX2" fmla="*/ 16608 w 139680"/>
                <a:gd name="connsiteY2" fmla="*/ 116683 h 138498"/>
                <a:gd name="connsiteX3" fmla="*/ 114049 w 139680"/>
                <a:gd name="connsiteY3" fmla="*/ 121922 h 13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80" h="138498">
                  <a:moveTo>
                    <a:pt x="113668" y="121922"/>
                  </a:moveTo>
                  <a:cubicBezTo>
                    <a:pt x="159388" y="80298"/>
                    <a:pt x="143195" y="10384"/>
                    <a:pt x="75568" y="383"/>
                  </a:cubicBezTo>
                  <a:cubicBezTo>
                    <a:pt x="24228" y="-7237"/>
                    <a:pt x="-27683" y="54199"/>
                    <a:pt x="16608" y="116683"/>
                  </a:cubicBezTo>
                  <a:cubicBezTo>
                    <a:pt x="34039" y="141448"/>
                    <a:pt x="86331" y="147068"/>
                    <a:pt x="114049" y="12192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1" name="任意多边形: 形状 34"/>
            <p:cNvSpPr/>
            <p:nvPr>
              <p:custDataLst>
                <p:tags r:id="rId29"/>
              </p:custDataLst>
            </p:nvPr>
          </p:nvSpPr>
          <p:spPr>
            <a:xfrm>
              <a:off x="7988" y="3752"/>
              <a:ext cx="380" cy="413"/>
            </a:xfrm>
            <a:custGeom>
              <a:avLst/>
              <a:gdLst>
                <a:gd name="connsiteX0" fmla="*/ 210550 w 210687"/>
                <a:gd name="connsiteY0" fmla="*/ 76816 h 228618"/>
                <a:gd name="connsiteX1" fmla="*/ 114443 w 210687"/>
                <a:gd name="connsiteY1" fmla="*/ -241 h 228618"/>
                <a:gd name="connsiteX2" fmla="*/ 87011 w 210687"/>
                <a:gd name="connsiteY2" fmla="*/ 228359 h 22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87" h="228618">
                  <a:moveTo>
                    <a:pt x="210550" y="76816"/>
                  </a:moveTo>
                  <a:cubicBezTo>
                    <a:pt x="205216" y="42621"/>
                    <a:pt x="186642" y="-1289"/>
                    <a:pt x="114443" y="-241"/>
                  </a:cubicBezTo>
                  <a:cubicBezTo>
                    <a:pt x="-26622" y="1854"/>
                    <a:pt x="-39386" y="208737"/>
                    <a:pt x="87011" y="228359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30"/>
              </p:custDataLst>
            </p:nvPr>
          </p:nvSpPr>
          <p:spPr>
            <a:xfrm>
              <a:off x="3278" y="5596"/>
              <a:ext cx="5398" cy="383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indent="0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ln>
                    <a:noFill/>
                    <a:prstDash val="sysDot"/>
                  </a:ln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1. 销售与营销的理念差异</a:t>
              </a:r>
              <a:endParaRPr lang="zh-CN" altLang="en-US" sz="160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  <a:p>
              <a:pPr indent="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ln>
                    <a:noFill/>
                    <a:prstDash val="sysDot"/>
                  </a:ln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传统手机销售多以产品为中心，聚焦功能配置宣传，靠大规模广告与渠道铺货提升销量，目标短期，活动围绕发布会与促销，资源集中于广告和渠道。营销活动涵盖线上线下互动体验，资源兼顾产品研发、品牌塑造与用户服务，追求品牌形象提升与用户长期满意。</a:t>
              </a:r>
              <a:endParaRPr lang="zh-CN" altLang="en-US" sz="150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1"/>
              </p:custDataLst>
            </p:nvPr>
          </p:nvSpPr>
          <p:spPr>
            <a:xfrm>
              <a:off x="3282" y="4376"/>
              <a:ext cx="5395" cy="1037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5400" b="1">
                  <a:solidFill>
                    <a:srgbClr val="FFFFFF"/>
                  </a:solidFill>
                  <a:latin typeface="+mn-ea"/>
                  <a:cs typeface="+mn-ea"/>
                </a:rPr>
                <a:t>01</a:t>
              </a:r>
              <a:endParaRPr lang="en-US" altLang="zh-CN" sz="5400" b="1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116" name="任意多边形: 形状 16"/>
            <p:cNvSpPr/>
            <p:nvPr>
              <p:custDataLst>
                <p:tags r:id="rId32"/>
              </p:custDataLst>
            </p:nvPr>
          </p:nvSpPr>
          <p:spPr>
            <a:xfrm flipV="1">
              <a:off x="3282" y="5388"/>
              <a:ext cx="2240" cy="56"/>
            </a:xfrm>
            <a:custGeom>
              <a:avLst/>
              <a:gdLst>
                <a:gd name="connsiteX0" fmla="*/ 0 w 2937933"/>
                <a:gd name="connsiteY0" fmla="*/ 38848 h 55782"/>
                <a:gd name="connsiteX1" fmla="*/ 842433 w 2937933"/>
                <a:gd name="connsiteY1" fmla="*/ 17682 h 55782"/>
                <a:gd name="connsiteX2" fmla="*/ 1468967 w 2937933"/>
                <a:gd name="connsiteY2" fmla="*/ 748 h 55782"/>
                <a:gd name="connsiteX3" fmla="*/ 1892300 w 2937933"/>
                <a:gd name="connsiteY3" fmla="*/ 43082 h 55782"/>
                <a:gd name="connsiteX4" fmla="*/ 2760133 w 2937933"/>
                <a:gd name="connsiteY4" fmla="*/ 26148 h 55782"/>
                <a:gd name="connsiteX5" fmla="*/ 2937933 w 2937933"/>
                <a:gd name="connsiteY5" fmla="*/ 55782 h 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7933" h="55782">
                  <a:moveTo>
                    <a:pt x="0" y="38848"/>
                  </a:moveTo>
                  <a:lnTo>
                    <a:pt x="842433" y="17682"/>
                  </a:lnTo>
                  <a:cubicBezTo>
                    <a:pt x="1087261" y="11332"/>
                    <a:pt x="1293989" y="-3485"/>
                    <a:pt x="1468967" y="748"/>
                  </a:cubicBezTo>
                  <a:cubicBezTo>
                    <a:pt x="1643945" y="4981"/>
                    <a:pt x="1892300" y="43082"/>
                    <a:pt x="1892300" y="43082"/>
                  </a:cubicBezTo>
                  <a:lnTo>
                    <a:pt x="2760133" y="26148"/>
                  </a:lnTo>
                  <a:cubicBezTo>
                    <a:pt x="2934405" y="28265"/>
                    <a:pt x="2936169" y="42023"/>
                    <a:pt x="2937933" y="55782"/>
                  </a:cubicBezTo>
                </a:path>
              </a:pathLst>
            </a:custGeom>
            <a:noFill/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33"/>
            </p:custDataLst>
          </p:nvPr>
        </p:nvGrpSpPr>
        <p:grpSpPr>
          <a:xfrm>
            <a:off x="6140450" y="2286635"/>
            <a:ext cx="4134485" cy="3971290"/>
            <a:chOff x="9670" y="3601"/>
            <a:chExt cx="6511" cy="6254"/>
          </a:xfrm>
        </p:grpSpPr>
        <p:sp>
          <p:nvSpPr>
            <p:cNvPr id="48" name="任意多边形: 形状 9"/>
            <p:cNvSpPr/>
            <p:nvPr>
              <p:custDataLst>
                <p:tags r:id="rId34"/>
              </p:custDataLst>
            </p:nvPr>
          </p:nvSpPr>
          <p:spPr>
            <a:xfrm>
              <a:off x="9785" y="3993"/>
              <a:ext cx="6396" cy="5862"/>
            </a:xfrm>
            <a:custGeom>
              <a:avLst/>
              <a:gdLst>
                <a:gd name="connsiteX0" fmla="*/ 28983 w 3269842"/>
                <a:gd name="connsiteY0" fmla="*/ 52063 h 2468804"/>
                <a:gd name="connsiteX1" fmla="*/ 16600 w 3269842"/>
                <a:gd name="connsiteY1" fmla="*/ 261613 h 2468804"/>
                <a:gd name="connsiteX2" fmla="*/ 64225 w 3269842"/>
                <a:gd name="connsiteY2" fmla="*/ 2377020 h 2468804"/>
                <a:gd name="connsiteX3" fmla="*/ 3216239 w 3269842"/>
                <a:gd name="connsiteY3" fmla="*/ 2362638 h 2468804"/>
                <a:gd name="connsiteX4" fmla="*/ 3226621 w 3269842"/>
                <a:gd name="connsiteY4" fmla="*/ 74732 h 2468804"/>
                <a:gd name="connsiteX5" fmla="*/ 29364 w 3269842"/>
                <a:gd name="connsiteY5" fmla="*/ 52253 h 246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9842" h="2468804">
                  <a:moveTo>
                    <a:pt x="28983" y="52063"/>
                  </a:moveTo>
                  <a:cubicBezTo>
                    <a:pt x="24792" y="87305"/>
                    <a:pt x="20601" y="161029"/>
                    <a:pt x="16600" y="261613"/>
                  </a:cubicBezTo>
                  <a:cubicBezTo>
                    <a:pt x="-6260" y="846543"/>
                    <a:pt x="-17785" y="2335872"/>
                    <a:pt x="64225" y="2377020"/>
                  </a:cubicBezTo>
                  <a:cubicBezTo>
                    <a:pt x="279967" y="2485891"/>
                    <a:pt x="2564252" y="2516752"/>
                    <a:pt x="3216239" y="2362638"/>
                  </a:cubicBezTo>
                  <a:cubicBezTo>
                    <a:pt x="3301964" y="2342254"/>
                    <a:pt x="3268626" y="182651"/>
                    <a:pt x="3226621" y="74732"/>
                  </a:cubicBezTo>
                  <a:cubicBezTo>
                    <a:pt x="1891406" y="-36424"/>
                    <a:pt x="1443255" y="-6516"/>
                    <a:pt x="29364" y="5225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49" name="任意多边形: 形状 11"/>
            <p:cNvSpPr/>
            <p:nvPr>
              <p:custDataLst>
                <p:tags r:id="rId35"/>
              </p:custDataLst>
            </p:nvPr>
          </p:nvSpPr>
          <p:spPr>
            <a:xfrm>
              <a:off x="9670" y="3794"/>
              <a:ext cx="6396" cy="5961"/>
            </a:xfrm>
            <a:custGeom>
              <a:avLst/>
              <a:gdLst>
                <a:gd name="connsiteX0" fmla="*/ 29011 w 3269968"/>
                <a:gd name="connsiteY0" fmla="*/ 52063 h 2468815"/>
                <a:gd name="connsiteX1" fmla="*/ 16628 w 3269968"/>
                <a:gd name="connsiteY1" fmla="*/ 261613 h 2468815"/>
                <a:gd name="connsiteX2" fmla="*/ 64253 w 3269968"/>
                <a:gd name="connsiteY2" fmla="*/ 2377116 h 2468815"/>
                <a:gd name="connsiteX3" fmla="*/ 3216171 w 3269968"/>
                <a:gd name="connsiteY3" fmla="*/ 2362637 h 2468815"/>
                <a:gd name="connsiteX4" fmla="*/ 3226554 w 3269968"/>
                <a:gd name="connsiteY4" fmla="*/ 74732 h 2468815"/>
                <a:gd name="connsiteX5" fmla="*/ 29392 w 3269968"/>
                <a:gd name="connsiteY5" fmla="*/ 52253 h 246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9968" h="2468815">
                  <a:moveTo>
                    <a:pt x="29011" y="52063"/>
                  </a:moveTo>
                  <a:cubicBezTo>
                    <a:pt x="24820" y="87305"/>
                    <a:pt x="20534" y="161029"/>
                    <a:pt x="16628" y="261613"/>
                  </a:cubicBezTo>
                  <a:cubicBezTo>
                    <a:pt x="-6232" y="846543"/>
                    <a:pt x="-17852" y="2335872"/>
                    <a:pt x="64253" y="2377116"/>
                  </a:cubicBezTo>
                  <a:cubicBezTo>
                    <a:pt x="279899" y="2485891"/>
                    <a:pt x="2564185" y="2516752"/>
                    <a:pt x="3216171" y="2362637"/>
                  </a:cubicBezTo>
                  <a:cubicBezTo>
                    <a:pt x="3302372" y="2342254"/>
                    <a:pt x="3268559" y="182651"/>
                    <a:pt x="3226554" y="74732"/>
                  </a:cubicBezTo>
                  <a:cubicBezTo>
                    <a:pt x="1891339" y="-36424"/>
                    <a:pt x="1443188" y="-6516"/>
                    <a:pt x="29392" y="52253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6" name="任意多边形: 形状 13"/>
            <p:cNvSpPr/>
            <p:nvPr>
              <p:custDataLst>
                <p:tags r:id="rId36"/>
              </p:custDataLst>
            </p:nvPr>
          </p:nvSpPr>
          <p:spPr>
            <a:xfrm>
              <a:off x="10178" y="3979"/>
              <a:ext cx="255" cy="238"/>
            </a:xfrm>
            <a:custGeom>
              <a:avLst/>
              <a:gdLst>
                <a:gd name="connsiteX0" fmla="*/ 106064 w 141618"/>
                <a:gd name="connsiteY0" fmla="*/ 7398 h 131496"/>
                <a:gd name="connsiteX1" fmla="*/ 4814 w 141618"/>
                <a:gd name="connsiteY1" fmla="*/ 91694 h 131496"/>
                <a:gd name="connsiteX2" fmla="*/ 136068 w 141618"/>
                <a:gd name="connsiteY2" fmla="*/ 91694 h 131496"/>
                <a:gd name="connsiteX3" fmla="*/ 106064 w 141618"/>
                <a:gd name="connsiteY3" fmla="*/ 7208 h 13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18" h="131496">
                  <a:moveTo>
                    <a:pt x="106064" y="7398"/>
                  </a:moveTo>
                  <a:cubicBezTo>
                    <a:pt x="58439" y="-15653"/>
                    <a:pt x="-20713" y="13589"/>
                    <a:pt x="4814" y="91694"/>
                  </a:cubicBezTo>
                  <a:cubicBezTo>
                    <a:pt x="20911" y="141129"/>
                    <a:pt x="111494" y="147606"/>
                    <a:pt x="136068" y="91694"/>
                  </a:cubicBezTo>
                  <a:cubicBezTo>
                    <a:pt x="149756" y="60024"/>
                    <a:pt x="136668" y="23152"/>
                    <a:pt x="106064" y="720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7" name="任意多边形: 形状 14"/>
            <p:cNvSpPr/>
            <p:nvPr>
              <p:custDataLst>
                <p:tags r:id="rId37"/>
              </p:custDataLst>
            </p:nvPr>
          </p:nvSpPr>
          <p:spPr>
            <a:xfrm>
              <a:off x="10124" y="3696"/>
              <a:ext cx="373" cy="423"/>
            </a:xfrm>
            <a:custGeom>
              <a:avLst/>
              <a:gdLst>
                <a:gd name="connsiteX0" fmla="*/ 204793 w 206549"/>
                <a:gd name="connsiteY0" fmla="*/ 87440 h 234384"/>
                <a:gd name="connsiteX1" fmla="*/ 122402 w 206549"/>
                <a:gd name="connsiteY1" fmla="*/ 1715 h 234384"/>
                <a:gd name="connsiteX2" fmla="*/ 79920 w 206549"/>
                <a:gd name="connsiteY2" fmla="*/ 234125 h 23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49" h="234384">
                  <a:moveTo>
                    <a:pt x="204793" y="87440"/>
                  </a:moveTo>
                  <a:cubicBezTo>
                    <a:pt x="212984" y="57246"/>
                    <a:pt x="190791" y="14383"/>
                    <a:pt x="122402" y="1715"/>
                  </a:cubicBezTo>
                  <a:cubicBezTo>
                    <a:pt x="-16282" y="-24288"/>
                    <a:pt x="-46572" y="214789"/>
                    <a:pt x="79920" y="234125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8" name="任意多边形: 形状 15"/>
            <p:cNvSpPr/>
            <p:nvPr>
              <p:custDataLst>
                <p:tags r:id="rId38"/>
              </p:custDataLst>
            </p:nvPr>
          </p:nvSpPr>
          <p:spPr>
            <a:xfrm>
              <a:off x="10646" y="3963"/>
              <a:ext cx="254" cy="242"/>
            </a:xfrm>
            <a:custGeom>
              <a:avLst/>
              <a:gdLst>
                <a:gd name="connsiteX0" fmla="*/ 112265 w 140923"/>
                <a:gd name="connsiteY0" fmla="*/ 122398 h 133896"/>
                <a:gd name="connsiteX1" fmla="*/ 74165 w 140923"/>
                <a:gd name="connsiteY1" fmla="*/ 859 h 133896"/>
                <a:gd name="connsiteX2" fmla="*/ 12538 w 140923"/>
                <a:gd name="connsiteY2" fmla="*/ 108491 h 133896"/>
                <a:gd name="connsiteX3" fmla="*/ 112551 w 140923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23" h="133896">
                  <a:moveTo>
                    <a:pt x="112265" y="122398"/>
                  </a:moveTo>
                  <a:cubicBezTo>
                    <a:pt x="155794" y="93061"/>
                    <a:pt x="154270" y="17623"/>
                    <a:pt x="74165" y="859"/>
                  </a:cubicBezTo>
                  <a:cubicBezTo>
                    <a:pt x="23302" y="-9904"/>
                    <a:pt x="-23371" y="59342"/>
                    <a:pt x="12538" y="108491"/>
                  </a:cubicBezTo>
                  <a:cubicBezTo>
                    <a:pt x="30445" y="132875"/>
                    <a:pt x="81499" y="143353"/>
                    <a:pt x="112551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9" name="任意多边形: 形状 16"/>
            <p:cNvSpPr/>
            <p:nvPr>
              <p:custDataLst>
                <p:tags r:id="rId39"/>
              </p:custDataLst>
            </p:nvPr>
          </p:nvSpPr>
          <p:spPr>
            <a:xfrm>
              <a:off x="10596" y="3659"/>
              <a:ext cx="368" cy="425"/>
            </a:xfrm>
            <a:custGeom>
              <a:avLst/>
              <a:gdLst>
                <a:gd name="connsiteX0" fmla="*/ 203863 w 203999"/>
                <a:gd name="connsiteY0" fmla="*/ 88248 h 235097"/>
                <a:gd name="connsiteX1" fmla="*/ 125091 w 203999"/>
                <a:gd name="connsiteY1" fmla="*/ 333 h 235097"/>
                <a:gd name="connsiteX2" fmla="*/ 78990 w 203999"/>
                <a:gd name="connsiteY2" fmla="*/ 234838 h 23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999" h="235097">
                  <a:moveTo>
                    <a:pt x="203863" y="88248"/>
                  </a:moveTo>
                  <a:cubicBezTo>
                    <a:pt x="198529" y="54054"/>
                    <a:pt x="192909" y="7000"/>
                    <a:pt x="125091" y="333"/>
                  </a:cubicBezTo>
                  <a:cubicBezTo>
                    <a:pt x="-15307" y="-13383"/>
                    <a:pt x="-47407" y="215502"/>
                    <a:pt x="78990" y="234838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0" name="任意多边形: 形状 17"/>
            <p:cNvSpPr/>
            <p:nvPr>
              <p:custDataLst>
                <p:tags r:id="rId40"/>
              </p:custDataLst>
            </p:nvPr>
          </p:nvSpPr>
          <p:spPr>
            <a:xfrm>
              <a:off x="11127" y="3953"/>
              <a:ext cx="254" cy="245"/>
            </a:xfrm>
            <a:custGeom>
              <a:avLst/>
              <a:gdLst>
                <a:gd name="connsiteX0" fmla="*/ 113795 w 140833"/>
                <a:gd name="connsiteY0" fmla="*/ 121379 h 135591"/>
                <a:gd name="connsiteX1" fmla="*/ 75695 w 140833"/>
                <a:gd name="connsiteY1" fmla="*/ -160 h 135591"/>
                <a:gd name="connsiteX2" fmla="*/ 16640 w 140833"/>
                <a:gd name="connsiteY2" fmla="*/ 114140 h 135591"/>
                <a:gd name="connsiteX3" fmla="*/ 114080 w 140833"/>
                <a:gd name="connsiteY3" fmla="*/ 121760 h 13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591">
                  <a:moveTo>
                    <a:pt x="113795" y="121379"/>
                  </a:moveTo>
                  <a:cubicBezTo>
                    <a:pt x="157324" y="92042"/>
                    <a:pt x="150371" y="-3779"/>
                    <a:pt x="75695" y="-160"/>
                  </a:cubicBezTo>
                  <a:cubicBezTo>
                    <a:pt x="23783" y="2317"/>
                    <a:pt x="-27556" y="51275"/>
                    <a:pt x="16640" y="114140"/>
                  </a:cubicBezTo>
                  <a:cubicBezTo>
                    <a:pt x="34070" y="138810"/>
                    <a:pt x="83315" y="142715"/>
                    <a:pt x="114080" y="12176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1" name="任意多边形: 形状 18"/>
            <p:cNvSpPr/>
            <p:nvPr>
              <p:custDataLst>
                <p:tags r:id="rId41"/>
              </p:custDataLst>
            </p:nvPr>
          </p:nvSpPr>
          <p:spPr>
            <a:xfrm>
              <a:off x="11072" y="3650"/>
              <a:ext cx="376" cy="414"/>
            </a:xfrm>
            <a:custGeom>
              <a:avLst/>
              <a:gdLst>
                <a:gd name="connsiteX0" fmla="*/ 208440 w 208577"/>
                <a:gd name="connsiteY0" fmla="*/ 82738 h 229206"/>
                <a:gd name="connsiteX1" fmla="*/ 118429 w 208577"/>
                <a:gd name="connsiteY1" fmla="*/ 347 h 229206"/>
                <a:gd name="connsiteX2" fmla="*/ 83568 w 208577"/>
                <a:gd name="connsiteY2" fmla="*/ 228947 h 22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206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69" y="-13369"/>
                    <a:pt x="-42829" y="209897"/>
                    <a:pt x="83568" y="228947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2" name="任意多边形: 形状 19"/>
            <p:cNvSpPr/>
            <p:nvPr>
              <p:custDataLst>
                <p:tags r:id="rId42"/>
              </p:custDataLst>
            </p:nvPr>
          </p:nvSpPr>
          <p:spPr>
            <a:xfrm>
              <a:off x="11597" y="3928"/>
              <a:ext cx="252" cy="250"/>
            </a:xfrm>
            <a:custGeom>
              <a:avLst/>
              <a:gdLst>
                <a:gd name="connsiteX0" fmla="*/ 113668 w 139680"/>
                <a:gd name="connsiteY0" fmla="*/ 122016 h 138561"/>
                <a:gd name="connsiteX1" fmla="*/ 75568 w 139680"/>
                <a:gd name="connsiteY1" fmla="*/ 382 h 138561"/>
                <a:gd name="connsiteX2" fmla="*/ 16608 w 139680"/>
                <a:gd name="connsiteY2" fmla="*/ 116778 h 138561"/>
                <a:gd name="connsiteX3" fmla="*/ 114049 w 139680"/>
                <a:gd name="connsiteY3" fmla="*/ 122016 h 13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80" h="138561">
                  <a:moveTo>
                    <a:pt x="113668" y="122016"/>
                  </a:moveTo>
                  <a:cubicBezTo>
                    <a:pt x="159388" y="80392"/>
                    <a:pt x="143195" y="10479"/>
                    <a:pt x="75568" y="382"/>
                  </a:cubicBezTo>
                  <a:cubicBezTo>
                    <a:pt x="24228" y="-7238"/>
                    <a:pt x="-27683" y="54294"/>
                    <a:pt x="16608" y="116778"/>
                  </a:cubicBezTo>
                  <a:cubicBezTo>
                    <a:pt x="34039" y="141447"/>
                    <a:pt x="86331" y="147162"/>
                    <a:pt x="114049" y="12201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3" name="任意多边形: 形状 20"/>
            <p:cNvSpPr/>
            <p:nvPr>
              <p:custDataLst>
                <p:tags r:id="rId43"/>
              </p:custDataLst>
            </p:nvPr>
          </p:nvSpPr>
          <p:spPr>
            <a:xfrm>
              <a:off x="11535" y="3628"/>
              <a:ext cx="380" cy="413"/>
            </a:xfrm>
            <a:custGeom>
              <a:avLst/>
              <a:gdLst>
                <a:gd name="connsiteX0" fmla="*/ 210535 w 210672"/>
                <a:gd name="connsiteY0" fmla="*/ 76816 h 228618"/>
                <a:gd name="connsiteX1" fmla="*/ 114428 w 210672"/>
                <a:gd name="connsiteY1" fmla="*/ -241 h 228618"/>
                <a:gd name="connsiteX2" fmla="*/ 87091 w 210672"/>
                <a:gd name="connsiteY2" fmla="*/ 228359 h 22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72" h="228618">
                  <a:moveTo>
                    <a:pt x="210535" y="76816"/>
                  </a:moveTo>
                  <a:cubicBezTo>
                    <a:pt x="205201" y="42621"/>
                    <a:pt x="186628" y="-1289"/>
                    <a:pt x="114428" y="-241"/>
                  </a:cubicBezTo>
                  <a:cubicBezTo>
                    <a:pt x="-26637" y="1854"/>
                    <a:pt x="-39401" y="208737"/>
                    <a:pt x="87091" y="228359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4" name="任意多边形: 形状 21"/>
            <p:cNvSpPr/>
            <p:nvPr>
              <p:custDataLst>
                <p:tags r:id="rId44"/>
              </p:custDataLst>
            </p:nvPr>
          </p:nvSpPr>
          <p:spPr>
            <a:xfrm>
              <a:off x="12049" y="3916"/>
              <a:ext cx="255" cy="238"/>
            </a:xfrm>
            <a:custGeom>
              <a:avLst/>
              <a:gdLst>
                <a:gd name="connsiteX0" fmla="*/ 106042 w 141596"/>
                <a:gd name="connsiteY0" fmla="*/ 7398 h 131496"/>
                <a:gd name="connsiteX1" fmla="*/ 4792 w 141596"/>
                <a:gd name="connsiteY1" fmla="*/ 91694 h 131496"/>
                <a:gd name="connsiteX2" fmla="*/ 136046 w 141596"/>
                <a:gd name="connsiteY2" fmla="*/ 91694 h 131496"/>
                <a:gd name="connsiteX3" fmla="*/ 106042 w 141596"/>
                <a:gd name="connsiteY3" fmla="*/ 7208 h 13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96" h="131496">
                  <a:moveTo>
                    <a:pt x="106042" y="7398"/>
                  </a:moveTo>
                  <a:cubicBezTo>
                    <a:pt x="58894" y="-15652"/>
                    <a:pt x="-20735" y="13589"/>
                    <a:pt x="4792" y="91694"/>
                  </a:cubicBezTo>
                  <a:cubicBezTo>
                    <a:pt x="20889" y="141129"/>
                    <a:pt x="111472" y="147606"/>
                    <a:pt x="136046" y="91694"/>
                  </a:cubicBezTo>
                  <a:cubicBezTo>
                    <a:pt x="149734" y="60024"/>
                    <a:pt x="136646" y="23152"/>
                    <a:pt x="106042" y="720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5" name="任意多边形: 形状 22"/>
            <p:cNvSpPr/>
            <p:nvPr>
              <p:custDataLst>
                <p:tags r:id="rId45"/>
              </p:custDataLst>
            </p:nvPr>
          </p:nvSpPr>
          <p:spPr>
            <a:xfrm>
              <a:off x="12003" y="3608"/>
              <a:ext cx="373" cy="423"/>
            </a:xfrm>
            <a:custGeom>
              <a:avLst/>
              <a:gdLst>
                <a:gd name="connsiteX0" fmla="*/ 204753 w 206541"/>
                <a:gd name="connsiteY0" fmla="*/ 87440 h 234384"/>
                <a:gd name="connsiteX1" fmla="*/ 122362 w 206541"/>
                <a:gd name="connsiteY1" fmla="*/ 1715 h 234384"/>
                <a:gd name="connsiteX2" fmla="*/ 79880 w 206541"/>
                <a:gd name="connsiteY2" fmla="*/ 234125 h 23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41" h="234384">
                  <a:moveTo>
                    <a:pt x="204753" y="87440"/>
                  </a:moveTo>
                  <a:cubicBezTo>
                    <a:pt x="213040" y="57246"/>
                    <a:pt x="190847" y="14383"/>
                    <a:pt x="122362" y="1715"/>
                  </a:cubicBezTo>
                  <a:cubicBezTo>
                    <a:pt x="-16322" y="-24288"/>
                    <a:pt x="-46517" y="214789"/>
                    <a:pt x="79880" y="234125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6" name="任意多边形: 形状 23"/>
            <p:cNvSpPr/>
            <p:nvPr>
              <p:custDataLst>
                <p:tags r:id="rId46"/>
              </p:custDataLst>
            </p:nvPr>
          </p:nvSpPr>
          <p:spPr>
            <a:xfrm>
              <a:off x="12529" y="3912"/>
              <a:ext cx="254" cy="242"/>
            </a:xfrm>
            <a:custGeom>
              <a:avLst/>
              <a:gdLst>
                <a:gd name="connsiteX0" fmla="*/ 112172 w 140899"/>
                <a:gd name="connsiteY0" fmla="*/ 122398 h 133896"/>
                <a:gd name="connsiteX1" fmla="*/ 74072 w 140899"/>
                <a:gd name="connsiteY1" fmla="*/ 859 h 133896"/>
                <a:gd name="connsiteX2" fmla="*/ 12540 w 140899"/>
                <a:gd name="connsiteY2" fmla="*/ 108492 h 133896"/>
                <a:gd name="connsiteX3" fmla="*/ 112457 w 140899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99" h="133896">
                  <a:moveTo>
                    <a:pt x="112172" y="122398"/>
                  </a:moveTo>
                  <a:cubicBezTo>
                    <a:pt x="155796" y="93061"/>
                    <a:pt x="154272" y="17623"/>
                    <a:pt x="74072" y="859"/>
                  </a:cubicBezTo>
                  <a:cubicBezTo>
                    <a:pt x="23303" y="-9904"/>
                    <a:pt x="-23369" y="59343"/>
                    <a:pt x="12540" y="108492"/>
                  </a:cubicBezTo>
                  <a:cubicBezTo>
                    <a:pt x="30447" y="132876"/>
                    <a:pt x="81501" y="143353"/>
                    <a:pt x="112457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7" name="任意多边形: 形状 24"/>
            <p:cNvSpPr/>
            <p:nvPr>
              <p:custDataLst>
                <p:tags r:id="rId47"/>
              </p:custDataLst>
            </p:nvPr>
          </p:nvSpPr>
          <p:spPr>
            <a:xfrm>
              <a:off x="12479" y="3601"/>
              <a:ext cx="368" cy="425"/>
            </a:xfrm>
            <a:custGeom>
              <a:avLst/>
              <a:gdLst>
                <a:gd name="connsiteX0" fmla="*/ 203903 w 204039"/>
                <a:gd name="connsiteY0" fmla="*/ 88248 h 235097"/>
                <a:gd name="connsiteX1" fmla="*/ 125131 w 204039"/>
                <a:gd name="connsiteY1" fmla="*/ 333 h 235097"/>
                <a:gd name="connsiteX2" fmla="*/ 79030 w 204039"/>
                <a:gd name="connsiteY2" fmla="*/ 234838 h 23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39" h="235097">
                  <a:moveTo>
                    <a:pt x="203903" y="88248"/>
                  </a:moveTo>
                  <a:cubicBezTo>
                    <a:pt x="198569" y="54053"/>
                    <a:pt x="192949" y="7000"/>
                    <a:pt x="125131" y="333"/>
                  </a:cubicBezTo>
                  <a:cubicBezTo>
                    <a:pt x="-15267" y="-13383"/>
                    <a:pt x="-47462" y="215502"/>
                    <a:pt x="79030" y="234838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8" name="任意多边形: 形状 25"/>
            <p:cNvSpPr/>
            <p:nvPr>
              <p:custDataLst>
                <p:tags r:id="rId48"/>
              </p:custDataLst>
            </p:nvPr>
          </p:nvSpPr>
          <p:spPr>
            <a:xfrm>
              <a:off x="13003" y="3917"/>
              <a:ext cx="254" cy="245"/>
            </a:xfrm>
            <a:custGeom>
              <a:avLst/>
              <a:gdLst>
                <a:gd name="connsiteX0" fmla="*/ 113794 w 140833"/>
                <a:gd name="connsiteY0" fmla="*/ 121469 h 135602"/>
                <a:gd name="connsiteX1" fmla="*/ 75694 w 140833"/>
                <a:gd name="connsiteY1" fmla="*/ -165 h 135602"/>
                <a:gd name="connsiteX2" fmla="*/ 16640 w 140833"/>
                <a:gd name="connsiteY2" fmla="*/ 114135 h 135602"/>
                <a:gd name="connsiteX3" fmla="*/ 114080 w 140833"/>
                <a:gd name="connsiteY3" fmla="*/ 121850 h 1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602">
                  <a:moveTo>
                    <a:pt x="113794" y="121469"/>
                  </a:moveTo>
                  <a:cubicBezTo>
                    <a:pt x="157324" y="92037"/>
                    <a:pt x="150370" y="-3689"/>
                    <a:pt x="75694" y="-165"/>
                  </a:cubicBezTo>
                  <a:cubicBezTo>
                    <a:pt x="23783" y="2311"/>
                    <a:pt x="-27556" y="51270"/>
                    <a:pt x="16640" y="114135"/>
                  </a:cubicBezTo>
                  <a:cubicBezTo>
                    <a:pt x="34166" y="138805"/>
                    <a:pt x="83315" y="142710"/>
                    <a:pt x="114080" y="12185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99" name="任意多边形: 形状 26"/>
            <p:cNvSpPr/>
            <p:nvPr>
              <p:custDataLst>
                <p:tags r:id="rId49"/>
              </p:custDataLst>
            </p:nvPr>
          </p:nvSpPr>
          <p:spPr>
            <a:xfrm>
              <a:off x="12948" y="3615"/>
              <a:ext cx="376" cy="415"/>
            </a:xfrm>
            <a:custGeom>
              <a:avLst/>
              <a:gdLst>
                <a:gd name="connsiteX0" fmla="*/ 208440 w 208577"/>
                <a:gd name="connsiteY0" fmla="*/ 82738 h 229682"/>
                <a:gd name="connsiteX1" fmla="*/ 118429 w 208577"/>
                <a:gd name="connsiteY1" fmla="*/ 347 h 229682"/>
                <a:gd name="connsiteX2" fmla="*/ 83568 w 208577"/>
                <a:gd name="connsiteY2" fmla="*/ 229423 h 22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682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70" y="-13369"/>
                    <a:pt x="-42829" y="209897"/>
                    <a:pt x="83568" y="229423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0" name="任意多边形: 形状 27"/>
            <p:cNvSpPr/>
            <p:nvPr>
              <p:custDataLst>
                <p:tags r:id="rId50"/>
              </p:custDataLst>
            </p:nvPr>
          </p:nvSpPr>
          <p:spPr>
            <a:xfrm>
              <a:off x="13487" y="3941"/>
              <a:ext cx="252" cy="250"/>
            </a:xfrm>
            <a:custGeom>
              <a:avLst/>
              <a:gdLst>
                <a:gd name="connsiteX0" fmla="*/ 113627 w 139639"/>
                <a:gd name="connsiteY0" fmla="*/ 121922 h 138498"/>
                <a:gd name="connsiteX1" fmla="*/ 75527 w 139639"/>
                <a:gd name="connsiteY1" fmla="*/ 383 h 138498"/>
                <a:gd name="connsiteX2" fmla="*/ 16567 w 139639"/>
                <a:gd name="connsiteY2" fmla="*/ 116683 h 138498"/>
                <a:gd name="connsiteX3" fmla="*/ 114008 w 139639"/>
                <a:gd name="connsiteY3" fmla="*/ 121922 h 13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39" h="138498">
                  <a:moveTo>
                    <a:pt x="113627" y="121922"/>
                  </a:moveTo>
                  <a:cubicBezTo>
                    <a:pt x="159347" y="80298"/>
                    <a:pt x="143154" y="10384"/>
                    <a:pt x="75527" y="383"/>
                  </a:cubicBezTo>
                  <a:cubicBezTo>
                    <a:pt x="24187" y="-7237"/>
                    <a:pt x="-27629" y="54199"/>
                    <a:pt x="16567" y="116683"/>
                  </a:cubicBezTo>
                  <a:cubicBezTo>
                    <a:pt x="33998" y="141448"/>
                    <a:pt x="86290" y="147068"/>
                    <a:pt x="114008" y="12192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1" name="任意多边形: 形状 28"/>
            <p:cNvSpPr/>
            <p:nvPr>
              <p:custDataLst>
                <p:tags r:id="rId51"/>
              </p:custDataLst>
            </p:nvPr>
          </p:nvSpPr>
          <p:spPr>
            <a:xfrm>
              <a:off x="13426" y="3641"/>
              <a:ext cx="380" cy="413"/>
            </a:xfrm>
            <a:custGeom>
              <a:avLst/>
              <a:gdLst>
                <a:gd name="connsiteX0" fmla="*/ 210535 w 210672"/>
                <a:gd name="connsiteY0" fmla="*/ 76724 h 228621"/>
                <a:gd name="connsiteX1" fmla="*/ 114428 w 210672"/>
                <a:gd name="connsiteY1" fmla="*/ -238 h 228621"/>
                <a:gd name="connsiteX2" fmla="*/ 87091 w 210672"/>
                <a:gd name="connsiteY2" fmla="*/ 228362 h 2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72" h="228621">
                  <a:moveTo>
                    <a:pt x="210535" y="76724"/>
                  </a:moveTo>
                  <a:cubicBezTo>
                    <a:pt x="205201" y="42530"/>
                    <a:pt x="186723" y="-1381"/>
                    <a:pt x="114428" y="-238"/>
                  </a:cubicBezTo>
                  <a:cubicBezTo>
                    <a:pt x="-26637" y="1763"/>
                    <a:pt x="-39401" y="208646"/>
                    <a:pt x="87091" y="228362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2" name="任意多边形: 形状 29"/>
            <p:cNvSpPr/>
            <p:nvPr>
              <p:custDataLst>
                <p:tags r:id="rId52"/>
              </p:custDataLst>
            </p:nvPr>
          </p:nvSpPr>
          <p:spPr>
            <a:xfrm>
              <a:off x="13952" y="3958"/>
              <a:ext cx="254" cy="242"/>
            </a:xfrm>
            <a:custGeom>
              <a:avLst/>
              <a:gdLst>
                <a:gd name="connsiteX0" fmla="*/ 112171 w 140829"/>
                <a:gd name="connsiteY0" fmla="*/ 122398 h 133896"/>
                <a:gd name="connsiteX1" fmla="*/ 74071 w 140829"/>
                <a:gd name="connsiteY1" fmla="*/ 859 h 133896"/>
                <a:gd name="connsiteX2" fmla="*/ 12540 w 140829"/>
                <a:gd name="connsiteY2" fmla="*/ 108491 h 133896"/>
                <a:gd name="connsiteX3" fmla="*/ 112552 w 140829"/>
                <a:gd name="connsiteY3" fmla="*/ 122398 h 1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29" h="133896">
                  <a:moveTo>
                    <a:pt x="112171" y="122398"/>
                  </a:moveTo>
                  <a:cubicBezTo>
                    <a:pt x="155701" y="93061"/>
                    <a:pt x="154177" y="17623"/>
                    <a:pt x="74071" y="859"/>
                  </a:cubicBezTo>
                  <a:cubicBezTo>
                    <a:pt x="23303" y="-9904"/>
                    <a:pt x="-23370" y="59342"/>
                    <a:pt x="12540" y="108491"/>
                  </a:cubicBezTo>
                  <a:cubicBezTo>
                    <a:pt x="30447" y="132875"/>
                    <a:pt x="81501" y="143353"/>
                    <a:pt x="112552" y="1223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3" name="任意多边形: 形状 30"/>
            <p:cNvSpPr/>
            <p:nvPr>
              <p:custDataLst>
                <p:tags r:id="rId53"/>
              </p:custDataLst>
            </p:nvPr>
          </p:nvSpPr>
          <p:spPr>
            <a:xfrm>
              <a:off x="13902" y="3647"/>
              <a:ext cx="368" cy="425"/>
            </a:xfrm>
            <a:custGeom>
              <a:avLst/>
              <a:gdLst>
                <a:gd name="connsiteX0" fmla="*/ 203903 w 204040"/>
                <a:gd name="connsiteY0" fmla="*/ 88241 h 235185"/>
                <a:gd name="connsiteX1" fmla="*/ 125131 w 204040"/>
                <a:gd name="connsiteY1" fmla="*/ 325 h 235185"/>
                <a:gd name="connsiteX2" fmla="*/ 79030 w 204040"/>
                <a:gd name="connsiteY2" fmla="*/ 234926 h 23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40" h="235185">
                  <a:moveTo>
                    <a:pt x="203903" y="88241"/>
                  </a:moveTo>
                  <a:cubicBezTo>
                    <a:pt x="198569" y="54046"/>
                    <a:pt x="192949" y="6992"/>
                    <a:pt x="125131" y="325"/>
                  </a:cubicBezTo>
                  <a:cubicBezTo>
                    <a:pt x="-15267" y="-13296"/>
                    <a:pt x="-47462" y="215495"/>
                    <a:pt x="79030" y="234926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4" name="任意多边形: 形状 31"/>
            <p:cNvSpPr/>
            <p:nvPr>
              <p:custDataLst>
                <p:tags r:id="rId54"/>
              </p:custDataLst>
            </p:nvPr>
          </p:nvSpPr>
          <p:spPr>
            <a:xfrm>
              <a:off x="14433" y="3993"/>
              <a:ext cx="254" cy="245"/>
            </a:xfrm>
            <a:custGeom>
              <a:avLst/>
              <a:gdLst>
                <a:gd name="connsiteX0" fmla="*/ 113795 w 140833"/>
                <a:gd name="connsiteY0" fmla="*/ 121379 h 135591"/>
                <a:gd name="connsiteX1" fmla="*/ 75695 w 140833"/>
                <a:gd name="connsiteY1" fmla="*/ -160 h 135591"/>
                <a:gd name="connsiteX2" fmla="*/ 16640 w 140833"/>
                <a:gd name="connsiteY2" fmla="*/ 114140 h 135591"/>
                <a:gd name="connsiteX3" fmla="*/ 114080 w 140833"/>
                <a:gd name="connsiteY3" fmla="*/ 121760 h 13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833" h="135591">
                  <a:moveTo>
                    <a:pt x="113795" y="121379"/>
                  </a:moveTo>
                  <a:cubicBezTo>
                    <a:pt x="157324" y="92042"/>
                    <a:pt x="150371" y="-3779"/>
                    <a:pt x="75695" y="-160"/>
                  </a:cubicBezTo>
                  <a:cubicBezTo>
                    <a:pt x="23783" y="2317"/>
                    <a:pt x="-27556" y="51180"/>
                    <a:pt x="16640" y="114140"/>
                  </a:cubicBezTo>
                  <a:cubicBezTo>
                    <a:pt x="34166" y="138810"/>
                    <a:pt x="83315" y="142715"/>
                    <a:pt x="114080" y="12176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5" name="任意多边形: 形状 32"/>
            <p:cNvSpPr/>
            <p:nvPr>
              <p:custDataLst>
                <p:tags r:id="rId55"/>
              </p:custDataLst>
            </p:nvPr>
          </p:nvSpPr>
          <p:spPr>
            <a:xfrm>
              <a:off x="14379" y="3690"/>
              <a:ext cx="376" cy="414"/>
            </a:xfrm>
            <a:custGeom>
              <a:avLst/>
              <a:gdLst>
                <a:gd name="connsiteX0" fmla="*/ 208440 w 208577"/>
                <a:gd name="connsiteY0" fmla="*/ 82738 h 229206"/>
                <a:gd name="connsiteX1" fmla="*/ 118429 w 208577"/>
                <a:gd name="connsiteY1" fmla="*/ 347 h 229206"/>
                <a:gd name="connsiteX2" fmla="*/ 83567 w 208577"/>
                <a:gd name="connsiteY2" fmla="*/ 228947 h 22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77" h="229206">
                  <a:moveTo>
                    <a:pt x="208440" y="82738"/>
                  </a:moveTo>
                  <a:cubicBezTo>
                    <a:pt x="203106" y="48543"/>
                    <a:pt x="186247" y="6538"/>
                    <a:pt x="118429" y="347"/>
                  </a:cubicBezTo>
                  <a:cubicBezTo>
                    <a:pt x="-21969" y="-13369"/>
                    <a:pt x="-42829" y="209897"/>
                    <a:pt x="83567" y="228947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6" name="任意多边形: 形状 33"/>
            <p:cNvSpPr/>
            <p:nvPr>
              <p:custDataLst>
                <p:tags r:id="rId56"/>
              </p:custDataLst>
            </p:nvPr>
          </p:nvSpPr>
          <p:spPr>
            <a:xfrm>
              <a:off x="14929" y="4037"/>
              <a:ext cx="252" cy="250"/>
            </a:xfrm>
            <a:custGeom>
              <a:avLst/>
              <a:gdLst>
                <a:gd name="connsiteX0" fmla="*/ 113668 w 139680"/>
                <a:gd name="connsiteY0" fmla="*/ 121922 h 138498"/>
                <a:gd name="connsiteX1" fmla="*/ 75568 w 139680"/>
                <a:gd name="connsiteY1" fmla="*/ 383 h 138498"/>
                <a:gd name="connsiteX2" fmla="*/ 16608 w 139680"/>
                <a:gd name="connsiteY2" fmla="*/ 116683 h 138498"/>
                <a:gd name="connsiteX3" fmla="*/ 114049 w 139680"/>
                <a:gd name="connsiteY3" fmla="*/ 121922 h 13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680" h="138498">
                  <a:moveTo>
                    <a:pt x="113668" y="121922"/>
                  </a:moveTo>
                  <a:cubicBezTo>
                    <a:pt x="159388" y="80298"/>
                    <a:pt x="143195" y="10384"/>
                    <a:pt x="75568" y="383"/>
                  </a:cubicBezTo>
                  <a:cubicBezTo>
                    <a:pt x="24228" y="-7237"/>
                    <a:pt x="-27683" y="54199"/>
                    <a:pt x="16608" y="116683"/>
                  </a:cubicBezTo>
                  <a:cubicBezTo>
                    <a:pt x="34039" y="141448"/>
                    <a:pt x="86331" y="147068"/>
                    <a:pt x="114049" y="12192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07" name="任意多边形: 形状 34"/>
            <p:cNvSpPr/>
            <p:nvPr>
              <p:custDataLst>
                <p:tags r:id="rId57"/>
              </p:custDataLst>
            </p:nvPr>
          </p:nvSpPr>
          <p:spPr>
            <a:xfrm>
              <a:off x="14867" y="3735"/>
              <a:ext cx="380" cy="413"/>
            </a:xfrm>
            <a:custGeom>
              <a:avLst/>
              <a:gdLst>
                <a:gd name="connsiteX0" fmla="*/ 210550 w 210687"/>
                <a:gd name="connsiteY0" fmla="*/ 76816 h 228618"/>
                <a:gd name="connsiteX1" fmla="*/ 114443 w 210687"/>
                <a:gd name="connsiteY1" fmla="*/ -241 h 228618"/>
                <a:gd name="connsiteX2" fmla="*/ 87011 w 210687"/>
                <a:gd name="connsiteY2" fmla="*/ 228359 h 22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687" h="228618">
                  <a:moveTo>
                    <a:pt x="210550" y="76816"/>
                  </a:moveTo>
                  <a:cubicBezTo>
                    <a:pt x="205216" y="42621"/>
                    <a:pt x="186642" y="-1289"/>
                    <a:pt x="114443" y="-241"/>
                  </a:cubicBezTo>
                  <a:cubicBezTo>
                    <a:pt x="-26622" y="1854"/>
                    <a:pt x="-39386" y="208737"/>
                    <a:pt x="87011" y="228359"/>
                  </a:cubicBezTo>
                </a:path>
              </a:pathLst>
            </a:custGeom>
            <a:noFill/>
            <a:ln w="285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8"/>
              </p:custDataLst>
            </p:nvPr>
          </p:nvSpPr>
          <p:spPr>
            <a:xfrm>
              <a:off x="10225" y="5596"/>
              <a:ext cx="5398" cy="383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ln>
                    <a:noFill/>
                    <a:prstDash val="sysDot"/>
                  </a:ln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2. 营销组合策略的运用要点</a:t>
              </a:r>
              <a:endParaRPr lang="zh-CN" altLang="en-US" sz="160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  <a:p>
              <a:pPr indent="381000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2033819950"/>
                  </a:ext>
                </a:extLst>
              </a:pPr>
              <a:r>
                <a:rPr lang="zh-CN" altLang="en-US" sz="1500" dirty="0">
                  <a:ln>
                    <a:noFill/>
                    <a:prstDash val="sysDot"/>
                  </a:ln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产品策略上，推出新颖实用且精美小商品满足日常多元需求。促销策略利用满减、买赠促购买。渠道策略全球布局实体店铺并拓展电商平台。公共形象塑造上，凸显简约时尚的店铺风格与环保理念，提升品牌好感度。</a:t>
              </a:r>
              <a:endParaRPr lang="zh-CN" altLang="en-US" sz="150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59"/>
              </p:custDataLst>
            </p:nvPr>
          </p:nvSpPr>
          <p:spPr>
            <a:xfrm>
              <a:off x="10226" y="4376"/>
              <a:ext cx="5397" cy="1037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lstStyle/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5400" b="1">
                  <a:solidFill>
                    <a:srgbClr val="FFFFFF"/>
                  </a:solidFill>
                  <a:latin typeface="+mn-ea"/>
                  <a:cs typeface="+mn-ea"/>
                </a:rPr>
                <a:t>02</a:t>
              </a:r>
              <a:endParaRPr lang="en-US" altLang="zh-CN" sz="5400" b="1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118" name="任意多边形: 形状 16"/>
            <p:cNvSpPr/>
            <p:nvPr>
              <p:custDataLst>
                <p:tags r:id="rId60"/>
              </p:custDataLst>
            </p:nvPr>
          </p:nvSpPr>
          <p:spPr>
            <a:xfrm flipV="1">
              <a:off x="13484" y="5388"/>
              <a:ext cx="2240" cy="56"/>
            </a:xfrm>
            <a:custGeom>
              <a:avLst/>
              <a:gdLst>
                <a:gd name="connsiteX0" fmla="*/ 0 w 2937933"/>
                <a:gd name="connsiteY0" fmla="*/ 38848 h 55782"/>
                <a:gd name="connsiteX1" fmla="*/ 842433 w 2937933"/>
                <a:gd name="connsiteY1" fmla="*/ 17682 h 55782"/>
                <a:gd name="connsiteX2" fmla="*/ 1468967 w 2937933"/>
                <a:gd name="connsiteY2" fmla="*/ 748 h 55782"/>
                <a:gd name="connsiteX3" fmla="*/ 1892300 w 2937933"/>
                <a:gd name="connsiteY3" fmla="*/ 43082 h 55782"/>
                <a:gd name="connsiteX4" fmla="*/ 2760133 w 2937933"/>
                <a:gd name="connsiteY4" fmla="*/ 26148 h 55782"/>
                <a:gd name="connsiteX5" fmla="*/ 2937933 w 2937933"/>
                <a:gd name="connsiteY5" fmla="*/ 55782 h 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7933" h="55782">
                  <a:moveTo>
                    <a:pt x="0" y="38848"/>
                  </a:moveTo>
                  <a:lnTo>
                    <a:pt x="842433" y="17682"/>
                  </a:lnTo>
                  <a:cubicBezTo>
                    <a:pt x="1087261" y="11332"/>
                    <a:pt x="1293989" y="-3485"/>
                    <a:pt x="1468967" y="748"/>
                  </a:cubicBezTo>
                  <a:cubicBezTo>
                    <a:pt x="1643945" y="4981"/>
                    <a:pt x="1892300" y="43082"/>
                    <a:pt x="1892300" y="43082"/>
                  </a:cubicBezTo>
                  <a:lnTo>
                    <a:pt x="2760133" y="26148"/>
                  </a:lnTo>
                  <a:cubicBezTo>
                    <a:pt x="2934405" y="28265"/>
                    <a:pt x="2936169" y="42023"/>
                    <a:pt x="2937933" y="55782"/>
                  </a:cubicBezTo>
                </a:path>
              </a:pathLst>
            </a:custGeom>
            <a:noFill/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</p:grpSp>
    </p:spTree>
    <p:custDataLst>
      <p:tags r:id="rId6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17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182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26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182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08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7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26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326048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3144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353530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35263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50619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48928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7299325" y="1324610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项目十一　创业风险的防控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3"/>
            </p:custDataLst>
          </p:nvPr>
        </p:nvSpPr>
        <p:spPr>
          <a:xfrm>
            <a:off x="7299325" y="2315845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项目十二　新创企业的筹建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7299325" y="3348355"/>
            <a:ext cx="3837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项目十三　新创企业的管理运营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5"/>
            </p:custDataLst>
          </p:nvPr>
        </p:nvSpPr>
        <p:spPr>
          <a:xfrm>
            <a:off x="7299325" y="4488180"/>
            <a:ext cx="3710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项目十四　大学生创新创业实践平台的利用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87855" y="1568768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（一）市场细分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5" name="矩形: 圆角 44"/>
          <p:cNvSpPr/>
          <p:nvPr>
            <p:custDataLst>
              <p:tags r:id="rId5"/>
            </p:custDataLst>
          </p:nvPr>
        </p:nvSpPr>
        <p:spPr>
          <a:xfrm>
            <a:off x="1517089" y="2161540"/>
            <a:ext cx="9156251" cy="1741023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1769036" y="2162078"/>
            <a:ext cx="1940212" cy="1740485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indent="0" algn="ct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+mn-ea"/>
                <a:cs typeface="+mn-ea"/>
              </a:rPr>
              <a:t>1. 市场细分的概念内涵</a:t>
            </a:r>
            <a:endParaRPr lang="zh-CN" altLang="en-US" sz="2000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4350961" y="2161540"/>
            <a:ext cx="6048359" cy="17410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indent="406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市场细分是依据顾客在多方面的差异，将大市场划分为具有相似需求的小群体市场的过程。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: 圆角 48"/>
          <p:cNvSpPr/>
          <p:nvPr>
            <p:custDataLst>
              <p:tags r:id="rId8"/>
            </p:custDataLst>
          </p:nvPr>
        </p:nvSpPr>
        <p:spPr>
          <a:xfrm>
            <a:off x="1517627" y="4155587"/>
            <a:ext cx="9155713" cy="1741023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>
            <p:custDataLst>
              <p:tags r:id="rId9"/>
            </p:custDataLst>
          </p:nvPr>
        </p:nvCxnSpPr>
        <p:spPr>
          <a:xfrm>
            <a:off x="3989729" y="2562072"/>
            <a:ext cx="0" cy="9404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4350961" y="4155587"/>
            <a:ext cx="6048358" cy="17410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indent="406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它是精准营销的基础。服装企业借此针对不同消费者推出不同系列产品，提高资源利用效率。与产品研发、渠道选择、促销活动紧密相连，依细分市场需求设计产品、选销售渠道、定促销方案，构建竞争优势。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11"/>
            </p:custDataLst>
          </p:nvPr>
        </p:nvCxnSpPr>
        <p:spPr>
          <a:xfrm>
            <a:off x="3989729" y="4556119"/>
            <a:ext cx="0" cy="9404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1710356" y="4156126"/>
            <a:ext cx="1940212" cy="1740485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indent="0" algn="ct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+mn-ea"/>
                <a:cs typeface="+mn-ea"/>
              </a:rPr>
              <a:t>2. 市场细分在营销战略中的地位</a:t>
            </a:r>
            <a:endParaRPr lang="zh-CN" altLang="en-US" sz="2000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52930" y="166592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（二）市场细分的步骤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 useBgFill="1">
        <p:nvSpPr>
          <p:cNvPr id="16" name="燕尾形 60"/>
          <p:cNvSpPr/>
          <p:nvPr>
            <p:custDataLst>
              <p:tags r:id="rId5"/>
            </p:custDataLst>
          </p:nvPr>
        </p:nvSpPr>
        <p:spPr>
          <a:xfrm>
            <a:off x="8626131" y="2440316"/>
            <a:ext cx="1946942" cy="3127682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61" name="燕尾形 60"/>
          <p:cNvSpPr/>
          <p:nvPr>
            <p:custDataLst>
              <p:tags r:id="rId6"/>
            </p:custDataLst>
          </p:nvPr>
        </p:nvSpPr>
        <p:spPr>
          <a:xfrm>
            <a:off x="8626131" y="2438718"/>
            <a:ext cx="1946942" cy="3127682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细分市场规模测量的工具与模型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40" name="图片 16" descr="343439383331313b343532303033323bd3a6d3c3b9dcc0e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46510" y="2577785"/>
            <a:ext cx="301579" cy="301579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10"/>
            </p:custDataLst>
          </p:nvPr>
        </p:nvCxnSpPr>
        <p:spPr>
          <a:xfrm>
            <a:off x="8756140" y="303974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" name="燕尾形 60"/>
          <p:cNvSpPr/>
          <p:nvPr>
            <p:custDataLst>
              <p:tags r:id="rId11"/>
            </p:custDataLst>
          </p:nvPr>
        </p:nvSpPr>
        <p:spPr>
          <a:xfrm>
            <a:off x="6895516" y="2440316"/>
            <a:ext cx="1946942" cy="3127682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4" name="燕尾形 60"/>
          <p:cNvSpPr/>
          <p:nvPr>
            <p:custDataLst>
              <p:tags r:id="rId12"/>
            </p:custDataLst>
          </p:nvPr>
        </p:nvSpPr>
        <p:spPr>
          <a:xfrm>
            <a:off x="6895516" y="2438718"/>
            <a:ext cx="1946942" cy="3127682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细分市场特点的深入认识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5" name="直接连接符 4"/>
          <p:cNvCxnSpPr/>
          <p:nvPr>
            <p:custDataLst>
              <p:tags r:id="rId13"/>
            </p:custDataLst>
          </p:nvPr>
        </p:nvCxnSpPr>
        <p:spPr>
          <a:xfrm>
            <a:off x="7025525" y="303974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燕尾形 60"/>
          <p:cNvSpPr/>
          <p:nvPr>
            <p:custDataLst>
              <p:tags r:id="rId14"/>
            </p:custDataLst>
          </p:nvPr>
        </p:nvSpPr>
        <p:spPr>
          <a:xfrm>
            <a:off x="5164901" y="2440316"/>
            <a:ext cx="1946942" cy="3127682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33" name="燕尾形 60"/>
          <p:cNvSpPr/>
          <p:nvPr>
            <p:custDataLst>
              <p:tags r:id="rId15"/>
            </p:custDataLst>
          </p:nvPr>
        </p:nvSpPr>
        <p:spPr>
          <a:xfrm>
            <a:off x="5164901" y="2438718"/>
            <a:ext cx="1946942" cy="3127682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细分市场的变量选择与应用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>
            <a:off x="5294910" y="303974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燕尾形 60"/>
          <p:cNvSpPr/>
          <p:nvPr>
            <p:custDataLst>
              <p:tags r:id="rId17"/>
            </p:custDataLst>
          </p:nvPr>
        </p:nvSpPr>
        <p:spPr>
          <a:xfrm>
            <a:off x="3434286" y="2440316"/>
            <a:ext cx="1946942" cy="3127682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44" name="燕尾形 60"/>
          <p:cNvSpPr/>
          <p:nvPr>
            <p:custDataLst>
              <p:tags r:id="rId18"/>
            </p:custDataLst>
          </p:nvPr>
        </p:nvSpPr>
        <p:spPr>
          <a:xfrm>
            <a:off x="3434286" y="2438718"/>
            <a:ext cx="1946942" cy="3127682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潜在顾客需求的挖掘方法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9"/>
            </p:custDataLst>
          </p:nvPr>
        </p:nvCxnSpPr>
        <p:spPr>
          <a:xfrm>
            <a:off x="3564295" y="303974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3" name="燕尾形 60"/>
          <p:cNvSpPr/>
          <p:nvPr>
            <p:custDataLst>
              <p:tags r:id="rId20"/>
            </p:custDataLst>
          </p:nvPr>
        </p:nvSpPr>
        <p:spPr>
          <a:xfrm>
            <a:off x="1703671" y="2440316"/>
            <a:ext cx="1946942" cy="3127682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57" name="燕尾形 60"/>
          <p:cNvSpPr/>
          <p:nvPr>
            <p:custDataLst>
              <p:tags r:id="rId21"/>
            </p:custDataLst>
          </p:nvPr>
        </p:nvSpPr>
        <p:spPr>
          <a:xfrm>
            <a:off x="1703671" y="2438718"/>
            <a:ext cx="1946942" cy="3127682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选定产品市场范围的依据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60" name="直接连接符 59"/>
          <p:cNvCxnSpPr/>
          <p:nvPr>
            <p:custDataLst>
              <p:tags r:id="rId22"/>
            </p:custDataLst>
          </p:nvPr>
        </p:nvCxnSpPr>
        <p:spPr>
          <a:xfrm>
            <a:off x="1833680" y="303974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23"/>
            </p:custDataLst>
          </p:nvPr>
        </p:nvCxnSpPr>
        <p:spPr>
          <a:xfrm>
            <a:off x="8760935" y="494672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24"/>
            </p:custDataLst>
          </p:nvPr>
        </p:nvCxnSpPr>
        <p:spPr>
          <a:xfrm>
            <a:off x="7030320" y="494672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25"/>
            </p:custDataLst>
          </p:nvPr>
        </p:nvCxnSpPr>
        <p:spPr>
          <a:xfrm>
            <a:off x="5299705" y="494672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26"/>
            </p:custDataLst>
          </p:nvPr>
        </p:nvCxnSpPr>
        <p:spPr>
          <a:xfrm>
            <a:off x="3569091" y="494672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27"/>
            </p:custDataLst>
          </p:nvPr>
        </p:nvCxnSpPr>
        <p:spPr>
          <a:xfrm>
            <a:off x="1838476" y="4946724"/>
            <a:ext cx="160700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28"/>
            </p:custDataLst>
          </p:nvPr>
        </p:nvSpPr>
        <p:spPr>
          <a:xfrm>
            <a:off x="5314092" y="5017057"/>
            <a:ext cx="1443422" cy="48540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03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9"/>
            </p:custDataLst>
          </p:nvPr>
        </p:nvSpPr>
        <p:spPr>
          <a:xfrm>
            <a:off x="3583477" y="5017057"/>
            <a:ext cx="1443422" cy="48540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02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30"/>
            </p:custDataLst>
          </p:nvPr>
        </p:nvSpPr>
        <p:spPr>
          <a:xfrm>
            <a:off x="1852862" y="5017057"/>
            <a:ext cx="1443422" cy="48540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01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31"/>
            </p:custDataLst>
          </p:nvPr>
        </p:nvSpPr>
        <p:spPr>
          <a:xfrm>
            <a:off x="7044707" y="5017057"/>
            <a:ext cx="1443422" cy="48540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04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pic>
        <p:nvPicPr>
          <p:cNvPr id="35" name="图片 5" descr="343435383037343b343532333833373bb9abcbbe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423517" y="2577785"/>
            <a:ext cx="301596" cy="301596"/>
          </a:xfrm>
          <a:prstGeom prst="rect">
            <a:avLst/>
          </a:prstGeom>
        </p:spPr>
      </p:pic>
      <p:pic>
        <p:nvPicPr>
          <p:cNvPr id="37" name="图片 3" descr="343439383331313b343532303031393bd2b5bca8b9dcc0ed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154665" y="2588442"/>
            <a:ext cx="302074" cy="302074"/>
          </a:xfrm>
          <a:prstGeom prst="rect">
            <a:avLst/>
          </a:prstGeom>
        </p:spPr>
      </p:pic>
      <p:pic>
        <p:nvPicPr>
          <p:cNvPr id="38" name="图片 4" descr="343439383331313b343532303032303bb8f6c8cbd0c5cfa2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927906" y="2577785"/>
            <a:ext cx="271867" cy="271867"/>
          </a:xfrm>
          <a:prstGeom prst="rect">
            <a:avLst/>
          </a:prstGeom>
        </p:spPr>
      </p:pic>
      <p:pic>
        <p:nvPicPr>
          <p:cNvPr id="41" name="图片 12" descr="343439383331313b343532303032383bbfcdbba7b9dcc0ed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15895" y="2583114"/>
            <a:ext cx="302074" cy="302074"/>
          </a:xfrm>
          <a:prstGeom prst="rect">
            <a:avLst/>
          </a:prstGeom>
        </p:spPr>
      </p:pic>
      <p:sp>
        <p:nvSpPr>
          <p:cNvPr id="42" name="矩形 41"/>
          <p:cNvSpPr/>
          <p:nvPr>
            <p:custDataLst>
              <p:tags r:id="rId44"/>
            </p:custDataLst>
          </p:nvPr>
        </p:nvSpPr>
        <p:spPr>
          <a:xfrm>
            <a:off x="8775854" y="5017057"/>
            <a:ext cx="1443422" cy="48540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05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554164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0320" y="2374900"/>
            <a:ext cx="4754245" cy="272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（三）形成企业的市场定位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1. 市场定位的含义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企业依据竞争者位置与顾客重视程度，塑造独特产品形象并精准传递给目标顾客，占据有利市场地位。如耐克在运动鞋市场定位高端、专业、创新，凭设计研发与运动员合作优势，吸引追求高性能时尚运动体验的消费者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52930" y="1568768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2. 市场定位的基本内容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>
            <p:custDataLst>
              <p:tags r:id="rId5"/>
            </p:custDataLst>
          </p:nvPr>
        </p:nvGrpSpPr>
        <p:grpSpPr>
          <a:xfrm>
            <a:off x="1642110" y="2239010"/>
            <a:ext cx="2731770" cy="1774190"/>
            <a:chOff x="2586" y="3526"/>
            <a:chExt cx="4302" cy="2794"/>
          </a:xfrm>
        </p:grpSpPr>
        <p:sp>
          <p:nvSpPr>
            <p:cNvPr id="25" name="矩形: 圆角 24"/>
            <p:cNvSpPr/>
            <p:nvPr>
              <p:custDataLst>
                <p:tags r:id="rId6"/>
              </p:custDataLst>
            </p:nvPr>
          </p:nvSpPr>
          <p:spPr>
            <a:xfrm>
              <a:off x="2586" y="3526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>
              <a:off x="3010" y="4578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整体市场分析的维度与要点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5677" y="3772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01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8" name="组合 67"/>
          <p:cNvGrpSpPr/>
          <p:nvPr>
            <p:custDataLst>
              <p:tags r:id="rId9"/>
            </p:custDataLst>
          </p:nvPr>
        </p:nvGrpSpPr>
        <p:grpSpPr>
          <a:xfrm>
            <a:off x="4726940" y="2239010"/>
            <a:ext cx="2731770" cy="1774190"/>
            <a:chOff x="7444" y="3526"/>
            <a:chExt cx="4302" cy="2794"/>
          </a:xfrm>
        </p:grpSpPr>
        <p:sp>
          <p:nvSpPr>
            <p:cNvPr id="28" name="矩形: 圆角 17"/>
            <p:cNvSpPr/>
            <p:nvPr>
              <p:custDataLst>
                <p:tags r:id="rId10"/>
              </p:custDataLst>
            </p:nvPr>
          </p:nvSpPr>
          <p:spPr>
            <a:xfrm>
              <a:off x="7444" y="3526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11"/>
              </p:custDataLst>
            </p:nvPr>
          </p:nvSpPr>
          <p:spPr>
            <a:xfrm>
              <a:off x="7868" y="4578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竞争对手分析的框架与方法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43" name="矩形 42"/>
            <p:cNvSpPr/>
            <p:nvPr>
              <p:custDataLst>
                <p:tags r:id="rId12"/>
              </p:custDataLst>
            </p:nvPr>
          </p:nvSpPr>
          <p:spPr>
            <a:xfrm>
              <a:off x="10536" y="3772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02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13"/>
            </p:custDataLst>
          </p:nvPr>
        </p:nvGrpSpPr>
        <p:grpSpPr>
          <a:xfrm>
            <a:off x="7804785" y="2239010"/>
            <a:ext cx="2731770" cy="1774190"/>
            <a:chOff x="12291" y="3526"/>
            <a:chExt cx="4302" cy="2794"/>
          </a:xfrm>
        </p:grpSpPr>
        <p:sp>
          <p:nvSpPr>
            <p:cNvPr id="45" name="矩形: 圆角 22"/>
            <p:cNvSpPr/>
            <p:nvPr>
              <p:custDataLst>
                <p:tags r:id="rId14"/>
              </p:custDataLst>
            </p:nvPr>
          </p:nvSpPr>
          <p:spPr>
            <a:xfrm>
              <a:off x="12291" y="3526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矩形 47"/>
            <p:cNvSpPr/>
            <p:nvPr>
              <p:custDataLst>
                <p:tags r:id="rId15"/>
              </p:custDataLst>
            </p:nvPr>
          </p:nvSpPr>
          <p:spPr>
            <a:xfrm>
              <a:off x="12715" y="4578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市场细分与目标市场选择的逻辑关联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16"/>
              </p:custDataLst>
            </p:nvPr>
          </p:nvSpPr>
          <p:spPr>
            <a:xfrm>
              <a:off x="15382" y="3772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03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0" name="组合 69"/>
          <p:cNvGrpSpPr/>
          <p:nvPr>
            <p:custDataLst>
              <p:tags r:id="rId17"/>
            </p:custDataLst>
          </p:nvPr>
        </p:nvGrpSpPr>
        <p:grpSpPr>
          <a:xfrm>
            <a:off x="1648460" y="4237990"/>
            <a:ext cx="2731770" cy="1774190"/>
            <a:chOff x="2596" y="6674"/>
            <a:chExt cx="4302" cy="2794"/>
          </a:xfrm>
        </p:grpSpPr>
        <p:sp>
          <p:nvSpPr>
            <p:cNvPr id="50" name="矩形: 圆角 39"/>
            <p:cNvSpPr/>
            <p:nvPr>
              <p:custDataLst>
                <p:tags r:id="rId18"/>
              </p:custDataLst>
            </p:nvPr>
          </p:nvSpPr>
          <p:spPr>
            <a:xfrm>
              <a:off x="2596" y="6674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矩形 53"/>
            <p:cNvSpPr/>
            <p:nvPr>
              <p:custDataLst>
                <p:tags r:id="rId19"/>
              </p:custDataLst>
            </p:nvPr>
          </p:nvSpPr>
          <p:spPr>
            <a:xfrm>
              <a:off x="3020" y="7725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目标市场区域规划的考虑因素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20"/>
              </p:custDataLst>
            </p:nvPr>
          </p:nvSpPr>
          <p:spPr>
            <a:xfrm>
              <a:off x="5688" y="6919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04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1" name="组合 70"/>
          <p:cNvGrpSpPr/>
          <p:nvPr>
            <p:custDataLst>
              <p:tags r:id="rId21"/>
            </p:custDataLst>
          </p:nvPr>
        </p:nvGrpSpPr>
        <p:grpSpPr>
          <a:xfrm>
            <a:off x="4726940" y="4237990"/>
            <a:ext cx="2731770" cy="1774190"/>
            <a:chOff x="7444" y="6674"/>
            <a:chExt cx="4302" cy="2794"/>
          </a:xfrm>
        </p:grpSpPr>
        <p:sp>
          <p:nvSpPr>
            <p:cNvPr id="56" name="矩形: 圆角 44"/>
            <p:cNvSpPr/>
            <p:nvPr>
              <p:custDataLst>
                <p:tags r:id="rId22"/>
              </p:custDataLst>
            </p:nvPr>
          </p:nvSpPr>
          <p:spPr>
            <a:xfrm>
              <a:off x="7444" y="6674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矩形 58"/>
            <p:cNvSpPr/>
            <p:nvPr>
              <p:custDataLst>
                <p:tags r:id="rId23"/>
              </p:custDataLst>
            </p:nvPr>
          </p:nvSpPr>
          <p:spPr>
            <a:xfrm>
              <a:off x="7868" y="7725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经典目标市场和经典目标消费者市场特征描述的要素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62" name="矩形 61"/>
            <p:cNvSpPr/>
            <p:nvPr>
              <p:custDataLst>
                <p:tags r:id="rId24"/>
              </p:custDataLst>
            </p:nvPr>
          </p:nvSpPr>
          <p:spPr>
            <a:xfrm>
              <a:off x="10536" y="6919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05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2" name="组合 71"/>
          <p:cNvGrpSpPr/>
          <p:nvPr>
            <p:custDataLst>
              <p:tags r:id="rId25"/>
            </p:custDataLst>
          </p:nvPr>
        </p:nvGrpSpPr>
        <p:grpSpPr>
          <a:xfrm>
            <a:off x="7797800" y="4237990"/>
            <a:ext cx="2731770" cy="1774190"/>
            <a:chOff x="12280" y="6674"/>
            <a:chExt cx="4302" cy="2794"/>
          </a:xfrm>
        </p:grpSpPr>
        <p:sp>
          <p:nvSpPr>
            <p:cNvPr id="63" name="矩形: 圆角 49"/>
            <p:cNvSpPr/>
            <p:nvPr>
              <p:custDataLst>
                <p:tags r:id="rId26"/>
              </p:custDataLst>
            </p:nvPr>
          </p:nvSpPr>
          <p:spPr>
            <a:xfrm>
              <a:off x="12280" y="6674"/>
              <a:ext cx="4303" cy="279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矩形 64"/>
            <p:cNvSpPr/>
            <p:nvPr>
              <p:custDataLst>
                <p:tags r:id="rId27"/>
              </p:custDataLst>
            </p:nvPr>
          </p:nvSpPr>
          <p:spPr>
            <a:xfrm>
              <a:off x="12704" y="7725"/>
              <a:ext cx="2592" cy="7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进入目标市场的时间和基本营销策略的制定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66" name="矩形 65"/>
            <p:cNvSpPr/>
            <p:nvPr>
              <p:custDataLst>
                <p:tags r:id="rId28"/>
              </p:custDataLst>
            </p:nvPr>
          </p:nvSpPr>
          <p:spPr>
            <a:xfrm>
              <a:off x="15371" y="6919"/>
              <a:ext cx="943" cy="76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06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4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59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29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22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67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1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67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22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67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22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16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67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22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5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7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16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7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52930" y="166592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（四）新创企业市场定位的三个步骤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>
            <p:custDataLst>
              <p:tags r:id="rId5"/>
            </p:custDataLst>
          </p:nvPr>
        </p:nvGrpSpPr>
        <p:grpSpPr>
          <a:xfrm>
            <a:off x="2033270" y="2170430"/>
            <a:ext cx="3124200" cy="2080895"/>
            <a:chOff x="3202" y="3418"/>
            <a:chExt cx="4920" cy="3277"/>
          </a:xfrm>
        </p:grpSpPr>
        <p:sp>
          <p:nvSpPr>
            <p:cNvPr id="25" name="椭圆 24"/>
            <p:cNvSpPr/>
            <p:nvPr>
              <p:custDataLst>
                <p:tags r:id="rId6"/>
              </p:custDataLst>
            </p:nvPr>
          </p:nvSpPr>
          <p:spPr>
            <a:xfrm>
              <a:off x="5506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7"/>
              </p:custDataLst>
            </p:nvPr>
          </p:nvSpPr>
          <p:spPr>
            <a:xfrm>
              <a:off x="5585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3202" y="3418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28" name="直接连接符 2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5663" y="5989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>
              <p:custDataLst>
                <p:tags r:id="rId10"/>
              </p:custDataLst>
            </p:nvPr>
          </p:nvSpPr>
          <p:spPr>
            <a:xfrm>
              <a:off x="3715" y="4899"/>
              <a:ext cx="3904" cy="82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1. 调查研究影响定位的因素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cxnSp>
        <p:nvCxnSpPr>
          <p:cNvPr id="43" name="直接连接符 42"/>
          <p:cNvCxnSpPr/>
          <p:nvPr>
            <p:custDataLst>
              <p:tags r:id="rId11"/>
            </p:custDataLst>
          </p:nvPr>
        </p:nvCxnSpPr>
        <p:spPr>
          <a:xfrm>
            <a:off x="1385712" y="4148174"/>
            <a:ext cx="8907231" cy="0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54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64" name="组合 63"/>
          <p:cNvGrpSpPr/>
          <p:nvPr>
            <p:custDataLst>
              <p:tags r:id="rId12"/>
            </p:custDataLst>
          </p:nvPr>
        </p:nvGrpSpPr>
        <p:grpSpPr>
          <a:xfrm>
            <a:off x="6523990" y="2170430"/>
            <a:ext cx="3124200" cy="2080895"/>
            <a:chOff x="10274" y="3418"/>
            <a:chExt cx="4920" cy="3277"/>
          </a:xfrm>
        </p:grpSpPr>
        <p:sp>
          <p:nvSpPr>
            <p:cNvPr id="45" name="椭圆 44"/>
            <p:cNvSpPr/>
            <p:nvPr>
              <p:custDataLst>
                <p:tags r:id="rId13"/>
              </p:custDataLst>
            </p:nvPr>
          </p:nvSpPr>
          <p:spPr>
            <a:xfrm>
              <a:off x="12560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>
              <p:custDataLst>
                <p:tags r:id="rId14"/>
              </p:custDataLst>
            </p:nvPr>
          </p:nvSpPr>
          <p:spPr>
            <a:xfrm>
              <a:off x="12639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>
              <p:custDataLst>
                <p:tags r:id="rId15"/>
              </p:custDataLst>
            </p:nvPr>
          </p:nvSpPr>
          <p:spPr>
            <a:xfrm>
              <a:off x="10274" y="3418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49" name="直接连接符 48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12723" y="5989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52" name="矩形 51"/>
            <p:cNvSpPr/>
            <p:nvPr>
              <p:custDataLst>
                <p:tags r:id="rId17"/>
              </p:custDataLst>
            </p:nvPr>
          </p:nvSpPr>
          <p:spPr>
            <a:xfrm>
              <a:off x="10787" y="4899"/>
              <a:ext cx="3904" cy="82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2. 选择竞争优势和定位战略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>
            <p:custDataLst>
              <p:tags r:id="rId18"/>
            </p:custDataLst>
          </p:nvPr>
        </p:nvGrpSpPr>
        <p:grpSpPr>
          <a:xfrm>
            <a:off x="4269105" y="4045585"/>
            <a:ext cx="3124200" cy="2091690"/>
            <a:chOff x="6723" y="6371"/>
            <a:chExt cx="4920" cy="3294"/>
          </a:xfrm>
        </p:grpSpPr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 flipV="1">
              <a:off x="6723" y="7093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>
              <p:custDataLst>
                <p:tags r:id="rId20"/>
              </p:custDataLst>
            </p:nvPr>
          </p:nvSpPr>
          <p:spPr>
            <a:xfrm flipV="1">
              <a:off x="9026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21"/>
              </p:custDataLst>
            </p:nvPr>
          </p:nvSpPr>
          <p:spPr>
            <a:xfrm flipV="1">
              <a:off x="9106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56" name="直接连接符 55"/>
            <p:cNvCxnSpPr/>
            <p:nvPr>
              <p:custDataLst>
                <p:tags r:id="rId22"/>
              </p:custDataLst>
            </p:nvPr>
          </p:nvCxnSpPr>
          <p:spPr>
            <a:xfrm flipH="1">
              <a:off x="9184" y="6740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59" name="矩形 58"/>
            <p:cNvSpPr/>
            <p:nvPr>
              <p:custDataLst>
                <p:tags r:id="rId23"/>
              </p:custDataLst>
            </p:nvPr>
          </p:nvSpPr>
          <p:spPr>
            <a:xfrm>
              <a:off x="7237" y="7576"/>
              <a:ext cx="3904" cy="82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3. 精确地传播企业的定位观念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60566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7907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742863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7075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3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632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49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82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28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二、新创企业的市场细分与定位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52930" y="166592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（五）可供新创企业选择的市场定位战略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>
            <p:custDataLst>
              <p:tags r:id="rId5"/>
            </p:custDataLst>
          </p:nvPr>
        </p:nvGrpSpPr>
        <p:grpSpPr>
          <a:xfrm>
            <a:off x="3007755" y="2514911"/>
            <a:ext cx="2071496" cy="2139079"/>
            <a:chOff x="4162" y="3952"/>
            <a:chExt cx="3605" cy="3723"/>
          </a:xfrm>
        </p:grpSpPr>
        <p:sp>
          <p:nvSpPr>
            <p:cNvPr id="32" name="任意多边形: 形状 27"/>
            <p:cNvSpPr/>
            <p:nvPr>
              <p:custDataLst>
                <p:tags r:id="rId6"/>
              </p:custDataLst>
            </p:nvPr>
          </p:nvSpPr>
          <p:spPr>
            <a:xfrm>
              <a:off x="5633" y="4990"/>
              <a:ext cx="1951" cy="615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7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3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2" y="47773"/>
                    <a:pt x="1415447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33" name="任意多边形: 形状 28"/>
            <p:cNvSpPr/>
            <p:nvPr>
              <p:custDataLst>
                <p:tags r:id="rId7"/>
              </p:custDataLst>
            </p:nvPr>
          </p:nvSpPr>
          <p:spPr>
            <a:xfrm>
              <a:off x="5633" y="4442"/>
              <a:ext cx="1950" cy="1114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8"/>
              </p:custDataLst>
            </p:nvPr>
          </p:nvSpPr>
          <p:spPr>
            <a:xfrm>
              <a:off x="4162" y="6307"/>
              <a:ext cx="3605" cy="13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“针锋相对式”定位的实施条件与案例分析</a:t>
              </a:r>
              <a:endParaRPr lang="zh-CN" altLang="en-US" sz="16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39" name="任意多边形: 形状 2"/>
            <p:cNvSpPr/>
            <p:nvPr>
              <p:custDataLst>
                <p:tags r:id="rId9"/>
              </p:custDataLst>
            </p:nvPr>
          </p:nvSpPr>
          <p:spPr>
            <a:xfrm>
              <a:off x="5633" y="4442"/>
              <a:ext cx="1950" cy="1114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1" name="图片 13" descr="32313538333935363b32313538333934373bcec4bcfebcd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70" y="4665"/>
              <a:ext cx="476" cy="476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57" name="矩形 56"/>
            <p:cNvSpPr/>
            <p:nvPr>
              <p:custDataLst>
                <p:tags r:id="rId13"/>
              </p:custDataLst>
            </p:nvPr>
          </p:nvSpPr>
          <p:spPr>
            <a:xfrm>
              <a:off x="5511" y="3952"/>
              <a:ext cx="825" cy="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01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14"/>
            </p:custDataLst>
          </p:nvPr>
        </p:nvGrpSpPr>
        <p:grpSpPr>
          <a:xfrm>
            <a:off x="4562670" y="3566171"/>
            <a:ext cx="2488668" cy="2007781"/>
            <a:chOff x="6868" y="5782"/>
            <a:chExt cx="4331" cy="3494"/>
          </a:xfrm>
        </p:grpSpPr>
        <p:sp>
          <p:nvSpPr>
            <p:cNvPr id="29" name="任意多边形: 形状 23"/>
            <p:cNvSpPr/>
            <p:nvPr>
              <p:custDataLst>
                <p:tags r:id="rId15"/>
              </p:custDataLst>
            </p:nvPr>
          </p:nvSpPr>
          <p:spPr>
            <a:xfrm rot="18000044">
              <a:off x="8134" y="4652"/>
              <a:ext cx="206" cy="2737"/>
            </a:xfrm>
            <a:custGeom>
              <a:avLst/>
              <a:gdLst>
                <a:gd name="connsiteX0" fmla="*/ 0 w 149685"/>
                <a:gd name="connsiteY0" fmla="*/ 0 h 1747545"/>
                <a:gd name="connsiteX1" fmla="*/ 149686 w 149685"/>
                <a:gd name="connsiteY1" fmla="*/ 0 h 1747545"/>
                <a:gd name="connsiteX2" fmla="*/ 149686 w 149685"/>
                <a:gd name="connsiteY2" fmla="*/ 1747546 h 1747545"/>
                <a:gd name="connsiteX3" fmla="*/ 0 w 149685"/>
                <a:gd name="connsiteY3" fmla="*/ 1747546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85" h="1747545">
                  <a:moveTo>
                    <a:pt x="0" y="0"/>
                  </a:moveTo>
                  <a:lnTo>
                    <a:pt x="149686" y="0"/>
                  </a:lnTo>
                  <a:lnTo>
                    <a:pt x="149686" y="1747546"/>
                  </a:lnTo>
                  <a:lnTo>
                    <a:pt x="0" y="1747546"/>
                  </a:lnTo>
                  <a:close/>
                </a:path>
              </a:pathLst>
            </a:custGeom>
            <a:solidFill>
              <a:schemeClr val="dk1">
                <a:lumMod val="35000"/>
                <a:lumOff val="65000"/>
                <a:alpha val="15000"/>
              </a:schemeClr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: 形状 29"/>
            <p:cNvSpPr/>
            <p:nvPr>
              <p:custDataLst>
                <p:tags r:id="rId16"/>
              </p:custDataLst>
            </p:nvPr>
          </p:nvSpPr>
          <p:spPr>
            <a:xfrm>
              <a:off x="8790" y="6826"/>
              <a:ext cx="1951" cy="615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8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4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3" y="47773"/>
                    <a:pt x="1415448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35" name="任意多边形: 形状 30"/>
            <p:cNvSpPr/>
            <p:nvPr>
              <p:custDataLst>
                <p:tags r:id="rId17"/>
              </p:custDataLst>
            </p:nvPr>
          </p:nvSpPr>
          <p:spPr>
            <a:xfrm>
              <a:off x="8790" y="6277"/>
              <a:ext cx="1950" cy="1114"/>
            </a:xfrm>
            <a:custGeom>
              <a:avLst/>
              <a:gdLst>
                <a:gd name="connsiteX0" fmla="*/ 46125 w 1415563"/>
                <a:gd name="connsiteY0" fmla="*/ 486092 h 808620"/>
                <a:gd name="connsiteX1" fmla="*/ 489277 w 1415563"/>
                <a:gd name="connsiteY1" fmla="*/ 750891 h 808620"/>
                <a:gd name="connsiteX2" fmla="*/ 903765 w 1415563"/>
                <a:gd name="connsiteY2" fmla="*/ 752711 h 808620"/>
                <a:gd name="connsiteX3" fmla="*/ 1368756 w 1415563"/>
                <a:gd name="connsiteY3" fmla="*/ 480177 h 808620"/>
                <a:gd name="connsiteX4" fmla="*/ 1367846 w 1415563"/>
                <a:gd name="connsiteY4" fmla="*/ 315929 h 808620"/>
                <a:gd name="connsiteX5" fmla="*/ 912865 w 1415563"/>
                <a:gd name="connsiteY5" fmla="*/ 54315 h 808620"/>
                <a:gd name="connsiteX6" fmla="*/ 505201 w 1415563"/>
                <a:gd name="connsiteY6" fmla="*/ 55225 h 808620"/>
                <a:gd name="connsiteX7" fmla="*/ 47035 w 1415563"/>
                <a:gd name="connsiteY7" fmla="*/ 322299 h 808620"/>
                <a:gd name="connsiteX8" fmla="*/ 46125 w 1415563"/>
                <a:gd name="connsiteY8" fmla="*/ 486092 h 8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620">
                  <a:moveTo>
                    <a:pt x="46125" y="486092"/>
                  </a:moveTo>
                  <a:lnTo>
                    <a:pt x="489277" y="750891"/>
                  </a:lnTo>
                  <a:cubicBezTo>
                    <a:pt x="616672" y="827328"/>
                    <a:pt x="775915" y="827783"/>
                    <a:pt x="903765" y="752711"/>
                  </a:cubicBezTo>
                  <a:lnTo>
                    <a:pt x="1368756" y="480177"/>
                  </a:lnTo>
                  <a:cubicBezTo>
                    <a:pt x="1431544" y="443324"/>
                    <a:pt x="1431089" y="352328"/>
                    <a:pt x="1367846" y="315929"/>
                  </a:cubicBezTo>
                  <a:lnTo>
                    <a:pt x="912865" y="54315"/>
                  </a:lnTo>
                  <a:cubicBezTo>
                    <a:pt x="786380" y="-18482"/>
                    <a:pt x="631231" y="-18027"/>
                    <a:pt x="505201" y="55225"/>
                  </a:cubicBezTo>
                  <a:lnTo>
                    <a:pt x="47035" y="322299"/>
                  </a:lnTo>
                  <a:cubicBezTo>
                    <a:pt x="-15297" y="359152"/>
                    <a:pt x="-15752" y="449239"/>
                    <a:pt x="46125" y="486092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8"/>
              </p:custDataLst>
            </p:nvPr>
          </p:nvSpPr>
          <p:spPr>
            <a:xfrm>
              <a:off x="7585" y="7908"/>
              <a:ext cx="3614" cy="13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“填空补缺式”定位的机会识别与战略要点</a:t>
              </a:r>
              <a:endParaRPr lang="zh-CN" altLang="en-US" sz="16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42" name="任意多边形: 形状 2"/>
            <p:cNvSpPr/>
            <p:nvPr>
              <p:custDataLst>
                <p:tags r:id="rId19"/>
              </p:custDataLst>
            </p:nvPr>
          </p:nvSpPr>
          <p:spPr>
            <a:xfrm>
              <a:off x="8790" y="6278"/>
              <a:ext cx="1950" cy="1114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4" name="图形 13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527" y="6544"/>
              <a:ext cx="477" cy="389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58" name="矩形 57"/>
            <p:cNvSpPr/>
            <p:nvPr>
              <p:custDataLst>
                <p:tags r:id="rId23"/>
              </p:custDataLst>
            </p:nvPr>
          </p:nvSpPr>
          <p:spPr>
            <a:xfrm>
              <a:off x="8674" y="5782"/>
              <a:ext cx="825" cy="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02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  <p:grpSp>
        <p:nvGrpSpPr>
          <p:cNvPr id="66" name="组合 65"/>
          <p:cNvGrpSpPr/>
          <p:nvPr>
            <p:custDataLst>
              <p:tags r:id="rId24"/>
            </p:custDataLst>
          </p:nvPr>
        </p:nvGrpSpPr>
        <p:grpSpPr>
          <a:xfrm>
            <a:off x="6422132" y="2509380"/>
            <a:ext cx="3403459" cy="2145184"/>
            <a:chOff x="10104" y="3943"/>
            <a:chExt cx="5923" cy="3733"/>
          </a:xfrm>
        </p:grpSpPr>
        <p:sp>
          <p:nvSpPr>
            <p:cNvPr id="31" name="任意多边形: 形状 25"/>
            <p:cNvSpPr/>
            <p:nvPr>
              <p:custDataLst>
                <p:tags r:id="rId25"/>
              </p:custDataLst>
            </p:nvPr>
          </p:nvSpPr>
          <p:spPr>
            <a:xfrm rot="14399956">
              <a:off x="11205" y="4735"/>
              <a:ext cx="206" cy="2408"/>
            </a:xfrm>
            <a:custGeom>
              <a:avLst/>
              <a:gdLst>
                <a:gd name="connsiteX0" fmla="*/ 0 w 149685"/>
                <a:gd name="connsiteY0" fmla="*/ 0 h 1747545"/>
                <a:gd name="connsiteX1" fmla="*/ 149686 w 149685"/>
                <a:gd name="connsiteY1" fmla="*/ 0 h 1747545"/>
                <a:gd name="connsiteX2" fmla="*/ 149686 w 149685"/>
                <a:gd name="connsiteY2" fmla="*/ 1747546 h 1747545"/>
                <a:gd name="connsiteX3" fmla="*/ 0 w 149685"/>
                <a:gd name="connsiteY3" fmla="*/ 1747546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85" h="1747545">
                  <a:moveTo>
                    <a:pt x="0" y="0"/>
                  </a:moveTo>
                  <a:lnTo>
                    <a:pt x="149686" y="0"/>
                  </a:lnTo>
                  <a:lnTo>
                    <a:pt x="149686" y="1747546"/>
                  </a:lnTo>
                  <a:lnTo>
                    <a:pt x="0" y="1747546"/>
                  </a:lnTo>
                  <a:close/>
                </a:path>
              </a:pathLst>
            </a:custGeom>
            <a:solidFill>
              <a:schemeClr val="dk1">
                <a:lumMod val="35000"/>
                <a:lumOff val="65000"/>
                <a:alpha val="15000"/>
              </a:schemeClr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任意多边形: 形状 31"/>
            <p:cNvSpPr/>
            <p:nvPr>
              <p:custDataLst>
                <p:tags r:id="rId26"/>
              </p:custDataLst>
            </p:nvPr>
          </p:nvSpPr>
          <p:spPr>
            <a:xfrm>
              <a:off x="11822" y="4977"/>
              <a:ext cx="1951" cy="615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8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4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2" y="47773"/>
                    <a:pt x="1415448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37" name="任意多边形: 形状 32"/>
            <p:cNvSpPr/>
            <p:nvPr>
              <p:custDataLst>
                <p:tags r:id="rId27"/>
              </p:custDataLst>
            </p:nvPr>
          </p:nvSpPr>
          <p:spPr>
            <a:xfrm>
              <a:off x="11822" y="4426"/>
              <a:ext cx="1950" cy="1114"/>
            </a:xfrm>
            <a:custGeom>
              <a:avLst/>
              <a:gdLst>
                <a:gd name="connsiteX0" fmla="*/ 46125 w 1415563"/>
                <a:gd name="connsiteY0" fmla="*/ 486092 h 808620"/>
                <a:gd name="connsiteX1" fmla="*/ 489277 w 1415563"/>
                <a:gd name="connsiteY1" fmla="*/ 750891 h 808620"/>
                <a:gd name="connsiteX2" fmla="*/ 903765 w 1415563"/>
                <a:gd name="connsiteY2" fmla="*/ 752711 h 808620"/>
                <a:gd name="connsiteX3" fmla="*/ 1368756 w 1415563"/>
                <a:gd name="connsiteY3" fmla="*/ 480177 h 808620"/>
                <a:gd name="connsiteX4" fmla="*/ 1367847 w 1415563"/>
                <a:gd name="connsiteY4" fmla="*/ 315929 h 808620"/>
                <a:gd name="connsiteX5" fmla="*/ 912865 w 1415563"/>
                <a:gd name="connsiteY5" fmla="*/ 54315 h 808620"/>
                <a:gd name="connsiteX6" fmla="*/ 505201 w 1415563"/>
                <a:gd name="connsiteY6" fmla="*/ 55225 h 808620"/>
                <a:gd name="connsiteX7" fmla="*/ 47035 w 1415563"/>
                <a:gd name="connsiteY7" fmla="*/ 322299 h 808620"/>
                <a:gd name="connsiteX8" fmla="*/ 46125 w 1415563"/>
                <a:gd name="connsiteY8" fmla="*/ 486092 h 8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620">
                  <a:moveTo>
                    <a:pt x="46125" y="486092"/>
                  </a:moveTo>
                  <a:lnTo>
                    <a:pt x="489277" y="750891"/>
                  </a:lnTo>
                  <a:cubicBezTo>
                    <a:pt x="616672" y="827328"/>
                    <a:pt x="775915" y="827783"/>
                    <a:pt x="903765" y="752711"/>
                  </a:cubicBezTo>
                  <a:lnTo>
                    <a:pt x="1368756" y="480177"/>
                  </a:lnTo>
                  <a:cubicBezTo>
                    <a:pt x="1431544" y="443324"/>
                    <a:pt x="1431089" y="352328"/>
                    <a:pt x="1367847" y="315929"/>
                  </a:cubicBezTo>
                  <a:lnTo>
                    <a:pt x="912865" y="54315"/>
                  </a:lnTo>
                  <a:cubicBezTo>
                    <a:pt x="786380" y="-18482"/>
                    <a:pt x="631231" y="-18027"/>
                    <a:pt x="505201" y="55225"/>
                  </a:cubicBezTo>
                  <a:lnTo>
                    <a:pt x="47035" y="322299"/>
                  </a:lnTo>
                  <a:cubicBezTo>
                    <a:pt x="-15297" y="359152"/>
                    <a:pt x="-15752" y="449239"/>
                    <a:pt x="46125" y="486092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28"/>
              </p:custDataLst>
            </p:nvPr>
          </p:nvSpPr>
          <p:spPr>
            <a:xfrm>
              <a:off x="11485" y="6308"/>
              <a:ext cx="4542" cy="13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“另辟蹊径式”定位的特色打造与竞争优势构建</a:t>
              </a:r>
              <a:endParaRPr lang="zh-CN" altLang="en-US" sz="16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50" name="任意多边形: 形状 2"/>
            <p:cNvSpPr/>
            <p:nvPr>
              <p:custDataLst>
                <p:tags r:id="rId29"/>
              </p:custDataLst>
            </p:nvPr>
          </p:nvSpPr>
          <p:spPr>
            <a:xfrm>
              <a:off x="11822" y="4427"/>
              <a:ext cx="1950" cy="1114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3" name="图形 9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2537" y="4628"/>
              <a:ext cx="523" cy="519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60" name="矩形 59"/>
            <p:cNvSpPr/>
            <p:nvPr>
              <p:custDataLst>
                <p:tags r:id="rId33"/>
              </p:custDataLst>
            </p:nvPr>
          </p:nvSpPr>
          <p:spPr>
            <a:xfrm>
              <a:off x="11694" y="3943"/>
              <a:ext cx="825" cy="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03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</p:spTree>
    <p:custDataLst>
      <p:tags r:id="rId3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45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2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20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81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71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7197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223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78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18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78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789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3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3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91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2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18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78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2770823" y="2632075"/>
            <a:ext cx="6450330" cy="223393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52000">
                <a:schemeClr val="accent4">
                  <a:lumMod val="20000"/>
                  <a:lumOff val="80000"/>
                  <a:alpha val="15000"/>
                </a:schemeClr>
              </a:gs>
            </a:gsLst>
            <a:lin ang="5400000" scaled="0"/>
          </a:gradFill>
          <a:ln w="6350">
            <a:solidFill>
              <a:schemeClr val="accent4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3158808" y="2632075"/>
            <a:ext cx="5674995" cy="191389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81000">
                <a:schemeClr val="accent4">
                  <a:lumMod val="20000"/>
                  <a:lumOff val="80000"/>
                  <a:alpha val="25000"/>
                </a:schemeClr>
              </a:gs>
            </a:gsLst>
            <a:lin ang="5400000" scaled="0"/>
          </a:gradFill>
          <a:ln w="6350">
            <a:solidFill>
              <a:schemeClr val="accent4">
                <a:alpha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3748088" y="2632075"/>
            <a:ext cx="4496435" cy="150495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77000">
                <a:schemeClr val="accent4">
                  <a:lumMod val="20000"/>
                  <a:lumOff val="80000"/>
                  <a:alpha val="40000"/>
                </a:schemeClr>
              </a:gs>
            </a:gsLst>
            <a:lin ang="5400000" scaled="0"/>
          </a:gradFill>
          <a:ln w="6350">
            <a:solidFill>
              <a:schemeClr val="accent4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圆角矩形 20"/>
          <p:cNvSpPr/>
          <p:nvPr>
            <p:custDataLst>
              <p:tags r:id="rId7"/>
            </p:custDataLst>
          </p:nvPr>
        </p:nvSpPr>
        <p:spPr>
          <a:xfrm>
            <a:off x="6623368" y="4947920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产品创新与价值创新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3" name="椭圆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7333298" y="438023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27" name="圆角矩形 26"/>
          <p:cNvSpPr/>
          <p:nvPr>
            <p:custDataLst>
              <p:tags r:id="rId9"/>
            </p:custDataLst>
          </p:nvPr>
        </p:nvSpPr>
        <p:spPr>
          <a:xfrm>
            <a:off x="3843973" y="4904105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利基市场战术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8" name="椭圆 27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4553903" y="438023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20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11"/>
            </p:custDataLst>
          </p:nvPr>
        </p:nvSpPr>
        <p:spPr>
          <a:xfrm>
            <a:off x="1427163" y="3473450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研究市场机会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3" name="椭圆 4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3114358" y="362585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578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54" name="圆角矩形 53"/>
          <p:cNvSpPr/>
          <p:nvPr>
            <p:custDataLst>
              <p:tags r:id="rId13"/>
            </p:custDataLst>
          </p:nvPr>
        </p:nvSpPr>
        <p:spPr>
          <a:xfrm>
            <a:off x="9126538" y="3465195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侧重不同产品营销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55" name="椭圆 54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8781098" y="3617595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578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48" name="椭圆 47"/>
          <p:cNvSpPr/>
          <p:nvPr>
            <p:custDataLst>
              <p:tags r:id="rId15"/>
            </p:custDataLst>
          </p:nvPr>
        </p:nvSpPr>
        <p:spPr>
          <a:xfrm rot="1140000">
            <a:off x="4531043" y="2541905"/>
            <a:ext cx="2931160" cy="690880"/>
          </a:xfrm>
          <a:prstGeom prst="ellipse">
            <a:avLst/>
          </a:prstGeom>
          <a:noFill/>
          <a:ln>
            <a:gradFill>
              <a:gsLst>
                <a:gs pos="40000">
                  <a:schemeClr val="accent4">
                    <a:alpha val="35000"/>
                  </a:schemeClr>
                </a:gs>
                <a:gs pos="88000">
                  <a:schemeClr val="accent4">
                    <a:lumMod val="40000"/>
                    <a:lumOff val="60000"/>
                    <a:alpha val="100000"/>
                  </a:schemeClr>
                </a:gs>
                <a:gs pos="100000">
                  <a:schemeClr val="accent4">
                    <a:alpha val="35000"/>
                  </a:schemeClr>
                </a:gs>
                <a:gs pos="7000">
                  <a:schemeClr val="accent4">
                    <a:alpha val="0"/>
                  </a:schemeClr>
                </a:gs>
              </a:gsLst>
              <a:lin ang="52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16"/>
            </p:custDataLst>
          </p:nvPr>
        </p:nvSpPr>
        <p:spPr>
          <a:xfrm rot="20460000">
            <a:off x="4531043" y="2571750"/>
            <a:ext cx="2931160" cy="690880"/>
          </a:xfrm>
          <a:prstGeom prst="ellipse">
            <a:avLst/>
          </a:prstGeom>
          <a:noFill/>
          <a:ln>
            <a:gradFill>
              <a:gsLst>
                <a:gs pos="40000">
                  <a:schemeClr val="accent4">
                    <a:alpha val="35000"/>
                  </a:schemeClr>
                </a:gs>
                <a:gs pos="88000">
                  <a:schemeClr val="accent4">
                    <a:lumMod val="40000"/>
                    <a:lumOff val="60000"/>
                    <a:alpha val="100000"/>
                  </a:schemeClr>
                </a:gs>
                <a:gs pos="100000">
                  <a:schemeClr val="accent4">
                    <a:alpha val="35000"/>
                  </a:schemeClr>
                </a:gs>
                <a:gs pos="7000">
                  <a:schemeClr val="accent4">
                    <a:alpha val="0"/>
                  </a:schemeClr>
                </a:gs>
              </a:gsLst>
              <a:lin ang="52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17"/>
            </p:custDataLst>
          </p:nvPr>
        </p:nvSpPr>
        <p:spPr>
          <a:xfrm>
            <a:off x="5227638" y="2013585"/>
            <a:ext cx="1537970" cy="1537970"/>
          </a:xfrm>
          <a:prstGeom prst="ellipse">
            <a:avLst/>
          </a:prstGeom>
          <a:gradFill>
            <a:gsLst>
              <a:gs pos="100000">
                <a:schemeClr val="accent4">
                  <a:lumMod val="20000"/>
                  <a:lumOff val="80000"/>
                  <a:alpha val="100000"/>
                </a:schemeClr>
              </a:gs>
              <a:gs pos="0">
                <a:schemeClr val="accent4">
                  <a:lumMod val="60000"/>
                  <a:lumOff val="40000"/>
                  <a:alpha val="100000"/>
                </a:schemeClr>
              </a:gs>
              <a:gs pos="34000">
                <a:schemeClr val="accent4">
                  <a:alpha val="100000"/>
                </a:schemeClr>
              </a:gs>
              <a:gs pos="62000">
                <a:schemeClr val="accent4">
                  <a:alpha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140000" scaled="0"/>
            </a:gradFill>
          </a:ln>
          <a:effectLst>
            <a:outerShdw blurRad="177800" dir="5400000" sx="90000" sy="-19000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（一）注重创新，精准定位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任意多边形: 形状 6"/>
          <p:cNvSpPr/>
          <p:nvPr>
            <p:custDataLst>
              <p:tags r:id="rId4"/>
            </p:custDataLst>
          </p:nvPr>
        </p:nvSpPr>
        <p:spPr>
          <a:xfrm>
            <a:off x="4629341" y="2211058"/>
            <a:ext cx="3110140" cy="2880344"/>
          </a:xfrm>
          <a:custGeom>
            <a:avLst/>
            <a:gdLst>
              <a:gd name="connsiteX0" fmla="*/ 1131345 w 3937929"/>
              <a:gd name="connsiteY0" fmla="*/ 576 h 3646017"/>
              <a:gd name="connsiteX1" fmla="*/ 1388753 w 3937929"/>
              <a:gd name="connsiteY1" fmla="*/ 84073 h 3646017"/>
              <a:gd name="connsiteX2" fmla="*/ 1543037 w 3937929"/>
              <a:gd name="connsiteY2" fmla="*/ 233383 h 3646017"/>
              <a:gd name="connsiteX3" fmla="*/ 1693730 w 3937929"/>
              <a:gd name="connsiteY3" fmla="*/ 370082 h 3646017"/>
              <a:gd name="connsiteX4" fmla="*/ 1953331 w 3937929"/>
              <a:gd name="connsiteY4" fmla="*/ 215881 h 3646017"/>
              <a:gd name="connsiteX5" fmla="*/ 2783648 w 3937929"/>
              <a:gd name="connsiteY5" fmla="*/ 183434 h 3646017"/>
              <a:gd name="connsiteX6" fmla="*/ 3106956 w 3937929"/>
              <a:gd name="connsiteY6" fmla="*/ 659938 h 3646017"/>
              <a:gd name="connsiteX7" fmla="*/ 3249922 w 3937929"/>
              <a:gd name="connsiteY7" fmla="*/ 1167374 h 3646017"/>
              <a:gd name="connsiteX8" fmla="*/ 3700278 w 3937929"/>
              <a:gd name="connsiteY8" fmla="*/ 1440744 h 3646017"/>
              <a:gd name="connsiteX9" fmla="*/ 3903492 w 3937929"/>
              <a:gd name="connsiteY9" fmla="*/ 1993187 h 3646017"/>
              <a:gd name="connsiteX10" fmla="*/ 3382807 w 3937929"/>
              <a:gd name="connsiteY10" fmla="*/ 2240859 h 3646017"/>
              <a:gd name="connsiteX11" fmla="*/ 2950627 w 3937929"/>
              <a:gd name="connsiteY11" fmla="*/ 2368600 h 3646017"/>
              <a:gd name="connsiteX12" fmla="*/ 3250320 w 3937929"/>
              <a:gd name="connsiteY12" fmla="*/ 3099847 h 3646017"/>
              <a:gd name="connsiteX13" fmla="*/ 2500351 w 3937929"/>
              <a:gd name="connsiteY13" fmla="*/ 3112978 h 3646017"/>
              <a:gd name="connsiteX14" fmla="*/ 2377383 w 3937929"/>
              <a:gd name="connsiteY14" fmla="*/ 3345780 h 3646017"/>
              <a:gd name="connsiteX15" fmla="*/ 1468820 w 3937929"/>
              <a:gd name="connsiteY15" fmla="*/ 3429998 h 3646017"/>
              <a:gd name="connsiteX16" fmla="*/ 1335591 w 3937929"/>
              <a:gd name="connsiteY16" fmla="*/ 3101196 h 3646017"/>
              <a:gd name="connsiteX17" fmla="*/ 1235638 w 3937929"/>
              <a:gd name="connsiteY17" fmla="*/ 2868146 h 3646017"/>
              <a:gd name="connsiteX18" fmla="*/ 1234352 w 3937929"/>
              <a:gd name="connsiteY18" fmla="*/ 2867481 h 3646017"/>
              <a:gd name="connsiteX19" fmla="*/ 1234266 w 3937929"/>
              <a:gd name="connsiteY19" fmla="*/ 2867575 h 3646017"/>
              <a:gd name="connsiteX20" fmla="*/ 1045557 w 3937929"/>
              <a:gd name="connsiteY20" fmla="*/ 2887716 h 3646017"/>
              <a:gd name="connsiteX21" fmla="*/ 442716 w 3937929"/>
              <a:gd name="connsiteY21" fmla="*/ 2938737 h 3646017"/>
              <a:gd name="connsiteX22" fmla="*/ 57101 w 3937929"/>
              <a:gd name="connsiteY22" fmla="*/ 2021300 h 3646017"/>
              <a:gd name="connsiteX23" fmla="*/ 302023 w 3937929"/>
              <a:gd name="connsiteY23" fmla="*/ 1646160 h 3646017"/>
              <a:gd name="connsiteX24" fmla="*/ 546273 w 3937929"/>
              <a:gd name="connsiteY24" fmla="*/ 1384391 h 3646017"/>
              <a:gd name="connsiteX25" fmla="*/ 536894 w 3937929"/>
              <a:gd name="connsiteY25" fmla="*/ 1123138 h 3646017"/>
              <a:gd name="connsiteX26" fmla="*/ 725202 w 3937929"/>
              <a:gd name="connsiteY26" fmla="*/ 167955 h 3646017"/>
              <a:gd name="connsiteX27" fmla="*/ 1131345 w 3937929"/>
              <a:gd name="connsiteY27" fmla="*/ 576 h 3646017"/>
              <a:gd name="connsiteX28" fmla="*/ 2410345 w 3937929"/>
              <a:gd name="connsiteY28" fmla="*/ 668663 h 3646017"/>
              <a:gd name="connsiteX29" fmla="*/ 2265157 w 3937929"/>
              <a:gd name="connsiteY29" fmla="*/ 716886 h 3646017"/>
              <a:gd name="connsiteX30" fmla="*/ 2131814 w 3937929"/>
              <a:gd name="connsiteY30" fmla="*/ 951840 h 3646017"/>
              <a:gd name="connsiteX31" fmla="*/ 2265168 w 3937929"/>
              <a:gd name="connsiteY31" fmla="*/ 1059787 h 3646017"/>
              <a:gd name="connsiteX32" fmla="*/ 2430262 w 3937929"/>
              <a:gd name="connsiteY32" fmla="*/ 926431 h 3646017"/>
              <a:gd name="connsiteX33" fmla="*/ 2462009 w 3937929"/>
              <a:gd name="connsiteY33" fmla="*/ 691482 h 3646017"/>
              <a:gd name="connsiteX34" fmla="*/ 2410345 w 3937929"/>
              <a:gd name="connsiteY34" fmla="*/ 668663 h 3646017"/>
              <a:gd name="connsiteX35" fmla="*/ 2894855 w 3937929"/>
              <a:gd name="connsiteY35" fmla="*/ 1518047 h 3646017"/>
              <a:gd name="connsiteX36" fmla="*/ 2852013 w 3937929"/>
              <a:gd name="connsiteY36" fmla="*/ 1616510 h 3646017"/>
              <a:gd name="connsiteX37" fmla="*/ 3107186 w 3937929"/>
              <a:gd name="connsiteY37" fmla="*/ 1722260 h 3646017"/>
              <a:gd name="connsiteX38" fmla="*/ 3215784 w 3937929"/>
              <a:gd name="connsiteY38" fmla="*/ 1631633 h 3646017"/>
              <a:gd name="connsiteX39" fmla="*/ 3214272 w 3937929"/>
              <a:gd name="connsiteY39" fmla="*/ 1629899 h 3646017"/>
              <a:gd name="connsiteX40" fmla="*/ 3214358 w 3937929"/>
              <a:gd name="connsiteY40" fmla="*/ 1629806 h 3646017"/>
              <a:gd name="connsiteX41" fmla="*/ 2963153 w 3937929"/>
              <a:gd name="connsiteY41" fmla="*/ 1520112 h 3646017"/>
              <a:gd name="connsiteX42" fmla="*/ 2894855 w 3937929"/>
              <a:gd name="connsiteY42" fmla="*/ 1518047 h 3646017"/>
              <a:gd name="connsiteX43" fmla="*/ 850410 w 3937929"/>
              <a:gd name="connsiteY43" fmla="*/ 1944204 h 3646017"/>
              <a:gd name="connsiteX44" fmla="*/ 734848 w 3937929"/>
              <a:gd name="connsiteY44" fmla="*/ 1974230 h 3646017"/>
              <a:gd name="connsiteX45" fmla="*/ 518944 w 3937929"/>
              <a:gd name="connsiteY45" fmla="*/ 2139340 h 3646017"/>
              <a:gd name="connsiteX46" fmla="*/ 518955 w 3937929"/>
              <a:gd name="connsiteY46" fmla="*/ 2330423 h 3646017"/>
              <a:gd name="connsiteX47" fmla="*/ 747552 w 3937929"/>
              <a:gd name="connsiteY47" fmla="*/ 2202841 h 3646017"/>
              <a:gd name="connsiteX48" fmla="*/ 906301 w 3937929"/>
              <a:gd name="connsiteY48" fmla="*/ 1993282 h 3646017"/>
              <a:gd name="connsiteX49" fmla="*/ 850410 w 3937929"/>
              <a:gd name="connsiteY49" fmla="*/ 1944204 h 36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937929" h="3646017">
                <a:moveTo>
                  <a:pt x="1131345" y="576"/>
                </a:moveTo>
                <a:cubicBezTo>
                  <a:pt x="1221631" y="4797"/>
                  <a:pt x="1311153" y="32256"/>
                  <a:pt x="1388753" y="84073"/>
                </a:cubicBezTo>
                <a:cubicBezTo>
                  <a:pt x="1450391" y="123792"/>
                  <a:pt x="1499642" y="176621"/>
                  <a:pt x="1543037" y="233383"/>
                </a:cubicBezTo>
                <a:cubicBezTo>
                  <a:pt x="1589901" y="293504"/>
                  <a:pt x="1636430" y="360560"/>
                  <a:pt x="1693730" y="370082"/>
                </a:cubicBezTo>
                <a:cubicBezTo>
                  <a:pt x="1783789" y="380552"/>
                  <a:pt x="1871797" y="268598"/>
                  <a:pt x="1953331" y="215881"/>
                </a:cubicBezTo>
                <a:cubicBezTo>
                  <a:pt x="2192077" y="40454"/>
                  <a:pt x="2535665" y="18413"/>
                  <a:pt x="2783648" y="183434"/>
                </a:cubicBezTo>
                <a:cubicBezTo>
                  <a:pt x="2950866" y="288063"/>
                  <a:pt x="3072325" y="464473"/>
                  <a:pt x="3106956" y="659938"/>
                </a:cubicBezTo>
                <a:cubicBezTo>
                  <a:pt x="3136594" y="824605"/>
                  <a:pt x="3085406" y="1096787"/>
                  <a:pt x="3249922" y="1167374"/>
                </a:cubicBezTo>
                <a:cubicBezTo>
                  <a:pt x="3351671" y="1211863"/>
                  <a:pt x="3560377" y="1340357"/>
                  <a:pt x="3700278" y="1440744"/>
                </a:cubicBezTo>
                <a:cubicBezTo>
                  <a:pt x="3840181" y="1541132"/>
                  <a:pt x="4012499" y="1783638"/>
                  <a:pt x="3903492" y="1993187"/>
                </a:cubicBezTo>
                <a:cubicBezTo>
                  <a:pt x="3794496" y="2202746"/>
                  <a:pt x="3587116" y="2253671"/>
                  <a:pt x="3382807" y="2240859"/>
                </a:cubicBezTo>
                <a:cubicBezTo>
                  <a:pt x="3225631" y="2230990"/>
                  <a:pt x="2888136" y="2113916"/>
                  <a:pt x="2950627" y="2368600"/>
                </a:cubicBezTo>
                <a:cubicBezTo>
                  <a:pt x="2975851" y="2471615"/>
                  <a:pt x="3468284" y="2862563"/>
                  <a:pt x="3250320" y="3099847"/>
                </a:cubicBezTo>
                <a:cubicBezTo>
                  <a:pt x="2998333" y="3374169"/>
                  <a:pt x="2662456" y="2883188"/>
                  <a:pt x="2500351" y="3112978"/>
                </a:cubicBezTo>
                <a:cubicBezTo>
                  <a:pt x="2450341" y="3182063"/>
                  <a:pt x="2422326" y="3271697"/>
                  <a:pt x="2377383" y="3345780"/>
                </a:cubicBezTo>
                <a:cubicBezTo>
                  <a:pt x="2184015" y="3690330"/>
                  <a:pt x="1710695" y="3764616"/>
                  <a:pt x="1468820" y="3429998"/>
                </a:cubicBezTo>
                <a:cubicBezTo>
                  <a:pt x="1399602" y="3334513"/>
                  <a:pt x="1360528" y="3218604"/>
                  <a:pt x="1335591" y="3101196"/>
                </a:cubicBezTo>
                <a:cubicBezTo>
                  <a:pt x="1314977" y="3022074"/>
                  <a:pt x="1308296" y="2911262"/>
                  <a:pt x="1235638" y="2868146"/>
                </a:cubicBezTo>
                <a:lnTo>
                  <a:pt x="1234352" y="2867481"/>
                </a:lnTo>
                <a:lnTo>
                  <a:pt x="1234266" y="2867575"/>
                </a:lnTo>
                <a:cubicBezTo>
                  <a:pt x="1180784" y="2840003"/>
                  <a:pt x="1106445" y="2867426"/>
                  <a:pt x="1045557" y="2887716"/>
                </a:cubicBezTo>
                <a:cubicBezTo>
                  <a:pt x="853880" y="2962904"/>
                  <a:pt x="638252" y="3001087"/>
                  <a:pt x="442716" y="2938737"/>
                </a:cubicBezTo>
                <a:cubicBezTo>
                  <a:pt x="43982" y="2815620"/>
                  <a:pt x="-87825" y="2393275"/>
                  <a:pt x="57101" y="2021300"/>
                </a:cubicBezTo>
                <a:cubicBezTo>
                  <a:pt x="109441" y="1880029"/>
                  <a:pt x="194961" y="1751822"/>
                  <a:pt x="302023" y="1646160"/>
                </a:cubicBezTo>
                <a:cubicBezTo>
                  <a:pt x="383925" y="1561879"/>
                  <a:pt x="502430" y="1495010"/>
                  <a:pt x="546273" y="1384391"/>
                </a:cubicBezTo>
                <a:cubicBezTo>
                  <a:pt x="578150" y="1309513"/>
                  <a:pt x="558829" y="1207956"/>
                  <a:pt x="536894" y="1123138"/>
                </a:cubicBezTo>
                <a:cubicBezTo>
                  <a:pt x="444685" y="795112"/>
                  <a:pt x="497020" y="424998"/>
                  <a:pt x="725202" y="167955"/>
                </a:cubicBezTo>
                <a:cubicBezTo>
                  <a:pt x="828268" y="51061"/>
                  <a:pt x="980868" y="-6457"/>
                  <a:pt x="1131345" y="576"/>
                </a:cubicBezTo>
                <a:close/>
                <a:moveTo>
                  <a:pt x="2410345" y="668663"/>
                </a:moveTo>
                <a:cubicBezTo>
                  <a:pt x="2348012" y="666878"/>
                  <a:pt x="2265157" y="716886"/>
                  <a:pt x="2265157" y="716886"/>
                </a:cubicBezTo>
                <a:cubicBezTo>
                  <a:pt x="2195309" y="799439"/>
                  <a:pt x="2131814" y="869293"/>
                  <a:pt x="2131814" y="951840"/>
                </a:cubicBezTo>
                <a:cubicBezTo>
                  <a:pt x="2131823" y="1034396"/>
                  <a:pt x="2201666" y="1085928"/>
                  <a:pt x="2265168" y="1059787"/>
                </a:cubicBezTo>
                <a:cubicBezTo>
                  <a:pt x="2328671" y="1033647"/>
                  <a:pt x="2377864" y="1011257"/>
                  <a:pt x="2430262" y="926431"/>
                </a:cubicBezTo>
                <a:cubicBezTo>
                  <a:pt x="2482660" y="841604"/>
                  <a:pt x="2511563" y="754984"/>
                  <a:pt x="2462009" y="691482"/>
                </a:cubicBezTo>
                <a:cubicBezTo>
                  <a:pt x="2449621" y="675607"/>
                  <a:pt x="2431123" y="669258"/>
                  <a:pt x="2410345" y="668663"/>
                </a:cubicBezTo>
                <a:close/>
                <a:moveTo>
                  <a:pt x="2894855" y="1518047"/>
                </a:moveTo>
                <a:cubicBezTo>
                  <a:pt x="2824575" y="1522757"/>
                  <a:pt x="2763836" y="1549738"/>
                  <a:pt x="2852013" y="1616510"/>
                </a:cubicBezTo>
                <a:cubicBezTo>
                  <a:pt x="2921768" y="1667480"/>
                  <a:pt x="3023910" y="1708536"/>
                  <a:pt x="3107186" y="1722260"/>
                </a:cubicBezTo>
                <a:cubicBezTo>
                  <a:pt x="3173492" y="1736434"/>
                  <a:pt x="3284229" y="1719510"/>
                  <a:pt x="3215784" y="1631633"/>
                </a:cubicBezTo>
                <a:lnTo>
                  <a:pt x="3214272" y="1629899"/>
                </a:lnTo>
                <a:lnTo>
                  <a:pt x="3214358" y="1629806"/>
                </a:lnTo>
                <a:cubicBezTo>
                  <a:pt x="3166215" y="1569200"/>
                  <a:pt x="3046990" y="1525902"/>
                  <a:pt x="2963153" y="1520112"/>
                </a:cubicBezTo>
                <a:cubicBezTo>
                  <a:pt x="2942768" y="1517382"/>
                  <a:pt x="2918282" y="1516477"/>
                  <a:pt x="2894855" y="1518047"/>
                </a:cubicBezTo>
                <a:close/>
                <a:moveTo>
                  <a:pt x="850410" y="1944204"/>
                </a:moveTo>
                <a:cubicBezTo>
                  <a:pt x="816650" y="1944023"/>
                  <a:pt x="772945" y="1957025"/>
                  <a:pt x="734848" y="1974230"/>
                </a:cubicBezTo>
                <a:cubicBezTo>
                  <a:pt x="658647" y="2008651"/>
                  <a:pt x="595143" y="2047596"/>
                  <a:pt x="518944" y="2139340"/>
                </a:cubicBezTo>
                <a:cubicBezTo>
                  <a:pt x="442744" y="2231084"/>
                  <a:pt x="367232" y="2370744"/>
                  <a:pt x="518955" y="2330423"/>
                </a:cubicBezTo>
                <a:cubicBezTo>
                  <a:pt x="589236" y="2311172"/>
                  <a:pt x="666457" y="2268032"/>
                  <a:pt x="747552" y="2202841"/>
                </a:cubicBezTo>
                <a:cubicBezTo>
                  <a:pt x="815853" y="2151765"/>
                  <a:pt x="905406" y="2050575"/>
                  <a:pt x="906301" y="1993282"/>
                </a:cubicBezTo>
                <a:cubicBezTo>
                  <a:pt x="907984" y="1957752"/>
                  <a:pt x="884169" y="1944386"/>
                  <a:pt x="850410" y="1944204"/>
                </a:cubicBez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（二）精选客户，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稳扎稳打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Vector-3713&amp;3059"/>
          <p:cNvSpPr/>
          <p:nvPr>
            <p:custDataLst>
              <p:tags r:id="rId5"/>
            </p:custDataLst>
          </p:nvPr>
        </p:nvSpPr>
        <p:spPr>
          <a:xfrm>
            <a:off x="6452417" y="4119517"/>
            <a:ext cx="1117352" cy="1191140"/>
          </a:xfrm>
          <a:custGeom>
            <a:avLst/>
            <a:gdLst/>
            <a:ahLst/>
            <a:cxnLst/>
            <a:rect l="l" t="t" r="r" b="b"/>
            <a:pathLst>
              <a:path w="1346200" h="1435100">
                <a:moveTo>
                  <a:pt x="1273480" y="342885"/>
                </a:moveTo>
                <a:cubicBezTo>
                  <a:pt x="1167002" y="241365"/>
                  <a:pt x="1015194" y="281610"/>
                  <a:pt x="907946" y="358569"/>
                </a:cubicBezTo>
                <a:cubicBezTo>
                  <a:pt x="908116" y="312377"/>
                  <a:pt x="904696" y="266271"/>
                  <a:pt x="898623" y="220250"/>
                </a:cubicBezTo>
                <a:cubicBezTo>
                  <a:pt x="889986" y="155616"/>
                  <a:pt x="876301" y="92359"/>
                  <a:pt x="827039" y="45564"/>
                </a:cubicBezTo>
                <a:cubicBezTo>
                  <a:pt x="772815" y="-5886"/>
                  <a:pt x="691053" y="-13814"/>
                  <a:pt x="626824" y="22036"/>
                </a:cubicBezTo>
                <a:cubicBezTo>
                  <a:pt x="570890" y="53234"/>
                  <a:pt x="536851" y="113646"/>
                  <a:pt x="515983" y="172334"/>
                </a:cubicBezTo>
                <a:cubicBezTo>
                  <a:pt x="482371" y="266960"/>
                  <a:pt x="486734" y="389852"/>
                  <a:pt x="499134" y="488528"/>
                </a:cubicBezTo>
                <a:cubicBezTo>
                  <a:pt x="504351" y="530068"/>
                  <a:pt x="514016" y="570658"/>
                  <a:pt x="528898" y="608405"/>
                </a:cubicBezTo>
                <a:cubicBezTo>
                  <a:pt x="484595" y="580052"/>
                  <a:pt x="440207" y="551009"/>
                  <a:pt x="393083" y="528344"/>
                </a:cubicBezTo>
                <a:cubicBezTo>
                  <a:pt x="269328" y="468965"/>
                  <a:pt x="108883" y="468018"/>
                  <a:pt x="33193" y="602803"/>
                </a:cubicBezTo>
                <a:cubicBezTo>
                  <a:pt x="-25050" y="706563"/>
                  <a:pt x="-3326" y="841263"/>
                  <a:pt x="72449" y="929512"/>
                </a:cubicBezTo>
                <a:cubicBezTo>
                  <a:pt x="120771" y="985787"/>
                  <a:pt x="189106" y="1014658"/>
                  <a:pt x="260862" y="1023706"/>
                </a:cubicBezTo>
                <a:cubicBezTo>
                  <a:pt x="243585" y="1084031"/>
                  <a:pt x="243243" y="1148236"/>
                  <a:pt x="267618" y="1210889"/>
                </a:cubicBezTo>
                <a:cubicBezTo>
                  <a:pt x="314742" y="1332052"/>
                  <a:pt x="440892" y="1417460"/>
                  <a:pt x="571318" y="1372476"/>
                </a:cubicBezTo>
                <a:cubicBezTo>
                  <a:pt x="645212" y="1346962"/>
                  <a:pt x="699093" y="1291641"/>
                  <a:pt x="737921" y="1225970"/>
                </a:cubicBezTo>
                <a:cubicBezTo>
                  <a:pt x="742283" y="1238984"/>
                  <a:pt x="746731" y="1251996"/>
                  <a:pt x="751434" y="1265010"/>
                </a:cubicBezTo>
                <a:cubicBezTo>
                  <a:pt x="778118" y="1338605"/>
                  <a:pt x="810362" y="1408582"/>
                  <a:pt x="893149" y="1429436"/>
                </a:cubicBezTo>
                <a:cubicBezTo>
                  <a:pt x="1058727" y="1471066"/>
                  <a:pt x="1139205" y="1273708"/>
                  <a:pt x="1151778" y="1143237"/>
                </a:cubicBezTo>
                <a:cubicBezTo>
                  <a:pt x="1159902" y="1059298"/>
                  <a:pt x="1142114" y="970016"/>
                  <a:pt x="1106706" y="891765"/>
                </a:cubicBezTo>
                <a:cubicBezTo>
                  <a:pt x="1180685" y="858671"/>
                  <a:pt x="1246027" y="803086"/>
                  <a:pt x="1291095" y="726040"/>
                </a:cubicBezTo>
                <a:cubicBezTo>
                  <a:pt x="1357808" y="612197"/>
                  <a:pt x="1377226" y="441819"/>
                  <a:pt x="1273391" y="342885"/>
                </a:cubicBezTo>
                <a:lnTo>
                  <a:pt x="1273480" y="342885"/>
                </a:lnTo>
                <a:moveTo>
                  <a:pt x="242645" y="776284"/>
                </a:moveTo>
                <a:cubicBezTo>
                  <a:pt x="241276" y="774042"/>
                  <a:pt x="239993" y="771888"/>
                  <a:pt x="238624" y="769648"/>
                </a:cubicBezTo>
                <a:cubicBezTo>
                  <a:pt x="237854" y="768096"/>
                  <a:pt x="237171" y="766718"/>
                  <a:pt x="236572" y="765597"/>
                </a:cubicBezTo>
                <a:cubicBezTo>
                  <a:pt x="235631" y="762580"/>
                  <a:pt x="234519" y="759564"/>
                  <a:pt x="233750" y="756462"/>
                </a:cubicBezTo>
                <a:cubicBezTo>
                  <a:pt x="232980" y="753704"/>
                  <a:pt x="232381" y="750774"/>
                  <a:pt x="231783" y="747930"/>
                </a:cubicBezTo>
                <a:cubicBezTo>
                  <a:pt x="231783" y="745259"/>
                  <a:pt x="232296" y="738537"/>
                  <a:pt x="232467" y="733108"/>
                </a:cubicBezTo>
                <a:cubicBezTo>
                  <a:pt x="233237" y="730781"/>
                  <a:pt x="234091" y="727592"/>
                  <a:pt x="234776" y="724833"/>
                </a:cubicBezTo>
                <a:cubicBezTo>
                  <a:pt x="237256" y="724920"/>
                  <a:pt x="238967" y="724920"/>
                  <a:pt x="239737" y="724833"/>
                </a:cubicBezTo>
                <a:cubicBezTo>
                  <a:pt x="244954" y="726040"/>
                  <a:pt x="250171" y="727419"/>
                  <a:pt x="255302" y="729143"/>
                </a:cubicBezTo>
                <a:cubicBezTo>
                  <a:pt x="262058" y="731211"/>
                  <a:pt x="268045" y="733452"/>
                  <a:pt x="278992" y="739226"/>
                </a:cubicBezTo>
                <a:cubicBezTo>
                  <a:pt x="311493" y="756204"/>
                  <a:pt x="343393" y="774904"/>
                  <a:pt x="374952" y="794554"/>
                </a:cubicBezTo>
                <a:cubicBezTo>
                  <a:pt x="338519" y="803603"/>
                  <a:pt x="306617" y="805153"/>
                  <a:pt x="275144" y="795501"/>
                </a:cubicBezTo>
                <a:cubicBezTo>
                  <a:pt x="260605" y="791021"/>
                  <a:pt x="251967" y="783436"/>
                  <a:pt x="243671" y="777490"/>
                </a:cubicBezTo>
                <a:cubicBezTo>
                  <a:pt x="243243" y="776973"/>
                  <a:pt x="242987" y="776628"/>
                  <a:pt x="242559" y="776284"/>
                </a:cubicBezTo>
                <a:lnTo>
                  <a:pt x="242645" y="776284"/>
                </a:lnTo>
                <a:moveTo>
                  <a:pt x="574055" y="1087307"/>
                </a:moveTo>
                <a:cubicBezTo>
                  <a:pt x="568068" y="1099631"/>
                  <a:pt x="561482" y="1111696"/>
                  <a:pt x="554299" y="1123330"/>
                </a:cubicBezTo>
                <a:cubicBezTo>
                  <a:pt x="551306" y="1128329"/>
                  <a:pt x="548141" y="1133155"/>
                  <a:pt x="544891" y="1137895"/>
                </a:cubicBezTo>
                <a:cubicBezTo>
                  <a:pt x="550193" y="1131862"/>
                  <a:pt x="548824" y="1133585"/>
                  <a:pt x="540614" y="1143151"/>
                </a:cubicBezTo>
                <a:cubicBezTo>
                  <a:pt x="534798" y="1149873"/>
                  <a:pt x="528470" y="1156682"/>
                  <a:pt x="521628" y="1162541"/>
                </a:cubicBezTo>
                <a:cubicBezTo>
                  <a:pt x="522227" y="1161594"/>
                  <a:pt x="515299" y="1165817"/>
                  <a:pt x="509911" y="1169092"/>
                </a:cubicBezTo>
                <a:cubicBezTo>
                  <a:pt x="508970" y="1169264"/>
                  <a:pt x="506575" y="1169953"/>
                  <a:pt x="502812" y="1171160"/>
                </a:cubicBezTo>
                <a:cubicBezTo>
                  <a:pt x="501786" y="1171160"/>
                  <a:pt x="500588" y="1171246"/>
                  <a:pt x="499220" y="1171332"/>
                </a:cubicBezTo>
                <a:cubicBezTo>
                  <a:pt x="496484" y="1170729"/>
                  <a:pt x="492721" y="1169953"/>
                  <a:pt x="489641" y="1169177"/>
                </a:cubicBezTo>
                <a:cubicBezTo>
                  <a:pt x="492293" y="1168143"/>
                  <a:pt x="478523" y="1157112"/>
                  <a:pt x="487247" y="1167971"/>
                </a:cubicBezTo>
                <a:cubicBezTo>
                  <a:pt x="483569" y="1164524"/>
                  <a:pt x="480063" y="1160904"/>
                  <a:pt x="476728" y="1157199"/>
                </a:cubicBezTo>
                <a:cubicBezTo>
                  <a:pt x="476728" y="1157027"/>
                  <a:pt x="475958" y="1155562"/>
                  <a:pt x="473991" y="1152632"/>
                </a:cubicBezTo>
                <a:cubicBezTo>
                  <a:pt x="471595" y="1148753"/>
                  <a:pt x="469457" y="1144703"/>
                  <a:pt x="467404" y="1140652"/>
                </a:cubicBezTo>
                <a:cubicBezTo>
                  <a:pt x="466806" y="1138928"/>
                  <a:pt x="466037" y="1136515"/>
                  <a:pt x="464924" y="1133499"/>
                </a:cubicBezTo>
                <a:cubicBezTo>
                  <a:pt x="464497" y="1131948"/>
                  <a:pt x="461589" y="1113936"/>
                  <a:pt x="460819" y="1113246"/>
                </a:cubicBezTo>
                <a:cubicBezTo>
                  <a:pt x="460478" y="1083514"/>
                  <a:pt x="474247" y="1048870"/>
                  <a:pt x="501444" y="1017415"/>
                </a:cubicBezTo>
                <a:cubicBezTo>
                  <a:pt x="529411" y="985183"/>
                  <a:pt x="559087" y="962777"/>
                  <a:pt x="592442" y="941146"/>
                </a:cubicBezTo>
                <a:cubicBezTo>
                  <a:pt x="598942" y="945540"/>
                  <a:pt x="605442" y="949936"/>
                  <a:pt x="611942" y="954331"/>
                </a:cubicBezTo>
                <a:cubicBezTo>
                  <a:pt x="612713" y="954848"/>
                  <a:pt x="613567" y="955279"/>
                  <a:pt x="614422" y="955796"/>
                </a:cubicBezTo>
                <a:cubicBezTo>
                  <a:pt x="608265" y="982857"/>
                  <a:pt x="601166" y="1009745"/>
                  <a:pt x="593127" y="1036288"/>
                </a:cubicBezTo>
                <a:cubicBezTo>
                  <a:pt x="586712" y="1057488"/>
                  <a:pt x="579956" y="1075414"/>
                  <a:pt x="574140" y="1087393"/>
                </a:cubicBezTo>
                <a:lnTo>
                  <a:pt x="574055" y="1087307"/>
                </a:lnTo>
                <a:moveTo>
                  <a:pt x="1077200" y="621590"/>
                </a:moveTo>
                <a:cubicBezTo>
                  <a:pt x="1076089" y="623142"/>
                  <a:pt x="1075318" y="624262"/>
                  <a:pt x="1074720" y="625123"/>
                </a:cubicBezTo>
                <a:cubicBezTo>
                  <a:pt x="1071470" y="628915"/>
                  <a:pt x="1068220" y="632708"/>
                  <a:pt x="1064798" y="636327"/>
                </a:cubicBezTo>
                <a:cubicBezTo>
                  <a:pt x="1058812" y="642705"/>
                  <a:pt x="1052568" y="648823"/>
                  <a:pt x="1046069" y="654597"/>
                </a:cubicBezTo>
                <a:cubicBezTo>
                  <a:pt x="1046155" y="653908"/>
                  <a:pt x="1028964" y="666835"/>
                  <a:pt x="1026397" y="668386"/>
                </a:cubicBezTo>
                <a:cubicBezTo>
                  <a:pt x="1026397" y="668386"/>
                  <a:pt x="1002965" y="680279"/>
                  <a:pt x="1006043" y="679590"/>
                </a:cubicBezTo>
                <a:cubicBezTo>
                  <a:pt x="986885" y="687087"/>
                  <a:pt x="967727" y="690965"/>
                  <a:pt x="948997" y="691655"/>
                </a:cubicBezTo>
                <a:cubicBezTo>
                  <a:pt x="938221" y="683382"/>
                  <a:pt x="927189" y="675540"/>
                  <a:pt x="915814" y="668128"/>
                </a:cubicBezTo>
                <a:cubicBezTo>
                  <a:pt x="944208" y="639430"/>
                  <a:pt x="973543" y="612887"/>
                  <a:pt x="1002537" y="589962"/>
                </a:cubicBezTo>
                <a:cubicBezTo>
                  <a:pt x="1022293" y="574364"/>
                  <a:pt x="1043075" y="559454"/>
                  <a:pt x="1064713" y="546614"/>
                </a:cubicBezTo>
                <a:cubicBezTo>
                  <a:pt x="1072752" y="541787"/>
                  <a:pt x="1081048" y="537134"/>
                  <a:pt x="1089600" y="532997"/>
                </a:cubicBezTo>
                <a:cubicBezTo>
                  <a:pt x="1089515" y="533514"/>
                  <a:pt x="1100806" y="529378"/>
                  <a:pt x="1107904" y="526879"/>
                </a:cubicBezTo>
                <a:cubicBezTo>
                  <a:pt x="1107904" y="527655"/>
                  <a:pt x="1107818" y="528429"/>
                  <a:pt x="1107818" y="529205"/>
                </a:cubicBezTo>
                <a:cubicBezTo>
                  <a:pt x="1108245" y="558766"/>
                  <a:pt x="1100719" y="586342"/>
                  <a:pt x="1077200" y="621417"/>
                </a:cubicBezTo>
                <a:lnTo>
                  <a:pt x="1077200" y="621590"/>
                </a:lnTo>
              </a:path>
            </a:pathLst>
          </a:custGeom>
          <a:solidFill>
            <a:schemeClr val="accent4"/>
          </a:solidFill>
        </p:spPr>
      </p:sp>
      <p:sp>
        <p:nvSpPr>
          <p:cNvPr id="79" name="@svg_01-3713&amp;5144"/>
          <p:cNvSpPr/>
          <p:nvPr>
            <p:custDataLst>
              <p:tags r:id="rId6"/>
            </p:custDataLst>
          </p:nvPr>
        </p:nvSpPr>
        <p:spPr>
          <a:xfrm>
            <a:off x="1725279" y="4331393"/>
            <a:ext cx="2761231" cy="1148975"/>
          </a:xfrm>
          <a:custGeom>
            <a:avLst/>
            <a:gdLst>
              <a:gd name="connsiteX0" fmla="*/ 1630169 w 3326899"/>
              <a:gd name="connsiteY0" fmla="*/ 2149 h 1384250"/>
              <a:gd name="connsiteX1" fmla="*/ 1999024 w 3326899"/>
              <a:gd name="connsiteY1" fmla="*/ 0 h 1384250"/>
              <a:gd name="connsiteX2" fmla="*/ 2617370 w 3326899"/>
              <a:gd name="connsiteY2" fmla="*/ 1470 h 1384250"/>
              <a:gd name="connsiteX3" fmla="*/ 2963228 w 3326899"/>
              <a:gd name="connsiteY3" fmla="*/ 8823 h 1384250"/>
              <a:gd name="connsiteX4" fmla="*/ 3149954 w 3326899"/>
              <a:gd name="connsiteY4" fmla="*/ 31898 h 1384250"/>
              <a:gd name="connsiteX5" fmla="*/ 3267462 w 3326899"/>
              <a:gd name="connsiteY5" fmla="*/ 93998 h 1384250"/>
              <a:gd name="connsiteX6" fmla="*/ 3291144 w 3326899"/>
              <a:gd name="connsiteY6" fmla="*/ 153043 h 1384250"/>
              <a:gd name="connsiteX7" fmla="*/ 3300807 w 3326899"/>
              <a:gd name="connsiteY7" fmla="*/ 218764 h 1384250"/>
              <a:gd name="connsiteX8" fmla="*/ 3311613 w 3326899"/>
              <a:gd name="connsiteY8" fmla="*/ 326674 h 1384250"/>
              <a:gd name="connsiteX9" fmla="*/ 3322420 w 3326899"/>
              <a:gd name="connsiteY9" fmla="*/ 506187 h 1384250"/>
              <a:gd name="connsiteX10" fmla="*/ 3323804 w 3326899"/>
              <a:gd name="connsiteY10" fmla="*/ 691243 h 1384250"/>
              <a:gd name="connsiteX11" fmla="*/ 3312769 w 3326899"/>
              <a:gd name="connsiteY11" fmla="*/ 867022 h 1384250"/>
              <a:gd name="connsiteX12" fmla="*/ 3299881 w 3326899"/>
              <a:gd name="connsiteY12" fmla="*/ 993258 h 1384250"/>
              <a:gd name="connsiteX13" fmla="*/ 3289303 w 3326899"/>
              <a:gd name="connsiteY13" fmla="*/ 1075493 h 1384250"/>
              <a:gd name="connsiteX14" fmla="*/ 3260796 w 3326899"/>
              <a:gd name="connsiteY14" fmla="*/ 1186232 h 1384250"/>
              <a:gd name="connsiteX15" fmla="*/ 3221470 w 3326899"/>
              <a:gd name="connsiteY15" fmla="*/ 1262246 h 1384250"/>
              <a:gd name="connsiteX16" fmla="*/ 3048077 w 3326899"/>
              <a:gd name="connsiteY16" fmla="*/ 1344362 h 1384250"/>
              <a:gd name="connsiteX17" fmla="*/ 2892170 w 3326899"/>
              <a:gd name="connsiteY17" fmla="*/ 1361442 h 1384250"/>
              <a:gd name="connsiteX18" fmla="*/ 2521030 w 3326899"/>
              <a:gd name="connsiteY18" fmla="*/ 1376149 h 1384250"/>
              <a:gd name="connsiteX19" fmla="*/ 2241862 w 3326899"/>
              <a:gd name="connsiteY19" fmla="*/ 1380784 h 1384250"/>
              <a:gd name="connsiteX20" fmla="*/ 1847027 w 3326899"/>
              <a:gd name="connsiteY20" fmla="*/ 1384073 h 1384250"/>
              <a:gd name="connsiteX21" fmla="*/ 1254657 w 3326899"/>
              <a:gd name="connsiteY21" fmla="*/ 1381470 h 1384250"/>
              <a:gd name="connsiteX22" fmla="*/ 934329 w 3326899"/>
              <a:gd name="connsiteY22" fmla="*/ 1379882 h 1384250"/>
              <a:gd name="connsiteX23" fmla="*/ 468668 w 3326899"/>
              <a:gd name="connsiteY23" fmla="*/ 1376149 h 1384250"/>
              <a:gd name="connsiteX24" fmla="*/ 280333 w 3326899"/>
              <a:gd name="connsiteY24" fmla="*/ 1365405 h 1384250"/>
              <a:gd name="connsiteX25" fmla="*/ 60266 w 3326899"/>
              <a:gd name="connsiteY25" fmla="*/ 1264278 h 1384250"/>
              <a:gd name="connsiteX26" fmla="*/ 57047 w 3326899"/>
              <a:gd name="connsiteY26" fmla="*/ 1257154 h 1384250"/>
              <a:gd name="connsiteX27" fmla="*/ 37271 w 3326899"/>
              <a:gd name="connsiteY27" fmla="*/ 1168134 h 1384250"/>
              <a:gd name="connsiteX28" fmla="*/ 37041 w 3326899"/>
              <a:gd name="connsiteY28" fmla="*/ 1014185 h 1384250"/>
              <a:gd name="connsiteX29" fmla="*/ 39800 w 3326899"/>
              <a:gd name="connsiteY29" fmla="*/ 856616 h 1384250"/>
              <a:gd name="connsiteX30" fmla="*/ 28532 w 3326899"/>
              <a:gd name="connsiteY30" fmla="*/ 658892 h 1384250"/>
              <a:gd name="connsiteX31" fmla="*/ 18184 w 3326899"/>
              <a:gd name="connsiteY31" fmla="*/ 527114 h 1384250"/>
              <a:gd name="connsiteX32" fmla="*/ 4617 w 3326899"/>
              <a:gd name="connsiteY32" fmla="*/ 369771 h 1384250"/>
              <a:gd name="connsiteX33" fmla="*/ 3007 w 3326899"/>
              <a:gd name="connsiteY33" fmla="*/ 342284 h 1384250"/>
              <a:gd name="connsiteX34" fmla="*/ 18 w 3326899"/>
              <a:gd name="connsiteY34" fmla="*/ 263556 h 1384250"/>
              <a:gd name="connsiteX35" fmla="*/ 5767 w 3326899"/>
              <a:gd name="connsiteY35" fmla="*/ 197724 h 1384250"/>
              <a:gd name="connsiteX36" fmla="*/ 16805 w 3326899"/>
              <a:gd name="connsiteY36" fmla="*/ 155985 h 1384250"/>
              <a:gd name="connsiteX37" fmla="*/ 43249 w 3326899"/>
              <a:gd name="connsiteY37" fmla="*/ 98975 h 1384250"/>
              <a:gd name="connsiteX38" fmla="*/ 54057 w 3326899"/>
              <a:gd name="connsiteY38" fmla="*/ 83365 h 1384250"/>
              <a:gd name="connsiteX39" fmla="*/ 158227 w 3326899"/>
              <a:gd name="connsiteY39" fmla="*/ 38232 h 1384250"/>
              <a:gd name="connsiteX40" fmla="*/ 194560 w 3326899"/>
              <a:gd name="connsiteY40" fmla="*/ 34726 h 1384250"/>
              <a:gd name="connsiteX41" fmla="*/ 272056 w 3326899"/>
              <a:gd name="connsiteY41" fmla="*/ 30088 h 1384250"/>
              <a:gd name="connsiteX42" fmla="*/ 382895 w 3326899"/>
              <a:gd name="connsiteY42" fmla="*/ 23754 h 1384250"/>
              <a:gd name="connsiteX43" fmla="*/ 658151 w 3326899"/>
              <a:gd name="connsiteY43" fmla="*/ 18098 h 1384250"/>
              <a:gd name="connsiteX44" fmla="*/ 1138070 w 3326899"/>
              <a:gd name="connsiteY44" fmla="*/ 7352 h 1384250"/>
              <a:gd name="connsiteX45" fmla="*/ 1629484 w 3326899"/>
              <a:gd name="connsiteY45" fmla="*/ 792 h 1384250"/>
              <a:gd name="connsiteX46" fmla="*/ 1630169 w 3326899"/>
              <a:gd name="connsiteY46" fmla="*/ 2149 h 13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326899" h="1384250">
                <a:moveTo>
                  <a:pt x="1630169" y="2149"/>
                </a:moveTo>
                <a:cubicBezTo>
                  <a:pt x="1753201" y="1357"/>
                  <a:pt x="1876004" y="0"/>
                  <a:pt x="1999024" y="0"/>
                </a:cubicBezTo>
                <a:cubicBezTo>
                  <a:pt x="2205063" y="0"/>
                  <a:pt x="2411331" y="792"/>
                  <a:pt x="2617370" y="1470"/>
                </a:cubicBezTo>
                <a:cubicBezTo>
                  <a:pt x="2732809" y="1923"/>
                  <a:pt x="2848247" y="2262"/>
                  <a:pt x="2963228" y="8823"/>
                </a:cubicBezTo>
                <a:cubicBezTo>
                  <a:pt x="3027620" y="12442"/>
                  <a:pt x="3089702" y="19456"/>
                  <a:pt x="3149954" y="31898"/>
                </a:cubicBezTo>
                <a:cubicBezTo>
                  <a:pt x="3209051" y="44115"/>
                  <a:pt x="3247691" y="64588"/>
                  <a:pt x="3267462" y="93998"/>
                </a:cubicBezTo>
                <a:cubicBezTo>
                  <a:pt x="3280338" y="113114"/>
                  <a:pt x="3287703" y="132910"/>
                  <a:pt x="3291144" y="153043"/>
                </a:cubicBezTo>
                <a:cubicBezTo>
                  <a:pt x="3294827" y="174875"/>
                  <a:pt x="3298280" y="196819"/>
                  <a:pt x="3300807" y="218764"/>
                </a:cubicBezTo>
                <a:cubicBezTo>
                  <a:pt x="3304947" y="254734"/>
                  <a:pt x="3309086" y="290704"/>
                  <a:pt x="3311613" y="326674"/>
                </a:cubicBezTo>
                <a:cubicBezTo>
                  <a:pt x="3315753" y="386512"/>
                  <a:pt x="3317594" y="446350"/>
                  <a:pt x="3322420" y="506187"/>
                </a:cubicBezTo>
                <a:cubicBezTo>
                  <a:pt x="3327245" y="567948"/>
                  <a:pt x="3328857" y="629482"/>
                  <a:pt x="3323804" y="691243"/>
                </a:cubicBezTo>
                <a:cubicBezTo>
                  <a:pt x="3318966" y="749836"/>
                  <a:pt x="3317137" y="808429"/>
                  <a:pt x="3312769" y="867022"/>
                </a:cubicBezTo>
                <a:cubicBezTo>
                  <a:pt x="3309772" y="909101"/>
                  <a:pt x="3304490" y="951180"/>
                  <a:pt x="3299881" y="993258"/>
                </a:cubicBezTo>
                <a:cubicBezTo>
                  <a:pt x="3296896" y="1020632"/>
                  <a:pt x="3295055" y="1048232"/>
                  <a:pt x="3289303" y="1075493"/>
                </a:cubicBezTo>
                <a:cubicBezTo>
                  <a:pt x="3281494" y="1112480"/>
                  <a:pt x="3271830" y="1149469"/>
                  <a:pt x="3260796" y="1186232"/>
                </a:cubicBezTo>
                <a:cubicBezTo>
                  <a:pt x="3252974" y="1212135"/>
                  <a:pt x="3240326" y="1237585"/>
                  <a:pt x="3221470" y="1262246"/>
                </a:cubicBezTo>
                <a:cubicBezTo>
                  <a:pt x="3189966" y="1303190"/>
                  <a:pt x="3132481" y="1330456"/>
                  <a:pt x="3048077" y="1344362"/>
                </a:cubicBezTo>
                <a:cubicBezTo>
                  <a:pt x="2997259" y="1352845"/>
                  <a:pt x="2945057" y="1357823"/>
                  <a:pt x="2892170" y="1361442"/>
                </a:cubicBezTo>
                <a:cubicBezTo>
                  <a:pt x="2768922" y="1369811"/>
                  <a:pt x="2644976" y="1373215"/>
                  <a:pt x="2521030" y="1376149"/>
                </a:cubicBezTo>
                <a:cubicBezTo>
                  <a:pt x="2428118" y="1378409"/>
                  <a:pt x="2334990" y="1379768"/>
                  <a:pt x="2241862" y="1380784"/>
                </a:cubicBezTo>
                <a:cubicBezTo>
                  <a:pt x="2110323" y="1382257"/>
                  <a:pt x="1978554" y="1383730"/>
                  <a:pt x="1847027" y="1384073"/>
                </a:cubicBezTo>
                <a:cubicBezTo>
                  <a:pt x="1649496" y="1384518"/>
                  <a:pt x="1452193" y="1384289"/>
                  <a:pt x="1254657" y="1381470"/>
                </a:cubicBezTo>
                <a:cubicBezTo>
                  <a:pt x="1147958" y="1379882"/>
                  <a:pt x="1041028" y="1380568"/>
                  <a:pt x="934329" y="1379882"/>
                </a:cubicBezTo>
                <a:cubicBezTo>
                  <a:pt x="779108" y="1378866"/>
                  <a:pt x="623888" y="1377965"/>
                  <a:pt x="468668" y="1376149"/>
                </a:cubicBezTo>
                <a:cubicBezTo>
                  <a:pt x="405430" y="1375361"/>
                  <a:pt x="342422" y="1371856"/>
                  <a:pt x="280333" y="1365405"/>
                </a:cubicBezTo>
                <a:cubicBezTo>
                  <a:pt x="165586" y="1353416"/>
                  <a:pt x="88551" y="1321744"/>
                  <a:pt x="60266" y="1264278"/>
                </a:cubicBezTo>
                <a:cubicBezTo>
                  <a:pt x="59117" y="1261903"/>
                  <a:pt x="58197" y="1259529"/>
                  <a:pt x="57047" y="1257154"/>
                </a:cubicBezTo>
                <a:cubicBezTo>
                  <a:pt x="42100" y="1227970"/>
                  <a:pt x="38880" y="1197882"/>
                  <a:pt x="37271" y="1168134"/>
                </a:cubicBezTo>
                <a:cubicBezTo>
                  <a:pt x="34281" y="1116892"/>
                  <a:pt x="36351" y="1065538"/>
                  <a:pt x="37041" y="1014185"/>
                </a:cubicBezTo>
                <a:cubicBezTo>
                  <a:pt x="37730" y="961699"/>
                  <a:pt x="41180" y="909101"/>
                  <a:pt x="39800" y="856616"/>
                </a:cubicBezTo>
                <a:cubicBezTo>
                  <a:pt x="38190" y="790670"/>
                  <a:pt x="32901" y="724838"/>
                  <a:pt x="28532" y="658892"/>
                </a:cubicBezTo>
                <a:cubicBezTo>
                  <a:pt x="25543" y="615004"/>
                  <a:pt x="21864" y="571002"/>
                  <a:pt x="18184" y="527114"/>
                </a:cubicBezTo>
                <a:cubicBezTo>
                  <a:pt x="13815" y="474628"/>
                  <a:pt x="8986" y="422256"/>
                  <a:pt x="4617" y="369771"/>
                </a:cubicBezTo>
                <a:cubicBezTo>
                  <a:pt x="3927" y="360609"/>
                  <a:pt x="3467" y="351446"/>
                  <a:pt x="3007" y="342284"/>
                </a:cubicBezTo>
                <a:cubicBezTo>
                  <a:pt x="1857" y="316042"/>
                  <a:pt x="-212" y="289800"/>
                  <a:pt x="18" y="263556"/>
                </a:cubicBezTo>
                <a:cubicBezTo>
                  <a:pt x="248" y="241613"/>
                  <a:pt x="2547" y="219668"/>
                  <a:pt x="5767" y="197724"/>
                </a:cubicBezTo>
                <a:cubicBezTo>
                  <a:pt x="7606" y="183698"/>
                  <a:pt x="11286" y="169671"/>
                  <a:pt x="16805" y="155985"/>
                </a:cubicBezTo>
                <a:cubicBezTo>
                  <a:pt x="24163" y="136868"/>
                  <a:pt x="34051" y="117866"/>
                  <a:pt x="43249" y="98975"/>
                </a:cubicBezTo>
                <a:cubicBezTo>
                  <a:pt x="46009" y="93659"/>
                  <a:pt x="50148" y="88455"/>
                  <a:pt x="54057" y="83365"/>
                </a:cubicBezTo>
                <a:cubicBezTo>
                  <a:pt x="72684" y="59385"/>
                  <a:pt x="106947" y="44001"/>
                  <a:pt x="158227" y="38232"/>
                </a:cubicBezTo>
                <a:cubicBezTo>
                  <a:pt x="170185" y="36875"/>
                  <a:pt x="182373" y="35518"/>
                  <a:pt x="194560" y="34726"/>
                </a:cubicBezTo>
                <a:cubicBezTo>
                  <a:pt x="220316" y="33029"/>
                  <a:pt x="246531" y="32464"/>
                  <a:pt x="272056" y="30088"/>
                </a:cubicBezTo>
                <a:cubicBezTo>
                  <a:pt x="308848" y="26695"/>
                  <a:pt x="345641" y="24433"/>
                  <a:pt x="382895" y="23754"/>
                </a:cubicBezTo>
                <a:cubicBezTo>
                  <a:pt x="474647" y="22057"/>
                  <a:pt x="566399" y="20134"/>
                  <a:pt x="658151" y="18098"/>
                </a:cubicBezTo>
                <a:cubicBezTo>
                  <a:pt x="818201" y="14592"/>
                  <a:pt x="978020" y="10180"/>
                  <a:pt x="1138070" y="7352"/>
                </a:cubicBezTo>
                <a:cubicBezTo>
                  <a:pt x="1301796" y="4411"/>
                  <a:pt x="1465754" y="2941"/>
                  <a:pt x="1629484" y="792"/>
                </a:cubicBezTo>
                <a:cubicBezTo>
                  <a:pt x="1629484" y="1244"/>
                  <a:pt x="1629484" y="1697"/>
                  <a:pt x="1630169" y="2149"/>
                </a:cubicBezTo>
                <a:close/>
              </a:path>
            </a:pathLst>
          </a:custGeom>
          <a:noFill/>
          <a:ln w="28575" cap="rnd">
            <a:solidFill>
              <a:schemeClr val="accent4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矩形 79"/>
          <p:cNvSpPr/>
          <p:nvPr>
            <p:custDataLst>
              <p:tags r:id="rId7"/>
            </p:custDataLst>
          </p:nvPr>
        </p:nvSpPr>
        <p:spPr>
          <a:xfrm>
            <a:off x="1900788" y="4484917"/>
            <a:ext cx="2410213" cy="10235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cs typeface="MiSans Normal" panose="00000500000000000000" charset="-122"/>
                <a:sym typeface="+mn-ea"/>
              </a:rPr>
              <a:t>2. 个性化销售策略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中文正文" charset="0"/>
              <a:cs typeface="MiSans Normal" panose="00000500000000000000" charset="-122"/>
              <a:sym typeface="+mn-ea"/>
            </a:endParaRPr>
          </a:p>
        </p:txBody>
      </p:sp>
      <p:sp>
        <p:nvSpPr>
          <p:cNvPr id="83" name="Union-3713&amp;3021"/>
          <p:cNvSpPr/>
          <p:nvPr>
            <p:custDataLst>
              <p:tags r:id="rId8"/>
            </p:custDataLst>
          </p:nvPr>
        </p:nvSpPr>
        <p:spPr>
          <a:xfrm>
            <a:off x="3995823" y="3956131"/>
            <a:ext cx="368937" cy="289352"/>
          </a:xfrm>
          <a:custGeom>
            <a:avLst/>
            <a:gdLst/>
            <a:ahLst/>
            <a:cxnLst/>
            <a:rect l="l" t="t" r="r" b="b"/>
            <a:pathLst>
              <a:path w="444499" h="348743">
                <a:moveTo>
                  <a:pt x="156238" y="128557"/>
                </a:moveTo>
                <a:cubicBezTo>
                  <a:pt x="156097" y="129880"/>
                  <a:pt x="155926" y="131190"/>
                  <a:pt x="155724" y="132498"/>
                </a:cubicBezTo>
                <a:lnTo>
                  <a:pt x="155692" y="132498"/>
                </a:lnTo>
                <a:cubicBezTo>
                  <a:pt x="164681" y="140255"/>
                  <a:pt x="167438" y="152220"/>
                  <a:pt x="161566" y="163326"/>
                </a:cubicBezTo>
                <a:cubicBezTo>
                  <a:pt x="156004" y="173872"/>
                  <a:pt x="144009" y="176599"/>
                  <a:pt x="133495" y="173747"/>
                </a:cubicBezTo>
                <a:cubicBezTo>
                  <a:pt x="132732" y="174106"/>
                  <a:pt x="131968" y="174433"/>
                  <a:pt x="131188" y="174744"/>
                </a:cubicBezTo>
                <a:cubicBezTo>
                  <a:pt x="118555" y="179699"/>
                  <a:pt x="105673" y="183841"/>
                  <a:pt x="92479" y="187019"/>
                </a:cubicBezTo>
                <a:cubicBezTo>
                  <a:pt x="90364" y="187528"/>
                  <a:pt x="88275" y="188055"/>
                  <a:pt x="86202" y="188577"/>
                </a:cubicBezTo>
                <a:cubicBezTo>
                  <a:pt x="73291" y="191832"/>
                  <a:pt x="61014" y="194928"/>
                  <a:pt x="47350" y="192471"/>
                </a:cubicBezTo>
                <a:cubicBezTo>
                  <a:pt x="45512" y="192145"/>
                  <a:pt x="43643" y="191802"/>
                  <a:pt x="41851" y="191225"/>
                </a:cubicBezTo>
                <a:cubicBezTo>
                  <a:pt x="47148" y="191600"/>
                  <a:pt x="45886" y="191350"/>
                  <a:pt x="38066" y="190477"/>
                </a:cubicBezTo>
                <a:cubicBezTo>
                  <a:pt x="36804" y="190275"/>
                  <a:pt x="35558" y="190010"/>
                  <a:pt x="34327" y="189699"/>
                </a:cubicBezTo>
                <a:cubicBezTo>
                  <a:pt x="29062" y="188328"/>
                  <a:pt x="23828" y="186131"/>
                  <a:pt x="19202" y="183297"/>
                </a:cubicBezTo>
                <a:cubicBezTo>
                  <a:pt x="6848" y="175741"/>
                  <a:pt x="-489" y="162687"/>
                  <a:pt x="25" y="148215"/>
                </a:cubicBezTo>
                <a:cubicBezTo>
                  <a:pt x="929" y="122466"/>
                  <a:pt x="23781" y="109988"/>
                  <a:pt x="47288" y="107200"/>
                </a:cubicBezTo>
                <a:cubicBezTo>
                  <a:pt x="29140" y="84457"/>
                  <a:pt x="22301" y="56292"/>
                  <a:pt x="35309" y="28969"/>
                </a:cubicBezTo>
                <a:cubicBezTo>
                  <a:pt x="48347" y="1599"/>
                  <a:pt x="81637" y="-7919"/>
                  <a:pt x="107636" y="7098"/>
                </a:cubicBezTo>
                <a:cubicBezTo>
                  <a:pt x="133728" y="22177"/>
                  <a:pt x="146252" y="53410"/>
                  <a:pt x="152733" y="81357"/>
                </a:cubicBezTo>
                <a:cubicBezTo>
                  <a:pt x="156315" y="96841"/>
                  <a:pt x="157842" y="112714"/>
                  <a:pt x="156238" y="128557"/>
                </a:cubicBezTo>
                <a:moveTo>
                  <a:pt x="406414" y="167362"/>
                </a:moveTo>
                <a:cubicBezTo>
                  <a:pt x="422910" y="170073"/>
                  <a:pt x="436074" y="181615"/>
                  <a:pt x="441618" y="197272"/>
                </a:cubicBezTo>
                <a:lnTo>
                  <a:pt x="441588" y="197272"/>
                </a:lnTo>
                <a:cubicBezTo>
                  <a:pt x="450513" y="222491"/>
                  <a:pt x="437819" y="251574"/>
                  <a:pt x="418393" y="268181"/>
                </a:cubicBezTo>
                <a:cubicBezTo>
                  <a:pt x="407177" y="277776"/>
                  <a:pt x="393765" y="284396"/>
                  <a:pt x="379557" y="288011"/>
                </a:cubicBezTo>
                <a:cubicBezTo>
                  <a:pt x="383515" y="301781"/>
                  <a:pt x="384231" y="316424"/>
                  <a:pt x="382252" y="331005"/>
                </a:cubicBezTo>
                <a:cubicBezTo>
                  <a:pt x="380415" y="344542"/>
                  <a:pt x="363668" y="350835"/>
                  <a:pt x="352095" y="348125"/>
                </a:cubicBezTo>
                <a:cubicBezTo>
                  <a:pt x="309085" y="338031"/>
                  <a:pt x="289208" y="296890"/>
                  <a:pt x="279441" y="256777"/>
                </a:cubicBezTo>
                <a:cubicBezTo>
                  <a:pt x="277727" y="253849"/>
                  <a:pt x="276714" y="250811"/>
                  <a:pt x="276309" y="247805"/>
                </a:cubicBezTo>
                <a:cubicBezTo>
                  <a:pt x="275016" y="247665"/>
                  <a:pt x="273723" y="247494"/>
                  <a:pt x="272400" y="247260"/>
                </a:cubicBezTo>
                <a:cubicBezTo>
                  <a:pt x="264345" y="245781"/>
                  <a:pt x="260887" y="235171"/>
                  <a:pt x="264845" y="228675"/>
                </a:cubicBezTo>
                <a:cubicBezTo>
                  <a:pt x="268458" y="222740"/>
                  <a:pt x="273100" y="218051"/>
                  <a:pt x="278350" y="214095"/>
                </a:cubicBezTo>
                <a:cubicBezTo>
                  <a:pt x="281278" y="209531"/>
                  <a:pt x="285827" y="205948"/>
                  <a:pt x="292028" y="203938"/>
                </a:cubicBezTo>
                <a:cubicBezTo>
                  <a:pt x="293834" y="203346"/>
                  <a:pt x="295656" y="203050"/>
                  <a:pt x="297448" y="202957"/>
                </a:cubicBezTo>
                <a:cubicBezTo>
                  <a:pt x="299820" y="201808"/>
                  <a:pt x="302205" y="200688"/>
                  <a:pt x="304580" y="199572"/>
                </a:cubicBezTo>
                <a:cubicBezTo>
                  <a:pt x="306135" y="198841"/>
                  <a:pt x="307684" y="198114"/>
                  <a:pt x="309225" y="197381"/>
                </a:cubicBezTo>
                <a:cubicBezTo>
                  <a:pt x="325924" y="189404"/>
                  <a:pt x="343122" y="182395"/>
                  <a:pt x="360335" y="175618"/>
                </a:cubicBezTo>
                <a:cubicBezTo>
                  <a:pt x="375258" y="169746"/>
                  <a:pt x="390150" y="164699"/>
                  <a:pt x="406414" y="167362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84" name="Vector-3713&amp;3024"/>
          <p:cNvSpPr/>
          <p:nvPr>
            <p:custDataLst>
              <p:tags r:id="rId9"/>
            </p:custDataLst>
          </p:nvPr>
        </p:nvSpPr>
        <p:spPr>
          <a:xfrm>
            <a:off x="4072773" y="4028337"/>
            <a:ext cx="178671" cy="213984"/>
          </a:xfrm>
          <a:custGeom>
            <a:avLst/>
            <a:gdLst/>
            <a:ahLst/>
            <a:cxnLst/>
            <a:rect l="l" t="t" r="r" b="b"/>
            <a:pathLst>
              <a:path w="215256" h="257826">
                <a:moveTo>
                  <a:pt x="206884" y="49483"/>
                </a:moveTo>
                <a:cubicBezTo>
                  <a:pt x="205233" y="38314"/>
                  <a:pt x="200482" y="27830"/>
                  <a:pt x="191167" y="19262"/>
                </a:cubicBezTo>
                <a:cubicBezTo>
                  <a:pt x="180308" y="9293"/>
                  <a:pt x="166881" y="3949"/>
                  <a:pt x="152814" y="2688"/>
                </a:cubicBezTo>
                <a:cubicBezTo>
                  <a:pt x="128217" y="-3917"/>
                  <a:pt x="101284" y="1737"/>
                  <a:pt x="79381" y="18702"/>
                </a:cubicBezTo>
                <a:cubicBezTo>
                  <a:pt x="56124" y="36709"/>
                  <a:pt x="40531" y="62226"/>
                  <a:pt x="28287" y="88988"/>
                </a:cubicBezTo>
                <a:cubicBezTo>
                  <a:pt x="25015" y="93646"/>
                  <a:pt x="21947" y="98444"/>
                  <a:pt x="19174" y="103382"/>
                </a:cubicBezTo>
                <a:cubicBezTo>
                  <a:pt x="8254" y="122791"/>
                  <a:pt x="1602" y="144507"/>
                  <a:pt x="792" y="166813"/>
                </a:cubicBezTo>
                <a:cubicBezTo>
                  <a:pt x="792" y="167203"/>
                  <a:pt x="792" y="167593"/>
                  <a:pt x="777" y="167982"/>
                </a:cubicBezTo>
                <a:cubicBezTo>
                  <a:pt x="-298" y="175927"/>
                  <a:pt x="-360" y="183934"/>
                  <a:pt x="1244" y="191847"/>
                </a:cubicBezTo>
                <a:cubicBezTo>
                  <a:pt x="2241" y="196738"/>
                  <a:pt x="3939" y="201287"/>
                  <a:pt x="6167" y="205509"/>
                </a:cubicBezTo>
                <a:cubicBezTo>
                  <a:pt x="9547" y="215603"/>
                  <a:pt x="14610" y="224965"/>
                  <a:pt x="21697" y="232364"/>
                </a:cubicBezTo>
                <a:cubicBezTo>
                  <a:pt x="28131" y="239079"/>
                  <a:pt x="35499" y="243191"/>
                  <a:pt x="43366" y="245325"/>
                </a:cubicBezTo>
                <a:cubicBezTo>
                  <a:pt x="43413" y="245355"/>
                  <a:pt x="43475" y="245402"/>
                  <a:pt x="43522" y="245449"/>
                </a:cubicBezTo>
                <a:cubicBezTo>
                  <a:pt x="48444" y="248907"/>
                  <a:pt x="53601" y="251135"/>
                  <a:pt x="58835" y="252335"/>
                </a:cubicBezTo>
                <a:cubicBezTo>
                  <a:pt x="68057" y="256930"/>
                  <a:pt x="78618" y="258924"/>
                  <a:pt x="90333" y="257226"/>
                </a:cubicBezTo>
                <a:cubicBezTo>
                  <a:pt x="104243" y="255201"/>
                  <a:pt x="115849" y="247505"/>
                  <a:pt x="125850" y="237894"/>
                </a:cubicBezTo>
                <a:cubicBezTo>
                  <a:pt x="147004" y="224264"/>
                  <a:pt x="163345" y="201054"/>
                  <a:pt x="175278" y="179167"/>
                </a:cubicBezTo>
                <a:cubicBezTo>
                  <a:pt x="177427" y="175226"/>
                  <a:pt x="179607" y="171082"/>
                  <a:pt x="181757" y="166766"/>
                </a:cubicBezTo>
                <a:cubicBezTo>
                  <a:pt x="189235" y="159320"/>
                  <a:pt x="195731" y="150862"/>
                  <a:pt x="200903" y="141780"/>
                </a:cubicBezTo>
                <a:cubicBezTo>
                  <a:pt x="217227" y="113164"/>
                  <a:pt x="220188" y="78411"/>
                  <a:pt x="206884" y="49467"/>
                </a:cubicBezTo>
                <a:lnTo>
                  <a:pt x="206884" y="49483"/>
                </a:lnTo>
              </a:path>
            </a:pathLst>
          </a:custGeom>
          <a:solidFill>
            <a:srgbClr val="FAD871"/>
          </a:solidFill>
        </p:spPr>
      </p:sp>
      <p:sp>
        <p:nvSpPr>
          <p:cNvPr id="85" name="Union-3713&amp;3025"/>
          <p:cNvSpPr/>
          <p:nvPr>
            <p:custDataLst>
              <p:tags r:id="rId10"/>
            </p:custDataLst>
          </p:nvPr>
        </p:nvSpPr>
        <p:spPr>
          <a:xfrm>
            <a:off x="4096491" y="3951914"/>
            <a:ext cx="208186" cy="264581"/>
          </a:xfrm>
          <a:custGeom>
            <a:avLst/>
            <a:gdLst/>
            <a:ahLst/>
            <a:cxnLst/>
            <a:rect l="l" t="t" r="r" b="b"/>
            <a:pathLst>
              <a:path w="250864" h="318962">
                <a:moveTo>
                  <a:pt x="144574" y="55263"/>
                </a:moveTo>
                <a:cubicBezTo>
                  <a:pt x="144525" y="57577"/>
                  <a:pt x="144473" y="59939"/>
                  <a:pt x="144816" y="62085"/>
                </a:cubicBezTo>
                <a:cubicBezTo>
                  <a:pt x="146653" y="73612"/>
                  <a:pt x="134535" y="81385"/>
                  <a:pt x="125312" y="73441"/>
                </a:cubicBezTo>
                <a:cubicBezTo>
                  <a:pt x="116741" y="66055"/>
                  <a:pt x="114416" y="56548"/>
                  <a:pt x="111914" y="46316"/>
                </a:cubicBezTo>
                <a:cubicBezTo>
                  <a:pt x="111556" y="44851"/>
                  <a:pt x="111194" y="43371"/>
                  <a:pt x="110810" y="41880"/>
                </a:cubicBezTo>
                <a:cubicBezTo>
                  <a:pt x="110768" y="41712"/>
                  <a:pt x="110728" y="41552"/>
                  <a:pt x="110690" y="41400"/>
                </a:cubicBezTo>
                <a:cubicBezTo>
                  <a:pt x="110503" y="40651"/>
                  <a:pt x="110363" y="40088"/>
                  <a:pt x="110233" y="39622"/>
                </a:cubicBezTo>
                <a:cubicBezTo>
                  <a:pt x="99033" y="56336"/>
                  <a:pt x="69295" y="43812"/>
                  <a:pt x="76181" y="23686"/>
                </a:cubicBezTo>
                <a:cubicBezTo>
                  <a:pt x="84328" y="-101"/>
                  <a:pt x="115997" y="-8669"/>
                  <a:pt x="133755" y="10601"/>
                </a:cubicBezTo>
                <a:cubicBezTo>
                  <a:pt x="141061" y="18530"/>
                  <a:pt x="143460" y="28858"/>
                  <a:pt x="144271" y="39295"/>
                </a:cubicBezTo>
                <a:cubicBezTo>
                  <a:pt x="144452" y="41636"/>
                  <a:pt x="144470" y="43967"/>
                  <a:pt x="144487" y="46300"/>
                </a:cubicBezTo>
                <a:cubicBezTo>
                  <a:pt x="144499" y="47956"/>
                  <a:pt x="144511" y="49612"/>
                  <a:pt x="144582" y="51274"/>
                </a:cubicBezTo>
                <a:cubicBezTo>
                  <a:pt x="144634" y="52551"/>
                  <a:pt x="144605" y="53898"/>
                  <a:pt x="144574" y="55263"/>
                </a:cubicBezTo>
                <a:moveTo>
                  <a:pt x="240770" y="83473"/>
                </a:moveTo>
                <a:cubicBezTo>
                  <a:pt x="224725" y="66073"/>
                  <a:pt x="197387" y="69343"/>
                  <a:pt x="183071" y="87040"/>
                </a:cubicBezTo>
                <a:cubicBezTo>
                  <a:pt x="179067" y="91978"/>
                  <a:pt x="178662" y="96682"/>
                  <a:pt x="181093" y="102399"/>
                </a:cubicBezTo>
                <a:cubicBezTo>
                  <a:pt x="181794" y="104035"/>
                  <a:pt x="182853" y="105904"/>
                  <a:pt x="185454" y="106824"/>
                </a:cubicBezTo>
                <a:lnTo>
                  <a:pt x="186266" y="107113"/>
                </a:lnTo>
                <a:cubicBezTo>
                  <a:pt x="189462" y="108262"/>
                  <a:pt x="191723" y="109073"/>
                  <a:pt x="195393" y="108210"/>
                </a:cubicBezTo>
                <a:cubicBezTo>
                  <a:pt x="196614" y="107927"/>
                  <a:pt x="197796" y="107494"/>
                  <a:pt x="198980" y="107060"/>
                </a:cubicBezTo>
                <a:lnTo>
                  <a:pt x="198980" y="107060"/>
                </a:lnTo>
                <a:cubicBezTo>
                  <a:pt x="200468" y="106515"/>
                  <a:pt x="201960" y="105969"/>
                  <a:pt x="203540" y="105717"/>
                </a:cubicBezTo>
                <a:cubicBezTo>
                  <a:pt x="205988" y="105326"/>
                  <a:pt x="208486" y="105684"/>
                  <a:pt x="210584" y="105984"/>
                </a:cubicBezTo>
                <a:cubicBezTo>
                  <a:pt x="211743" y="106151"/>
                  <a:pt x="212781" y="106299"/>
                  <a:pt x="213619" y="106294"/>
                </a:cubicBezTo>
                <a:lnTo>
                  <a:pt x="213666" y="106338"/>
                </a:lnTo>
                <a:cubicBezTo>
                  <a:pt x="213695" y="106364"/>
                  <a:pt x="213723" y="106388"/>
                  <a:pt x="213744" y="106419"/>
                </a:cubicBezTo>
                <a:cubicBezTo>
                  <a:pt x="213945" y="106777"/>
                  <a:pt x="214070" y="106995"/>
                  <a:pt x="214149" y="107088"/>
                </a:cubicBezTo>
                <a:lnTo>
                  <a:pt x="214335" y="107695"/>
                </a:lnTo>
                <a:cubicBezTo>
                  <a:pt x="195767" y="120734"/>
                  <a:pt x="215489" y="152637"/>
                  <a:pt x="234945" y="139318"/>
                </a:cubicBezTo>
                <a:cubicBezTo>
                  <a:pt x="253653" y="126529"/>
                  <a:pt x="256224" y="100219"/>
                  <a:pt x="240786" y="83473"/>
                </a:cubicBezTo>
                <a:lnTo>
                  <a:pt x="240770" y="83473"/>
                </a:lnTo>
                <a:moveTo>
                  <a:pt x="133736" y="161096"/>
                </a:moveTo>
                <a:lnTo>
                  <a:pt x="133742" y="161101"/>
                </a:lnTo>
                <a:cubicBezTo>
                  <a:pt x="136566" y="163603"/>
                  <a:pt x="139390" y="166105"/>
                  <a:pt x="142216" y="168605"/>
                </a:cubicBezTo>
                <a:lnTo>
                  <a:pt x="142216" y="168590"/>
                </a:lnTo>
                <a:cubicBezTo>
                  <a:pt x="150332" y="175771"/>
                  <a:pt x="150146" y="188467"/>
                  <a:pt x="144443" y="196800"/>
                </a:cubicBezTo>
                <a:cubicBezTo>
                  <a:pt x="144460" y="198811"/>
                  <a:pt x="144210" y="200897"/>
                  <a:pt x="143618" y="203063"/>
                </a:cubicBezTo>
                <a:cubicBezTo>
                  <a:pt x="141500" y="210758"/>
                  <a:pt x="134101" y="217799"/>
                  <a:pt x="125907" y="219685"/>
                </a:cubicBezTo>
                <a:cubicBezTo>
                  <a:pt x="120595" y="227613"/>
                  <a:pt x="110812" y="232722"/>
                  <a:pt x="101014" y="229545"/>
                </a:cubicBezTo>
                <a:cubicBezTo>
                  <a:pt x="84252" y="224108"/>
                  <a:pt x="72475" y="212597"/>
                  <a:pt x="66011" y="196582"/>
                </a:cubicBezTo>
                <a:cubicBezTo>
                  <a:pt x="61478" y="191614"/>
                  <a:pt x="59032" y="185663"/>
                  <a:pt x="59686" y="179074"/>
                </a:cubicBezTo>
                <a:cubicBezTo>
                  <a:pt x="56711" y="173652"/>
                  <a:pt x="54468" y="167748"/>
                  <a:pt x="53128" y="161470"/>
                </a:cubicBezTo>
                <a:cubicBezTo>
                  <a:pt x="51601" y="154335"/>
                  <a:pt x="53408" y="147591"/>
                  <a:pt x="57178" y="142497"/>
                </a:cubicBezTo>
                <a:cubicBezTo>
                  <a:pt x="56197" y="124630"/>
                  <a:pt x="77476" y="112277"/>
                  <a:pt x="93474" y="125891"/>
                </a:cubicBezTo>
                <a:cubicBezTo>
                  <a:pt x="107049" y="137448"/>
                  <a:pt x="120391" y="149271"/>
                  <a:pt x="133736" y="161094"/>
                </a:cubicBezTo>
                <a:lnTo>
                  <a:pt x="133736" y="161096"/>
                </a:lnTo>
                <a:lnTo>
                  <a:pt x="133736" y="161096"/>
                </a:lnTo>
                <a:moveTo>
                  <a:pt x="26367" y="229046"/>
                </a:moveTo>
                <a:cubicBezTo>
                  <a:pt x="52865" y="238517"/>
                  <a:pt x="74237" y="254998"/>
                  <a:pt x="89581" y="278661"/>
                </a:cubicBezTo>
                <a:lnTo>
                  <a:pt x="89566" y="278676"/>
                </a:lnTo>
                <a:cubicBezTo>
                  <a:pt x="95205" y="287369"/>
                  <a:pt x="91404" y="298055"/>
                  <a:pt x="84176" y="304021"/>
                </a:cubicBezTo>
                <a:cubicBezTo>
                  <a:pt x="83708" y="305703"/>
                  <a:pt x="83070" y="307323"/>
                  <a:pt x="82197" y="308820"/>
                </a:cubicBezTo>
                <a:cubicBezTo>
                  <a:pt x="76917" y="317839"/>
                  <a:pt x="66776" y="320642"/>
                  <a:pt x="57460" y="318026"/>
                </a:cubicBezTo>
                <a:cubicBezTo>
                  <a:pt x="35340" y="316561"/>
                  <a:pt x="13656" y="297556"/>
                  <a:pt x="3172" y="279876"/>
                </a:cubicBezTo>
                <a:cubicBezTo>
                  <a:pt x="-1189" y="272523"/>
                  <a:pt x="-706" y="265280"/>
                  <a:pt x="2518" y="259563"/>
                </a:cubicBezTo>
                <a:cubicBezTo>
                  <a:pt x="1911" y="257912"/>
                  <a:pt x="1350" y="256261"/>
                  <a:pt x="820" y="254593"/>
                </a:cubicBezTo>
                <a:cubicBezTo>
                  <a:pt x="-3729" y="240168"/>
                  <a:pt x="11522" y="223735"/>
                  <a:pt x="26367" y="229046"/>
                </a:cubicBezTo>
              </a:path>
            </a:pathLst>
          </a:custGeom>
          <a:solidFill>
            <a:srgbClr val="FDC415"/>
          </a:solidFill>
        </p:spPr>
      </p:sp>
      <p:sp>
        <p:nvSpPr>
          <p:cNvPr id="63" name="@svg_01-3713&amp;5144"/>
          <p:cNvSpPr/>
          <p:nvPr>
            <p:custDataLst>
              <p:tags r:id="rId11"/>
            </p:custDataLst>
          </p:nvPr>
        </p:nvSpPr>
        <p:spPr>
          <a:xfrm>
            <a:off x="1725279" y="2484599"/>
            <a:ext cx="2761231" cy="1148975"/>
          </a:xfrm>
          <a:custGeom>
            <a:avLst/>
            <a:gdLst>
              <a:gd name="connsiteX0" fmla="*/ 1630169 w 3326899"/>
              <a:gd name="connsiteY0" fmla="*/ 2149 h 1384250"/>
              <a:gd name="connsiteX1" fmla="*/ 1999024 w 3326899"/>
              <a:gd name="connsiteY1" fmla="*/ 0 h 1384250"/>
              <a:gd name="connsiteX2" fmla="*/ 2617370 w 3326899"/>
              <a:gd name="connsiteY2" fmla="*/ 1470 h 1384250"/>
              <a:gd name="connsiteX3" fmla="*/ 2963228 w 3326899"/>
              <a:gd name="connsiteY3" fmla="*/ 8823 h 1384250"/>
              <a:gd name="connsiteX4" fmla="*/ 3149954 w 3326899"/>
              <a:gd name="connsiteY4" fmla="*/ 31898 h 1384250"/>
              <a:gd name="connsiteX5" fmla="*/ 3267462 w 3326899"/>
              <a:gd name="connsiteY5" fmla="*/ 93998 h 1384250"/>
              <a:gd name="connsiteX6" fmla="*/ 3291144 w 3326899"/>
              <a:gd name="connsiteY6" fmla="*/ 153043 h 1384250"/>
              <a:gd name="connsiteX7" fmla="*/ 3300807 w 3326899"/>
              <a:gd name="connsiteY7" fmla="*/ 218764 h 1384250"/>
              <a:gd name="connsiteX8" fmla="*/ 3311613 w 3326899"/>
              <a:gd name="connsiteY8" fmla="*/ 326674 h 1384250"/>
              <a:gd name="connsiteX9" fmla="*/ 3322420 w 3326899"/>
              <a:gd name="connsiteY9" fmla="*/ 506187 h 1384250"/>
              <a:gd name="connsiteX10" fmla="*/ 3323804 w 3326899"/>
              <a:gd name="connsiteY10" fmla="*/ 691243 h 1384250"/>
              <a:gd name="connsiteX11" fmla="*/ 3312769 w 3326899"/>
              <a:gd name="connsiteY11" fmla="*/ 867022 h 1384250"/>
              <a:gd name="connsiteX12" fmla="*/ 3299881 w 3326899"/>
              <a:gd name="connsiteY12" fmla="*/ 993258 h 1384250"/>
              <a:gd name="connsiteX13" fmla="*/ 3289303 w 3326899"/>
              <a:gd name="connsiteY13" fmla="*/ 1075493 h 1384250"/>
              <a:gd name="connsiteX14" fmla="*/ 3260796 w 3326899"/>
              <a:gd name="connsiteY14" fmla="*/ 1186232 h 1384250"/>
              <a:gd name="connsiteX15" fmla="*/ 3221470 w 3326899"/>
              <a:gd name="connsiteY15" fmla="*/ 1262246 h 1384250"/>
              <a:gd name="connsiteX16" fmla="*/ 3048077 w 3326899"/>
              <a:gd name="connsiteY16" fmla="*/ 1344362 h 1384250"/>
              <a:gd name="connsiteX17" fmla="*/ 2892170 w 3326899"/>
              <a:gd name="connsiteY17" fmla="*/ 1361442 h 1384250"/>
              <a:gd name="connsiteX18" fmla="*/ 2521030 w 3326899"/>
              <a:gd name="connsiteY18" fmla="*/ 1376149 h 1384250"/>
              <a:gd name="connsiteX19" fmla="*/ 2241862 w 3326899"/>
              <a:gd name="connsiteY19" fmla="*/ 1380784 h 1384250"/>
              <a:gd name="connsiteX20" fmla="*/ 1847027 w 3326899"/>
              <a:gd name="connsiteY20" fmla="*/ 1384073 h 1384250"/>
              <a:gd name="connsiteX21" fmla="*/ 1254657 w 3326899"/>
              <a:gd name="connsiteY21" fmla="*/ 1381470 h 1384250"/>
              <a:gd name="connsiteX22" fmla="*/ 934329 w 3326899"/>
              <a:gd name="connsiteY22" fmla="*/ 1379882 h 1384250"/>
              <a:gd name="connsiteX23" fmla="*/ 468668 w 3326899"/>
              <a:gd name="connsiteY23" fmla="*/ 1376149 h 1384250"/>
              <a:gd name="connsiteX24" fmla="*/ 280333 w 3326899"/>
              <a:gd name="connsiteY24" fmla="*/ 1365405 h 1384250"/>
              <a:gd name="connsiteX25" fmla="*/ 60266 w 3326899"/>
              <a:gd name="connsiteY25" fmla="*/ 1264278 h 1384250"/>
              <a:gd name="connsiteX26" fmla="*/ 57047 w 3326899"/>
              <a:gd name="connsiteY26" fmla="*/ 1257154 h 1384250"/>
              <a:gd name="connsiteX27" fmla="*/ 37271 w 3326899"/>
              <a:gd name="connsiteY27" fmla="*/ 1168134 h 1384250"/>
              <a:gd name="connsiteX28" fmla="*/ 37041 w 3326899"/>
              <a:gd name="connsiteY28" fmla="*/ 1014185 h 1384250"/>
              <a:gd name="connsiteX29" fmla="*/ 39800 w 3326899"/>
              <a:gd name="connsiteY29" fmla="*/ 856616 h 1384250"/>
              <a:gd name="connsiteX30" fmla="*/ 28532 w 3326899"/>
              <a:gd name="connsiteY30" fmla="*/ 658892 h 1384250"/>
              <a:gd name="connsiteX31" fmla="*/ 18184 w 3326899"/>
              <a:gd name="connsiteY31" fmla="*/ 527114 h 1384250"/>
              <a:gd name="connsiteX32" fmla="*/ 4617 w 3326899"/>
              <a:gd name="connsiteY32" fmla="*/ 369771 h 1384250"/>
              <a:gd name="connsiteX33" fmla="*/ 3007 w 3326899"/>
              <a:gd name="connsiteY33" fmla="*/ 342284 h 1384250"/>
              <a:gd name="connsiteX34" fmla="*/ 18 w 3326899"/>
              <a:gd name="connsiteY34" fmla="*/ 263556 h 1384250"/>
              <a:gd name="connsiteX35" fmla="*/ 5767 w 3326899"/>
              <a:gd name="connsiteY35" fmla="*/ 197724 h 1384250"/>
              <a:gd name="connsiteX36" fmla="*/ 16805 w 3326899"/>
              <a:gd name="connsiteY36" fmla="*/ 155985 h 1384250"/>
              <a:gd name="connsiteX37" fmla="*/ 43249 w 3326899"/>
              <a:gd name="connsiteY37" fmla="*/ 98975 h 1384250"/>
              <a:gd name="connsiteX38" fmla="*/ 54057 w 3326899"/>
              <a:gd name="connsiteY38" fmla="*/ 83365 h 1384250"/>
              <a:gd name="connsiteX39" fmla="*/ 158227 w 3326899"/>
              <a:gd name="connsiteY39" fmla="*/ 38232 h 1384250"/>
              <a:gd name="connsiteX40" fmla="*/ 194560 w 3326899"/>
              <a:gd name="connsiteY40" fmla="*/ 34726 h 1384250"/>
              <a:gd name="connsiteX41" fmla="*/ 272056 w 3326899"/>
              <a:gd name="connsiteY41" fmla="*/ 30088 h 1384250"/>
              <a:gd name="connsiteX42" fmla="*/ 382895 w 3326899"/>
              <a:gd name="connsiteY42" fmla="*/ 23754 h 1384250"/>
              <a:gd name="connsiteX43" fmla="*/ 658151 w 3326899"/>
              <a:gd name="connsiteY43" fmla="*/ 18098 h 1384250"/>
              <a:gd name="connsiteX44" fmla="*/ 1138070 w 3326899"/>
              <a:gd name="connsiteY44" fmla="*/ 7352 h 1384250"/>
              <a:gd name="connsiteX45" fmla="*/ 1629484 w 3326899"/>
              <a:gd name="connsiteY45" fmla="*/ 792 h 1384250"/>
              <a:gd name="connsiteX46" fmla="*/ 1630169 w 3326899"/>
              <a:gd name="connsiteY46" fmla="*/ 2149 h 13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326899" h="1384250">
                <a:moveTo>
                  <a:pt x="1630169" y="2149"/>
                </a:moveTo>
                <a:cubicBezTo>
                  <a:pt x="1753201" y="1357"/>
                  <a:pt x="1876004" y="0"/>
                  <a:pt x="1999024" y="0"/>
                </a:cubicBezTo>
                <a:cubicBezTo>
                  <a:pt x="2205063" y="0"/>
                  <a:pt x="2411331" y="792"/>
                  <a:pt x="2617370" y="1470"/>
                </a:cubicBezTo>
                <a:cubicBezTo>
                  <a:pt x="2732809" y="1923"/>
                  <a:pt x="2848247" y="2262"/>
                  <a:pt x="2963228" y="8823"/>
                </a:cubicBezTo>
                <a:cubicBezTo>
                  <a:pt x="3027620" y="12442"/>
                  <a:pt x="3089702" y="19456"/>
                  <a:pt x="3149954" y="31898"/>
                </a:cubicBezTo>
                <a:cubicBezTo>
                  <a:pt x="3209051" y="44115"/>
                  <a:pt x="3247691" y="64588"/>
                  <a:pt x="3267462" y="93998"/>
                </a:cubicBezTo>
                <a:cubicBezTo>
                  <a:pt x="3280338" y="113114"/>
                  <a:pt x="3287703" y="132910"/>
                  <a:pt x="3291144" y="153043"/>
                </a:cubicBezTo>
                <a:cubicBezTo>
                  <a:pt x="3294827" y="174875"/>
                  <a:pt x="3298280" y="196819"/>
                  <a:pt x="3300807" y="218764"/>
                </a:cubicBezTo>
                <a:cubicBezTo>
                  <a:pt x="3304947" y="254734"/>
                  <a:pt x="3309086" y="290704"/>
                  <a:pt x="3311613" y="326674"/>
                </a:cubicBezTo>
                <a:cubicBezTo>
                  <a:pt x="3315753" y="386512"/>
                  <a:pt x="3317594" y="446350"/>
                  <a:pt x="3322420" y="506187"/>
                </a:cubicBezTo>
                <a:cubicBezTo>
                  <a:pt x="3327245" y="567948"/>
                  <a:pt x="3328857" y="629482"/>
                  <a:pt x="3323804" y="691243"/>
                </a:cubicBezTo>
                <a:cubicBezTo>
                  <a:pt x="3318966" y="749836"/>
                  <a:pt x="3317137" y="808429"/>
                  <a:pt x="3312769" y="867022"/>
                </a:cubicBezTo>
                <a:cubicBezTo>
                  <a:pt x="3309772" y="909101"/>
                  <a:pt x="3304490" y="951180"/>
                  <a:pt x="3299881" y="993258"/>
                </a:cubicBezTo>
                <a:cubicBezTo>
                  <a:pt x="3296896" y="1020632"/>
                  <a:pt x="3295055" y="1048232"/>
                  <a:pt x="3289303" y="1075493"/>
                </a:cubicBezTo>
                <a:cubicBezTo>
                  <a:pt x="3281494" y="1112480"/>
                  <a:pt x="3271830" y="1149469"/>
                  <a:pt x="3260796" y="1186232"/>
                </a:cubicBezTo>
                <a:cubicBezTo>
                  <a:pt x="3252974" y="1212135"/>
                  <a:pt x="3240326" y="1237585"/>
                  <a:pt x="3221470" y="1262246"/>
                </a:cubicBezTo>
                <a:cubicBezTo>
                  <a:pt x="3189966" y="1303190"/>
                  <a:pt x="3132481" y="1330456"/>
                  <a:pt x="3048077" y="1344362"/>
                </a:cubicBezTo>
                <a:cubicBezTo>
                  <a:pt x="2997259" y="1352845"/>
                  <a:pt x="2945057" y="1357823"/>
                  <a:pt x="2892170" y="1361442"/>
                </a:cubicBezTo>
                <a:cubicBezTo>
                  <a:pt x="2768922" y="1369811"/>
                  <a:pt x="2644976" y="1373215"/>
                  <a:pt x="2521030" y="1376149"/>
                </a:cubicBezTo>
                <a:cubicBezTo>
                  <a:pt x="2428118" y="1378409"/>
                  <a:pt x="2334990" y="1379768"/>
                  <a:pt x="2241862" y="1380784"/>
                </a:cubicBezTo>
                <a:cubicBezTo>
                  <a:pt x="2110323" y="1382257"/>
                  <a:pt x="1978554" y="1383730"/>
                  <a:pt x="1847027" y="1384073"/>
                </a:cubicBezTo>
                <a:cubicBezTo>
                  <a:pt x="1649496" y="1384518"/>
                  <a:pt x="1452193" y="1384289"/>
                  <a:pt x="1254657" y="1381470"/>
                </a:cubicBezTo>
                <a:cubicBezTo>
                  <a:pt x="1147958" y="1379882"/>
                  <a:pt x="1041028" y="1380568"/>
                  <a:pt x="934329" y="1379882"/>
                </a:cubicBezTo>
                <a:cubicBezTo>
                  <a:pt x="779108" y="1378866"/>
                  <a:pt x="623888" y="1377965"/>
                  <a:pt x="468668" y="1376149"/>
                </a:cubicBezTo>
                <a:cubicBezTo>
                  <a:pt x="405430" y="1375361"/>
                  <a:pt x="342422" y="1371856"/>
                  <a:pt x="280333" y="1365405"/>
                </a:cubicBezTo>
                <a:cubicBezTo>
                  <a:pt x="165586" y="1353416"/>
                  <a:pt x="88551" y="1321744"/>
                  <a:pt x="60266" y="1264278"/>
                </a:cubicBezTo>
                <a:cubicBezTo>
                  <a:pt x="59117" y="1261903"/>
                  <a:pt x="58197" y="1259529"/>
                  <a:pt x="57047" y="1257154"/>
                </a:cubicBezTo>
                <a:cubicBezTo>
                  <a:pt x="42100" y="1227970"/>
                  <a:pt x="38880" y="1197882"/>
                  <a:pt x="37271" y="1168134"/>
                </a:cubicBezTo>
                <a:cubicBezTo>
                  <a:pt x="34281" y="1116892"/>
                  <a:pt x="36351" y="1065538"/>
                  <a:pt x="37041" y="1014185"/>
                </a:cubicBezTo>
                <a:cubicBezTo>
                  <a:pt x="37730" y="961699"/>
                  <a:pt x="41180" y="909101"/>
                  <a:pt x="39800" y="856616"/>
                </a:cubicBezTo>
                <a:cubicBezTo>
                  <a:pt x="38190" y="790670"/>
                  <a:pt x="32901" y="724838"/>
                  <a:pt x="28532" y="658892"/>
                </a:cubicBezTo>
                <a:cubicBezTo>
                  <a:pt x="25543" y="615004"/>
                  <a:pt x="21864" y="571002"/>
                  <a:pt x="18184" y="527114"/>
                </a:cubicBezTo>
                <a:cubicBezTo>
                  <a:pt x="13815" y="474628"/>
                  <a:pt x="8986" y="422256"/>
                  <a:pt x="4617" y="369771"/>
                </a:cubicBezTo>
                <a:cubicBezTo>
                  <a:pt x="3927" y="360609"/>
                  <a:pt x="3467" y="351446"/>
                  <a:pt x="3007" y="342284"/>
                </a:cubicBezTo>
                <a:cubicBezTo>
                  <a:pt x="1857" y="316042"/>
                  <a:pt x="-212" y="289800"/>
                  <a:pt x="18" y="263556"/>
                </a:cubicBezTo>
                <a:cubicBezTo>
                  <a:pt x="248" y="241613"/>
                  <a:pt x="2547" y="219668"/>
                  <a:pt x="5767" y="197724"/>
                </a:cubicBezTo>
                <a:cubicBezTo>
                  <a:pt x="7606" y="183698"/>
                  <a:pt x="11286" y="169671"/>
                  <a:pt x="16805" y="155985"/>
                </a:cubicBezTo>
                <a:cubicBezTo>
                  <a:pt x="24163" y="136868"/>
                  <a:pt x="34051" y="117866"/>
                  <a:pt x="43249" y="98975"/>
                </a:cubicBezTo>
                <a:cubicBezTo>
                  <a:pt x="46009" y="93659"/>
                  <a:pt x="50148" y="88455"/>
                  <a:pt x="54057" y="83365"/>
                </a:cubicBezTo>
                <a:cubicBezTo>
                  <a:pt x="72684" y="59385"/>
                  <a:pt x="106947" y="44001"/>
                  <a:pt x="158227" y="38232"/>
                </a:cubicBezTo>
                <a:cubicBezTo>
                  <a:pt x="170185" y="36875"/>
                  <a:pt x="182373" y="35518"/>
                  <a:pt x="194560" y="34726"/>
                </a:cubicBezTo>
                <a:cubicBezTo>
                  <a:pt x="220316" y="33029"/>
                  <a:pt x="246531" y="32464"/>
                  <a:pt x="272056" y="30088"/>
                </a:cubicBezTo>
                <a:cubicBezTo>
                  <a:pt x="308848" y="26695"/>
                  <a:pt x="345641" y="24433"/>
                  <a:pt x="382895" y="23754"/>
                </a:cubicBezTo>
                <a:cubicBezTo>
                  <a:pt x="474647" y="22057"/>
                  <a:pt x="566399" y="20134"/>
                  <a:pt x="658151" y="18098"/>
                </a:cubicBezTo>
                <a:cubicBezTo>
                  <a:pt x="818201" y="14592"/>
                  <a:pt x="978020" y="10180"/>
                  <a:pt x="1138070" y="7352"/>
                </a:cubicBezTo>
                <a:cubicBezTo>
                  <a:pt x="1301796" y="4411"/>
                  <a:pt x="1465754" y="2941"/>
                  <a:pt x="1629484" y="792"/>
                </a:cubicBezTo>
                <a:cubicBezTo>
                  <a:pt x="1629484" y="1244"/>
                  <a:pt x="1629484" y="1697"/>
                  <a:pt x="1630169" y="2149"/>
                </a:cubicBezTo>
                <a:close/>
              </a:path>
            </a:pathLst>
          </a:custGeom>
          <a:noFill/>
          <a:ln w="28575" cap="rnd">
            <a:solidFill>
              <a:schemeClr val="accent4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>
            <p:custDataLst>
              <p:tags r:id="rId12"/>
            </p:custDataLst>
          </p:nvPr>
        </p:nvSpPr>
        <p:spPr>
          <a:xfrm>
            <a:off x="1900788" y="2638123"/>
            <a:ext cx="2410213" cy="10235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cs typeface="MiSans Normal" panose="00000500000000000000" charset="-122"/>
                <a:sym typeface="+mn-ea"/>
              </a:rPr>
              <a:t>1. 筛选优质客户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中文正文" charset="0"/>
              <a:cs typeface="MiSans Normal" panose="00000500000000000000" charset="-122"/>
              <a:sym typeface="+mn-ea"/>
            </a:endParaRPr>
          </a:p>
        </p:txBody>
      </p:sp>
      <p:sp>
        <p:nvSpPr>
          <p:cNvPr id="35" name="Union-3713&amp;3021"/>
          <p:cNvSpPr/>
          <p:nvPr>
            <p:custDataLst>
              <p:tags r:id="rId13"/>
            </p:custDataLst>
          </p:nvPr>
        </p:nvSpPr>
        <p:spPr>
          <a:xfrm>
            <a:off x="3995823" y="2109337"/>
            <a:ext cx="368937" cy="289352"/>
          </a:xfrm>
          <a:custGeom>
            <a:avLst/>
            <a:gdLst/>
            <a:ahLst/>
            <a:cxnLst/>
            <a:rect l="l" t="t" r="r" b="b"/>
            <a:pathLst>
              <a:path w="444499" h="348743">
                <a:moveTo>
                  <a:pt x="156238" y="128557"/>
                </a:moveTo>
                <a:cubicBezTo>
                  <a:pt x="156097" y="129880"/>
                  <a:pt x="155926" y="131190"/>
                  <a:pt x="155724" y="132498"/>
                </a:cubicBezTo>
                <a:lnTo>
                  <a:pt x="155692" y="132498"/>
                </a:lnTo>
                <a:cubicBezTo>
                  <a:pt x="164681" y="140255"/>
                  <a:pt x="167438" y="152220"/>
                  <a:pt x="161566" y="163326"/>
                </a:cubicBezTo>
                <a:cubicBezTo>
                  <a:pt x="156004" y="173872"/>
                  <a:pt x="144009" y="176599"/>
                  <a:pt x="133495" y="173747"/>
                </a:cubicBezTo>
                <a:cubicBezTo>
                  <a:pt x="132732" y="174106"/>
                  <a:pt x="131968" y="174433"/>
                  <a:pt x="131188" y="174744"/>
                </a:cubicBezTo>
                <a:cubicBezTo>
                  <a:pt x="118555" y="179699"/>
                  <a:pt x="105673" y="183841"/>
                  <a:pt x="92479" y="187019"/>
                </a:cubicBezTo>
                <a:cubicBezTo>
                  <a:pt x="90364" y="187528"/>
                  <a:pt x="88275" y="188055"/>
                  <a:pt x="86202" y="188577"/>
                </a:cubicBezTo>
                <a:cubicBezTo>
                  <a:pt x="73291" y="191832"/>
                  <a:pt x="61014" y="194928"/>
                  <a:pt x="47350" y="192471"/>
                </a:cubicBezTo>
                <a:cubicBezTo>
                  <a:pt x="45512" y="192145"/>
                  <a:pt x="43643" y="191802"/>
                  <a:pt x="41851" y="191225"/>
                </a:cubicBezTo>
                <a:cubicBezTo>
                  <a:pt x="47148" y="191600"/>
                  <a:pt x="45886" y="191350"/>
                  <a:pt x="38066" y="190477"/>
                </a:cubicBezTo>
                <a:cubicBezTo>
                  <a:pt x="36804" y="190275"/>
                  <a:pt x="35558" y="190010"/>
                  <a:pt x="34327" y="189699"/>
                </a:cubicBezTo>
                <a:cubicBezTo>
                  <a:pt x="29062" y="188328"/>
                  <a:pt x="23828" y="186131"/>
                  <a:pt x="19202" y="183297"/>
                </a:cubicBezTo>
                <a:cubicBezTo>
                  <a:pt x="6848" y="175741"/>
                  <a:pt x="-489" y="162687"/>
                  <a:pt x="25" y="148215"/>
                </a:cubicBezTo>
                <a:cubicBezTo>
                  <a:pt x="929" y="122466"/>
                  <a:pt x="23781" y="109988"/>
                  <a:pt x="47288" y="107200"/>
                </a:cubicBezTo>
                <a:cubicBezTo>
                  <a:pt x="29140" y="84457"/>
                  <a:pt x="22301" y="56292"/>
                  <a:pt x="35309" y="28969"/>
                </a:cubicBezTo>
                <a:cubicBezTo>
                  <a:pt x="48347" y="1599"/>
                  <a:pt x="81637" y="-7919"/>
                  <a:pt x="107636" y="7098"/>
                </a:cubicBezTo>
                <a:cubicBezTo>
                  <a:pt x="133728" y="22177"/>
                  <a:pt x="146252" y="53410"/>
                  <a:pt x="152733" y="81357"/>
                </a:cubicBezTo>
                <a:cubicBezTo>
                  <a:pt x="156315" y="96841"/>
                  <a:pt x="157842" y="112714"/>
                  <a:pt x="156238" y="128557"/>
                </a:cubicBezTo>
                <a:moveTo>
                  <a:pt x="406414" y="167362"/>
                </a:moveTo>
                <a:cubicBezTo>
                  <a:pt x="422910" y="170073"/>
                  <a:pt x="436074" y="181615"/>
                  <a:pt x="441618" y="197272"/>
                </a:cubicBezTo>
                <a:lnTo>
                  <a:pt x="441588" y="197272"/>
                </a:lnTo>
                <a:cubicBezTo>
                  <a:pt x="450513" y="222491"/>
                  <a:pt x="437819" y="251574"/>
                  <a:pt x="418393" y="268181"/>
                </a:cubicBezTo>
                <a:cubicBezTo>
                  <a:pt x="407177" y="277776"/>
                  <a:pt x="393765" y="284396"/>
                  <a:pt x="379557" y="288011"/>
                </a:cubicBezTo>
                <a:cubicBezTo>
                  <a:pt x="383515" y="301781"/>
                  <a:pt x="384231" y="316424"/>
                  <a:pt x="382252" y="331005"/>
                </a:cubicBezTo>
                <a:cubicBezTo>
                  <a:pt x="380415" y="344542"/>
                  <a:pt x="363668" y="350835"/>
                  <a:pt x="352095" y="348125"/>
                </a:cubicBezTo>
                <a:cubicBezTo>
                  <a:pt x="309085" y="338031"/>
                  <a:pt x="289208" y="296890"/>
                  <a:pt x="279441" y="256777"/>
                </a:cubicBezTo>
                <a:cubicBezTo>
                  <a:pt x="277727" y="253849"/>
                  <a:pt x="276714" y="250811"/>
                  <a:pt x="276309" y="247805"/>
                </a:cubicBezTo>
                <a:cubicBezTo>
                  <a:pt x="275016" y="247665"/>
                  <a:pt x="273723" y="247494"/>
                  <a:pt x="272400" y="247260"/>
                </a:cubicBezTo>
                <a:cubicBezTo>
                  <a:pt x="264345" y="245781"/>
                  <a:pt x="260887" y="235171"/>
                  <a:pt x="264845" y="228675"/>
                </a:cubicBezTo>
                <a:cubicBezTo>
                  <a:pt x="268458" y="222740"/>
                  <a:pt x="273100" y="218051"/>
                  <a:pt x="278350" y="214095"/>
                </a:cubicBezTo>
                <a:cubicBezTo>
                  <a:pt x="281278" y="209531"/>
                  <a:pt x="285827" y="205948"/>
                  <a:pt x="292028" y="203938"/>
                </a:cubicBezTo>
                <a:cubicBezTo>
                  <a:pt x="293834" y="203346"/>
                  <a:pt x="295656" y="203050"/>
                  <a:pt x="297448" y="202957"/>
                </a:cubicBezTo>
                <a:cubicBezTo>
                  <a:pt x="299820" y="201808"/>
                  <a:pt x="302205" y="200688"/>
                  <a:pt x="304580" y="199572"/>
                </a:cubicBezTo>
                <a:cubicBezTo>
                  <a:pt x="306135" y="198841"/>
                  <a:pt x="307684" y="198114"/>
                  <a:pt x="309225" y="197381"/>
                </a:cubicBezTo>
                <a:cubicBezTo>
                  <a:pt x="325924" y="189404"/>
                  <a:pt x="343122" y="182395"/>
                  <a:pt x="360335" y="175618"/>
                </a:cubicBezTo>
                <a:cubicBezTo>
                  <a:pt x="375258" y="169746"/>
                  <a:pt x="390150" y="164699"/>
                  <a:pt x="406414" y="167362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36" name="Vector-3713&amp;3024"/>
          <p:cNvSpPr/>
          <p:nvPr>
            <p:custDataLst>
              <p:tags r:id="rId14"/>
            </p:custDataLst>
          </p:nvPr>
        </p:nvSpPr>
        <p:spPr>
          <a:xfrm>
            <a:off x="4072773" y="2181544"/>
            <a:ext cx="178671" cy="213984"/>
          </a:xfrm>
          <a:custGeom>
            <a:avLst/>
            <a:gdLst/>
            <a:ahLst/>
            <a:cxnLst/>
            <a:rect l="l" t="t" r="r" b="b"/>
            <a:pathLst>
              <a:path w="215256" h="257826">
                <a:moveTo>
                  <a:pt x="206884" y="49483"/>
                </a:moveTo>
                <a:cubicBezTo>
                  <a:pt x="205233" y="38314"/>
                  <a:pt x="200482" y="27830"/>
                  <a:pt x="191167" y="19262"/>
                </a:cubicBezTo>
                <a:cubicBezTo>
                  <a:pt x="180308" y="9293"/>
                  <a:pt x="166881" y="3949"/>
                  <a:pt x="152814" y="2688"/>
                </a:cubicBezTo>
                <a:cubicBezTo>
                  <a:pt x="128217" y="-3917"/>
                  <a:pt x="101284" y="1737"/>
                  <a:pt x="79381" y="18702"/>
                </a:cubicBezTo>
                <a:cubicBezTo>
                  <a:pt x="56124" y="36709"/>
                  <a:pt x="40531" y="62226"/>
                  <a:pt x="28287" y="88988"/>
                </a:cubicBezTo>
                <a:cubicBezTo>
                  <a:pt x="25015" y="93646"/>
                  <a:pt x="21947" y="98444"/>
                  <a:pt x="19174" y="103382"/>
                </a:cubicBezTo>
                <a:cubicBezTo>
                  <a:pt x="8254" y="122791"/>
                  <a:pt x="1602" y="144507"/>
                  <a:pt x="792" y="166813"/>
                </a:cubicBezTo>
                <a:cubicBezTo>
                  <a:pt x="792" y="167203"/>
                  <a:pt x="792" y="167593"/>
                  <a:pt x="777" y="167982"/>
                </a:cubicBezTo>
                <a:cubicBezTo>
                  <a:pt x="-298" y="175927"/>
                  <a:pt x="-360" y="183934"/>
                  <a:pt x="1244" y="191847"/>
                </a:cubicBezTo>
                <a:cubicBezTo>
                  <a:pt x="2241" y="196738"/>
                  <a:pt x="3939" y="201287"/>
                  <a:pt x="6167" y="205509"/>
                </a:cubicBezTo>
                <a:cubicBezTo>
                  <a:pt x="9547" y="215603"/>
                  <a:pt x="14610" y="224965"/>
                  <a:pt x="21697" y="232364"/>
                </a:cubicBezTo>
                <a:cubicBezTo>
                  <a:pt x="28131" y="239079"/>
                  <a:pt x="35499" y="243191"/>
                  <a:pt x="43366" y="245325"/>
                </a:cubicBezTo>
                <a:cubicBezTo>
                  <a:pt x="43413" y="245355"/>
                  <a:pt x="43475" y="245402"/>
                  <a:pt x="43522" y="245449"/>
                </a:cubicBezTo>
                <a:cubicBezTo>
                  <a:pt x="48444" y="248907"/>
                  <a:pt x="53601" y="251135"/>
                  <a:pt x="58835" y="252335"/>
                </a:cubicBezTo>
                <a:cubicBezTo>
                  <a:pt x="68057" y="256930"/>
                  <a:pt x="78618" y="258924"/>
                  <a:pt x="90333" y="257226"/>
                </a:cubicBezTo>
                <a:cubicBezTo>
                  <a:pt x="104243" y="255201"/>
                  <a:pt x="115849" y="247505"/>
                  <a:pt x="125850" y="237894"/>
                </a:cubicBezTo>
                <a:cubicBezTo>
                  <a:pt x="147004" y="224264"/>
                  <a:pt x="163345" y="201054"/>
                  <a:pt x="175278" y="179167"/>
                </a:cubicBezTo>
                <a:cubicBezTo>
                  <a:pt x="177427" y="175226"/>
                  <a:pt x="179607" y="171082"/>
                  <a:pt x="181757" y="166766"/>
                </a:cubicBezTo>
                <a:cubicBezTo>
                  <a:pt x="189235" y="159320"/>
                  <a:pt x="195731" y="150862"/>
                  <a:pt x="200903" y="141780"/>
                </a:cubicBezTo>
                <a:cubicBezTo>
                  <a:pt x="217227" y="113164"/>
                  <a:pt x="220188" y="78411"/>
                  <a:pt x="206884" y="49467"/>
                </a:cubicBezTo>
                <a:lnTo>
                  <a:pt x="206884" y="49483"/>
                </a:lnTo>
              </a:path>
            </a:pathLst>
          </a:custGeom>
          <a:solidFill>
            <a:srgbClr val="FAD871"/>
          </a:solidFill>
        </p:spPr>
      </p:sp>
      <p:sp>
        <p:nvSpPr>
          <p:cNvPr id="38" name="Union-3713&amp;3025"/>
          <p:cNvSpPr/>
          <p:nvPr>
            <p:custDataLst>
              <p:tags r:id="rId15"/>
            </p:custDataLst>
          </p:nvPr>
        </p:nvSpPr>
        <p:spPr>
          <a:xfrm>
            <a:off x="4096491" y="2105121"/>
            <a:ext cx="208186" cy="264581"/>
          </a:xfrm>
          <a:custGeom>
            <a:avLst/>
            <a:gdLst/>
            <a:ahLst/>
            <a:cxnLst/>
            <a:rect l="l" t="t" r="r" b="b"/>
            <a:pathLst>
              <a:path w="250864" h="318962">
                <a:moveTo>
                  <a:pt x="144574" y="55263"/>
                </a:moveTo>
                <a:cubicBezTo>
                  <a:pt x="144525" y="57577"/>
                  <a:pt x="144473" y="59939"/>
                  <a:pt x="144816" y="62085"/>
                </a:cubicBezTo>
                <a:cubicBezTo>
                  <a:pt x="146653" y="73612"/>
                  <a:pt x="134535" y="81385"/>
                  <a:pt x="125312" y="73441"/>
                </a:cubicBezTo>
                <a:cubicBezTo>
                  <a:pt x="116741" y="66055"/>
                  <a:pt x="114416" y="56548"/>
                  <a:pt x="111914" y="46316"/>
                </a:cubicBezTo>
                <a:cubicBezTo>
                  <a:pt x="111556" y="44851"/>
                  <a:pt x="111194" y="43371"/>
                  <a:pt x="110810" y="41880"/>
                </a:cubicBezTo>
                <a:cubicBezTo>
                  <a:pt x="110768" y="41712"/>
                  <a:pt x="110728" y="41552"/>
                  <a:pt x="110690" y="41400"/>
                </a:cubicBezTo>
                <a:cubicBezTo>
                  <a:pt x="110503" y="40651"/>
                  <a:pt x="110363" y="40088"/>
                  <a:pt x="110233" y="39622"/>
                </a:cubicBezTo>
                <a:cubicBezTo>
                  <a:pt x="99033" y="56336"/>
                  <a:pt x="69295" y="43812"/>
                  <a:pt x="76181" y="23686"/>
                </a:cubicBezTo>
                <a:cubicBezTo>
                  <a:pt x="84328" y="-101"/>
                  <a:pt x="115997" y="-8669"/>
                  <a:pt x="133755" y="10601"/>
                </a:cubicBezTo>
                <a:cubicBezTo>
                  <a:pt x="141061" y="18530"/>
                  <a:pt x="143460" y="28858"/>
                  <a:pt x="144271" y="39295"/>
                </a:cubicBezTo>
                <a:cubicBezTo>
                  <a:pt x="144452" y="41636"/>
                  <a:pt x="144470" y="43967"/>
                  <a:pt x="144487" y="46300"/>
                </a:cubicBezTo>
                <a:cubicBezTo>
                  <a:pt x="144499" y="47956"/>
                  <a:pt x="144511" y="49612"/>
                  <a:pt x="144582" y="51274"/>
                </a:cubicBezTo>
                <a:cubicBezTo>
                  <a:pt x="144634" y="52551"/>
                  <a:pt x="144605" y="53898"/>
                  <a:pt x="144574" y="55263"/>
                </a:cubicBezTo>
                <a:moveTo>
                  <a:pt x="240770" y="83473"/>
                </a:moveTo>
                <a:cubicBezTo>
                  <a:pt x="224725" y="66073"/>
                  <a:pt x="197387" y="69343"/>
                  <a:pt x="183071" y="87040"/>
                </a:cubicBezTo>
                <a:cubicBezTo>
                  <a:pt x="179067" y="91978"/>
                  <a:pt x="178662" y="96682"/>
                  <a:pt x="181093" y="102399"/>
                </a:cubicBezTo>
                <a:cubicBezTo>
                  <a:pt x="181794" y="104035"/>
                  <a:pt x="182853" y="105904"/>
                  <a:pt x="185454" y="106824"/>
                </a:cubicBezTo>
                <a:lnTo>
                  <a:pt x="186266" y="107113"/>
                </a:lnTo>
                <a:cubicBezTo>
                  <a:pt x="189462" y="108262"/>
                  <a:pt x="191723" y="109073"/>
                  <a:pt x="195393" y="108210"/>
                </a:cubicBezTo>
                <a:cubicBezTo>
                  <a:pt x="196614" y="107927"/>
                  <a:pt x="197796" y="107494"/>
                  <a:pt x="198980" y="107060"/>
                </a:cubicBezTo>
                <a:lnTo>
                  <a:pt x="198980" y="107060"/>
                </a:lnTo>
                <a:cubicBezTo>
                  <a:pt x="200468" y="106515"/>
                  <a:pt x="201960" y="105969"/>
                  <a:pt x="203540" y="105717"/>
                </a:cubicBezTo>
                <a:cubicBezTo>
                  <a:pt x="205988" y="105326"/>
                  <a:pt x="208486" y="105684"/>
                  <a:pt x="210584" y="105984"/>
                </a:cubicBezTo>
                <a:cubicBezTo>
                  <a:pt x="211743" y="106151"/>
                  <a:pt x="212781" y="106299"/>
                  <a:pt x="213619" y="106294"/>
                </a:cubicBezTo>
                <a:lnTo>
                  <a:pt x="213666" y="106338"/>
                </a:lnTo>
                <a:cubicBezTo>
                  <a:pt x="213695" y="106364"/>
                  <a:pt x="213723" y="106388"/>
                  <a:pt x="213744" y="106419"/>
                </a:cubicBezTo>
                <a:cubicBezTo>
                  <a:pt x="213945" y="106777"/>
                  <a:pt x="214070" y="106995"/>
                  <a:pt x="214149" y="107088"/>
                </a:cubicBezTo>
                <a:lnTo>
                  <a:pt x="214335" y="107695"/>
                </a:lnTo>
                <a:cubicBezTo>
                  <a:pt x="195767" y="120734"/>
                  <a:pt x="215489" y="152637"/>
                  <a:pt x="234945" y="139318"/>
                </a:cubicBezTo>
                <a:cubicBezTo>
                  <a:pt x="253653" y="126529"/>
                  <a:pt x="256224" y="100219"/>
                  <a:pt x="240786" y="83473"/>
                </a:cubicBezTo>
                <a:lnTo>
                  <a:pt x="240770" y="83473"/>
                </a:lnTo>
                <a:moveTo>
                  <a:pt x="133736" y="161096"/>
                </a:moveTo>
                <a:lnTo>
                  <a:pt x="133742" y="161101"/>
                </a:lnTo>
                <a:cubicBezTo>
                  <a:pt x="136566" y="163603"/>
                  <a:pt x="139390" y="166105"/>
                  <a:pt x="142216" y="168605"/>
                </a:cubicBezTo>
                <a:lnTo>
                  <a:pt x="142216" y="168590"/>
                </a:lnTo>
                <a:cubicBezTo>
                  <a:pt x="150332" y="175771"/>
                  <a:pt x="150146" y="188467"/>
                  <a:pt x="144443" y="196800"/>
                </a:cubicBezTo>
                <a:cubicBezTo>
                  <a:pt x="144460" y="198811"/>
                  <a:pt x="144210" y="200897"/>
                  <a:pt x="143618" y="203063"/>
                </a:cubicBezTo>
                <a:cubicBezTo>
                  <a:pt x="141500" y="210758"/>
                  <a:pt x="134101" y="217799"/>
                  <a:pt x="125907" y="219685"/>
                </a:cubicBezTo>
                <a:cubicBezTo>
                  <a:pt x="120595" y="227613"/>
                  <a:pt x="110812" y="232722"/>
                  <a:pt x="101014" y="229545"/>
                </a:cubicBezTo>
                <a:cubicBezTo>
                  <a:pt x="84252" y="224108"/>
                  <a:pt x="72475" y="212597"/>
                  <a:pt x="66011" y="196582"/>
                </a:cubicBezTo>
                <a:cubicBezTo>
                  <a:pt x="61478" y="191614"/>
                  <a:pt x="59032" y="185663"/>
                  <a:pt x="59686" y="179074"/>
                </a:cubicBezTo>
                <a:cubicBezTo>
                  <a:pt x="56711" y="173652"/>
                  <a:pt x="54468" y="167748"/>
                  <a:pt x="53128" y="161470"/>
                </a:cubicBezTo>
                <a:cubicBezTo>
                  <a:pt x="51601" y="154335"/>
                  <a:pt x="53408" y="147591"/>
                  <a:pt x="57178" y="142497"/>
                </a:cubicBezTo>
                <a:cubicBezTo>
                  <a:pt x="56197" y="124630"/>
                  <a:pt x="77476" y="112277"/>
                  <a:pt x="93474" y="125891"/>
                </a:cubicBezTo>
                <a:cubicBezTo>
                  <a:pt x="107049" y="137448"/>
                  <a:pt x="120391" y="149271"/>
                  <a:pt x="133736" y="161094"/>
                </a:cubicBezTo>
                <a:lnTo>
                  <a:pt x="133736" y="161096"/>
                </a:lnTo>
                <a:lnTo>
                  <a:pt x="133736" y="161096"/>
                </a:lnTo>
                <a:moveTo>
                  <a:pt x="26367" y="229046"/>
                </a:moveTo>
                <a:cubicBezTo>
                  <a:pt x="52865" y="238517"/>
                  <a:pt x="74237" y="254998"/>
                  <a:pt x="89581" y="278661"/>
                </a:cubicBezTo>
                <a:lnTo>
                  <a:pt x="89566" y="278676"/>
                </a:lnTo>
                <a:cubicBezTo>
                  <a:pt x="95205" y="287369"/>
                  <a:pt x="91404" y="298055"/>
                  <a:pt x="84176" y="304021"/>
                </a:cubicBezTo>
                <a:cubicBezTo>
                  <a:pt x="83708" y="305703"/>
                  <a:pt x="83070" y="307323"/>
                  <a:pt x="82197" y="308820"/>
                </a:cubicBezTo>
                <a:cubicBezTo>
                  <a:pt x="76917" y="317839"/>
                  <a:pt x="66776" y="320642"/>
                  <a:pt x="57460" y="318026"/>
                </a:cubicBezTo>
                <a:cubicBezTo>
                  <a:pt x="35340" y="316561"/>
                  <a:pt x="13656" y="297556"/>
                  <a:pt x="3172" y="279876"/>
                </a:cubicBezTo>
                <a:cubicBezTo>
                  <a:pt x="-1189" y="272523"/>
                  <a:pt x="-706" y="265280"/>
                  <a:pt x="2518" y="259563"/>
                </a:cubicBezTo>
                <a:cubicBezTo>
                  <a:pt x="1911" y="257912"/>
                  <a:pt x="1350" y="256261"/>
                  <a:pt x="820" y="254593"/>
                </a:cubicBezTo>
                <a:cubicBezTo>
                  <a:pt x="-3729" y="240168"/>
                  <a:pt x="11522" y="223735"/>
                  <a:pt x="26367" y="229046"/>
                </a:cubicBezTo>
              </a:path>
            </a:pathLst>
          </a:custGeom>
          <a:solidFill>
            <a:srgbClr val="FDC415"/>
          </a:solidFill>
        </p:spPr>
      </p:sp>
      <p:sp>
        <p:nvSpPr>
          <p:cNvPr id="66" name="@svg_01-3713&amp;5144"/>
          <p:cNvSpPr/>
          <p:nvPr>
            <p:custDataLst>
              <p:tags r:id="rId16"/>
            </p:custDataLst>
          </p:nvPr>
        </p:nvSpPr>
        <p:spPr>
          <a:xfrm flipH="1">
            <a:off x="7883366" y="4319797"/>
            <a:ext cx="2761231" cy="1148975"/>
          </a:xfrm>
          <a:custGeom>
            <a:avLst/>
            <a:gdLst>
              <a:gd name="connsiteX0" fmla="*/ 1630169 w 3326899"/>
              <a:gd name="connsiteY0" fmla="*/ 2149 h 1384250"/>
              <a:gd name="connsiteX1" fmla="*/ 1999024 w 3326899"/>
              <a:gd name="connsiteY1" fmla="*/ 0 h 1384250"/>
              <a:gd name="connsiteX2" fmla="*/ 2617370 w 3326899"/>
              <a:gd name="connsiteY2" fmla="*/ 1470 h 1384250"/>
              <a:gd name="connsiteX3" fmla="*/ 2963228 w 3326899"/>
              <a:gd name="connsiteY3" fmla="*/ 8823 h 1384250"/>
              <a:gd name="connsiteX4" fmla="*/ 3149954 w 3326899"/>
              <a:gd name="connsiteY4" fmla="*/ 31898 h 1384250"/>
              <a:gd name="connsiteX5" fmla="*/ 3267462 w 3326899"/>
              <a:gd name="connsiteY5" fmla="*/ 93998 h 1384250"/>
              <a:gd name="connsiteX6" fmla="*/ 3291144 w 3326899"/>
              <a:gd name="connsiteY6" fmla="*/ 153043 h 1384250"/>
              <a:gd name="connsiteX7" fmla="*/ 3300807 w 3326899"/>
              <a:gd name="connsiteY7" fmla="*/ 218764 h 1384250"/>
              <a:gd name="connsiteX8" fmla="*/ 3311613 w 3326899"/>
              <a:gd name="connsiteY8" fmla="*/ 326674 h 1384250"/>
              <a:gd name="connsiteX9" fmla="*/ 3322420 w 3326899"/>
              <a:gd name="connsiteY9" fmla="*/ 506187 h 1384250"/>
              <a:gd name="connsiteX10" fmla="*/ 3323804 w 3326899"/>
              <a:gd name="connsiteY10" fmla="*/ 691243 h 1384250"/>
              <a:gd name="connsiteX11" fmla="*/ 3312769 w 3326899"/>
              <a:gd name="connsiteY11" fmla="*/ 867022 h 1384250"/>
              <a:gd name="connsiteX12" fmla="*/ 3299881 w 3326899"/>
              <a:gd name="connsiteY12" fmla="*/ 993258 h 1384250"/>
              <a:gd name="connsiteX13" fmla="*/ 3289303 w 3326899"/>
              <a:gd name="connsiteY13" fmla="*/ 1075493 h 1384250"/>
              <a:gd name="connsiteX14" fmla="*/ 3260796 w 3326899"/>
              <a:gd name="connsiteY14" fmla="*/ 1186232 h 1384250"/>
              <a:gd name="connsiteX15" fmla="*/ 3221470 w 3326899"/>
              <a:gd name="connsiteY15" fmla="*/ 1262246 h 1384250"/>
              <a:gd name="connsiteX16" fmla="*/ 3048077 w 3326899"/>
              <a:gd name="connsiteY16" fmla="*/ 1344362 h 1384250"/>
              <a:gd name="connsiteX17" fmla="*/ 2892170 w 3326899"/>
              <a:gd name="connsiteY17" fmla="*/ 1361442 h 1384250"/>
              <a:gd name="connsiteX18" fmla="*/ 2521030 w 3326899"/>
              <a:gd name="connsiteY18" fmla="*/ 1376149 h 1384250"/>
              <a:gd name="connsiteX19" fmla="*/ 2241862 w 3326899"/>
              <a:gd name="connsiteY19" fmla="*/ 1380784 h 1384250"/>
              <a:gd name="connsiteX20" fmla="*/ 1847027 w 3326899"/>
              <a:gd name="connsiteY20" fmla="*/ 1384073 h 1384250"/>
              <a:gd name="connsiteX21" fmla="*/ 1254657 w 3326899"/>
              <a:gd name="connsiteY21" fmla="*/ 1381470 h 1384250"/>
              <a:gd name="connsiteX22" fmla="*/ 934329 w 3326899"/>
              <a:gd name="connsiteY22" fmla="*/ 1379882 h 1384250"/>
              <a:gd name="connsiteX23" fmla="*/ 468668 w 3326899"/>
              <a:gd name="connsiteY23" fmla="*/ 1376149 h 1384250"/>
              <a:gd name="connsiteX24" fmla="*/ 280333 w 3326899"/>
              <a:gd name="connsiteY24" fmla="*/ 1365405 h 1384250"/>
              <a:gd name="connsiteX25" fmla="*/ 60266 w 3326899"/>
              <a:gd name="connsiteY25" fmla="*/ 1264278 h 1384250"/>
              <a:gd name="connsiteX26" fmla="*/ 57047 w 3326899"/>
              <a:gd name="connsiteY26" fmla="*/ 1257154 h 1384250"/>
              <a:gd name="connsiteX27" fmla="*/ 37271 w 3326899"/>
              <a:gd name="connsiteY27" fmla="*/ 1168134 h 1384250"/>
              <a:gd name="connsiteX28" fmla="*/ 37041 w 3326899"/>
              <a:gd name="connsiteY28" fmla="*/ 1014185 h 1384250"/>
              <a:gd name="connsiteX29" fmla="*/ 39800 w 3326899"/>
              <a:gd name="connsiteY29" fmla="*/ 856616 h 1384250"/>
              <a:gd name="connsiteX30" fmla="*/ 28532 w 3326899"/>
              <a:gd name="connsiteY30" fmla="*/ 658892 h 1384250"/>
              <a:gd name="connsiteX31" fmla="*/ 18184 w 3326899"/>
              <a:gd name="connsiteY31" fmla="*/ 527114 h 1384250"/>
              <a:gd name="connsiteX32" fmla="*/ 4617 w 3326899"/>
              <a:gd name="connsiteY32" fmla="*/ 369771 h 1384250"/>
              <a:gd name="connsiteX33" fmla="*/ 3007 w 3326899"/>
              <a:gd name="connsiteY33" fmla="*/ 342284 h 1384250"/>
              <a:gd name="connsiteX34" fmla="*/ 18 w 3326899"/>
              <a:gd name="connsiteY34" fmla="*/ 263556 h 1384250"/>
              <a:gd name="connsiteX35" fmla="*/ 5767 w 3326899"/>
              <a:gd name="connsiteY35" fmla="*/ 197724 h 1384250"/>
              <a:gd name="connsiteX36" fmla="*/ 16805 w 3326899"/>
              <a:gd name="connsiteY36" fmla="*/ 155985 h 1384250"/>
              <a:gd name="connsiteX37" fmla="*/ 43249 w 3326899"/>
              <a:gd name="connsiteY37" fmla="*/ 98975 h 1384250"/>
              <a:gd name="connsiteX38" fmla="*/ 54057 w 3326899"/>
              <a:gd name="connsiteY38" fmla="*/ 83365 h 1384250"/>
              <a:gd name="connsiteX39" fmla="*/ 158227 w 3326899"/>
              <a:gd name="connsiteY39" fmla="*/ 38232 h 1384250"/>
              <a:gd name="connsiteX40" fmla="*/ 194560 w 3326899"/>
              <a:gd name="connsiteY40" fmla="*/ 34726 h 1384250"/>
              <a:gd name="connsiteX41" fmla="*/ 272056 w 3326899"/>
              <a:gd name="connsiteY41" fmla="*/ 30088 h 1384250"/>
              <a:gd name="connsiteX42" fmla="*/ 382895 w 3326899"/>
              <a:gd name="connsiteY42" fmla="*/ 23754 h 1384250"/>
              <a:gd name="connsiteX43" fmla="*/ 658151 w 3326899"/>
              <a:gd name="connsiteY43" fmla="*/ 18098 h 1384250"/>
              <a:gd name="connsiteX44" fmla="*/ 1138070 w 3326899"/>
              <a:gd name="connsiteY44" fmla="*/ 7352 h 1384250"/>
              <a:gd name="connsiteX45" fmla="*/ 1629484 w 3326899"/>
              <a:gd name="connsiteY45" fmla="*/ 792 h 1384250"/>
              <a:gd name="connsiteX46" fmla="*/ 1630169 w 3326899"/>
              <a:gd name="connsiteY46" fmla="*/ 2149 h 13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326899" h="1384250">
                <a:moveTo>
                  <a:pt x="1630169" y="2149"/>
                </a:moveTo>
                <a:cubicBezTo>
                  <a:pt x="1753201" y="1357"/>
                  <a:pt x="1876004" y="0"/>
                  <a:pt x="1999024" y="0"/>
                </a:cubicBezTo>
                <a:cubicBezTo>
                  <a:pt x="2205063" y="0"/>
                  <a:pt x="2411331" y="792"/>
                  <a:pt x="2617370" y="1470"/>
                </a:cubicBezTo>
                <a:cubicBezTo>
                  <a:pt x="2732809" y="1923"/>
                  <a:pt x="2848247" y="2262"/>
                  <a:pt x="2963228" y="8823"/>
                </a:cubicBezTo>
                <a:cubicBezTo>
                  <a:pt x="3027620" y="12442"/>
                  <a:pt x="3089702" y="19456"/>
                  <a:pt x="3149954" y="31898"/>
                </a:cubicBezTo>
                <a:cubicBezTo>
                  <a:pt x="3209051" y="44115"/>
                  <a:pt x="3247691" y="64588"/>
                  <a:pt x="3267462" y="93998"/>
                </a:cubicBezTo>
                <a:cubicBezTo>
                  <a:pt x="3280338" y="113114"/>
                  <a:pt x="3287703" y="132910"/>
                  <a:pt x="3291144" y="153043"/>
                </a:cubicBezTo>
                <a:cubicBezTo>
                  <a:pt x="3294827" y="174875"/>
                  <a:pt x="3298280" y="196819"/>
                  <a:pt x="3300807" y="218764"/>
                </a:cubicBezTo>
                <a:cubicBezTo>
                  <a:pt x="3304947" y="254734"/>
                  <a:pt x="3309086" y="290704"/>
                  <a:pt x="3311613" y="326674"/>
                </a:cubicBezTo>
                <a:cubicBezTo>
                  <a:pt x="3315753" y="386512"/>
                  <a:pt x="3317594" y="446350"/>
                  <a:pt x="3322420" y="506187"/>
                </a:cubicBezTo>
                <a:cubicBezTo>
                  <a:pt x="3327245" y="567948"/>
                  <a:pt x="3328857" y="629482"/>
                  <a:pt x="3323804" y="691243"/>
                </a:cubicBezTo>
                <a:cubicBezTo>
                  <a:pt x="3318966" y="749836"/>
                  <a:pt x="3317137" y="808429"/>
                  <a:pt x="3312769" y="867022"/>
                </a:cubicBezTo>
                <a:cubicBezTo>
                  <a:pt x="3309772" y="909101"/>
                  <a:pt x="3304490" y="951180"/>
                  <a:pt x="3299881" y="993258"/>
                </a:cubicBezTo>
                <a:cubicBezTo>
                  <a:pt x="3296896" y="1020632"/>
                  <a:pt x="3295055" y="1048232"/>
                  <a:pt x="3289303" y="1075493"/>
                </a:cubicBezTo>
                <a:cubicBezTo>
                  <a:pt x="3281494" y="1112480"/>
                  <a:pt x="3271830" y="1149469"/>
                  <a:pt x="3260796" y="1186232"/>
                </a:cubicBezTo>
                <a:cubicBezTo>
                  <a:pt x="3252974" y="1212135"/>
                  <a:pt x="3240326" y="1237585"/>
                  <a:pt x="3221470" y="1262246"/>
                </a:cubicBezTo>
                <a:cubicBezTo>
                  <a:pt x="3189966" y="1303190"/>
                  <a:pt x="3132481" y="1330456"/>
                  <a:pt x="3048077" y="1344362"/>
                </a:cubicBezTo>
                <a:cubicBezTo>
                  <a:pt x="2997259" y="1352845"/>
                  <a:pt x="2945057" y="1357823"/>
                  <a:pt x="2892170" y="1361442"/>
                </a:cubicBezTo>
                <a:cubicBezTo>
                  <a:pt x="2768922" y="1369811"/>
                  <a:pt x="2644976" y="1373215"/>
                  <a:pt x="2521030" y="1376149"/>
                </a:cubicBezTo>
                <a:cubicBezTo>
                  <a:pt x="2428118" y="1378409"/>
                  <a:pt x="2334990" y="1379768"/>
                  <a:pt x="2241862" y="1380784"/>
                </a:cubicBezTo>
                <a:cubicBezTo>
                  <a:pt x="2110323" y="1382257"/>
                  <a:pt x="1978554" y="1383730"/>
                  <a:pt x="1847027" y="1384073"/>
                </a:cubicBezTo>
                <a:cubicBezTo>
                  <a:pt x="1649496" y="1384518"/>
                  <a:pt x="1452193" y="1384289"/>
                  <a:pt x="1254657" y="1381470"/>
                </a:cubicBezTo>
                <a:cubicBezTo>
                  <a:pt x="1147958" y="1379882"/>
                  <a:pt x="1041028" y="1380568"/>
                  <a:pt x="934329" y="1379882"/>
                </a:cubicBezTo>
                <a:cubicBezTo>
                  <a:pt x="779108" y="1378866"/>
                  <a:pt x="623888" y="1377965"/>
                  <a:pt x="468668" y="1376149"/>
                </a:cubicBezTo>
                <a:cubicBezTo>
                  <a:pt x="405430" y="1375361"/>
                  <a:pt x="342422" y="1371856"/>
                  <a:pt x="280333" y="1365405"/>
                </a:cubicBezTo>
                <a:cubicBezTo>
                  <a:pt x="165586" y="1353416"/>
                  <a:pt x="88551" y="1321744"/>
                  <a:pt x="60266" y="1264278"/>
                </a:cubicBezTo>
                <a:cubicBezTo>
                  <a:pt x="59117" y="1261903"/>
                  <a:pt x="58197" y="1259529"/>
                  <a:pt x="57047" y="1257154"/>
                </a:cubicBezTo>
                <a:cubicBezTo>
                  <a:pt x="42100" y="1227970"/>
                  <a:pt x="38880" y="1197882"/>
                  <a:pt x="37271" y="1168134"/>
                </a:cubicBezTo>
                <a:cubicBezTo>
                  <a:pt x="34281" y="1116892"/>
                  <a:pt x="36351" y="1065538"/>
                  <a:pt x="37041" y="1014185"/>
                </a:cubicBezTo>
                <a:cubicBezTo>
                  <a:pt x="37730" y="961699"/>
                  <a:pt x="41180" y="909101"/>
                  <a:pt x="39800" y="856616"/>
                </a:cubicBezTo>
                <a:cubicBezTo>
                  <a:pt x="38190" y="790670"/>
                  <a:pt x="32901" y="724838"/>
                  <a:pt x="28532" y="658892"/>
                </a:cubicBezTo>
                <a:cubicBezTo>
                  <a:pt x="25543" y="615004"/>
                  <a:pt x="21864" y="571002"/>
                  <a:pt x="18184" y="527114"/>
                </a:cubicBezTo>
                <a:cubicBezTo>
                  <a:pt x="13815" y="474628"/>
                  <a:pt x="8986" y="422256"/>
                  <a:pt x="4617" y="369771"/>
                </a:cubicBezTo>
                <a:cubicBezTo>
                  <a:pt x="3927" y="360609"/>
                  <a:pt x="3467" y="351446"/>
                  <a:pt x="3007" y="342284"/>
                </a:cubicBezTo>
                <a:cubicBezTo>
                  <a:pt x="1857" y="316042"/>
                  <a:pt x="-212" y="289800"/>
                  <a:pt x="18" y="263556"/>
                </a:cubicBezTo>
                <a:cubicBezTo>
                  <a:pt x="248" y="241613"/>
                  <a:pt x="2547" y="219668"/>
                  <a:pt x="5767" y="197724"/>
                </a:cubicBezTo>
                <a:cubicBezTo>
                  <a:pt x="7606" y="183698"/>
                  <a:pt x="11286" y="169671"/>
                  <a:pt x="16805" y="155985"/>
                </a:cubicBezTo>
                <a:cubicBezTo>
                  <a:pt x="24163" y="136868"/>
                  <a:pt x="34051" y="117866"/>
                  <a:pt x="43249" y="98975"/>
                </a:cubicBezTo>
                <a:cubicBezTo>
                  <a:pt x="46009" y="93659"/>
                  <a:pt x="50148" y="88455"/>
                  <a:pt x="54057" y="83365"/>
                </a:cubicBezTo>
                <a:cubicBezTo>
                  <a:pt x="72684" y="59385"/>
                  <a:pt x="106947" y="44001"/>
                  <a:pt x="158227" y="38232"/>
                </a:cubicBezTo>
                <a:cubicBezTo>
                  <a:pt x="170185" y="36875"/>
                  <a:pt x="182373" y="35518"/>
                  <a:pt x="194560" y="34726"/>
                </a:cubicBezTo>
                <a:cubicBezTo>
                  <a:pt x="220316" y="33029"/>
                  <a:pt x="246531" y="32464"/>
                  <a:pt x="272056" y="30088"/>
                </a:cubicBezTo>
                <a:cubicBezTo>
                  <a:pt x="308848" y="26695"/>
                  <a:pt x="345641" y="24433"/>
                  <a:pt x="382895" y="23754"/>
                </a:cubicBezTo>
                <a:cubicBezTo>
                  <a:pt x="474647" y="22057"/>
                  <a:pt x="566399" y="20134"/>
                  <a:pt x="658151" y="18098"/>
                </a:cubicBezTo>
                <a:cubicBezTo>
                  <a:pt x="818201" y="14592"/>
                  <a:pt x="978020" y="10180"/>
                  <a:pt x="1138070" y="7352"/>
                </a:cubicBezTo>
                <a:cubicBezTo>
                  <a:pt x="1301796" y="4411"/>
                  <a:pt x="1465754" y="2941"/>
                  <a:pt x="1629484" y="792"/>
                </a:cubicBezTo>
                <a:cubicBezTo>
                  <a:pt x="1629484" y="1244"/>
                  <a:pt x="1629484" y="1697"/>
                  <a:pt x="1630169" y="2149"/>
                </a:cubicBezTo>
                <a:close/>
              </a:path>
            </a:pathLst>
          </a:custGeom>
          <a:noFill/>
          <a:ln w="28575" cap="rnd">
            <a:solidFill>
              <a:schemeClr val="accent4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@svg_01-3713&amp;5144"/>
          <p:cNvSpPr/>
          <p:nvPr>
            <p:custDataLst>
              <p:tags r:id="rId17"/>
            </p:custDataLst>
          </p:nvPr>
        </p:nvSpPr>
        <p:spPr>
          <a:xfrm flipH="1">
            <a:off x="7883366" y="2496194"/>
            <a:ext cx="2761231" cy="1148975"/>
          </a:xfrm>
          <a:custGeom>
            <a:avLst/>
            <a:gdLst>
              <a:gd name="connsiteX0" fmla="*/ 1630169 w 3326899"/>
              <a:gd name="connsiteY0" fmla="*/ 2149 h 1384250"/>
              <a:gd name="connsiteX1" fmla="*/ 1999024 w 3326899"/>
              <a:gd name="connsiteY1" fmla="*/ 0 h 1384250"/>
              <a:gd name="connsiteX2" fmla="*/ 2617370 w 3326899"/>
              <a:gd name="connsiteY2" fmla="*/ 1470 h 1384250"/>
              <a:gd name="connsiteX3" fmla="*/ 2963228 w 3326899"/>
              <a:gd name="connsiteY3" fmla="*/ 8823 h 1384250"/>
              <a:gd name="connsiteX4" fmla="*/ 3149954 w 3326899"/>
              <a:gd name="connsiteY4" fmla="*/ 31898 h 1384250"/>
              <a:gd name="connsiteX5" fmla="*/ 3267462 w 3326899"/>
              <a:gd name="connsiteY5" fmla="*/ 93998 h 1384250"/>
              <a:gd name="connsiteX6" fmla="*/ 3291144 w 3326899"/>
              <a:gd name="connsiteY6" fmla="*/ 153043 h 1384250"/>
              <a:gd name="connsiteX7" fmla="*/ 3300807 w 3326899"/>
              <a:gd name="connsiteY7" fmla="*/ 218764 h 1384250"/>
              <a:gd name="connsiteX8" fmla="*/ 3311613 w 3326899"/>
              <a:gd name="connsiteY8" fmla="*/ 326674 h 1384250"/>
              <a:gd name="connsiteX9" fmla="*/ 3322420 w 3326899"/>
              <a:gd name="connsiteY9" fmla="*/ 506187 h 1384250"/>
              <a:gd name="connsiteX10" fmla="*/ 3323804 w 3326899"/>
              <a:gd name="connsiteY10" fmla="*/ 691243 h 1384250"/>
              <a:gd name="connsiteX11" fmla="*/ 3312769 w 3326899"/>
              <a:gd name="connsiteY11" fmla="*/ 867022 h 1384250"/>
              <a:gd name="connsiteX12" fmla="*/ 3299881 w 3326899"/>
              <a:gd name="connsiteY12" fmla="*/ 993258 h 1384250"/>
              <a:gd name="connsiteX13" fmla="*/ 3289303 w 3326899"/>
              <a:gd name="connsiteY13" fmla="*/ 1075493 h 1384250"/>
              <a:gd name="connsiteX14" fmla="*/ 3260796 w 3326899"/>
              <a:gd name="connsiteY14" fmla="*/ 1186232 h 1384250"/>
              <a:gd name="connsiteX15" fmla="*/ 3221470 w 3326899"/>
              <a:gd name="connsiteY15" fmla="*/ 1262246 h 1384250"/>
              <a:gd name="connsiteX16" fmla="*/ 3048077 w 3326899"/>
              <a:gd name="connsiteY16" fmla="*/ 1344362 h 1384250"/>
              <a:gd name="connsiteX17" fmla="*/ 2892170 w 3326899"/>
              <a:gd name="connsiteY17" fmla="*/ 1361442 h 1384250"/>
              <a:gd name="connsiteX18" fmla="*/ 2521030 w 3326899"/>
              <a:gd name="connsiteY18" fmla="*/ 1376149 h 1384250"/>
              <a:gd name="connsiteX19" fmla="*/ 2241862 w 3326899"/>
              <a:gd name="connsiteY19" fmla="*/ 1380784 h 1384250"/>
              <a:gd name="connsiteX20" fmla="*/ 1847027 w 3326899"/>
              <a:gd name="connsiteY20" fmla="*/ 1384073 h 1384250"/>
              <a:gd name="connsiteX21" fmla="*/ 1254657 w 3326899"/>
              <a:gd name="connsiteY21" fmla="*/ 1381470 h 1384250"/>
              <a:gd name="connsiteX22" fmla="*/ 934329 w 3326899"/>
              <a:gd name="connsiteY22" fmla="*/ 1379882 h 1384250"/>
              <a:gd name="connsiteX23" fmla="*/ 468668 w 3326899"/>
              <a:gd name="connsiteY23" fmla="*/ 1376149 h 1384250"/>
              <a:gd name="connsiteX24" fmla="*/ 280333 w 3326899"/>
              <a:gd name="connsiteY24" fmla="*/ 1365405 h 1384250"/>
              <a:gd name="connsiteX25" fmla="*/ 60266 w 3326899"/>
              <a:gd name="connsiteY25" fmla="*/ 1264278 h 1384250"/>
              <a:gd name="connsiteX26" fmla="*/ 57047 w 3326899"/>
              <a:gd name="connsiteY26" fmla="*/ 1257154 h 1384250"/>
              <a:gd name="connsiteX27" fmla="*/ 37271 w 3326899"/>
              <a:gd name="connsiteY27" fmla="*/ 1168134 h 1384250"/>
              <a:gd name="connsiteX28" fmla="*/ 37041 w 3326899"/>
              <a:gd name="connsiteY28" fmla="*/ 1014185 h 1384250"/>
              <a:gd name="connsiteX29" fmla="*/ 39800 w 3326899"/>
              <a:gd name="connsiteY29" fmla="*/ 856616 h 1384250"/>
              <a:gd name="connsiteX30" fmla="*/ 28532 w 3326899"/>
              <a:gd name="connsiteY30" fmla="*/ 658892 h 1384250"/>
              <a:gd name="connsiteX31" fmla="*/ 18184 w 3326899"/>
              <a:gd name="connsiteY31" fmla="*/ 527114 h 1384250"/>
              <a:gd name="connsiteX32" fmla="*/ 4617 w 3326899"/>
              <a:gd name="connsiteY32" fmla="*/ 369771 h 1384250"/>
              <a:gd name="connsiteX33" fmla="*/ 3007 w 3326899"/>
              <a:gd name="connsiteY33" fmla="*/ 342284 h 1384250"/>
              <a:gd name="connsiteX34" fmla="*/ 18 w 3326899"/>
              <a:gd name="connsiteY34" fmla="*/ 263556 h 1384250"/>
              <a:gd name="connsiteX35" fmla="*/ 5767 w 3326899"/>
              <a:gd name="connsiteY35" fmla="*/ 197724 h 1384250"/>
              <a:gd name="connsiteX36" fmla="*/ 16805 w 3326899"/>
              <a:gd name="connsiteY36" fmla="*/ 155985 h 1384250"/>
              <a:gd name="connsiteX37" fmla="*/ 43249 w 3326899"/>
              <a:gd name="connsiteY37" fmla="*/ 98975 h 1384250"/>
              <a:gd name="connsiteX38" fmla="*/ 54057 w 3326899"/>
              <a:gd name="connsiteY38" fmla="*/ 83365 h 1384250"/>
              <a:gd name="connsiteX39" fmla="*/ 158227 w 3326899"/>
              <a:gd name="connsiteY39" fmla="*/ 38232 h 1384250"/>
              <a:gd name="connsiteX40" fmla="*/ 194560 w 3326899"/>
              <a:gd name="connsiteY40" fmla="*/ 34726 h 1384250"/>
              <a:gd name="connsiteX41" fmla="*/ 272056 w 3326899"/>
              <a:gd name="connsiteY41" fmla="*/ 30088 h 1384250"/>
              <a:gd name="connsiteX42" fmla="*/ 382895 w 3326899"/>
              <a:gd name="connsiteY42" fmla="*/ 23754 h 1384250"/>
              <a:gd name="connsiteX43" fmla="*/ 658151 w 3326899"/>
              <a:gd name="connsiteY43" fmla="*/ 18098 h 1384250"/>
              <a:gd name="connsiteX44" fmla="*/ 1138070 w 3326899"/>
              <a:gd name="connsiteY44" fmla="*/ 7352 h 1384250"/>
              <a:gd name="connsiteX45" fmla="*/ 1629484 w 3326899"/>
              <a:gd name="connsiteY45" fmla="*/ 792 h 1384250"/>
              <a:gd name="connsiteX46" fmla="*/ 1630169 w 3326899"/>
              <a:gd name="connsiteY46" fmla="*/ 2149 h 13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326899" h="1384250">
                <a:moveTo>
                  <a:pt x="1630169" y="2149"/>
                </a:moveTo>
                <a:cubicBezTo>
                  <a:pt x="1753201" y="1357"/>
                  <a:pt x="1876004" y="0"/>
                  <a:pt x="1999024" y="0"/>
                </a:cubicBezTo>
                <a:cubicBezTo>
                  <a:pt x="2205063" y="0"/>
                  <a:pt x="2411331" y="792"/>
                  <a:pt x="2617370" y="1470"/>
                </a:cubicBezTo>
                <a:cubicBezTo>
                  <a:pt x="2732809" y="1923"/>
                  <a:pt x="2848247" y="2262"/>
                  <a:pt x="2963228" y="8823"/>
                </a:cubicBezTo>
                <a:cubicBezTo>
                  <a:pt x="3027620" y="12442"/>
                  <a:pt x="3089702" y="19456"/>
                  <a:pt x="3149954" y="31898"/>
                </a:cubicBezTo>
                <a:cubicBezTo>
                  <a:pt x="3209051" y="44115"/>
                  <a:pt x="3247691" y="64588"/>
                  <a:pt x="3267462" y="93998"/>
                </a:cubicBezTo>
                <a:cubicBezTo>
                  <a:pt x="3280338" y="113114"/>
                  <a:pt x="3287703" y="132910"/>
                  <a:pt x="3291144" y="153043"/>
                </a:cubicBezTo>
                <a:cubicBezTo>
                  <a:pt x="3294827" y="174875"/>
                  <a:pt x="3298280" y="196819"/>
                  <a:pt x="3300807" y="218764"/>
                </a:cubicBezTo>
                <a:cubicBezTo>
                  <a:pt x="3304947" y="254734"/>
                  <a:pt x="3309086" y="290704"/>
                  <a:pt x="3311613" y="326674"/>
                </a:cubicBezTo>
                <a:cubicBezTo>
                  <a:pt x="3315753" y="386512"/>
                  <a:pt x="3317594" y="446350"/>
                  <a:pt x="3322420" y="506187"/>
                </a:cubicBezTo>
                <a:cubicBezTo>
                  <a:pt x="3327245" y="567948"/>
                  <a:pt x="3328857" y="629482"/>
                  <a:pt x="3323804" y="691243"/>
                </a:cubicBezTo>
                <a:cubicBezTo>
                  <a:pt x="3318966" y="749836"/>
                  <a:pt x="3317137" y="808429"/>
                  <a:pt x="3312769" y="867022"/>
                </a:cubicBezTo>
                <a:cubicBezTo>
                  <a:pt x="3309772" y="909101"/>
                  <a:pt x="3304490" y="951180"/>
                  <a:pt x="3299881" y="993258"/>
                </a:cubicBezTo>
                <a:cubicBezTo>
                  <a:pt x="3296896" y="1020632"/>
                  <a:pt x="3295055" y="1048232"/>
                  <a:pt x="3289303" y="1075493"/>
                </a:cubicBezTo>
                <a:cubicBezTo>
                  <a:pt x="3281494" y="1112480"/>
                  <a:pt x="3271830" y="1149469"/>
                  <a:pt x="3260796" y="1186232"/>
                </a:cubicBezTo>
                <a:cubicBezTo>
                  <a:pt x="3252974" y="1212135"/>
                  <a:pt x="3240326" y="1237585"/>
                  <a:pt x="3221470" y="1262246"/>
                </a:cubicBezTo>
                <a:cubicBezTo>
                  <a:pt x="3189966" y="1303190"/>
                  <a:pt x="3132481" y="1330456"/>
                  <a:pt x="3048077" y="1344362"/>
                </a:cubicBezTo>
                <a:cubicBezTo>
                  <a:pt x="2997259" y="1352845"/>
                  <a:pt x="2945057" y="1357823"/>
                  <a:pt x="2892170" y="1361442"/>
                </a:cubicBezTo>
                <a:cubicBezTo>
                  <a:pt x="2768922" y="1369811"/>
                  <a:pt x="2644976" y="1373215"/>
                  <a:pt x="2521030" y="1376149"/>
                </a:cubicBezTo>
                <a:cubicBezTo>
                  <a:pt x="2428118" y="1378409"/>
                  <a:pt x="2334990" y="1379768"/>
                  <a:pt x="2241862" y="1380784"/>
                </a:cubicBezTo>
                <a:cubicBezTo>
                  <a:pt x="2110323" y="1382257"/>
                  <a:pt x="1978554" y="1383730"/>
                  <a:pt x="1847027" y="1384073"/>
                </a:cubicBezTo>
                <a:cubicBezTo>
                  <a:pt x="1649496" y="1384518"/>
                  <a:pt x="1452193" y="1384289"/>
                  <a:pt x="1254657" y="1381470"/>
                </a:cubicBezTo>
                <a:cubicBezTo>
                  <a:pt x="1147958" y="1379882"/>
                  <a:pt x="1041028" y="1380568"/>
                  <a:pt x="934329" y="1379882"/>
                </a:cubicBezTo>
                <a:cubicBezTo>
                  <a:pt x="779108" y="1378866"/>
                  <a:pt x="623888" y="1377965"/>
                  <a:pt x="468668" y="1376149"/>
                </a:cubicBezTo>
                <a:cubicBezTo>
                  <a:pt x="405430" y="1375361"/>
                  <a:pt x="342422" y="1371856"/>
                  <a:pt x="280333" y="1365405"/>
                </a:cubicBezTo>
                <a:cubicBezTo>
                  <a:pt x="165586" y="1353416"/>
                  <a:pt x="88551" y="1321744"/>
                  <a:pt x="60266" y="1264278"/>
                </a:cubicBezTo>
                <a:cubicBezTo>
                  <a:pt x="59117" y="1261903"/>
                  <a:pt x="58197" y="1259529"/>
                  <a:pt x="57047" y="1257154"/>
                </a:cubicBezTo>
                <a:cubicBezTo>
                  <a:pt x="42100" y="1227970"/>
                  <a:pt x="38880" y="1197882"/>
                  <a:pt x="37271" y="1168134"/>
                </a:cubicBezTo>
                <a:cubicBezTo>
                  <a:pt x="34281" y="1116892"/>
                  <a:pt x="36351" y="1065538"/>
                  <a:pt x="37041" y="1014185"/>
                </a:cubicBezTo>
                <a:cubicBezTo>
                  <a:pt x="37730" y="961699"/>
                  <a:pt x="41180" y="909101"/>
                  <a:pt x="39800" y="856616"/>
                </a:cubicBezTo>
                <a:cubicBezTo>
                  <a:pt x="38190" y="790670"/>
                  <a:pt x="32901" y="724838"/>
                  <a:pt x="28532" y="658892"/>
                </a:cubicBezTo>
                <a:cubicBezTo>
                  <a:pt x="25543" y="615004"/>
                  <a:pt x="21864" y="571002"/>
                  <a:pt x="18184" y="527114"/>
                </a:cubicBezTo>
                <a:cubicBezTo>
                  <a:pt x="13815" y="474628"/>
                  <a:pt x="8986" y="422256"/>
                  <a:pt x="4617" y="369771"/>
                </a:cubicBezTo>
                <a:cubicBezTo>
                  <a:pt x="3927" y="360609"/>
                  <a:pt x="3467" y="351446"/>
                  <a:pt x="3007" y="342284"/>
                </a:cubicBezTo>
                <a:cubicBezTo>
                  <a:pt x="1857" y="316042"/>
                  <a:pt x="-212" y="289800"/>
                  <a:pt x="18" y="263556"/>
                </a:cubicBezTo>
                <a:cubicBezTo>
                  <a:pt x="248" y="241613"/>
                  <a:pt x="2547" y="219668"/>
                  <a:pt x="5767" y="197724"/>
                </a:cubicBezTo>
                <a:cubicBezTo>
                  <a:pt x="7606" y="183698"/>
                  <a:pt x="11286" y="169671"/>
                  <a:pt x="16805" y="155985"/>
                </a:cubicBezTo>
                <a:cubicBezTo>
                  <a:pt x="24163" y="136868"/>
                  <a:pt x="34051" y="117866"/>
                  <a:pt x="43249" y="98975"/>
                </a:cubicBezTo>
                <a:cubicBezTo>
                  <a:pt x="46009" y="93659"/>
                  <a:pt x="50148" y="88455"/>
                  <a:pt x="54057" y="83365"/>
                </a:cubicBezTo>
                <a:cubicBezTo>
                  <a:pt x="72684" y="59385"/>
                  <a:pt x="106947" y="44001"/>
                  <a:pt x="158227" y="38232"/>
                </a:cubicBezTo>
                <a:cubicBezTo>
                  <a:pt x="170185" y="36875"/>
                  <a:pt x="182373" y="35518"/>
                  <a:pt x="194560" y="34726"/>
                </a:cubicBezTo>
                <a:cubicBezTo>
                  <a:pt x="220316" y="33029"/>
                  <a:pt x="246531" y="32464"/>
                  <a:pt x="272056" y="30088"/>
                </a:cubicBezTo>
                <a:cubicBezTo>
                  <a:pt x="308848" y="26695"/>
                  <a:pt x="345641" y="24433"/>
                  <a:pt x="382895" y="23754"/>
                </a:cubicBezTo>
                <a:cubicBezTo>
                  <a:pt x="474647" y="22057"/>
                  <a:pt x="566399" y="20134"/>
                  <a:pt x="658151" y="18098"/>
                </a:cubicBezTo>
                <a:cubicBezTo>
                  <a:pt x="818201" y="14592"/>
                  <a:pt x="978020" y="10180"/>
                  <a:pt x="1138070" y="7352"/>
                </a:cubicBezTo>
                <a:cubicBezTo>
                  <a:pt x="1301796" y="4411"/>
                  <a:pt x="1465754" y="2941"/>
                  <a:pt x="1629484" y="792"/>
                </a:cubicBezTo>
                <a:cubicBezTo>
                  <a:pt x="1629484" y="1244"/>
                  <a:pt x="1629484" y="1697"/>
                  <a:pt x="1630169" y="2149"/>
                </a:cubicBezTo>
                <a:close/>
              </a:path>
            </a:pathLst>
          </a:custGeom>
          <a:noFill/>
          <a:ln w="28575" cap="rnd">
            <a:solidFill>
              <a:schemeClr val="accent4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Union-3714&amp;1655"/>
          <p:cNvSpPr/>
          <p:nvPr>
            <p:custDataLst>
              <p:tags r:id="rId18"/>
            </p:custDataLst>
          </p:nvPr>
        </p:nvSpPr>
        <p:spPr>
          <a:xfrm rot="10800000" flipH="1">
            <a:off x="7940815" y="2145177"/>
            <a:ext cx="368937" cy="289352"/>
          </a:xfrm>
          <a:custGeom>
            <a:avLst/>
            <a:gdLst/>
            <a:ahLst/>
            <a:cxnLst/>
            <a:rect l="l" t="t" r="r" b="b"/>
            <a:pathLst>
              <a:path w="444499" h="348743">
                <a:moveTo>
                  <a:pt x="156238" y="128557"/>
                </a:moveTo>
                <a:cubicBezTo>
                  <a:pt x="156097" y="129880"/>
                  <a:pt x="155926" y="131190"/>
                  <a:pt x="155724" y="132498"/>
                </a:cubicBezTo>
                <a:lnTo>
                  <a:pt x="155692" y="132498"/>
                </a:lnTo>
                <a:cubicBezTo>
                  <a:pt x="164681" y="140255"/>
                  <a:pt x="167438" y="152220"/>
                  <a:pt x="161566" y="163326"/>
                </a:cubicBezTo>
                <a:cubicBezTo>
                  <a:pt x="156004" y="173872"/>
                  <a:pt x="144009" y="176599"/>
                  <a:pt x="133495" y="173747"/>
                </a:cubicBezTo>
                <a:cubicBezTo>
                  <a:pt x="132732" y="174106"/>
                  <a:pt x="131968" y="174433"/>
                  <a:pt x="131188" y="174744"/>
                </a:cubicBezTo>
                <a:cubicBezTo>
                  <a:pt x="118555" y="179699"/>
                  <a:pt x="105673" y="183841"/>
                  <a:pt x="92479" y="187019"/>
                </a:cubicBezTo>
                <a:cubicBezTo>
                  <a:pt x="90364" y="187528"/>
                  <a:pt x="88275" y="188055"/>
                  <a:pt x="86202" y="188577"/>
                </a:cubicBezTo>
                <a:cubicBezTo>
                  <a:pt x="73291" y="191832"/>
                  <a:pt x="61014" y="194928"/>
                  <a:pt x="47350" y="192471"/>
                </a:cubicBezTo>
                <a:cubicBezTo>
                  <a:pt x="45512" y="192145"/>
                  <a:pt x="43643" y="191802"/>
                  <a:pt x="41851" y="191225"/>
                </a:cubicBezTo>
                <a:cubicBezTo>
                  <a:pt x="47148" y="191600"/>
                  <a:pt x="45886" y="191350"/>
                  <a:pt x="38066" y="190477"/>
                </a:cubicBezTo>
                <a:cubicBezTo>
                  <a:pt x="36804" y="190275"/>
                  <a:pt x="35558" y="190010"/>
                  <a:pt x="34327" y="189699"/>
                </a:cubicBezTo>
                <a:cubicBezTo>
                  <a:pt x="29062" y="188328"/>
                  <a:pt x="23828" y="186131"/>
                  <a:pt x="19202" y="183297"/>
                </a:cubicBezTo>
                <a:cubicBezTo>
                  <a:pt x="6848" y="175741"/>
                  <a:pt x="-489" y="162687"/>
                  <a:pt x="25" y="148215"/>
                </a:cubicBezTo>
                <a:cubicBezTo>
                  <a:pt x="929" y="122466"/>
                  <a:pt x="23781" y="109988"/>
                  <a:pt x="47288" y="107200"/>
                </a:cubicBezTo>
                <a:cubicBezTo>
                  <a:pt x="29140" y="84457"/>
                  <a:pt x="22301" y="56292"/>
                  <a:pt x="35309" y="28969"/>
                </a:cubicBezTo>
                <a:cubicBezTo>
                  <a:pt x="48347" y="1599"/>
                  <a:pt x="81637" y="-7919"/>
                  <a:pt x="107636" y="7098"/>
                </a:cubicBezTo>
                <a:cubicBezTo>
                  <a:pt x="133728" y="22177"/>
                  <a:pt x="146252" y="53410"/>
                  <a:pt x="152733" y="81357"/>
                </a:cubicBezTo>
                <a:cubicBezTo>
                  <a:pt x="156315" y="96841"/>
                  <a:pt x="157842" y="112714"/>
                  <a:pt x="156238" y="128557"/>
                </a:cubicBezTo>
                <a:moveTo>
                  <a:pt x="406414" y="167362"/>
                </a:moveTo>
                <a:cubicBezTo>
                  <a:pt x="422910" y="170073"/>
                  <a:pt x="436074" y="181615"/>
                  <a:pt x="441618" y="197272"/>
                </a:cubicBezTo>
                <a:lnTo>
                  <a:pt x="441588" y="197272"/>
                </a:lnTo>
                <a:cubicBezTo>
                  <a:pt x="450513" y="222491"/>
                  <a:pt x="437819" y="251574"/>
                  <a:pt x="418393" y="268181"/>
                </a:cubicBezTo>
                <a:cubicBezTo>
                  <a:pt x="407177" y="277776"/>
                  <a:pt x="393765" y="284396"/>
                  <a:pt x="379557" y="288011"/>
                </a:cubicBezTo>
                <a:cubicBezTo>
                  <a:pt x="383515" y="301781"/>
                  <a:pt x="384231" y="316424"/>
                  <a:pt x="382252" y="331005"/>
                </a:cubicBezTo>
                <a:cubicBezTo>
                  <a:pt x="380415" y="344542"/>
                  <a:pt x="363668" y="350835"/>
                  <a:pt x="352095" y="348125"/>
                </a:cubicBezTo>
                <a:cubicBezTo>
                  <a:pt x="309085" y="338031"/>
                  <a:pt x="289208" y="296890"/>
                  <a:pt x="279441" y="256777"/>
                </a:cubicBezTo>
                <a:cubicBezTo>
                  <a:pt x="277727" y="253849"/>
                  <a:pt x="276714" y="250811"/>
                  <a:pt x="276309" y="247805"/>
                </a:cubicBezTo>
                <a:cubicBezTo>
                  <a:pt x="275016" y="247665"/>
                  <a:pt x="273723" y="247494"/>
                  <a:pt x="272400" y="247260"/>
                </a:cubicBezTo>
                <a:cubicBezTo>
                  <a:pt x="264345" y="245781"/>
                  <a:pt x="260887" y="235171"/>
                  <a:pt x="264845" y="228675"/>
                </a:cubicBezTo>
                <a:cubicBezTo>
                  <a:pt x="268458" y="222740"/>
                  <a:pt x="273100" y="218051"/>
                  <a:pt x="278350" y="214095"/>
                </a:cubicBezTo>
                <a:cubicBezTo>
                  <a:pt x="281278" y="209531"/>
                  <a:pt x="285827" y="205948"/>
                  <a:pt x="292028" y="203938"/>
                </a:cubicBezTo>
                <a:cubicBezTo>
                  <a:pt x="293834" y="203346"/>
                  <a:pt x="295656" y="203050"/>
                  <a:pt x="297448" y="202957"/>
                </a:cubicBezTo>
                <a:cubicBezTo>
                  <a:pt x="299820" y="201808"/>
                  <a:pt x="302205" y="200688"/>
                  <a:pt x="304580" y="199572"/>
                </a:cubicBezTo>
                <a:cubicBezTo>
                  <a:pt x="306135" y="198841"/>
                  <a:pt x="307684" y="198114"/>
                  <a:pt x="309225" y="197381"/>
                </a:cubicBezTo>
                <a:cubicBezTo>
                  <a:pt x="325924" y="189404"/>
                  <a:pt x="343122" y="182395"/>
                  <a:pt x="360335" y="175618"/>
                </a:cubicBezTo>
                <a:cubicBezTo>
                  <a:pt x="375258" y="169746"/>
                  <a:pt x="390150" y="164699"/>
                  <a:pt x="406414" y="167362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42" name="Vector-3714&amp;1658"/>
          <p:cNvSpPr/>
          <p:nvPr>
            <p:custDataLst>
              <p:tags r:id="rId19"/>
            </p:custDataLst>
          </p:nvPr>
        </p:nvSpPr>
        <p:spPr>
          <a:xfrm rot="10800000" flipH="1">
            <a:off x="8036211" y="2184179"/>
            <a:ext cx="178671" cy="213984"/>
          </a:xfrm>
          <a:custGeom>
            <a:avLst/>
            <a:gdLst/>
            <a:ahLst/>
            <a:cxnLst/>
            <a:rect l="l" t="t" r="r" b="b"/>
            <a:pathLst>
              <a:path w="215256" h="257826">
                <a:moveTo>
                  <a:pt x="206884" y="49483"/>
                </a:moveTo>
                <a:cubicBezTo>
                  <a:pt x="205233" y="38314"/>
                  <a:pt x="200482" y="27830"/>
                  <a:pt x="191167" y="19262"/>
                </a:cubicBezTo>
                <a:cubicBezTo>
                  <a:pt x="180308" y="9293"/>
                  <a:pt x="166881" y="3949"/>
                  <a:pt x="152814" y="2688"/>
                </a:cubicBezTo>
                <a:cubicBezTo>
                  <a:pt x="128217" y="-3917"/>
                  <a:pt x="101284" y="1737"/>
                  <a:pt x="79381" y="18702"/>
                </a:cubicBezTo>
                <a:cubicBezTo>
                  <a:pt x="56124" y="36709"/>
                  <a:pt x="40531" y="62226"/>
                  <a:pt x="28287" y="88988"/>
                </a:cubicBezTo>
                <a:cubicBezTo>
                  <a:pt x="25015" y="93646"/>
                  <a:pt x="21947" y="98444"/>
                  <a:pt x="19174" y="103382"/>
                </a:cubicBezTo>
                <a:cubicBezTo>
                  <a:pt x="8254" y="122791"/>
                  <a:pt x="1602" y="144507"/>
                  <a:pt x="792" y="166813"/>
                </a:cubicBezTo>
                <a:cubicBezTo>
                  <a:pt x="792" y="167203"/>
                  <a:pt x="792" y="167593"/>
                  <a:pt x="777" y="167982"/>
                </a:cubicBezTo>
                <a:cubicBezTo>
                  <a:pt x="-298" y="175927"/>
                  <a:pt x="-360" y="183934"/>
                  <a:pt x="1244" y="191847"/>
                </a:cubicBezTo>
                <a:cubicBezTo>
                  <a:pt x="2241" y="196738"/>
                  <a:pt x="3939" y="201287"/>
                  <a:pt x="6167" y="205509"/>
                </a:cubicBezTo>
                <a:cubicBezTo>
                  <a:pt x="9547" y="215603"/>
                  <a:pt x="14610" y="224965"/>
                  <a:pt x="21697" y="232364"/>
                </a:cubicBezTo>
                <a:cubicBezTo>
                  <a:pt x="28131" y="239079"/>
                  <a:pt x="35499" y="243191"/>
                  <a:pt x="43366" y="245325"/>
                </a:cubicBezTo>
                <a:cubicBezTo>
                  <a:pt x="43413" y="245355"/>
                  <a:pt x="43475" y="245402"/>
                  <a:pt x="43522" y="245449"/>
                </a:cubicBezTo>
                <a:cubicBezTo>
                  <a:pt x="48444" y="248907"/>
                  <a:pt x="53601" y="251135"/>
                  <a:pt x="58835" y="252335"/>
                </a:cubicBezTo>
                <a:cubicBezTo>
                  <a:pt x="68057" y="256930"/>
                  <a:pt x="78618" y="258924"/>
                  <a:pt x="90333" y="257226"/>
                </a:cubicBezTo>
                <a:cubicBezTo>
                  <a:pt x="104243" y="255201"/>
                  <a:pt x="115849" y="247505"/>
                  <a:pt x="125850" y="237894"/>
                </a:cubicBezTo>
                <a:cubicBezTo>
                  <a:pt x="147004" y="224264"/>
                  <a:pt x="163345" y="201054"/>
                  <a:pt x="175278" y="179167"/>
                </a:cubicBezTo>
                <a:cubicBezTo>
                  <a:pt x="177427" y="175226"/>
                  <a:pt x="179607" y="171082"/>
                  <a:pt x="181757" y="166766"/>
                </a:cubicBezTo>
                <a:cubicBezTo>
                  <a:pt x="189235" y="159320"/>
                  <a:pt x="195731" y="150862"/>
                  <a:pt x="200903" y="141780"/>
                </a:cubicBezTo>
                <a:cubicBezTo>
                  <a:pt x="217227" y="113164"/>
                  <a:pt x="220188" y="78411"/>
                  <a:pt x="206884" y="49467"/>
                </a:cubicBezTo>
                <a:lnTo>
                  <a:pt x="206884" y="49483"/>
                </a:lnTo>
              </a:path>
            </a:pathLst>
          </a:custGeom>
          <a:solidFill>
            <a:srgbClr val="FAD871"/>
          </a:solidFill>
        </p:spPr>
      </p:sp>
      <p:sp>
        <p:nvSpPr>
          <p:cNvPr id="53" name="Union-3714&amp;1655"/>
          <p:cNvSpPr/>
          <p:nvPr>
            <p:custDataLst>
              <p:tags r:id="rId20"/>
            </p:custDataLst>
          </p:nvPr>
        </p:nvSpPr>
        <p:spPr>
          <a:xfrm rot="10800000" flipH="1">
            <a:off x="7941342" y="3988808"/>
            <a:ext cx="368937" cy="289352"/>
          </a:xfrm>
          <a:custGeom>
            <a:avLst/>
            <a:gdLst/>
            <a:ahLst/>
            <a:cxnLst/>
            <a:rect l="l" t="t" r="r" b="b"/>
            <a:pathLst>
              <a:path w="444499" h="348743">
                <a:moveTo>
                  <a:pt x="156238" y="128557"/>
                </a:moveTo>
                <a:cubicBezTo>
                  <a:pt x="156097" y="129880"/>
                  <a:pt x="155926" y="131190"/>
                  <a:pt x="155724" y="132498"/>
                </a:cubicBezTo>
                <a:lnTo>
                  <a:pt x="155692" y="132498"/>
                </a:lnTo>
                <a:cubicBezTo>
                  <a:pt x="164681" y="140255"/>
                  <a:pt x="167438" y="152220"/>
                  <a:pt x="161566" y="163326"/>
                </a:cubicBezTo>
                <a:cubicBezTo>
                  <a:pt x="156004" y="173872"/>
                  <a:pt x="144009" y="176599"/>
                  <a:pt x="133495" y="173747"/>
                </a:cubicBezTo>
                <a:cubicBezTo>
                  <a:pt x="132732" y="174106"/>
                  <a:pt x="131968" y="174433"/>
                  <a:pt x="131188" y="174744"/>
                </a:cubicBezTo>
                <a:cubicBezTo>
                  <a:pt x="118555" y="179699"/>
                  <a:pt x="105673" y="183841"/>
                  <a:pt x="92479" y="187019"/>
                </a:cubicBezTo>
                <a:cubicBezTo>
                  <a:pt x="90364" y="187528"/>
                  <a:pt x="88275" y="188055"/>
                  <a:pt x="86202" y="188577"/>
                </a:cubicBezTo>
                <a:cubicBezTo>
                  <a:pt x="73291" y="191832"/>
                  <a:pt x="61014" y="194928"/>
                  <a:pt x="47350" y="192471"/>
                </a:cubicBezTo>
                <a:cubicBezTo>
                  <a:pt x="45512" y="192145"/>
                  <a:pt x="43643" y="191802"/>
                  <a:pt x="41851" y="191225"/>
                </a:cubicBezTo>
                <a:cubicBezTo>
                  <a:pt x="47148" y="191600"/>
                  <a:pt x="45886" y="191350"/>
                  <a:pt x="38066" y="190477"/>
                </a:cubicBezTo>
                <a:cubicBezTo>
                  <a:pt x="36804" y="190275"/>
                  <a:pt x="35558" y="190010"/>
                  <a:pt x="34327" y="189699"/>
                </a:cubicBezTo>
                <a:cubicBezTo>
                  <a:pt x="29062" y="188328"/>
                  <a:pt x="23828" y="186131"/>
                  <a:pt x="19202" y="183297"/>
                </a:cubicBezTo>
                <a:cubicBezTo>
                  <a:pt x="6848" y="175741"/>
                  <a:pt x="-489" y="162687"/>
                  <a:pt x="25" y="148215"/>
                </a:cubicBezTo>
                <a:cubicBezTo>
                  <a:pt x="929" y="122466"/>
                  <a:pt x="23781" y="109988"/>
                  <a:pt x="47288" y="107200"/>
                </a:cubicBezTo>
                <a:cubicBezTo>
                  <a:pt x="29140" y="84457"/>
                  <a:pt x="22301" y="56292"/>
                  <a:pt x="35309" y="28969"/>
                </a:cubicBezTo>
                <a:cubicBezTo>
                  <a:pt x="48347" y="1599"/>
                  <a:pt x="81637" y="-7919"/>
                  <a:pt x="107636" y="7098"/>
                </a:cubicBezTo>
                <a:cubicBezTo>
                  <a:pt x="133728" y="22177"/>
                  <a:pt x="146252" y="53410"/>
                  <a:pt x="152733" y="81357"/>
                </a:cubicBezTo>
                <a:cubicBezTo>
                  <a:pt x="156315" y="96841"/>
                  <a:pt x="157842" y="112714"/>
                  <a:pt x="156238" y="128557"/>
                </a:cubicBezTo>
                <a:moveTo>
                  <a:pt x="406414" y="167362"/>
                </a:moveTo>
                <a:cubicBezTo>
                  <a:pt x="422910" y="170073"/>
                  <a:pt x="436074" y="181615"/>
                  <a:pt x="441618" y="197272"/>
                </a:cubicBezTo>
                <a:lnTo>
                  <a:pt x="441588" y="197272"/>
                </a:lnTo>
                <a:cubicBezTo>
                  <a:pt x="450513" y="222491"/>
                  <a:pt x="437819" y="251574"/>
                  <a:pt x="418393" y="268181"/>
                </a:cubicBezTo>
                <a:cubicBezTo>
                  <a:pt x="407177" y="277776"/>
                  <a:pt x="393765" y="284396"/>
                  <a:pt x="379557" y="288011"/>
                </a:cubicBezTo>
                <a:cubicBezTo>
                  <a:pt x="383515" y="301781"/>
                  <a:pt x="384231" y="316424"/>
                  <a:pt x="382252" y="331005"/>
                </a:cubicBezTo>
                <a:cubicBezTo>
                  <a:pt x="380415" y="344542"/>
                  <a:pt x="363668" y="350835"/>
                  <a:pt x="352095" y="348125"/>
                </a:cubicBezTo>
                <a:cubicBezTo>
                  <a:pt x="309085" y="338031"/>
                  <a:pt x="289208" y="296890"/>
                  <a:pt x="279441" y="256777"/>
                </a:cubicBezTo>
                <a:cubicBezTo>
                  <a:pt x="277727" y="253849"/>
                  <a:pt x="276714" y="250811"/>
                  <a:pt x="276309" y="247805"/>
                </a:cubicBezTo>
                <a:cubicBezTo>
                  <a:pt x="275016" y="247665"/>
                  <a:pt x="273723" y="247494"/>
                  <a:pt x="272400" y="247260"/>
                </a:cubicBezTo>
                <a:cubicBezTo>
                  <a:pt x="264345" y="245781"/>
                  <a:pt x="260887" y="235171"/>
                  <a:pt x="264845" y="228675"/>
                </a:cubicBezTo>
                <a:cubicBezTo>
                  <a:pt x="268458" y="222740"/>
                  <a:pt x="273100" y="218051"/>
                  <a:pt x="278350" y="214095"/>
                </a:cubicBezTo>
                <a:cubicBezTo>
                  <a:pt x="281278" y="209531"/>
                  <a:pt x="285827" y="205948"/>
                  <a:pt x="292028" y="203938"/>
                </a:cubicBezTo>
                <a:cubicBezTo>
                  <a:pt x="293834" y="203346"/>
                  <a:pt x="295656" y="203050"/>
                  <a:pt x="297448" y="202957"/>
                </a:cubicBezTo>
                <a:cubicBezTo>
                  <a:pt x="299820" y="201808"/>
                  <a:pt x="302205" y="200688"/>
                  <a:pt x="304580" y="199572"/>
                </a:cubicBezTo>
                <a:cubicBezTo>
                  <a:pt x="306135" y="198841"/>
                  <a:pt x="307684" y="198114"/>
                  <a:pt x="309225" y="197381"/>
                </a:cubicBezTo>
                <a:cubicBezTo>
                  <a:pt x="325924" y="189404"/>
                  <a:pt x="343122" y="182395"/>
                  <a:pt x="360335" y="175618"/>
                </a:cubicBezTo>
                <a:cubicBezTo>
                  <a:pt x="375258" y="169746"/>
                  <a:pt x="390150" y="164699"/>
                  <a:pt x="406414" y="167362"/>
                </a:cubicBezTo>
              </a:path>
            </a:pathLst>
          </a:custGeom>
          <a:solidFill>
            <a:schemeClr val="accent4"/>
          </a:solidFill>
        </p:spPr>
      </p:sp>
      <p:sp>
        <p:nvSpPr>
          <p:cNvPr id="45" name="Vector-3714&amp;1658"/>
          <p:cNvSpPr/>
          <p:nvPr>
            <p:custDataLst>
              <p:tags r:id="rId21"/>
            </p:custDataLst>
          </p:nvPr>
        </p:nvSpPr>
        <p:spPr>
          <a:xfrm rot="10800000" flipH="1">
            <a:off x="8036739" y="4027810"/>
            <a:ext cx="178671" cy="213984"/>
          </a:xfrm>
          <a:custGeom>
            <a:avLst/>
            <a:gdLst/>
            <a:ahLst/>
            <a:cxnLst/>
            <a:rect l="l" t="t" r="r" b="b"/>
            <a:pathLst>
              <a:path w="215256" h="257826">
                <a:moveTo>
                  <a:pt x="206884" y="49483"/>
                </a:moveTo>
                <a:cubicBezTo>
                  <a:pt x="205233" y="38314"/>
                  <a:pt x="200482" y="27830"/>
                  <a:pt x="191167" y="19262"/>
                </a:cubicBezTo>
                <a:cubicBezTo>
                  <a:pt x="180308" y="9293"/>
                  <a:pt x="166881" y="3949"/>
                  <a:pt x="152814" y="2688"/>
                </a:cubicBezTo>
                <a:cubicBezTo>
                  <a:pt x="128217" y="-3917"/>
                  <a:pt x="101284" y="1737"/>
                  <a:pt x="79381" y="18702"/>
                </a:cubicBezTo>
                <a:cubicBezTo>
                  <a:pt x="56124" y="36709"/>
                  <a:pt x="40531" y="62226"/>
                  <a:pt x="28287" y="88988"/>
                </a:cubicBezTo>
                <a:cubicBezTo>
                  <a:pt x="25015" y="93646"/>
                  <a:pt x="21947" y="98444"/>
                  <a:pt x="19174" y="103382"/>
                </a:cubicBezTo>
                <a:cubicBezTo>
                  <a:pt x="8254" y="122791"/>
                  <a:pt x="1602" y="144507"/>
                  <a:pt x="792" y="166813"/>
                </a:cubicBezTo>
                <a:cubicBezTo>
                  <a:pt x="792" y="167203"/>
                  <a:pt x="792" y="167593"/>
                  <a:pt x="777" y="167982"/>
                </a:cubicBezTo>
                <a:cubicBezTo>
                  <a:pt x="-298" y="175927"/>
                  <a:pt x="-360" y="183934"/>
                  <a:pt x="1244" y="191847"/>
                </a:cubicBezTo>
                <a:cubicBezTo>
                  <a:pt x="2241" y="196738"/>
                  <a:pt x="3939" y="201287"/>
                  <a:pt x="6167" y="205509"/>
                </a:cubicBezTo>
                <a:cubicBezTo>
                  <a:pt x="9547" y="215603"/>
                  <a:pt x="14610" y="224965"/>
                  <a:pt x="21697" y="232364"/>
                </a:cubicBezTo>
                <a:cubicBezTo>
                  <a:pt x="28131" y="239079"/>
                  <a:pt x="35499" y="243191"/>
                  <a:pt x="43366" y="245325"/>
                </a:cubicBezTo>
                <a:cubicBezTo>
                  <a:pt x="43413" y="245355"/>
                  <a:pt x="43475" y="245402"/>
                  <a:pt x="43522" y="245449"/>
                </a:cubicBezTo>
                <a:cubicBezTo>
                  <a:pt x="48444" y="248907"/>
                  <a:pt x="53601" y="251135"/>
                  <a:pt x="58835" y="252335"/>
                </a:cubicBezTo>
                <a:cubicBezTo>
                  <a:pt x="68057" y="256930"/>
                  <a:pt x="78618" y="258924"/>
                  <a:pt x="90333" y="257226"/>
                </a:cubicBezTo>
                <a:cubicBezTo>
                  <a:pt x="104243" y="255201"/>
                  <a:pt x="115849" y="247505"/>
                  <a:pt x="125850" y="237894"/>
                </a:cubicBezTo>
                <a:cubicBezTo>
                  <a:pt x="147004" y="224264"/>
                  <a:pt x="163345" y="201054"/>
                  <a:pt x="175278" y="179167"/>
                </a:cubicBezTo>
                <a:cubicBezTo>
                  <a:pt x="177427" y="175226"/>
                  <a:pt x="179607" y="171082"/>
                  <a:pt x="181757" y="166766"/>
                </a:cubicBezTo>
                <a:cubicBezTo>
                  <a:pt x="189235" y="159320"/>
                  <a:pt x="195731" y="150862"/>
                  <a:pt x="200903" y="141780"/>
                </a:cubicBezTo>
                <a:cubicBezTo>
                  <a:pt x="217227" y="113164"/>
                  <a:pt x="220188" y="78411"/>
                  <a:pt x="206884" y="49467"/>
                </a:cubicBezTo>
                <a:lnTo>
                  <a:pt x="206884" y="49483"/>
                </a:lnTo>
              </a:path>
            </a:pathLst>
          </a:custGeom>
          <a:solidFill>
            <a:srgbClr val="FAD871"/>
          </a:solidFill>
        </p:spPr>
      </p:sp>
      <p:sp>
        <p:nvSpPr>
          <p:cNvPr id="46" name="Union-3714&amp;1659"/>
          <p:cNvSpPr/>
          <p:nvPr>
            <p:custDataLst>
              <p:tags r:id="rId22"/>
            </p:custDataLst>
          </p:nvPr>
        </p:nvSpPr>
        <p:spPr>
          <a:xfrm flipH="1">
            <a:off x="7970857" y="3942428"/>
            <a:ext cx="208186" cy="264581"/>
          </a:xfrm>
          <a:custGeom>
            <a:avLst/>
            <a:gdLst/>
            <a:ahLst/>
            <a:cxnLst/>
            <a:rect l="l" t="t" r="r" b="b"/>
            <a:pathLst>
              <a:path w="250864" h="318962">
                <a:moveTo>
                  <a:pt x="144574" y="55263"/>
                </a:moveTo>
                <a:cubicBezTo>
                  <a:pt x="144525" y="57577"/>
                  <a:pt x="144473" y="59939"/>
                  <a:pt x="144816" y="62085"/>
                </a:cubicBezTo>
                <a:cubicBezTo>
                  <a:pt x="146653" y="73612"/>
                  <a:pt x="134535" y="81385"/>
                  <a:pt x="125312" y="73441"/>
                </a:cubicBezTo>
                <a:cubicBezTo>
                  <a:pt x="116741" y="66055"/>
                  <a:pt x="114416" y="56548"/>
                  <a:pt x="111914" y="46316"/>
                </a:cubicBezTo>
                <a:cubicBezTo>
                  <a:pt x="111556" y="44851"/>
                  <a:pt x="111194" y="43371"/>
                  <a:pt x="110810" y="41880"/>
                </a:cubicBezTo>
                <a:cubicBezTo>
                  <a:pt x="110768" y="41712"/>
                  <a:pt x="110728" y="41552"/>
                  <a:pt x="110690" y="41400"/>
                </a:cubicBezTo>
                <a:cubicBezTo>
                  <a:pt x="110503" y="40651"/>
                  <a:pt x="110363" y="40088"/>
                  <a:pt x="110233" y="39622"/>
                </a:cubicBezTo>
                <a:cubicBezTo>
                  <a:pt x="99033" y="56336"/>
                  <a:pt x="69295" y="43812"/>
                  <a:pt x="76181" y="23686"/>
                </a:cubicBezTo>
                <a:cubicBezTo>
                  <a:pt x="84328" y="-101"/>
                  <a:pt x="115997" y="-8669"/>
                  <a:pt x="133755" y="10601"/>
                </a:cubicBezTo>
                <a:cubicBezTo>
                  <a:pt x="141061" y="18530"/>
                  <a:pt x="143460" y="28858"/>
                  <a:pt x="144271" y="39295"/>
                </a:cubicBezTo>
                <a:cubicBezTo>
                  <a:pt x="144452" y="41636"/>
                  <a:pt x="144470" y="43967"/>
                  <a:pt x="144487" y="46300"/>
                </a:cubicBezTo>
                <a:cubicBezTo>
                  <a:pt x="144499" y="47956"/>
                  <a:pt x="144511" y="49612"/>
                  <a:pt x="144582" y="51274"/>
                </a:cubicBezTo>
                <a:cubicBezTo>
                  <a:pt x="144634" y="52551"/>
                  <a:pt x="144605" y="53898"/>
                  <a:pt x="144574" y="55263"/>
                </a:cubicBezTo>
                <a:moveTo>
                  <a:pt x="240770" y="83473"/>
                </a:moveTo>
                <a:cubicBezTo>
                  <a:pt x="224725" y="66073"/>
                  <a:pt x="197387" y="69343"/>
                  <a:pt x="183071" y="87040"/>
                </a:cubicBezTo>
                <a:cubicBezTo>
                  <a:pt x="179067" y="91978"/>
                  <a:pt x="178662" y="96682"/>
                  <a:pt x="181093" y="102399"/>
                </a:cubicBezTo>
                <a:cubicBezTo>
                  <a:pt x="181794" y="104035"/>
                  <a:pt x="182853" y="105904"/>
                  <a:pt x="185454" y="106824"/>
                </a:cubicBezTo>
                <a:lnTo>
                  <a:pt x="186266" y="107113"/>
                </a:lnTo>
                <a:cubicBezTo>
                  <a:pt x="189462" y="108262"/>
                  <a:pt x="191723" y="109073"/>
                  <a:pt x="195393" y="108210"/>
                </a:cubicBezTo>
                <a:cubicBezTo>
                  <a:pt x="196614" y="107927"/>
                  <a:pt x="197796" y="107494"/>
                  <a:pt x="198980" y="107060"/>
                </a:cubicBezTo>
                <a:lnTo>
                  <a:pt x="198980" y="107060"/>
                </a:lnTo>
                <a:cubicBezTo>
                  <a:pt x="200468" y="106515"/>
                  <a:pt x="201960" y="105969"/>
                  <a:pt x="203540" y="105717"/>
                </a:cubicBezTo>
                <a:cubicBezTo>
                  <a:pt x="205988" y="105326"/>
                  <a:pt x="208486" y="105684"/>
                  <a:pt x="210584" y="105984"/>
                </a:cubicBezTo>
                <a:cubicBezTo>
                  <a:pt x="211743" y="106151"/>
                  <a:pt x="212781" y="106299"/>
                  <a:pt x="213619" y="106294"/>
                </a:cubicBezTo>
                <a:lnTo>
                  <a:pt x="213666" y="106338"/>
                </a:lnTo>
                <a:cubicBezTo>
                  <a:pt x="213695" y="106364"/>
                  <a:pt x="213723" y="106388"/>
                  <a:pt x="213744" y="106419"/>
                </a:cubicBezTo>
                <a:cubicBezTo>
                  <a:pt x="213945" y="106777"/>
                  <a:pt x="214070" y="106995"/>
                  <a:pt x="214149" y="107088"/>
                </a:cubicBezTo>
                <a:lnTo>
                  <a:pt x="214335" y="107695"/>
                </a:lnTo>
                <a:cubicBezTo>
                  <a:pt x="195767" y="120734"/>
                  <a:pt x="215489" y="152637"/>
                  <a:pt x="234945" y="139318"/>
                </a:cubicBezTo>
                <a:cubicBezTo>
                  <a:pt x="253653" y="126529"/>
                  <a:pt x="256224" y="100219"/>
                  <a:pt x="240786" y="83473"/>
                </a:cubicBezTo>
                <a:lnTo>
                  <a:pt x="240770" y="83473"/>
                </a:lnTo>
                <a:moveTo>
                  <a:pt x="133736" y="161096"/>
                </a:moveTo>
                <a:lnTo>
                  <a:pt x="133742" y="161101"/>
                </a:lnTo>
                <a:cubicBezTo>
                  <a:pt x="136566" y="163603"/>
                  <a:pt x="139390" y="166105"/>
                  <a:pt x="142216" y="168605"/>
                </a:cubicBezTo>
                <a:lnTo>
                  <a:pt x="142216" y="168590"/>
                </a:lnTo>
                <a:cubicBezTo>
                  <a:pt x="150332" y="175771"/>
                  <a:pt x="150146" y="188467"/>
                  <a:pt x="144443" y="196800"/>
                </a:cubicBezTo>
                <a:cubicBezTo>
                  <a:pt x="144460" y="198811"/>
                  <a:pt x="144210" y="200897"/>
                  <a:pt x="143618" y="203063"/>
                </a:cubicBezTo>
                <a:cubicBezTo>
                  <a:pt x="141500" y="210758"/>
                  <a:pt x="134101" y="217799"/>
                  <a:pt x="125907" y="219685"/>
                </a:cubicBezTo>
                <a:cubicBezTo>
                  <a:pt x="120595" y="227613"/>
                  <a:pt x="110812" y="232722"/>
                  <a:pt x="101014" y="229545"/>
                </a:cubicBezTo>
                <a:cubicBezTo>
                  <a:pt x="84252" y="224108"/>
                  <a:pt x="72475" y="212597"/>
                  <a:pt x="66011" y="196582"/>
                </a:cubicBezTo>
                <a:cubicBezTo>
                  <a:pt x="61478" y="191614"/>
                  <a:pt x="59032" y="185663"/>
                  <a:pt x="59686" y="179074"/>
                </a:cubicBezTo>
                <a:cubicBezTo>
                  <a:pt x="56711" y="173652"/>
                  <a:pt x="54468" y="167748"/>
                  <a:pt x="53128" y="161470"/>
                </a:cubicBezTo>
                <a:cubicBezTo>
                  <a:pt x="51601" y="154335"/>
                  <a:pt x="53408" y="147591"/>
                  <a:pt x="57178" y="142497"/>
                </a:cubicBezTo>
                <a:cubicBezTo>
                  <a:pt x="56197" y="124630"/>
                  <a:pt x="77476" y="112277"/>
                  <a:pt x="93474" y="125891"/>
                </a:cubicBezTo>
                <a:cubicBezTo>
                  <a:pt x="107049" y="137448"/>
                  <a:pt x="120391" y="149271"/>
                  <a:pt x="133736" y="161094"/>
                </a:cubicBezTo>
                <a:lnTo>
                  <a:pt x="133736" y="161096"/>
                </a:lnTo>
                <a:lnTo>
                  <a:pt x="133736" y="161096"/>
                </a:lnTo>
                <a:moveTo>
                  <a:pt x="26367" y="229046"/>
                </a:moveTo>
                <a:cubicBezTo>
                  <a:pt x="52865" y="238517"/>
                  <a:pt x="74237" y="254998"/>
                  <a:pt x="89581" y="278661"/>
                </a:cubicBezTo>
                <a:lnTo>
                  <a:pt x="89566" y="278676"/>
                </a:lnTo>
                <a:cubicBezTo>
                  <a:pt x="95205" y="287369"/>
                  <a:pt x="91404" y="298055"/>
                  <a:pt x="84176" y="304021"/>
                </a:cubicBezTo>
                <a:cubicBezTo>
                  <a:pt x="83708" y="305703"/>
                  <a:pt x="83070" y="307323"/>
                  <a:pt x="82197" y="308820"/>
                </a:cubicBezTo>
                <a:cubicBezTo>
                  <a:pt x="76917" y="317839"/>
                  <a:pt x="66776" y="320642"/>
                  <a:pt x="57460" y="318026"/>
                </a:cubicBezTo>
                <a:cubicBezTo>
                  <a:pt x="35340" y="316561"/>
                  <a:pt x="13656" y="297556"/>
                  <a:pt x="3172" y="279876"/>
                </a:cubicBezTo>
                <a:cubicBezTo>
                  <a:pt x="-1189" y="272523"/>
                  <a:pt x="-706" y="265280"/>
                  <a:pt x="2518" y="259563"/>
                </a:cubicBezTo>
                <a:cubicBezTo>
                  <a:pt x="1911" y="257912"/>
                  <a:pt x="1350" y="256261"/>
                  <a:pt x="820" y="254593"/>
                </a:cubicBezTo>
                <a:cubicBezTo>
                  <a:pt x="-3729" y="240168"/>
                  <a:pt x="11522" y="223735"/>
                  <a:pt x="26367" y="229046"/>
                </a:cubicBezTo>
              </a:path>
            </a:pathLst>
          </a:custGeom>
          <a:solidFill>
            <a:srgbClr val="FDC415"/>
          </a:solidFill>
        </p:spPr>
      </p:sp>
      <p:sp>
        <p:nvSpPr>
          <p:cNvPr id="69" name="矩形 68"/>
          <p:cNvSpPr/>
          <p:nvPr>
            <p:custDataLst>
              <p:tags r:id="rId23"/>
            </p:custDataLst>
          </p:nvPr>
        </p:nvSpPr>
        <p:spPr>
          <a:xfrm>
            <a:off x="8058875" y="2649718"/>
            <a:ext cx="2410213" cy="10235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cs typeface="MiSans Normal" panose="00000500000000000000" charset="-122"/>
                <a:sym typeface="+mn-ea"/>
              </a:rPr>
              <a:t>3. 应用集体智慧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中文正文" charset="0"/>
              <a:cs typeface="MiSans Normal" panose="00000500000000000000" charset="-122"/>
              <a:sym typeface="+mn-ea"/>
            </a:endParaRPr>
          </a:p>
        </p:txBody>
      </p:sp>
      <p:sp>
        <p:nvSpPr>
          <p:cNvPr id="87" name="矩形 86"/>
          <p:cNvSpPr/>
          <p:nvPr>
            <p:custDataLst>
              <p:tags r:id="rId24"/>
            </p:custDataLst>
          </p:nvPr>
        </p:nvSpPr>
        <p:spPr>
          <a:xfrm>
            <a:off x="8058875" y="4473322"/>
            <a:ext cx="2410213" cy="10235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cs typeface="MiSans Normal" panose="00000500000000000000" charset="-122"/>
                <a:sym typeface="+mn-ea"/>
              </a:rPr>
              <a:t>4. 强化服务观念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中文正文" charset="0"/>
              <a:cs typeface="MiSans Normal" panose="00000500000000000000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2770823" y="2632075"/>
            <a:ext cx="6450330" cy="223393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52000">
                <a:schemeClr val="accent4">
                  <a:lumMod val="20000"/>
                  <a:lumOff val="80000"/>
                  <a:alpha val="15000"/>
                </a:schemeClr>
              </a:gs>
            </a:gsLst>
            <a:lin ang="5400000" scaled="0"/>
          </a:gradFill>
          <a:ln w="6350">
            <a:solidFill>
              <a:schemeClr val="accent4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3158808" y="2632075"/>
            <a:ext cx="5674995" cy="191389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81000">
                <a:schemeClr val="accent4">
                  <a:lumMod val="20000"/>
                  <a:lumOff val="80000"/>
                  <a:alpha val="25000"/>
                </a:schemeClr>
              </a:gs>
            </a:gsLst>
            <a:lin ang="5400000" scaled="0"/>
          </a:gradFill>
          <a:ln w="6350">
            <a:solidFill>
              <a:schemeClr val="accent4">
                <a:alpha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3748088" y="2632075"/>
            <a:ext cx="4496435" cy="1504950"/>
          </a:xfrm>
          <a:prstGeom prst="ellipse">
            <a:avLst/>
          </a:prstGeom>
          <a:gradFill>
            <a:gsLst>
              <a:gs pos="0">
                <a:srgbClr val="FFFFFF">
                  <a:alpha val="0"/>
                </a:srgbClr>
              </a:gs>
              <a:gs pos="77000">
                <a:schemeClr val="accent4">
                  <a:lumMod val="20000"/>
                  <a:lumOff val="80000"/>
                  <a:alpha val="40000"/>
                </a:schemeClr>
              </a:gs>
            </a:gsLst>
            <a:lin ang="5400000" scaled="0"/>
          </a:gradFill>
          <a:ln w="6350">
            <a:solidFill>
              <a:schemeClr val="accent4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圆角矩形 20"/>
          <p:cNvSpPr/>
          <p:nvPr>
            <p:custDataLst>
              <p:tags r:id="rId7"/>
            </p:custDataLst>
          </p:nvPr>
        </p:nvSpPr>
        <p:spPr>
          <a:xfrm>
            <a:off x="6623368" y="4947920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扩张产品线与业务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3" name="椭圆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7333298" y="438023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27" name="圆角矩形 26"/>
          <p:cNvSpPr/>
          <p:nvPr>
            <p:custDataLst>
              <p:tags r:id="rId9"/>
            </p:custDataLst>
          </p:nvPr>
        </p:nvSpPr>
        <p:spPr>
          <a:xfrm>
            <a:off x="3843973" y="4904105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复制区域市场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8" name="椭圆 27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4553903" y="438023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20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11"/>
            </p:custDataLst>
          </p:nvPr>
        </p:nvSpPr>
        <p:spPr>
          <a:xfrm>
            <a:off x="1427163" y="3473450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建立样板市场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3" name="椭圆 4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3114358" y="3625850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578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54" name="圆角矩形 53"/>
          <p:cNvSpPr/>
          <p:nvPr>
            <p:custDataLst>
              <p:tags r:id="rId13"/>
            </p:custDataLst>
          </p:nvPr>
        </p:nvSpPr>
        <p:spPr>
          <a:xfrm>
            <a:off x="9126538" y="3465195"/>
            <a:ext cx="1515745" cy="401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40000"/>
                  <a:lumOff val="60000"/>
                  <a:alpha val="100000"/>
                </a:schemeClr>
              </a:gs>
              <a:gs pos="48000">
                <a:schemeClr val="accent4">
                  <a:alpha val="100000"/>
                </a:schemeClr>
              </a:gs>
            </a:gsLst>
            <a:lin ang="5400000" scaled="0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应对控制风险</a:t>
            </a:r>
            <a:endParaRPr lang="zh-CN" altLang="en-US" sz="16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55" name="椭圆 54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8781098" y="3617595"/>
            <a:ext cx="95885" cy="95885"/>
          </a:xfrm>
          <a:prstGeom prst="ellipse">
            <a:avLst/>
          </a:prstGeom>
          <a:gradFill>
            <a:gsLst>
              <a:gs pos="4000">
                <a:schemeClr val="accent4">
                  <a:lumMod val="60000"/>
                  <a:lumOff val="40000"/>
                  <a:alpha val="100000"/>
                </a:schemeClr>
              </a:gs>
              <a:gs pos="54000">
                <a:schemeClr val="accent4">
                  <a:alpha val="10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D7E2FF">
                    <a:lumMod val="5000"/>
                    <a:lumOff val="95000"/>
                  </a:srgbClr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5780000" scaled="0"/>
            </a:gradFill>
          </a:ln>
          <a:effectLst>
            <a:outerShdw blurRad="355600" algn="ctr" rotWithShape="0">
              <a:schemeClr val="accent4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思源黑体 CN Regular" panose="020B0500000000000000" charset="-122"/>
            </a:endParaRPr>
          </a:p>
        </p:txBody>
      </p:sp>
      <p:sp>
        <p:nvSpPr>
          <p:cNvPr id="48" name="椭圆 47"/>
          <p:cNvSpPr/>
          <p:nvPr>
            <p:custDataLst>
              <p:tags r:id="rId15"/>
            </p:custDataLst>
          </p:nvPr>
        </p:nvSpPr>
        <p:spPr>
          <a:xfrm rot="1140000">
            <a:off x="4531043" y="2541905"/>
            <a:ext cx="2931160" cy="690880"/>
          </a:xfrm>
          <a:prstGeom prst="ellipse">
            <a:avLst/>
          </a:prstGeom>
          <a:noFill/>
          <a:ln>
            <a:gradFill>
              <a:gsLst>
                <a:gs pos="40000">
                  <a:schemeClr val="accent4">
                    <a:alpha val="35000"/>
                  </a:schemeClr>
                </a:gs>
                <a:gs pos="88000">
                  <a:schemeClr val="accent4">
                    <a:lumMod val="40000"/>
                    <a:lumOff val="60000"/>
                    <a:alpha val="100000"/>
                  </a:schemeClr>
                </a:gs>
                <a:gs pos="100000">
                  <a:schemeClr val="accent4">
                    <a:alpha val="35000"/>
                  </a:schemeClr>
                </a:gs>
                <a:gs pos="7000">
                  <a:schemeClr val="accent4">
                    <a:alpha val="0"/>
                  </a:schemeClr>
                </a:gs>
              </a:gsLst>
              <a:lin ang="52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16"/>
            </p:custDataLst>
          </p:nvPr>
        </p:nvSpPr>
        <p:spPr>
          <a:xfrm rot="20460000">
            <a:off x="4531043" y="2571750"/>
            <a:ext cx="2931160" cy="690880"/>
          </a:xfrm>
          <a:prstGeom prst="ellipse">
            <a:avLst/>
          </a:prstGeom>
          <a:noFill/>
          <a:ln>
            <a:gradFill>
              <a:gsLst>
                <a:gs pos="40000">
                  <a:schemeClr val="accent4">
                    <a:alpha val="35000"/>
                  </a:schemeClr>
                </a:gs>
                <a:gs pos="88000">
                  <a:schemeClr val="accent4">
                    <a:lumMod val="40000"/>
                    <a:lumOff val="60000"/>
                    <a:alpha val="100000"/>
                  </a:schemeClr>
                </a:gs>
                <a:gs pos="100000">
                  <a:schemeClr val="accent4">
                    <a:alpha val="35000"/>
                  </a:schemeClr>
                </a:gs>
                <a:gs pos="7000">
                  <a:schemeClr val="accent4">
                    <a:alpha val="0"/>
                  </a:schemeClr>
                </a:gs>
              </a:gsLst>
              <a:lin ang="52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17"/>
            </p:custDataLst>
          </p:nvPr>
        </p:nvSpPr>
        <p:spPr>
          <a:xfrm>
            <a:off x="5227638" y="2013585"/>
            <a:ext cx="1537970" cy="1537970"/>
          </a:xfrm>
          <a:prstGeom prst="ellipse">
            <a:avLst/>
          </a:prstGeom>
          <a:gradFill>
            <a:gsLst>
              <a:gs pos="100000">
                <a:schemeClr val="accent4">
                  <a:lumMod val="20000"/>
                  <a:lumOff val="80000"/>
                  <a:alpha val="100000"/>
                </a:schemeClr>
              </a:gs>
              <a:gs pos="0">
                <a:schemeClr val="accent4">
                  <a:lumMod val="60000"/>
                  <a:lumOff val="40000"/>
                  <a:alpha val="100000"/>
                </a:schemeClr>
              </a:gs>
              <a:gs pos="34000">
                <a:schemeClr val="accent4">
                  <a:alpha val="100000"/>
                </a:schemeClr>
              </a:gs>
              <a:gs pos="62000">
                <a:schemeClr val="accent4">
                  <a:alpha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37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</a:gsLst>
              <a:lin ang="16140000" scaled="0"/>
            </a:gradFill>
          </a:ln>
          <a:effectLst>
            <a:outerShdw blurRad="177800" dir="5400000" sx="90000" sy="-19000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（三）复制扩张，超前行动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421880" y="4857750"/>
            <a:ext cx="2247265" cy="6076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4. 赞助方式与评估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5817235" y="2402840"/>
            <a:ext cx="2393315" cy="7454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3. 事件营销策划执行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cxnSp>
        <p:nvCxnSpPr>
          <p:cNvPr id="4" name="直接连接符 3"/>
          <p:cNvCxnSpPr/>
          <p:nvPr>
            <p:custDataLst>
              <p:tags r:id="rId6"/>
            </p:custDataLst>
          </p:nvPr>
        </p:nvCxnSpPr>
        <p:spPr>
          <a:xfrm flipV="1">
            <a:off x="2498090" y="2256473"/>
            <a:ext cx="0" cy="122936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7"/>
            </p:custDataLst>
          </p:nvPr>
        </p:nvCxnSpPr>
        <p:spPr>
          <a:xfrm flipV="1">
            <a:off x="5618480" y="2224088"/>
            <a:ext cx="0" cy="122936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8"/>
            </p:custDataLst>
          </p:nvPr>
        </p:nvCxnSpPr>
        <p:spPr>
          <a:xfrm rot="10800000" flipV="1">
            <a:off x="7179310" y="4794568"/>
            <a:ext cx="0" cy="122936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9"/>
            </p:custDataLst>
          </p:nvPr>
        </p:nvCxnSpPr>
        <p:spPr>
          <a:xfrm rot="10800000" flipV="1">
            <a:off x="4050030" y="4794568"/>
            <a:ext cx="0" cy="122936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2494280" y="3422333"/>
            <a:ext cx="1035050" cy="13538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29" h="1999">
                <a:moveTo>
                  <a:pt x="0" y="0"/>
                </a:moveTo>
                <a:lnTo>
                  <a:pt x="1529" y="0"/>
                </a:lnTo>
                <a:lnTo>
                  <a:pt x="1529" y="1999"/>
                </a:lnTo>
                <a:lnTo>
                  <a:pt x="764" y="1514"/>
                </a:lnTo>
                <a:lnTo>
                  <a:pt x="0" y="199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0000"/>
                  <a:lumOff val="10000"/>
                  <a:alpha val="100000"/>
                </a:schemeClr>
              </a:gs>
              <a:gs pos="70000">
                <a:schemeClr val="accent4">
                  <a:lumMod val="70000"/>
                  <a:lumOff val="30000"/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07950" tIns="252095" rIns="107950" bIns="306070" numCol="1" spcCol="0" rtlCol="0" fromWordArt="0" anchor="ctr" anchorCtr="0" forceAA="0" compatLnSpc="1">
            <a:norm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50800" dist="38100" dir="5400000" algn="t" rotWithShape="0">
                    <a:schemeClr val="accent4">
                      <a:alpha val="50000"/>
                    </a:schemeClr>
                  </a:outerShdw>
                </a:effectLst>
                <a:latin typeface="+mn-ea"/>
                <a:cs typeface="+mn-ea"/>
                <a:sym typeface="+mn-ea"/>
              </a:rPr>
              <a:t>01</a:t>
            </a:r>
            <a:endParaRPr lang="en-US" altLang="zh-CN" sz="2800" b="1" dirty="0">
              <a:solidFill>
                <a:srgbClr val="FFFFFF"/>
              </a:solidFill>
              <a:effectLst>
                <a:outerShdw blurRad="50800" dist="38100" dir="5400000" algn="t" rotWithShape="0">
                  <a:schemeClr val="accent4">
                    <a:alpha val="50000"/>
                  </a:schemeClr>
                </a:outerShdw>
              </a:effectLst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4050030" y="3422333"/>
            <a:ext cx="1035050" cy="1374775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  <a:lumOff val="10000"/>
                  <a:alpha val="100000"/>
                </a:schemeClr>
              </a:gs>
              <a:gs pos="70000">
                <a:schemeClr val="accent4">
                  <a:lumMod val="70000"/>
                  <a:lumOff val="30000"/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07950" tIns="107950" rIns="107950" bIns="107950" numCol="1" spcCol="0" rtlCol="0" fromWordArt="0" anchor="ctr" anchorCtr="0" forceAA="0" compatLnSpc="1">
            <a:norm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50800" dist="38100" dir="5400000" algn="t" rotWithShape="0">
                    <a:schemeClr val="accent4">
                      <a:alpha val="50000"/>
                    </a:schemeClr>
                  </a:outerShdw>
                </a:effectLst>
                <a:latin typeface="+mn-ea"/>
                <a:cs typeface="+mn-ea"/>
                <a:sym typeface="+mn-ea"/>
              </a:rPr>
              <a:t>02</a:t>
            </a:r>
            <a:endParaRPr lang="en-US" altLang="zh-CN" sz="2800" b="1">
              <a:solidFill>
                <a:srgbClr val="FFFFFF"/>
              </a:solidFill>
              <a:effectLst>
                <a:outerShdw blurRad="50800" dist="38100" dir="5400000" algn="t" rotWithShape="0">
                  <a:schemeClr val="accent4">
                    <a:alpha val="50000"/>
                  </a:schemeClr>
                </a:outerShdw>
              </a:effectLst>
              <a:latin typeface="+mn-ea"/>
              <a:cs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5614035" y="3422333"/>
            <a:ext cx="1035050" cy="1374775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  <a:lumOff val="10000"/>
                  <a:alpha val="100000"/>
                </a:schemeClr>
              </a:gs>
              <a:gs pos="70000">
                <a:schemeClr val="accent4">
                  <a:lumMod val="70000"/>
                  <a:lumOff val="30000"/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07950" tIns="107950" rIns="107950" bIns="107950" numCol="1" spcCol="0" rtlCol="0" fromWordArt="0" anchor="ctr" anchorCtr="0" forceAA="0" compatLnSpc="1">
            <a:norm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50800" dist="38100" dir="5400000" algn="t" rotWithShape="0">
                    <a:schemeClr val="accent4">
                      <a:alpha val="50000"/>
                    </a:schemeClr>
                  </a:outerShdw>
                </a:effectLst>
                <a:latin typeface="+mn-ea"/>
                <a:cs typeface="+mn-ea"/>
                <a:sym typeface="+mn-ea"/>
              </a:rPr>
              <a:t>03</a:t>
            </a:r>
            <a:endParaRPr lang="en-US" altLang="zh-CN" sz="2800" b="1">
              <a:solidFill>
                <a:srgbClr val="FFFFFF"/>
              </a:solidFill>
              <a:effectLst>
                <a:outerShdw blurRad="50800" dist="38100" dir="5400000" algn="t" rotWithShape="0">
                  <a:schemeClr val="accent4">
                    <a:alpha val="50000"/>
                  </a:schemeClr>
                </a:outerShdw>
              </a:effectLst>
              <a:latin typeface="+mn-ea"/>
              <a:cs typeface="+mn-ea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3"/>
            </p:custDataLst>
          </p:nvPr>
        </p:nvSpPr>
        <p:spPr>
          <a:xfrm>
            <a:off x="7178675" y="3422333"/>
            <a:ext cx="1035050" cy="1374775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  <a:lumOff val="10000"/>
                  <a:alpha val="100000"/>
                </a:schemeClr>
              </a:gs>
              <a:gs pos="70000">
                <a:schemeClr val="accent4">
                  <a:lumMod val="70000"/>
                  <a:lumOff val="30000"/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07950" tIns="107950" rIns="107950" bIns="107950" numCol="1" spcCol="0" rtlCol="0" fromWordArt="0" anchor="ctr" anchorCtr="0" forceAA="0" compatLnSpc="1">
            <a:norm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50800" dist="38100" dir="5400000" algn="t" rotWithShape="0">
                    <a:schemeClr val="accent4">
                      <a:alpha val="50000"/>
                    </a:schemeClr>
                  </a:outerShdw>
                </a:effectLst>
                <a:latin typeface="+mn-ea"/>
                <a:cs typeface="+mn-ea"/>
                <a:sym typeface="+mn-ea"/>
              </a:rPr>
              <a:t>04</a:t>
            </a:r>
            <a:endParaRPr lang="en-US" altLang="zh-CN" sz="2800" b="1">
              <a:solidFill>
                <a:srgbClr val="FFFFFF"/>
              </a:solidFill>
              <a:effectLst>
                <a:outerShdw blurRad="50800" dist="38100" dir="5400000" algn="t" rotWithShape="0">
                  <a:schemeClr val="accent4">
                    <a:alpha val="50000"/>
                  </a:schemeClr>
                </a:outerShdw>
              </a:effectLst>
              <a:latin typeface="+mn-ea"/>
              <a:cs typeface="+mn-ea"/>
              <a:sym typeface="+mn-ea"/>
            </a:endParaRPr>
          </a:p>
        </p:txBody>
      </p:sp>
      <p:sp>
        <p:nvSpPr>
          <p:cNvPr id="32" name="平行四边形 31"/>
          <p:cNvSpPr/>
          <p:nvPr>
            <p:custDataLst>
              <p:tags r:id="rId14"/>
            </p:custDataLst>
          </p:nvPr>
        </p:nvSpPr>
        <p:spPr>
          <a:xfrm rot="5400000">
            <a:off x="3098165" y="3844608"/>
            <a:ext cx="1375410" cy="529590"/>
          </a:xfrm>
          <a:prstGeom prst="parallelogram">
            <a:avLst>
              <a:gd name="adj" fmla="val 66048"/>
            </a:avLst>
          </a:prstGeom>
          <a:gradFill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90000"/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3" name="平行四边形 32"/>
          <p:cNvSpPr/>
          <p:nvPr>
            <p:custDataLst>
              <p:tags r:id="rId15"/>
            </p:custDataLst>
          </p:nvPr>
        </p:nvSpPr>
        <p:spPr>
          <a:xfrm rot="5400000">
            <a:off x="4662170" y="3844608"/>
            <a:ext cx="1375410" cy="529590"/>
          </a:xfrm>
          <a:prstGeom prst="parallelogram">
            <a:avLst>
              <a:gd name="adj" fmla="val 66048"/>
            </a:avLst>
          </a:prstGeom>
          <a:gradFill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90000"/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4" name="平行四边形 33"/>
          <p:cNvSpPr/>
          <p:nvPr>
            <p:custDataLst>
              <p:tags r:id="rId16"/>
            </p:custDataLst>
          </p:nvPr>
        </p:nvSpPr>
        <p:spPr>
          <a:xfrm rot="5400000">
            <a:off x="6226175" y="3844608"/>
            <a:ext cx="1375410" cy="529590"/>
          </a:xfrm>
          <a:prstGeom prst="parallelogram">
            <a:avLst>
              <a:gd name="adj" fmla="val 66048"/>
            </a:avLst>
          </a:prstGeom>
          <a:gradFill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90000"/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5" name="平行四边形 34"/>
          <p:cNvSpPr/>
          <p:nvPr>
            <p:custDataLst>
              <p:tags r:id="rId17"/>
            </p:custDataLst>
          </p:nvPr>
        </p:nvSpPr>
        <p:spPr>
          <a:xfrm rot="5400000">
            <a:off x="7885430" y="3747453"/>
            <a:ext cx="1088390" cy="438150"/>
          </a:xfrm>
          <a:prstGeom prst="parallelogram">
            <a:avLst>
              <a:gd name="adj" fmla="val 80370"/>
            </a:avLst>
          </a:prstGeom>
          <a:gradFill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90000"/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6" name="右箭头 35"/>
          <p:cNvSpPr/>
          <p:nvPr>
            <p:custDataLst>
              <p:tags r:id="rId18"/>
            </p:custDataLst>
          </p:nvPr>
        </p:nvSpPr>
        <p:spPr>
          <a:xfrm>
            <a:off x="8648700" y="3628073"/>
            <a:ext cx="925195" cy="1028700"/>
          </a:xfrm>
          <a:prstGeom prst="rightArrow">
            <a:avLst>
              <a:gd name="adj1" fmla="val 71222"/>
              <a:gd name="adj2" fmla="val 72076"/>
            </a:avLst>
          </a:prstGeom>
          <a:gradFill>
            <a:gsLst>
              <a:gs pos="0">
                <a:schemeClr val="accent4">
                  <a:alpha val="100000"/>
                </a:schemeClr>
              </a:gs>
              <a:gs pos="100000">
                <a:schemeClr val="accent4">
                  <a:lumMod val="90000"/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9" name="矩形 38"/>
          <p:cNvSpPr/>
          <p:nvPr>
            <p:custDataLst>
              <p:tags r:id="rId19"/>
            </p:custDataLst>
          </p:nvPr>
        </p:nvSpPr>
        <p:spPr>
          <a:xfrm>
            <a:off x="4295775" y="4857750"/>
            <a:ext cx="2529840" cy="6076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2. 广告工具选择组合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40" name="矩形 39"/>
          <p:cNvSpPr/>
          <p:nvPr>
            <p:custDataLst>
              <p:tags r:id="rId20"/>
            </p:custDataLst>
          </p:nvPr>
        </p:nvSpPr>
        <p:spPr>
          <a:xfrm>
            <a:off x="2701290" y="2379980"/>
            <a:ext cx="2132965" cy="7454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1. 广告预算与分配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46" name="Shape 1021"/>
          <p:cNvSpPr/>
          <p:nvPr>
            <p:custDataLst>
              <p:tags r:id="rId21"/>
            </p:custDataLst>
          </p:nvPr>
        </p:nvSpPr>
        <p:spPr>
          <a:xfrm>
            <a:off x="1878965" y="161639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（四）有效宣传，资源撬动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1461635" y="2840806"/>
            <a:ext cx="2659578" cy="3278896"/>
            <a:chOff x="3080" y="5970"/>
            <a:chExt cx="4041" cy="4982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知识目标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3080" y="6805"/>
              <a:ext cx="4041" cy="4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1. 熟悉新创企业管理特点、成长因素、管理模式及技巧策略等核心要点，掌握问题分析与解决思路。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2. 理解新创企业特点、计划及人力各环节要点，掌握 OKR、KPI 等工具与招聘、选拔等方法运用。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3. 掌握新创企业营销各阶段特点与策略和市场细分、定位方法。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4.了解新创企业财务管理特点、观念、问题及解决方法，掌握创业者必备财务能力。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2000659" y="715645"/>
            <a:ext cx="1762521" cy="1762521"/>
          </a:xfrm>
          <a:prstGeom prst="ellipse">
            <a:avLst/>
          </a:prstGeom>
          <a:blipFill rotWithShape="1">
            <a:blip r:embed="rId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4622064" y="2840806"/>
            <a:ext cx="2840568" cy="3411182"/>
            <a:chOff x="3080" y="5970"/>
            <a:chExt cx="4316" cy="5183"/>
          </a:xfrm>
        </p:grpSpPr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能力目标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3080" y="6805"/>
              <a:ext cx="4316" cy="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培养分析归纳及批判性思维，以小组合作提升团队协作与自主探究力，学会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制定人力相关规划与计划并分析人员需求与岗位设置。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总结经验策略，参与实践提升操作与问题解决能力，对比管理方法并能依企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情选优调整。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3. 运用所学调研分析市场、确定营销策略，锻炼灵活实施营销策略、发现小众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市场机会的能力。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7964141" y="2840806"/>
            <a:ext cx="2934025" cy="3518462"/>
            <a:chOff x="3356" y="5970"/>
            <a:chExt cx="4458" cy="5346"/>
          </a:xfrm>
        </p:grpSpPr>
        <p:sp>
          <p:nvSpPr>
            <p:cNvPr id="20" name="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素养目标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3356" y="6805"/>
              <a:ext cx="4458" cy="4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领悟新创企业管理挑战与价值，塑造创业精神与正确管理价值观，激发学习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热情与从业动力。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明了人力管理重要性，重才用才，培养创新合作精神，注重员工激励与文化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塑造，增强对创业人力挑战认识，激励求解热情与责任，为创业或从业奠定基础。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3. 重视营销管理，树立创新与差异化竞争思维。培养严谨态度，增强创业信心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与责任感。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4. 重视财务管理，树立相关意识与责任感，激发学习探索兴趣。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5161087" y="715645"/>
            <a:ext cx="1762521" cy="1762521"/>
          </a:xfrm>
          <a:prstGeom prst="ellipse">
            <a:avLst/>
          </a:prstGeom>
          <a:blipFill rotWithShape="1">
            <a:blip r:embed="rId1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8321515" y="715645"/>
            <a:ext cx="1762521" cy="1762521"/>
          </a:xfrm>
          <a:prstGeom prst="ellipse">
            <a:avLst/>
          </a:prstGeom>
          <a:blipFill rotWithShape="1">
            <a:blip r:embed="rId20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bldLvl="0" animBg="1"/>
      <p:bldP spid="2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852930" y="1665923"/>
            <a:ext cx="633158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（五）简化渠道，控制风险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>
            <p:custDataLst>
              <p:tags r:id="rId5"/>
            </p:custDataLst>
          </p:nvPr>
        </p:nvGrpSpPr>
        <p:grpSpPr>
          <a:xfrm>
            <a:off x="2033270" y="2170430"/>
            <a:ext cx="3124200" cy="2080895"/>
            <a:chOff x="3202" y="3418"/>
            <a:chExt cx="4920" cy="3277"/>
          </a:xfrm>
        </p:grpSpPr>
        <p:sp>
          <p:nvSpPr>
            <p:cNvPr id="25" name="椭圆 24"/>
            <p:cNvSpPr/>
            <p:nvPr>
              <p:custDataLst>
                <p:tags r:id="rId6"/>
              </p:custDataLst>
            </p:nvPr>
          </p:nvSpPr>
          <p:spPr>
            <a:xfrm>
              <a:off x="5506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7"/>
              </p:custDataLst>
            </p:nvPr>
          </p:nvSpPr>
          <p:spPr>
            <a:xfrm>
              <a:off x="5585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3202" y="3418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28" name="直接连接符 2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5663" y="5989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>
              <p:custDataLst>
                <p:tags r:id="rId10"/>
              </p:custDataLst>
            </p:nvPr>
          </p:nvSpPr>
          <p:spPr>
            <a:xfrm>
              <a:off x="3715" y="4899"/>
              <a:ext cx="3904" cy="82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1. 渠道功能诉求特点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cxnSp>
        <p:nvCxnSpPr>
          <p:cNvPr id="43" name="直接连接符 42"/>
          <p:cNvCxnSpPr/>
          <p:nvPr>
            <p:custDataLst>
              <p:tags r:id="rId11"/>
            </p:custDataLst>
          </p:nvPr>
        </p:nvCxnSpPr>
        <p:spPr>
          <a:xfrm>
            <a:off x="1385712" y="4148174"/>
            <a:ext cx="8907231" cy="0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54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64" name="组合 63"/>
          <p:cNvGrpSpPr/>
          <p:nvPr>
            <p:custDataLst>
              <p:tags r:id="rId12"/>
            </p:custDataLst>
          </p:nvPr>
        </p:nvGrpSpPr>
        <p:grpSpPr>
          <a:xfrm>
            <a:off x="6523990" y="2170430"/>
            <a:ext cx="3124200" cy="2080895"/>
            <a:chOff x="10274" y="3418"/>
            <a:chExt cx="4920" cy="3277"/>
          </a:xfrm>
        </p:grpSpPr>
        <p:sp>
          <p:nvSpPr>
            <p:cNvPr id="45" name="椭圆 44"/>
            <p:cNvSpPr/>
            <p:nvPr>
              <p:custDataLst>
                <p:tags r:id="rId13"/>
              </p:custDataLst>
            </p:nvPr>
          </p:nvSpPr>
          <p:spPr>
            <a:xfrm>
              <a:off x="12560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>
              <p:custDataLst>
                <p:tags r:id="rId14"/>
              </p:custDataLst>
            </p:nvPr>
          </p:nvSpPr>
          <p:spPr>
            <a:xfrm>
              <a:off x="12639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>
              <p:custDataLst>
                <p:tags r:id="rId15"/>
              </p:custDataLst>
            </p:nvPr>
          </p:nvSpPr>
          <p:spPr>
            <a:xfrm>
              <a:off x="10274" y="3418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49" name="直接连接符 48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12723" y="5989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52" name="矩形 51"/>
            <p:cNvSpPr/>
            <p:nvPr>
              <p:custDataLst>
                <p:tags r:id="rId17"/>
              </p:custDataLst>
            </p:nvPr>
          </p:nvSpPr>
          <p:spPr>
            <a:xfrm>
              <a:off x="10787" y="4899"/>
              <a:ext cx="3904" cy="82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2. 构建扁平化渠道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>
            <p:custDataLst>
              <p:tags r:id="rId18"/>
            </p:custDataLst>
          </p:nvPr>
        </p:nvGrpSpPr>
        <p:grpSpPr>
          <a:xfrm>
            <a:off x="4269105" y="4045585"/>
            <a:ext cx="3124200" cy="2091690"/>
            <a:chOff x="6723" y="6371"/>
            <a:chExt cx="4920" cy="3294"/>
          </a:xfrm>
        </p:grpSpPr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 flipV="1">
              <a:off x="6723" y="7093"/>
              <a:ext cx="4920" cy="25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gradFill>
                <a:gsLst>
                  <a:gs pos="0">
                    <a:schemeClr val="accent4">
                      <a:alpha val="100000"/>
                    </a:schemeClr>
                  </a:gs>
                  <a:gs pos="80000">
                    <a:schemeClr val="accent4">
                      <a:alpha val="0"/>
                    </a:scheme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>
              <p:custDataLst>
                <p:tags r:id="rId20"/>
              </p:custDataLst>
            </p:nvPr>
          </p:nvSpPr>
          <p:spPr>
            <a:xfrm flipV="1">
              <a:off x="9026" y="6371"/>
              <a:ext cx="324" cy="324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 w="635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21"/>
              </p:custDataLst>
            </p:nvPr>
          </p:nvSpPr>
          <p:spPr>
            <a:xfrm flipV="1">
              <a:off x="9106" y="6450"/>
              <a:ext cx="165" cy="165"/>
            </a:xfrm>
            <a:prstGeom prst="ellipse">
              <a:avLst/>
            </a:prstGeom>
            <a:solidFill>
              <a:schemeClr val="accent4"/>
            </a:solidFill>
            <a:ln w="63500" cap="flat" cmpd="sng" algn="ctr">
              <a:solidFill>
                <a:schemeClr val="accent4"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cxnSp>
          <p:nvCxnSpPr>
            <p:cNvPr id="56" name="直接连接符 55"/>
            <p:cNvCxnSpPr/>
            <p:nvPr>
              <p:custDataLst>
                <p:tags r:id="rId22"/>
              </p:custDataLst>
            </p:nvPr>
          </p:nvCxnSpPr>
          <p:spPr>
            <a:xfrm flipH="1">
              <a:off x="9184" y="6740"/>
              <a:ext cx="0" cy="381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59" name="矩形 58"/>
            <p:cNvSpPr/>
            <p:nvPr>
              <p:custDataLst>
                <p:tags r:id="rId23"/>
              </p:custDataLst>
            </p:nvPr>
          </p:nvSpPr>
          <p:spPr>
            <a:xfrm>
              <a:off x="7237" y="7576"/>
              <a:ext cx="3904" cy="61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indent="0" algn="ctr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3. 选择经销商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60566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7907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742863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7075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3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632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49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82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28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554164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0320" y="2374900"/>
            <a:ext cx="4754245" cy="272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（六）内外营销，精炼队伍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新创企业在内外营销与队伍搭建方面各有策略。在内部营销与文化融合上，互联网广告公司将其融入文化建设，传播价值观、关怀员工、依技能爱好组建团队等，营造良好氛围，赢得员工认同与忠诚。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三、新创企业的营销策略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6575" y="3013710"/>
            <a:ext cx="627888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新创企业的财务管理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四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6152" y="891480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一、新创企业财务管理特点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燕尾形 60"/>
          <p:cNvSpPr/>
          <p:nvPr>
            <p:custDataLst>
              <p:tags r:id="rId4"/>
            </p:custDataLst>
          </p:nvPr>
        </p:nvSpPr>
        <p:spPr>
          <a:xfrm>
            <a:off x="8597803" y="2219365"/>
            <a:ext cx="1963517" cy="3154308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61" name="燕尾形 60"/>
          <p:cNvSpPr/>
          <p:nvPr>
            <p:custDataLst>
              <p:tags r:id="rId5"/>
            </p:custDataLst>
          </p:nvPr>
        </p:nvSpPr>
        <p:spPr>
          <a:xfrm>
            <a:off x="8597803" y="2217753"/>
            <a:ext cx="1963517" cy="3154308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结构完善，合规升级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40" name="图片 16" descr="343439383331313b343532303033323bd3a6d3c3b9dcc0e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24315" y="2358004"/>
            <a:ext cx="304146" cy="304146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9"/>
            </p:custDataLst>
          </p:nvPr>
        </p:nvCxnSpPr>
        <p:spPr>
          <a:xfrm>
            <a:off x="8728919" y="2823896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" name="燕尾形 60"/>
          <p:cNvSpPr/>
          <p:nvPr>
            <p:custDataLst>
              <p:tags r:id="rId10"/>
            </p:custDataLst>
          </p:nvPr>
        </p:nvSpPr>
        <p:spPr>
          <a:xfrm>
            <a:off x="6852455" y="2219365"/>
            <a:ext cx="1963517" cy="3154308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4" name="燕尾形 60"/>
          <p:cNvSpPr/>
          <p:nvPr>
            <p:custDataLst>
              <p:tags r:id="rId11"/>
            </p:custDataLst>
          </p:nvPr>
        </p:nvSpPr>
        <p:spPr>
          <a:xfrm>
            <a:off x="6852455" y="2217753"/>
            <a:ext cx="1963517" cy="3154308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激励核心，联动发展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5" name="直接连接符 4"/>
          <p:cNvCxnSpPr/>
          <p:nvPr>
            <p:custDataLst>
              <p:tags r:id="rId12"/>
            </p:custDataLst>
          </p:nvPr>
        </p:nvCxnSpPr>
        <p:spPr>
          <a:xfrm>
            <a:off x="6983571" y="2823896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燕尾形 60"/>
          <p:cNvSpPr/>
          <p:nvPr>
            <p:custDataLst>
              <p:tags r:id="rId13"/>
            </p:custDataLst>
          </p:nvPr>
        </p:nvSpPr>
        <p:spPr>
          <a:xfrm>
            <a:off x="5107107" y="2219365"/>
            <a:ext cx="1963517" cy="3154308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33" name="燕尾形 60"/>
          <p:cNvSpPr/>
          <p:nvPr>
            <p:custDataLst>
              <p:tags r:id="rId14"/>
            </p:custDataLst>
          </p:nvPr>
        </p:nvSpPr>
        <p:spPr>
          <a:xfrm>
            <a:off x="5107107" y="2217753"/>
            <a:ext cx="1963517" cy="3154308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阶段分明，因时制宜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5"/>
            </p:custDataLst>
          </p:nvPr>
        </p:nvCxnSpPr>
        <p:spPr>
          <a:xfrm>
            <a:off x="5238223" y="2823896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燕尾形 60"/>
          <p:cNvSpPr/>
          <p:nvPr>
            <p:custDataLst>
              <p:tags r:id="rId16"/>
            </p:custDataLst>
          </p:nvPr>
        </p:nvSpPr>
        <p:spPr>
          <a:xfrm>
            <a:off x="3361759" y="2219365"/>
            <a:ext cx="1963517" cy="3154308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44" name="燕尾形 60"/>
          <p:cNvSpPr/>
          <p:nvPr>
            <p:custDataLst>
              <p:tags r:id="rId17"/>
            </p:custDataLst>
          </p:nvPr>
        </p:nvSpPr>
        <p:spPr>
          <a:xfrm>
            <a:off x="3361759" y="2217753"/>
            <a:ext cx="1963517" cy="3154308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价值导向，长远规划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8"/>
            </p:custDataLst>
          </p:nvPr>
        </p:nvCxnSpPr>
        <p:spPr>
          <a:xfrm>
            <a:off x="3492875" y="2823896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3" name="燕尾形 60"/>
          <p:cNvSpPr/>
          <p:nvPr>
            <p:custDataLst>
              <p:tags r:id="rId19"/>
            </p:custDataLst>
          </p:nvPr>
        </p:nvSpPr>
        <p:spPr>
          <a:xfrm>
            <a:off x="1616411" y="2219365"/>
            <a:ext cx="1963517" cy="3154308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57" name="燕尾形 60"/>
          <p:cNvSpPr/>
          <p:nvPr>
            <p:custDataLst>
              <p:tags r:id="rId20"/>
            </p:custDataLst>
          </p:nvPr>
        </p:nvSpPr>
        <p:spPr>
          <a:xfrm>
            <a:off x="1616411" y="2217753"/>
            <a:ext cx="1963517" cy="3154308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战略支撑，多元融资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60" name="直接连接符 59"/>
          <p:cNvCxnSpPr/>
          <p:nvPr>
            <p:custDataLst>
              <p:tags r:id="rId21"/>
            </p:custDataLst>
          </p:nvPr>
        </p:nvCxnSpPr>
        <p:spPr>
          <a:xfrm>
            <a:off x="1747527" y="2823896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22"/>
            </p:custDataLst>
          </p:nvPr>
        </p:nvCxnSpPr>
        <p:spPr>
          <a:xfrm>
            <a:off x="8733756" y="4747110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23"/>
            </p:custDataLst>
          </p:nvPr>
        </p:nvCxnSpPr>
        <p:spPr>
          <a:xfrm>
            <a:off x="6988408" y="4747110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24"/>
            </p:custDataLst>
          </p:nvPr>
        </p:nvCxnSpPr>
        <p:spPr>
          <a:xfrm>
            <a:off x="5243059" y="4747110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25"/>
            </p:custDataLst>
          </p:nvPr>
        </p:nvCxnSpPr>
        <p:spPr>
          <a:xfrm>
            <a:off x="3497711" y="4747110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26"/>
            </p:custDataLst>
          </p:nvPr>
        </p:nvCxnSpPr>
        <p:spPr>
          <a:xfrm>
            <a:off x="1752363" y="4747110"/>
            <a:ext cx="1620680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27"/>
            </p:custDataLst>
          </p:nvPr>
        </p:nvSpPr>
        <p:spPr>
          <a:xfrm>
            <a:off x="5257568" y="4818042"/>
            <a:ext cx="1455711" cy="489536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03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8"/>
            </p:custDataLst>
          </p:nvPr>
        </p:nvSpPr>
        <p:spPr>
          <a:xfrm>
            <a:off x="3512220" y="4818042"/>
            <a:ext cx="1455711" cy="489536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02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29"/>
            </p:custDataLst>
          </p:nvPr>
        </p:nvSpPr>
        <p:spPr>
          <a:xfrm>
            <a:off x="1766872" y="4818042"/>
            <a:ext cx="1455711" cy="489536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01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30"/>
            </p:custDataLst>
          </p:nvPr>
        </p:nvSpPr>
        <p:spPr>
          <a:xfrm>
            <a:off x="7002916" y="4818042"/>
            <a:ext cx="1455711" cy="489536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04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pic>
        <p:nvPicPr>
          <p:cNvPr id="34" name="图片 5" descr="343435383037343b343532333833373bb9abcbbe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342385" y="2358004"/>
            <a:ext cx="304164" cy="304164"/>
          </a:xfrm>
          <a:prstGeom prst="rect">
            <a:avLst/>
          </a:prstGeom>
        </p:spPr>
      </p:pic>
      <p:pic>
        <p:nvPicPr>
          <p:cNvPr id="35" name="图片 3" descr="343439383331313b343532303031393bd2b5bca8b9dcc0ed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088271" y="2368751"/>
            <a:ext cx="304646" cy="304646"/>
          </a:xfrm>
          <a:prstGeom prst="rect">
            <a:avLst/>
          </a:prstGeom>
        </p:spPr>
      </p:pic>
      <p:pic>
        <p:nvPicPr>
          <p:cNvPr id="37" name="图片 4" descr="343439383331313b343532303032303bb8f6c8cbd0c5cfa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876608" y="2358004"/>
            <a:ext cx="274181" cy="274181"/>
          </a:xfrm>
          <a:prstGeom prst="rect">
            <a:avLst/>
          </a:prstGeom>
        </p:spPr>
      </p:pic>
      <p:pic>
        <p:nvPicPr>
          <p:cNvPr id="38" name="图片 12" descr="343439383331313b343532303032383bbfcdbba7b9dcc0ed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578967" y="2363378"/>
            <a:ext cx="304646" cy="304646"/>
          </a:xfrm>
          <a:prstGeom prst="rect">
            <a:avLst/>
          </a:prstGeom>
        </p:spPr>
      </p:pic>
      <p:sp>
        <p:nvSpPr>
          <p:cNvPr id="41" name="矩形 40"/>
          <p:cNvSpPr/>
          <p:nvPr>
            <p:custDataLst>
              <p:tags r:id="rId43"/>
            </p:custDataLst>
          </p:nvPr>
        </p:nvSpPr>
        <p:spPr>
          <a:xfrm>
            <a:off x="8748802" y="4818042"/>
            <a:ext cx="1455711" cy="489536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05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4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二、企业财务管理的观念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直角三角形 23"/>
          <p:cNvSpPr/>
          <p:nvPr>
            <p:custDataLst>
              <p:tags r:id="rId4"/>
            </p:custDataLst>
          </p:nvPr>
        </p:nvSpPr>
        <p:spPr>
          <a:xfrm flipH="1" flipV="1">
            <a:off x="1861601" y="2931705"/>
            <a:ext cx="154961" cy="31857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6" name="直角三角形 55"/>
          <p:cNvSpPr/>
          <p:nvPr>
            <p:custDataLst>
              <p:tags r:id="rId5"/>
            </p:custDataLst>
          </p:nvPr>
        </p:nvSpPr>
        <p:spPr>
          <a:xfrm flipH="1" flipV="1">
            <a:off x="6457288" y="2931705"/>
            <a:ext cx="154961" cy="31857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3" name="直角三角形 62"/>
          <p:cNvSpPr/>
          <p:nvPr>
            <p:custDataLst>
              <p:tags r:id="rId6"/>
            </p:custDataLst>
          </p:nvPr>
        </p:nvSpPr>
        <p:spPr>
          <a:xfrm flipH="1" flipV="1">
            <a:off x="1861601" y="4840516"/>
            <a:ext cx="154961" cy="31857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直角三角形 26"/>
          <p:cNvSpPr/>
          <p:nvPr>
            <p:custDataLst>
              <p:tags r:id="rId7"/>
            </p:custDataLst>
          </p:nvPr>
        </p:nvSpPr>
        <p:spPr>
          <a:xfrm flipH="1" flipV="1">
            <a:off x="6457288" y="4840516"/>
            <a:ext cx="154961" cy="31857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矩形: 圆角 63"/>
          <p:cNvSpPr/>
          <p:nvPr>
            <p:custDataLst>
              <p:tags r:id="rId8"/>
            </p:custDataLst>
          </p:nvPr>
        </p:nvSpPr>
        <p:spPr>
          <a:xfrm>
            <a:off x="1989474" y="4527537"/>
            <a:ext cx="4183844" cy="1312237"/>
          </a:xfrm>
          <a:prstGeom prst="roundRect">
            <a:avLst>
              <a:gd name="adj" fmla="val 8073"/>
            </a:avLst>
          </a:prstGeom>
          <a:solidFill>
            <a:srgbClr val="FFFFFF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216000" tIns="288000" rIns="72000" bIns="0" numCol="1" spcCol="0" rtlCol="0" fromWordArt="0" anchor="ctr" anchorCtr="0" forceAA="0" compatLnSpc="1">
            <a:noAutofit/>
          </a:bodyPr>
          <a:p>
            <a:pPr>
              <a:lnSpc>
                <a:spcPct val="130000"/>
              </a:lnSpc>
            </a:pP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现金流量对企业极为关键，常比利润更重要。</a:t>
            </a: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56"/>
          <p:cNvSpPr/>
          <p:nvPr>
            <p:custDataLst>
              <p:tags r:id="rId9"/>
            </p:custDataLst>
          </p:nvPr>
        </p:nvSpPr>
        <p:spPr>
          <a:xfrm>
            <a:off x="6584645" y="2618211"/>
            <a:ext cx="4183844" cy="1312237"/>
          </a:xfrm>
          <a:prstGeom prst="roundRect">
            <a:avLst>
              <a:gd name="adj" fmla="val 8073"/>
            </a:avLst>
          </a:prstGeom>
          <a:solidFill>
            <a:srgbClr val="FFFFFF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216000" tIns="288000" rIns="72000" bIns="0" numCol="1" spcCol="0" rtlCol="0" fromWordArt="0" anchor="ctr" anchorCtr="0" forceAA="0" compatLnSpc="1">
            <a:noAutofit/>
          </a:bodyPr>
          <a:p>
            <a:pPr indent="0" fontAlgn="auto">
              <a:lnSpc>
                <a:spcPct val="125000"/>
              </a:lnSpc>
            </a:pP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新创企业因创业者经验不足，且面临多变环境，财务人员控制能力弱，各环节都有风险。</a:t>
            </a: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: 圆角 7"/>
          <p:cNvSpPr/>
          <p:nvPr>
            <p:custDataLst>
              <p:tags r:id="rId10"/>
            </p:custDataLst>
          </p:nvPr>
        </p:nvSpPr>
        <p:spPr>
          <a:xfrm>
            <a:off x="1989474" y="2618211"/>
            <a:ext cx="4183844" cy="1312237"/>
          </a:xfrm>
          <a:prstGeom prst="roundRect">
            <a:avLst>
              <a:gd name="adj" fmla="val 8073"/>
            </a:avLst>
          </a:prstGeom>
          <a:solidFill>
            <a:srgbClr val="FFFFFF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216000" tIns="288000" rIns="72000" bIns="0" numCol="1" spcCol="0" rtlCol="0" fromWordArt="0" anchor="ctr" anchorCtr="0" forceAA="0" compatLnSpc="1">
            <a:noAutofit/>
          </a:bodyPr>
          <a:p>
            <a:pPr algn="just">
              <a:lnSpc>
                <a:spcPct val="130000"/>
              </a:lnSpc>
            </a:pPr>
            <a:r>
              <a:rPr lang="zh-CN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资金在不同时间价值量有别，即货币时间价值。</a:t>
            </a:r>
            <a:endParaRPr lang="zh-CN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: 单圆角 21"/>
          <p:cNvSpPr/>
          <p:nvPr>
            <p:custDataLst>
              <p:tags r:id="rId11"/>
            </p:custDataLst>
          </p:nvPr>
        </p:nvSpPr>
        <p:spPr>
          <a:xfrm>
            <a:off x="1861601" y="2418152"/>
            <a:ext cx="3094752" cy="512375"/>
          </a:xfrm>
          <a:prstGeom prst="round1Rect">
            <a:avLst/>
          </a:prstGeom>
          <a:gradFill flip="none" rotWithShape="1"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70000"/>
                  <a:lumOff val="30000"/>
                  <a:alpha val="10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资金时间价值观念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3917363" y="2219639"/>
            <a:ext cx="880534" cy="660327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ln w="12700">
                  <a:solidFill>
                    <a:schemeClr val="accent4"/>
                  </a:solidFill>
                </a:ln>
                <a:solidFill>
                  <a:srgbClr val="FFFFFF"/>
                </a:solidFill>
                <a:latin typeface="+mn-ea"/>
                <a:cs typeface="+mn-ea"/>
                <a:sym typeface="+mn-ea"/>
              </a:rPr>
              <a:t>A</a:t>
            </a:r>
            <a:endParaRPr lang="en-US" altLang="zh-CN" sz="5000" b="1" dirty="0">
              <a:ln w="12700">
                <a:solidFill>
                  <a:schemeClr val="accent4"/>
                </a:solidFill>
              </a:ln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2" name="矩形: 单圆角 23"/>
          <p:cNvSpPr/>
          <p:nvPr>
            <p:custDataLst>
              <p:tags r:id="rId13"/>
            </p:custDataLst>
          </p:nvPr>
        </p:nvSpPr>
        <p:spPr>
          <a:xfrm>
            <a:off x="6450585" y="2418152"/>
            <a:ext cx="3094752" cy="512375"/>
          </a:xfrm>
          <a:prstGeom prst="round1Rect">
            <a:avLst/>
          </a:prstGeom>
          <a:gradFill flip="none" rotWithShape="1"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70000"/>
                  <a:lumOff val="30000"/>
                  <a:alpha val="10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风险价值观念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9" name="矩形 58"/>
          <p:cNvSpPr/>
          <p:nvPr>
            <p:custDataLst>
              <p:tags r:id="rId14"/>
            </p:custDataLst>
          </p:nvPr>
        </p:nvSpPr>
        <p:spPr>
          <a:xfrm>
            <a:off x="8512534" y="2219639"/>
            <a:ext cx="880534" cy="660327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ln w="12700">
                  <a:solidFill>
                    <a:schemeClr val="accent4"/>
                  </a:solidFill>
                </a:ln>
                <a:solidFill>
                  <a:srgbClr val="FFFFFF"/>
                </a:solidFill>
                <a:latin typeface="+mn-ea"/>
                <a:cs typeface="+mn-ea"/>
                <a:sym typeface="+mn-ea"/>
              </a:rPr>
              <a:t>B</a:t>
            </a:r>
            <a:endParaRPr lang="en-US" altLang="zh-CN" sz="5000" b="1" dirty="0">
              <a:ln w="12700">
                <a:solidFill>
                  <a:schemeClr val="accent4"/>
                </a:solidFill>
              </a:ln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3" name="矩形: 单圆角 25"/>
          <p:cNvSpPr/>
          <p:nvPr>
            <p:custDataLst>
              <p:tags r:id="rId15"/>
            </p:custDataLst>
          </p:nvPr>
        </p:nvSpPr>
        <p:spPr>
          <a:xfrm>
            <a:off x="1861601" y="4329541"/>
            <a:ext cx="3094752" cy="512375"/>
          </a:xfrm>
          <a:prstGeom prst="round1Rect">
            <a:avLst/>
          </a:prstGeom>
          <a:gradFill flip="none" rotWithShape="1"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70000"/>
                  <a:lumOff val="30000"/>
                  <a:alpha val="10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现金流量观念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5" name="矩形: 圆角 27"/>
          <p:cNvSpPr/>
          <p:nvPr>
            <p:custDataLst>
              <p:tags r:id="rId16"/>
            </p:custDataLst>
          </p:nvPr>
        </p:nvSpPr>
        <p:spPr>
          <a:xfrm>
            <a:off x="6584645" y="4527537"/>
            <a:ext cx="4183844" cy="1312237"/>
          </a:xfrm>
          <a:prstGeom prst="roundRect">
            <a:avLst>
              <a:gd name="adj" fmla="val 8073"/>
            </a:avLst>
          </a:prstGeom>
          <a:solidFill>
            <a:srgbClr val="FFFFFF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216000" tIns="288000" rIns="72000" bIns="0" numCol="1" spcCol="0" rtlCol="0" fromWordArt="0" anchor="ctr" anchorCtr="0" forceAA="0" compatLnSpc="1">
            <a:noAutofit/>
          </a:bodyPr>
          <a:p>
            <a:pPr>
              <a:lnSpc>
                <a:spcPct val="130000"/>
              </a:lnSpc>
            </a:pP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在市场经济里，新创企业财务管理要确立效益观念。</a:t>
            </a: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>
            <p:custDataLst>
              <p:tags r:id="rId17"/>
            </p:custDataLst>
          </p:nvPr>
        </p:nvSpPr>
        <p:spPr>
          <a:xfrm>
            <a:off x="3917363" y="4128450"/>
            <a:ext cx="880534" cy="660327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ln w="12700">
                  <a:solidFill>
                    <a:schemeClr val="accent4"/>
                  </a:solidFill>
                </a:ln>
                <a:solidFill>
                  <a:srgbClr val="FFFFFF"/>
                </a:solidFill>
                <a:latin typeface="+mn-ea"/>
                <a:cs typeface="+mn-ea"/>
                <a:sym typeface="+mn-ea"/>
              </a:rPr>
              <a:t>C</a:t>
            </a:r>
            <a:endParaRPr lang="en-US" altLang="zh-CN" sz="5000" b="1" dirty="0">
              <a:ln w="12700">
                <a:solidFill>
                  <a:schemeClr val="accent4"/>
                </a:solidFill>
              </a:ln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6" name="矩形: 单圆角 29"/>
          <p:cNvSpPr/>
          <p:nvPr>
            <p:custDataLst>
              <p:tags r:id="rId18"/>
            </p:custDataLst>
          </p:nvPr>
        </p:nvSpPr>
        <p:spPr>
          <a:xfrm>
            <a:off x="6457288" y="4329541"/>
            <a:ext cx="3094752" cy="512375"/>
          </a:xfrm>
          <a:prstGeom prst="round1Rect">
            <a:avLst/>
          </a:prstGeom>
          <a:gradFill flip="none" rotWithShape="1">
            <a:gsLst>
              <a:gs pos="100000">
                <a:schemeClr val="accent4">
                  <a:alpha val="100000"/>
                </a:schemeClr>
              </a:gs>
              <a:gs pos="0">
                <a:schemeClr val="accent4">
                  <a:lumMod val="70000"/>
                  <a:lumOff val="30000"/>
                  <a:alpha val="10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03200" dist="762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452755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效益观念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7" name="矩形 46"/>
          <p:cNvSpPr/>
          <p:nvPr>
            <p:custDataLst>
              <p:tags r:id="rId19"/>
            </p:custDataLst>
          </p:nvPr>
        </p:nvSpPr>
        <p:spPr>
          <a:xfrm>
            <a:off x="8512534" y="4128450"/>
            <a:ext cx="880534" cy="660327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ln w="12700">
                  <a:solidFill>
                    <a:schemeClr val="accent4"/>
                  </a:solidFill>
                </a:ln>
                <a:solidFill>
                  <a:srgbClr val="FFFFFF"/>
                </a:solidFill>
                <a:latin typeface="+mn-ea"/>
                <a:cs typeface="+mn-ea"/>
                <a:sym typeface="+mn-ea"/>
              </a:rPr>
              <a:t>D</a:t>
            </a:r>
            <a:endParaRPr lang="en-US" altLang="zh-CN" sz="5000" b="1" dirty="0">
              <a:ln w="12700">
                <a:solidFill>
                  <a:schemeClr val="accent4"/>
                </a:solidFill>
              </a:ln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6552" y="891480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三、新创企业财务管理存在的问题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弧形 368"/>
          <p:cNvSpPr/>
          <p:nvPr>
            <p:custDataLst>
              <p:tags r:id="rId4"/>
            </p:custDataLst>
          </p:nvPr>
        </p:nvSpPr>
        <p:spPr>
          <a:xfrm flipV="1">
            <a:off x="1378755" y="2817164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5" name="任意多边形: 形状 386"/>
          <p:cNvSpPr/>
          <p:nvPr>
            <p:custDataLst>
              <p:tags r:id="rId5"/>
            </p:custDataLst>
          </p:nvPr>
        </p:nvSpPr>
        <p:spPr>
          <a:xfrm>
            <a:off x="9282640" y="3032347"/>
            <a:ext cx="1143396" cy="1109392"/>
          </a:xfrm>
          <a:custGeom>
            <a:avLst/>
            <a:gdLst>
              <a:gd name="connsiteX0" fmla="*/ 910068 w 1764767"/>
              <a:gd name="connsiteY0" fmla="*/ 1377 h 1712237"/>
              <a:gd name="connsiteX1" fmla="*/ 1023871 w 1764767"/>
              <a:gd name="connsiteY1" fmla="*/ 18389 h 1712237"/>
              <a:gd name="connsiteX2" fmla="*/ 1701666 w 1764767"/>
              <a:gd name="connsiteY2" fmla="*/ 593379 h 1712237"/>
              <a:gd name="connsiteX3" fmla="*/ 1597567 w 1764767"/>
              <a:gd name="connsiteY3" fmla="*/ 1355071 h 1712237"/>
              <a:gd name="connsiteX4" fmla="*/ 1597794 w 1764767"/>
              <a:gd name="connsiteY4" fmla="*/ 1355665 h 1712237"/>
              <a:gd name="connsiteX5" fmla="*/ 584092 w 1764767"/>
              <a:gd name="connsiteY5" fmla="*/ 1675951 h 1712237"/>
              <a:gd name="connsiteX6" fmla="*/ 76544 w 1764767"/>
              <a:gd name="connsiteY6" fmla="*/ 504771 h 1712237"/>
              <a:gd name="connsiteX7" fmla="*/ 271005 w 1764767"/>
              <a:gd name="connsiteY7" fmla="*/ 229705 h 1712237"/>
              <a:gd name="connsiteX8" fmla="*/ 514821 w 1764767"/>
              <a:gd name="connsiteY8" fmla="*/ 76591 h 1712237"/>
              <a:gd name="connsiteX9" fmla="*/ 793873 w 1764767"/>
              <a:gd name="connsiteY9" fmla="*/ 4345 h 1712237"/>
              <a:gd name="connsiteX10" fmla="*/ 910068 w 1764767"/>
              <a:gd name="connsiteY10" fmla="*/ 1377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64767" h="1712237">
                <a:moveTo>
                  <a:pt x="910068" y="1377"/>
                </a:moveTo>
                <a:cubicBezTo>
                  <a:pt x="948479" y="3871"/>
                  <a:pt x="986491" y="9694"/>
                  <a:pt x="1023871" y="18389"/>
                </a:cubicBezTo>
                <a:cubicBezTo>
                  <a:pt x="1347836" y="93753"/>
                  <a:pt x="1624348" y="384833"/>
                  <a:pt x="1701666" y="593379"/>
                </a:cubicBezTo>
                <a:cubicBezTo>
                  <a:pt x="1865118" y="1036764"/>
                  <a:pt x="1667470" y="1264303"/>
                  <a:pt x="1597567" y="1355071"/>
                </a:cubicBezTo>
                <a:lnTo>
                  <a:pt x="1597794" y="1355665"/>
                </a:lnTo>
                <a:cubicBezTo>
                  <a:pt x="1432526" y="1570099"/>
                  <a:pt x="935803" y="1803564"/>
                  <a:pt x="584092" y="1675951"/>
                </a:cubicBezTo>
                <a:cubicBezTo>
                  <a:pt x="50255" y="1481495"/>
                  <a:pt x="-114186" y="1007199"/>
                  <a:pt x="76544" y="504771"/>
                </a:cubicBezTo>
                <a:cubicBezTo>
                  <a:pt x="117074" y="398404"/>
                  <a:pt x="185412" y="305665"/>
                  <a:pt x="271005" y="229705"/>
                </a:cubicBezTo>
                <a:cubicBezTo>
                  <a:pt x="342332" y="166406"/>
                  <a:pt x="425639" y="114759"/>
                  <a:pt x="514821" y="76591"/>
                </a:cubicBezTo>
                <a:cubicBezTo>
                  <a:pt x="604001" y="38423"/>
                  <a:pt x="699055" y="13733"/>
                  <a:pt x="793873" y="4345"/>
                </a:cubicBezTo>
                <a:cubicBezTo>
                  <a:pt x="832848" y="-280"/>
                  <a:pt x="871657" y="-1116"/>
                  <a:pt x="910068" y="1377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6" name="任意多边形: 形状 389"/>
          <p:cNvSpPr/>
          <p:nvPr>
            <p:custDataLst>
              <p:tags r:id="rId6"/>
            </p:custDataLst>
          </p:nvPr>
        </p:nvSpPr>
        <p:spPr>
          <a:xfrm rot="3660000">
            <a:off x="9279984" y="2979747"/>
            <a:ext cx="1144990" cy="1161461"/>
          </a:xfrm>
          <a:custGeom>
            <a:avLst/>
            <a:gdLst>
              <a:gd name="connsiteX0" fmla="*/ 936200 w 1766661"/>
              <a:gd name="connsiteY0" fmla="*/ 718 h 1716385"/>
              <a:gd name="connsiteX1" fmla="*/ 1182017 w 1766661"/>
              <a:gd name="connsiteY1" fmla="*/ 41270 h 1716385"/>
              <a:gd name="connsiteX2" fmla="*/ 1667152 w 1766661"/>
              <a:gd name="connsiteY2" fmla="*/ 437074 h 1716385"/>
              <a:gd name="connsiteX3" fmla="*/ 1763787 w 1766661"/>
              <a:gd name="connsiteY3" fmla="*/ 972311 h 1716385"/>
              <a:gd name="connsiteX4" fmla="*/ 1746260 w 1766661"/>
              <a:gd name="connsiteY4" fmla="*/ 1084035 h 1716385"/>
              <a:gd name="connsiteX5" fmla="*/ 1224059 w 1766661"/>
              <a:gd name="connsiteY5" fmla="*/ 1660746 h 1716385"/>
              <a:gd name="connsiteX6" fmla="*/ 183837 w 1766661"/>
              <a:gd name="connsiteY6" fmla="*/ 1362978 h 1716385"/>
              <a:gd name="connsiteX7" fmla="*/ 60807 w 1766661"/>
              <a:gd name="connsiteY7" fmla="*/ 604073 h 1716385"/>
              <a:gd name="connsiteX8" fmla="*/ 60415 w 1766661"/>
              <a:gd name="connsiteY8" fmla="*/ 603573 h 1716385"/>
              <a:gd name="connsiteX9" fmla="*/ 936200 w 1766661"/>
              <a:gd name="connsiteY9" fmla="*/ 718 h 17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6661" h="1716385">
                <a:moveTo>
                  <a:pt x="936200" y="718"/>
                </a:moveTo>
                <a:cubicBezTo>
                  <a:pt x="1024843" y="5375"/>
                  <a:pt x="1106858" y="19204"/>
                  <a:pt x="1182017" y="41270"/>
                </a:cubicBezTo>
                <a:cubicBezTo>
                  <a:pt x="1407494" y="107471"/>
                  <a:pt x="1571264" y="247813"/>
                  <a:pt x="1667152" y="437074"/>
                </a:cubicBezTo>
                <a:cubicBezTo>
                  <a:pt x="1743861" y="588483"/>
                  <a:pt x="1777127" y="771201"/>
                  <a:pt x="1763787" y="972311"/>
                </a:cubicBezTo>
                <a:cubicBezTo>
                  <a:pt x="1761228" y="1010173"/>
                  <a:pt x="1755273" y="1047489"/>
                  <a:pt x="1746260" y="1084035"/>
                </a:cubicBezTo>
                <a:cubicBezTo>
                  <a:pt x="1683166" y="1339858"/>
                  <a:pt x="1470259" y="1557941"/>
                  <a:pt x="1224059" y="1660746"/>
                </a:cubicBezTo>
                <a:cubicBezTo>
                  <a:pt x="840917" y="1829542"/>
                  <a:pt x="349838" y="1580612"/>
                  <a:pt x="183837" y="1362978"/>
                </a:cubicBezTo>
                <a:cubicBezTo>
                  <a:pt x="-102033" y="986761"/>
                  <a:pt x="20485" y="711330"/>
                  <a:pt x="60807" y="604073"/>
                </a:cubicBezTo>
                <a:lnTo>
                  <a:pt x="60415" y="603573"/>
                </a:lnTo>
                <a:cubicBezTo>
                  <a:pt x="155797" y="350150"/>
                  <a:pt x="562577" y="-18438"/>
                  <a:pt x="936200" y="718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7" name="任意多边形: 形状 386"/>
          <p:cNvSpPr/>
          <p:nvPr>
            <p:custDataLst>
              <p:tags r:id="rId7"/>
            </p:custDataLst>
          </p:nvPr>
        </p:nvSpPr>
        <p:spPr>
          <a:xfrm>
            <a:off x="7745006" y="3080697"/>
            <a:ext cx="1143396" cy="1109392"/>
          </a:xfrm>
          <a:custGeom>
            <a:avLst/>
            <a:gdLst>
              <a:gd name="connsiteX0" fmla="*/ 910068 w 1764767"/>
              <a:gd name="connsiteY0" fmla="*/ 1377 h 1712237"/>
              <a:gd name="connsiteX1" fmla="*/ 1023871 w 1764767"/>
              <a:gd name="connsiteY1" fmla="*/ 18389 h 1712237"/>
              <a:gd name="connsiteX2" fmla="*/ 1701666 w 1764767"/>
              <a:gd name="connsiteY2" fmla="*/ 593379 h 1712237"/>
              <a:gd name="connsiteX3" fmla="*/ 1597567 w 1764767"/>
              <a:gd name="connsiteY3" fmla="*/ 1355071 h 1712237"/>
              <a:gd name="connsiteX4" fmla="*/ 1597794 w 1764767"/>
              <a:gd name="connsiteY4" fmla="*/ 1355665 h 1712237"/>
              <a:gd name="connsiteX5" fmla="*/ 584092 w 1764767"/>
              <a:gd name="connsiteY5" fmla="*/ 1675951 h 1712237"/>
              <a:gd name="connsiteX6" fmla="*/ 76544 w 1764767"/>
              <a:gd name="connsiteY6" fmla="*/ 504771 h 1712237"/>
              <a:gd name="connsiteX7" fmla="*/ 271005 w 1764767"/>
              <a:gd name="connsiteY7" fmla="*/ 229705 h 1712237"/>
              <a:gd name="connsiteX8" fmla="*/ 514821 w 1764767"/>
              <a:gd name="connsiteY8" fmla="*/ 76591 h 1712237"/>
              <a:gd name="connsiteX9" fmla="*/ 793873 w 1764767"/>
              <a:gd name="connsiteY9" fmla="*/ 4345 h 1712237"/>
              <a:gd name="connsiteX10" fmla="*/ 910068 w 1764767"/>
              <a:gd name="connsiteY10" fmla="*/ 1377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64767" h="1712237">
                <a:moveTo>
                  <a:pt x="910068" y="1377"/>
                </a:moveTo>
                <a:cubicBezTo>
                  <a:pt x="948479" y="3871"/>
                  <a:pt x="986491" y="9694"/>
                  <a:pt x="1023871" y="18389"/>
                </a:cubicBezTo>
                <a:cubicBezTo>
                  <a:pt x="1347836" y="93753"/>
                  <a:pt x="1624348" y="384833"/>
                  <a:pt x="1701666" y="593379"/>
                </a:cubicBezTo>
                <a:cubicBezTo>
                  <a:pt x="1865118" y="1036764"/>
                  <a:pt x="1667470" y="1264303"/>
                  <a:pt x="1597567" y="1355071"/>
                </a:cubicBezTo>
                <a:lnTo>
                  <a:pt x="1597794" y="1355665"/>
                </a:lnTo>
                <a:cubicBezTo>
                  <a:pt x="1432526" y="1570099"/>
                  <a:pt x="935803" y="1803564"/>
                  <a:pt x="584092" y="1675951"/>
                </a:cubicBezTo>
                <a:cubicBezTo>
                  <a:pt x="50255" y="1481495"/>
                  <a:pt x="-114186" y="1007199"/>
                  <a:pt x="76544" y="504771"/>
                </a:cubicBezTo>
                <a:cubicBezTo>
                  <a:pt x="117074" y="398404"/>
                  <a:pt x="185412" y="305665"/>
                  <a:pt x="271005" y="229705"/>
                </a:cubicBezTo>
                <a:cubicBezTo>
                  <a:pt x="342332" y="166406"/>
                  <a:pt x="425639" y="114759"/>
                  <a:pt x="514821" y="76591"/>
                </a:cubicBezTo>
                <a:cubicBezTo>
                  <a:pt x="604001" y="38423"/>
                  <a:pt x="699055" y="13733"/>
                  <a:pt x="793873" y="4345"/>
                </a:cubicBezTo>
                <a:cubicBezTo>
                  <a:pt x="832848" y="-280"/>
                  <a:pt x="871657" y="-1116"/>
                  <a:pt x="910068" y="1377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8" name="任意多边形: 形状 389"/>
          <p:cNvSpPr/>
          <p:nvPr>
            <p:custDataLst>
              <p:tags r:id="rId8"/>
            </p:custDataLst>
          </p:nvPr>
        </p:nvSpPr>
        <p:spPr>
          <a:xfrm>
            <a:off x="7720566" y="3064758"/>
            <a:ext cx="1144990" cy="1112048"/>
          </a:xfrm>
          <a:custGeom>
            <a:avLst/>
            <a:gdLst>
              <a:gd name="connsiteX0" fmla="*/ 936200 w 1766661"/>
              <a:gd name="connsiteY0" fmla="*/ 718 h 1716385"/>
              <a:gd name="connsiteX1" fmla="*/ 1182017 w 1766661"/>
              <a:gd name="connsiteY1" fmla="*/ 41270 h 1716385"/>
              <a:gd name="connsiteX2" fmla="*/ 1667152 w 1766661"/>
              <a:gd name="connsiteY2" fmla="*/ 437074 h 1716385"/>
              <a:gd name="connsiteX3" fmla="*/ 1763787 w 1766661"/>
              <a:gd name="connsiteY3" fmla="*/ 972311 h 1716385"/>
              <a:gd name="connsiteX4" fmla="*/ 1746260 w 1766661"/>
              <a:gd name="connsiteY4" fmla="*/ 1084035 h 1716385"/>
              <a:gd name="connsiteX5" fmla="*/ 1224059 w 1766661"/>
              <a:gd name="connsiteY5" fmla="*/ 1660746 h 1716385"/>
              <a:gd name="connsiteX6" fmla="*/ 183837 w 1766661"/>
              <a:gd name="connsiteY6" fmla="*/ 1362978 h 1716385"/>
              <a:gd name="connsiteX7" fmla="*/ 60807 w 1766661"/>
              <a:gd name="connsiteY7" fmla="*/ 604073 h 1716385"/>
              <a:gd name="connsiteX8" fmla="*/ 60415 w 1766661"/>
              <a:gd name="connsiteY8" fmla="*/ 603573 h 1716385"/>
              <a:gd name="connsiteX9" fmla="*/ 936200 w 1766661"/>
              <a:gd name="connsiteY9" fmla="*/ 718 h 17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6661" h="1716385">
                <a:moveTo>
                  <a:pt x="936200" y="718"/>
                </a:moveTo>
                <a:cubicBezTo>
                  <a:pt x="1024843" y="5375"/>
                  <a:pt x="1106858" y="19204"/>
                  <a:pt x="1182017" y="41270"/>
                </a:cubicBezTo>
                <a:cubicBezTo>
                  <a:pt x="1407494" y="107471"/>
                  <a:pt x="1571264" y="247813"/>
                  <a:pt x="1667152" y="437074"/>
                </a:cubicBezTo>
                <a:cubicBezTo>
                  <a:pt x="1743861" y="588483"/>
                  <a:pt x="1777127" y="771201"/>
                  <a:pt x="1763787" y="972311"/>
                </a:cubicBezTo>
                <a:cubicBezTo>
                  <a:pt x="1761228" y="1010173"/>
                  <a:pt x="1755273" y="1047489"/>
                  <a:pt x="1746260" y="1084035"/>
                </a:cubicBezTo>
                <a:cubicBezTo>
                  <a:pt x="1683166" y="1339858"/>
                  <a:pt x="1470259" y="1557941"/>
                  <a:pt x="1224059" y="1660746"/>
                </a:cubicBezTo>
                <a:cubicBezTo>
                  <a:pt x="840917" y="1829542"/>
                  <a:pt x="349838" y="1580612"/>
                  <a:pt x="183837" y="1362978"/>
                </a:cubicBezTo>
                <a:cubicBezTo>
                  <a:pt x="-102033" y="986761"/>
                  <a:pt x="20485" y="711330"/>
                  <a:pt x="60807" y="604073"/>
                </a:cubicBezTo>
                <a:lnTo>
                  <a:pt x="60415" y="603573"/>
                </a:lnTo>
                <a:cubicBezTo>
                  <a:pt x="155797" y="350150"/>
                  <a:pt x="562577" y="-18438"/>
                  <a:pt x="936200" y="718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5" name="椭圆 104"/>
          <p:cNvSpPr/>
          <p:nvPr>
            <p:custDataLst>
              <p:tags r:id="rId9"/>
            </p:custDataLst>
          </p:nvPr>
        </p:nvSpPr>
        <p:spPr>
          <a:xfrm>
            <a:off x="7959127" y="3078041"/>
            <a:ext cx="151426" cy="1519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6" name="椭圆 349"/>
          <p:cNvSpPr/>
          <p:nvPr>
            <p:custDataLst>
              <p:tags r:id="rId10"/>
            </p:custDataLst>
          </p:nvPr>
        </p:nvSpPr>
        <p:spPr>
          <a:xfrm>
            <a:off x="7971879" y="3092386"/>
            <a:ext cx="151426" cy="151426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9" name="任意多边形: 形状 381"/>
          <p:cNvSpPr/>
          <p:nvPr>
            <p:custDataLst>
              <p:tags r:id="rId11"/>
            </p:custDataLst>
          </p:nvPr>
        </p:nvSpPr>
        <p:spPr>
          <a:xfrm>
            <a:off x="6181869" y="3088136"/>
            <a:ext cx="1133301" cy="1101422"/>
          </a:xfrm>
          <a:custGeom>
            <a:avLst/>
            <a:gdLst>
              <a:gd name="connsiteX0" fmla="*/ 906860 w 1749706"/>
              <a:gd name="connsiteY0" fmla="*/ 1167 h 1699873"/>
              <a:gd name="connsiteX1" fmla="*/ 1189387 w 1749706"/>
              <a:gd name="connsiteY1" fmla="*/ 58560 h 1699873"/>
              <a:gd name="connsiteX2" fmla="*/ 1389983 w 1749706"/>
              <a:gd name="connsiteY2" fmla="*/ 172006 h 1699873"/>
              <a:gd name="connsiteX3" fmla="*/ 1747179 w 1749706"/>
              <a:gd name="connsiteY3" fmla="*/ 985919 h 1699873"/>
              <a:gd name="connsiteX4" fmla="*/ 1319643 w 1749706"/>
              <a:gd name="connsiteY4" fmla="*/ 1624881 h 1699873"/>
              <a:gd name="connsiteX5" fmla="*/ 1319587 w 1749706"/>
              <a:gd name="connsiteY5" fmla="*/ 1625514 h 1699873"/>
              <a:gd name="connsiteX6" fmla="*/ 267905 w 1749706"/>
              <a:gd name="connsiteY6" fmla="*/ 1469010 h 1699873"/>
              <a:gd name="connsiteX7" fmla="*/ 325145 w 1749706"/>
              <a:gd name="connsiteY7" fmla="*/ 193882 h 1699873"/>
              <a:gd name="connsiteX8" fmla="*/ 620553 w 1749706"/>
              <a:gd name="connsiteY8" fmla="*/ 31903 h 1699873"/>
              <a:gd name="connsiteX9" fmla="*/ 906860 w 1749706"/>
              <a:gd name="connsiteY9" fmla="*/ 1167 h 169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9706" h="1699873">
                <a:moveTo>
                  <a:pt x="906860" y="1167"/>
                </a:moveTo>
                <a:cubicBezTo>
                  <a:pt x="1003762" y="5956"/>
                  <a:pt x="1100035" y="25433"/>
                  <a:pt x="1189387" y="58560"/>
                </a:cubicBezTo>
                <a:cubicBezTo>
                  <a:pt x="1263514" y="84417"/>
                  <a:pt x="1330403" y="123604"/>
                  <a:pt x="1389983" y="172006"/>
                </a:cubicBezTo>
                <a:cubicBezTo>
                  <a:pt x="1648165" y="381757"/>
                  <a:pt x="1769111" y="764588"/>
                  <a:pt x="1747179" y="985919"/>
                </a:cubicBezTo>
                <a:cubicBezTo>
                  <a:pt x="1699715" y="1456077"/>
                  <a:pt x="1422279" y="1573943"/>
                  <a:pt x="1319643" y="1624881"/>
                </a:cubicBezTo>
                <a:lnTo>
                  <a:pt x="1319587" y="1625514"/>
                </a:lnTo>
                <a:cubicBezTo>
                  <a:pt x="1077005" y="1745796"/>
                  <a:pt x="528121" y="1737884"/>
                  <a:pt x="267905" y="1469010"/>
                </a:cubicBezTo>
                <a:cubicBezTo>
                  <a:pt x="-126724" y="1060220"/>
                  <a:pt x="-66595" y="561846"/>
                  <a:pt x="325145" y="193882"/>
                </a:cubicBezTo>
                <a:cubicBezTo>
                  <a:pt x="408214" y="116048"/>
                  <a:pt x="510307" y="62653"/>
                  <a:pt x="620553" y="31903"/>
                </a:cubicBezTo>
                <a:cubicBezTo>
                  <a:pt x="712425" y="6278"/>
                  <a:pt x="809957" y="-3622"/>
                  <a:pt x="906860" y="1167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0" name="任意多边形: 形状 371"/>
          <p:cNvSpPr/>
          <p:nvPr>
            <p:custDataLst>
              <p:tags r:id="rId12"/>
            </p:custDataLst>
          </p:nvPr>
        </p:nvSpPr>
        <p:spPr>
          <a:xfrm>
            <a:off x="6180806" y="3065820"/>
            <a:ext cx="1139146" cy="1107798"/>
          </a:xfrm>
          <a:custGeom>
            <a:avLst/>
            <a:gdLst>
              <a:gd name="connsiteX0" fmla="*/ 928548 w 1758729"/>
              <a:gd name="connsiteY0" fmla="*/ 19 h 1709125"/>
              <a:gd name="connsiteX1" fmla="*/ 1503916 w 1758729"/>
              <a:gd name="connsiteY1" fmla="*/ 246726 h 1709125"/>
              <a:gd name="connsiteX2" fmla="*/ 1744309 w 1758729"/>
              <a:gd name="connsiteY2" fmla="*/ 734509 h 1709125"/>
              <a:gd name="connsiteX3" fmla="*/ 1758254 w 1758729"/>
              <a:gd name="connsiteY3" fmla="*/ 846716 h 1709125"/>
              <a:gd name="connsiteX4" fmla="*/ 1415288 w 1758729"/>
              <a:gd name="connsiteY4" fmla="*/ 1544904 h 1709125"/>
              <a:gd name="connsiteX5" fmla="*/ 333423 w 1758729"/>
              <a:gd name="connsiteY5" fmla="*/ 1545395 h 1709125"/>
              <a:gd name="connsiteX6" fmla="*/ 6017 w 1758729"/>
              <a:gd name="connsiteY6" fmla="*/ 849921 h 1709125"/>
              <a:gd name="connsiteX7" fmla="*/ 5503 w 1758729"/>
              <a:gd name="connsiteY7" fmla="*/ 849548 h 1709125"/>
              <a:gd name="connsiteX8" fmla="*/ 681107 w 1758729"/>
              <a:gd name="connsiteY8" fmla="*/ 28789 h 1709125"/>
              <a:gd name="connsiteX9" fmla="*/ 928548 w 1758729"/>
              <a:gd name="connsiteY9" fmla="*/ 19 h 170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729" h="1709125">
                <a:moveTo>
                  <a:pt x="928548" y="19"/>
                </a:moveTo>
                <a:cubicBezTo>
                  <a:pt x="1163508" y="1505"/>
                  <a:pt x="1359593" y="91254"/>
                  <a:pt x="1503916" y="246726"/>
                </a:cubicBezTo>
                <a:cubicBezTo>
                  <a:pt x="1619373" y="371104"/>
                  <a:pt x="1701704" y="537546"/>
                  <a:pt x="1744309" y="734509"/>
                </a:cubicBezTo>
                <a:cubicBezTo>
                  <a:pt x="1752284" y="771603"/>
                  <a:pt x="1756844" y="809108"/>
                  <a:pt x="1758254" y="846716"/>
                </a:cubicBezTo>
                <a:cubicBezTo>
                  <a:pt x="1768117" y="1109975"/>
                  <a:pt x="1623588" y="1378249"/>
                  <a:pt x="1415288" y="1544904"/>
                </a:cubicBezTo>
                <a:cubicBezTo>
                  <a:pt x="1093556" y="1812723"/>
                  <a:pt x="552954" y="1708814"/>
                  <a:pt x="333423" y="1545395"/>
                </a:cubicBezTo>
                <a:cubicBezTo>
                  <a:pt x="-45025" y="1262597"/>
                  <a:pt x="-3178" y="964117"/>
                  <a:pt x="6017" y="849921"/>
                </a:cubicBezTo>
                <a:lnTo>
                  <a:pt x="5503" y="849548"/>
                </a:lnTo>
                <a:cubicBezTo>
                  <a:pt x="27334" y="579698"/>
                  <a:pt x="316723" y="113345"/>
                  <a:pt x="681107" y="28789"/>
                </a:cubicBezTo>
                <a:cubicBezTo>
                  <a:pt x="767589" y="8836"/>
                  <a:pt x="850228" y="-476"/>
                  <a:pt x="928548" y="19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1" name="椭圆 110"/>
          <p:cNvSpPr/>
          <p:nvPr>
            <p:custDataLst>
              <p:tags r:id="rId13"/>
            </p:custDataLst>
          </p:nvPr>
        </p:nvSpPr>
        <p:spPr>
          <a:xfrm>
            <a:off x="7208375" y="3728905"/>
            <a:ext cx="149300" cy="149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2" name="椭圆 349"/>
          <p:cNvSpPr/>
          <p:nvPr>
            <p:custDataLst>
              <p:tags r:id="rId14"/>
            </p:custDataLst>
          </p:nvPr>
        </p:nvSpPr>
        <p:spPr>
          <a:xfrm>
            <a:off x="7220595" y="3743251"/>
            <a:ext cx="148769" cy="148769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4" name="任意多边形: 形状 363"/>
          <p:cNvSpPr/>
          <p:nvPr>
            <p:custDataLst>
              <p:tags r:id="rId15"/>
            </p:custDataLst>
          </p:nvPr>
        </p:nvSpPr>
        <p:spPr>
          <a:xfrm>
            <a:off x="4680896" y="3081760"/>
            <a:ext cx="1118956" cy="1120018"/>
          </a:xfrm>
          <a:custGeom>
            <a:avLst/>
            <a:gdLst>
              <a:gd name="connsiteX0" fmla="*/ 825887 w 1726976"/>
              <a:gd name="connsiteY0" fmla="*/ 316 h 1728255"/>
              <a:gd name="connsiteX1" fmla="*/ 1371305 w 1726976"/>
              <a:gd name="connsiteY1" fmla="*/ 163774 h 1728255"/>
              <a:gd name="connsiteX2" fmla="*/ 1538476 w 1726976"/>
              <a:gd name="connsiteY2" fmla="*/ 322360 h 1728255"/>
              <a:gd name="connsiteX3" fmla="*/ 1688139 w 1726976"/>
              <a:gd name="connsiteY3" fmla="*/ 1198400 h 1728255"/>
              <a:gd name="connsiteX4" fmla="*/ 1118797 w 1726976"/>
              <a:gd name="connsiteY4" fmla="*/ 1714888 h 1728255"/>
              <a:gd name="connsiteX5" fmla="*/ 1118590 w 1726976"/>
              <a:gd name="connsiteY5" fmla="*/ 1715488 h 1728255"/>
              <a:gd name="connsiteX6" fmla="*/ 136136 w 1726976"/>
              <a:gd name="connsiteY6" fmla="*/ 1309259 h 1728255"/>
              <a:gd name="connsiteX7" fmla="*/ 500110 w 1726976"/>
              <a:gd name="connsiteY7" fmla="*/ 86007 h 1728255"/>
              <a:gd name="connsiteX8" fmla="*/ 825887 w 1726976"/>
              <a:gd name="connsiteY8" fmla="*/ 316 h 17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6976" h="1728255">
                <a:moveTo>
                  <a:pt x="825887" y="316"/>
                </a:moveTo>
                <a:cubicBezTo>
                  <a:pt x="1016546" y="-4960"/>
                  <a:pt x="1213958" y="56268"/>
                  <a:pt x="1371305" y="163774"/>
                </a:cubicBezTo>
                <a:cubicBezTo>
                  <a:pt x="1436966" y="206791"/>
                  <a:pt x="1492381" y="260989"/>
                  <a:pt x="1538476" y="322360"/>
                </a:cubicBezTo>
                <a:cubicBezTo>
                  <a:pt x="1738219" y="588307"/>
                  <a:pt x="1762954" y="988976"/>
                  <a:pt x="1688139" y="1198400"/>
                </a:cubicBezTo>
                <a:cubicBezTo>
                  <a:pt x="1528364" y="1643055"/>
                  <a:pt x="1230693" y="1690296"/>
                  <a:pt x="1118797" y="1714888"/>
                </a:cubicBezTo>
                <a:lnTo>
                  <a:pt x="1118590" y="1715488"/>
                </a:lnTo>
                <a:cubicBezTo>
                  <a:pt x="854149" y="1773504"/>
                  <a:pt x="323552" y="1633058"/>
                  <a:pt x="136136" y="1309259"/>
                </a:cubicBezTo>
                <a:cubicBezTo>
                  <a:pt x="-147838" y="817204"/>
                  <a:pt x="31049" y="348238"/>
                  <a:pt x="500110" y="86007"/>
                </a:cubicBezTo>
                <a:cubicBezTo>
                  <a:pt x="599529" y="30589"/>
                  <a:pt x="711492" y="3482"/>
                  <a:pt x="825887" y="316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5" name="任意多边形: 形状 366"/>
          <p:cNvSpPr/>
          <p:nvPr>
            <p:custDataLst>
              <p:tags r:id="rId16"/>
            </p:custDataLst>
          </p:nvPr>
        </p:nvSpPr>
        <p:spPr>
          <a:xfrm>
            <a:off x="4689928" y="3053069"/>
            <a:ext cx="1101422" cy="1140740"/>
          </a:xfrm>
          <a:custGeom>
            <a:avLst/>
            <a:gdLst>
              <a:gd name="connsiteX0" fmla="*/ 793576 w 1700558"/>
              <a:gd name="connsiteY0" fmla="*/ 95 h 1760015"/>
              <a:gd name="connsiteX1" fmla="*/ 1316933 w 1700558"/>
              <a:gd name="connsiteY1" fmla="*/ 147821 h 1760015"/>
              <a:gd name="connsiteX2" fmla="*/ 1409651 w 1700558"/>
              <a:gd name="connsiteY2" fmla="*/ 212532 h 1760015"/>
              <a:gd name="connsiteX3" fmla="*/ 1699022 w 1700558"/>
              <a:gd name="connsiteY3" fmla="*/ 934500 h 1760015"/>
              <a:gd name="connsiteX4" fmla="*/ 975466 w 1700558"/>
              <a:gd name="connsiteY4" fmla="*/ 1738717 h 1760015"/>
              <a:gd name="connsiteX5" fmla="*/ 239538 w 1700558"/>
              <a:gd name="connsiteY5" fmla="*/ 1516690 h 1760015"/>
              <a:gd name="connsiteX6" fmla="*/ 238917 w 1700558"/>
              <a:gd name="connsiteY6" fmla="*/ 1516822 h 1760015"/>
              <a:gd name="connsiteX7" fmla="*/ 81039 w 1700558"/>
              <a:gd name="connsiteY7" fmla="*/ 465679 h 1760015"/>
              <a:gd name="connsiteX8" fmla="*/ 793576 w 1700558"/>
              <a:gd name="connsiteY8" fmla="*/ 95 h 176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0558" h="1760015">
                <a:moveTo>
                  <a:pt x="793576" y="95"/>
                </a:moveTo>
                <a:cubicBezTo>
                  <a:pt x="963266" y="-2481"/>
                  <a:pt x="1142049" y="47700"/>
                  <a:pt x="1316933" y="147821"/>
                </a:cubicBezTo>
                <a:cubicBezTo>
                  <a:pt x="1349835" y="166713"/>
                  <a:pt x="1380759" y="188418"/>
                  <a:pt x="1409651" y="212532"/>
                </a:cubicBezTo>
                <a:cubicBezTo>
                  <a:pt x="1611894" y="381337"/>
                  <a:pt x="1714553" y="668220"/>
                  <a:pt x="1699022" y="934500"/>
                </a:cubicBezTo>
                <a:cubicBezTo>
                  <a:pt x="1682769" y="1352751"/>
                  <a:pt x="1243809" y="1684929"/>
                  <a:pt x="975466" y="1738717"/>
                </a:cubicBezTo>
                <a:cubicBezTo>
                  <a:pt x="512067" y="1830719"/>
                  <a:pt x="318251" y="1599926"/>
                  <a:pt x="239538" y="1516690"/>
                </a:cubicBezTo>
                <a:lnTo>
                  <a:pt x="238917" y="1516822"/>
                </a:lnTo>
                <a:cubicBezTo>
                  <a:pt x="52984" y="1320057"/>
                  <a:pt x="-99947" y="793009"/>
                  <a:pt x="81039" y="465679"/>
                </a:cubicBezTo>
                <a:cubicBezTo>
                  <a:pt x="253199" y="155235"/>
                  <a:pt x="510759" y="4390"/>
                  <a:pt x="793576" y="95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6" name="椭圆 95"/>
          <p:cNvSpPr/>
          <p:nvPr>
            <p:custDataLst>
              <p:tags r:id="rId17"/>
            </p:custDataLst>
          </p:nvPr>
        </p:nvSpPr>
        <p:spPr>
          <a:xfrm>
            <a:off x="5605920" y="3217777"/>
            <a:ext cx="191806" cy="1918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99" name="椭圆 349"/>
          <p:cNvSpPr/>
          <p:nvPr>
            <p:custDataLst>
              <p:tags r:id="rId18"/>
            </p:custDataLst>
          </p:nvPr>
        </p:nvSpPr>
        <p:spPr>
          <a:xfrm>
            <a:off x="5621860" y="3207682"/>
            <a:ext cx="191274" cy="191274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0" name="任意多边形: 形状 353"/>
          <p:cNvSpPr/>
          <p:nvPr>
            <p:custDataLst>
              <p:tags r:id="rId19"/>
            </p:custDataLst>
          </p:nvPr>
        </p:nvSpPr>
        <p:spPr>
          <a:xfrm>
            <a:off x="3146981" y="3095574"/>
            <a:ext cx="1144459" cy="1113642"/>
          </a:xfrm>
          <a:custGeom>
            <a:avLst/>
            <a:gdLst>
              <a:gd name="connsiteX0" fmla="*/ 810429 w 1766291"/>
              <a:gd name="connsiteY0" fmla="*/ 95 h 1717769"/>
              <a:gd name="connsiteX1" fmla="*/ 1607004 w 1766291"/>
              <a:gd name="connsiteY1" fmla="*/ 393960 h 1717769"/>
              <a:gd name="connsiteX2" fmla="*/ 1690188 w 1766291"/>
              <a:gd name="connsiteY2" fmla="*/ 1158193 h 1717769"/>
              <a:gd name="connsiteX3" fmla="*/ 1690552 w 1766291"/>
              <a:gd name="connsiteY3" fmla="*/ 1158713 h 1717769"/>
              <a:gd name="connsiteX4" fmla="*/ 784576 w 1766291"/>
              <a:gd name="connsiteY4" fmla="*/ 1714790 h 1717769"/>
              <a:gd name="connsiteX5" fmla="*/ 9006 w 1766291"/>
              <a:gd name="connsiteY5" fmla="*/ 701264 h 1717769"/>
              <a:gd name="connsiteX6" fmla="*/ 583905 w 1766291"/>
              <a:gd name="connsiteY6" fmla="*/ 42127 h 1717769"/>
              <a:gd name="connsiteX7" fmla="*/ 810429 w 1766291"/>
              <a:gd name="connsiteY7" fmla="*/ 95 h 171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6291" h="1717769">
                <a:moveTo>
                  <a:pt x="810429" y="95"/>
                </a:moveTo>
                <a:cubicBezTo>
                  <a:pt x="1142938" y="-5181"/>
                  <a:pt x="1481571" y="210327"/>
                  <a:pt x="1607004" y="393960"/>
                </a:cubicBezTo>
                <a:cubicBezTo>
                  <a:pt x="1872782" y="784603"/>
                  <a:pt x="1736056" y="1053207"/>
                  <a:pt x="1690188" y="1158193"/>
                </a:cubicBezTo>
                <a:lnTo>
                  <a:pt x="1690552" y="1158713"/>
                </a:lnTo>
                <a:cubicBezTo>
                  <a:pt x="1582070" y="1406765"/>
                  <a:pt x="1156637" y="1753494"/>
                  <a:pt x="784576" y="1714790"/>
                </a:cubicBezTo>
                <a:cubicBezTo>
                  <a:pt x="219669" y="1655304"/>
                  <a:pt x="-54542" y="1234907"/>
                  <a:pt x="9006" y="701264"/>
                </a:cubicBezTo>
                <a:cubicBezTo>
                  <a:pt x="45275" y="399900"/>
                  <a:pt x="296814" y="144701"/>
                  <a:pt x="583905" y="42127"/>
                </a:cubicBezTo>
                <a:cubicBezTo>
                  <a:pt x="657290" y="14289"/>
                  <a:pt x="733697" y="1313"/>
                  <a:pt x="810429" y="95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1" name="任意多边形: 形状 356"/>
          <p:cNvSpPr/>
          <p:nvPr>
            <p:custDataLst>
              <p:tags r:id="rId20"/>
            </p:custDataLst>
          </p:nvPr>
        </p:nvSpPr>
        <p:spPr>
          <a:xfrm>
            <a:off x="3151231" y="3046693"/>
            <a:ext cx="1107267" cy="1144459"/>
          </a:xfrm>
          <a:custGeom>
            <a:avLst/>
            <a:gdLst>
              <a:gd name="connsiteX0" fmla="*/ 949661 w 1709538"/>
              <a:gd name="connsiteY0" fmla="*/ 2381 h 1766102"/>
              <a:gd name="connsiteX1" fmla="*/ 1600848 w 1709538"/>
              <a:gd name="connsiteY1" fmla="*/ 427847 h 1766102"/>
              <a:gd name="connsiteX2" fmla="*/ 1469417 w 1709538"/>
              <a:gd name="connsiteY2" fmla="*/ 1501739 h 1766102"/>
              <a:gd name="connsiteX3" fmla="*/ 739180 w 1709538"/>
              <a:gd name="connsiteY3" fmla="*/ 1741998 h 1766102"/>
              <a:gd name="connsiteX4" fmla="*/ 738747 w 1709538"/>
              <a:gd name="connsiteY4" fmla="*/ 1742463 h 1766102"/>
              <a:gd name="connsiteX5" fmla="*/ 6459 w 1709538"/>
              <a:gd name="connsiteY5" fmla="*/ 971899 h 1766102"/>
              <a:gd name="connsiteX6" fmla="*/ 836586 w 1709538"/>
              <a:gd name="connsiteY6" fmla="*/ 2554 h 1766102"/>
              <a:gd name="connsiteX7" fmla="*/ 949661 w 1709538"/>
              <a:gd name="connsiteY7" fmla="*/ 2381 h 176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9538" h="1766102">
                <a:moveTo>
                  <a:pt x="949661" y="2381"/>
                </a:moveTo>
                <a:cubicBezTo>
                  <a:pt x="1212169" y="24658"/>
                  <a:pt x="1460829" y="200793"/>
                  <a:pt x="1600848" y="427847"/>
                </a:cubicBezTo>
                <a:cubicBezTo>
                  <a:pt x="1827449" y="779813"/>
                  <a:pt x="1658392" y="1303744"/>
                  <a:pt x="1469417" y="1501739"/>
                </a:cubicBezTo>
                <a:cubicBezTo>
                  <a:pt x="1142570" y="1842929"/>
                  <a:pt x="851408" y="1765036"/>
                  <a:pt x="739180" y="1741998"/>
                </a:cubicBezTo>
                <a:lnTo>
                  <a:pt x="738747" y="1742463"/>
                </a:lnTo>
                <a:cubicBezTo>
                  <a:pt x="473561" y="1687924"/>
                  <a:pt x="45956" y="1343877"/>
                  <a:pt x="6459" y="971899"/>
                </a:cubicBezTo>
                <a:cubicBezTo>
                  <a:pt x="-52806" y="406969"/>
                  <a:pt x="301393" y="51345"/>
                  <a:pt x="836586" y="2554"/>
                </a:cubicBezTo>
                <a:cubicBezTo>
                  <a:pt x="874376" y="-843"/>
                  <a:pt x="912160" y="-801"/>
                  <a:pt x="949661" y="2381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2" name="椭圆 101"/>
          <p:cNvSpPr/>
          <p:nvPr>
            <p:custDataLst>
              <p:tags r:id="rId21"/>
            </p:custDataLst>
          </p:nvPr>
        </p:nvSpPr>
        <p:spPr>
          <a:xfrm>
            <a:off x="4052878" y="3923368"/>
            <a:ext cx="113171" cy="1137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3" name="椭圆 349"/>
          <p:cNvSpPr/>
          <p:nvPr>
            <p:custDataLst>
              <p:tags r:id="rId22"/>
            </p:custDataLst>
          </p:nvPr>
        </p:nvSpPr>
        <p:spPr>
          <a:xfrm>
            <a:off x="4062442" y="3934525"/>
            <a:ext cx="113171" cy="113171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4" name="任意多边形: 形状 56"/>
          <p:cNvSpPr/>
          <p:nvPr>
            <p:custDataLst>
              <p:tags r:id="rId23"/>
            </p:custDataLst>
          </p:nvPr>
        </p:nvSpPr>
        <p:spPr>
          <a:xfrm>
            <a:off x="1643882" y="3103013"/>
            <a:ext cx="1135426" cy="1098766"/>
          </a:xfrm>
          <a:custGeom>
            <a:avLst/>
            <a:gdLst>
              <a:gd name="connsiteX0" fmla="*/ 2178 w 2761"/>
              <a:gd name="connsiteY0" fmla="*/ 2491 h 2670"/>
              <a:gd name="connsiteX1" fmla="*/ 2761 w 2761"/>
              <a:gd name="connsiteY1" fmla="*/ 1430 h 2670"/>
              <a:gd name="connsiteX2" fmla="*/ 1759 w 2761"/>
              <a:gd name="connsiteY2" fmla="*/ 52 h 2670"/>
              <a:gd name="connsiteX3" fmla="*/ 422 w 2761"/>
              <a:gd name="connsiteY3" fmla="*/ 383 h 2670"/>
              <a:gd name="connsiteX4" fmla="*/ 507 w 2761"/>
              <a:gd name="connsiteY4" fmla="*/ 2391 h 2670"/>
              <a:gd name="connsiteX5" fmla="*/ 2178 w 2761"/>
              <a:gd name="connsiteY5" fmla="*/ 2492 h 2670"/>
              <a:gd name="connsiteX6" fmla="*/ 2178 w 2761"/>
              <a:gd name="connsiteY6" fmla="*/ 2491 h 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1" h="2670">
                <a:moveTo>
                  <a:pt x="2178" y="2491"/>
                </a:moveTo>
                <a:cubicBezTo>
                  <a:pt x="2332" y="2397"/>
                  <a:pt x="2751" y="2174"/>
                  <a:pt x="2761" y="1430"/>
                </a:cubicBezTo>
                <a:cubicBezTo>
                  <a:pt x="2766" y="999"/>
                  <a:pt x="2398" y="214"/>
                  <a:pt x="1759" y="52"/>
                </a:cubicBezTo>
                <a:cubicBezTo>
                  <a:pt x="1296" y="-75"/>
                  <a:pt x="741" y="27"/>
                  <a:pt x="422" y="383"/>
                </a:cubicBezTo>
                <a:cubicBezTo>
                  <a:pt x="-142" y="1014"/>
                  <a:pt x="-168" y="1804"/>
                  <a:pt x="507" y="2391"/>
                </a:cubicBezTo>
                <a:cubicBezTo>
                  <a:pt x="952" y="2777"/>
                  <a:pt x="1814" y="2714"/>
                  <a:pt x="2178" y="2492"/>
                </a:cubicBezTo>
                <a:lnTo>
                  <a:pt x="2178" y="2491"/>
                </a:ln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7" name="任意多边形: 形状 56"/>
          <p:cNvSpPr/>
          <p:nvPr>
            <p:custDataLst>
              <p:tags r:id="rId24"/>
            </p:custDataLst>
          </p:nvPr>
        </p:nvSpPr>
        <p:spPr>
          <a:xfrm>
            <a:off x="1637506" y="3062101"/>
            <a:ext cx="1135426" cy="1098766"/>
          </a:xfrm>
          <a:custGeom>
            <a:avLst/>
            <a:gdLst>
              <a:gd name="connsiteX0" fmla="*/ 2178 w 2761"/>
              <a:gd name="connsiteY0" fmla="*/ 2491 h 2670"/>
              <a:gd name="connsiteX1" fmla="*/ 2761 w 2761"/>
              <a:gd name="connsiteY1" fmla="*/ 1430 h 2670"/>
              <a:gd name="connsiteX2" fmla="*/ 1759 w 2761"/>
              <a:gd name="connsiteY2" fmla="*/ 52 h 2670"/>
              <a:gd name="connsiteX3" fmla="*/ 422 w 2761"/>
              <a:gd name="connsiteY3" fmla="*/ 383 h 2670"/>
              <a:gd name="connsiteX4" fmla="*/ 507 w 2761"/>
              <a:gd name="connsiteY4" fmla="*/ 2391 h 2670"/>
              <a:gd name="connsiteX5" fmla="*/ 2178 w 2761"/>
              <a:gd name="connsiteY5" fmla="*/ 2492 h 2670"/>
              <a:gd name="connsiteX6" fmla="*/ 2178 w 2761"/>
              <a:gd name="connsiteY6" fmla="*/ 2491 h 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1" h="2670">
                <a:moveTo>
                  <a:pt x="2178" y="2491"/>
                </a:moveTo>
                <a:cubicBezTo>
                  <a:pt x="2332" y="2397"/>
                  <a:pt x="2751" y="2174"/>
                  <a:pt x="2761" y="1430"/>
                </a:cubicBezTo>
                <a:cubicBezTo>
                  <a:pt x="2766" y="999"/>
                  <a:pt x="2398" y="214"/>
                  <a:pt x="1759" y="52"/>
                </a:cubicBezTo>
                <a:cubicBezTo>
                  <a:pt x="1296" y="-75"/>
                  <a:pt x="741" y="27"/>
                  <a:pt x="422" y="383"/>
                </a:cubicBezTo>
                <a:cubicBezTo>
                  <a:pt x="-142" y="1014"/>
                  <a:pt x="-168" y="1804"/>
                  <a:pt x="507" y="2391"/>
                </a:cubicBezTo>
                <a:cubicBezTo>
                  <a:pt x="952" y="2777"/>
                  <a:pt x="1814" y="2714"/>
                  <a:pt x="2178" y="2492"/>
                </a:cubicBezTo>
                <a:lnTo>
                  <a:pt x="2178" y="2491"/>
                </a:ln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08" name="椭圆 107"/>
          <p:cNvSpPr/>
          <p:nvPr>
            <p:custDataLst>
              <p:tags r:id="rId25"/>
            </p:custDataLst>
          </p:nvPr>
        </p:nvSpPr>
        <p:spPr>
          <a:xfrm>
            <a:off x="1661416" y="3202900"/>
            <a:ext cx="166834" cy="1673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13" name="椭圆 349"/>
          <p:cNvSpPr/>
          <p:nvPr>
            <p:custDataLst>
              <p:tags r:id="rId26"/>
            </p:custDataLst>
          </p:nvPr>
        </p:nvSpPr>
        <p:spPr>
          <a:xfrm>
            <a:off x="1675230" y="3218840"/>
            <a:ext cx="166834" cy="166834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23" name="矩形 122"/>
          <p:cNvSpPr/>
          <p:nvPr>
            <p:custDataLst>
              <p:tags r:id="rId27"/>
            </p:custDataLst>
          </p:nvPr>
        </p:nvSpPr>
        <p:spPr>
          <a:xfrm>
            <a:off x="1701265" y="3567916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目标短视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24" name="矩形 123"/>
          <p:cNvSpPr/>
          <p:nvPr>
            <p:custDataLst>
              <p:tags r:id="rId28"/>
            </p:custDataLst>
          </p:nvPr>
        </p:nvSpPr>
        <p:spPr>
          <a:xfrm>
            <a:off x="3229866" y="3567916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制度缺失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25" name="矩形 124"/>
          <p:cNvSpPr/>
          <p:nvPr>
            <p:custDataLst>
              <p:tags r:id="rId29"/>
            </p:custDataLst>
          </p:nvPr>
        </p:nvSpPr>
        <p:spPr>
          <a:xfrm>
            <a:off x="4757405" y="3567916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人才匮乏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126" name="图形 1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687505" y="3250188"/>
            <a:ext cx="327828" cy="260877"/>
          </a:xfrm>
          <a:prstGeom prst="rect">
            <a:avLst/>
          </a:prstGeom>
          <a:effectLst/>
        </p:spPr>
      </p:pic>
      <p:sp>
        <p:nvSpPr>
          <p:cNvPr id="127" name="矩形 126"/>
          <p:cNvSpPr/>
          <p:nvPr>
            <p:custDataLst>
              <p:tags r:id="rId33"/>
            </p:custDataLst>
          </p:nvPr>
        </p:nvSpPr>
        <p:spPr>
          <a:xfrm>
            <a:off x="6286007" y="3567916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融资艰难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28" name="标题"/>
          <p:cNvSpPr txBox="1"/>
          <p:nvPr>
            <p:custDataLst>
              <p:tags r:id="rId34"/>
            </p:custDataLst>
          </p:nvPr>
        </p:nvSpPr>
        <p:spPr>
          <a:xfrm>
            <a:off x="7815140" y="3567916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风险管控薄弱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9" name="标题"/>
          <p:cNvSpPr txBox="1"/>
          <p:nvPr>
            <p:custDataLst>
              <p:tags r:id="rId35"/>
            </p:custDataLst>
          </p:nvPr>
        </p:nvSpPr>
        <p:spPr>
          <a:xfrm>
            <a:off x="9375621" y="3568447"/>
            <a:ext cx="978688" cy="431430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资金错配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0" name="椭圆 129"/>
          <p:cNvSpPr/>
          <p:nvPr>
            <p:custDataLst>
              <p:tags r:id="rId36"/>
            </p:custDataLst>
          </p:nvPr>
        </p:nvSpPr>
        <p:spPr>
          <a:xfrm>
            <a:off x="9258200" y="3235842"/>
            <a:ext cx="151426" cy="1519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1" name="椭圆 349"/>
          <p:cNvSpPr/>
          <p:nvPr>
            <p:custDataLst>
              <p:tags r:id="rId37"/>
            </p:custDataLst>
          </p:nvPr>
        </p:nvSpPr>
        <p:spPr>
          <a:xfrm>
            <a:off x="9270951" y="3250188"/>
            <a:ext cx="151426" cy="151426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2" name="弧形 368"/>
          <p:cNvSpPr/>
          <p:nvPr>
            <p:custDataLst>
              <p:tags r:id="rId38"/>
            </p:custDataLst>
          </p:nvPr>
        </p:nvSpPr>
        <p:spPr>
          <a:xfrm>
            <a:off x="2907356" y="2816101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3" name="弧形 368"/>
          <p:cNvSpPr/>
          <p:nvPr>
            <p:custDataLst>
              <p:tags r:id="rId39"/>
            </p:custDataLst>
          </p:nvPr>
        </p:nvSpPr>
        <p:spPr>
          <a:xfrm flipV="1">
            <a:off x="4434895" y="2817164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4" name="弧形 368"/>
          <p:cNvSpPr/>
          <p:nvPr>
            <p:custDataLst>
              <p:tags r:id="rId40"/>
            </p:custDataLst>
          </p:nvPr>
        </p:nvSpPr>
        <p:spPr>
          <a:xfrm>
            <a:off x="5963497" y="2817164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5" name="弧形 368"/>
          <p:cNvSpPr/>
          <p:nvPr>
            <p:custDataLst>
              <p:tags r:id="rId41"/>
            </p:custDataLst>
          </p:nvPr>
        </p:nvSpPr>
        <p:spPr>
          <a:xfrm>
            <a:off x="9046204" y="2773064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136" name="弧形 368"/>
          <p:cNvSpPr/>
          <p:nvPr>
            <p:custDataLst>
              <p:tags r:id="rId42"/>
            </p:custDataLst>
          </p:nvPr>
        </p:nvSpPr>
        <p:spPr>
          <a:xfrm flipV="1">
            <a:off x="7492630" y="2817164"/>
            <a:ext cx="1623176" cy="1623176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pic>
        <p:nvPicPr>
          <p:cNvPr id="137" name="图形 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090721" y="3313415"/>
            <a:ext cx="241750" cy="207214"/>
          </a:xfrm>
          <a:prstGeom prst="rect">
            <a:avLst/>
          </a:prstGeom>
          <a:effectLst/>
        </p:spPr>
      </p:pic>
      <p:pic>
        <p:nvPicPr>
          <p:cNvPr id="138" name="图形 4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3619322" y="3283661"/>
            <a:ext cx="243760" cy="257689"/>
          </a:xfrm>
          <a:prstGeom prst="rect">
            <a:avLst/>
          </a:prstGeom>
          <a:effectLst/>
        </p:spPr>
      </p:pic>
      <p:pic>
        <p:nvPicPr>
          <p:cNvPr id="139" name="图形 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155894" y="3293224"/>
            <a:ext cx="206595" cy="239093"/>
          </a:xfrm>
          <a:prstGeom prst="rect">
            <a:avLst/>
          </a:prstGeom>
          <a:effectLst/>
        </p:spPr>
      </p:pic>
      <p:pic>
        <p:nvPicPr>
          <p:cNvPr id="140" name="图形 9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6644647" y="3287380"/>
            <a:ext cx="197445" cy="250251"/>
          </a:xfrm>
          <a:prstGeom prst="rect">
            <a:avLst/>
          </a:prstGeom>
          <a:effectLst/>
        </p:spPr>
      </p:pic>
      <p:pic>
        <p:nvPicPr>
          <p:cNvPr id="141" name="图形 11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189719" y="3284192"/>
            <a:ext cx="246783" cy="256095"/>
          </a:xfrm>
          <a:prstGeom prst="rect">
            <a:avLst/>
          </a:prstGeom>
          <a:effectLst/>
        </p:spPr>
      </p:pic>
    </p:spTree>
    <p:custDataLst>
      <p:tags r:id="rId5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152" y="891480"/>
            <a:ext cx="7091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四、解决新创企业财务问题的应对方法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7957910" y="2154104"/>
            <a:ext cx="2744380" cy="3591558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4679427" y="2154104"/>
            <a:ext cx="2745517" cy="3591558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44145" tIns="539750" rIns="215900" rtlCol="0" anchor="ctr"/>
          <a:p>
            <a:pPr indent="0" algn="just" fontAlgn="auto">
              <a:lnSpc>
                <a:spcPct val="130000"/>
              </a:lnSpc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1402081" y="2154104"/>
            <a:ext cx="2744380" cy="3591558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7"/>
            </p:custDataLst>
          </p:nvPr>
        </p:nvSpPr>
        <p:spPr>
          <a:xfrm>
            <a:off x="7957910" y="2154104"/>
            <a:ext cx="2744380" cy="3591558"/>
          </a:xfrm>
          <a:prstGeom prst="roundRect">
            <a:avLst>
              <a:gd name="adj" fmla="val 13095"/>
            </a:avLst>
          </a:prstGeom>
          <a:solidFill>
            <a:srgbClr val="FFFFFF">
              <a:alpha val="15000"/>
            </a:srgb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（三）人才专业提升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新创企业规模小，招聘财务人员困难，多缺乏专业背景与素养。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8"/>
            </p:custDataLst>
          </p:nvPr>
        </p:nvSpPr>
        <p:spPr>
          <a:xfrm>
            <a:off x="9056799" y="2436496"/>
            <a:ext cx="546035" cy="546035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7" name="直接连接符 36"/>
          <p:cNvCxnSpPr/>
          <p:nvPr>
            <p:custDataLst>
              <p:tags r:id="rId9"/>
            </p:custDataLst>
          </p:nvPr>
        </p:nvCxnSpPr>
        <p:spPr>
          <a:xfrm>
            <a:off x="9159074" y="5394518"/>
            <a:ext cx="341485" cy="0"/>
          </a:xfrm>
          <a:prstGeom prst="line">
            <a:avLst/>
          </a:prstGeom>
          <a:ln w="44450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1" descr="343439383331313b343532303032373bbfcdbba7b5b5b0b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17030" y="2604682"/>
            <a:ext cx="225488" cy="225488"/>
          </a:xfrm>
          <a:prstGeom prst="rect">
            <a:avLst/>
          </a:prstGeom>
        </p:spPr>
      </p:pic>
      <p:sp>
        <p:nvSpPr>
          <p:cNvPr id="21" name="圆角矩形 20"/>
          <p:cNvSpPr/>
          <p:nvPr>
            <p:custDataLst>
              <p:tags r:id="rId13"/>
            </p:custDataLst>
          </p:nvPr>
        </p:nvSpPr>
        <p:spPr>
          <a:xfrm>
            <a:off x="4679427" y="2154104"/>
            <a:ext cx="2745517" cy="3591558"/>
          </a:xfrm>
          <a:prstGeom prst="roundRect">
            <a:avLst>
              <a:gd name="adj" fmla="val 13095"/>
            </a:avLst>
          </a:prstGeom>
          <a:solidFill>
            <a:srgbClr val="FFFFFF">
              <a:alpha val="15000"/>
            </a:srgb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44145" tIns="539750" rIns="215900" rtlCol="0" anchor="ctr"/>
          <a:p>
            <a:pPr indent="0" algn="just" fontAlgn="auto">
              <a:lnSpc>
                <a:spcPct val="150000"/>
              </a:lnSpc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（二）机制科学优化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优化财务管理机制是新创企业生存发展的根基。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4"/>
            </p:custDataLst>
          </p:nvPr>
        </p:nvSpPr>
        <p:spPr>
          <a:xfrm>
            <a:off x="5778884" y="2436496"/>
            <a:ext cx="546035" cy="546035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3" descr="343439383331313b343532303031393bd2b5bca8b9dcc0ed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39115" y="2604682"/>
            <a:ext cx="225488" cy="225488"/>
          </a:xfrm>
          <a:prstGeom prst="rect">
            <a:avLst/>
          </a:prstGeom>
        </p:spPr>
      </p:pic>
      <p:cxnSp>
        <p:nvCxnSpPr>
          <p:cNvPr id="34" name="直接连接符 33"/>
          <p:cNvCxnSpPr/>
          <p:nvPr>
            <p:custDataLst>
              <p:tags r:id="rId18"/>
            </p:custDataLst>
          </p:nvPr>
        </p:nvCxnSpPr>
        <p:spPr>
          <a:xfrm>
            <a:off x="5881159" y="5394518"/>
            <a:ext cx="341485" cy="0"/>
          </a:xfrm>
          <a:prstGeom prst="line">
            <a:avLst/>
          </a:prstGeom>
          <a:ln w="44450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>
            <p:custDataLst>
              <p:tags r:id="rId19"/>
            </p:custDataLst>
          </p:nvPr>
        </p:nvSpPr>
        <p:spPr>
          <a:xfrm>
            <a:off x="1402081" y="2154104"/>
            <a:ext cx="2744380" cy="3591558"/>
          </a:xfrm>
          <a:prstGeom prst="roundRect">
            <a:avLst>
              <a:gd name="adj" fmla="val 13095"/>
            </a:avLst>
          </a:prstGeom>
          <a:solidFill>
            <a:srgbClr val="FFFFFF">
              <a:alpha val="15000"/>
            </a:srgb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（一）目标长远规划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财务管理对企业经营方向与战略起关键作用。新创企业初期常以利润最大化为目标易陷入短视。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椭圆 27"/>
          <p:cNvSpPr/>
          <p:nvPr>
            <p:custDataLst>
              <p:tags r:id="rId20"/>
            </p:custDataLst>
          </p:nvPr>
        </p:nvSpPr>
        <p:spPr>
          <a:xfrm>
            <a:off x="2500969" y="2436496"/>
            <a:ext cx="546035" cy="546035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4" name="图片 4" descr="343439383331313b343532303032303bb8f6c8cbd0c5cfa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661200" y="2596727"/>
            <a:ext cx="225573" cy="225573"/>
          </a:xfrm>
          <a:prstGeom prst="rect">
            <a:avLst/>
          </a:prstGeom>
        </p:spPr>
      </p:pic>
      <p:cxnSp>
        <p:nvCxnSpPr>
          <p:cNvPr id="29" name="直接连接符 28"/>
          <p:cNvCxnSpPr/>
          <p:nvPr>
            <p:custDataLst>
              <p:tags r:id="rId24"/>
            </p:custDataLst>
          </p:nvPr>
        </p:nvCxnSpPr>
        <p:spPr>
          <a:xfrm>
            <a:off x="2603244" y="5394518"/>
            <a:ext cx="341485" cy="0"/>
          </a:xfrm>
          <a:prstGeom prst="line">
            <a:avLst/>
          </a:prstGeom>
          <a:ln w="44450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73723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32150" y="1607820"/>
            <a:ext cx="57277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 kern="0" spc="10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感谢</a:t>
            </a:r>
            <a:endParaRPr lang="zh-CN" altLang="en-US" dirty="0">
              <a:sym typeface="微软雅黑" panose="020B0503020204020204" pitchFamily="34" charset="-122"/>
            </a:endParaRPr>
          </a:p>
          <a:p>
            <a:r>
              <a:rPr lang="zh-CN" altLang="en-US" dirty="0">
                <a:sym typeface="微软雅黑" panose="020B0503020204020204" pitchFamily="34" charset="-122"/>
              </a:rPr>
              <a:t>您的观看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86473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4448810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4478655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5940" y="2995930"/>
            <a:ext cx="582993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kern="0" spc="17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新创企业的管理特点</a:t>
            </a:r>
            <a:endParaRPr kumimoji="0" lang="zh-CN" altLang="en-US" sz="7200" b="1" i="0" kern="0" spc="17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任务一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一、新创企业的管理特点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700000">
            <a:off x="10091844" y="4819856"/>
            <a:ext cx="956010" cy="956010"/>
          </a:xfrm>
          <a:prstGeom prst="roundRect">
            <a:avLst>
              <a:gd name="adj" fmla="val 14848"/>
            </a:avLst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10000"/>
                </a:schemeClr>
              </a:gs>
              <a:gs pos="0">
                <a:schemeClr val="accent4">
                  <a:lumMod val="20000"/>
                  <a:lumOff val="80000"/>
                  <a:alpha val="4000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矩形: 圆角 39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700000">
            <a:off x="1589619" y="2143763"/>
            <a:ext cx="956010" cy="956010"/>
          </a:xfrm>
          <a:prstGeom prst="roundRect">
            <a:avLst>
              <a:gd name="adj" fmla="val 14848"/>
            </a:avLst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10000"/>
                </a:schemeClr>
              </a:gs>
              <a:gs pos="0">
                <a:schemeClr val="accent4">
                  <a:lumMod val="20000"/>
                  <a:lumOff val="80000"/>
                  <a:alpha val="4000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1892300" y="3223260"/>
            <a:ext cx="1856740" cy="1856740"/>
            <a:chOff x="2980" y="5076"/>
            <a:chExt cx="2924" cy="2924"/>
          </a:xfrm>
        </p:grpSpPr>
        <p:sp>
          <p:nvSpPr>
            <p:cNvPr id="3" name="矩形: 圆角 2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 rot="2700000">
              <a:off x="2980" y="5076"/>
              <a:ext cx="2925" cy="2925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25" name="图片 4" descr="343439383331313b343532303032303bb8f6c8cbd0c5cfa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60" y="5363"/>
              <a:ext cx="467" cy="467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sp>
          <p:nvSpPr>
            <p:cNvPr id="26" name="矩形 25"/>
            <p:cNvSpPr/>
            <p:nvPr>
              <p:custDataLst>
                <p:tags r:id="rId11"/>
              </p:custDataLst>
            </p:nvPr>
          </p:nvSpPr>
          <p:spPr>
            <a:xfrm>
              <a:off x="3343" y="6138"/>
              <a:ext cx="2301" cy="12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marL="0" indent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以生存管理为基础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2"/>
            </p:custDataLst>
          </p:nvPr>
        </p:nvGrpSpPr>
        <p:grpSpPr>
          <a:xfrm>
            <a:off x="5189855" y="2487930"/>
            <a:ext cx="1856740" cy="2592070"/>
            <a:chOff x="8173" y="3918"/>
            <a:chExt cx="2924" cy="4082"/>
          </a:xfrm>
        </p:grpSpPr>
        <p:sp>
          <p:nvSpPr>
            <p:cNvPr id="24" name="矩形: 圆角 2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 rot="2700000">
              <a:off x="8173" y="3918"/>
              <a:ext cx="2925" cy="2925"/>
            </a:xfrm>
            <a:prstGeom prst="roundRect">
              <a:avLst>
                <a:gd name="adj" fmla="val 14848"/>
              </a:avLst>
            </a:pr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10000"/>
                  </a:schemeClr>
                </a:gs>
                <a:gs pos="0">
                  <a:schemeClr val="accent4">
                    <a:lumMod val="20000"/>
                    <a:lumOff val="80000"/>
                    <a:alpha val="4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" name="矩形: 圆角 12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 rot="2700000">
              <a:off x="8173" y="5076"/>
              <a:ext cx="2925" cy="2925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10" name="图片 13" descr="343435383038363b343532323339363bd5bdc2d4c4bfb1ea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375" y="5314"/>
              <a:ext cx="467" cy="467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sp>
          <p:nvSpPr>
            <p:cNvPr id="27" name="矩形 26"/>
            <p:cNvSpPr/>
            <p:nvPr>
              <p:custDataLst>
                <p:tags r:id="rId18"/>
              </p:custDataLst>
            </p:nvPr>
          </p:nvSpPr>
          <p:spPr>
            <a:xfrm>
              <a:off x="8539" y="6138"/>
              <a:ext cx="2301" cy="12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marL="0" indent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以经营积累为主要资金来源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9"/>
            </p:custDataLst>
          </p:nvPr>
        </p:nvGrpSpPr>
        <p:grpSpPr>
          <a:xfrm>
            <a:off x="8474075" y="2487930"/>
            <a:ext cx="1856740" cy="2592070"/>
            <a:chOff x="13345" y="3918"/>
            <a:chExt cx="2924" cy="4082"/>
          </a:xfrm>
        </p:grpSpPr>
        <p:sp>
          <p:nvSpPr>
            <p:cNvPr id="23" name="矩形: 圆角 22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 rot="2700000">
              <a:off x="13345" y="3918"/>
              <a:ext cx="2925" cy="2925"/>
            </a:xfrm>
            <a:prstGeom prst="roundRect">
              <a:avLst>
                <a:gd name="adj" fmla="val 14848"/>
              </a:avLst>
            </a:pr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10000"/>
                  </a:schemeClr>
                </a:gs>
                <a:gs pos="0">
                  <a:schemeClr val="accent4">
                    <a:lumMod val="20000"/>
                    <a:lumOff val="80000"/>
                    <a:alpha val="4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: 圆角 14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 rot="2700000">
              <a:off x="13345" y="5076"/>
              <a:ext cx="2925" cy="2925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17" name="图片 10" descr="343439383331313b343532303032363bd4f6d6b5b7fecef1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590" y="5152"/>
              <a:ext cx="467" cy="467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sp>
          <p:nvSpPr>
            <p:cNvPr id="28" name="矩形 27"/>
            <p:cNvSpPr/>
            <p:nvPr>
              <p:custDataLst>
                <p:tags r:id="rId25"/>
              </p:custDataLst>
            </p:nvPr>
          </p:nvSpPr>
          <p:spPr>
            <a:xfrm>
              <a:off x="13705" y="6138"/>
              <a:ext cx="2301" cy="12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mar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以“人治”为典型的管理模式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26"/>
            </p:custDataLst>
          </p:nvPr>
        </p:nvGrpSpPr>
        <p:grpSpPr>
          <a:xfrm>
            <a:off x="3537585" y="2481580"/>
            <a:ext cx="1856740" cy="3181350"/>
            <a:chOff x="5571" y="3908"/>
            <a:chExt cx="2924" cy="5010"/>
          </a:xfrm>
        </p:grpSpPr>
        <p:sp>
          <p:nvSpPr>
            <p:cNvPr id="20" name="矩形: 圆角 19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 rot="2700000">
              <a:off x="5734" y="6320"/>
              <a:ext cx="2599" cy="2599"/>
            </a:xfrm>
            <a:prstGeom prst="roundRect">
              <a:avLst>
                <a:gd name="adj" fmla="val 14848"/>
              </a:avLst>
            </a:prstGeom>
            <a:noFill/>
            <a:ln w="22225" cap="flat">
              <a:gradFill flip="none" rotWithShape="1">
                <a:gsLst>
                  <a:gs pos="0">
                    <a:schemeClr val="accent4">
                      <a:alpha val="11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: 圆角 11"/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 rot="2700000">
              <a:off x="5571" y="3908"/>
              <a:ext cx="2925" cy="2925"/>
            </a:xfrm>
            <a:prstGeom prst="roundRect">
              <a:avLst>
                <a:gd name="adj" fmla="val 14848"/>
              </a:avLst>
            </a:prstGeom>
            <a:solidFill>
              <a:srgbClr val="FFFFFF"/>
            </a:solidFill>
            <a:ln w="15875" cap="flat">
              <a:gradFill>
                <a:gsLst>
                  <a:gs pos="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75000"/>
                      <a:alpha val="100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16" name="图片 3" descr="343439383331313b343532303031393bd2b5bca8b9dcc0ed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6807" y="6210"/>
              <a:ext cx="467" cy="467"/>
            </a:xfrm>
            <a:prstGeom prst="rect">
              <a:avLst/>
            </a:prstGeom>
            <a:effectLst>
              <a:outerShdw blurRad="50800" dist="50800" dir="5400000" sx="102000" sy="102000" algn="ctr" rotWithShape="0">
                <a:schemeClr val="accent4">
                  <a:alpha val="20000"/>
                </a:schemeClr>
              </a:outerShdw>
            </a:effectLst>
          </p:spPr>
        </p:pic>
        <p:sp>
          <p:nvSpPr>
            <p:cNvPr id="29" name="矩形 28"/>
            <p:cNvSpPr/>
            <p:nvPr>
              <p:custDataLst>
                <p:tags r:id="rId32"/>
              </p:custDataLst>
            </p:nvPr>
          </p:nvSpPr>
          <p:spPr>
            <a:xfrm>
              <a:off x="5832" y="4544"/>
              <a:ext cx="2301" cy="113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marL="0" indent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dirty="0">
                  <a:solidFill>
                    <a:schemeClr val="accent4"/>
                  </a:solidFill>
                  <a:latin typeface="+mn-ea"/>
                  <a:cs typeface="+mn-ea"/>
                </a:rPr>
                <a:t>以销售目标为导向</a:t>
              </a:r>
              <a:endParaRPr lang="zh-CN" altLang="en-US" sz="2000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33"/>
            </p:custDataLst>
          </p:nvPr>
        </p:nvGrpSpPr>
        <p:grpSpPr>
          <a:xfrm>
            <a:off x="6828790" y="2481580"/>
            <a:ext cx="1856740" cy="3181350"/>
            <a:chOff x="10754" y="3908"/>
            <a:chExt cx="2924" cy="5010"/>
          </a:xfrm>
        </p:grpSpPr>
        <p:sp>
          <p:nvSpPr>
            <p:cNvPr id="21" name="矩形: 圆角 20"/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 rot="2700000">
              <a:off x="10917" y="6320"/>
              <a:ext cx="2599" cy="2599"/>
            </a:xfrm>
            <a:prstGeom prst="roundRect">
              <a:avLst>
                <a:gd name="adj" fmla="val 14848"/>
              </a:avLst>
            </a:prstGeom>
            <a:noFill/>
            <a:ln w="22225" cap="flat">
              <a:gradFill flip="none" rotWithShape="1">
                <a:gsLst>
                  <a:gs pos="0">
                    <a:schemeClr val="accent4">
                      <a:alpha val="11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矩形: 圆角 13"/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 rot="2700000">
              <a:off x="10754" y="3908"/>
              <a:ext cx="2925" cy="2925"/>
            </a:xfrm>
            <a:prstGeom prst="roundRect">
              <a:avLst>
                <a:gd name="adj" fmla="val 14848"/>
              </a:avLst>
            </a:prstGeom>
            <a:solidFill>
              <a:srgbClr val="FFFFFF"/>
            </a:solidFill>
            <a:ln w="15875" cap="flat">
              <a:gradFill>
                <a:gsLst>
                  <a:gs pos="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75000"/>
                      <a:alpha val="100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5" name="图片 21" descr="343439383331313b343532303033363bd3aad2b5ccfcc5e4d6c3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11932" y="6211"/>
              <a:ext cx="467" cy="467"/>
            </a:xfrm>
            <a:prstGeom prst="rect">
              <a:avLst/>
            </a:prstGeom>
            <a:effectLst>
              <a:outerShdw blurRad="50800" dist="50800" dir="5400000" sx="102000" sy="102000" algn="ctr" rotWithShape="0">
                <a:schemeClr val="accent4">
                  <a:alpha val="20000"/>
                </a:schemeClr>
              </a:outerShdw>
            </a:effectLst>
          </p:spPr>
        </p:pic>
        <p:sp>
          <p:nvSpPr>
            <p:cNvPr id="30" name="矩形 29"/>
            <p:cNvSpPr/>
            <p:nvPr>
              <p:custDataLst>
                <p:tags r:id="rId39"/>
              </p:custDataLst>
            </p:nvPr>
          </p:nvSpPr>
          <p:spPr>
            <a:xfrm>
              <a:off x="11015" y="4544"/>
              <a:ext cx="2301" cy="113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marL="0" indent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dirty="0">
                  <a:solidFill>
                    <a:schemeClr val="accent4"/>
                  </a:solidFill>
                  <a:latin typeface="+mn-ea"/>
                  <a:cs typeface="+mn-ea"/>
                </a:rPr>
                <a:t>以群体管理为基本特征</a:t>
              </a:r>
              <a:endParaRPr lang="zh-CN" altLang="en-US" sz="2000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4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182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774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774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2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915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915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04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36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66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95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22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3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69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95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22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3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69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66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8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95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22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3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69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66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95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22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3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69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66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8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712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95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22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3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69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66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72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8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3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712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39" grpId="0" animBg="1"/>
      <p:bldP spid="40" grpId="2" animBg="1"/>
      <p:bldP spid="40" grpId="3" animBg="1"/>
      <p:bldP spid="39" grpId="1" animBg="1"/>
      <p:bldP spid="40" grpId="4" animBg="1"/>
      <p:bldP spid="39" grpId="2" animBg="1"/>
      <p:bldP spid="40" grpId="5" animBg="1"/>
      <p:bldP spid="39" grpId="3" animBg="1"/>
      <p:bldP spid="40" grpId="6" animBg="1"/>
      <p:bldP spid="39" grpId="4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3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2952" y="891480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二、新创企业成长的驱动因素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96415" y="1752600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（一）内部因素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1728470" y="2360930"/>
            <a:ext cx="8247380" cy="929640"/>
            <a:chOff x="2722" y="3718"/>
            <a:chExt cx="12988" cy="1464"/>
          </a:xfrm>
        </p:grpSpPr>
        <p:sp>
          <p:nvSpPr>
            <p:cNvPr id="3" name="圆角矩形 9"/>
            <p:cNvSpPr/>
            <p:nvPr>
              <p:custDataLst>
                <p:tags r:id="rId6"/>
              </p:custDataLst>
            </p:nvPr>
          </p:nvSpPr>
          <p:spPr>
            <a:xfrm>
              <a:off x="3594" y="3718"/>
              <a:ext cx="12116" cy="146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lt1"/>
                </a:solidFill>
                <a:latin typeface="+mn-ea"/>
                <a:sym typeface="+mn-ea"/>
              </a:endParaRPr>
            </a:p>
          </p:txBody>
        </p:sp>
        <p:sp>
          <p:nvSpPr>
            <p:cNvPr id="72" name="圆角矩形 71"/>
            <p:cNvSpPr/>
            <p:nvPr>
              <p:custDataLst>
                <p:tags r:id="rId7"/>
              </p:custDataLst>
            </p:nvPr>
          </p:nvSpPr>
          <p:spPr>
            <a:xfrm flipH="1">
              <a:off x="3891" y="3934"/>
              <a:ext cx="2509" cy="10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创业者特质与能力</a:t>
              </a:r>
              <a:endParaRPr lang="zh-CN" alt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8"/>
              </p:custDataLst>
            </p:nvPr>
          </p:nvSpPr>
          <p:spPr>
            <a:xfrm>
              <a:off x="6698" y="3830"/>
              <a:ext cx="8569" cy="124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indent="406400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创业者特质如高成长欲望、永不服输的激情和勇于挑战的精神，能推动企业发展。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4" name="序号"/>
            <p:cNvSpPr/>
            <p:nvPr>
              <p:custDataLst>
                <p:tags r:id="rId9"/>
              </p:custDataLst>
            </p:nvPr>
          </p:nvSpPr>
          <p:spPr>
            <a:xfrm>
              <a:off x="2722" y="4108"/>
              <a:ext cx="685" cy="685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1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10"/>
            </p:custDataLst>
          </p:nvPr>
        </p:nvGrpSpPr>
        <p:grpSpPr>
          <a:xfrm>
            <a:off x="1728470" y="3042920"/>
            <a:ext cx="8247380" cy="1663700"/>
            <a:chOff x="2722" y="4792"/>
            <a:chExt cx="12988" cy="2620"/>
          </a:xfrm>
        </p:grpSpPr>
        <p:sp>
          <p:nvSpPr>
            <p:cNvPr id="12" name="圆角矩形 9"/>
            <p:cNvSpPr/>
            <p:nvPr>
              <p:custDataLst>
                <p:tags r:id="rId11"/>
              </p:custDataLst>
            </p:nvPr>
          </p:nvSpPr>
          <p:spPr>
            <a:xfrm>
              <a:off x="3594" y="5948"/>
              <a:ext cx="12116" cy="146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  <a:latin typeface="+mn-ea"/>
                <a:sym typeface="+mn-ea"/>
              </a:endParaRPr>
            </a:p>
          </p:txBody>
        </p:sp>
        <p:sp>
          <p:nvSpPr>
            <p:cNvPr id="14" name="圆角矩形 13"/>
            <p:cNvSpPr/>
            <p:nvPr>
              <p:custDataLst>
                <p:tags r:id="rId12"/>
              </p:custDataLst>
            </p:nvPr>
          </p:nvSpPr>
          <p:spPr>
            <a:xfrm flipH="1">
              <a:off x="3891" y="6163"/>
              <a:ext cx="2509" cy="10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zh-CN" altLang="en-US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创业团队愿景与股权设置</a:t>
              </a:r>
              <a:endParaRPr lang="zh-CN" altLang="en-US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3"/>
              </p:custDataLst>
            </p:nvPr>
          </p:nvSpPr>
          <p:spPr>
            <a:xfrm>
              <a:off x="6698" y="6059"/>
              <a:ext cx="8447" cy="124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indent="406400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共同愿景是企业灯塔，激发团队活力，凝聚智慧与共识，吸引成员奋斗，挖掘潜能。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4"/>
              </p:custDataLst>
            </p:nvPr>
          </p:nvCxnSpPr>
          <p:spPr>
            <a:xfrm>
              <a:off x="3065" y="4792"/>
              <a:ext cx="0" cy="1544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序号"/>
            <p:cNvSpPr/>
            <p:nvPr>
              <p:custDataLst>
                <p:tags r:id="rId15"/>
              </p:custDataLst>
            </p:nvPr>
          </p:nvSpPr>
          <p:spPr>
            <a:xfrm>
              <a:off x="2722" y="6337"/>
              <a:ext cx="685" cy="685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2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6"/>
            </p:custDataLst>
          </p:nvPr>
        </p:nvGrpSpPr>
        <p:grpSpPr>
          <a:xfrm>
            <a:off x="1728470" y="4458970"/>
            <a:ext cx="8247380" cy="1663065"/>
            <a:chOff x="2722" y="7022"/>
            <a:chExt cx="12988" cy="2619"/>
          </a:xfrm>
        </p:grpSpPr>
        <p:sp>
          <p:nvSpPr>
            <p:cNvPr id="17" name="圆角矩形 16"/>
            <p:cNvSpPr/>
            <p:nvPr>
              <p:custDataLst>
                <p:tags r:id="rId17"/>
              </p:custDataLst>
            </p:nvPr>
          </p:nvSpPr>
          <p:spPr>
            <a:xfrm>
              <a:off x="3594" y="8177"/>
              <a:ext cx="12116" cy="146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  <a:latin typeface="+mn-ea"/>
                <a:sym typeface="+mn-ea"/>
              </a:endParaRPr>
            </a:p>
          </p:txBody>
        </p:sp>
        <p:sp>
          <p:nvSpPr>
            <p:cNvPr id="20" name="圆角矩形 19"/>
            <p:cNvSpPr/>
            <p:nvPr>
              <p:custDataLst>
                <p:tags r:id="rId18"/>
              </p:custDataLst>
            </p:nvPr>
          </p:nvSpPr>
          <p:spPr>
            <a:xfrm flipH="1">
              <a:off x="3891" y="8392"/>
              <a:ext cx="2509" cy="10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zh-CN" altLang="en-US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创业资源配置与积累</a:t>
              </a:r>
              <a:endParaRPr lang="zh-CN" altLang="en-US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9"/>
              </p:custDataLst>
            </p:nvPr>
          </p:nvSpPr>
          <p:spPr>
            <a:xfrm>
              <a:off x="6698" y="8288"/>
              <a:ext cx="8569" cy="124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indent="406400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科学配置资源可提升效益，企业要从资源获取转向利用，创新整合资源，依战略与需求优化组合，保持竞争优势。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6" name="序号"/>
            <p:cNvSpPr/>
            <p:nvPr>
              <p:custDataLst>
                <p:tags r:id="rId20"/>
              </p:custDataLst>
            </p:nvPr>
          </p:nvSpPr>
          <p:spPr>
            <a:xfrm>
              <a:off x="2722" y="8567"/>
              <a:ext cx="685" cy="685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3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27" name="直接连接符 26"/>
            <p:cNvCxnSpPr/>
            <p:nvPr>
              <p:custDataLst>
                <p:tags r:id="rId21"/>
              </p:custDataLst>
            </p:nvPr>
          </p:nvCxnSpPr>
          <p:spPr>
            <a:xfrm>
              <a:off x="3065" y="7022"/>
              <a:ext cx="0" cy="1544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84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8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81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2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71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713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0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64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99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71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3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2952" y="891480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二、新创企业成长的驱动因素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873885" y="1752600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（二）外部因素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2026895" y="2153919"/>
            <a:ext cx="3580173" cy="918964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8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6"/>
            </p:custDataLst>
          </p:nvPr>
        </p:nvCxnSpPr>
        <p:spPr>
          <a:xfrm>
            <a:off x="2026895" y="3187970"/>
            <a:ext cx="3576305" cy="0"/>
          </a:xfrm>
          <a:prstGeom prst="line">
            <a:avLst/>
          </a:prstGeom>
          <a:ln w="12700">
            <a:solidFill>
              <a:schemeClr val="accent4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2" name="矩形 51"/>
          <p:cNvSpPr/>
          <p:nvPr>
            <p:custDataLst>
              <p:tags r:id="rId7"/>
            </p:custDataLst>
          </p:nvPr>
        </p:nvSpPr>
        <p:spPr>
          <a:xfrm>
            <a:off x="2026895" y="3374495"/>
            <a:ext cx="3581334" cy="51211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产业和技术发展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53" name="矩形 52"/>
          <p:cNvSpPr/>
          <p:nvPr>
            <p:custDataLst>
              <p:tags r:id="rId8"/>
            </p:custDataLst>
          </p:nvPr>
        </p:nvSpPr>
        <p:spPr>
          <a:xfrm>
            <a:off x="2026895" y="3939512"/>
            <a:ext cx="3581081" cy="189740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产业发展周期影响创业项目，成长期产业有红利，企业易发展，而成熟期或导入期产业面临挑战，需创业者具备非凡能力。如白酒、高档餐饮遇瓶颈，文化艺术、智能制造受扶持而蓬勃发展。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4" name="矩形 53"/>
          <p:cNvSpPr/>
          <p:nvPr>
            <p:custDataLst>
              <p:tags r:id="rId9"/>
            </p:custDataLst>
          </p:nvPr>
        </p:nvSpPr>
        <p:spPr>
          <a:xfrm>
            <a:off x="6547527" y="2153919"/>
            <a:ext cx="3580174" cy="918964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38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5" name="直接连接符 54"/>
          <p:cNvCxnSpPr/>
          <p:nvPr>
            <p:custDataLst>
              <p:tags r:id="rId10"/>
            </p:custDataLst>
          </p:nvPr>
        </p:nvCxnSpPr>
        <p:spPr>
          <a:xfrm>
            <a:off x="6547527" y="3187970"/>
            <a:ext cx="3576305" cy="0"/>
          </a:xfrm>
          <a:prstGeom prst="line">
            <a:avLst/>
          </a:prstGeom>
          <a:ln w="12700">
            <a:solidFill>
              <a:schemeClr val="accent4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6547527" y="3374495"/>
            <a:ext cx="3581334" cy="51211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细分市场变化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57" name="矩形 56"/>
          <p:cNvSpPr/>
          <p:nvPr>
            <p:custDataLst>
              <p:tags r:id="rId12"/>
            </p:custDataLst>
          </p:nvPr>
        </p:nvSpPr>
        <p:spPr>
          <a:xfrm>
            <a:off x="6547527" y="3939512"/>
            <a:ext cx="3581081" cy="189740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细分市场有利变化助企业成长，如需求增长且契合定位，企业可借势崛起，发展越快机遇越多。如旭日升曾在茶饮料市场爆发式增长。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4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1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.89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4000000059604645,&quot;colorType&quot;:1,&quot;foreColorIndex&quot;:5,&quot;pos&quot;:0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-0.25"/>
  <p:tag name="KSO_WM_UNIT_LINE_FORE_SCHEMECOLOR_INDEX_2" val="5"/>
  <p:tag name="KSO_WM_UNIT_LINE_FORE_SCHEMECOLOR_INDEX_2_POS" val="1"/>
  <p:tag name="KSO_WM_UNIT_LINE_FORE_SCHEMECOLOR_INDEX_2_TRANS" val="0"/>
  <p:tag name="KSO_WM_UNIT_LINE_GRADIENT_TYPE" val="0"/>
  <p:tag name="KSO_WM_UNIT_LINE_GRADIENT_ANGLE" val="90"/>
  <p:tag name="KSO_WM_UNIT_LINE_GRADIENT_Direction" val="1"/>
  <p:tag name="KSO_WM_UNIT_LINE_FILL_TYPE" val="5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x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0"/>
  <p:tag name="KSO_WM_DIAGRAM_GROUP_CODE" val="l1-1"/>
  <p:tag name="KSO_WM_UNIT_TYPE" val="l_h_x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10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440_4*l_h_a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FILL_FORE_SCHEMECOLOR_INDEX" val="1"/>
  <p:tag name="KSO_WM_UNIT_TEXT_FILL_TYPE" val="1"/>
  <p:tag name="KSO_WM_UNIT_TEXT_TYPE" val="1"/>
  <p:tag name="KSO_WM_UNIT_PRESET_TEXT" val="单击此处添加标题内容"/>
  <p:tag name="KSO_WM_UNIT_USESOURCEFORMAT_APPLY" val="1"/>
  <p:tag name="KSO_WM_DIAGRAM_USE_COLOR_VALUE" val="{&quot;color_scheme&quot;:1,&quot;color_type&quot;:1,&quot;theme_color_indexes&quot;:[8,8,8,8,8,8]}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5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UNIT_PLACING_PICTURE_USER_VIEWPORT" val="{&quot;height&quot;:10811,&quot;width&quot;:14547}"/>
</p:tagLst>
</file>

<file path=ppt/tags/tag106.xml><?xml version="1.0" encoding="utf-8"?>
<p:tagLst xmlns:p="http://schemas.openxmlformats.org/presentationml/2006/main">
  <p:tag name="KSO_WM_SLIDE_ANIMATION_ID" val="3110599"/>
  <p:tag name="KSO_WM_DIAGRAM_VIRTUALLY_FRAME" val="{&quot;height&quot;:296.15,&quot;left&quot;:112.07503937007873,&quot;top&quot;:185.9,&quot;width&quot;:721.6}"/>
</p:tagLst>
</file>

<file path=ppt/tags/tag1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8,8,8,8,8,8]}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1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0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1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1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11.xml><?xml version="1.0" encoding="utf-8"?>
<p:tagLst xmlns:p="http://schemas.openxmlformats.org/presentationml/2006/main">
  <p:tag name="KSO_WM_SLIDE_ANIMATION_ID" val="3110599"/>
  <p:tag name="KSO_WM_DIAGRAM_VIRTUALLY_FRAME" val="{&quot;height&quot;:296.15,&quot;left&quot;:112.07503937007873,&quot;top&quot;:185.9,&quot;width&quot;:721.6}"/>
</p:tagLst>
</file>

<file path=ppt/tags/tag1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8,8,8,8,8,8]}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1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1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8,8,8,8,8,8]}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1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17.xml><?xml version="1.0" encoding="utf-8"?>
<p:tagLst xmlns:p="http://schemas.openxmlformats.org/presentationml/2006/main">
  <p:tag name="KSO_WM_SLIDE_ANIMATION_ID" val="3110599"/>
  <p:tag name="KSO_WM_DIAGRAM_VIRTUALLY_FRAME" val="{&quot;height&quot;:296.15,&quot;left&quot;:112.07503937007873,&quot;top&quot;:185.9,&quot;width&quot;:721.6}"/>
</p:tagLst>
</file>

<file path=ppt/tags/tag1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8,8,8,8,8,8]}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86_1*l_h_a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86_1*l_h_f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686_1*l_h_i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3"/>
  <p:tag name="KSO_WM_DIAGRAM_VIRTUALLY_FRAME" val="{&quot;height&quot;:296.15,&quot;left&quot;:112.07503937007873,&quot;top&quot;:185.9,&quot;width&quot;:721.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8,8,8,8,8,8]}"/>
</p:tagLst>
</file>

<file path=ppt/tags/tag1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24.xml><?xml version="1.0" encoding="utf-8"?>
<p:tagLst xmlns:p="http://schemas.openxmlformats.org/presentationml/2006/main">
  <p:tag name="KSO_WM_UNIT_PLACING_PICTURE_USER_VIEWPORT" val="{&quot;height&quot;:10811,&quot;width&quot;:14547}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131_1*l_h_i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6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131_1*l_h_i*1_1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31_1*l_h_a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31_1*l_h_f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(您的)智能图形项正文，文字是您思想的提炼，请尽量言简意赅的阐述观点。单击输入(您的)智能图形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131_1*l_h_i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131_1*l_h_i*1_2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31_1*l_h_a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31_1*l_h_f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0.00000610351645,&quot;left&quot;:110.7828270138718,&quot;top&quot;:169.59991820808472,&quot;width&quot;:739.85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(您的)智能图形项正文，文字是您思想的提炼，请尽量言简意赅的阐述观点。单击输入智能图形项正文，文字是您思想的提炼请尽量言简意赅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34.xml><?xml version="1.0" encoding="utf-8"?>
<p:tagLst xmlns:p="http://schemas.openxmlformats.org/presentationml/2006/main">
  <p:tag name="KSO_WM_UNIT_PLACING_PICTURE_USER_VIEWPORT" val="{&quot;height&quot;:10811,&quot;width&quot;:14547}"/>
</p:tagLst>
</file>

<file path=ppt/tags/tag135.xml><?xml version="1.0" encoding="utf-8"?>
<p:tagLst xmlns:p="http://schemas.openxmlformats.org/presentationml/2006/main">
  <p:tag name="KSO_WM_DIAGRAM_VIRTUALLY_FRAME" val="{&quot;height&quot;:288.48748749019614,&quot;left&quot;:123.87180753452576,&quot;top&quot;:157.4,&quot;width&quot;:706.8556762695313}"/>
</p:tagLst>
</file>

<file path=ppt/tags/tag136.xml><?xml version="1.0" encoding="utf-8"?>
<p:tagLst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636_5*n_h_i*1_1_2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.699999988079071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  <p:tag name="KSO_WM_DIAGRAM_USE_COLOR_VALUE" val="{&quot;color_scheme&quot;:1,&quot;color_type&quot;:1,&quot;theme_color_indexes&quot;:[8,8,8,8,8,8]}"/>
</p:tagLst>
</file>

<file path=ppt/tags/tag13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5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3"/>
  <p:tag name="KSO_WM_UNIT_TEXT_TYPE" val="1"/>
  <p:tag name="KSO_WM_UNIT_PRESET_TEXT" val="添加项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8.xml><?xml version="1.0" encoding="utf-8"?>
<p:tagLst xmlns:p="http://schemas.openxmlformats.org/presentationml/2006/main">
  <p:tag name="KSO_WM_DIAGRAM_VIRTUALLY_FRAME" val="{&quot;height&quot;:288.48748749019614,&quot;left&quot;:123.87180753452576,&quot;top&quot;:157.4,&quot;width&quot;:706.8556762695313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1_1"/>
  <p:tag name="KSO_WM_UNIT_SUBTYPE" val="a"/>
  <p:tag name="KSO_WM_UNIT_NOCLEAR" val="0"/>
  <p:tag name="KSO_WM_UNIT_VALUE" val="8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2_1"/>
  <p:tag name="KSO_WM_UNIT_SUBTYPE" val="a"/>
  <p:tag name="KSO_WM_UNIT_NOCLEAR" val="0"/>
  <p:tag name="KSO_WM_UNIT_VALUE" val="7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3_1"/>
  <p:tag name="KSO_WM_UNIT_SUBTYPE" val="a"/>
  <p:tag name="KSO_WM_UNIT_NOCLEAR" val="0"/>
  <p:tag name="KSO_WM_UNIT_VALUE" val="8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4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4_1"/>
  <p:tag name="KSO_WM_UNIT_SUBTYPE" val="a"/>
  <p:tag name="KSO_WM_UNIT_NOCLEAR" val="0"/>
  <p:tag name="KSO_WM_UNIT_VALUE" val="8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5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5_1"/>
  <p:tag name="KSO_WM_UNIT_SUBTYPE" val="a"/>
  <p:tag name="KSO_WM_UNIT_NOCLEAR" val="0"/>
  <p:tag name="KSO_WM_UNIT_VALUE" val="7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5*n_h_h_f*1_2_6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6_1"/>
  <p:tag name="KSO_WM_UNIT_SUBTYPE" val="a"/>
  <p:tag name="KSO_WM_UNIT_NOCLEAR" val="0"/>
  <p:tag name="KSO_WM_UNIT_VALUE" val="80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36_5*n_h_h_i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36_5*n_h_h_i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36_5*n_h_h_i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4_1"/>
  <p:tag name="KSO_WM_UNIT_ID" val="diagram20231636_5*n_h_h_i*1_2_4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6_1"/>
  <p:tag name="KSO_WM_UNIT_ID" val="diagram20231636_5*n_h_h_i*1_2_6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6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5_1"/>
  <p:tag name="KSO_WM_UNIT_ID" val="diagram20231636_5*n_h_h_i*1_2_5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288.48748749019614,&quot;left&quot;:123.87180753452576,&quot;top&quot;:157.4,&quot;width&quot;:706.8556762695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5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15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2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3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4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5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6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7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8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9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i*1_3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0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1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2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3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3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4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4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i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gradient&quot;:[{&quot;brightness&quot;:-0.05000000074505806,&quot;colorType&quot;:1,&quot;foreColorIndex&quot;:10,&quot;pos&quot;:0,&quot;transparency&quot;:0},{&quot;brightness&quot;:0.10000000149011612,&quot;colorType&quot;:1,&quot;foreColorIndex&quot;:10,&quot;pos&quot;:0.5,&quot;transparency&quot;:0},{&quot;brightness&quot;:0.5,&quot;colorType&quot;:1,&quot;foreColorIndex&quot;:10,&quot;pos&quot;:1,&quot;transparency&quot;:0}],&quot;type&quot;:3},&quot;glow&quot;:{&quot;colorType&quot;:0},&quot;line&quot;:{&quot;type&quot;:0},&quot;shadow&quot;:{&quot;brightness&quot;:0,&quot;colorType&quot;:1,&quot;foreColorIndex&quot;:10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1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i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gradient&quot;:[{&quot;brightness&quot;:-0.05000000074505806,&quot;colorType&quot;:1,&quot;foreColorIndex&quot;:6,&quot;pos&quot;:0,&quot;transparency&quot;:0},{&quot;brightness&quot;:0.10000000149011612,&quot;colorType&quot;:1,&quot;foreColorIndex&quot;:6,&quot;pos&quot;:0.5,&quot;transparency&quot;:0},{&quot;brightness&quot;:0.5,&quot;colorType&quot;:1,&quot;foreColorIndex&quot;:6,&quot;pos&quot;:1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6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x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60*160"/>
  <p:tag name="KSO_WM_DIAGRAM_GROUP_CODE" val="l1-1"/>
  <p:tag name="KSO_WM_UNIT_TYPE" val="l_h_x"/>
  <p:tag name="KSO_WM_UNIT_INDEX" val="1_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8,8,8,8,8,8]}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187_2*l_h_f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一亿"/>
  <p:tag name="KSO_WM_UNIT_TEXT_TYPE" val="1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8,8,8,8,8,8]}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187_2*l_h_f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UNIT_VALUE" val="10"/>
  <p:tag name="KSO_WM_DIAGRAM_VERSION" val="3"/>
  <p:tag name="KSO_WM_DIAGRAM_COLOR_TRICK" val="4"/>
  <p:tag name="KSO_WM_DIAGRAM_COLOR_TEXT_CAN_REMOVE" val="n"/>
  <p:tag name="KSO_WM_UNIT_PRESET_TEXT" val="30+"/>
  <p:tag name="KSO_WM_UNIT_TEXT_TYPE" val="1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8,8,8,8,8,8]}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i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gradient&quot;:[{&quot;brightness&quot;:-0.05000000074505806,&quot;colorType&quot;:1,&quot;foreColorIndex&quot;:5,&quot;pos&quot;:0,&quot;transparency&quot;:0},{&quot;brightness&quot;:0.10000000149011612,&quot;colorType&quot;:1,&quot;foreColorIndex&quot;:5,&quot;pos&quot;:0.5,&quot;transparency&quot;:0},{&quot;brightness&quot;: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x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20*120"/>
  <p:tag name="KSO_WM_DIAGRAM_GROUP_CODE" val="l1-1"/>
  <p:tag name="KSO_WM_UNIT_TYPE" val="l_h_x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8,8,8,8,8,8]}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187_2*l_h_f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UNIT_VALUE" val="10"/>
  <p:tag name="KSO_WM_DIAGRAM_VERSION" val="3"/>
  <p:tag name="KSO_WM_DIAGRAM_COLOR_TRICK" val="4"/>
  <p:tag name="KSO_WM_DIAGRAM_COLOR_TEXT_CAN_REMOVE" val="n"/>
  <p:tag name="KSO_WM_UNIT_PRESET_TEXT" val="七千万"/>
  <p:tag name="KSO_WM_UNIT_TEXT_TYPE" val="1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8,8,8,8,8,8]}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h_i*1_2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2*l_i*1_15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5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17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5187_2*l_h_x*1_3_1"/>
  <p:tag name="KSO_WM_TEMPLATE_CATEGORY" val="diagram"/>
  <p:tag name="KSO_WM_TEMPLATE_INDEX" val="20235187"/>
  <p:tag name="KSO_WM_UNIT_LAYERLEVEL" val="1_1_1"/>
  <p:tag name="KSO_WM_TAG_VERSION" val="3.0"/>
  <p:tag name="KSO_WM_UNIT_VALUE" val="120*120"/>
  <p:tag name="KSO_WM_DIAGRAM_GROUP_CODE" val="l1-1"/>
  <p:tag name="KSO_WM_UNIT_TYPE" val="l_h_x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503937007874,&quot;left&quot;:127.78507222333292,&quot;top&quot;:190.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8,8,8,8,8,8]}"/>
</p:tagLst>
</file>

<file path=ppt/tags/tag1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3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3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3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8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183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515_1*l_h_i*1_1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7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515_1*l_h_x*1_1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515_1*l_h_i*1_1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515_1*l_h_f*1_1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8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8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515_1*l_h_i*1_2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515_1*l_h_i*1_2_3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515_1*l_h_x*1_2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515_1*l_h_i*1_2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515_1*l_h_f*1_2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94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515_1*l_h_i*1_3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515_1*l_h_x*1_3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515_1*l_h_i*1_3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515_1*l_h_f*1_3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99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515_1*l_h_i*1_4_3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515_1*l_h_i*1_4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0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4515_1*l_h_x*1_4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2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4515_1*l_h_i*1_4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515_1*l_h_f*1_4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05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2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4515_1*l_h_i*1_5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0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4515_1*l_h_x*1_5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2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34515_1*l_h_i*1_5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4515_1*l_h_f*1_5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1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1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12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4931_3*l_h_i*1_1_6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3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931_3*l_h_i*1_1_4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4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931_3*l_h_i*1_1_5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5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931_3*l_h_i*1_1_1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6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931_3*l_h_i*1_1_2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7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7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931_3*l_h_i*1_1_3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8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4931_3*l_h_i*1_1_8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19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4931_3*l_h_i*1_1_7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20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34931_3*l_h_i*1_2_6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1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931_3*l_h_i*1_2_4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2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931_3*l_h_i*1_2_5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3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931_3*l_h_i*1_2_1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4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931_3*l_h_i*1_2_2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7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5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931_3*l_h_i*1_2_3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6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34931_3*l_h_i*1_2_7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8ab82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7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diagram20234931_3*l_h_i*1_2_8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8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8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34931_3*l_h_i*1_3_6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29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931_3*l_h_i*1_3_4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30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4931_3*l_h_i*1_3_5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1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931_3*l_h_i*1_3_1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2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931_3*l_h_i*1_3_2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7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3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931_3*l_h_i*1_3_3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4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8"/>
  <p:tag name="KSO_WM_UNIT_ID" val="diagram20234931_3*l_h_i*1_3_8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5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diagram20234931_3*l_h_i*1_3_7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6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diagram20234931_3*l_h_i*1_4_6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7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34931_3*l_h_i*1_4_4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fffbf2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8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34931_3*l_h_i*1_4_5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39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4931_3*l_h_i*1_4_1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40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931_3*l_h_i*1_4_2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7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1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931_3*l_h_i*1_4_3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9"/>
  <p:tag name="KSO_WM_UNIT_FILL_FORE_SCHEMECOLOR_INDEX_BRIGHTNESS" val="0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2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diagram20234931_3*l_h_i*1_4_7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2,&quot;rgb&quot;:&quot;#8ab82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3.xml><?xml version="1.0" encoding="utf-8"?>
<p:tagLst xmlns:p="http://schemas.openxmlformats.org/presentationml/2006/main">
  <p:tag name="KSO_WM_DIAGRAM_VIRTUALLY_FRAME" val="{&quot;height&quot;:233.86984863281268,&quot;left&quot;:173.45377952755905,&quot;top&quot;:213.29027253398743,&quot;width&quot;:581.4117246477919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diagram20234931_3*l_h_i*1_4_8"/>
  <p:tag name="KSO_WM_TEMPLATE_CATEGORY" val="diagram"/>
  <p:tag name="KSO_WM_TEMPLATE_INDEX" val="202349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8"/>
  <p:tag name="KSO_WM_UNIT_FILL_FORE_SCHEMECOLOR_INDEX_BRIGHTNESS" val="0.4"/>
  <p:tag name="KSO_WM_DIAGRAM_MAX_ITEMCNT" val="5"/>
  <p:tag name="KSO_WM_DIAGRAM_MIN_ITEMCNT" val="3"/>
  <p:tag name="KSO_WM_DIAGRAM_COLOR_MATCH_VALUE" val="{&quot;shape&quot;:{&quot;fill&quot;:{&quot;solid&quot;:{&quot;brightness&quot;:0.400000005960464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931_3*l_h_a*1_1_1"/>
  <p:tag name="KSO_WM_TEMPLATE_CATEGORY" val="diagram"/>
  <p:tag name="KSO_WM_TEMPLATE_INDEX" val="20234931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233.86984863281268,&quot;left&quot;:173.45377952755905,&quot;top&quot;:213.29027253398743,&quot;width&quot;:581.41172464779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931_3*l_h_a*1_2_1"/>
  <p:tag name="KSO_WM_TEMPLATE_CATEGORY" val="diagram"/>
  <p:tag name="KSO_WM_TEMPLATE_INDEX" val="20234931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233.86984863281268,&quot;left&quot;:173.45377952755905,&quot;top&quot;:213.29027253398743,&quot;width&quot;:581.41172464779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931_3*l_h_a*1_3_1"/>
  <p:tag name="KSO_WM_TEMPLATE_CATEGORY" val="diagram"/>
  <p:tag name="KSO_WM_TEMPLATE_INDEX" val="20234931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233.86984863281268,&quot;left&quot;:173.45377952755905,&quot;top&quot;:213.29027253398743,&quot;width&quot;:581.41172464779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4931_3*l_h_a*1_4_1"/>
  <p:tag name="KSO_WM_TEMPLATE_CATEGORY" val="diagram"/>
  <p:tag name="KSO_WM_TEMPLATE_INDEX" val="20234931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233.86984863281268,&quot;left&quot;:173.45377952755905,&quot;top&quot;:213.29027253398743,&quot;width&quot;:581.41172464779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9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5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5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5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6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6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6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21.0464660644531,&quot;left&quot;:100.77503937007874,&quot;top&quot;:143.17676696777343,&quot;width&quot;:736.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65.xml><?xml version="1.0" encoding="utf-8"?>
<p:tagLst xmlns:p="http://schemas.openxmlformats.org/presentationml/2006/main">
  <p:tag name="KSO_WM_SLIDE_ANIMATION_ID" val="3115627"/>
  <p:tag name="KSO_WM_DIAGRAM_VIRTUALLY_FRAME" val="{&quot;height&quot;:283.5,&quot;left&quot;:115.4,&quot;top&quot;:180.8,&quot;width&quot;:748.3}"/>
</p:tagLst>
</file>

<file path=ppt/tags/tag2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233_1*l_h_d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DIAGRAM_USE_COLOR_VALUE" val="{&quot;color_scheme&quot;:1,&quot;color_type&quot;:1,&quot;theme_color_indexes&quot;:[8,8,8,8,8,8]}"/>
</p:tagLst>
</file>

<file path=ppt/tags/tag2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33_1*l_h_f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8,8,8,8,8,8]}"/>
</p:tagLst>
</file>

<file path=ppt/tags/tag2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33_1*l_h_a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33_1*l_h_i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70.xml><?xml version="1.0" encoding="utf-8"?>
<p:tagLst xmlns:p="http://schemas.openxmlformats.org/presentationml/2006/main">
  <p:tag name="KSO_WM_SLIDE_ANIMATION_ID" val="3115627"/>
  <p:tag name="KSO_WM_DIAGRAM_VIRTUALLY_FRAME" val="{&quot;height&quot;:283.5,&quot;left&quot;:115.4,&quot;top&quot;:180.8,&quot;width&quot;:748.3}"/>
</p:tagLst>
</file>

<file path=ppt/tags/tag2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233_1*l_h_d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DIAGRAM_USE_COLOR_VALUE" val="{&quot;color_scheme&quot;:1,&quot;color_type&quot;:1,&quot;theme_color_indexes&quot;:[8,8,8,8,8,8]}"/>
</p:tagLst>
</file>

<file path=ppt/tags/tag2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33_1*l_h_f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0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8,8,8,8,8,8]}"/>
</p:tagLst>
</file>

<file path=ppt/tags/tag2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33_1*l_h_a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33_1*l_h_i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SUBTYPE" val="a"/>
  <p:tag name="KSO_WM_UNIT_NOCLEAR" val="0"/>
  <p:tag name="KSO_WM_DIAGRAM_GROUP_CODE" val="n1-1"/>
  <p:tag name="KSO_WM_UNIT_TYPE" val="n_h_h_f"/>
  <p:tag name="KSO_WM_UNIT_INDEX" val="1_2_2_1"/>
  <p:tag name="KSO_WM_UNIT_VALUE" val="104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SUBTYPE" val="a"/>
  <p:tag name="KSO_WM_UNIT_NOCLEAR" val="0"/>
  <p:tag name="KSO_WM_DIAGRAM_GROUP_CODE" val="n1-1"/>
  <p:tag name="KSO_WM_UNIT_TYPE" val="n_h_h_f"/>
  <p:tag name="KSO_WM_UNIT_INDEX" val="1_2_1_1"/>
  <p:tag name="KSO_WM_UNIT_VALUE" val="11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SUBTYPE" val="a"/>
  <p:tag name="KSO_WM_UNIT_NOCLEAR" val="0"/>
  <p:tag name="KSO_WM_DIAGRAM_GROUP_CODE" val="n1-1"/>
  <p:tag name="KSO_WM_UNIT_TYPE" val="n_h_h_f"/>
  <p:tag name="KSO_WM_UNIT_INDEX" val="1_2_3_1"/>
  <p:tag name="KSO_WM_UNIT_VALUE" val="11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36_2*n_h_h_i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36_2*n_h_h_i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36_2*n_h_h_i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82.xml><?xml version="1.0" encoding="utf-8"?>
<p:tagLst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636_2*n_h_i*1_1_2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solid&quot;:{&quot;brightness&quot;:0.699999988079071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  <p:tag name="KSO_WM_DIAGRAM_USE_COLOR_VALUE" val="{&quot;color_scheme&quot;:1,&quot;color_type&quot;:1,&quot;theme_color_indexes&quot;:[8,8,8,8,8,8]}"/>
</p:tagLst>
</file>

<file path=ppt/tags/tag2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2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9.7248962402344,&quot;left&quot;:105.55149257389576,&quot;top&quot;:156.1375912499616,&quot;width&quot;:717.005676269531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70"/>
  <p:tag name="KSO_WM_UNIT_TEXT_TYPE" val="1"/>
  <p:tag name="KSO_WM_UNIT_PRESET_TEXT" val="添加项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9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9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9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26.4693700787402,&quot;left&quot;:114.27503937007873,&quot;top&quot;:133.65,&quot;width&quot;:718.44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2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0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30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0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0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0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23.6464660644532,&quot;left&quot;:117.92503937007874,&quot;top&quot;:124.87676696777343,&quot;width&quot;:739.9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30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7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0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0939_3*m_h_f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UNIT_TEXT_TYPE" val="1"/>
  <p:tag name="KSO_WM_UNIT_TEXT_LAYER_COUNT" val="1"/>
  <p:tag name="KSO_WM_BEAUTIFY_FLAG" val="#wm#"/>
  <p:tag name="KSO_WM_UNIT_PRESET_TEXT" val="单击此处添加正文，文字是您思想的提炼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30939_3*m_h_f*1_4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UNIT_TEXT_TYPE" val="1"/>
  <p:tag name="KSO_WM_UNIT_TEXT_LAYER_COUNT" val="1"/>
  <p:tag name="KSO_WM_BEAUTIFY_FLAG" val="#wm#"/>
  <p:tag name="KSO_WM_UNIT_PRESET_TEXT" val="单击此处添加你的文本具体内容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0939_3*m_h_f*1_1_1"/>
  <p:tag name="KSO_WM_TEMPLATE_CATEGORY" val="diagram"/>
  <p:tag name="KSO_WM_TEMPLATE_INDEX" val="20230939"/>
  <p:tag name="KSO_WM_UNIT_LAYERLEVEL" val="1_1_1"/>
  <p:tag name="KSO_WM_TAG_VERSION" val="3.0"/>
  <p:tag name="KSO_WM_UNIT_VALUE" val="65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正文，文字是您思想的提炼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0939_3*m_h_f*1_2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UNIT_TEXT_TYPE" val="1"/>
  <p:tag name="KSO_WM_UNIT_TEXT_LAYER_COUNT" val="1"/>
  <p:tag name="KSO_WM_BEAUTIFY_FLAG" val="#wm#"/>
  <p:tag name="KSO_WM_UNIT_PRESET_TEXT" val="单击此处添加你的文本具体内容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3_2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3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7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a*1_3_2"/>
  <p:tag name="KSO_WM_TEMPLATE_CATEGORY" val="diagram"/>
  <p:tag name="KSO_WM_TEMPLATE_INDEX" val="20230939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TYPE" val="m_h_a"/>
  <p:tag name="KSO_WM_UNIT_INDEX" val="1_3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0.800000011920929,&quot;colorType&quot;:1,&quot;foreColorIndex&quot;:7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FILL_TYPE" val="1"/>
  <p:tag name="KSO_WM_UNIT_FILL_FORE_SCHEMECOLOR_INDEX" val="7"/>
  <p:tag name="KSO_WM_UNIT_FILL_FORE_SCHEMECOLOR_INDEX_BRIGHTNESS" val="0"/>
  <p:tag name="KSO_WM_UNIT_TEXT_TYPE" val="1"/>
  <p:tag name="KSO_WM_UNIT_SHADOW_SCHEMECOLOR_INDEX_BRIGHTNESS" val="0.8"/>
  <p:tag name="KSO_WM_UNIT_SHADOW_SCHEMECOLOR_INDEX" val="7"/>
  <p:tag name="KSO_WM_UNIT_USESOURCEFORMAT_APPLY" val="1"/>
  <p:tag name="KSO_WM_DIAGRAM_USE_COLOR_VALUE" val="{&quot;color_scheme&quot;:1,&quot;color_type&quot;:1,&quot;theme_color_indexes&quot;:[8,8,8,8,8,8]}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3_1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7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_BRIGHTNESS" val="-0.25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3_3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3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4_2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4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8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a*1_4_2"/>
  <p:tag name="KSO_WM_TEMPLATE_CATEGORY" val="diagram"/>
  <p:tag name="KSO_WM_TEMPLATE_INDEX" val="20230939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TYPE" val="m_h_a"/>
  <p:tag name="KSO_WM_UNIT_INDEX" val="1_4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brightness&quot;:0.800000011920929,&quot;colorType&quot;:1,&quot;foreColorIndex&quot;:7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FILL_TYPE" val="1"/>
  <p:tag name="KSO_WM_UNIT_FILL_FORE_SCHEMECOLOR_INDEX" val="8"/>
  <p:tag name="KSO_WM_UNIT_FILL_FORE_SCHEMECOLOR_INDEX_BRIGHTNESS" val="0"/>
  <p:tag name="KSO_WM_UNIT_TEXT_TYPE" val="1"/>
  <p:tag name="KSO_WM_UNIT_SHADOW_SCHEMECOLOR_INDEX_BRIGHTNESS" val="0.8"/>
  <p:tag name="KSO_WM_UNIT_SHADOW_SCHEMECOLOR_INDEX" val="7"/>
  <p:tag name="KSO_WM_UNIT_USESOURCEFORMAT_APPLY" val="1"/>
  <p:tag name="KSO_WM_DIAGRAM_USE_COLOR_VALUE" val="{&quot;color_scheme&quot;:1,&quot;color_type&quot;:1,&quot;theme_color_indexes&quot;:[8,8,8,8,8,8]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4_1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4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4_3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4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8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1_2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1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a*1_1_2"/>
  <p:tag name="KSO_WM_TEMPLATE_CATEGORY" val="diagram"/>
  <p:tag name="KSO_WM_TEMPLATE_INDEX" val="20230939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TYPE" val="m_h_a"/>
  <p:tag name="KSO_WM_UNIT_INDEX" val="1_1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.800000011920929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TYPE" val="1"/>
  <p:tag name="KSO_WM_UNIT_SHADOW_SCHEMECOLOR_INDEX_BRIGHTNESS" val="0.8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1_1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1_3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1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2_2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2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a*1_2_2"/>
  <p:tag name="KSO_WM_TEMPLATE_CATEGORY" val="diagram"/>
  <p:tag name="KSO_WM_TEMPLATE_INDEX" val="20230939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TYPE" val="m_h_a"/>
  <p:tag name="KSO_WM_UNIT_INDEX" val="1_2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.800000011920929,&quot;colorType&quot;:1,&quot;foreColorIndex&quot;:6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TEXT_TYPE" val="1"/>
  <p:tag name="KSO_WM_UNIT_SHADOW_SCHEMECOLOR_INDEX_BRIGHTNESS" val="0.8"/>
  <p:tag name="KSO_WM_UNIT_SHADOW_SCHEMECOLOR_INDEX" val="6"/>
  <p:tag name="KSO_WM_UNIT_USESOURCEFORMAT_APPLY" val="1"/>
  <p:tag name="KSO_WM_DIAGRAM_USE_COLOR_VALUE" val="{&quot;color_scheme&quot;:1,&quot;color_type&quot;:1,&quot;theme_color_indexes&quot;:[8,8,8,8,8,8]}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2_1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6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_BRIGHTNESS" val="-0.25"/>
  <p:tag name="KSO_WM_UNIT_SHADOW_SCHEMECOLOR_INDEX" val="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3*m_h_i*1_2_3"/>
  <p:tag name="KSO_WM_TEMPLATE_CATEGORY" val="diagram"/>
  <p:tag name="KSO_WM_TEMPLATE_INDEX" val="20230939"/>
  <p:tag name="KSO_WM_UNIT_LAYERLEVEL" val="1_1_1"/>
  <p:tag name="KSO_WM_TAG_VERSION" val="3.0"/>
  <p:tag name="KSO_WM_UNIT_TYPE" val="m_h_i"/>
  <p:tag name="KSO_WM_UNIT_INDEX" val="1_2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28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2*7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0939_3*m_h_x*1_1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color_type&quot;:1,&quot;theme_color_indexes&quot;:[8,8,8,8,8,8]}"/>
</p:tagLst>
</file>

<file path=ppt/tags/tag329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6*7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0939_3*m_h_x*1_2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color_type&quot;:1,&quot;theme_color_indexes&quot;:[8,8,8,8,8,8]}"/>
</p:tagLst>
</file>

<file path=ppt/tags/tag3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3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0*8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30939_3*m_h_x*1_3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color_type&quot;:1,&quot;theme_color_indexes&quot;:[8,8,8,8,8,8]}"/>
</p:tagLst>
</file>

<file path=ppt/tags/tag331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3*8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230939_3*m_h_x*1_4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3.1149648735466,&quot;left&quot;:135.15,&quot;top&quot;:185.27503512645336,&quot;width&quot;:645.565039370078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color_type&quot;:1,&quot;theme_color_indexes&quot;:[8,8,8,8,8,8]}"/>
</p:tagLst>
</file>

<file path=ppt/tags/tag3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4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33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2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8,8,8,8,8,8]}"/>
</p:tagLst>
</file>

<file path=ppt/tags/tag33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3199_2*m_h_f*1_1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项正文，文字是思想的提炼，请尽量言简意赅的阐述观点。单击此处输入项正文，文字是思想的提炼，请尽量言简意赅的阐述观点。单击输入项正文，文字是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3199_2*m_h_a*1_1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1_1"/>
  <p:tag name="KSO_WM_TEMPLATE_CATEGORY" val="diagram"/>
  <p:tag name="KSO_WM_TEMPLATE_INDEX" val="20233199"/>
  <p:tag name="KSO_WM_UNIT_LAYERLEVEL" val="1_1_1"/>
  <p:tag name="KSO_WM_TAG_VERSION" val="3.0"/>
  <p:tag name="KSO_WM_UNIT_VALUE" val="138*146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1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8,8,8,8,8,8]}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1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3199_2*m_h_f*1_2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项正文，文字是思想的提炼，请言简意赅的阐述观点。单击此处输入项正文，文字是思想的提炼，请言简意赅的阐述观点。单击输入项正文，文字是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3199_2*m_h_a*1_2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2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8,8,8,8,8,8]}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2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3199_2*m_h_f*1_3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项正文，文字是思想的提炼，请尽量言简意赅的阐述观点。单击此处输入项正文，文字是思想的提炼，请尽量言简意赅的阐述观点。单击输入项正文，文字是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3199_2*m_h_a*1_3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3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8,8,8,8,8,8]}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3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3_1"/>
  <p:tag name="KSO_WM_TEMPLATE_CATEGORY" val="diagram"/>
  <p:tag name="KSO_WM_TEMPLATE_INDEX" val="20233199"/>
  <p:tag name="KSO_WM_UNIT_LAYERLEVEL" val="1_1_1"/>
  <p:tag name="KSO_WM_TAG_VERSION" val="3.0"/>
  <p:tag name="KSO_WM_UNIT_VALUE" val="140*160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2_1"/>
  <p:tag name="KSO_WM_TEMPLATE_CATEGORY" val="diagram"/>
  <p:tag name="KSO_WM_TEMPLATE_INDEX" val="20233199"/>
  <p:tag name="KSO_WM_UNIT_LAYERLEVEL" val="1_1_1"/>
  <p:tag name="KSO_WM_TAG_VERSION" val="3.0"/>
  <p:tag name="KSO_WM_UNIT_VALUE" val="160*161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3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3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294.75,&quot;left&quot;:91.55,&quot;top&quot;:186.95,&quot;width&quot;:734.899921259842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8,8,8,8,8,8]}"/>
</p:tagLst>
</file>

<file path=ppt/tags/tag3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53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54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55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59998779296905,&quot;left&quot;:86.7250454735944,&quot;top&quot;:173.7250454735944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57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59998779296905,&quot;left&quot;:86.7250454735944,&quot;top&quot;:173.7250454735944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59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60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59998779296905,&quot;left&quot;:86.7250454735944,&quot;top&quot;:173.7250454735944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62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63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64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65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66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67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68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69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70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71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1_1"/>
  <p:tag name="KSO_WM_TEMPLATE_CATEGORY" val="diagram"/>
  <p:tag name="KSO_WM_TEMPLATE_INDEX" val="20233205"/>
  <p:tag name="KSO_WM_UNIT_LAYERLEVEL" val="1_1_1"/>
  <p:tag name="KSO_WM_TAG_VERSION" val="3.0"/>
  <p:tag name="KSO_WM_UNIT_VALUE" val="59*71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72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VALUE" val="90*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205_2*l_h_x*1_2_1"/>
  <p:tag name="KSO_WM_TEMPLATE_CATEGORY" val="diagram"/>
  <p:tag name="KSO_WM_TEMPLATE_INDEX" val="2023320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73.xml><?xml version="1.0" encoding="utf-8"?>
<p:tagLst xmlns:p="http://schemas.openxmlformats.org/presentationml/2006/main">
  <p:tag name="KSO_WM_DIAGRAM_VIRTUALLY_FRAME" val="{&quot;height&quot;:284.59998779296905,&quot;left&quot;:86.7250454735944,&quot;top&quot;:173.7250454735944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3_1"/>
  <p:tag name="KSO_WM_TEMPLATE_CATEGORY" val="diagram"/>
  <p:tag name="KSO_WM_TEMPLATE_INDEX" val="20233205"/>
  <p:tag name="KSO_WM_UNIT_LAYERLEVEL" val="1_1_1"/>
  <p:tag name="KSO_WM_TAG_VERSION" val="3.0"/>
  <p:tag name="KSO_WM_UNIT_VALUE" val="22*2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76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77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78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6,&quot;left&quot;:86.7250454735944,&quot;top&quot;:173.72503937007872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80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6,&quot;left&quot;:86.7250454735944,&quot;top&quot;:173.72503937007872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82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83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284.6,&quot;left&quot;:86.7250454735944,&quot;top&quot;:173.72503937007872,&quot;width&quot;:763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85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86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87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388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89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90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1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2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3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4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1_1"/>
  <p:tag name="KSO_WM_TEMPLATE_CATEGORY" val="diagram"/>
  <p:tag name="KSO_WM_TEMPLATE_INDEX" val="20233205"/>
  <p:tag name="KSO_WM_UNIT_LAYERLEVEL" val="1_1_1"/>
  <p:tag name="KSO_WM_TAG_VERSION" val="3.0"/>
  <p:tag name="KSO_WM_UNIT_VALUE" val="59*71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5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VALUE" val="90*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205_2*l_h_x*1_2_1"/>
  <p:tag name="KSO_WM_TEMPLATE_CATEGORY" val="diagram"/>
  <p:tag name="KSO_WM_TEMPLATE_INDEX" val="2023320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6.xml><?xml version="1.0" encoding="utf-8"?>
<p:tagLst xmlns:p="http://schemas.openxmlformats.org/presentationml/2006/main">
  <p:tag name="KSO_WM_DIAGRAM_VIRTUALLY_FRAME" val="{&quot;height&quot;:284.6,&quot;left&quot;:86.7250454735944,&quot;top&quot;:173.72503937007872,&quot;width&quot;:763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3_1"/>
  <p:tag name="KSO_WM_TEMPLATE_CATEGORY" val="diagram"/>
  <p:tag name="KSO_WM_TEMPLATE_INDEX" val="20233205"/>
  <p:tag name="KSO_WM_UNIT_LAYERLEVEL" val="1_1_1"/>
  <p:tag name="KSO_WM_TAG_VERSION" val="3.0"/>
  <p:tag name="KSO_WM_UNIT_VALUE" val="22*2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8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10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1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4_1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1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1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8,8,8,8,8,8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18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4_1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1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2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38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4_1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1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1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8,8,8,8,8,8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6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4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4_1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1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5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5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404_1*l_h_i*1_1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404_1*l_h_i*1_1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04_1*l_h_i*1_1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404_1*l_h_i*1_1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59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404_1*l_h_x*1_1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4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60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04_1*l_h_i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404_1*l_h_f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4404_1*l_h_i*1_3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404_1*l_h_i*1_3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404_1*l_h_i*1_3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6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404_1*l_h_i*1_3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66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404_1*l_h_i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4404_1*l_h_f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468.xml><?xml version="1.0" encoding="utf-8"?>
<p:tagLst xmlns:p="http://schemas.openxmlformats.org/presentationml/2006/main">
  <p:tag name="KSO_WM_BEAUTIFY_FLAG" val="#wm#"/>
  <p:tag name="KSO_WM_UNIT_VALUE" val="61*6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404_1*l_h_x*1_3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404_1*l_h_i*1_2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404_1*l_h_i*1_2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4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404_1*l_h_i*1_2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404_1*l_h_i*1_2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473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404_1*l_h_x*1_2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474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04_1*l_h_i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7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404_1*l_h_f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4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7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88.12496368167905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89.xml><?xml version="1.0" encoding="utf-8"?>
<p:tagLst xmlns:p="http://schemas.openxmlformats.org/presentationml/2006/main">
  <p:tag name="KSO_WM_SLIDE_ANIMATION_ID" val="3110599"/>
  <p:tag name="KSO_WM_DIAGRAM_VIRTUALLY_FRAME" val="{&quot;height&quot;:288.12496368167905,&quot;left&quot;:98.37503937007872,&quot;top&quot;:183.57503631832097,&quot;width&quot;:757.2}"/>
</p:tagLst>
</file>

<file path=ppt/tags/tag4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9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4_1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1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1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8,8,8,8,8,8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97.xml><?xml version="1.0" encoding="utf-8"?>
<p:tagLst xmlns:p="http://schemas.openxmlformats.org/presentationml/2006/main">
  <p:tag name="KSO_WM_SLIDE_ANIMATION_ID" val="3110599"/>
  <p:tag name="KSO_WM_DIAGRAM_VIRTUALLY_FRAME" val="{&quot;height&quot;:288.12496368167905,&quot;left&quot;:98.37503937007872,&quot;top&quot;:183.57503631832097,&quot;width&quot;:757.2}"/>
</p:tagLst>
</file>

<file path=ppt/tags/tag49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4_1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1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5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0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404_1*l_h_i*1_1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404_1*l_h_i*1_1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04_1*l_h_i*1_1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404_1*l_h_i*1_1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10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404_1*l_h_x*1_1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11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04_1*l_h_i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404_1*l_h_f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4404_1*l_h_i*1_3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404_1*l_h_i*1_3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404_1*l_h_i*1_3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404_1*l_h_i*1_3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17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404_1*l_h_i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1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4404_1*l_h_f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19.xml><?xml version="1.0" encoding="utf-8"?>
<p:tagLst xmlns:p="http://schemas.openxmlformats.org/presentationml/2006/main">
  <p:tag name="KSO_WM_BEAUTIFY_FLAG" val="#wm#"/>
  <p:tag name="KSO_WM_UNIT_VALUE" val="61*6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404_1*l_h_x*1_3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404_1*l_h_i*1_2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404_1*l_h_i*1_2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404_1*l_h_i*1_2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404_1*l_h_i*1_2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24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404_1*l_h_x*1_2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25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04_1*l_h_i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404_1*l_h_f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2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529.xml><?xml version="1.0" encoding="utf-8"?>
<p:tagLst xmlns:p="http://schemas.openxmlformats.org/presentationml/2006/main">
  <p:tag name="KSO_WM_DIAGRAM_VIRTUALLY_FRAME" val="{&quot;height&quot;:327.1693700787402,&quot;left&quot;:96.02503937007873,&quot;top&quot;:134.95,&quot;width&quot;:722.4998425196849}"/>
</p:tagLst>
</file>

<file path=ppt/tags/tag5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3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53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53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5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5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9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5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404_1*l_h_i*1_1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404_1*l_h_i*1_1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04_1*l_h_i*1_1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404_1*l_h_i*1_1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44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404_1*l_h_x*1_1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45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04_1*l_h_i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4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404_1*l_h_f*1_1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4404_1*l_h_i*1_3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404_1*l_h_i*1_3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404_1*l_h_i*1_3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404_1*l_h_i*1_3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51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404_1*l_h_i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4404_1*l_h_f*1_3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53.xml><?xml version="1.0" encoding="utf-8"?>
<p:tagLst xmlns:p="http://schemas.openxmlformats.org/presentationml/2006/main">
  <p:tag name="KSO_WM_BEAUTIFY_FLAG" val="#wm#"/>
  <p:tag name="KSO_WM_UNIT_VALUE" val="61*6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404_1*l_h_x*1_3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404_1*l_h_i*1_2_5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9100000262260437,&quot;colorType&quot;:1,&quot;foreColorIndex&quot;:5,&quot;pos&quot;:0.6000000238418579,&quot;transparency&quot;:0},{&quot;brightness&quot;:0.69999998807907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404_1*l_h_i*1_2_4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.8700000047683716,&quot;colorType&quot;:1,&quot;foreColorIndex&quot;:5,&quot;pos&quot;:0.6000000238418579,&quot;transparency&quot;:0},{&quot;brightness&quot;:0.8299999833106995,&quot;colorType&quot;:1,&quot;foreColorIndex&quot;:5,&quot;pos&quot;:1,&quot;transparency&quot;:0}],&quot;type&quot;:3},&quot;glow&quot;:{&quot;colorType&quot;:0},&quot;line&quot;:{&quot;type&quot;:0},&quot;shadow&quot;:{&quot;brightness&quot;:0.4000000059604645,&quot;colorType&quot;:1,&quot;foreColorIndex&quot;:5,&quot;transparency&quot;:0.64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55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404_1*l_h_i*1_2_2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404_1*l_h_i*1_2_3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25"/>
  <p:tag name="KSO_WM_DIAGRAM_USE_COLOR_VALUE" val="{&quot;color_scheme&quot;:1,&quot;color_type&quot;:1,&quot;theme_color_indexes&quot;:[8,8,8,8,8,8]}"/>
</p:tagLst>
</file>

<file path=ppt/tags/tag558.xml><?xml version="1.0" encoding="utf-8"?>
<p:tagLst xmlns:p="http://schemas.openxmlformats.org/presentationml/2006/main">
  <p:tag name="KSO_WM_BEAUTIFY_FLAG" val="#wm#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404_1*l_h_x*1_2_1"/>
  <p:tag name="KSO_WM_TEMPLATE_CATEGORY" val="diagram"/>
  <p:tag name="KSO_WM_TEMPLATE_INDEX" val="2023440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559.xml><?xml version="1.0" encoding="utf-8"?>
<p:tagLst xmlns:p="http://schemas.openxmlformats.org/presentationml/2006/main">
  <p:tag name="KSO_WM_UNIT_SUBTYPE" val="d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04_1*l_h_i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404_1*l_h_f*1_2_1"/>
  <p:tag name="KSO_WM_TEMPLATE_CATEGORY" val="diagram"/>
  <p:tag name="KSO_WM_TEMPLATE_INDEX" val="20234404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246.75,&quot;left&quot;:84.15,&quot;top&quot;:197.05,&quot;width&quot;:783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的阐述观点"/>
  <p:tag name="KSO_WM_UNIT_TEXT_TYPE" val="1"/>
  <p:tag name="KSO_WM_DIAGRAM_USE_COLOR_VALUE" val="{&quot;color_scheme&quot;:1,&quot;color_type&quot;:1,&quot;theme_color_indexes&quot;:[8,8,8,8,8,8]}"/>
</p:tagLst>
</file>

<file path=ppt/tags/tag56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6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563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5154_1*l_i*1_4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  <p:tag name="KSO_WM_SLIDE_ANIMATION_ID" val="3110599"/>
</p:tagLst>
</file>

<file path=ppt/tags/tag564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5154_1*l_i*1_3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gradient&quot;:[{&quot;brightness&quot;:-0.5,&quot;colorType&quot;:1,&quot;foreColorIndex&quot;:5,&quot;pos&quot;:0,&quot;transparency&quot;:0.6800000071525574},{&quot;brightness&quot;:-0.5,&quot;colorType&quot;:1,&quot;foreColorIndex&quot;:5,&quot;pos&quot;:0.8299999833106995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565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5154_1*l_i*1_2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,&quot;colorType&quot;:1,&quot;foreColorIndex&quot;:5,&quot;transparency&quot;:0.4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  <p:tag name="KSO_WM_SLIDE_ANIMATION_ID" val="3110599"/>
</p:tagLst>
</file>

<file path=ppt/tags/tag566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5154_1*l_i*1_1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DIAGRAM_USE_COLOR_VALUE" val="{&quot;color_scheme&quot;:1,&quot;color_type&quot;:1,&quot;theme_color_indexes&quot;:[8,8,8,8,8,8]}"/>
  <p:tag name="KSO_WM_SLIDE_ANIMATION_ID" val="3110599"/>
</p:tagLst>
</file>

<file path=ppt/tags/tag567.xml><?xml version="1.0" encoding="utf-8"?>
<p:tagLst xmlns:p="http://schemas.openxmlformats.org/presentationml/2006/main">
  <p:tag name="KSO_WM_SLIDE_ANIMATION_ID" val="3110599"/>
</p:tagLst>
</file>

<file path=ppt/tags/tag568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SUBTYPE" val="a"/>
  <p:tag name="KSO_WM_UNIT_TEXT_LAYER_COUNT" val="1"/>
  <p:tag name="KSO_WM_UNIT_NOCLEAR" val="0"/>
  <p:tag name="KSO_WM_UNIT_VALUE" val="1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54_1*l_h_f*1_1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。单击此处输入智能图形项正文，文字是您思想的提炼，请尽量言简意赅的阐述观点。单击此处输入智能图形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69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5154_1*l_h_i*1_1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5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70.xml><?xml version="1.0" encoding="utf-8"?>
<p:tagLst xmlns:p="http://schemas.openxmlformats.org/presentationml/2006/main">
  <p:tag name="KSO_WM_SLIDE_ANIMATION_ID" val="3110599"/>
</p:tagLst>
</file>

<file path=ppt/tags/tag571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54_1*l_h_f*1_2_1"/>
  <p:tag name="KSO_WM_TEMPLATE_CATEGORY" val="diagram"/>
  <p:tag name="KSO_WM_TEMPLATE_INDEX" val="20235154"/>
  <p:tag name="KSO_WM_UNIT_LAYERLEVEL" val="1_1_1"/>
  <p:tag name="KSO_WM_TAG_VERSION" val="3.0"/>
  <p:tag name="KSO_WM_UNIT_VALUE" val="136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单击此处输入智能图形项正文，文字是您思想的提炼，请尽量言简意赅的阐述观点。单击此处输入智能图形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72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5154_1*l_h_i*1_2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5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575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5154_1*l_i*1_4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  <p:tag name="KSO_WM_SLIDE_ANIMATION_ID" val="3110599"/>
</p:tagLst>
</file>

<file path=ppt/tags/tag576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5154_1*l_i*1_3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gradient&quot;:[{&quot;brightness&quot;:-0.5,&quot;colorType&quot;:1,&quot;foreColorIndex&quot;:5,&quot;pos&quot;:0,&quot;transparency&quot;:0.6800000071525574},{&quot;brightness&quot;:-0.5,&quot;colorType&quot;:1,&quot;foreColorIndex&quot;:5,&quot;pos&quot;:0.8299999833106995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577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5154_1*l_i*1_2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,&quot;colorType&quot;:1,&quot;foreColorIndex&quot;:5,&quot;transparency&quot;:0.4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  <p:tag name="KSO_WM_SLIDE_ANIMATION_ID" val="3110599"/>
</p:tagLst>
</file>

<file path=ppt/tags/tag578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5154_1*l_i*1_1"/>
  <p:tag name="KSO_WM_TEMPLATE_CATEGORY" val="diagram"/>
  <p:tag name="KSO_WM_TEMPLATE_INDEX" val="20235154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DIAGRAM_USE_COLOR_VALUE" val="{&quot;color_scheme&quot;:1,&quot;color_type&quot;:1,&quot;theme_color_indexes&quot;:[8,8,8,8,8,8]}"/>
  <p:tag name="KSO_WM_SLIDE_ANIMATION_ID" val="3110599"/>
</p:tagLst>
</file>

<file path=ppt/tags/tag579.xml><?xml version="1.0" encoding="utf-8"?>
<p:tagLst xmlns:p="http://schemas.openxmlformats.org/presentationml/2006/main">
  <p:tag name="KSO_WM_SLIDE_ANIMATION_ID" val="3110599"/>
  <p:tag name="KSO_WM_DIAGRAM_VIRTUALLY_FRAME" val="{&quot;height&quot;:305.4000000000002,&quot;left&quot;:136.07499999999987,&quot;top&quot;:172.25003937007872,&quot;width&quot;:657.3500000000001}"/>
</p:tagLst>
</file>

<file path=ppt/tags/tag5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80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SUBTYPE" val="a"/>
  <p:tag name="KSO_WM_UNIT_TEXT_LAYER_COUNT" val="1"/>
  <p:tag name="KSO_WM_UNIT_NOCLEAR" val="0"/>
  <p:tag name="KSO_WM_UNIT_VALUE" val="1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54_1*l_h_f*1_1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。单击此处输入智能图形项正文，文字是您思想的提炼，请尽量言简意赅的阐述观点。单击此处输入智能图形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81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5154_1*l_h_i*1_1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582.xml><?xml version="1.0" encoding="utf-8"?>
<p:tagLst xmlns:p="http://schemas.openxmlformats.org/presentationml/2006/main">
  <p:tag name="KSO_WM_SLIDE_ANIMATION_ID" val="3110599"/>
  <p:tag name="KSO_WM_DIAGRAM_VIRTUALLY_FRAME" val="{&quot;height&quot;:305.4000000000002,&quot;left&quot;:136.07499999999987,&quot;top&quot;:172.25003937007872,&quot;width&quot;:657.3500000000001}"/>
</p:tagLst>
</file>

<file path=ppt/tags/tag583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54_1*l_h_f*1_2_1"/>
  <p:tag name="KSO_WM_TEMPLATE_CATEGORY" val="diagram"/>
  <p:tag name="KSO_WM_TEMPLATE_INDEX" val="20235154"/>
  <p:tag name="KSO_WM_UNIT_LAYERLEVEL" val="1_1_1"/>
  <p:tag name="KSO_WM_TAG_VERSION" val="3.0"/>
  <p:tag name="KSO_WM_UNIT_VALUE" val="136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单击此处输入智能图形项正文，文字是您思想的提炼，请尽量言简意赅的阐述观点。单击此处输入智能图形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584.xml><?xml version="1.0" encoding="utf-8"?>
<p:tagLst xmlns:p="http://schemas.openxmlformats.org/presentationml/2006/main">
  <p:tag name="KSO_WM_DIAGRAM_VIRTUALLY_FRAME" val="{&quot;height&quot;:305.4000000000002,&quot;left&quot;:136.07499999999987,&quot;top&quot;:172.25003937007872,&quot;width&quot;:657.3500000000001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5154_1*l_h_i*1_2_1"/>
  <p:tag name="KSO_WM_TEMPLATE_CATEGORY" val="diagram"/>
  <p:tag name="KSO_WM_TEMPLATE_INDEX" val="2023515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5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8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587.xml><?xml version="1.0" encoding="utf-8"?>
<p:tagLst xmlns:p="http://schemas.openxmlformats.org/presentationml/2006/main">
  <p:tag name="KSO_WM_SLIDE_ANIMATION_ID" val="3110599"/>
  <p:tag name="KSO_WM_DIAGRAM_VIRTUALLY_FRAME" val="{&quot;height&quot;:312.7249667334369,&quot;left&quot;:136.12503937007872,&quot;top&quot;:180.02503326656316,&quot;width&quot;:725.95}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DIAGRAM_USE_COLOR_VALUE" val="{&quot;color_scheme&quot;:1,&quot;color_type&quot;:1,&quot;theme_color_indexes&quot;:[8,8,8,8,8,8]}"/>
</p:tagLst>
</file>

<file path=ppt/tags/tag5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8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8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8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8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0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0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0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0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9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9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7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7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7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7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9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9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1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1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21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21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75_1*l_h_f*1_1_1"/>
  <p:tag name="KSO_WM_TEMPLATE_CATEGORY" val="diagram"/>
  <p:tag name="KSO_WM_TEMPLATE_INDEX" val="2023487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07"/>
  <p:tag name="KSO_WM_UNIT_TEXT_FILL_TYPE" val="1"/>
  <p:tag name="KSO_WM_DIAGRAM_GROUP_CODE" val="l1-1"/>
  <p:tag name="KSO_WM_DIAGRAM_COLOR_TRICK" val="1"/>
  <p:tag name="KSO_WM_DIAGRAM_COLOR_TEXT_CAN_REMOVE" val="n"/>
  <p:tag name="KSO_WM_DIAGRAM_VERSION" val="3"/>
  <p:tag name="KSO_WM_UNIT_TEXT_TYPE" val="1"/>
  <p:tag name="KSO_WM_UNIT_TEXT_LAYER_COUNT" val="1"/>
  <p:tag name="KSO_WM_BEAUTIFY_FLAG" val="#wm#"/>
  <p:tag name="KSO_WM_UNIT_PRESET_TEXT" val="单击此处添加你的文本具体内容，简明扼要地阐述您的观点。根据需要可酌情增减文字，以便观者准确地理解您传达的思想。单击此处添加你的文本具体内容，简明扼要地阐述您的观点。根据需要可酌情增减文字，以便观者准确地理解您传达的思想。单击此处添加文本具体内容，简明扼要地阐述您的观点。单击此处添加文本具体内容"/>
  <p:tag name="KSO_WM_DIAGRAM_USE_COLOR_VALUE" val="{&quot;color_scheme&quot;:1,&quot;color_type&quot;:1,&quot;theme_color_indexes&quot;:[8,8,8,8,8,8]}"/>
</p:tagLst>
</file>

<file path=ppt/tags/tag6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diagram20234875_1*l_h_i*1_1_1"/>
  <p:tag name="KSO_WM_TEMPLATE_CATEGORY" val="diagram"/>
  <p:tag name="KSO_WM_TEMPLATE_INDEX" val="2023487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TYPE" val="1"/>
  <p:tag name="KSO_WM_DIAGRAM_GROUP_CODE" val="l1-1"/>
  <p:tag name="KSO_WM_DIAGRAM_COLOR_TRICK" val="1"/>
  <p:tag name="KSO_WM_DIAGRAM_COLOR_TEXT_CAN_REMOVE" val="n"/>
  <p:tag name="KSO_WM_DIAGRAM_VERSION" val="3"/>
  <p:tag name="KSO_WM_BEAUTIFY_FLAG" val="#wm#"/>
  <p:tag name="KSO_WM_DIAGRAM_USE_COLOR_VALUE" val="{&quot;color_scheme&quot;:1,&quot;color_type&quot;:1,&quot;theme_color_indexes&quot;:[8,8,8,8,8,8]}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1_1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1_1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USE_COLOR_VALUE" val="{&quot;color_scheme&quot;:1,&quot;color_type&quot;:1,&quot;theme_color_indexes&quot;:[8,8,8,8,8,8]}"/>
</p:tagLst>
</file>

<file path=ppt/tags/tag615.xml><?xml version="1.0" encoding="utf-8"?>
<p:tagLst xmlns:p="http://schemas.openxmlformats.org/presentationml/2006/main">
  <p:tag name="KSO_WM_SLIDE_ANIMATION_ID" val="3110599"/>
  <p:tag name="KSO_WM_DIAGRAM_VIRTUALLY_FRAME" val="{&quot;height&quot;:312.7249667334369,&quot;left&quot;:136.12503937007872,&quot;top&quot;:180.02503326656316,&quot;width&quot;:725.95}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-0.05000000074505806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DIAGRAM_USE_COLOR_VALUE" val="{&quot;color_scheme&quot;:1,&quot;color_type&quot;:1,&quot;theme_color_indexes&quot;:[8,8,8,8,8,8]}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8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8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8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8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0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0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0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0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9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9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7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7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6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6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2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2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5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5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7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7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9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9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4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4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1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1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8,8,8,8,8,8]}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21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21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6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4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75_1*l_h_f*1_2_1"/>
  <p:tag name="KSO_WM_TEMPLATE_CATEGORY" val="diagram"/>
  <p:tag name="KSO_WM_TEMPLATE_INDEX" val="2023487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07"/>
  <p:tag name="KSO_WM_UNIT_TEXT_FILL_TYPE" val="1"/>
  <p:tag name="KSO_WM_DIAGRAM_GROUP_CODE" val="l1-1"/>
  <p:tag name="KSO_WM_DIAGRAM_COLOR_TRICK" val="1"/>
  <p:tag name="KSO_WM_DIAGRAM_COLOR_TEXT_CAN_REMOVE" val="n"/>
  <p:tag name="KSO_WM_DIAGRAM_VERSION" val="3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可酌情增减文字，以便观者准确地理解您传达的思想。单击此处添加文本具体内容，简明扼要地阐述您的观点。单击此处添加文本具体内容"/>
  <p:tag name="KSO_WM_DIAGRAM_USE_COLOR_VALUE" val="{&quot;color_scheme&quot;:1,&quot;color_type&quot;:1,&quot;theme_color_indexes&quot;:[8,8,8,8,8,8]}"/>
</p:tagLst>
</file>

<file path=ppt/tags/tag6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diagram20234875_1*l_h_i*1_2_1"/>
  <p:tag name="KSO_WM_TEMPLATE_CATEGORY" val="diagram"/>
  <p:tag name="KSO_WM_TEMPLATE_INDEX" val="2023487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TYPE" val="1"/>
  <p:tag name="KSO_WM_DIAGRAM_GROUP_CODE" val="l1-1"/>
  <p:tag name="KSO_WM_DIAGRAM_COLOR_TRICK" val="1"/>
  <p:tag name="KSO_WM_DIAGRAM_COLOR_TEXT_CAN_REMOVE" val="n"/>
  <p:tag name="KSO_WM_DIAGRAM_VERSION" val="3"/>
  <p:tag name="KSO_WM_BEAUTIFY_FLAG" val="#wm#"/>
  <p:tag name="KSO_WM_DIAGRAM_USE_COLOR_VALUE" val="{&quot;color_scheme&quot;:1,&quot;color_type&quot;:1,&quot;theme_color_indexes&quot;:[8,8,8,8,8,8]}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75_1*l_h_i*1_2_13"/>
  <p:tag name="KSO_WM_TEMPLATE_CATEGORY" val="diagram"/>
  <p:tag name="KSO_WM_TEMPLATE_INDEX" val="20234875"/>
  <p:tag name="KSO_WM_UNIT_LAYERLEVEL" val="1_1_1"/>
  <p:tag name="KSO_WM_TAG_VERSION" val="3.0"/>
  <p:tag name="KSO_WM_UNIT_TYPE" val="l_h_i"/>
  <p:tag name="KSO_WM_UNIT_INDEX" val="1_2_13"/>
  <p:tag name="KSO_WM_DIAGRAM_GROUP_CODE" val="l1-1"/>
  <p:tag name="KSO_WM_DIAGRAM_COLOR_TRICK" val="1"/>
  <p:tag name="KSO_WM_DIAGRAM_COLOR_TEXT_CAN_REMOVE" val="n"/>
  <p:tag name="KSO_WM_DIAGRAM_VERSION" val="3"/>
  <p:tag name="KSO_WM_DIAGRAM_MAX_ITEMCNT" val="2"/>
  <p:tag name="KSO_WM_DIAGRAM_MIN_ITEMCNT" val="2"/>
  <p:tag name="KSO_WM_DIAGRAM_VIRTUALLY_FRAME" val="{&quot;height&quot;:312.7249667334369,&quot;left&quot;:136.12503937007872,&quot;top&quot;:180.02503326656316,&quot;width&quot;:725.9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USE_COLOR_VALUE" val="{&quot;color_scheme&quot;:1,&quot;color_type&quot;:1,&quot;theme_color_indexes&quot;:[8,8,8,8,8,8]}"/>
</p:tagLst>
</file>

<file path=ppt/tags/tag6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ags/tag6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6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5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6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4.1000732421877,&quot;left&quot;:89.59998779296875,&quot;top&quot;:170.20000274898499,&quot;width&quot;:770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5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6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34503_1*l_h_i*1_5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6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4503_1*l_h_f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4503_1*l_h_x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6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34503_1*l_h_i*1_5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34503_1*l_h_i*1_4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66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503_1*l_h_f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503_1*l_h_i*1_4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503_1*l_h_i*1_3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6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503_1*l_h_f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6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503_1*l_h_i*1_3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503_1*l_h_i*1_2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6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503_1*l_h_f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503_1*l_h_i*1_2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503_1*l_h_i*1_1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6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503_1*l_h_f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VALUE" val="100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7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503_1*l_h_i*1_1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4503_1*l_h_i*1_5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503_1*l_h_i*1_4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503_1*l_h_i*1_3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503_1*l_h_i*1_2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503_1*l_h_i*1_1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4503_1*l_h_i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4503_1*l_h_i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4503_1*l_h_i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4503_1*l_h_i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8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503_1*l_h_x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6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3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503_1*l_h_x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6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503_1*l_h_x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6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6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4503_1*l_h_x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diagram20234503_1*l_h_i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6.40000000000003,&quot;left&quot;:68.75,&quot;top&quot;:192.02503937007873,&quot;width&quot;:777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7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688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68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217_1*l_h_i*1_1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69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17_1*l_h_a*1_1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17_1*l_h_i*1_1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92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6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217_1*l_h_i*1_2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6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17_1*l_h_a*1_2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17_1*l_h_i*1_2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696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6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217_1*l_h_i*1_3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6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217_1*l_h_a*1_3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6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217_1*l_h_i*1_3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00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7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3217_1*l_h_i*1_4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7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217_1*l_h_a*1_4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3217_1*l_h_i*1_4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04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7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3217_1*l_h_i*1_5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7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33217_1*l_h_a*1_5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33217_1*l_h_i*1_5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08.xml><?xml version="1.0" encoding="utf-8"?>
<p:tagLst xmlns:p="http://schemas.openxmlformats.org/presentationml/2006/main">
  <p:tag name="KSO_WM_SLIDE_ANIMATION_ID" val="3110599"/>
  <p:tag name="KSO_WM_DIAGRAM_VIRTUALLY_FRAME" val="{&quot;height&quot;:297.162558968612,&quot;left&quot;:126.8,&quot;top&quot;:176.3,&quot;width&quot;:733.673937007874}"/>
</p:tagLst>
</file>

<file path=ppt/tags/tag7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33217_1*l_h_i*1_6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7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33217_1*l_h_a*1_6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33217_1*l_h_i*1_6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97.162558968612,&quot;left&quot;:126.8,&quot;top&quot;:176.3,&quot;width&quot;:733.6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1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3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714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7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1459_2*m_h_i*1_1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1459_2*m_h_i*1_1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7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1459_2*m_h_i*1_1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31459_2*m_h_i*1_1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459_2*m_h_a*1_1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2*m_i*1_1"/>
  <p:tag name="KSO_WM_TEMPLATE_CATEGORY" val="diagram"/>
  <p:tag name="KSO_WM_TEMPLATE_INDEX" val="2023145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400000214576721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21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7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31459_2*m_h_i*1_3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1459_2*m_h_i*1_3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7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31459_2*m_h_i*1_3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31459_2*m_h_i*1_3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459_2*m_h_a*1_3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27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7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31459_2*m_h_i*1_2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1459_2*m_h_i*1_2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1459_2*m_h_i*1_2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7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31459_2*m_h_i*1_2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459_2*m_h_a*1_2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73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735.xml><?xml version="1.0" encoding="utf-8"?>
<p:tagLst xmlns:p="http://schemas.openxmlformats.org/presentationml/2006/main">
  <p:tag name="KSO_WM_DIAGRAM_VIRTUALLY_FRAME" val="{&quot;height&quot;:244.2548209792726,&quot;left&quot;:95.07335521307523,&quot;top&quot;:197.58899626993554,&quot;width&quot;:678.5952831098854}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4388_1*m_h_i*1_1_2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4388_1*m_h_i*1_1_3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738.xml><?xml version="1.0" encoding="utf-8"?>
<p:tagLst xmlns:p="http://schemas.openxmlformats.org/presentationml/2006/main">
  <p:tag name="KSO_WM_UNIT_SUBTYPE" val="a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4388_1*m_h_f*1_1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4388_1*m_h_i*1_1_4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.80000001192092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8"/>
  <p:tag name="KSO_WM_DIAGRAM_USE_COLOR_VALUE" val="{&quot;color_scheme&quot;:1,&quot;color_type&quot;:1,&quot;theme_color_indexes&quot;:[8,8,8,8,8,8]}"/>
</p:tagLst>
</file>

<file path=ppt/tags/tag7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40.xml><?xml version="1.0" encoding="utf-8"?>
<p:tagLst xmlns:p="http://schemas.openxmlformats.org/presentationml/2006/main">
  <p:tag name="KSO_WM_UNIT_VALUE" val="96*9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4388_1*m_h_x*1_1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34388_1*m_h_i*1_1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42.xml><?xml version="1.0" encoding="utf-8"?>
<p:tagLst xmlns:p="http://schemas.openxmlformats.org/presentationml/2006/main">
  <p:tag name="KSO_WM_DIAGRAM_VIRTUALLY_FRAME" val="{&quot;height&quot;:244.2548209792726,&quot;left&quot;:95.07335521307523,&quot;top&quot;:197.58899626993554,&quot;width&quot;:678.5952831098854}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34388_1*m_h_i*1_2_5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.6499999761581421,&quot;colorType&quot;:1,&quot;foreColorIndex&quot;:1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"/>
  <p:tag name="KSO_WM_UNIT_FILL_FORE_SCHEMECOLOR_INDEX_BRIGHTNESS" val="0.65"/>
  <p:tag name="KSO_WM_DIAGRAM_USE_COLOR_VALUE" val="{&quot;color_scheme&quot;:1,&quot;color_type&quot;:1,&quot;theme_color_indexes&quot;:[8,8,8,8,8,8]}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4388_1*m_h_i*1_2_2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4388_1*m_h_i*1_2_3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746.xml><?xml version="1.0" encoding="utf-8"?>
<p:tagLst xmlns:p="http://schemas.openxmlformats.org/presentationml/2006/main">
  <p:tag name="KSO_WM_UNIT_SUBTYPE" val="a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4388_1*m_h_f*1_2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34388_1*m_h_i*1_2_4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.80000001192092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8"/>
  <p:tag name="KSO_WM_DIAGRAM_USE_COLOR_VALUE" val="{&quot;color_scheme&quot;:1,&quot;color_type&quot;:1,&quot;theme_color_indexes&quot;:[8,8,8,8,8,8]}"/>
</p:tagLst>
</file>

<file path=ppt/tags/tag748.xml><?xml version="1.0" encoding="utf-8"?>
<p:tagLst xmlns:p="http://schemas.openxmlformats.org/presentationml/2006/main">
  <p:tag name="KSO_WM_UNIT_VALUE" val="78*9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4388_1*m_h_x*1_2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34388_1*m_h_i*1_2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50.xml><?xml version="1.0" encoding="utf-8"?>
<p:tagLst xmlns:p="http://schemas.openxmlformats.org/presentationml/2006/main">
  <p:tag name="KSO_WM_DIAGRAM_VIRTUALLY_FRAME" val="{&quot;height&quot;:244.2548209792726,&quot;left&quot;:95.07335521307523,&quot;top&quot;:197.58899626993554,&quot;width&quot;:678.5952831098854}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234388_1*m_h_i*1_3_5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.6499999761581421,&quot;colorType&quot;:1,&quot;foreColorIndex&quot;:1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"/>
  <p:tag name="KSO_WM_UNIT_FILL_FORE_SCHEMECOLOR_INDEX_BRIGHTNESS" val="0.65"/>
  <p:tag name="KSO_WM_DIAGRAM_USE_COLOR_VALUE" val="{&quot;color_scheme&quot;:1,&quot;color_type&quot;:1,&quot;theme_color_indexes&quot;:[8,8,8,8,8,8]}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4388_1*m_h_i*1_3_2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34388_1*m_h_i*1_3_3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754.xml><?xml version="1.0" encoding="utf-8"?>
<p:tagLst xmlns:p="http://schemas.openxmlformats.org/presentationml/2006/main">
  <p:tag name="KSO_WM_UNIT_SUBTYPE" val="a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4388_1*m_h_f*1_3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34388_1*m_h_i*1_3_4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solid&quot;:{&quot;brightness&quot;:0.80000001192092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8"/>
  <p:tag name="KSO_WM_DIAGRAM_USE_COLOR_VALUE" val="{&quot;color_scheme&quot;:1,&quot;color_type&quot;:1,&quot;theme_color_indexes&quot;:[8,8,8,8,8,8]}"/>
</p:tagLst>
</file>

<file path=ppt/tags/tag756.xml><?xml version="1.0" encoding="utf-8"?>
<p:tagLst xmlns:p="http://schemas.openxmlformats.org/presentationml/2006/main">
  <p:tag name="KSO_WM_UNIT_VALUE" val="105*10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34388_1*m_h_x*1_3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34388_1*m_h_i*1_3_1"/>
  <p:tag name="KSO_WM_TEMPLATE_CATEGORY" val="diagram"/>
  <p:tag name="KSO_WM_TEMPLATE_INDEX" val="20234388"/>
  <p:tag name="KSO_WM_UNIT_LAYERLEVEL" val="1_1_1"/>
  <p:tag name="KSO_WM_TAG_VERSION" val="3.0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44.2548209792726,&quot;left&quot;:95.07335521307523,&quot;top&quot;:197.58899626993554,&quot;width&quot;:678.59528310988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759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52"/>
  <p:tag name="KSO_WM_UNIT_FILL_FORE_SCHEMECOLOR_INDEX_2_TRANS" val="0.8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6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6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5199999809265137,&quot;transparency&quot;:0.8500000238418579}],&quot;type&quot;:3},&quot;glow&quot;:{&quot;colorType&quot;:0},&quot;line&quot;:{&quot;solidLine&quot;:{&quot;brightness&quot;:0,&quot;colorType&quot;:1,&quot;foreColorIndex&quot;: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0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81"/>
  <p:tag name="KSO_WM_UNIT_FILL_FORE_SCHEMECOLOR_INDEX_2_TRANS" val="0.7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5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5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8100000023841858,&quot;transparency&quot;:0.75}],&quot;type&quot;:3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61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77"/>
  <p:tag name="KSO_WM_UNIT_FILL_FORE_SCHEMECOLOR_INDEX_2_TRANS" val="0.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4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4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7699999809265137,&quot;transparency&quot;:0.6000000238418579}],&quot;type&quot;:3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62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48"/>
  <p:tag name="KSO_WM_UNIT_FILL_FORE_SCHEMECOLOR_INDEX_2_TRANS" val="0"/>
  <p:tag name="KSO_WM_UNIT_FILL_FORE_SCHEMECOLOR_INDEX_3_BRIGHTNESS" val="0.4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3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3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800000011920929,&quot;colorType&quot;:1,&quot;foreColorIndex&quot;:7,&quot;pos&quot;:0,&quot;transparency&quot;:0},{&quot;brightness&quot;:0,&quot;colorType&quot;:1,&quot;foreColorIndex&quot;:7,&quot;pos&quot;:0.47999998927116394,&quot;transparency&quot;:0}],&quot;type&quot;:3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LINE_FORE_SCHEMECOLOR_INDEX" val="7"/>
  <p:tag name="KSO_WM_UNIT_TEXT_TYPE" val="1"/>
  <p:tag name="KSO_WM_DIAGRAM_USE_COLOR_VALUE" val="{&quot;color_scheme&quot;:1,&quot;color_type&quot;:1,&quot;theme_color_indexes&quot;:[8,8,8,8,8,8]}"/>
</p:tagLst>
</file>

<file path=ppt/tags/tag76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8"/>
  <p:tag name="KSO_WM_UNIT_LINE_FORE_SCHEMECOLOR_INDEX_1" val="8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8"/>
  <p:tag name="KSO_WM_UNIT_LINE_FORE_SCHEMECOLOR_INDEX_3" val="8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3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3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7,&quot;pos&quot;:0.03999999910593033,&quot;transparency&quot;:0},{&quot;brightness&quot;:0,&quot;colorType&quot;:1,&quot;foreColorIndex&quot;:7,&quot;pos&quot;:0.5400000214576721,&quot;transparency&quot;:0},{&quot;brightness&quot;:0,&quot;colorType&quot;:1,&quot;foreColorIndex&quot;:7,&quot;pos&quot;:1,&quot;transparency&quot;:0}],&quot;type&quot;:3},&quot;glow&quot;:{&quot;colorType&quot;:0},&quot;line&quot;:{&quot;gradient&quot;:[{&quot;brightness&quot;:0.800000011920929,&quot;colorType&quot;:1,&quot;foreColorIndex&quot;:10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10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10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764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0.48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2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2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47999998927116394,&quot;transparency&quot;:0}],&quot;type&quot;:3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VALUE" val="7"/>
  <p:tag name="KSO_WM_UNIT_PRESET_TEXT" val="添加标题"/>
  <p:tag name="KSO_WM_UNIT_FILL_TYPE" val="3"/>
  <p:tag name="KSO_WM_UNIT_LINE_FORE_SCHEMECOLOR_INDEX" val="6"/>
  <p:tag name="KSO_WM_UNIT_TEXT_TYPE" val="1"/>
  <p:tag name="KSO_WM_DIAGRAM_USE_COLOR_VALUE" val="{&quot;color_scheme&quot;:1,&quot;color_type&quot;:1,&quot;theme_color_indexes&quot;:[8,8,8,8,8,8]}"/>
</p:tagLst>
</file>

<file path=ppt/tags/tag76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2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2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6,&quot;pos&quot;:0.03999999910593033,&quot;transparency&quot;:0},{&quot;brightness&quot;:0,&quot;colorType&quot;:1,&quot;foreColorIndex&quot;:6,&quot;pos&quot;:1,&quot;transparency&quot;:0},{&quot;brightness&quot;:0,&quot;colorType&quot;:1,&quot;foreColorIndex&quot;:6,&quot;pos&quot;:0.5400000214576721,&quot;transparency&quot;:0}],&quot;type&quot;:3},&quot;glow&quot;:{&quot;colorType&quot;:0},&quot;line&quot;:{&quot;gradient&quot;:[{&quot;brightness&quot;:0.800000011920929,&quot;colorType&quot;:1,&quot;foreColorIndex&quot;:8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8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8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766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48"/>
  <p:tag name="KSO_WM_UNIT_FILL_FORE_SCHEMECOLOR_INDEX_2_TRANS" val="0"/>
  <p:tag name="KSO_WM_UNIT_FILL_FORE_SCHEMECOLOR_INDEX_3_BRIGHTNESS" val="0.4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1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1_1"/>
  <p:tag name="KSO_WM_DIAGRAM_VERSION" val="3"/>
  <p:tag name="KSO_WM_DIAGRAM_COLOR_TRICK" val="3"/>
  <p:tag name="KSO_WM_DIAGRAM_COLOR_TEXT_CAN_REMOVE" val="n"/>
  <p:tag name="KSO_WM_UNIT_VALUE" val="7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47999998927116394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标题"/>
  <p:tag name="KSO_WM_UNIT_FILL_TYPE" val="3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76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8"/>
  <p:tag name="KSO_WM_UNIT_LINE_FORE_SCHEMECOLOR_INDEX_1" val="8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8"/>
  <p:tag name="KSO_WM_UNIT_LINE_FORE_SCHEMECOLOR_INDEX_3" val="8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1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1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5,&quot;pos&quot;:0.03999999910593033,&quot;transparency&quot;:0},{&quot;brightness&quot;:0,&quot;colorType&quot;:1,&quot;foreColorIndex&quot;:5,&quot;pos&quot;:0.5400000214576721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768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0.48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4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4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47999998927116394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标题"/>
  <p:tag name="KSO_WM_UNIT_FILL_TYPE" val="3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76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4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4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5,&quot;pos&quot;:0.03999999910593033,&quot;transparency&quot;:0},{&quot;brightness&quot;:0,&quot;colorType&quot;:1,&quot;foreColorIndex&quot;:5,&quot;pos&quot;:0.5400000214576721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3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3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4000000059604645,&quot;transparency&quot;:0.6499999761581421},{&quot;brightness&quot;:0.6000000238418579,&quot;colorType&quot;:1,&quot;foreColorIndex&quot;:5,&quot;pos&quot;:0.8799999952316284,&quot;transparency&quot;:0},{&quot;brightness&quot;:0,&quot;colorType&quot;:1,&quot;foreColorIndex&quot;:5,&quot;pos&quot;:1,&quot;transparency&quot;:0.6499999761581421},{&quot;brightness&quot;:0,&quot;colorType&quot;:1,&quot;foreColorIndex&quot;:5,&quot;pos&quot;:0.07000000029802322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2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2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4000000059604645,&quot;transparency&quot;:0.6499999761581421},{&quot;brightness&quot;:0.6000000238418579,&quot;colorType&quot;:1,&quot;foreColorIndex&quot;:5,&quot;pos&quot;:0.8799999952316284,&quot;transparency&quot;:0},{&quot;brightness&quot;:0,&quot;colorType&quot;:1,&quot;foreColorIndex&quot;:5,&quot;pos&quot;:1,&quot;transparency&quot;:0.6499999761581421},{&quot;brightness&quot;:0,&quot;colorType&quot;:1,&quot;foreColorIndex&quot;:5,&quot;pos&quot;:0.07000000029802322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72.xml><?xml version="1.0" encoding="utf-8"?>
<p:tagLst xmlns:p="http://schemas.openxmlformats.org/presentationml/2006/main">
  <p:tag name="KSO_WM_BEAUTIFY_FLAG" val="#wm#"/>
  <p:tag name="KSO_WM_UNIT_FILL_FORE_SCHEMECOLOR_INDEX_1_BRIGHTNESS" val="0.6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44"/>
  <p:tag name="KSO_WM_UNIT_FILL_FORE_SCHEMECOLOR_INDEX_2_TRANS" val="0"/>
  <p:tag name="KSO_WM_UNIT_FILL_GRADIENT_TYPE" val="2"/>
  <p:tag name="KSO_WM_UNIT_FILL_GRADIENT_ANGLE" val="0"/>
  <p:tag name="KSO_WM_UNIT_FILL_GRADIENT_DIRECTION" val="12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a*1_1_1"/>
  <p:tag name="KSO_WM_TEMPLATE_CATEGORY" val="diagram"/>
  <p:tag name="KSO_WM_TEMPLATE_INDEX" val="20230964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VALUE" val="30"/>
  <p:tag name="KSO_WM_UNIT_TYPE" val="n_h_a"/>
  <p:tag name="KSO_WM_UNIT_INDEX" val="1_1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,&quot;transparency&quot;:0},{&quot;brightness&quot;:0,&quot;colorType&quot;:1,&quot;foreColorIndex&quot;:5,&quot;pos&quot;:0.3400000035762787,&quot;transparency&quot;:0},{&quot;brightness&quot;:0,&quot;colorType&quot;:1,&quot;foreColorIndex&quot;:5,&quot;pos&quot;:0.6200000047683716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,&quot;colorType&quot;:2,&quot;pos&quot;:0.3700000047683716,&quot;rgb&quot;:&quot;#ffff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FILL_TYPE" val="3"/>
  <p:tag name="KSO_WM_UNIT_TEXT_TYPE" val="1"/>
  <p:tag name="KSO_WM_DIAGRAM_USE_COLOR_VALUE" val="{&quot;color_scheme&quot;:1,&quot;color_type&quot;:1,&quot;theme_color_indexes&quot;:[8,8,8,8,8,8]}"/>
</p:tagLst>
</file>

<file path=ppt/tags/tag7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a*1_1_1"/>
  <p:tag name="KSO_WM_TEMPLATE_CATEGORY" val="diagram"/>
  <p:tag name="KSO_WM_TEMPLATE_INDEX" val="20234934"/>
  <p:tag name="KSO_WM_UNIT_LAYERLEVEL" val="1_1_1"/>
  <p:tag name="KSO_WM_TAG_VERSION" val="3.0"/>
  <p:tag name="KSO_WM_BEAUTIFY_FLAG" val="#wm#"/>
  <p:tag name="KSO_WM_UNIT_TYPE" val="n_h_a"/>
  <p:tag name="KSO_WM_UNIT_INDEX" val="1_1_1"/>
  <p:tag name="KSO_WM_UNIT_ISCONTENTSTITLE" val="0"/>
  <p:tag name="KSO_WM_UNIT_ISNUMDGMTITLE" val="0"/>
  <p:tag name="KSO_WM_UNIT_NOCLEAR" val="0"/>
  <p:tag name="KSO_WM_UNIT_VALUE" val="96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&#10;添加标题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USE_COLOR_VALUE" val="{&quot;color_scheme&quot;:1,&quot;color_type&quot;:1,&quot;theme_color_indexes&quot;:[8,8,8,8,8,8]}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i*1_1_4"/>
  <p:tag name="KSO_WM_TEMPLATE_CATEGORY" val="diagram"/>
  <p:tag name="KSO_WM_TEMPLATE_INDEX" val="20234934"/>
  <p:tag name="KSO_WM_UNIT_LAYERLEVEL" val="1_1_1"/>
  <p:tag name="KSO_WM_TAG_VERSION" val="3.0"/>
  <p:tag name="KSO_WM_BEAUTIFY_FLAG" val="#wm#"/>
  <p:tag name="KSO_WM_UNIT_TYPE" val="n_h_i"/>
  <p:tag name="KSO_WM_UNIT_INDEX" val="1_1_4"/>
  <p:tag name="KSO_WM_DIAGRAM_GROUP_CODE" val="n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3_4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3_4"/>
  <p:tag name="KSO_WM_DIAGRAM_GROUP_CODE" val="n1-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4934_3*n_h_h_f*1_2_3_1"/>
  <p:tag name="KSO_WM_TEMPLATE_CATEGORY" val="diagram"/>
  <p:tag name="KSO_WM_TEMPLATE_INDEX" val="20234934"/>
  <p:tag name="KSO_WM_UNIT_LAYERLEVEL" val="1_1_1_1"/>
  <p:tag name="KSO_WM_TAG_VERSION" val="3.0"/>
  <p:tag name="KSO_WM_UNIT_TEXT_FILL_FORE_SCHEMECOLOR_INDEX_BRIGHTNESS" val="0.1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添加文本具体，简明扼要地阐述观点。可酌情增减文字，以便观者准确地理解您传达的思想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3_3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3_3"/>
  <p:tag name="KSO_WM_DIAGRAM_GROUP_CODE" val="n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3_1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3_1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ad871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i*1_2"/>
  <p:tag name="KSO_WM_TEMPLATE_CATEGORY" val="diagram"/>
  <p:tag name="KSO_WM_TEMPLATE_INDEX" val="2023144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  <p:tag name="KSO_WM_DIAGRAM_USE_COLOR_VALUE" val="{&quot;color_scheme&quot;:1,&quot;color_type&quot;:1,&quot;theme_color_indexes&quot;:[8,8,8,8,8,8]}"/>
  <p:tag name="KSO_WM_SLIDE_ANIMATION_ID" val="3110599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3_2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3_2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dc4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1_4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1_4"/>
  <p:tag name="KSO_WM_DIAGRAM_GROUP_CODE" val="n1-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4934_3*n_h_h_f*1_2_1_1"/>
  <p:tag name="KSO_WM_TEMPLATE_CATEGORY" val="diagram"/>
  <p:tag name="KSO_WM_TEMPLATE_INDEX" val="20234934"/>
  <p:tag name="KSO_WM_UNIT_LAYERLEVEL" val="1_1_1_1"/>
  <p:tag name="KSO_WM_TAG_VERSION" val="3.0"/>
  <p:tag name="KSO_WM_UNIT_TEXT_FILL_FORE_SCHEMECOLOR_INDEX_BRIGHTNESS" val="0.1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添加文本具体，简明扼要地阐述观点。可酌情增减文字，以便观者准确地理解您传达的思想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1_3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1_3"/>
  <p:tag name="KSO_WM_DIAGRAM_GROUP_CODE" val="n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1_1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1_1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ad871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1_2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1_2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dc4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4_4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4_4"/>
  <p:tag name="KSO_WM_DIAGRAM_GROUP_CODE" val="n1-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2_4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2_4"/>
  <p:tag name="KSO_WM_DIAGRAM_GROUP_CODE" val="n1-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2_3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2_3"/>
  <p:tag name="KSO_WM_DIAGRAM_GROUP_CODE" val="n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2_1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2_1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ad871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i*1_1"/>
  <p:tag name="KSO_WM_TEMPLATE_CATEGORY" val="diagram"/>
  <p:tag name="KSO_WM_TEMPLATE_INDEX" val="2023144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  <p:tag name="KSO_WM_DIAGRAM_USE_COLOR_VALUE" val="{&quot;color_scheme&quot;:1,&quot;color_type&quot;:1,&quot;theme_color_indexes&quot;:[8,8,8,8,8,8]}"/>
  <p:tag name="KSO_WM_SLIDE_ANIMATION_ID" val="3110599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4_3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4_3"/>
  <p:tag name="KSO_WM_DIAGRAM_GROUP_CODE" val="n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4_1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4_1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ad871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934_3*n_h_h_i*1_2_4_2"/>
  <p:tag name="KSO_WM_TEMPLATE_CATEGORY" val="diagram"/>
  <p:tag name="KSO_WM_TEMPLATE_INDEX" val="20234934"/>
  <p:tag name="KSO_WM_UNIT_LAYERLEVEL" val="1_1_1_1"/>
  <p:tag name="KSO_WM_TAG_VERSION" val="3.0"/>
  <p:tag name="KSO_WM_BEAUTIFY_FLAG" val="#wm#"/>
  <p:tag name="KSO_WM_UNIT_TYPE" val="n_h_h_i"/>
  <p:tag name="KSO_WM_UNIT_INDEX" val="1_2_4_2"/>
  <p:tag name="KSO_WM_DIAGRAM_GROUP_CODE" val="n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solid&quot;:{&quot;brightness&quot;:0,&quot;colorType&quot;:2,&quot;rgb&quot;:&quot;#fdc4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7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4934_3*n_h_h_f*1_2_2_1"/>
  <p:tag name="KSO_WM_TEMPLATE_CATEGORY" val="diagram"/>
  <p:tag name="KSO_WM_TEMPLATE_INDEX" val="20234934"/>
  <p:tag name="KSO_WM_UNIT_LAYERLEVEL" val="1_1_1_1"/>
  <p:tag name="KSO_WM_TAG_VERSION" val="3.0"/>
  <p:tag name="KSO_WM_UNIT_TEXT_FILL_FORE_SCHEMECOLOR_INDEX_BRIGHTNESS" val="0.1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添加文本具体，简明扼要地阐述观点。可酌情增减文字，以便观者准确地理解您传达的思想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4934_3*n_h_h_f*1_2_4_1"/>
  <p:tag name="KSO_WM_TEMPLATE_CATEGORY" val="diagram"/>
  <p:tag name="KSO_WM_TEMPLATE_INDEX" val="20234934"/>
  <p:tag name="KSO_WM_UNIT_LAYERLEVEL" val="1_1_1_1"/>
  <p:tag name="KSO_WM_TAG_VERSION" val="3.0"/>
  <p:tag name="KSO_WM_UNIT_TEXT_FILL_FORE_SCHEMECOLOR_INDEX_BRIGHTNESS" val="0.15"/>
  <p:tag name="KSO_WM_DIAGRAM_MAX_ITEMCNT" val="4"/>
  <p:tag name="KSO_WM_DIAGRAM_MIN_ITEMCNT" val="2"/>
  <p:tag name="KSO_WM_DIAGRAM_VIRTUALLY_FRAME" val="{&quot;height&quot;:270.26148434627305,&quot;left&quot;:126.47502716304753,&quot;top&quot;:163.47503326656314,&quot;width&quot;:732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添加文本具体，简明扼要地阐述观点。可酌情增减文字，以便观者准确地理解您传达的思想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7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796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52"/>
  <p:tag name="KSO_WM_UNIT_FILL_FORE_SCHEMECOLOR_INDEX_2_TRANS" val="0.8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6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6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5199999809265137,&quot;transparency&quot;:0.8500000238418579}],&quot;type&quot;:3},&quot;glow&quot;:{&quot;colorType&quot;:0},&quot;line&quot;:{&quot;solidLine&quot;:{&quot;brightness&quot;:0,&quot;colorType&quot;:1,&quot;foreColorIndex&quot;: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97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81"/>
  <p:tag name="KSO_WM_UNIT_FILL_FORE_SCHEMECOLOR_INDEX_2_TRANS" val="0.7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5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5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8100000023841858,&quot;transparency&quot;:0.75}],&quot;type&quot;:3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98.xml><?xml version="1.0" encoding="utf-8"?>
<p:tagLst xmlns:p="http://schemas.openxmlformats.org/presentationml/2006/main">
  <p:tag name="KSO_WM_BEAUTIFY_FLAG" val="#wm#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.8"/>
  <p:tag name="KSO_WM_UNIT_FILL_FORE_SCHEMECOLOR_INDEX_2" val="5"/>
  <p:tag name="KSO_WM_UNIT_FILL_FORE_SCHEMECOLOR_INDEX_2_POS" val="0.77"/>
  <p:tag name="KSO_WM_UNIT_FILL_FORE_SCHEMECOLOR_INDEX_2_TRANS" val="0.5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4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4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,&quot;colorType&quot;:2,&quot;pos&quot;:0,&quot;rgb&quot;:&quot;#ffffff&quot;,&quot;transparency&quot;:1},{&quot;brightness&quot;:0.800000011920929,&quot;colorType&quot;:1,&quot;foreColorIndex&quot;:5,&quot;pos&quot;:0.7699999809265137,&quot;transparency&quot;:0.6000000238418579}],&quot;type&quot;:3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799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48"/>
  <p:tag name="KSO_WM_UNIT_FILL_FORE_SCHEMECOLOR_INDEX_2_TRANS" val="0"/>
  <p:tag name="KSO_WM_UNIT_FILL_FORE_SCHEMECOLOR_INDEX_3_BRIGHTNESS" val="0.4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3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3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800000011920929,&quot;colorType&quot;:1,&quot;foreColorIndex&quot;:7,&quot;pos&quot;:0,&quot;transparency&quot;:0},{&quot;brightness&quot;:0,&quot;colorType&quot;:1,&quot;foreColorIndex&quot;:7,&quot;pos&quot;:0.47999998927116394,&quot;transparency&quot;:0}],&quot;type&quot;:3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LINE_FORE_SCHEMECOLOR_INDEX" val="7"/>
  <p:tag name="KSO_WM_UNIT_TEXT_TYPE" val="1"/>
  <p:tag name="KSO_WM_DIAGRAM_USE_COLOR_VALUE" val="{&quot;color_scheme&quot;:1,&quot;color_type&quot;:1,&quot;theme_color_indexes&quot;:[8,8,8,8,8,8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ANIMATION_ID" val="3110599"/>
  <p:tag name="KSO_WM_DIAGRAM_VIRTUALLY_FRAME" val="{&quot;height&quot;:319.68888714907854,&quot;left&quot;:109.57657164776784,&quot;top&quot;:153.20998788329518,&quot;width&quot;:808.3626586914065}"/>
</p:tagLst>
</file>

<file path=ppt/tags/tag80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8"/>
  <p:tag name="KSO_WM_UNIT_LINE_FORE_SCHEMECOLOR_INDEX_1" val="8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8"/>
  <p:tag name="KSO_WM_UNIT_LINE_FORE_SCHEMECOLOR_INDEX_3" val="8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3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3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7,&quot;pos&quot;:0.03999999910593033,&quot;transparency&quot;:0},{&quot;brightness&quot;:0,&quot;colorType&quot;:1,&quot;foreColorIndex&quot;:7,&quot;pos&quot;:0.5400000214576721,&quot;transparency&quot;:0},{&quot;brightness&quot;:0,&quot;colorType&quot;:1,&quot;foreColorIndex&quot;:7,&quot;pos&quot;:1,&quot;transparency&quot;:0}],&quot;type&quot;:3},&quot;glow&quot;:{&quot;colorType&quot;:0},&quot;line&quot;:{&quot;gradient&quot;:[{&quot;brightness&quot;:0.800000011920929,&quot;colorType&quot;:1,&quot;foreColorIndex&quot;:10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10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10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01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0.48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2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2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47999998927116394,&quot;transparency&quot;:0}],&quot;type&quot;:3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VALUE" val="7"/>
  <p:tag name="KSO_WM_UNIT_PRESET_TEXT" val="添加标题"/>
  <p:tag name="KSO_WM_UNIT_FILL_TYPE" val="3"/>
  <p:tag name="KSO_WM_UNIT_LINE_FORE_SCHEMECOLOR_INDEX" val="6"/>
  <p:tag name="KSO_WM_UNIT_TEXT_TYPE" val="1"/>
  <p:tag name="KSO_WM_DIAGRAM_USE_COLOR_VALUE" val="{&quot;color_scheme&quot;:1,&quot;color_type&quot;:1,&quot;theme_color_indexes&quot;:[8,8,8,8,8,8]}"/>
</p:tagLst>
</file>

<file path=ppt/tags/tag80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2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2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6,&quot;pos&quot;:0.03999999910593033,&quot;transparency&quot;:0},{&quot;brightness&quot;:0,&quot;colorType&quot;:1,&quot;foreColorIndex&quot;:6,&quot;pos&quot;:1,&quot;transparency&quot;:0},{&quot;brightness&quot;:0,&quot;colorType&quot;:1,&quot;foreColorIndex&quot;:6,&quot;pos&quot;:0.5400000214576721,&quot;transparency&quot;:0}],&quot;type&quot;:3},&quot;glow&quot;:{&quot;colorType&quot;:0},&quot;line&quot;:{&quot;gradient&quot;:[{&quot;brightness&quot;:0.800000011920929,&quot;colorType&quot;:1,&quot;foreColorIndex&quot;:8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8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8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03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48"/>
  <p:tag name="KSO_WM_UNIT_FILL_FORE_SCHEMECOLOR_INDEX_2_TRANS" val="0"/>
  <p:tag name="KSO_WM_UNIT_FILL_FORE_SCHEMECOLOR_INDEX_3_BRIGHTNESS" val="0.4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1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1_1"/>
  <p:tag name="KSO_WM_DIAGRAM_VERSION" val="3"/>
  <p:tag name="KSO_WM_DIAGRAM_COLOR_TRICK" val="3"/>
  <p:tag name="KSO_WM_DIAGRAM_COLOR_TEXT_CAN_REMOVE" val="n"/>
  <p:tag name="KSO_WM_UNIT_VALUE" val="7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47999998927116394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标题"/>
  <p:tag name="KSO_WM_UNIT_FILL_TYPE" val="3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0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8"/>
  <p:tag name="KSO_WM_UNIT_LINE_FORE_SCHEMECOLOR_INDEX_1" val="8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8"/>
  <p:tag name="KSO_WM_UNIT_LINE_FORE_SCHEMECOLOR_INDEX_3" val="8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1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1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5,&quot;pos&quot;:0.03999999910593033,&quot;transparency&quot;:0},{&quot;brightness&quot;:0,&quot;colorType&quot;:1,&quot;foreColorIndex&quot;:5,&quot;pos&quot;:0.5400000214576721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05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0.48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a*1_2_4_1"/>
  <p:tag name="KSO_WM_TEMPLATE_CATEGORY" val="diagram"/>
  <p:tag name="KSO_WM_TEMPLATE_INDEX" val="2023096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TYPE" val="n_h_h_a"/>
  <p:tag name="KSO_WM_UNIT_INDEX" val="1_2_4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47999998927116394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标题"/>
  <p:tag name="KSO_WM_UNIT_FILL_TYPE" val="3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0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BEAUTIFY_FLAG" val="#wm#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h_i*1_2_4_1"/>
  <p:tag name="KSO_WM_TEMPLATE_CATEGORY" val="diagram"/>
  <p:tag name="KSO_WM_TEMPLATE_INDEX" val="20230964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UNIT_TYPE" val="n_h_h_i"/>
  <p:tag name="KSO_WM_UNIT_INDEX" val="1_2_4_1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4000000059604645,&quot;colorType&quot;:1,&quot;foreColorIndex&quot;:5,&quot;pos&quot;:0.03999999910593033,&quot;transparency&quot;:0},{&quot;brightness&quot;:0,&quot;colorType&quot;:1,&quot;foreColorIndex&quot;:5,&quot;pos&quot;:0.5400000214576721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.949999988079071,&quot;colorType&quot;:2,&quot;pos&quot;:0.3700000047683716,&quot;rgb&quot;:&quot;#fdfe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3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3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4000000059604645,&quot;transparency&quot;:0.6499999761581421},{&quot;brightness&quot;:0.6000000238418579,&quot;colorType&quot;:1,&quot;foreColorIndex&quot;:5,&quot;pos&quot;:0.8799999952316284,&quot;transparency&quot;:0},{&quot;brightness&quot;:0,&quot;colorType&quot;:1,&quot;foreColorIndex&quot;:5,&quot;pos&quot;:1,&quot;transparency&quot;:0.6499999761581421},{&quot;brightness&quot;:0,&quot;colorType&quot;:1,&quot;foreColorIndex&quot;:5,&quot;pos&quot;:0.07000000029802322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i*1_1_2"/>
  <p:tag name="KSO_WM_TEMPLATE_CATEGORY" val="diagram"/>
  <p:tag name="KSO_WM_TEMPLATE_INDEX" val="20230964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TYPE" val="n_h_i"/>
  <p:tag name="KSO_WM_UNIT_INDEX" val="1_1_2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4000000059604645,&quot;transparency&quot;:0.6499999761581421},{&quot;brightness&quot;:0.6000000238418579,&quot;colorType&quot;:1,&quot;foreColorIndex&quot;:5,&quot;pos&quot;:0.8799999952316284,&quot;transparency&quot;:0},{&quot;brightness&quot;:0,&quot;colorType&quot;:1,&quot;foreColorIndex&quot;:5,&quot;pos&quot;:1,&quot;transparency&quot;:0.6499999761581421},{&quot;brightness&quot;:0,&quot;colorType&quot;:1,&quot;foreColorIndex&quot;:5,&quot;pos&quot;:0.07000000029802322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09.xml><?xml version="1.0" encoding="utf-8"?>
<p:tagLst xmlns:p="http://schemas.openxmlformats.org/presentationml/2006/main">
  <p:tag name="KSO_WM_BEAUTIFY_FLAG" val="#wm#"/>
  <p:tag name="KSO_WM_UNIT_FILL_FORE_SCHEMECOLOR_INDEX_1_BRIGHTNESS" val="0.6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44"/>
  <p:tag name="KSO_WM_UNIT_FILL_FORE_SCHEMECOLOR_INDEX_2_TRANS" val="0"/>
  <p:tag name="KSO_WM_UNIT_FILL_GRADIENT_TYPE" val="2"/>
  <p:tag name="KSO_WM_UNIT_FILL_GRADIENT_ANGLE" val="0"/>
  <p:tag name="KSO_WM_UNIT_FILL_GRADIENT_DIRECTION" val="12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4_3*n_h_a*1_1_1"/>
  <p:tag name="KSO_WM_TEMPLATE_CATEGORY" val="diagram"/>
  <p:tag name="KSO_WM_TEMPLATE_INDEX" val="20230964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VALUE" val="30"/>
  <p:tag name="KSO_WM_UNIT_TYPE" val="n_h_a"/>
  <p:tag name="KSO_WM_UNIT_INDEX" val="1_1_1"/>
  <p:tag name="KSO_WM_DIAGRAM_VERSION" val="3"/>
  <p:tag name="KSO_WM_DIAGRAM_COLOR_TRICK" val="3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92.25003326656315,&quot;top&quot;:152.60000305175782,&quot;width&quot;:764.4500122070312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,&quot;transparency&quot;:0},{&quot;brightness&quot;:0,&quot;colorType&quot;:1,&quot;foreColorIndex&quot;:5,&quot;pos&quot;:0.3400000035762787,&quot;transparency&quot;:0},{&quot;brightness&quot;:0,&quot;colorType&quot;:1,&quot;foreColorIndex&quot;:5,&quot;pos&quot;:0.6200000047683716,&quot;transparency&quot;:0}],&quot;type&quot;:3},&quot;glow&quot;:{&quot;colorType&quot;:0},&quot;line&quot;:{&quot;gradient&quot;:[{&quot;brightness&quot;:0.800000011920929,&quot;colorType&quot;:1,&quot;foreColorIndex&quot;:5,&quot;pos&quot;:0,&quot;transparency&quot;:0},{&quot;brightness&quot;:0,&quot;colorType&quot;:2,&quot;pos&quot;:0.3700000047683716,&quot;rgb&quot;:&quot;#ffffff&quot;,&quot;transparency&quot;:0},{&quot;brightness&quot;:0.800000011920929,&quot;colorType&quot;:1,&quot;foreColorIndex&quot;:5,&quot;pos&quot;:0.7099999785423279,&quot;transparency&quot;:0},{&quot;brightness&quot;:0,&quot;colorType&quot;:2,&quot;pos&quot;:1,&quot;rgb&quot;:&quot;#ffffff&quot;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FILL_TYPE" val="3"/>
  <p:tag name="KSO_WM_UNIT_TEXT_TYPE" val="1"/>
  <p:tag name="KSO_WM_DIAGRAM_USE_COLOR_VALUE" val="{&quot;color_scheme&quot;:1,&quot;color_type&quot;:1,&quot;theme_color_indexes&quot;:[8,8,8,8,8,8]}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81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8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4_3*m_h_a*1_4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064_3*m_h_a*1_3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1_2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1_2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3_2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3_2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4_2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4_2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2_2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2_2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1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1_1"/>
  <p:tag name="KSO_WM_UNIT_SUBTYPE" val="d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.30000001192092896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5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TYPE" val="3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2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2_1"/>
  <p:tag name="KSO_WM_UNIT_SUBTYPE" val="d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.30000001192092896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5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TYPE" val="3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3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3_1"/>
  <p:tag name="KSO_WM_UNIT_SUBTYPE" val="d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.30000001192092896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5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TYPE" val="3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x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0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SHADOW_SCHEMECOLOR_INDEX_BRIGHTNESS" val="-0.25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4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4_1"/>
  <p:tag name="KSO_WM_UNIT_SUBTYPE" val="d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.30000001192092896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5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TYPE" val="3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2_3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2_3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,&quot;colorType&quot;:1,&quot;foreColorIndex&quot;:5,&quot;pos&quot;:1,&quot;transparency&quot;:0},{&quot;brightness&quot;:-0.10000000149011612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3_3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3_3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,&quot;colorType&quot;:1,&quot;foreColorIndex&quot;:5,&quot;pos&quot;:1,&quot;transparency&quot;:0},{&quot;brightness&quot;:-0.10000000149011612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4_3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4_3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,&quot;colorType&quot;:1,&quot;foreColorIndex&quot;:5,&quot;pos&quot;:1,&quot;transparency&quot;:0},{&quot;brightness&quot;:-0.10000000149011612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4_4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4_4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,&quot;colorType&quot;:1,&quot;foreColorIndex&quot;:5,&quot;pos&quot;:1,&quot;transparency&quot;:0},{&quot;brightness&quot;:-0.10000000149011612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4_3*m_h_i*1_4_5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UNIT_TYPE" val="m_h_i"/>
  <p:tag name="KSO_WM_UNIT_INDEX" val="1_4_5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8,8,8,8,8,8]}"/>
</p:tagLst>
</file>

<file path=ppt/tags/tag8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064_3*m_h_a*1_2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064_3*m_h_a*1_1_1"/>
  <p:tag name="KSO_WM_TEMPLATE_CATEGORY" val="diagram"/>
  <p:tag name="KSO_WM_TEMPLATE_INDEX" val="20231064"/>
  <p:tag name="KSO_WM_UNIT_LAYERLEVEL" val="1_1_1"/>
  <p:tag name="KSO_WM_TAG_VERSION" val="3.0"/>
  <p:tag name="KSO_WM_DIAGRAM_GROUP_CODE" val="m1-1"/>
  <p:tag name="KSO_WM_DIAGRAM_MAX_ITEMCNT" val="6"/>
  <p:tag name="KSO_WM_DIAGRAM_MIN_ITEMCNT" val="2"/>
  <p:tag name="KSO_WM_DIAGRAM_VIRTUALLY_FRAME" val="{&quot;height&quot;:383.45001220703125,&quot;left&quot;:98.47500610351562,&quot;top&quot;:126.27503326656316,&quot;width&quot;:753.2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28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8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440_4*l_h_a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UNIT_USESOURCEFORMAT_APPLY" val="1"/>
  <p:tag name="KSO_WM_DIAGRAM_USE_COLOR_VALUE" val="{&quot;color_scheme&quot;:1,&quot;color_type&quot;:1,&quot;theme_color_indexes&quot;:[8,8,8,8,8,8]}"/>
</p:tagLst>
</file>

<file path=ppt/tags/tag830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31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8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1459_2*m_h_i*1_1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1459_2*m_h_i*1_1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8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1459_2*m_h_i*1_1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31459_2*m_h_i*1_1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459_2*m_h_a*1_1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2*m_i*1_1"/>
  <p:tag name="KSO_WM_TEMPLATE_CATEGORY" val="diagram"/>
  <p:tag name="KSO_WM_TEMPLATE_INDEX" val="2023145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400000214576721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38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8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31459_2*m_h_i*1_3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4.xml><?xml version="1.0" encoding="utf-8"?>
<p:tagLst xmlns:p="http://schemas.openxmlformats.org/presentationml/2006/main">
  <p:tag name="KSO_WM_SLIDE_ANIMATION_ID" val="3110599"/>
  <p:tag name="KSO_WM_DIAGRAM_VIRTUALLY_FRAME" val="{&quot;height&quot;:319.68888714907854,&quot;left&quot;:109.57657164776784,&quot;top&quot;:153.20998788329518,&quot;width&quot;:808.3626586914065}"/>
</p:tagLst>
</file>

<file path=ppt/tags/tag8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1459_2*m_h_i*1_3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8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31459_2*m_h_i*1_3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31459_2*m_h_i*1_3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459_2*m_h_a*1_3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44.xml><?xml version="1.0" encoding="utf-8"?>
<p:tagLst xmlns:p="http://schemas.openxmlformats.org/presentationml/2006/main">
  <p:tag name="KSO_WM_DIAGRAM_VIRTUALLY_FRAME" val="{&quot;height&quot;:313.6500000000006,&quot;left&quot;:86.17503937007874,&quot;top&quot;:170.87503937007872,&quot;width&quot;:731.5437007874016}"/>
</p:tagLst>
</file>

<file path=ppt/tags/tag8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31459_2*m_h_i*1_2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14,&quot;transparency&quot;:1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1459_2*m_h_i*1_2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1459_2*m_h_i*1_2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8,8,8,8,8,8]}"/>
</p:tagLst>
</file>

<file path=ppt/tags/tag8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31459_2*m_h_i*1_2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459_2*m_h_a*1_2_1"/>
  <p:tag name="KSO_WM_TEMPLATE_CATEGORY" val="diagram"/>
  <p:tag name="KSO_WM_TEMPLATE_INDEX" val="20231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BEAUTIFY_FLAG" val="#wm#"/>
  <p:tag name="KSO_WM_DIAGRAM_MAX_ITEMCNT" val="6"/>
  <p:tag name="KSO_WM_DIAGRAM_MIN_ITEMCNT" val="2"/>
  <p:tag name="KSO_WM_DIAGRAM_VIRTUALLY_FRAME" val="{&quot;height&quot;:313.6500000000006,&quot;left&quot;:86.17503937007874,&quot;top&quot;:170.87503937007872,&quot;width&quot;:731.543700787401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3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  <p:tag name="KSO_WM_DIAGRAM_USE_COLOR_VALUE" val="{&quot;color_scheme&quot;:1,&quot;color_type&quot;:1,&quot;theme_color_indexes&quot;:[8,8,8,8,8,8]}"/>
</p:tagLst>
</file>

<file path=ppt/tags/tag85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8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34503_1*l_h_i*1_5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4503_1*l_h_f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4503_1*l_h_x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34503_1*l_h_i*1_5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34503_1*l_h_i*1_4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503_1*l_h_f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503_1*l_h_i*1_4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8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503_1*l_h_i*1_3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503_1*l_h_f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503_1*l_h_i*1_3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503_1*l_h_i*1_2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6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503_1*l_h_f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503_1*l_h_i*1_2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503_1*l_h_i*1_1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503_1*l_h_f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VALUE" val="100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503_1*l_h_i*1_1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4503_1*l_h_i*1_5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x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SHADOW_SCHEMECOLOR_INDEX_BRIGHTNESS" val="-0.25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8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503_1*l_h_i*1_4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503_1*l_h_i*1_3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503_1*l_h_i*1_2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503_1*l_h_i*1_1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4503_1*l_h_i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4503_1*l_h_i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4503_1*l_h_i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4503_1*l_h_i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503_1*l_h_x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3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503_1*l_h_x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440_4*l_h_a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UNIT_USESOURCEFORMAT_APPLY" val="1"/>
  <p:tag name="KSO_WM_DIAGRAM_USE_COLOR_VALUE" val="{&quot;color_scheme&quot;:1,&quot;color_type&quot;:1,&quot;theme_color_indexes&quot;:[8,8,8,8,8,8]}"/>
</p:tagLst>
</file>

<file path=ppt/tags/tag8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503_1*l_h_x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6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4503_1*l_h_x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diagram20234503_1*l_h_i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48.50000000000006,&quot;left&quot;:112.6,&quot;top&quot;:174.62503937007872,&quot;width&quot;:71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1_2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DIAGRAM_USE_COLOR_VALUE" val="{&quot;color_scheme&quot;:1,&quot;color_type&quot;:1,&quot;theme_color_indexes&quot;:[8,8,8,8,8,8]}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2_2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DIAGRAM_USE_COLOR_VALUE" val="{&quot;color_scheme&quot;:1,&quot;color_type&quot;:1,&quot;theme_color_indexes&quot;:[8,8,8,8,8,8]}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3_2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DIAGRAM_USE_COLOR_VALUE" val="{&quot;color_scheme&quot;:1,&quot;color_type&quot;:1,&quot;theme_color_indexes&quot;:[8,8,8,8,8,8]}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4_2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DIAGRAM_USE_COLOR_VALUE" val="{&quot;color_scheme&quot;:1,&quot;color_type&quot;:1,&quot;theme_color_indexes&quot;:[8,8,8,8,8,8]}"/>
</p:tagLst>
</file>

<file path=ppt/tags/tag8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84_3*l_h_f*1_3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输入你的智能图形项正文，文字是您思想的提炼，请尽量言简意赅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4_3*l_h_f*1_2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输入你的智能图形项正文，文字是您思想的提炼，请尽量言简意赅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9.xml><?xml version="1.0" encoding="utf-8"?>
<p:tagLst xmlns:p="http://schemas.openxmlformats.org/presentationml/2006/main">
  <p:tag name="KSO_WM_SLIDE_ANIMATION_ID" val="3110599"/>
  <p:tag name="KSO_WM_DIAGRAM_VIRTUALLY_FRAME" val="{&quot;height&quot;:319.68888714907854,&quot;left&quot;:109.57657164776784,&quot;top&quot;:153.20998788329518,&quot;width&quot;:808.3626586914065}"/>
</p:tagLst>
</file>

<file path=ppt/tags/tag89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4_3*l_h_f*1_1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输入你的智能图形项正文，文字是您思想的提炼，请尽量言简意赅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4_3*l_h_a*1_1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1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UNIT_TEXT_FILL_TYPE" val="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4_3*l_h_a*1_2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2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UNIT_TEXT_FILL_TYPE" val="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84_3*l_h_a*1_3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684_3*l_h_f*1_4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输入你的智能图形项正文，文字是您思想的提炼，请尽量言简意赅"/>
  <p:tag name="KSO_WM_UNIT_LINE_FORE_SCHEMECOLOR_INDEX" val="5"/>
  <p:tag name="KSO_WM_UNIT_TEXT_TYPE" val="1"/>
  <p:tag name="KSO_WM_DIAGRAM_USE_COLOR_VALUE" val="{&quot;color_scheme&quot;:1,&quot;color_type&quot;:1,&quot;theme_color_indexes&quot;:[8,8,8,8,8,8]}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3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UNIT_TEXT_FILL_TYPE" val="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684_3*l_h_a*1_4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84_3*l_h_i*1_4_1"/>
  <p:tag name="KSO_WM_TEMPLATE_CATEGORY" val="diagram"/>
  <p:tag name="KSO_WM_TEMPLATE_INDEX" val="2023168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4_1"/>
  <p:tag name="KSO_WM_UNIT_TEXT_FILL_TYPE" val="1"/>
  <p:tag name="KSO_WM_DIAGRAM_MAX_ITEMCNT" val="6"/>
  <p:tag name="KSO_WM_DIAGRAM_MIN_ITEMCNT" val="2"/>
  <p:tag name="KSO_WM_DIAGRAM_VIRTUALLY_FRAME" val="{&quot;height&quot;:285.0500122070313,&quot;left&quot;:98.30063608244654,&quot;top&quot;:174.77475767601192,&quot;width&quot;:749.61187744140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5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  <p:tag name="KSO_WM_DIAGRAM_USE_COLOR_VALUE" val="{&quot;color_scheme&quot;:1,&quot;color_type&quot;:1,&quot;theme_color_indexes&quot;:[8,8,8,8,8,8]}"/>
</p:tagLst>
</file>

<file path=ppt/tags/tag9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1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6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6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10,&quot;pos&quot;:0.05000000074505806,&quot;transparency&quot;:0},{&quot;brightness&quot;:0.4000000059604645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6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6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5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9,&quot;pos&quot;:0.05000000074505806,&quot;transparency&quot;:0},{&quot;brightness&quot;:0.4000000059604645,&quot;colorType&quot;:1,&quot;foreColorIndex&quot;:9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5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5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5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4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8,&quot;pos&quot;:0.05000000074505806,&quot;transparency&quot;:0},{&quot;brightness&quot;:0.4000000059604645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4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4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3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7,&quot;pos&quot;:0.05000000074505806,&quot;transparency&quot;:0},{&quot;brightness&quot;:0.4000000059604645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3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3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2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6,&quot;pos&quot;:0.05000000074505806,&quot;transparency&quot;:0},{&quot;brightness&quot;:0.4000000059604645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2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2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x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1*70"/>
  <p:tag name="KSO_WM_DIAGRAM_GROUP_CODE" val="l1-1"/>
  <p:tag name="KSO_WM_UNIT_TYPE" val="l_h_x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SHADOW_SCHEMECOLOR_INDEX_BRIGHTNESS" val="-0.25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1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4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gradient&quot;:[{&quot;brightness&quot;:0,&quot;colorType&quot;:1,&quot;foreColorIndex&quot;:5,&quot;pos&quot;:0.050000000745058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1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3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1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72_5*l_h_a*1_1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72_5*l_h_a*1_2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4872_5*l_h_a*1_3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6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7*109"/>
  <p:tag name="KSO_WM_UNIT_TYPE" val="l_h_x"/>
  <p:tag name="KSO_WM_UNIT_INDEX" val="1_6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4872_5*l_h_a*1_4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4872_5*l_h_a*1_5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1440_4*l_h_a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UNIT_USESOURCEFORMAT_APPLY" val="1"/>
  <p:tag name="KSO_WM_DIAGRAM_USE_COLOR_VALUE" val="{&quot;color_scheme&quot;:1,&quot;color_type&quot;:1,&quot;theme_color_indexes&quot;:[8,8,8,8,8,8]}"/>
  <p:tag name="KSO_WM_UNIT_TEXT_FILL_FORE_SCHEMECOLOR_INDEX" val="8"/>
  <p:tag name="KSO_WM_UNIT_TEXT_FILL_TYPE" val="1"/>
</p:tagLst>
</file>

<file path=ppt/tags/tag9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4872_5*l_h_a*1_6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6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6_2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1,&quot;foreColorIndex&quot;:10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0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6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6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2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DIAGRAM_USE_COLOR_VALUE" val="{&quot;color_scheme&quot;:1,&quot;color_type&quot;:1,&quot;theme_color_indexes&quot;:[8,8,8,8,8,8]}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3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DIAGRAM_USE_COLOR_VALUE" val="{&quot;color_scheme&quot;:1,&quot;color_type&quot;:1,&quot;theme_color_indexes&quot;:[8,8,8,8,8,8]}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4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8"/>
  <p:tag name="KSO_WM_DIAGRAM_USE_COLOR_VALUE" val="{&quot;color_scheme&quot;:1,&quot;color_type&quot;:1,&quot;theme_color_indexes&quot;:[8,8,8,8,8,8]}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6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6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10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0"/>
  <p:tag name="KSO_WM_DIAGRAM_USE_COLOR_VALUE" val="{&quot;color_scheme&quot;:1,&quot;color_type&quot;:1,&quot;theme_color_indexes&quot;:[8,8,8,8,8,8]}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i*1_5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5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type&quot;:0},&quot;glow&quot;:{&quot;colorType&quot;:0},&quot;line&quot;:{&quot;solidLine&quot;:{&quot;brightness&quot;:0,&quot;colorType&quot;:1,&quot;foreColorIndex&quot;:9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9"/>
  <p:tag name="KSO_WM_DIAGRAM_USE_COLOR_VALUE" val="{&quot;color_scheme&quot;:1,&quot;color_type&quot;:1,&quot;theme_color_indexes&quot;:[8,8,8,8,8,8]}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9*81"/>
  <p:tag name="KSO_WM_UNIT_TYPE" val="l_h_x"/>
  <p:tag name="KSO_WM_UNIT_INDEX" val="1_1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5*81"/>
  <p:tag name="KSO_WM_UNIT_TYPE" val="l_h_x"/>
  <p:tag name="KSO_WM_UNIT_INDEX" val="1_2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4.xml><?xml version="1.0" encoding="utf-8"?>
<p:tagLst xmlns:p="http://schemas.openxmlformats.org/presentationml/2006/main">
  <p:tag name="KSO_WM_SLIDE_ANIMATION_ID" val="3110599"/>
  <p:tag name="KSO_WM_DIAGRAM_VIRTUALLY_FRAME" val="{&quot;height&quot;:319.68888714907854,&quot;left&quot;:109.57657164776784,&quot;top&quot;:153.20998788329518,&quot;width&quot;:808.3626586914065}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79*68"/>
  <p:tag name="KSO_WM_UNIT_TYPE" val="l_h_x"/>
  <p:tag name="KSO_WM_UNIT_INDEX" val="1_3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3*66"/>
  <p:tag name="KSO_WM_UNIT_TYPE" val="l_h_x"/>
  <p:tag name="KSO_WM_UNIT_INDEX" val="1_4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5*l_h_x*1_5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5*81"/>
  <p:tag name="KSO_WM_UNIT_TYPE" val="l_h_x"/>
  <p:tag name="KSO_WM_UNIT_INDEX" val="1_5_1"/>
  <p:tag name="KSO_WM_DIAGRAM_MAX_ITEMCNT" val="6"/>
  <p:tag name="KSO_WM_DIAGRAM_MIN_ITEMCNT" val="2"/>
  <p:tag name="KSO_WM_DIAGRAM_VIRTUALLY_FRAME" val="{&quot;height&quot;:251.14991515632693,&quot;left&quot;:74.44999389648437,&quot;top&quot;:200.75000610351563,&quot;width&quot;:797.900012207031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3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2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1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3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TYPE" val="l_h_f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UNIT_VALUE" val="143"/>
  <p:tag name="KSO_WM_BEAUTIFY_FLAG" val="#wm#"/>
  <p:tag name="KSO_WM_UNIT_PRESET_TEXT" val="单击此处添加正文内容，文字是您思想的提炼请言简意赅的阐述您的观点。单击此处添加文字是您思想的提炼。单击此处添加正文，文字是您思想的提炼请言简意赅的阐述您的观点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3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2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1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.89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3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2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UNIT_VALUE" val="143"/>
  <p:tag name="KSO_WM_BEAUTIFY_FLAG" val="#wm#"/>
  <p:tag name="KSO_WM_UNIT_PRESET_TEXT" val="单击此处添加正文内容，文字是您思想的提炼，请言简意赅的阐述您的观点。单击此处添加正文，文字是您思想的提炼。单击此处添加正文，文字是您思想的提炼，请言简意赅的阐述您的观点。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2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2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1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VALUE" val="143"/>
  <p:tag name="KSO_WM_UNIT_TYPE" val="l_h_f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PRESET_TEXT" val="单击此处添加正文内容，文字是您思想的提炼请言简意赅的阐述您的观点。单击此处添加文字是您思想的提炼。单击此处添加正文，文字是您思想的提炼请言简意赅的阐述您的观点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1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1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87.4,&quot;left&quot;:110.40003937007877,&quot;top&quot;:165.275,&quot;width&quot;:732.3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i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4000000059604645,&quot;colorType&quot;:1,&quot;foreColorIndex&quot;:5,&quot;pos&quot;:0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-0.25"/>
  <p:tag name="KSO_WM_UNIT_LINE_FORE_SCHEMECOLOR_INDEX_2" val="5"/>
  <p:tag name="KSO_WM_UNIT_LINE_FORE_SCHEMECOLOR_INDEX_2_POS" val="1"/>
  <p:tag name="KSO_WM_UNIT_LINE_FORE_SCHEMECOLOR_INDEX_2_TRANS" val="0"/>
  <p:tag name="KSO_WM_UNIT_LINE_GRADIENT_TYPE" val="0"/>
  <p:tag name="KSO_WM_UNIT_LINE_GRADIENT_ANGLE" val="90"/>
  <p:tag name="KSO_WM_UNIT_LINE_GRADIENT_Direction" val="1"/>
  <p:tag name="KSO_WM_UNIT_LINE_FILL_TYPE" val="5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9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1.xml><?xml version="1.0" encoding="utf-8"?>
<p:tagLst xmlns:p="http://schemas.openxmlformats.org/presentationml/2006/main">
  <p:tag name="commondata" val="eyJoZGlkIjoiYTU1MDZiNWQ3Mzk2ODc1NGFiMjRiODI4MWFjZjNlMmMifQ=="/>
  <p:tag name="resource_record_key" val="{&quot;65&quot;:[20205081],&quot;70&quot;:[3322001,3321442,3321782,3322069,3322233,3328110,3321868,3322479,3326202,3318477,3326196,3319204,3325288,3326204,3322346,3321512,3328125,3327304,3333652,3322139,3322423,3321480,3321432,3322067,3402300,3312294,3321434,3322137,3322421,3318323,3321864,3312347,3322427,3321638,3326180,3329415,3318491,3318327,3326198,3402718,3330166,3402754,3327938,3312381,3328092,3327362,3326127,3321977,3327300,3333648,3325120,3322475,3328031,3327686,3325092,3313620,3331993,3326235,3312415,3319356,3321416,3322097,3322027,3318873,3331590,3318867,3312417,3312359,3322211,3322235,3325359,3333620,3328296,3321538,3318988,3322269,3318495,3330488,3326125,3322384,3312648,3331583,3314123,3325108,3319348,3328112]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4*l_h_x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55*60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9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440_4*l_h_a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19.68888714907854,&quot;left&quot;:109.57657164776784,&quot;top&quot;:153.20998788329518,&quot;width&quot;:808.36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FILL_FORE_SCHEMECOLOR_INDEX" val="1"/>
  <p:tag name="KSO_WM_UNIT_TEXT_FILL_TYPE" val="1"/>
  <p:tag name="KSO_WM_UNIT_TEXT_TYPE" val="1"/>
  <p:tag name="KSO_WM_UNIT_PRESET_TEXT" val="单击此处添加标题内容"/>
  <p:tag name="KSO_WM_UNIT_USESOURCEFORMAT_APPLY" val="1"/>
  <p:tag name="KSO_WM_DIAGRAM_USE_COLOR_VALUE" val="{&quot;color_scheme&quot;:1,&quot;color_type&quot;:1,&quot;theme_color_indexes&quot;:[8,8,8,8,8,8]}"/>
</p:tagLst>
</file>

<file path=ppt/tags/tag99.xml><?xml version="1.0" encoding="utf-8"?>
<p:tagLst xmlns:p="http://schemas.openxmlformats.org/presentationml/2006/main">
  <p:tag name="KSO_WM_SLIDE_ANIMATION_ID" val="3110599"/>
  <p:tag name="KSO_WM_DIAGRAM_VIRTUALLY_FRAME" val="{&quot;height&quot;:319.68888714907854,&quot;left&quot;:109.57657164776784,&quot;top&quot;:153.20998788329518,&quot;width&quot;:808.3626586914065}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7181</Words>
  <Application>WPS 演示</Application>
  <PresentationFormat>宽屏</PresentationFormat>
  <Paragraphs>928</Paragraphs>
  <Slides>57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82" baseType="lpstr">
      <vt:lpstr>Arial</vt:lpstr>
      <vt:lpstr>宋体</vt:lpstr>
      <vt:lpstr>Wingdings</vt:lpstr>
      <vt:lpstr>微软雅黑</vt:lpstr>
      <vt:lpstr>思源黑体 Normal</vt:lpstr>
      <vt:lpstr>Wingdings</vt:lpstr>
      <vt:lpstr>OPPOSans R</vt:lpstr>
      <vt:lpstr>字魂35号-经典雅黑</vt:lpstr>
      <vt:lpstr>黑体</vt:lpstr>
      <vt:lpstr>OPPOSans B</vt:lpstr>
      <vt:lpstr>Helvetica</vt:lpstr>
      <vt:lpstr>Arial Unicode MS</vt:lpstr>
      <vt:lpstr>Lato Black</vt:lpstr>
      <vt:lpstr>汉仪文黑-55简</vt:lpstr>
      <vt:lpstr>汉仪铸字超然体W</vt:lpstr>
      <vt:lpstr>MiSans Normal</vt:lpstr>
      <vt:lpstr>等线</vt:lpstr>
      <vt:lpstr>+中文正文</vt:lpstr>
      <vt:lpstr>Calibri</vt:lpstr>
      <vt:lpstr>Segoe Print</vt:lpstr>
      <vt:lpstr>汉仪粗圆简</vt:lpstr>
      <vt:lpstr>思源黑体 CN Regular</vt:lpstr>
      <vt:lpstr>思源黑体 CN Normal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</dc:title>
  <dc:creator/>
  <cp:keywords>www.1ppt.com</cp:keywords>
  <dc:description>www.1ppt.com</dc:description>
  <cp:lastModifiedBy>伊</cp:lastModifiedBy>
  <cp:revision>622</cp:revision>
  <dcterms:created xsi:type="dcterms:W3CDTF">2019-06-19T02:08:00Z</dcterms:created>
  <dcterms:modified xsi:type="dcterms:W3CDTF">2025-03-14T05:17:55Z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1606F0784B4D4091A59F350D6C01277B_12</vt:lpwstr>
  </property>
  <property fmtid="{D5CDD505-2E9C-101B-9397-08002B2CF9AE}" pid="3" name="KSOProductBuildVer">
    <vt:lpwstr>2052-12.1.0.16729</vt:lpwstr>
  </property>
</Properties>
</file>